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18" r:id="rId2"/>
    <p:sldId id="257" r:id="rId3"/>
    <p:sldId id="289" r:id="rId4"/>
    <p:sldId id="287" r:id="rId5"/>
    <p:sldId id="291" r:id="rId6"/>
    <p:sldId id="290" r:id="rId7"/>
    <p:sldId id="292" r:id="rId8"/>
    <p:sldId id="268" r:id="rId9"/>
    <p:sldId id="293" r:id="rId10"/>
    <p:sldId id="305" r:id="rId11"/>
    <p:sldId id="295" r:id="rId12"/>
    <p:sldId id="306" r:id="rId13"/>
    <p:sldId id="307" r:id="rId14"/>
    <p:sldId id="308" r:id="rId15"/>
    <p:sldId id="298" r:id="rId16"/>
    <p:sldId id="299" r:id="rId17"/>
    <p:sldId id="309" r:id="rId18"/>
    <p:sldId id="310" r:id="rId19"/>
    <p:sldId id="279" r:id="rId20"/>
    <p:sldId id="300" r:id="rId21"/>
    <p:sldId id="301" r:id="rId22"/>
    <p:sldId id="302" r:id="rId23"/>
    <p:sldId id="282" r:id="rId24"/>
    <p:sldId id="283" r:id="rId25"/>
    <p:sldId id="311" r:id="rId26"/>
    <p:sldId id="303" r:id="rId27"/>
    <p:sldId id="312" r:id="rId28"/>
    <p:sldId id="313" r:id="rId29"/>
    <p:sldId id="314" r:id="rId30"/>
    <p:sldId id="315" r:id="rId31"/>
    <p:sldId id="3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9EAB7-2335-4A0A-BF38-89E506860391}" type="doc">
      <dgm:prSet loTypeId="urn:microsoft.com/office/officeart/2005/8/layout/hProcess7#1" loCatId="list" qsTypeId="urn:microsoft.com/office/officeart/2005/8/quickstyle/3d3" qsCatId="3D" csTypeId="urn:microsoft.com/office/officeart/2005/8/colors/colorful1#2" csCatId="colorful" phldr="1"/>
      <dgm:spPr/>
      <dgm:t>
        <a:bodyPr/>
        <a:lstStyle/>
        <a:p>
          <a:endParaRPr lang="en-US"/>
        </a:p>
      </dgm:t>
    </dgm:pt>
    <dgm:pt modelId="{DD934838-F321-4C61-B692-0E6B59B88E8B}">
      <dgm:prSet phldrT="[Text]"/>
      <dgm:spPr>
        <a:blipFill rotWithShape="0">
          <a:blip xmlns:r="http://schemas.openxmlformats.org/officeDocument/2006/relationships" r:embed="rId1"/>
          <a:stretch>
            <a:fillRect/>
          </a:stretch>
        </a:blipFill>
      </dgm:spPr>
      <dgm:t>
        <a:bodyPr/>
        <a:lstStyle/>
        <a:p>
          <a:r>
            <a:rPr lang="en-US" dirty="0"/>
            <a:t>.</a:t>
          </a:r>
        </a:p>
      </dgm:t>
    </dgm:pt>
    <dgm:pt modelId="{29708FEC-2E6D-4F69-BC41-D36D9438ABA2}" type="sibTrans" cxnId="{28B7FBCC-BAC3-48B4-9A5B-E64D8C13A1CB}">
      <dgm:prSet/>
      <dgm:spPr/>
      <dgm:t>
        <a:bodyPr/>
        <a:lstStyle/>
        <a:p>
          <a:endParaRPr lang="en-US"/>
        </a:p>
      </dgm:t>
    </dgm:pt>
    <dgm:pt modelId="{75CCEA68-8A30-46D2-8BD5-C8F166EE453A}" type="parTrans" cxnId="{28B7FBCC-BAC3-48B4-9A5B-E64D8C13A1CB}">
      <dgm:prSet/>
      <dgm:spPr/>
      <dgm:t>
        <a:bodyPr/>
        <a:lstStyle/>
        <a:p>
          <a:endParaRPr lang="en-US"/>
        </a:p>
      </dgm:t>
    </dgm:pt>
    <dgm:pt modelId="{C7F24818-2C09-4AD0-BCA7-277892A8085E}">
      <dgm:prSet phldrT="[Text]"/>
      <dgm:spPr>
        <a:blipFill rotWithShape="0">
          <a:blip xmlns:r="http://schemas.openxmlformats.org/officeDocument/2006/relationships" r:embed="rId2"/>
          <a:stretch>
            <a:fillRect/>
          </a:stretch>
        </a:blipFill>
      </dgm:spPr>
      <dgm:t>
        <a:bodyPr/>
        <a:lstStyle/>
        <a:p>
          <a:endParaRPr lang="en-US" dirty="0"/>
        </a:p>
      </dgm:t>
    </dgm:pt>
    <dgm:pt modelId="{0C1B737C-4ADE-4607-863C-02F282954B1D}" type="parTrans" cxnId="{5482DC60-691B-4E2B-A1B8-C1C110C67083}">
      <dgm:prSet/>
      <dgm:spPr/>
      <dgm:t>
        <a:bodyPr/>
        <a:lstStyle/>
        <a:p>
          <a:endParaRPr lang="en-US"/>
        </a:p>
      </dgm:t>
    </dgm:pt>
    <dgm:pt modelId="{837E9D72-F63E-4E5D-8124-DE476C0F1EA3}" type="sibTrans" cxnId="{5482DC60-691B-4E2B-A1B8-C1C110C67083}">
      <dgm:prSet/>
      <dgm:spPr/>
      <dgm:t>
        <a:bodyPr/>
        <a:lstStyle/>
        <a:p>
          <a:endParaRPr lang="en-US"/>
        </a:p>
      </dgm:t>
    </dgm:pt>
    <dgm:pt modelId="{6F7DF950-5463-4267-B2E4-0C27105C2673}">
      <dgm:prSet phldrT="[Text]"/>
      <dgm:spPr>
        <a:blipFill rotWithShape="0">
          <a:blip xmlns:r="http://schemas.openxmlformats.org/officeDocument/2006/relationships" r:embed="rId3"/>
          <a:stretch>
            <a:fillRect/>
          </a:stretch>
        </a:blipFill>
      </dgm:spPr>
      <dgm:t>
        <a:bodyPr/>
        <a:lstStyle/>
        <a:p>
          <a:endParaRPr lang="en-US" dirty="0"/>
        </a:p>
      </dgm:t>
    </dgm:pt>
    <dgm:pt modelId="{F94C844E-A6DB-4DFE-A167-405B541D61AF}" type="parTrans" cxnId="{71AB23B5-3237-43DD-B64A-92FC2A1E5270}">
      <dgm:prSet/>
      <dgm:spPr/>
      <dgm:t>
        <a:bodyPr/>
        <a:lstStyle/>
        <a:p>
          <a:endParaRPr lang="en-US"/>
        </a:p>
      </dgm:t>
    </dgm:pt>
    <dgm:pt modelId="{1DCE423B-E74C-419E-9E80-6873E0B17782}" type="sibTrans" cxnId="{71AB23B5-3237-43DD-B64A-92FC2A1E5270}">
      <dgm:prSet/>
      <dgm:spPr/>
      <dgm:t>
        <a:bodyPr/>
        <a:lstStyle/>
        <a:p>
          <a:endParaRPr lang="en-US"/>
        </a:p>
      </dgm:t>
    </dgm:pt>
    <dgm:pt modelId="{4F62ED96-8667-4622-8FA7-601D098E5169}">
      <dgm:prSet phldrT="[Text]"/>
      <dgm:spPr>
        <a:blipFill rotWithShape="0">
          <a:blip xmlns:r="http://schemas.openxmlformats.org/officeDocument/2006/relationships" r:embed="rId4"/>
          <a:stretch>
            <a:fillRect/>
          </a:stretch>
        </a:blipFill>
      </dgm:spPr>
      <dgm:t>
        <a:bodyPr/>
        <a:lstStyle/>
        <a:p>
          <a:endParaRPr lang="en-US" dirty="0"/>
        </a:p>
      </dgm:t>
    </dgm:pt>
    <dgm:pt modelId="{D42E85AF-9AA9-40CA-AB52-562A78FF6964}" type="parTrans" cxnId="{A354BDDE-AE1B-4542-A874-0C368166CE17}">
      <dgm:prSet/>
      <dgm:spPr/>
      <dgm:t>
        <a:bodyPr/>
        <a:lstStyle/>
        <a:p>
          <a:endParaRPr lang="en-US"/>
        </a:p>
      </dgm:t>
    </dgm:pt>
    <dgm:pt modelId="{509CD637-7B7D-4F42-B836-0755ADA5F594}" type="sibTrans" cxnId="{A354BDDE-AE1B-4542-A874-0C368166CE17}">
      <dgm:prSet/>
      <dgm:spPr/>
      <dgm:t>
        <a:bodyPr/>
        <a:lstStyle/>
        <a:p>
          <a:endParaRPr lang="en-US"/>
        </a:p>
      </dgm:t>
    </dgm:pt>
    <dgm:pt modelId="{84AE7196-CE09-498B-B1EE-48ABC4339937}" type="pres">
      <dgm:prSet presAssocID="{2389EAB7-2335-4A0A-BF38-89E506860391}" presName="Name0" presStyleCnt="0">
        <dgm:presLayoutVars>
          <dgm:dir/>
          <dgm:animLvl val="lvl"/>
          <dgm:resizeHandles val="exact"/>
        </dgm:presLayoutVars>
      </dgm:prSet>
      <dgm:spPr/>
      <dgm:t>
        <a:bodyPr/>
        <a:lstStyle/>
        <a:p>
          <a:endParaRPr lang="en-US"/>
        </a:p>
      </dgm:t>
    </dgm:pt>
    <dgm:pt modelId="{2CB8DCA4-B1F4-4600-82DA-A9D661E88761}" type="pres">
      <dgm:prSet presAssocID="{DD934838-F321-4C61-B692-0E6B59B88E8B}" presName="compositeNode" presStyleCnt="0">
        <dgm:presLayoutVars>
          <dgm:bulletEnabled val="1"/>
        </dgm:presLayoutVars>
      </dgm:prSet>
      <dgm:spPr/>
    </dgm:pt>
    <dgm:pt modelId="{34BE8B21-4C64-45F0-95B5-B028E44CF27A}" type="pres">
      <dgm:prSet presAssocID="{DD934838-F321-4C61-B692-0E6B59B88E8B}" presName="bgRect" presStyleLbl="node1" presStyleIdx="0" presStyleCnt="4"/>
      <dgm:spPr/>
      <dgm:t>
        <a:bodyPr/>
        <a:lstStyle/>
        <a:p>
          <a:endParaRPr lang="en-US"/>
        </a:p>
      </dgm:t>
    </dgm:pt>
    <dgm:pt modelId="{4F939B96-83E8-413C-A5D6-E60D5564CC03}" type="pres">
      <dgm:prSet presAssocID="{DD934838-F321-4C61-B692-0E6B59B88E8B}" presName="parentNode" presStyleLbl="node1" presStyleIdx="0" presStyleCnt="4">
        <dgm:presLayoutVars>
          <dgm:chMax val="0"/>
          <dgm:bulletEnabled val="1"/>
        </dgm:presLayoutVars>
      </dgm:prSet>
      <dgm:spPr/>
      <dgm:t>
        <a:bodyPr/>
        <a:lstStyle/>
        <a:p>
          <a:endParaRPr lang="en-US"/>
        </a:p>
      </dgm:t>
    </dgm:pt>
    <dgm:pt modelId="{E054E236-2E06-48CC-9CDF-024870EEE53E}" type="pres">
      <dgm:prSet presAssocID="{29708FEC-2E6D-4F69-BC41-D36D9438ABA2}" presName="hSp" presStyleCnt="0"/>
      <dgm:spPr/>
    </dgm:pt>
    <dgm:pt modelId="{78887C40-B1FC-4F67-8568-25EC26B090E6}" type="pres">
      <dgm:prSet presAssocID="{29708FEC-2E6D-4F69-BC41-D36D9438ABA2}" presName="vProcSp" presStyleCnt="0"/>
      <dgm:spPr/>
    </dgm:pt>
    <dgm:pt modelId="{6923DA49-A720-4A72-BE65-047143905B39}" type="pres">
      <dgm:prSet presAssocID="{29708FEC-2E6D-4F69-BC41-D36D9438ABA2}" presName="vSp1" presStyleCnt="0"/>
      <dgm:spPr/>
    </dgm:pt>
    <dgm:pt modelId="{B7470FA7-2983-4260-B0C2-75E5AD0CF741}" type="pres">
      <dgm:prSet presAssocID="{29708FEC-2E6D-4F69-BC41-D36D9438ABA2}" presName="simulatedConn" presStyleLbl="solidFgAcc1" presStyleIdx="0" presStyleCnt="3"/>
      <dgm:spPr/>
    </dgm:pt>
    <dgm:pt modelId="{FD30A3EE-EE29-4DFF-B477-ACE1EFEE6239}" type="pres">
      <dgm:prSet presAssocID="{29708FEC-2E6D-4F69-BC41-D36D9438ABA2}" presName="vSp2" presStyleCnt="0"/>
      <dgm:spPr/>
    </dgm:pt>
    <dgm:pt modelId="{FDD415CA-1FC4-44A0-AEC6-DE83E296B836}" type="pres">
      <dgm:prSet presAssocID="{29708FEC-2E6D-4F69-BC41-D36D9438ABA2}" presName="sibTrans" presStyleCnt="0"/>
      <dgm:spPr/>
    </dgm:pt>
    <dgm:pt modelId="{2FD94D28-A7CA-4DAC-B0EA-08878E57CCB5}" type="pres">
      <dgm:prSet presAssocID="{6F7DF950-5463-4267-B2E4-0C27105C2673}" presName="compositeNode" presStyleCnt="0">
        <dgm:presLayoutVars>
          <dgm:bulletEnabled val="1"/>
        </dgm:presLayoutVars>
      </dgm:prSet>
      <dgm:spPr/>
    </dgm:pt>
    <dgm:pt modelId="{9081FCD4-5107-44C3-BEB7-CF57AB58BC6D}" type="pres">
      <dgm:prSet presAssocID="{6F7DF950-5463-4267-B2E4-0C27105C2673}" presName="bgRect" presStyleLbl="node1" presStyleIdx="1" presStyleCnt="4"/>
      <dgm:spPr/>
      <dgm:t>
        <a:bodyPr/>
        <a:lstStyle/>
        <a:p>
          <a:endParaRPr lang="en-US"/>
        </a:p>
      </dgm:t>
    </dgm:pt>
    <dgm:pt modelId="{DE6D530E-5809-4C7D-BE8D-910A70E65D4E}" type="pres">
      <dgm:prSet presAssocID="{6F7DF950-5463-4267-B2E4-0C27105C2673}" presName="parentNode" presStyleLbl="node1" presStyleIdx="1" presStyleCnt="4">
        <dgm:presLayoutVars>
          <dgm:chMax val="0"/>
          <dgm:bulletEnabled val="1"/>
        </dgm:presLayoutVars>
      </dgm:prSet>
      <dgm:spPr/>
      <dgm:t>
        <a:bodyPr/>
        <a:lstStyle/>
        <a:p>
          <a:endParaRPr lang="en-US"/>
        </a:p>
      </dgm:t>
    </dgm:pt>
    <dgm:pt modelId="{DB39A527-BE92-4507-B56C-0B94C8F0ABD6}" type="pres">
      <dgm:prSet presAssocID="{1DCE423B-E74C-419E-9E80-6873E0B17782}" presName="hSp" presStyleCnt="0"/>
      <dgm:spPr/>
    </dgm:pt>
    <dgm:pt modelId="{4B44034B-0A3D-4A2C-9FAB-161EE44060F1}" type="pres">
      <dgm:prSet presAssocID="{1DCE423B-E74C-419E-9E80-6873E0B17782}" presName="vProcSp" presStyleCnt="0"/>
      <dgm:spPr/>
    </dgm:pt>
    <dgm:pt modelId="{E5706492-7387-40BD-9E83-FDD24F5FA016}" type="pres">
      <dgm:prSet presAssocID="{1DCE423B-E74C-419E-9E80-6873E0B17782}" presName="vSp1" presStyleCnt="0"/>
      <dgm:spPr/>
    </dgm:pt>
    <dgm:pt modelId="{871F4E7E-B508-40AA-8916-9425D8B1895F}" type="pres">
      <dgm:prSet presAssocID="{1DCE423B-E74C-419E-9E80-6873E0B17782}" presName="simulatedConn" presStyleLbl="solidFgAcc1" presStyleIdx="1" presStyleCnt="3"/>
      <dgm:spPr/>
    </dgm:pt>
    <dgm:pt modelId="{5A3FFD01-7FC7-429C-95E9-7C4E82690C0B}" type="pres">
      <dgm:prSet presAssocID="{1DCE423B-E74C-419E-9E80-6873E0B17782}" presName="vSp2" presStyleCnt="0"/>
      <dgm:spPr/>
    </dgm:pt>
    <dgm:pt modelId="{5633AF27-7554-411C-9C16-4CC8381ED304}" type="pres">
      <dgm:prSet presAssocID="{1DCE423B-E74C-419E-9E80-6873E0B17782}" presName="sibTrans" presStyleCnt="0"/>
      <dgm:spPr/>
    </dgm:pt>
    <dgm:pt modelId="{2151D8BB-7505-40E1-8989-0C1BBBB9EC7C}" type="pres">
      <dgm:prSet presAssocID="{4F62ED96-8667-4622-8FA7-601D098E5169}" presName="compositeNode" presStyleCnt="0">
        <dgm:presLayoutVars>
          <dgm:bulletEnabled val="1"/>
        </dgm:presLayoutVars>
      </dgm:prSet>
      <dgm:spPr/>
    </dgm:pt>
    <dgm:pt modelId="{E764C2C9-0ED0-4EC0-B658-28299F5BAAA2}" type="pres">
      <dgm:prSet presAssocID="{4F62ED96-8667-4622-8FA7-601D098E5169}" presName="bgRect" presStyleLbl="node1" presStyleIdx="2" presStyleCnt="4"/>
      <dgm:spPr/>
      <dgm:t>
        <a:bodyPr/>
        <a:lstStyle/>
        <a:p>
          <a:endParaRPr lang="en-US"/>
        </a:p>
      </dgm:t>
    </dgm:pt>
    <dgm:pt modelId="{6D19867F-010D-4573-AF7B-019F1A3E72CE}" type="pres">
      <dgm:prSet presAssocID="{4F62ED96-8667-4622-8FA7-601D098E5169}" presName="parentNode" presStyleLbl="node1" presStyleIdx="2" presStyleCnt="4">
        <dgm:presLayoutVars>
          <dgm:chMax val="0"/>
          <dgm:bulletEnabled val="1"/>
        </dgm:presLayoutVars>
      </dgm:prSet>
      <dgm:spPr/>
      <dgm:t>
        <a:bodyPr/>
        <a:lstStyle/>
        <a:p>
          <a:endParaRPr lang="en-US"/>
        </a:p>
      </dgm:t>
    </dgm:pt>
    <dgm:pt modelId="{08039325-D1C1-4AB2-8950-94F0E355B81F}" type="pres">
      <dgm:prSet presAssocID="{509CD637-7B7D-4F42-B836-0755ADA5F594}" presName="hSp" presStyleCnt="0"/>
      <dgm:spPr/>
    </dgm:pt>
    <dgm:pt modelId="{F5864B6C-5DB0-470F-B5DC-99514E9B0BA7}" type="pres">
      <dgm:prSet presAssocID="{509CD637-7B7D-4F42-B836-0755ADA5F594}" presName="vProcSp" presStyleCnt="0"/>
      <dgm:spPr/>
    </dgm:pt>
    <dgm:pt modelId="{65B8037F-AECD-49A7-9A73-58E7FD052C66}" type="pres">
      <dgm:prSet presAssocID="{509CD637-7B7D-4F42-B836-0755ADA5F594}" presName="vSp1" presStyleCnt="0"/>
      <dgm:spPr/>
    </dgm:pt>
    <dgm:pt modelId="{530E084E-9CAB-4324-BA65-52289E6195D6}" type="pres">
      <dgm:prSet presAssocID="{509CD637-7B7D-4F42-B836-0755ADA5F594}" presName="simulatedConn" presStyleLbl="solidFgAcc1" presStyleIdx="2" presStyleCnt="3"/>
      <dgm:spPr/>
    </dgm:pt>
    <dgm:pt modelId="{D45988AD-48E7-4EA6-B002-9D65F579177A}" type="pres">
      <dgm:prSet presAssocID="{509CD637-7B7D-4F42-B836-0755ADA5F594}" presName="vSp2" presStyleCnt="0"/>
      <dgm:spPr/>
    </dgm:pt>
    <dgm:pt modelId="{238B18D9-4B35-4B4E-A13A-CF661B5706E9}" type="pres">
      <dgm:prSet presAssocID="{509CD637-7B7D-4F42-B836-0755ADA5F594}" presName="sibTrans" presStyleCnt="0"/>
      <dgm:spPr/>
    </dgm:pt>
    <dgm:pt modelId="{96485D00-7B9E-489F-90AC-EF21B7FD5C22}" type="pres">
      <dgm:prSet presAssocID="{C7F24818-2C09-4AD0-BCA7-277892A8085E}" presName="compositeNode" presStyleCnt="0">
        <dgm:presLayoutVars>
          <dgm:bulletEnabled val="1"/>
        </dgm:presLayoutVars>
      </dgm:prSet>
      <dgm:spPr/>
    </dgm:pt>
    <dgm:pt modelId="{DB18A036-8774-46D7-8F97-145B09DF1B4C}" type="pres">
      <dgm:prSet presAssocID="{C7F24818-2C09-4AD0-BCA7-277892A8085E}" presName="bgRect" presStyleLbl="node1" presStyleIdx="3" presStyleCnt="4"/>
      <dgm:spPr/>
      <dgm:t>
        <a:bodyPr/>
        <a:lstStyle/>
        <a:p>
          <a:endParaRPr lang="en-US"/>
        </a:p>
      </dgm:t>
    </dgm:pt>
    <dgm:pt modelId="{3D3AC494-3870-45FE-960D-F491BBBDA3FD}" type="pres">
      <dgm:prSet presAssocID="{C7F24818-2C09-4AD0-BCA7-277892A8085E}" presName="parentNode" presStyleLbl="node1" presStyleIdx="3" presStyleCnt="4">
        <dgm:presLayoutVars>
          <dgm:chMax val="0"/>
          <dgm:bulletEnabled val="1"/>
        </dgm:presLayoutVars>
      </dgm:prSet>
      <dgm:spPr/>
      <dgm:t>
        <a:bodyPr/>
        <a:lstStyle/>
        <a:p>
          <a:endParaRPr lang="en-US"/>
        </a:p>
      </dgm:t>
    </dgm:pt>
  </dgm:ptLst>
  <dgm:cxnLst>
    <dgm:cxn modelId="{113EF1B7-BCCC-4739-B5DD-A87CB20C4D97}" type="presOf" srcId="{DD934838-F321-4C61-B692-0E6B59B88E8B}" destId="{4F939B96-83E8-413C-A5D6-E60D5564CC03}" srcOrd="1" destOrd="0" presId="urn:microsoft.com/office/officeart/2005/8/layout/hProcess7#1"/>
    <dgm:cxn modelId="{755AADDC-2FE9-4206-82A9-12C50C557B92}" type="presOf" srcId="{6F7DF950-5463-4267-B2E4-0C27105C2673}" destId="{9081FCD4-5107-44C3-BEB7-CF57AB58BC6D}" srcOrd="0" destOrd="0" presId="urn:microsoft.com/office/officeart/2005/8/layout/hProcess7#1"/>
    <dgm:cxn modelId="{71AB23B5-3237-43DD-B64A-92FC2A1E5270}" srcId="{2389EAB7-2335-4A0A-BF38-89E506860391}" destId="{6F7DF950-5463-4267-B2E4-0C27105C2673}" srcOrd="1" destOrd="0" parTransId="{F94C844E-A6DB-4DFE-A167-405B541D61AF}" sibTransId="{1DCE423B-E74C-419E-9E80-6873E0B17782}"/>
    <dgm:cxn modelId="{28B7FBCC-BAC3-48B4-9A5B-E64D8C13A1CB}" srcId="{2389EAB7-2335-4A0A-BF38-89E506860391}" destId="{DD934838-F321-4C61-B692-0E6B59B88E8B}" srcOrd="0" destOrd="0" parTransId="{75CCEA68-8A30-46D2-8BD5-C8F166EE453A}" sibTransId="{29708FEC-2E6D-4F69-BC41-D36D9438ABA2}"/>
    <dgm:cxn modelId="{A354BDDE-AE1B-4542-A874-0C368166CE17}" srcId="{2389EAB7-2335-4A0A-BF38-89E506860391}" destId="{4F62ED96-8667-4622-8FA7-601D098E5169}" srcOrd="2" destOrd="0" parTransId="{D42E85AF-9AA9-40CA-AB52-562A78FF6964}" sibTransId="{509CD637-7B7D-4F42-B836-0755ADA5F594}"/>
    <dgm:cxn modelId="{88DF47CC-1B68-44B0-92A6-0022C50FBF82}" type="presOf" srcId="{4F62ED96-8667-4622-8FA7-601D098E5169}" destId="{E764C2C9-0ED0-4EC0-B658-28299F5BAAA2}" srcOrd="0" destOrd="0" presId="urn:microsoft.com/office/officeart/2005/8/layout/hProcess7#1"/>
    <dgm:cxn modelId="{7722232A-41FE-4899-9684-77BCD039B1E1}" type="presOf" srcId="{DD934838-F321-4C61-B692-0E6B59B88E8B}" destId="{34BE8B21-4C64-45F0-95B5-B028E44CF27A}" srcOrd="0" destOrd="0" presId="urn:microsoft.com/office/officeart/2005/8/layout/hProcess7#1"/>
    <dgm:cxn modelId="{408F444D-5039-4149-8E10-B8000AD72799}" type="presOf" srcId="{C7F24818-2C09-4AD0-BCA7-277892A8085E}" destId="{3D3AC494-3870-45FE-960D-F491BBBDA3FD}" srcOrd="1" destOrd="0" presId="urn:microsoft.com/office/officeart/2005/8/layout/hProcess7#1"/>
    <dgm:cxn modelId="{515D9C49-7A52-415A-ACF0-28D8810429B0}" type="presOf" srcId="{6F7DF950-5463-4267-B2E4-0C27105C2673}" destId="{DE6D530E-5809-4C7D-BE8D-910A70E65D4E}" srcOrd="1" destOrd="0" presId="urn:microsoft.com/office/officeart/2005/8/layout/hProcess7#1"/>
    <dgm:cxn modelId="{5482DC60-691B-4E2B-A1B8-C1C110C67083}" srcId="{2389EAB7-2335-4A0A-BF38-89E506860391}" destId="{C7F24818-2C09-4AD0-BCA7-277892A8085E}" srcOrd="3" destOrd="0" parTransId="{0C1B737C-4ADE-4607-863C-02F282954B1D}" sibTransId="{837E9D72-F63E-4E5D-8124-DE476C0F1EA3}"/>
    <dgm:cxn modelId="{B1CF379B-F7EB-4C57-8798-CEECC87E9457}" type="presOf" srcId="{C7F24818-2C09-4AD0-BCA7-277892A8085E}" destId="{DB18A036-8774-46D7-8F97-145B09DF1B4C}" srcOrd="0" destOrd="0" presId="urn:microsoft.com/office/officeart/2005/8/layout/hProcess7#1"/>
    <dgm:cxn modelId="{1A0D3BAA-047C-4B4C-8E11-EA4079B2A8AA}" type="presOf" srcId="{4F62ED96-8667-4622-8FA7-601D098E5169}" destId="{6D19867F-010D-4573-AF7B-019F1A3E72CE}" srcOrd="1" destOrd="0" presId="urn:microsoft.com/office/officeart/2005/8/layout/hProcess7#1"/>
    <dgm:cxn modelId="{70631644-EA23-4724-9F84-36F9DA138532}" type="presOf" srcId="{2389EAB7-2335-4A0A-BF38-89E506860391}" destId="{84AE7196-CE09-498B-B1EE-48ABC4339937}" srcOrd="0" destOrd="0" presId="urn:microsoft.com/office/officeart/2005/8/layout/hProcess7#1"/>
    <dgm:cxn modelId="{D8F11AF1-29BD-4429-8DD2-B14FFDDD4A99}" type="presParOf" srcId="{84AE7196-CE09-498B-B1EE-48ABC4339937}" destId="{2CB8DCA4-B1F4-4600-82DA-A9D661E88761}" srcOrd="0" destOrd="0" presId="urn:microsoft.com/office/officeart/2005/8/layout/hProcess7#1"/>
    <dgm:cxn modelId="{18728301-EC43-4544-A413-9E5C1E852B07}" type="presParOf" srcId="{2CB8DCA4-B1F4-4600-82DA-A9D661E88761}" destId="{34BE8B21-4C64-45F0-95B5-B028E44CF27A}" srcOrd="0" destOrd="0" presId="urn:microsoft.com/office/officeart/2005/8/layout/hProcess7#1"/>
    <dgm:cxn modelId="{E91361FB-4095-4794-8315-6EA970B24745}" type="presParOf" srcId="{2CB8DCA4-B1F4-4600-82DA-A9D661E88761}" destId="{4F939B96-83E8-413C-A5D6-E60D5564CC03}" srcOrd="1" destOrd="0" presId="urn:microsoft.com/office/officeart/2005/8/layout/hProcess7#1"/>
    <dgm:cxn modelId="{45E48EAB-5628-4933-9994-ECEA53AFC9C6}" type="presParOf" srcId="{84AE7196-CE09-498B-B1EE-48ABC4339937}" destId="{E054E236-2E06-48CC-9CDF-024870EEE53E}" srcOrd="1" destOrd="0" presId="urn:microsoft.com/office/officeart/2005/8/layout/hProcess7#1"/>
    <dgm:cxn modelId="{97653750-5104-402F-8B26-40B403339D4A}" type="presParOf" srcId="{84AE7196-CE09-498B-B1EE-48ABC4339937}" destId="{78887C40-B1FC-4F67-8568-25EC26B090E6}" srcOrd="2" destOrd="0" presId="urn:microsoft.com/office/officeart/2005/8/layout/hProcess7#1"/>
    <dgm:cxn modelId="{197F0491-B9C5-4959-9465-FA863B719983}" type="presParOf" srcId="{78887C40-B1FC-4F67-8568-25EC26B090E6}" destId="{6923DA49-A720-4A72-BE65-047143905B39}" srcOrd="0" destOrd="0" presId="urn:microsoft.com/office/officeart/2005/8/layout/hProcess7#1"/>
    <dgm:cxn modelId="{005C94BF-03CE-4B9E-9928-4A6745DA9358}" type="presParOf" srcId="{78887C40-B1FC-4F67-8568-25EC26B090E6}" destId="{B7470FA7-2983-4260-B0C2-75E5AD0CF741}" srcOrd="1" destOrd="0" presId="urn:microsoft.com/office/officeart/2005/8/layout/hProcess7#1"/>
    <dgm:cxn modelId="{4AAB282B-4C92-4670-AA7C-99A54ED31E8A}" type="presParOf" srcId="{78887C40-B1FC-4F67-8568-25EC26B090E6}" destId="{FD30A3EE-EE29-4DFF-B477-ACE1EFEE6239}" srcOrd="2" destOrd="0" presId="urn:microsoft.com/office/officeart/2005/8/layout/hProcess7#1"/>
    <dgm:cxn modelId="{2919AF10-63CF-46A0-A0A2-B2B1BF2D1151}" type="presParOf" srcId="{84AE7196-CE09-498B-B1EE-48ABC4339937}" destId="{FDD415CA-1FC4-44A0-AEC6-DE83E296B836}" srcOrd="3" destOrd="0" presId="urn:microsoft.com/office/officeart/2005/8/layout/hProcess7#1"/>
    <dgm:cxn modelId="{F5357106-34ED-4DC6-8437-6143B23D274F}" type="presParOf" srcId="{84AE7196-CE09-498B-B1EE-48ABC4339937}" destId="{2FD94D28-A7CA-4DAC-B0EA-08878E57CCB5}" srcOrd="4" destOrd="0" presId="urn:microsoft.com/office/officeart/2005/8/layout/hProcess7#1"/>
    <dgm:cxn modelId="{E5D32672-4CFE-4F38-A3E2-03D8B812F3AF}" type="presParOf" srcId="{2FD94D28-A7CA-4DAC-B0EA-08878E57CCB5}" destId="{9081FCD4-5107-44C3-BEB7-CF57AB58BC6D}" srcOrd="0" destOrd="0" presId="urn:microsoft.com/office/officeart/2005/8/layout/hProcess7#1"/>
    <dgm:cxn modelId="{588329FC-F315-4049-AA63-D31E6FAA7098}" type="presParOf" srcId="{2FD94D28-A7CA-4DAC-B0EA-08878E57CCB5}" destId="{DE6D530E-5809-4C7D-BE8D-910A70E65D4E}" srcOrd="1" destOrd="0" presId="urn:microsoft.com/office/officeart/2005/8/layout/hProcess7#1"/>
    <dgm:cxn modelId="{DDA4A76A-367D-4D82-B245-57753D199D11}" type="presParOf" srcId="{84AE7196-CE09-498B-B1EE-48ABC4339937}" destId="{DB39A527-BE92-4507-B56C-0B94C8F0ABD6}" srcOrd="5" destOrd="0" presId="urn:microsoft.com/office/officeart/2005/8/layout/hProcess7#1"/>
    <dgm:cxn modelId="{6A756502-CE2A-4E5D-B7BE-02E807611BA8}" type="presParOf" srcId="{84AE7196-CE09-498B-B1EE-48ABC4339937}" destId="{4B44034B-0A3D-4A2C-9FAB-161EE44060F1}" srcOrd="6" destOrd="0" presId="urn:microsoft.com/office/officeart/2005/8/layout/hProcess7#1"/>
    <dgm:cxn modelId="{7803C299-6881-4AE7-B620-DBB9BD368C24}" type="presParOf" srcId="{4B44034B-0A3D-4A2C-9FAB-161EE44060F1}" destId="{E5706492-7387-40BD-9E83-FDD24F5FA016}" srcOrd="0" destOrd="0" presId="urn:microsoft.com/office/officeart/2005/8/layout/hProcess7#1"/>
    <dgm:cxn modelId="{F300D984-0E9B-4AB9-8546-3C06483F4D21}" type="presParOf" srcId="{4B44034B-0A3D-4A2C-9FAB-161EE44060F1}" destId="{871F4E7E-B508-40AA-8916-9425D8B1895F}" srcOrd="1" destOrd="0" presId="urn:microsoft.com/office/officeart/2005/8/layout/hProcess7#1"/>
    <dgm:cxn modelId="{A550D388-ABAC-4D70-9580-F4CC3B3A0061}" type="presParOf" srcId="{4B44034B-0A3D-4A2C-9FAB-161EE44060F1}" destId="{5A3FFD01-7FC7-429C-95E9-7C4E82690C0B}" srcOrd="2" destOrd="0" presId="urn:microsoft.com/office/officeart/2005/8/layout/hProcess7#1"/>
    <dgm:cxn modelId="{C62E3A3C-842F-4A5B-B6DA-E08F9E289799}" type="presParOf" srcId="{84AE7196-CE09-498B-B1EE-48ABC4339937}" destId="{5633AF27-7554-411C-9C16-4CC8381ED304}" srcOrd="7" destOrd="0" presId="urn:microsoft.com/office/officeart/2005/8/layout/hProcess7#1"/>
    <dgm:cxn modelId="{4F8FFB0A-3352-4D1D-B713-E0BB8AF3EF98}" type="presParOf" srcId="{84AE7196-CE09-498B-B1EE-48ABC4339937}" destId="{2151D8BB-7505-40E1-8989-0C1BBBB9EC7C}" srcOrd="8" destOrd="0" presId="urn:microsoft.com/office/officeart/2005/8/layout/hProcess7#1"/>
    <dgm:cxn modelId="{6900A8C7-456E-4223-AA53-55E61EF690D6}" type="presParOf" srcId="{2151D8BB-7505-40E1-8989-0C1BBBB9EC7C}" destId="{E764C2C9-0ED0-4EC0-B658-28299F5BAAA2}" srcOrd="0" destOrd="0" presId="urn:microsoft.com/office/officeart/2005/8/layout/hProcess7#1"/>
    <dgm:cxn modelId="{994D1898-FA3D-4FEC-9C21-130BE8305D6E}" type="presParOf" srcId="{2151D8BB-7505-40E1-8989-0C1BBBB9EC7C}" destId="{6D19867F-010D-4573-AF7B-019F1A3E72CE}" srcOrd="1" destOrd="0" presId="urn:microsoft.com/office/officeart/2005/8/layout/hProcess7#1"/>
    <dgm:cxn modelId="{AE26DBF5-772A-4FD8-B74E-71FD95A125CE}" type="presParOf" srcId="{84AE7196-CE09-498B-B1EE-48ABC4339937}" destId="{08039325-D1C1-4AB2-8950-94F0E355B81F}" srcOrd="9" destOrd="0" presId="urn:microsoft.com/office/officeart/2005/8/layout/hProcess7#1"/>
    <dgm:cxn modelId="{0C940C10-5C1A-4B3A-8E71-C1EC2F6C6CA1}" type="presParOf" srcId="{84AE7196-CE09-498B-B1EE-48ABC4339937}" destId="{F5864B6C-5DB0-470F-B5DC-99514E9B0BA7}" srcOrd="10" destOrd="0" presId="urn:microsoft.com/office/officeart/2005/8/layout/hProcess7#1"/>
    <dgm:cxn modelId="{FBA8383C-B98E-4DFF-8B86-B7491B85A83A}" type="presParOf" srcId="{F5864B6C-5DB0-470F-B5DC-99514E9B0BA7}" destId="{65B8037F-AECD-49A7-9A73-58E7FD052C66}" srcOrd="0" destOrd="0" presId="urn:microsoft.com/office/officeart/2005/8/layout/hProcess7#1"/>
    <dgm:cxn modelId="{62653CF4-618C-4212-8CFD-7A8AA5EA5657}" type="presParOf" srcId="{F5864B6C-5DB0-470F-B5DC-99514E9B0BA7}" destId="{530E084E-9CAB-4324-BA65-52289E6195D6}" srcOrd="1" destOrd="0" presId="urn:microsoft.com/office/officeart/2005/8/layout/hProcess7#1"/>
    <dgm:cxn modelId="{02558B41-09A9-4294-B9F5-932E03B5745C}" type="presParOf" srcId="{F5864B6C-5DB0-470F-B5DC-99514E9B0BA7}" destId="{D45988AD-48E7-4EA6-B002-9D65F579177A}" srcOrd="2" destOrd="0" presId="urn:microsoft.com/office/officeart/2005/8/layout/hProcess7#1"/>
    <dgm:cxn modelId="{E1C01C44-3F55-40F8-B985-08DAD093001C}" type="presParOf" srcId="{84AE7196-CE09-498B-B1EE-48ABC4339937}" destId="{238B18D9-4B35-4B4E-A13A-CF661B5706E9}" srcOrd="11" destOrd="0" presId="urn:microsoft.com/office/officeart/2005/8/layout/hProcess7#1"/>
    <dgm:cxn modelId="{09CD7A64-D0E3-4F28-845F-3BF61557D76C}" type="presParOf" srcId="{84AE7196-CE09-498B-B1EE-48ABC4339937}" destId="{96485D00-7B9E-489F-90AC-EF21B7FD5C22}" srcOrd="12" destOrd="0" presId="urn:microsoft.com/office/officeart/2005/8/layout/hProcess7#1"/>
    <dgm:cxn modelId="{D5320893-3EB8-4AF5-A23B-4473473F5F46}" type="presParOf" srcId="{96485D00-7B9E-489F-90AC-EF21B7FD5C22}" destId="{DB18A036-8774-46D7-8F97-145B09DF1B4C}" srcOrd="0" destOrd="0" presId="urn:microsoft.com/office/officeart/2005/8/layout/hProcess7#1"/>
    <dgm:cxn modelId="{23735EBE-A6E2-49A0-A6EA-F2C60EC95C3E}" type="presParOf" srcId="{96485D00-7B9E-489F-90AC-EF21B7FD5C22}" destId="{3D3AC494-3870-45FE-960D-F491BBBDA3FD}" srcOrd="1"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B591B-A1CB-4EBA-A495-2C469D582633}" type="doc">
      <dgm:prSet loTypeId="urn:microsoft.com/office/officeart/2005/8/layout/hProcess7#2" loCatId="list" qsTypeId="urn:microsoft.com/office/officeart/2005/8/quickstyle/3d3" qsCatId="3D" csTypeId="urn:microsoft.com/office/officeart/2005/8/colors/colorful1#3" csCatId="colorful" phldr="1"/>
      <dgm:spPr/>
      <dgm:t>
        <a:bodyPr/>
        <a:lstStyle/>
        <a:p>
          <a:endParaRPr lang="en-US"/>
        </a:p>
      </dgm:t>
    </dgm:pt>
    <dgm:pt modelId="{4C20E142-C930-4994-BB4C-E52E1FA0F156}">
      <dgm:prSet phldrT="[Text]"/>
      <dgm:spPr>
        <a:blipFill rotWithShape="0">
          <a:blip xmlns:r="http://schemas.openxmlformats.org/officeDocument/2006/relationships" r:embed="rId1"/>
          <a:stretch>
            <a:fillRect/>
          </a:stretch>
        </a:blipFill>
      </dgm:spPr>
      <dgm:t>
        <a:bodyPr/>
        <a:lstStyle/>
        <a:p>
          <a:r>
            <a:rPr lang="en-US" dirty="0"/>
            <a:t>.</a:t>
          </a:r>
        </a:p>
      </dgm:t>
    </dgm:pt>
    <dgm:pt modelId="{5BB510DF-9A5B-4732-A7B7-D5A428C1F6D0}" type="parTrans" cxnId="{28BF200E-8EE7-4196-9398-18E54638A6FE}">
      <dgm:prSet/>
      <dgm:spPr/>
      <dgm:t>
        <a:bodyPr/>
        <a:lstStyle/>
        <a:p>
          <a:endParaRPr lang="en-US"/>
        </a:p>
      </dgm:t>
    </dgm:pt>
    <dgm:pt modelId="{68E911BE-D96A-45F0-B558-65B4EB833E0C}" type="sibTrans" cxnId="{28BF200E-8EE7-4196-9398-18E54638A6FE}">
      <dgm:prSet/>
      <dgm:spPr/>
      <dgm:t>
        <a:bodyPr/>
        <a:lstStyle/>
        <a:p>
          <a:endParaRPr lang="en-US"/>
        </a:p>
      </dgm:t>
    </dgm:pt>
    <dgm:pt modelId="{90B63C70-3DF4-4A5C-941F-62C37CC207BB}">
      <dgm:prSet phldrT="[Text]"/>
      <dgm:spPr>
        <a:blipFill rotWithShape="0">
          <a:blip xmlns:r="http://schemas.openxmlformats.org/officeDocument/2006/relationships" r:embed="rId2"/>
          <a:stretch>
            <a:fillRect/>
          </a:stretch>
        </a:blipFill>
      </dgm:spPr>
      <dgm:t>
        <a:bodyPr/>
        <a:lstStyle/>
        <a:p>
          <a:endParaRPr lang="en-US" dirty="0"/>
        </a:p>
      </dgm:t>
    </dgm:pt>
    <dgm:pt modelId="{4C7BA6DE-B60D-411C-86A4-AC83CB6103E1}" type="parTrans" cxnId="{DDB12272-0143-4E48-8313-CDFAD364390F}">
      <dgm:prSet/>
      <dgm:spPr/>
      <dgm:t>
        <a:bodyPr/>
        <a:lstStyle/>
        <a:p>
          <a:endParaRPr lang="en-US"/>
        </a:p>
      </dgm:t>
    </dgm:pt>
    <dgm:pt modelId="{F631CDC6-5DAB-4E8F-9604-B2F69799E8FC}" type="sibTrans" cxnId="{DDB12272-0143-4E48-8313-CDFAD364390F}">
      <dgm:prSet/>
      <dgm:spPr/>
      <dgm:t>
        <a:bodyPr/>
        <a:lstStyle/>
        <a:p>
          <a:endParaRPr lang="en-US"/>
        </a:p>
      </dgm:t>
    </dgm:pt>
    <dgm:pt modelId="{CC8FB80F-7949-4294-B75D-512A3E001C70}">
      <dgm:prSet phldrT="[Text]"/>
      <dgm:spPr>
        <a:blipFill rotWithShape="0">
          <a:blip xmlns:r="http://schemas.openxmlformats.org/officeDocument/2006/relationships" r:embed="rId3"/>
          <a:stretch>
            <a:fillRect/>
          </a:stretch>
        </a:blipFill>
      </dgm:spPr>
      <dgm:t>
        <a:bodyPr/>
        <a:lstStyle/>
        <a:p>
          <a:endParaRPr lang="en-US" dirty="0"/>
        </a:p>
      </dgm:t>
    </dgm:pt>
    <dgm:pt modelId="{C29C6626-DEBB-4520-A1B5-3A6342AD47C9}" type="parTrans" cxnId="{0714A859-0214-4830-A83E-1E834383E4D2}">
      <dgm:prSet/>
      <dgm:spPr/>
      <dgm:t>
        <a:bodyPr/>
        <a:lstStyle/>
        <a:p>
          <a:endParaRPr lang="en-US"/>
        </a:p>
      </dgm:t>
    </dgm:pt>
    <dgm:pt modelId="{3E88E63C-F73B-48D7-BEAA-E10B9A279E65}" type="sibTrans" cxnId="{0714A859-0214-4830-A83E-1E834383E4D2}">
      <dgm:prSet/>
      <dgm:spPr/>
      <dgm:t>
        <a:bodyPr/>
        <a:lstStyle/>
        <a:p>
          <a:endParaRPr lang="en-US"/>
        </a:p>
      </dgm:t>
    </dgm:pt>
    <dgm:pt modelId="{3BB6695E-3320-48F6-BA01-224C4B66FC49}">
      <dgm:prSet phldrT="[Text]"/>
      <dgm:spPr>
        <a:blipFill rotWithShape="0">
          <a:blip xmlns:r="http://schemas.openxmlformats.org/officeDocument/2006/relationships" r:embed="rId4"/>
          <a:stretch>
            <a:fillRect/>
          </a:stretch>
        </a:blipFill>
      </dgm:spPr>
      <dgm:t>
        <a:bodyPr/>
        <a:lstStyle/>
        <a:p>
          <a:endParaRPr lang="en-US" dirty="0"/>
        </a:p>
      </dgm:t>
    </dgm:pt>
    <dgm:pt modelId="{3B9AA7EE-5D66-4B07-AD83-C7ED205D1104}" type="parTrans" cxnId="{28458DFA-6DB1-4E59-8E60-CA1B572936A2}">
      <dgm:prSet/>
      <dgm:spPr/>
      <dgm:t>
        <a:bodyPr/>
        <a:lstStyle/>
        <a:p>
          <a:endParaRPr lang="en-US"/>
        </a:p>
      </dgm:t>
    </dgm:pt>
    <dgm:pt modelId="{9FEEA1B4-3296-4036-8460-88E922F3035D}" type="sibTrans" cxnId="{28458DFA-6DB1-4E59-8E60-CA1B572936A2}">
      <dgm:prSet/>
      <dgm:spPr/>
      <dgm:t>
        <a:bodyPr/>
        <a:lstStyle/>
        <a:p>
          <a:endParaRPr lang="en-US"/>
        </a:p>
      </dgm:t>
    </dgm:pt>
    <dgm:pt modelId="{18BBC47C-FEF5-435D-BF18-6D7316302B76}" type="pres">
      <dgm:prSet presAssocID="{097B591B-A1CB-4EBA-A495-2C469D582633}" presName="Name0" presStyleCnt="0">
        <dgm:presLayoutVars>
          <dgm:dir/>
          <dgm:animLvl val="lvl"/>
          <dgm:resizeHandles val="exact"/>
        </dgm:presLayoutVars>
      </dgm:prSet>
      <dgm:spPr/>
      <dgm:t>
        <a:bodyPr/>
        <a:lstStyle/>
        <a:p>
          <a:endParaRPr lang="en-US"/>
        </a:p>
      </dgm:t>
    </dgm:pt>
    <dgm:pt modelId="{30BFB6B5-49F3-45D0-A586-5D64D655564A}" type="pres">
      <dgm:prSet presAssocID="{4C20E142-C930-4994-BB4C-E52E1FA0F156}" presName="compositeNode" presStyleCnt="0">
        <dgm:presLayoutVars>
          <dgm:bulletEnabled val="1"/>
        </dgm:presLayoutVars>
      </dgm:prSet>
      <dgm:spPr/>
    </dgm:pt>
    <dgm:pt modelId="{DB6F1BAE-7664-4B27-A363-E287BA40E8A0}" type="pres">
      <dgm:prSet presAssocID="{4C20E142-C930-4994-BB4C-E52E1FA0F156}" presName="bgRect" presStyleLbl="node1" presStyleIdx="0" presStyleCnt="4"/>
      <dgm:spPr/>
      <dgm:t>
        <a:bodyPr/>
        <a:lstStyle/>
        <a:p>
          <a:endParaRPr lang="en-US"/>
        </a:p>
      </dgm:t>
    </dgm:pt>
    <dgm:pt modelId="{9598B8CC-2D12-4B56-B2F1-79FE9B71284B}" type="pres">
      <dgm:prSet presAssocID="{4C20E142-C930-4994-BB4C-E52E1FA0F156}" presName="parentNode" presStyleLbl="node1" presStyleIdx="0" presStyleCnt="4">
        <dgm:presLayoutVars>
          <dgm:chMax val="0"/>
          <dgm:bulletEnabled val="1"/>
        </dgm:presLayoutVars>
      </dgm:prSet>
      <dgm:spPr/>
      <dgm:t>
        <a:bodyPr/>
        <a:lstStyle/>
        <a:p>
          <a:endParaRPr lang="en-US"/>
        </a:p>
      </dgm:t>
    </dgm:pt>
    <dgm:pt modelId="{1B4B8EF4-AD8A-4612-84B8-89265E4870E6}" type="pres">
      <dgm:prSet presAssocID="{68E911BE-D96A-45F0-B558-65B4EB833E0C}" presName="hSp" presStyleCnt="0"/>
      <dgm:spPr/>
    </dgm:pt>
    <dgm:pt modelId="{EDB4B70C-C5EE-4FB5-9A56-02CF94F79194}" type="pres">
      <dgm:prSet presAssocID="{68E911BE-D96A-45F0-B558-65B4EB833E0C}" presName="vProcSp" presStyleCnt="0"/>
      <dgm:spPr/>
    </dgm:pt>
    <dgm:pt modelId="{F6E27A51-A035-487A-B567-B92E39DCA038}" type="pres">
      <dgm:prSet presAssocID="{68E911BE-D96A-45F0-B558-65B4EB833E0C}" presName="vSp1" presStyleCnt="0"/>
      <dgm:spPr/>
    </dgm:pt>
    <dgm:pt modelId="{D1C59F99-1AED-41A9-AE4C-906ADF1627A1}" type="pres">
      <dgm:prSet presAssocID="{68E911BE-D96A-45F0-B558-65B4EB833E0C}" presName="simulatedConn" presStyleLbl="solidFgAcc1" presStyleIdx="0" presStyleCnt="3"/>
      <dgm:spPr/>
    </dgm:pt>
    <dgm:pt modelId="{71938F46-C36A-4A56-8FDD-C88C09353CF2}" type="pres">
      <dgm:prSet presAssocID="{68E911BE-D96A-45F0-B558-65B4EB833E0C}" presName="vSp2" presStyleCnt="0"/>
      <dgm:spPr/>
    </dgm:pt>
    <dgm:pt modelId="{5CC7E8AC-B93B-4228-BEAC-675E3B63ABEF}" type="pres">
      <dgm:prSet presAssocID="{68E911BE-D96A-45F0-B558-65B4EB833E0C}" presName="sibTrans" presStyleCnt="0"/>
      <dgm:spPr/>
    </dgm:pt>
    <dgm:pt modelId="{E0512EA9-38AC-44BF-B425-F04C5CA98B61}" type="pres">
      <dgm:prSet presAssocID="{CC8FB80F-7949-4294-B75D-512A3E001C70}" presName="compositeNode" presStyleCnt="0">
        <dgm:presLayoutVars>
          <dgm:bulletEnabled val="1"/>
        </dgm:presLayoutVars>
      </dgm:prSet>
      <dgm:spPr/>
    </dgm:pt>
    <dgm:pt modelId="{E35DB092-CDA0-43C6-A261-25320692DC10}" type="pres">
      <dgm:prSet presAssocID="{CC8FB80F-7949-4294-B75D-512A3E001C70}" presName="bgRect" presStyleLbl="node1" presStyleIdx="1" presStyleCnt="4"/>
      <dgm:spPr/>
      <dgm:t>
        <a:bodyPr/>
        <a:lstStyle/>
        <a:p>
          <a:endParaRPr lang="en-US"/>
        </a:p>
      </dgm:t>
    </dgm:pt>
    <dgm:pt modelId="{BEC6B554-E06E-45BF-B4DF-38F69B691887}" type="pres">
      <dgm:prSet presAssocID="{CC8FB80F-7949-4294-B75D-512A3E001C70}" presName="parentNode" presStyleLbl="node1" presStyleIdx="1" presStyleCnt="4">
        <dgm:presLayoutVars>
          <dgm:chMax val="0"/>
          <dgm:bulletEnabled val="1"/>
        </dgm:presLayoutVars>
      </dgm:prSet>
      <dgm:spPr/>
      <dgm:t>
        <a:bodyPr/>
        <a:lstStyle/>
        <a:p>
          <a:endParaRPr lang="en-US"/>
        </a:p>
      </dgm:t>
    </dgm:pt>
    <dgm:pt modelId="{2E7044F7-7093-4224-A120-FA76557DC58E}" type="pres">
      <dgm:prSet presAssocID="{3E88E63C-F73B-48D7-BEAA-E10B9A279E65}" presName="hSp" presStyleCnt="0"/>
      <dgm:spPr/>
    </dgm:pt>
    <dgm:pt modelId="{F528040C-38A4-455D-818E-143C707D692F}" type="pres">
      <dgm:prSet presAssocID="{3E88E63C-F73B-48D7-BEAA-E10B9A279E65}" presName="vProcSp" presStyleCnt="0"/>
      <dgm:spPr/>
    </dgm:pt>
    <dgm:pt modelId="{9EF78EAA-52D3-4E9D-A8A2-B10F95D3899C}" type="pres">
      <dgm:prSet presAssocID="{3E88E63C-F73B-48D7-BEAA-E10B9A279E65}" presName="vSp1" presStyleCnt="0"/>
      <dgm:spPr/>
    </dgm:pt>
    <dgm:pt modelId="{8BFA6AD3-4A2D-4756-AE2F-4A87891A2ADB}" type="pres">
      <dgm:prSet presAssocID="{3E88E63C-F73B-48D7-BEAA-E10B9A279E65}" presName="simulatedConn" presStyleLbl="solidFgAcc1" presStyleIdx="1" presStyleCnt="3"/>
      <dgm:spPr/>
    </dgm:pt>
    <dgm:pt modelId="{3ED83AC5-B902-471F-9633-7D3D87604D0F}" type="pres">
      <dgm:prSet presAssocID="{3E88E63C-F73B-48D7-BEAA-E10B9A279E65}" presName="vSp2" presStyleCnt="0"/>
      <dgm:spPr/>
    </dgm:pt>
    <dgm:pt modelId="{36549550-534E-4385-9A95-CC049398B7E9}" type="pres">
      <dgm:prSet presAssocID="{3E88E63C-F73B-48D7-BEAA-E10B9A279E65}" presName="sibTrans" presStyleCnt="0"/>
      <dgm:spPr/>
    </dgm:pt>
    <dgm:pt modelId="{4C61E8D5-7515-4B3E-A03B-5D37AC3894CA}" type="pres">
      <dgm:prSet presAssocID="{3BB6695E-3320-48F6-BA01-224C4B66FC49}" presName="compositeNode" presStyleCnt="0">
        <dgm:presLayoutVars>
          <dgm:bulletEnabled val="1"/>
        </dgm:presLayoutVars>
      </dgm:prSet>
      <dgm:spPr/>
    </dgm:pt>
    <dgm:pt modelId="{3A11C544-A7AE-4D33-B099-991202CC2D58}" type="pres">
      <dgm:prSet presAssocID="{3BB6695E-3320-48F6-BA01-224C4B66FC49}" presName="bgRect" presStyleLbl="node1" presStyleIdx="2" presStyleCnt="4"/>
      <dgm:spPr/>
      <dgm:t>
        <a:bodyPr/>
        <a:lstStyle/>
        <a:p>
          <a:endParaRPr lang="en-US"/>
        </a:p>
      </dgm:t>
    </dgm:pt>
    <dgm:pt modelId="{E39B8AFC-B356-40F0-AA37-06030DE32E2B}" type="pres">
      <dgm:prSet presAssocID="{3BB6695E-3320-48F6-BA01-224C4B66FC49}" presName="parentNode" presStyleLbl="node1" presStyleIdx="2" presStyleCnt="4">
        <dgm:presLayoutVars>
          <dgm:chMax val="0"/>
          <dgm:bulletEnabled val="1"/>
        </dgm:presLayoutVars>
      </dgm:prSet>
      <dgm:spPr/>
      <dgm:t>
        <a:bodyPr/>
        <a:lstStyle/>
        <a:p>
          <a:endParaRPr lang="en-US"/>
        </a:p>
      </dgm:t>
    </dgm:pt>
    <dgm:pt modelId="{6A0D18C5-54CD-4340-985F-F072C78A1C1F}" type="pres">
      <dgm:prSet presAssocID="{9FEEA1B4-3296-4036-8460-88E922F3035D}" presName="hSp" presStyleCnt="0"/>
      <dgm:spPr/>
    </dgm:pt>
    <dgm:pt modelId="{2776226B-A222-49B3-B0E5-C935CE8E2EF0}" type="pres">
      <dgm:prSet presAssocID="{9FEEA1B4-3296-4036-8460-88E922F3035D}" presName="vProcSp" presStyleCnt="0"/>
      <dgm:spPr/>
    </dgm:pt>
    <dgm:pt modelId="{AA886217-77C0-48FA-9D9F-C795A20A18AC}" type="pres">
      <dgm:prSet presAssocID="{9FEEA1B4-3296-4036-8460-88E922F3035D}" presName="vSp1" presStyleCnt="0"/>
      <dgm:spPr/>
    </dgm:pt>
    <dgm:pt modelId="{676B8AEE-8707-4E8D-8B4B-55D1AFCC160D}" type="pres">
      <dgm:prSet presAssocID="{9FEEA1B4-3296-4036-8460-88E922F3035D}" presName="simulatedConn" presStyleLbl="solidFgAcc1" presStyleIdx="2" presStyleCnt="3"/>
      <dgm:spPr/>
    </dgm:pt>
    <dgm:pt modelId="{C0C3EC18-5354-48D2-B1FB-B3DF20635A05}" type="pres">
      <dgm:prSet presAssocID="{9FEEA1B4-3296-4036-8460-88E922F3035D}" presName="vSp2" presStyleCnt="0"/>
      <dgm:spPr/>
    </dgm:pt>
    <dgm:pt modelId="{5F65660F-62EE-4C51-9A8E-E19031F2625A}" type="pres">
      <dgm:prSet presAssocID="{9FEEA1B4-3296-4036-8460-88E922F3035D}" presName="sibTrans" presStyleCnt="0"/>
      <dgm:spPr/>
    </dgm:pt>
    <dgm:pt modelId="{A6AF5862-E6C2-4756-A8A9-77A6237BBC7F}" type="pres">
      <dgm:prSet presAssocID="{90B63C70-3DF4-4A5C-941F-62C37CC207BB}" presName="compositeNode" presStyleCnt="0">
        <dgm:presLayoutVars>
          <dgm:bulletEnabled val="1"/>
        </dgm:presLayoutVars>
      </dgm:prSet>
      <dgm:spPr/>
    </dgm:pt>
    <dgm:pt modelId="{EEE8CEB6-333A-41CF-B8E7-BEFEA2A57EB0}" type="pres">
      <dgm:prSet presAssocID="{90B63C70-3DF4-4A5C-941F-62C37CC207BB}" presName="bgRect" presStyleLbl="node1" presStyleIdx="3" presStyleCnt="4"/>
      <dgm:spPr/>
      <dgm:t>
        <a:bodyPr/>
        <a:lstStyle/>
        <a:p>
          <a:endParaRPr lang="en-US"/>
        </a:p>
      </dgm:t>
    </dgm:pt>
    <dgm:pt modelId="{1D9216ED-19C4-4B15-955A-03CF8B7822DC}" type="pres">
      <dgm:prSet presAssocID="{90B63C70-3DF4-4A5C-941F-62C37CC207BB}" presName="parentNode" presStyleLbl="node1" presStyleIdx="3" presStyleCnt="4">
        <dgm:presLayoutVars>
          <dgm:chMax val="0"/>
          <dgm:bulletEnabled val="1"/>
        </dgm:presLayoutVars>
      </dgm:prSet>
      <dgm:spPr/>
      <dgm:t>
        <a:bodyPr/>
        <a:lstStyle/>
        <a:p>
          <a:endParaRPr lang="en-US"/>
        </a:p>
      </dgm:t>
    </dgm:pt>
  </dgm:ptLst>
  <dgm:cxnLst>
    <dgm:cxn modelId="{28BF200E-8EE7-4196-9398-18E54638A6FE}" srcId="{097B591B-A1CB-4EBA-A495-2C469D582633}" destId="{4C20E142-C930-4994-BB4C-E52E1FA0F156}" srcOrd="0" destOrd="0" parTransId="{5BB510DF-9A5B-4732-A7B7-D5A428C1F6D0}" sibTransId="{68E911BE-D96A-45F0-B558-65B4EB833E0C}"/>
    <dgm:cxn modelId="{28458DFA-6DB1-4E59-8E60-CA1B572936A2}" srcId="{097B591B-A1CB-4EBA-A495-2C469D582633}" destId="{3BB6695E-3320-48F6-BA01-224C4B66FC49}" srcOrd="2" destOrd="0" parTransId="{3B9AA7EE-5D66-4B07-AD83-C7ED205D1104}" sibTransId="{9FEEA1B4-3296-4036-8460-88E922F3035D}"/>
    <dgm:cxn modelId="{16B15754-9804-4702-8F9B-57184552DD47}" type="presOf" srcId="{097B591B-A1CB-4EBA-A495-2C469D582633}" destId="{18BBC47C-FEF5-435D-BF18-6D7316302B76}" srcOrd="0" destOrd="0" presId="urn:microsoft.com/office/officeart/2005/8/layout/hProcess7#2"/>
    <dgm:cxn modelId="{602E1A5A-8B92-4A79-B553-D9A0754F445A}" type="presOf" srcId="{CC8FB80F-7949-4294-B75D-512A3E001C70}" destId="{BEC6B554-E06E-45BF-B4DF-38F69B691887}" srcOrd="1" destOrd="0" presId="urn:microsoft.com/office/officeart/2005/8/layout/hProcess7#2"/>
    <dgm:cxn modelId="{F311CBBD-3D57-4F5A-8D41-9418A14EE72E}" type="presOf" srcId="{3BB6695E-3320-48F6-BA01-224C4B66FC49}" destId="{3A11C544-A7AE-4D33-B099-991202CC2D58}" srcOrd="0" destOrd="0" presId="urn:microsoft.com/office/officeart/2005/8/layout/hProcess7#2"/>
    <dgm:cxn modelId="{C84A9169-CD24-424E-9C8E-99ECDFADA309}" type="presOf" srcId="{90B63C70-3DF4-4A5C-941F-62C37CC207BB}" destId="{1D9216ED-19C4-4B15-955A-03CF8B7822DC}" srcOrd="1" destOrd="0" presId="urn:microsoft.com/office/officeart/2005/8/layout/hProcess7#2"/>
    <dgm:cxn modelId="{DDB12272-0143-4E48-8313-CDFAD364390F}" srcId="{097B591B-A1CB-4EBA-A495-2C469D582633}" destId="{90B63C70-3DF4-4A5C-941F-62C37CC207BB}" srcOrd="3" destOrd="0" parTransId="{4C7BA6DE-B60D-411C-86A4-AC83CB6103E1}" sibTransId="{F631CDC6-5DAB-4E8F-9604-B2F69799E8FC}"/>
    <dgm:cxn modelId="{50F8A553-3E65-4498-9424-8B6C04F7FB88}" type="presOf" srcId="{90B63C70-3DF4-4A5C-941F-62C37CC207BB}" destId="{EEE8CEB6-333A-41CF-B8E7-BEFEA2A57EB0}" srcOrd="0" destOrd="0" presId="urn:microsoft.com/office/officeart/2005/8/layout/hProcess7#2"/>
    <dgm:cxn modelId="{331F3ACD-9FD7-4804-9C1B-01CF7CD964FD}" type="presOf" srcId="{CC8FB80F-7949-4294-B75D-512A3E001C70}" destId="{E35DB092-CDA0-43C6-A261-25320692DC10}" srcOrd="0" destOrd="0" presId="urn:microsoft.com/office/officeart/2005/8/layout/hProcess7#2"/>
    <dgm:cxn modelId="{B83F845F-77D3-4943-8263-B12B30576E55}" type="presOf" srcId="{4C20E142-C930-4994-BB4C-E52E1FA0F156}" destId="{DB6F1BAE-7664-4B27-A363-E287BA40E8A0}" srcOrd="0" destOrd="0" presId="urn:microsoft.com/office/officeart/2005/8/layout/hProcess7#2"/>
    <dgm:cxn modelId="{0714A859-0214-4830-A83E-1E834383E4D2}" srcId="{097B591B-A1CB-4EBA-A495-2C469D582633}" destId="{CC8FB80F-7949-4294-B75D-512A3E001C70}" srcOrd="1" destOrd="0" parTransId="{C29C6626-DEBB-4520-A1B5-3A6342AD47C9}" sibTransId="{3E88E63C-F73B-48D7-BEAA-E10B9A279E65}"/>
    <dgm:cxn modelId="{CB2B4A07-3FE9-4365-B25C-0883354C7219}" type="presOf" srcId="{3BB6695E-3320-48F6-BA01-224C4B66FC49}" destId="{E39B8AFC-B356-40F0-AA37-06030DE32E2B}" srcOrd="1" destOrd="0" presId="urn:microsoft.com/office/officeart/2005/8/layout/hProcess7#2"/>
    <dgm:cxn modelId="{63766530-2E25-4A38-9014-6891893EBAFF}" type="presOf" srcId="{4C20E142-C930-4994-BB4C-E52E1FA0F156}" destId="{9598B8CC-2D12-4B56-B2F1-79FE9B71284B}" srcOrd="1" destOrd="0" presId="urn:microsoft.com/office/officeart/2005/8/layout/hProcess7#2"/>
    <dgm:cxn modelId="{6AC4A043-E95F-46B0-BF51-1F7E3DEB3466}" type="presParOf" srcId="{18BBC47C-FEF5-435D-BF18-6D7316302B76}" destId="{30BFB6B5-49F3-45D0-A586-5D64D655564A}" srcOrd="0" destOrd="0" presId="urn:microsoft.com/office/officeart/2005/8/layout/hProcess7#2"/>
    <dgm:cxn modelId="{3504AB8A-47B7-466C-A5C4-BE00CED9606F}" type="presParOf" srcId="{30BFB6B5-49F3-45D0-A586-5D64D655564A}" destId="{DB6F1BAE-7664-4B27-A363-E287BA40E8A0}" srcOrd="0" destOrd="0" presId="urn:microsoft.com/office/officeart/2005/8/layout/hProcess7#2"/>
    <dgm:cxn modelId="{7B1207EB-AB3E-4A90-ADC5-EE45563F53DC}" type="presParOf" srcId="{30BFB6B5-49F3-45D0-A586-5D64D655564A}" destId="{9598B8CC-2D12-4B56-B2F1-79FE9B71284B}" srcOrd="1" destOrd="0" presId="urn:microsoft.com/office/officeart/2005/8/layout/hProcess7#2"/>
    <dgm:cxn modelId="{EAD7A3A1-7ED8-453A-9218-008F214DA89A}" type="presParOf" srcId="{18BBC47C-FEF5-435D-BF18-6D7316302B76}" destId="{1B4B8EF4-AD8A-4612-84B8-89265E4870E6}" srcOrd="1" destOrd="0" presId="urn:microsoft.com/office/officeart/2005/8/layout/hProcess7#2"/>
    <dgm:cxn modelId="{A239C338-5DE4-494A-9F7B-23CDAB475023}" type="presParOf" srcId="{18BBC47C-FEF5-435D-BF18-6D7316302B76}" destId="{EDB4B70C-C5EE-4FB5-9A56-02CF94F79194}" srcOrd="2" destOrd="0" presId="urn:microsoft.com/office/officeart/2005/8/layout/hProcess7#2"/>
    <dgm:cxn modelId="{F0645BE7-81B1-4230-98A1-D939FFE0F0C9}" type="presParOf" srcId="{EDB4B70C-C5EE-4FB5-9A56-02CF94F79194}" destId="{F6E27A51-A035-487A-B567-B92E39DCA038}" srcOrd="0" destOrd="0" presId="urn:microsoft.com/office/officeart/2005/8/layout/hProcess7#2"/>
    <dgm:cxn modelId="{29848731-DA22-4AD4-8478-413462D0FF65}" type="presParOf" srcId="{EDB4B70C-C5EE-4FB5-9A56-02CF94F79194}" destId="{D1C59F99-1AED-41A9-AE4C-906ADF1627A1}" srcOrd="1" destOrd="0" presId="urn:microsoft.com/office/officeart/2005/8/layout/hProcess7#2"/>
    <dgm:cxn modelId="{67A9B10E-5003-4979-8F1F-C7D1823C058F}" type="presParOf" srcId="{EDB4B70C-C5EE-4FB5-9A56-02CF94F79194}" destId="{71938F46-C36A-4A56-8FDD-C88C09353CF2}" srcOrd="2" destOrd="0" presId="urn:microsoft.com/office/officeart/2005/8/layout/hProcess7#2"/>
    <dgm:cxn modelId="{3750E857-FE29-4DEE-BAD2-3E55590548AF}" type="presParOf" srcId="{18BBC47C-FEF5-435D-BF18-6D7316302B76}" destId="{5CC7E8AC-B93B-4228-BEAC-675E3B63ABEF}" srcOrd="3" destOrd="0" presId="urn:microsoft.com/office/officeart/2005/8/layout/hProcess7#2"/>
    <dgm:cxn modelId="{C6924615-A9A3-4006-BF06-DA1BC54FA2FB}" type="presParOf" srcId="{18BBC47C-FEF5-435D-BF18-6D7316302B76}" destId="{E0512EA9-38AC-44BF-B425-F04C5CA98B61}" srcOrd="4" destOrd="0" presId="urn:microsoft.com/office/officeart/2005/8/layout/hProcess7#2"/>
    <dgm:cxn modelId="{DF3705D6-4033-4620-8517-C02A7334330F}" type="presParOf" srcId="{E0512EA9-38AC-44BF-B425-F04C5CA98B61}" destId="{E35DB092-CDA0-43C6-A261-25320692DC10}" srcOrd="0" destOrd="0" presId="urn:microsoft.com/office/officeart/2005/8/layout/hProcess7#2"/>
    <dgm:cxn modelId="{3321FF68-81FF-41A3-944B-BB5015176190}" type="presParOf" srcId="{E0512EA9-38AC-44BF-B425-F04C5CA98B61}" destId="{BEC6B554-E06E-45BF-B4DF-38F69B691887}" srcOrd="1" destOrd="0" presId="urn:microsoft.com/office/officeart/2005/8/layout/hProcess7#2"/>
    <dgm:cxn modelId="{67F8B0D0-D32E-457E-A48E-E65858201C8A}" type="presParOf" srcId="{18BBC47C-FEF5-435D-BF18-6D7316302B76}" destId="{2E7044F7-7093-4224-A120-FA76557DC58E}" srcOrd="5" destOrd="0" presId="urn:microsoft.com/office/officeart/2005/8/layout/hProcess7#2"/>
    <dgm:cxn modelId="{BA6FF1AC-B4CF-467A-8D7B-A5876D6790BB}" type="presParOf" srcId="{18BBC47C-FEF5-435D-BF18-6D7316302B76}" destId="{F528040C-38A4-455D-818E-143C707D692F}" srcOrd="6" destOrd="0" presId="urn:microsoft.com/office/officeart/2005/8/layout/hProcess7#2"/>
    <dgm:cxn modelId="{5F2360A7-461D-4165-B6D5-B119AA3F219D}" type="presParOf" srcId="{F528040C-38A4-455D-818E-143C707D692F}" destId="{9EF78EAA-52D3-4E9D-A8A2-B10F95D3899C}" srcOrd="0" destOrd="0" presId="urn:microsoft.com/office/officeart/2005/8/layout/hProcess7#2"/>
    <dgm:cxn modelId="{62CF2DFB-ECA0-4325-B088-3DE94DD1C63D}" type="presParOf" srcId="{F528040C-38A4-455D-818E-143C707D692F}" destId="{8BFA6AD3-4A2D-4756-AE2F-4A87891A2ADB}" srcOrd="1" destOrd="0" presId="urn:microsoft.com/office/officeart/2005/8/layout/hProcess7#2"/>
    <dgm:cxn modelId="{04F3B9B1-79AE-4DAD-B125-8AE52BF1DB54}" type="presParOf" srcId="{F528040C-38A4-455D-818E-143C707D692F}" destId="{3ED83AC5-B902-471F-9633-7D3D87604D0F}" srcOrd="2" destOrd="0" presId="urn:microsoft.com/office/officeart/2005/8/layout/hProcess7#2"/>
    <dgm:cxn modelId="{935256DA-659E-4016-8B51-C368FD3D7288}" type="presParOf" srcId="{18BBC47C-FEF5-435D-BF18-6D7316302B76}" destId="{36549550-534E-4385-9A95-CC049398B7E9}" srcOrd="7" destOrd="0" presId="urn:microsoft.com/office/officeart/2005/8/layout/hProcess7#2"/>
    <dgm:cxn modelId="{B5FF8612-B553-4CCA-97BF-028919C1E6E8}" type="presParOf" srcId="{18BBC47C-FEF5-435D-BF18-6D7316302B76}" destId="{4C61E8D5-7515-4B3E-A03B-5D37AC3894CA}" srcOrd="8" destOrd="0" presId="urn:microsoft.com/office/officeart/2005/8/layout/hProcess7#2"/>
    <dgm:cxn modelId="{A682133F-5A6F-4EC4-A1B5-0487B3162C97}" type="presParOf" srcId="{4C61E8D5-7515-4B3E-A03B-5D37AC3894CA}" destId="{3A11C544-A7AE-4D33-B099-991202CC2D58}" srcOrd="0" destOrd="0" presId="urn:microsoft.com/office/officeart/2005/8/layout/hProcess7#2"/>
    <dgm:cxn modelId="{387CBABE-400D-44FE-B640-2D5A4A145D43}" type="presParOf" srcId="{4C61E8D5-7515-4B3E-A03B-5D37AC3894CA}" destId="{E39B8AFC-B356-40F0-AA37-06030DE32E2B}" srcOrd="1" destOrd="0" presId="urn:microsoft.com/office/officeart/2005/8/layout/hProcess7#2"/>
    <dgm:cxn modelId="{08EF5C8E-7951-40EA-8EF0-7D9CE0F4C9C4}" type="presParOf" srcId="{18BBC47C-FEF5-435D-BF18-6D7316302B76}" destId="{6A0D18C5-54CD-4340-985F-F072C78A1C1F}" srcOrd="9" destOrd="0" presId="urn:microsoft.com/office/officeart/2005/8/layout/hProcess7#2"/>
    <dgm:cxn modelId="{89EB4274-96C0-45B5-A4A3-03A692B6AE8C}" type="presParOf" srcId="{18BBC47C-FEF5-435D-BF18-6D7316302B76}" destId="{2776226B-A222-49B3-B0E5-C935CE8E2EF0}" srcOrd="10" destOrd="0" presId="urn:microsoft.com/office/officeart/2005/8/layout/hProcess7#2"/>
    <dgm:cxn modelId="{879C57F5-E1E6-4F89-B85F-7212E0FB3149}" type="presParOf" srcId="{2776226B-A222-49B3-B0E5-C935CE8E2EF0}" destId="{AA886217-77C0-48FA-9D9F-C795A20A18AC}" srcOrd="0" destOrd="0" presId="urn:microsoft.com/office/officeart/2005/8/layout/hProcess7#2"/>
    <dgm:cxn modelId="{29D10EEC-6BEB-4EDF-BCFF-DC505B8BCD29}" type="presParOf" srcId="{2776226B-A222-49B3-B0E5-C935CE8E2EF0}" destId="{676B8AEE-8707-4E8D-8B4B-55D1AFCC160D}" srcOrd="1" destOrd="0" presId="urn:microsoft.com/office/officeart/2005/8/layout/hProcess7#2"/>
    <dgm:cxn modelId="{C74056EA-C5C8-4443-AF4A-B4541E75C913}" type="presParOf" srcId="{2776226B-A222-49B3-B0E5-C935CE8E2EF0}" destId="{C0C3EC18-5354-48D2-B1FB-B3DF20635A05}" srcOrd="2" destOrd="0" presId="urn:microsoft.com/office/officeart/2005/8/layout/hProcess7#2"/>
    <dgm:cxn modelId="{9A71B4AF-ED7E-488A-BBF2-595C591E3E9A}" type="presParOf" srcId="{18BBC47C-FEF5-435D-BF18-6D7316302B76}" destId="{5F65660F-62EE-4C51-9A8E-E19031F2625A}" srcOrd="11" destOrd="0" presId="urn:microsoft.com/office/officeart/2005/8/layout/hProcess7#2"/>
    <dgm:cxn modelId="{E2B01B33-3368-4806-940E-07202F5C1F6C}" type="presParOf" srcId="{18BBC47C-FEF5-435D-BF18-6D7316302B76}" destId="{A6AF5862-E6C2-4756-A8A9-77A6237BBC7F}" srcOrd="12" destOrd="0" presId="urn:microsoft.com/office/officeart/2005/8/layout/hProcess7#2"/>
    <dgm:cxn modelId="{4DA9ED75-6540-4531-8DA7-D2622D7DE368}" type="presParOf" srcId="{A6AF5862-E6C2-4756-A8A9-77A6237BBC7F}" destId="{EEE8CEB6-333A-41CF-B8E7-BEFEA2A57EB0}" srcOrd="0" destOrd="0" presId="urn:microsoft.com/office/officeart/2005/8/layout/hProcess7#2"/>
    <dgm:cxn modelId="{0A059E71-359F-4EB1-8337-81DC1E224FBC}" type="presParOf" srcId="{A6AF5862-E6C2-4756-A8A9-77A6237BBC7F}" destId="{1D9216ED-19C4-4B15-955A-03CF8B7822DC}" srcOrd="1" destOrd="0" presId="urn:microsoft.com/office/officeart/2005/8/layout/hProcess7#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3EFDC-26FC-4245-91DD-6FF849247AD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F87241C0-C449-4409-A386-7E79196DD6C2}">
      <dgm:prSet phldrT="[Text]" phldr="1"/>
      <dgm:spPr/>
      <dgm:t>
        <a:bodyPr/>
        <a:lstStyle/>
        <a:p>
          <a:endParaRPr lang="en-US" dirty="0"/>
        </a:p>
      </dgm:t>
    </dgm:pt>
    <dgm:pt modelId="{09B695D4-AB8A-4BDD-AC5F-E69534CEDE8C}" type="parTrans" cxnId="{E70C6487-CA47-4326-BD2B-896B69AF468E}">
      <dgm:prSet/>
      <dgm:spPr/>
      <dgm:t>
        <a:bodyPr/>
        <a:lstStyle/>
        <a:p>
          <a:endParaRPr lang="en-US"/>
        </a:p>
      </dgm:t>
    </dgm:pt>
    <dgm:pt modelId="{BF81D819-8EB4-4A4D-92BA-D54780318019}" type="sibTrans" cxnId="{E70C6487-CA47-4326-BD2B-896B69AF468E}">
      <dgm:prSet/>
      <dgm:spPr/>
      <dgm:t>
        <a:bodyPr/>
        <a:lstStyle/>
        <a:p>
          <a:endParaRPr lang="en-US"/>
        </a:p>
      </dgm:t>
    </dgm:pt>
    <dgm:pt modelId="{25A6859B-2414-4A33-A6A5-E53648E924DD}">
      <dgm:prSet phldrT="[Text]" custT="1"/>
      <dgm:spPr>
        <a:ln>
          <a:solidFill>
            <a:srgbClr val="00B050"/>
          </a:solidFill>
        </a:ln>
      </dgm:spPr>
      <dgm:t>
        <a:bodyPr/>
        <a:lstStyle/>
        <a:p>
          <a:r>
            <a:rPr lang="en-US" sz="2200" b="1" i="1" dirty="0" err="1">
              <a:latin typeface="Times New Roman" pitchFamily="18" charset="0"/>
              <a:cs typeface="Times New Roman" pitchFamily="18" charset="0"/>
            </a:rPr>
            <a:t>Bài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học</a:t>
          </a:r>
          <a:r>
            <a:rPr lang="en-US" sz="2200" b="1" i="1" dirty="0">
              <a:latin typeface="Times New Roman" pitchFamily="18" charset="0"/>
              <a:cs typeface="Times New Roman" pitchFamily="18" charset="0"/>
            </a:rPr>
            <a:t>:</a:t>
          </a:r>
        </a:p>
      </dgm:t>
    </dgm:pt>
    <dgm:pt modelId="{C94FD4B1-65EB-4131-B528-2E8442B5913B}" type="parTrans" cxnId="{6E0960A4-E4B6-45EC-8774-7EEFD6364999}">
      <dgm:prSet/>
      <dgm:spPr/>
      <dgm:t>
        <a:bodyPr/>
        <a:lstStyle/>
        <a:p>
          <a:endParaRPr lang="en-US"/>
        </a:p>
      </dgm:t>
    </dgm:pt>
    <dgm:pt modelId="{B35BC8D1-B4A5-4F12-9260-27DD1ACEBF0D}" type="sibTrans" cxnId="{6E0960A4-E4B6-45EC-8774-7EEFD6364999}">
      <dgm:prSet/>
      <dgm:spPr/>
      <dgm:t>
        <a:bodyPr/>
        <a:lstStyle/>
        <a:p>
          <a:endParaRPr lang="en-US"/>
        </a:p>
      </dgm:t>
    </dgm:pt>
    <dgm:pt modelId="{B207EEA3-E870-4612-B286-84AA5F9C2655}">
      <dgm:prSet phldrT="[Text]" custT="1"/>
      <dgm:spPr>
        <a:ln>
          <a:solidFill>
            <a:srgbClr val="00B050"/>
          </a:solidFill>
        </a:ln>
      </dgm:spPr>
      <dgm:t>
        <a:bodyPr/>
        <a:lstStyle/>
        <a:p>
          <a:r>
            <a:rPr lang="en-US" sz="2200" b="1" i="1" dirty="0" err="1">
              <a:latin typeface="Times New Roman" pitchFamily="18" charset="0"/>
              <a:cs typeface="Times New Roman" pitchFamily="18" charset="0"/>
            </a:rPr>
            <a:t>Hậu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quả</a:t>
          </a:r>
          <a:r>
            <a:rPr lang="en-US" sz="2200" b="1" i="1" dirty="0">
              <a:latin typeface="Times New Roman" pitchFamily="18" charset="0"/>
              <a:cs typeface="Times New Roman" pitchFamily="18" charset="0"/>
            </a:rPr>
            <a:t>:</a:t>
          </a:r>
        </a:p>
      </dgm:t>
    </dgm:pt>
    <dgm:pt modelId="{AD4D7E42-C262-4B09-8FD9-45032A72E400}" type="parTrans" cxnId="{548B913F-B32C-484A-BAB5-6FDEACAB87BD}">
      <dgm:prSet/>
      <dgm:spPr/>
      <dgm:t>
        <a:bodyPr/>
        <a:lstStyle/>
        <a:p>
          <a:endParaRPr lang="en-US"/>
        </a:p>
      </dgm:t>
    </dgm:pt>
    <dgm:pt modelId="{5E6A2DC7-28D9-4018-9A53-DB4CB8265412}" type="sibTrans" cxnId="{548B913F-B32C-484A-BAB5-6FDEACAB87BD}">
      <dgm:prSet/>
      <dgm:spPr/>
      <dgm:t>
        <a:bodyPr/>
        <a:lstStyle/>
        <a:p>
          <a:endParaRPr lang="en-US"/>
        </a:p>
      </dgm:t>
    </dgm:pt>
    <dgm:pt modelId="{8E812505-873E-41C9-838E-1CA115E3E780}">
      <dgm:prSet phldrT="[Text]" phldr="1"/>
      <dgm:spPr/>
      <dgm:t>
        <a:bodyPr/>
        <a:lstStyle/>
        <a:p>
          <a:endParaRPr lang="en-US" dirty="0"/>
        </a:p>
      </dgm:t>
    </dgm:pt>
    <dgm:pt modelId="{026D5012-87CB-469E-9245-769D99B34B45}" type="sibTrans" cxnId="{1938FD61-0A7D-403C-8999-662DAD2648D3}">
      <dgm:prSet/>
      <dgm:spPr/>
      <dgm:t>
        <a:bodyPr/>
        <a:lstStyle/>
        <a:p>
          <a:endParaRPr lang="en-US"/>
        </a:p>
      </dgm:t>
    </dgm:pt>
    <dgm:pt modelId="{BEA4BD21-AE5F-4D59-8484-7B79ECE97F08}" type="parTrans" cxnId="{1938FD61-0A7D-403C-8999-662DAD2648D3}">
      <dgm:prSet/>
      <dgm:spPr/>
      <dgm:t>
        <a:bodyPr/>
        <a:lstStyle/>
        <a:p>
          <a:endParaRPr lang="en-US"/>
        </a:p>
      </dgm:t>
    </dgm:pt>
    <dgm:pt modelId="{83F6B3F4-5E49-444B-B051-0D867BFC783C}">
      <dgm:prSet phldrT="[Text]" custT="1"/>
      <dgm:spPr>
        <a:ln>
          <a:solidFill>
            <a:srgbClr val="00B050"/>
          </a:solidFill>
        </a:ln>
      </dgm:spPr>
      <dgm:t>
        <a:bodyPr/>
        <a:lstStyle/>
        <a:p>
          <a:r>
            <a:rPr lang="en-US" sz="2200" b="1" i="1" dirty="0" err="1">
              <a:latin typeface="Times New Roman" pitchFamily="18" charset="0"/>
              <a:cs typeface="Times New Roman" pitchFamily="18" charset="0"/>
            </a:rPr>
            <a:t>Thái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độ</a:t>
          </a:r>
          <a:r>
            <a:rPr lang="en-US" sz="2200" b="1" i="1" dirty="0">
              <a:latin typeface="Times New Roman" pitchFamily="18" charset="0"/>
              <a:cs typeface="Times New Roman" pitchFamily="18" charset="0"/>
            </a:rPr>
            <a:t>:</a:t>
          </a:r>
        </a:p>
      </dgm:t>
    </dgm:pt>
    <dgm:pt modelId="{1810A22A-6E93-426D-9E20-B1E4A836B43F}" type="sibTrans" cxnId="{6F05FBB9-BD3B-4316-8434-B7EF97929059}">
      <dgm:prSet/>
      <dgm:spPr/>
      <dgm:t>
        <a:bodyPr/>
        <a:lstStyle/>
        <a:p>
          <a:endParaRPr lang="en-US"/>
        </a:p>
      </dgm:t>
    </dgm:pt>
    <dgm:pt modelId="{0F4C0BB6-2B33-4A6E-8AB9-33136D5E0BB3}" type="parTrans" cxnId="{6F05FBB9-BD3B-4316-8434-B7EF97929059}">
      <dgm:prSet/>
      <dgm:spPr/>
      <dgm:t>
        <a:bodyPr/>
        <a:lstStyle/>
        <a:p>
          <a:endParaRPr lang="en-US"/>
        </a:p>
      </dgm:t>
    </dgm:pt>
    <dgm:pt modelId="{6F491054-399F-48F2-96DC-6951A255FA1F}">
      <dgm:prSet phldrT="[Text]" custT="1"/>
      <dgm:spPr>
        <a:ln>
          <a:solidFill>
            <a:srgbClr val="00B050"/>
          </a:solidFill>
        </a:ln>
      </dgm:spPr>
      <dgm:t>
        <a:bodyPr/>
        <a:lstStyle/>
        <a:p>
          <a:r>
            <a:rPr lang="en-US" sz="2200" b="1" i="1" dirty="0" err="1">
              <a:latin typeface="Times New Roman" pitchFamily="18" charset="0"/>
              <a:cs typeface="Times New Roman" pitchFamily="18" charset="0"/>
            </a:rPr>
            <a:t>Nguyên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nhân</a:t>
          </a:r>
          <a:r>
            <a:rPr lang="en-US" sz="2200" b="1" i="1" dirty="0">
              <a:latin typeface="Times New Roman" pitchFamily="18" charset="0"/>
              <a:cs typeface="Times New Roman" pitchFamily="18" charset="0"/>
            </a:rPr>
            <a:t>:</a:t>
          </a:r>
        </a:p>
      </dgm:t>
    </dgm:pt>
    <dgm:pt modelId="{6DAFCF68-8FA2-4FFC-8685-95008C598012}" type="parTrans" cxnId="{B29D0C1F-CB1F-479E-9561-BB85E47CA32C}">
      <dgm:prSet/>
      <dgm:spPr/>
      <dgm:t>
        <a:bodyPr/>
        <a:lstStyle/>
        <a:p>
          <a:endParaRPr lang="en-US"/>
        </a:p>
      </dgm:t>
    </dgm:pt>
    <dgm:pt modelId="{F6FCF8A0-0EF2-4F1F-9B20-040C75F687A4}" type="sibTrans" cxnId="{B29D0C1F-CB1F-479E-9561-BB85E47CA32C}">
      <dgm:prSet/>
      <dgm:spPr/>
      <dgm:t>
        <a:bodyPr/>
        <a:lstStyle/>
        <a:p>
          <a:endParaRPr lang="en-US"/>
        </a:p>
      </dgm:t>
    </dgm:pt>
    <dgm:pt modelId="{A2CF38D4-A668-4B9A-8943-F567C7FABBED}">
      <dgm:prSet phldrT="[Text]" phldr="1"/>
      <dgm:spPr/>
      <dgm:t>
        <a:bodyPr/>
        <a:lstStyle/>
        <a:p>
          <a:endParaRPr lang="en-US" dirty="0"/>
        </a:p>
      </dgm:t>
    </dgm:pt>
    <dgm:pt modelId="{0BB8EBC6-D2F2-4815-8F3F-DFE886D88097}" type="sibTrans" cxnId="{E20AC852-3B20-49EE-BB01-D90C6097AC4A}">
      <dgm:prSet/>
      <dgm:spPr/>
      <dgm:t>
        <a:bodyPr/>
        <a:lstStyle/>
        <a:p>
          <a:endParaRPr lang="en-US"/>
        </a:p>
      </dgm:t>
    </dgm:pt>
    <dgm:pt modelId="{77FEA157-9415-4F86-9DC0-6AD2D45477AC}" type="parTrans" cxnId="{E20AC852-3B20-49EE-BB01-D90C6097AC4A}">
      <dgm:prSet/>
      <dgm:spPr/>
      <dgm:t>
        <a:bodyPr/>
        <a:lstStyle/>
        <a:p>
          <a:endParaRPr lang="en-US"/>
        </a:p>
      </dgm:t>
    </dgm:pt>
    <dgm:pt modelId="{72C84452-2070-4340-9A2B-E892FDAE8B14}">
      <dgm:prSet phldrT="[Text]" custT="1"/>
      <dgm:spPr>
        <a:ln>
          <a:solidFill>
            <a:srgbClr val="00B050"/>
          </a:solidFill>
        </a:ln>
      </dgm:spPr>
      <dgm:t>
        <a:bodyPr/>
        <a:lstStyle/>
        <a:p>
          <a:r>
            <a:rPr lang="en-US" sz="2400" dirty="0">
              <a:latin typeface="Times New Roman" pitchFamily="18" charset="0"/>
              <a:cs typeface="Times New Roman" pitchFamily="18" charset="0"/>
            </a:rPr>
            <a:t>Ra </a:t>
          </a:r>
          <a:r>
            <a:rPr lang="en-US" sz="2400" dirty="0" err="1">
              <a:latin typeface="Times New Roman" pitchFamily="18" charset="0"/>
              <a:cs typeface="Times New Roman" pitchFamily="18" charset="0"/>
            </a:rPr>
            <a:t>oai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Choắt</a:t>
          </a:r>
          <a:endParaRPr lang="en-US" sz="2400" dirty="0">
            <a:latin typeface="Times New Roman" pitchFamily="18" charset="0"/>
            <a:cs typeface="Times New Roman" pitchFamily="18" charset="0"/>
          </a:endParaRPr>
        </a:p>
      </dgm:t>
    </dgm:pt>
    <dgm:pt modelId="{A26A79F4-48F4-4B89-93FC-917B61DD1C60}" type="sibTrans" cxnId="{101966BE-42A3-418C-A26B-9D5655E4CC24}">
      <dgm:prSet/>
      <dgm:spPr/>
      <dgm:t>
        <a:bodyPr/>
        <a:lstStyle/>
        <a:p>
          <a:endParaRPr lang="en-US"/>
        </a:p>
      </dgm:t>
    </dgm:pt>
    <dgm:pt modelId="{8855FAA3-6918-4ADB-8E4D-06E57E89CB31}" type="parTrans" cxnId="{101966BE-42A3-418C-A26B-9D5655E4CC24}">
      <dgm:prSet/>
      <dgm:spPr/>
      <dgm:t>
        <a:bodyPr/>
        <a:lstStyle/>
        <a:p>
          <a:endParaRPr lang="en-US"/>
        </a:p>
      </dgm:t>
    </dgm:pt>
    <dgm:pt modelId="{C842389C-22C3-46AB-B797-11515C65ECC8}" type="pres">
      <dgm:prSet presAssocID="{8C03EFDC-26FC-4245-91DD-6FF849247AD0}" presName="cycleMatrixDiagram" presStyleCnt="0">
        <dgm:presLayoutVars>
          <dgm:chMax val="1"/>
          <dgm:dir/>
          <dgm:animLvl val="lvl"/>
          <dgm:resizeHandles val="exact"/>
        </dgm:presLayoutVars>
      </dgm:prSet>
      <dgm:spPr/>
      <dgm:t>
        <a:bodyPr/>
        <a:lstStyle/>
        <a:p>
          <a:endParaRPr lang="en-US"/>
        </a:p>
      </dgm:t>
    </dgm:pt>
    <dgm:pt modelId="{46432ADD-7AC1-4764-BAC5-671AE4174D2E}" type="pres">
      <dgm:prSet presAssocID="{8C03EFDC-26FC-4245-91DD-6FF849247AD0}" presName="children" presStyleCnt="0"/>
      <dgm:spPr/>
    </dgm:pt>
    <dgm:pt modelId="{4979C1AA-FB9A-499A-B387-9EA292BE5513}" type="pres">
      <dgm:prSet presAssocID="{8C03EFDC-26FC-4245-91DD-6FF849247AD0}" presName="child1group" presStyleCnt="0"/>
      <dgm:spPr/>
    </dgm:pt>
    <dgm:pt modelId="{C8C5B455-87A5-4D30-A4F5-EA3942708D4B}" type="pres">
      <dgm:prSet presAssocID="{8C03EFDC-26FC-4245-91DD-6FF849247AD0}" presName="child1" presStyleLbl="bgAcc1" presStyleIdx="0" presStyleCnt="4" custScaleX="210166" custScaleY="186826" custLinFactNeighborX="-25584" custLinFactNeighborY="-1162"/>
      <dgm:spPr/>
      <dgm:t>
        <a:bodyPr/>
        <a:lstStyle/>
        <a:p>
          <a:endParaRPr lang="en-US"/>
        </a:p>
      </dgm:t>
    </dgm:pt>
    <dgm:pt modelId="{A250586D-7B69-403C-90D5-8B0E87F646B5}" type="pres">
      <dgm:prSet presAssocID="{8C03EFDC-26FC-4245-91DD-6FF849247AD0}" presName="child1Text" presStyleLbl="bgAcc1" presStyleIdx="0" presStyleCnt="4">
        <dgm:presLayoutVars>
          <dgm:bulletEnabled val="1"/>
        </dgm:presLayoutVars>
      </dgm:prSet>
      <dgm:spPr/>
      <dgm:t>
        <a:bodyPr/>
        <a:lstStyle/>
        <a:p>
          <a:endParaRPr lang="en-US"/>
        </a:p>
      </dgm:t>
    </dgm:pt>
    <dgm:pt modelId="{10BD10B1-3A7D-42D9-B0E6-545378E84AE9}" type="pres">
      <dgm:prSet presAssocID="{8C03EFDC-26FC-4245-91DD-6FF849247AD0}" presName="child2group" presStyleCnt="0"/>
      <dgm:spPr/>
    </dgm:pt>
    <dgm:pt modelId="{06B7553E-7D5B-48E1-836A-48D61818D083}" type="pres">
      <dgm:prSet presAssocID="{8C03EFDC-26FC-4245-91DD-6FF849247AD0}" presName="child2" presStyleLbl="bgAcc1" presStyleIdx="1" presStyleCnt="4" custScaleX="202488" custScaleY="161312" custLinFactNeighborX="26385"/>
      <dgm:spPr/>
      <dgm:t>
        <a:bodyPr/>
        <a:lstStyle/>
        <a:p>
          <a:endParaRPr lang="en-US"/>
        </a:p>
      </dgm:t>
    </dgm:pt>
    <dgm:pt modelId="{97C4E783-6847-454B-BF1A-139051682750}" type="pres">
      <dgm:prSet presAssocID="{8C03EFDC-26FC-4245-91DD-6FF849247AD0}" presName="child2Text" presStyleLbl="bgAcc1" presStyleIdx="1" presStyleCnt="4">
        <dgm:presLayoutVars>
          <dgm:bulletEnabled val="1"/>
        </dgm:presLayoutVars>
      </dgm:prSet>
      <dgm:spPr/>
      <dgm:t>
        <a:bodyPr/>
        <a:lstStyle/>
        <a:p>
          <a:endParaRPr lang="en-US"/>
        </a:p>
      </dgm:t>
    </dgm:pt>
    <dgm:pt modelId="{B0047981-37F0-4FED-916C-7863383309C3}" type="pres">
      <dgm:prSet presAssocID="{8C03EFDC-26FC-4245-91DD-6FF849247AD0}" presName="child3group" presStyleCnt="0"/>
      <dgm:spPr/>
    </dgm:pt>
    <dgm:pt modelId="{1B8E5CD7-382F-448B-837A-7E4E03937D23}" type="pres">
      <dgm:prSet presAssocID="{8C03EFDC-26FC-4245-91DD-6FF849247AD0}" presName="child3" presStyleLbl="bgAcc1" presStyleIdx="2" presStyleCnt="4" custScaleX="196276" custScaleY="185074" custLinFactNeighborX="46530" custLinFactNeighborY="-28891"/>
      <dgm:spPr/>
      <dgm:t>
        <a:bodyPr/>
        <a:lstStyle/>
        <a:p>
          <a:endParaRPr lang="en-US"/>
        </a:p>
      </dgm:t>
    </dgm:pt>
    <dgm:pt modelId="{60B4EA75-16BA-4E6A-90A7-D4891C913A76}" type="pres">
      <dgm:prSet presAssocID="{8C03EFDC-26FC-4245-91DD-6FF849247AD0}" presName="child3Text" presStyleLbl="bgAcc1" presStyleIdx="2" presStyleCnt="4">
        <dgm:presLayoutVars>
          <dgm:bulletEnabled val="1"/>
        </dgm:presLayoutVars>
      </dgm:prSet>
      <dgm:spPr/>
      <dgm:t>
        <a:bodyPr/>
        <a:lstStyle/>
        <a:p>
          <a:endParaRPr lang="en-US"/>
        </a:p>
      </dgm:t>
    </dgm:pt>
    <dgm:pt modelId="{4C9E36D9-A75B-4F1E-9A7F-96FA730BC3C6}" type="pres">
      <dgm:prSet presAssocID="{8C03EFDC-26FC-4245-91DD-6FF849247AD0}" presName="child4group" presStyleCnt="0"/>
      <dgm:spPr/>
    </dgm:pt>
    <dgm:pt modelId="{5E0D7850-21FB-4D95-A77F-0F4BDAC50677}" type="pres">
      <dgm:prSet presAssocID="{8C03EFDC-26FC-4245-91DD-6FF849247AD0}" presName="child4" presStyleLbl="bgAcc1" presStyleIdx="3" presStyleCnt="4" custScaleX="210809" custScaleY="160328" custLinFactNeighborX="-45243" custLinFactNeighborY="-27125"/>
      <dgm:spPr/>
      <dgm:t>
        <a:bodyPr/>
        <a:lstStyle/>
        <a:p>
          <a:endParaRPr lang="en-US"/>
        </a:p>
      </dgm:t>
    </dgm:pt>
    <dgm:pt modelId="{A23FD84A-7539-4565-ACC9-D752200294F4}" type="pres">
      <dgm:prSet presAssocID="{8C03EFDC-26FC-4245-91DD-6FF849247AD0}" presName="child4Text" presStyleLbl="bgAcc1" presStyleIdx="3" presStyleCnt="4">
        <dgm:presLayoutVars>
          <dgm:bulletEnabled val="1"/>
        </dgm:presLayoutVars>
      </dgm:prSet>
      <dgm:spPr/>
      <dgm:t>
        <a:bodyPr/>
        <a:lstStyle/>
        <a:p>
          <a:endParaRPr lang="en-US"/>
        </a:p>
      </dgm:t>
    </dgm:pt>
    <dgm:pt modelId="{B4427752-2FC3-4B71-A483-312B906C89F1}" type="pres">
      <dgm:prSet presAssocID="{8C03EFDC-26FC-4245-91DD-6FF849247AD0}" presName="childPlaceholder" presStyleCnt="0"/>
      <dgm:spPr/>
    </dgm:pt>
    <dgm:pt modelId="{307957F3-BFD4-492D-814B-E6A8DFDDD1A8}" type="pres">
      <dgm:prSet presAssocID="{8C03EFDC-26FC-4245-91DD-6FF849247AD0}" presName="circle" presStyleCnt="0"/>
      <dgm:spPr/>
    </dgm:pt>
    <dgm:pt modelId="{44249056-B05E-4276-961D-2888FDD63B6E}" type="pres">
      <dgm:prSet presAssocID="{8C03EFDC-26FC-4245-91DD-6FF849247AD0}" presName="quadrant1" presStyleLbl="node1" presStyleIdx="0" presStyleCnt="4" custFlipHor="1" custScaleX="10887" custScaleY="18906" custLinFactNeighborX="46913" custLinFactNeighborY="-985">
        <dgm:presLayoutVars>
          <dgm:chMax val="1"/>
          <dgm:bulletEnabled val="1"/>
        </dgm:presLayoutVars>
      </dgm:prSet>
      <dgm:spPr>
        <a:ln>
          <a:solidFill>
            <a:srgbClr val="00B050"/>
          </a:solidFill>
        </a:ln>
      </dgm:spPr>
      <dgm:t>
        <a:bodyPr/>
        <a:lstStyle/>
        <a:p>
          <a:endParaRPr lang="en-US"/>
        </a:p>
      </dgm:t>
    </dgm:pt>
    <dgm:pt modelId="{9119407B-3CB6-458B-9974-D2D28C1FC0C6}" type="pres">
      <dgm:prSet presAssocID="{8C03EFDC-26FC-4245-91DD-6FF849247AD0}" presName="quadrant2" presStyleLbl="node1" presStyleIdx="1" presStyleCnt="4" custScaleX="17268" custScaleY="20876">
        <dgm:presLayoutVars>
          <dgm:chMax val="1"/>
          <dgm:bulletEnabled val="1"/>
        </dgm:presLayoutVars>
      </dgm:prSet>
      <dgm:spPr/>
      <dgm:t>
        <a:bodyPr/>
        <a:lstStyle/>
        <a:p>
          <a:endParaRPr lang="en-US"/>
        </a:p>
      </dgm:t>
    </dgm:pt>
    <dgm:pt modelId="{8572999D-FCFB-4CF3-88A4-47ED371ABCF1}" type="pres">
      <dgm:prSet presAssocID="{8C03EFDC-26FC-4245-91DD-6FF849247AD0}" presName="quadrant3" presStyleLbl="node1" presStyleIdx="2" presStyleCnt="4" custScaleX="2600" custScaleY="5531" custLinFactNeighborY="-37600">
        <dgm:presLayoutVars>
          <dgm:chMax val="1"/>
          <dgm:bulletEnabled val="1"/>
        </dgm:presLayoutVars>
      </dgm:prSet>
      <dgm:spPr/>
      <dgm:t>
        <a:bodyPr/>
        <a:lstStyle/>
        <a:p>
          <a:endParaRPr lang="en-US"/>
        </a:p>
      </dgm:t>
    </dgm:pt>
    <dgm:pt modelId="{4F629B1E-13F2-4688-A63D-D7D783ADB4C1}" type="pres">
      <dgm:prSet presAssocID="{8C03EFDC-26FC-4245-91DD-6FF849247AD0}" presName="quadrant4" presStyleLbl="node1" presStyleIdx="3" presStyleCnt="4" custFlipVert="1" custFlipHor="1" custScaleX="23364" custScaleY="2600" custLinFactNeighborX="33600" custLinFactNeighborY="-36800">
        <dgm:presLayoutVars>
          <dgm:chMax val="1"/>
          <dgm:bulletEnabled val="1"/>
        </dgm:presLayoutVars>
      </dgm:prSet>
      <dgm:spPr/>
      <dgm:t>
        <a:bodyPr/>
        <a:lstStyle/>
        <a:p>
          <a:endParaRPr lang="en-US"/>
        </a:p>
      </dgm:t>
    </dgm:pt>
    <dgm:pt modelId="{E690E68A-B5D8-4D8B-B5DD-F6A24C316AEF}" type="pres">
      <dgm:prSet presAssocID="{8C03EFDC-26FC-4245-91DD-6FF849247AD0}" presName="quadrantPlaceholder" presStyleCnt="0"/>
      <dgm:spPr/>
    </dgm:pt>
    <dgm:pt modelId="{B842C833-836B-456E-8078-96561A40112E}" type="pres">
      <dgm:prSet presAssocID="{8C03EFDC-26FC-4245-91DD-6FF849247AD0}" presName="center1" presStyleLbl="fgShp" presStyleIdx="0" presStyleCnt="2" custScaleX="117667" custScaleY="296883"/>
      <dgm:spPr>
        <a:prstGeom prst="roundRect">
          <a:avLst/>
        </a:prstGeom>
      </dgm:spPr>
    </dgm:pt>
    <dgm:pt modelId="{80420645-0400-4FF9-ACD6-11E0128DAE9D}" type="pres">
      <dgm:prSet presAssocID="{8C03EFDC-26FC-4245-91DD-6FF849247AD0}" presName="center2" presStyleLbl="fgShp" presStyleIdx="1" presStyleCnt="2" custFlipVert="1" custScaleX="38591" custScaleY="45870" custLinFactNeighborX="54600" custLinFactNeighborY="-15840"/>
      <dgm:spPr>
        <a:prstGeom prst="roundRect">
          <a:avLst/>
        </a:prstGeom>
        <a:solidFill>
          <a:srgbClr val="00B050"/>
        </a:solidFill>
      </dgm:spPr>
    </dgm:pt>
  </dgm:ptLst>
  <dgm:cxnLst>
    <dgm:cxn modelId="{E998B573-FB0B-419E-BA4D-680160739731}" type="presOf" srcId="{F87241C0-C449-4409-A386-7E79196DD6C2}" destId="{8572999D-FCFB-4CF3-88A4-47ED371ABCF1}" srcOrd="0" destOrd="0" presId="urn:microsoft.com/office/officeart/2005/8/layout/cycle4"/>
    <dgm:cxn modelId="{C69BD6DD-B11B-4CE1-AB44-7FEF48D01057}" type="presOf" srcId="{25A6859B-2414-4A33-A6A5-E53648E924DD}" destId="{1B8E5CD7-382F-448B-837A-7E4E03937D23}" srcOrd="0" destOrd="0" presId="urn:microsoft.com/office/officeart/2005/8/layout/cycle4"/>
    <dgm:cxn modelId="{F180D5C9-84F2-4981-AC8B-4C6091AA0052}" type="presOf" srcId="{72C84452-2070-4340-9A2B-E892FDAE8B14}" destId="{44249056-B05E-4276-961D-2888FDD63B6E}" srcOrd="0" destOrd="0" presId="urn:microsoft.com/office/officeart/2005/8/layout/cycle4"/>
    <dgm:cxn modelId="{E5E9C809-0970-472B-BFF7-6D750961D97A}" type="presOf" srcId="{83F6B3F4-5E49-444B-B051-0D867BFC783C}" destId="{06B7553E-7D5B-48E1-836A-48D61818D083}" srcOrd="0" destOrd="0" presId="urn:microsoft.com/office/officeart/2005/8/layout/cycle4"/>
    <dgm:cxn modelId="{548B913F-B32C-484A-BAB5-6FDEACAB87BD}" srcId="{A2CF38D4-A668-4B9A-8943-F567C7FABBED}" destId="{B207EEA3-E870-4612-B286-84AA5F9C2655}" srcOrd="0" destOrd="0" parTransId="{AD4D7E42-C262-4B09-8FD9-45032A72E400}" sibTransId="{5E6A2DC7-28D9-4018-9A53-DB4CB8265412}"/>
    <dgm:cxn modelId="{C02DB4AF-EEDA-4136-AA62-DEC7A51A4D55}" type="presOf" srcId="{6F491054-399F-48F2-96DC-6951A255FA1F}" destId="{C8C5B455-87A5-4D30-A4F5-EA3942708D4B}" srcOrd="0" destOrd="0" presId="urn:microsoft.com/office/officeart/2005/8/layout/cycle4"/>
    <dgm:cxn modelId="{CA3C3072-89F3-44AD-8AE1-DF412AB1CEEE}" type="presOf" srcId="{25A6859B-2414-4A33-A6A5-E53648E924DD}" destId="{60B4EA75-16BA-4E6A-90A7-D4891C913A76}" srcOrd="1" destOrd="0" presId="urn:microsoft.com/office/officeart/2005/8/layout/cycle4"/>
    <dgm:cxn modelId="{7CB4AED3-59B8-4322-ACFA-08F8D09B56D9}" type="presOf" srcId="{6F491054-399F-48F2-96DC-6951A255FA1F}" destId="{A250586D-7B69-403C-90D5-8B0E87F646B5}" srcOrd="1" destOrd="0" presId="urn:microsoft.com/office/officeart/2005/8/layout/cycle4"/>
    <dgm:cxn modelId="{2DB4C40D-2FE4-41E8-865E-ED1024EEB504}" type="presOf" srcId="{B207EEA3-E870-4612-B286-84AA5F9C2655}" destId="{5E0D7850-21FB-4D95-A77F-0F4BDAC50677}" srcOrd="0" destOrd="0" presId="urn:microsoft.com/office/officeart/2005/8/layout/cycle4"/>
    <dgm:cxn modelId="{2DA43D75-26C9-49BC-B528-48C3F7FB0AC1}" type="presOf" srcId="{A2CF38D4-A668-4B9A-8943-F567C7FABBED}" destId="{4F629B1E-13F2-4688-A63D-D7D783ADB4C1}" srcOrd="0" destOrd="0" presId="urn:microsoft.com/office/officeart/2005/8/layout/cycle4"/>
    <dgm:cxn modelId="{E20AC852-3B20-49EE-BB01-D90C6097AC4A}" srcId="{8C03EFDC-26FC-4245-91DD-6FF849247AD0}" destId="{A2CF38D4-A668-4B9A-8943-F567C7FABBED}" srcOrd="3" destOrd="0" parTransId="{77FEA157-9415-4F86-9DC0-6AD2D45477AC}" sibTransId="{0BB8EBC6-D2F2-4815-8F3F-DFE886D88097}"/>
    <dgm:cxn modelId="{1938FD61-0A7D-403C-8999-662DAD2648D3}" srcId="{8C03EFDC-26FC-4245-91DD-6FF849247AD0}" destId="{8E812505-873E-41C9-838E-1CA115E3E780}" srcOrd="1" destOrd="0" parTransId="{BEA4BD21-AE5F-4D59-8484-7B79ECE97F08}" sibTransId="{026D5012-87CB-469E-9245-769D99B34B45}"/>
    <dgm:cxn modelId="{6F05FBB9-BD3B-4316-8434-B7EF97929059}" srcId="{8E812505-873E-41C9-838E-1CA115E3E780}" destId="{83F6B3F4-5E49-444B-B051-0D867BFC783C}" srcOrd="0" destOrd="0" parTransId="{0F4C0BB6-2B33-4A6E-8AB9-33136D5E0BB3}" sibTransId="{1810A22A-6E93-426D-9E20-B1E4A836B43F}"/>
    <dgm:cxn modelId="{101966BE-42A3-418C-A26B-9D5655E4CC24}" srcId="{8C03EFDC-26FC-4245-91DD-6FF849247AD0}" destId="{72C84452-2070-4340-9A2B-E892FDAE8B14}" srcOrd="0" destOrd="0" parTransId="{8855FAA3-6918-4ADB-8E4D-06E57E89CB31}" sibTransId="{A26A79F4-48F4-4B89-93FC-917B61DD1C60}"/>
    <dgm:cxn modelId="{05E4ACC3-69AF-4157-AFEC-CCB4206A898B}" type="presOf" srcId="{8E812505-873E-41C9-838E-1CA115E3E780}" destId="{9119407B-3CB6-458B-9974-D2D28C1FC0C6}" srcOrd="0" destOrd="0" presId="urn:microsoft.com/office/officeart/2005/8/layout/cycle4"/>
    <dgm:cxn modelId="{6DC4381D-F328-4084-A531-8BDD77DDCE08}" type="presOf" srcId="{8C03EFDC-26FC-4245-91DD-6FF849247AD0}" destId="{C842389C-22C3-46AB-B797-11515C65ECC8}" srcOrd="0" destOrd="0" presId="urn:microsoft.com/office/officeart/2005/8/layout/cycle4"/>
    <dgm:cxn modelId="{E70C6487-CA47-4326-BD2B-896B69AF468E}" srcId="{8C03EFDC-26FC-4245-91DD-6FF849247AD0}" destId="{F87241C0-C449-4409-A386-7E79196DD6C2}" srcOrd="2" destOrd="0" parTransId="{09B695D4-AB8A-4BDD-AC5F-E69534CEDE8C}" sibTransId="{BF81D819-8EB4-4A4D-92BA-D54780318019}"/>
    <dgm:cxn modelId="{6E0960A4-E4B6-45EC-8774-7EEFD6364999}" srcId="{F87241C0-C449-4409-A386-7E79196DD6C2}" destId="{25A6859B-2414-4A33-A6A5-E53648E924DD}" srcOrd="0" destOrd="0" parTransId="{C94FD4B1-65EB-4131-B528-2E8442B5913B}" sibTransId="{B35BC8D1-B4A5-4F12-9260-27DD1ACEBF0D}"/>
    <dgm:cxn modelId="{B29D0C1F-CB1F-479E-9561-BB85E47CA32C}" srcId="{72C84452-2070-4340-9A2B-E892FDAE8B14}" destId="{6F491054-399F-48F2-96DC-6951A255FA1F}" srcOrd="0" destOrd="0" parTransId="{6DAFCF68-8FA2-4FFC-8685-95008C598012}" sibTransId="{F6FCF8A0-0EF2-4F1F-9B20-040C75F687A4}"/>
    <dgm:cxn modelId="{2A49F853-51EF-450F-B1EB-B729C5D05EAB}" type="presOf" srcId="{83F6B3F4-5E49-444B-B051-0D867BFC783C}" destId="{97C4E783-6847-454B-BF1A-139051682750}" srcOrd="1" destOrd="0" presId="urn:microsoft.com/office/officeart/2005/8/layout/cycle4"/>
    <dgm:cxn modelId="{6E8EAC40-F1C8-4806-8D26-FAD92B713ED4}" type="presOf" srcId="{B207EEA3-E870-4612-B286-84AA5F9C2655}" destId="{A23FD84A-7539-4565-ACC9-D752200294F4}" srcOrd="1" destOrd="0" presId="urn:microsoft.com/office/officeart/2005/8/layout/cycle4"/>
    <dgm:cxn modelId="{2820D551-D89E-4B91-BB33-B9FA9A93CF6C}" type="presParOf" srcId="{C842389C-22C3-46AB-B797-11515C65ECC8}" destId="{46432ADD-7AC1-4764-BAC5-671AE4174D2E}" srcOrd="0" destOrd="0" presId="urn:microsoft.com/office/officeart/2005/8/layout/cycle4"/>
    <dgm:cxn modelId="{4B0331A6-86B6-4315-9050-77FB724035C8}" type="presParOf" srcId="{46432ADD-7AC1-4764-BAC5-671AE4174D2E}" destId="{4979C1AA-FB9A-499A-B387-9EA292BE5513}" srcOrd="0" destOrd="0" presId="urn:microsoft.com/office/officeart/2005/8/layout/cycle4"/>
    <dgm:cxn modelId="{171A26D7-E40F-4B0E-A2A0-0B76060A6E95}" type="presParOf" srcId="{4979C1AA-FB9A-499A-B387-9EA292BE5513}" destId="{C8C5B455-87A5-4D30-A4F5-EA3942708D4B}" srcOrd="0" destOrd="0" presId="urn:microsoft.com/office/officeart/2005/8/layout/cycle4"/>
    <dgm:cxn modelId="{BD425315-C7FB-454C-A2B2-3453EF240811}" type="presParOf" srcId="{4979C1AA-FB9A-499A-B387-9EA292BE5513}" destId="{A250586D-7B69-403C-90D5-8B0E87F646B5}" srcOrd="1" destOrd="0" presId="urn:microsoft.com/office/officeart/2005/8/layout/cycle4"/>
    <dgm:cxn modelId="{D3FBA5C0-8F2E-4CDF-A4B6-C06C351AE180}" type="presParOf" srcId="{46432ADD-7AC1-4764-BAC5-671AE4174D2E}" destId="{10BD10B1-3A7D-42D9-B0E6-545378E84AE9}" srcOrd="1" destOrd="0" presId="urn:microsoft.com/office/officeart/2005/8/layout/cycle4"/>
    <dgm:cxn modelId="{F2110958-E40B-4456-B02C-A7CEF41E9638}" type="presParOf" srcId="{10BD10B1-3A7D-42D9-B0E6-545378E84AE9}" destId="{06B7553E-7D5B-48E1-836A-48D61818D083}" srcOrd="0" destOrd="0" presId="urn:microsoft.com/office/officeart/2005/8/layout/cycle4"/>
    <dgm:cxn modelId="{ED686EF5-A629-449A-9516-546AFDF74CB0}" type="presParOf" srcId="{10BD10B1-3A7D-42D9-B0E6-545378E84AE9}" destId="{97C4E783-6847-454B-BF1A-139051682750}" srcOrd="1" destOrd="0" presId="urn:microsoft.com/office/officeart/2005/8/layout/cycle4"/>
    <dgm:cxn modelId="{71209E9A-1F54-4D68-B118-0FB8BEB82CEB}" type="presParOf" srcId="{46432ADD-7AC1-4764-BAC5-671AE4174D2E}" destId="{B0047981-37F0-4FED-916C-7863383309C3}" srcOrd="2" destOrd="0" presId="urn:microsoft.com/office/officeart/2005/8/layout/cycle4"/>
    <dgm:cxn modelId="{ADD163AD-47E7-4093-B9F3-82DDAA91F2B1}" type="presParOf" srcId="{B0047981-37F0-4FED-916C-7863383309C3}" destId="{1B8E5CD7-382F-448B-837A-7E4E03937D23}" srcOrd="0" destOrd="0" presId="urn:microsoft.com/office/officeart/2005/8/layout/cycle4"/>
    <dgm:cxn modelId="{87A891CB-36FC-4156-84ED-648E2F6534C6}" type="presParOf" srcId="{B0047981-37F0-4FED-916C-7863383309C3}" destId="{60B4EA75-16BA-4E6A-90A7-D4891C913A76}" srcOrd="1" destOrd="0" presId="urn:microsoft.com/office/officeart/2005/8/layout/cycle4"/>
    <dgm:cxn modelId="{C5F612E6-DD6B-4BA6-B0BB-AC2D9F28FD9D}" type="presParOf" srcId="{46432ADD-7AC1-4764-BAC5-671AE4174D2E}" destId="{4C9E36D9-A75B-4F1E-9A7F-96FA730BC3C6}" srcOrd="3" destOrd="0" presId="urn:microsoft.com/office/officeart/2005/8/layout/cycle4"/>
    <dgm:cxn modelId="{E76B83E7-47B0-42D4-8439-5A0C3044DC6F}" type="presParOf" srcId="{4C9E36D9-A75B-4F1E-9A7F-96FA730BC3C6}" destId="{5E0D7850-21FB-4D95-A77F-0F4BDAC50677}" srcOrd="0" destOrd="0" presId="urn:microsoft.com/office/officeart/2005/8/layout/cycle4"/>
    <dgm:cxn modelId="{51AB3445-3A46-4498-9B8A-CD3FABB4B033}" type="presParOf" srcId="{4C9E36D9-A75B-4F1E-9A7F-96FA730BC3C6}" destId="{A23FD84A-7539-4565-ACC9-D752200294F4}" srcOrd="1" destOrd="0" presId="urn:microsoft.com/office/officeart/2005/8/layout/cycle4"/>
    <dgm:cxn modelId="{AB373189-609A-40CD-910A-EDC0F2C4323F}" type="presParOf" srcId="{46432ADD-7AC1-4764-BAC5-671AE4174D2E}" destId="{B4427752-2FC3-4B71-A483-312B906C89F1}" srcOrd="4" destOrd="0" presId="urn:microsoft.com/office/officeart/2005/8/layout/cycle4"/>
    <dgm:cxn modelId="{35BE2801-D7C6-4A04-BCDF-2F96B7A424B8}" type="presParOf" srcId="{C842389C-22C3-46AB-B797-11515C65ECC8}" destId="{307957F3-BFD4-492D-814B-E6A8DFDDD1A8}" srcOrd="1" destOrd="0" presId="urn:microsoft.com/office/officeart/2005/8/layout/cycle4"/>
    <dgm:cxn modelId="{E8B48087-D18E-41C0-AE4E-CA68AF78B986}" type="presParOf" srcId="{307957F3-BFD4-492D-814B-E6A8DFDDD1A8}" destId="{44249056-B05E-4276-961D-2888FDD63B6E}" srcOrd="0" destOrd="0" presId="urn:microsoft.com/office/officeart/2005/8/layout/cycle4"/>
    <dgm:cxn modelId="{4725DC77-B2CC-4AE0-B25B-5984F5822CA0}" type="presParOf" srcId="{307957F3-BFD4-492D-814B-E6A8DFDDD1A8}" destId="{9119407B-3CB6-458B-9974-D2D28C1FC0C6}" srcOrd="1" destOrd="0" presId="urn:microsoft.com/office/officeart/2005/8/layout/cycle4"/>
    <dgm:cxn modelId="{6A222726-BA7E-4A97-A737-1B1FA4CDA66C}" type="presParOf" srcId="{307957F3-BFD4-492D-814B-E6A8DFDDD1A8}" destId="{8572999D-FCFB-4CF3-88A4-47ED371ABCF1}" srcOrd="2" destOrd="0" presId="urn:microsoft.com/office/officeart/2005/8/layout/cycle4"/>
    <dgm:cxn modelId="{5407BBAB-B189-4E7A-8CE9-538412B6C057}" type="presParOf" srcId="{307957F3-BFD4-492D-814B-E6A8DFDDD1A8}" destId="{4F629B1E-13F2-4688-A63D-D7D783ADB4C1}" srcOrd="3" destOrd="0" presId="urn:microsoft.com/office/officeart/2005/8/layout/cycle4"/>
    <dgm:cxn modelId="{41F8019A-815E-434D-820E-F55194A23477}" type="presParOf" srcId="{307957F3-BFD4-492D-814B-E6A8DFDDD1A8}" destId="{E690E68A-B5D8-4D8B-B5DD-F6A24C316AEF}" srcOrd="4" destOrd="0" presId="urn:microsoft.com/office/officeart/2005/8/layout/cycle4"/>
    <dgm:cxn modelId="{6BBD45AE-F6BD-44A5-9DE2-299FB67F3D9E}" type="presParOf" srcId="{C842389C-22C3-46AB-B797-11515C65ECC8}" destId="{B842C833-836B-456E-8078-96561A40112E}" srcOrd="2" destOrd="0" presId="urn:microsoft.com/office/officeart/2005/8/layout/cycle4"/>
    <dgm:cxn modelId="{4185EA03-3E5C-4CB5-B96A-C310AC40154B}" type="presParOf" srcId="{C842389C-22C3-46AB-B797-11515C65ECC8}" destId="{80420645-0400-4FF9-ACD6-11E0128DAE9D}"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7A0E26-CE41-4B43-8308-1579D46BC70C}" type="doc">
      <dgm:prSet loTypeId="urn:microsoft.com/office/officeart/2005/8/layout/list1" loCatId="list" qsTypeId="urn:microsoft.com/office/officeart/2005/8/quickstyle/3d2#4" qsCatId="3D" csTypeId="urn:microsoft.com/office/officeart/2005/8/colors/colorful2" csCatId="colorful" phldr="1"/>
      <dgm:spPr/>
      <dgm:t>
        <a:bodyPr/>
        <a:lstStyle/>
        <a:p>
          <a:endParaRPr lang="en-US"/>
        </a:p>
      </dgm:t>
    </dgm:pt>
    <dgm:pt modelId="{D346A118-4EE6-4A5D-BCC0-09381FF5801F}">
      <dgm:prSet phldrT="[Text]" custT="1"/>
      <dgm:spPr/>
      <dgm:t>
        <a:bodyPr/>
        <a:lstStyle/>
        <a:p>
          <a:r>
            <a:rPr lang="en-US" sz="2400" b="1">
              <a:latin typeface="Times New Roman" pitchFamily="18" charset="0"/>
              <a:cs typeface="Times New Roman" pitchFamily="18" charset="0"/>
            </a:rPr>
            <a:t>Nội dung</a:t>
          </a:r>
          <a:endParaRPr lang="en-US" sz="2400" b="1" dirty="0">
            <a:latin typeface="Times New Roman" pitchFamily="18" charset="0"/>
            <a:cs typeface="Times New Roman" pitchFamily="18" charset="0"/>
          </a:endParaRPr>
        </a:p>
      </dgm:t>
    </dgm:pt>
    <dgm:pt modelId="{C1E86753-3CD0-4453-A421-5F2F4984DCE5}" type="parTrans" cxnId="{78490A5C-524B-4C50-80A4-0C7FE5B6507F}">
      <dgm:prSet/>
      <dgm:spPr/>
      <dgm:t>
        <a:bodyPr/>
        <a:lstStyle/>
        <a:p>
          <a:endParaRPr lang="en-US"/>
        </a:p>
      </dgm:t>
    </dgm:pt>
    <dgm:pt modelId="{C9E8C96E-2B00-4DA6-B09D-70870B4B8088}" type="sibTrans" cxnId="{78490A5C-524B-4C50-80A4-0C7FE5B6507F}">
      <dgm:prSet/>
      <dgm:spPr/>
      <dgm:t>
        <a:bodyPr/>
        <a:lstStyle/>
        <a:p>
          <a:endParaRPr lang="en-US"/>
        </a:p>
      </dgm:t>
    </dgm:pt>
    <dgm:pt modelId="{B3F66636-70E2-45A0-B20D-2E4FA0805FCE}">
      <dgm:prSet phldrT="[Text]" custT="1"/>
      <dgm:spPr/>
      <dgm:t>
        <a:bodyPr/>
        <a:lstStyle/>
        <a:p>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nổi</a:t>
          </a:r>
          <a:r>
            <a:rPr lang="en-US" sz="2400" dirty="0">
              <a:latin typeface="Times New Roman" pitchFamily="18" charset="0"/>
              <a:cs typeface="Times New Roman" pitchFamily="18" charset="0"/>
            </a:rPr>
            <a:t>.</a:t>
          </a:r>
        </a:p>
      </dgm:t>
    </dgm:pt>
    <dgm:pt modelId="{7F505ACF-FEA6-4482-AB4A-BED8615CA21E}" type="parTrans" cxnId="{A097D281-F606-43CA-80C2-7EC415210F11}">
      <dgm:prSet/>
      <dgm:spPr/>
      <dgm:t>
        <a:bodyPr/>
        <a:lstStyle/>
        <a:p>
          <a:endParaRPr lang="en-US"/>
        </a:p>
      </dgm:t>
    </dgm:pt>
    <dgm:pt modelId="{6966BE5D-A922-4577-80AE-2F6B31630ADE}" type="sibTrans" cxnId="{A097D281-F606-43CA-80C2-7EC415210F11}">
      <dgm:prSet/>
      <dgm:spPr/>
      <dgm:t>
        <a:bodyPr/>
        <a:lstStyle/>
        <a:p>
          <a:endParaRPr lang="en-US"/>
        </a:p>
      </dgm:t>
    </dgm:pt>
    <dgm:pt modelId="{78281A75-301E-42BA-A19E-01D9BC1202FB}">
      <dgm:prSet phldrT="[Text]" custT="1"/>
      <dgm:spPr/>
      <dgm:t>
        <a:bodyPr/>
        <a:lstStyle/>
        <a:p>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endParaRPr lang="en-US" sz="2400" dirty="0">
            <a:latin typeface="Times New Roman" pitchFamily="18" charset="0"/>
            <a:cs typeface="Times New Roman" pitchFamily="18" charset="0"/>
          </a:endParaRPr>
        </a:p>
      </dgm:t>
    </dgm:pt>
    <dgm:pt modelId="{DCC47023-C220-401D-8D07-F77E52F6BFD3}" type="parTrans" cxnId="{1B95552D-94DE-4BB4-8826-CF5F0838DE01}">
      <dgm:prSet/>
      <dgm:spPr/>
      <dgm:t>
        <a:bodyPr/>
        <a:lstStyle/>
        <a:p>
          <a:endParaRPr lang="en-US"/>
        </a:p>
      </dgm:t>
    </dgm:pt>
    <dgm:pt modelId="{B36271D8-B48E-4DC7-8B5B-9E0F0BCE412A}" type="sibTrans" cxnId="{1B95552D-94DE-4BB4-8826-CF5F0838DE01}">
      <dgm:prSet/>
      <dgm:spPr/>
      <dgm:t>
        <a:bodyPr/>
        <a:lstStyle/>
        <a:p>
          <a:endParaRPr lang="en-US"/>
        </a:p>
      </dgm:t>
    </dgm:pt>
    <dgm:pt modelId="{612AE0A1-8D74-4BAE-BD22-8FD262F68D92}">
      <dgm:prSet phldrT="[Text]" custT="1"/>
      <dgm:spPr/>
      <dgm:t>
        <a:bodyPr/>
        <a:lstStyle/>
        <a:p>
          <a:r>
            <a:rPr lang="en-US" sz="2400" b="1">
              <a:latin typeface="Times New Roman" pitchFamily="18" charset="0"/>
              <a:cs typeface="Times New Roman" pitchFamily="18" charset="0"/>
            </a:rPr>
            <a:t>Nghệ thuật</a:t>
          </a:r>
          <a:endParaRPr lang="en-US" sz="2400" b="1" dirty="0">
            <a:latin typeface="Times New Roman" pitchFamily="18" charset="0"/>
            <a:cs typeface="Times New Roman" pitchFamily="18" charset="0"/>
          </a:endParaRPr>
        </a:p>
      </dgm:t>
    </dgm:pt>
    <dgm:pt modelId="{8C8D927A-EF48-430D-AF37-4660C8104B0D}" type="parTrans" cxnId="{D65D2462-8999-47EE-8CFC-3A46A0D90987}">
      <dgm:prSet/>
      <dgm:spPr/>
      <dgm:t>
        <a:bodyPr/>
        <a:lstStyle/>
        <a:p>
          <a:endParaRPr lang="en-US"/>
        </a:p>
      </dgm:t>
    </dgm:pt>
    <dgm:pt modelId="{87289C31-FFF7-4534-94E9-395AB0771B15}" type="sibTrans" cxnId="{D65D2462-8999-47EE-8CFC-3A46A0D90987}">
      <dgm:prSet/>
      <dgm:spPr/>
      <dgm:t>
        <a:bodyPr/>
        <a:lstStyle/>
        <a:p>
          <a:endParaRPr lang="en-US"/>
        </a:p>
      </dgm:t>
    </dgm:pt>
    <dgm:pt modelId="{AA7D0A8E-5A79-421E-BC6C-EF1898C72882}">
      <dgm:prSet phldrT="[Text]" custT="1"/>
      <dgm:spPr/>
      <dgm:t>
        <a:bodyPr/>
        <a:lstStyle/>
        <a:p>
          <a:r>
            <a:rPr lang="en-US" sz="2400" dirty="0" err="1">
              <a:latin typeface="Times New Roman" pitchFamily="18" charset="0"/>
              <a:cs typeface="Times New Roman" pitchFamily="18" charset="0"/>
            </a:rPr>
            <a:t>Miêu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đáo</a:t>
          </a:r>
          <a:r>
            <a:rPr lang="en-US" sz="2400" dirty="0">
              <a:latin typeface="Times New Roman" pitchFamily="18" charset="0"/>
              <a:cs typeface="Times New Roman" pitchFamily="18" charset="0"/>
            </a:rPr>
            <a:t>.</a:t>
          </a:r>
        </a:p>
      </dgm:t>
    </dgm:pt>
    <dgm:pt modelId="{7FC5385E-9F72-440D-8374-3E746F60917D}" type="parTrans" cxnId="{C4354FD2-FA21-4588-B629-D1C88F88B83F}">
      <dgm:prSet/>
      <dgm:spPr/>
      <dgm:t>
        <a:bodyPr/>
        <a:lstStyle/>
        <a:p>
          <a:endParaRPr lang="en-US"/>
        </a:p>
      </dgm:t>
    </dgm:pt>
    <dgm:pt modelId="{2A4E312C-D9D0-4915-B0A6-69737436683D}" type="sibTrans" cxnId="{C4354FD2-FA21-4588-B629-D1C88F88B83F}">
      <dgm:prSet/>
      <dgm:spPr/>
      <dgm:t>
        <a:bodyPr/>
        <a:lstStyle/>
        <a:p>
          <a:endParaRPr lang="en-US"/>
        </a:p>
      </dgm:t>
    </dgm:pt>
    <dgm:pt modelId="{EBCE0A54-C369-4EDE-B809-E1D233BE834E}">
      <dgm:prSet phldrT="[Text]" custT="1"/>
      <dgm:spPr/>
      <dgm:t>
        <a:bodyPr/>
        <a:lstStyle/>
        <a:p>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a:t>
          </a:r>
        </a:p>
      </dgm:t>
    </dgm:pt>
    <dgm:pt modelId="{EECEBFB4-493F-4DEE-98CC-BC961FCAA990}" type="parTrans" cxnId="{3CAA103A-3D27-485B-BF57-229A3528F1E3}">
      <dgm:prSet/>
      <dgm:spPr/>
      <dgm:t>
        <a:bodyPr/>
        <a:lstStyle/>
        <a:p>
          <a:endParaRPr lang="en-US"/>
        </a:p>
      </dgm:t>
    </dgm:pt>
    <dgm:pt modelId="{B9E28009-6258-46DB-88CA-A23B063F8E41}" type="sibTrans" cxnId="{3CAA103A-3D27-485B-BF57-229A3528F1E3}">
      <dgm:prSet/>
      <dgm:spPr/>
      <dgm:t>
        <a:bodyPr/>
        <a:lstStyle/>
        <a:p>
          <a:endParaRPr lang="en-US"/>
        </a:p>
      </dgm:t>
    </dgm:pt>
    <dgm:pt modelId="{B8DB693E-91A6-48F5-806B-9ABDC3E70BEB}">
      <dgm:prSet phldrT="[Text]" custT="1"/>
      <dgm:spPr/>
      <dgm:t>
        <a:bodyPr/>
        <a:lstStyle/>
        <a:p>
          <a:r>
            <a:rPr lang="en-US" sz="2400" b="1">
              <a:latin typeface="Times New Roman" pitchFamily="18" charset="0"/>
              <a:cs typeface="Times New Roman" pitchFamily="18" charset="0"/>
            </a:rPr>
            <a:t>Ý nghĩa văn bản</a:t>
          </a:r>
          <a:endParaRPr lang="en-US" sz="2400" b="1" dirty="0">
            <a:latin typeface="Times New Roman" pitchFamily="18" charset="0"/>
            <a:cs typeface="Times New Roman" pitchFamily="18" charset="0"/>
          </a:endParaRPr>
        </a:p>
      </dgm:t>
    </dgm:pt>
    <dgm:pt modelId="{DFA25C1C-727E-4074-8360-38F41F748AE5}" type="parTrans" cxnId="{17E019FA-3EFF-4D38-9408-3884754BC5AB}">
      <dgm:prSet/>
      <dgm:spPr/>
      <dgm:t>
        <a:bodyPr/>
        <a:lstStyle/>
        <a:p>
          <a:endParaRPr lang="en-US"/>
        </a:p>
      </dgm:t>
    </dgm:pt>
    <dgm:pt modelId="{D029F89D-4556-4C99-8AA6-319D6BC13088}" type="sibTrans" cxnId="{17E019FA-3EFF-4D38-9408-3884754BC5AB}">
      <dgm:prSet/>
      <dgm:spPr/>
      <dgm:t>
        <a:bodyPr/>
        <a:lstStyle/>
        <a:p>
          <a:endParaRPr lang="en-US"/>
        </a:p>
      </dgm:t>
    </dgm:pt>
    <dgm:pt modelId="{5B58E385-96AA-4766-8A8D-0EB9C78096DB}">
      <dgm:prSet phldrT="[Text]" custT="1"/>
      <dgm:spPr/>
      <dgm:t>
        <a:bodyPr/>
        <a:lstStyle/>
        <a:p>
          <a:r>
            <a:rPr lang="en-US" sz="2400" dirty="0" err="1">
              <a:latin typeface="Times New Roman" pitchFamily="18" charset="0"/>
              <a:cs typeface="Times New Roman" pitchFamily="18" charset="0"/>
            </a:rPr>
            <a:t>Kiêu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a:t>
          </a:r>
        </a:p>
      </dgm:t>
    </dgm:pt>
    <dgm:pt modelId="{5E7C14B6-E319-47A8-B57B-390827F38D18}" type="parTrans" cxnId="{9E2A18CC-2A16-44E8-A9F5-41CB94F5B35E}">
      <dgm:prSet/>
      <dgm:spPr/>
      <dgm:t>
        <a:bodyPr/>
        <a:lstStyle/>
        <a:p>
          <a:endParaRPr lang="en-US"/>
        </a:p>
      </dgm:t>
    </dgm:pt>
    <dgm:pt modelId="{73ED5A62-57D7-44F4-98E3-75A1E0260960}" type="sibTrans" cxnId="{9E2A18CC-2A16-44E8-A9F5-41CB94F5B35E}">
      <dgm:prSet/>
      <dgm:spPr/>
      <dgm:t>
        <a:bodyPr/>
        <a:lstStyle/>
        <a:p>
          <a:endParaRPr lang="en-US"/>
        </a:p>
      </dgm:t>
    </dgm:pt>
    <dgm:pt modelId="{28C6FBC1-7B1D-4266-9F74-CDDE4F6A8820}">
      <dgm:prSet phldrT="[Text]" custT="1"/>
      <dgm:spPr/>
      <dgm:t>
        <a:bodyPr/>
        <a:lstStyle/>
        <a:p>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a:t>
          </a:r>
        </a:p>
      </dgm:t>
    </dgm:pt>
    <dgm:pt modelId="{1AD558AD-D35D-4E5D-9C28-3BD6C2FC071C}" type="parTrans" cxnId="{49CEC2D8-2E57-41AB-A824-137AD4CF3569}">
      <dgm:prSet/>
      <dgm:spPr/>
      <dgm:t>
        <a:bodyPr/>
        <a:lstStyle/>
        <a:p>
          <a:endParaRPr lang="en-US"/>
        </a:p>
      </dgm:t>
    </dgm:pt>
    <dgm:pt modelId="{1012927E-7E60-4839-B2D1-E1271F5935A0}" type="sibTrans" cxnId="{49CEC2D8-2E57-41AB-A824-137AD4CF3569}">
      <dgm:prSet/>
      <dgm:spPr/>
      <dgm:t>
        <a:bodyPr/>
        <a:lstStyle/>
        <a:p>
          <a:endParaRPr lang="en-US"/>
        </a:p>
      </dgm:t>
    </dgm:pt>
    <dgm:pt modelId="{DD01C711-2250-4745-9F16-0AB57CBDDE5C}">
      <dgm:prSet phldrT="[Text]" custT="1"/>
      <dgm:spPr/>
      <dgm:t>
        <a:bodyPr/>
        <a:lstStyle/>
        <a:p>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a:t>
          </a:r>
        </a:p>
      </dgm:t>
    </dgm:pt>
    <dgm:pt modelId="{79E87EC9-BCEE-4FF3-B9F6-EDB6D2F2FD1C}" type="parTrans" cxnId="{17783E5E-6A3C-4806-B368-4F253A60470E}">
      <dgm:prSet/>
      <dgm:spPr/>
      <dgm:t>
        <a:bodyPr/>
        <a:lstStyle/>
        <a:p>
          <a:endParaRPr lang="en-US"/>
        </a:p>
      </dgm:t>
    </dgm:pt>
    <dgm:pt modelId="{35E5F04D-30BB-4913-840D-4D2DB1A374CA}" type="sibTrans" cxnId="{17783E5E-6A3C-4806-B368-4F253A60470E}">
      <dgm:prSet/>
      <dgm:spPr/>
      <dgm:t>
        <a:bodyPr/>
        <a:lstStyle/>
        <a:p>
          <a:endParaRPr lang="en-US"/>
        </a:p>
      </dgm:t>
    </dgm:pt>
    <dgm:pt modelId="{905CB1C9-2893-4438-92A6-C65AC9A65362}">
      <dgm:prSet phldrT="[Text]" custT="1"/>
      <dgm:spPr/>
      <dgm:t>
        <a:bodyPr/>
        <a:lstStyle/>
        <a:p>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lỗi</a:t>
          </a:r>
          <a:r>
            <a:rPr lang="en-US" sz="2400" dirty="0">
              <a:latin typeface="Times New Roman" pitchFamily="18" charset="0"/>
              <a:cs typeface="Times New Roman" pitchFamily="18" charset="0"/>
            </a:rPr>
            <a:t>.</a:t>
          </a:r>
        </a:p>
      </dgm:t>
    </dgm:pt>
    <dgm:pt modelId="{39D49DF4-4C50-42DA-B9A5-A255460D4FF1}" type="parTrans" cxnId="{3F76624B-CCD6-431B-A499-8A0BC8C74D2D}">
      <dgm:prSet/>
      <dgm:spPr/>
      <dgm:t>
        <a:bodyPr/>
        <a:lstStyle/>
        <a:p>
          <a:endParaRPr lang="en-US"/>
        </a:p>
      </dgm:t>
    </dgm:pt>
    <dgm:pt modelId="{EF8FCF42-D4B3-4226-AB96-A8305DD8D34C}" type="sibTrans" cxnId="{3F76624B-CCD6-431B-A499-8A0BC8C74D2D}">
      <dgm:prSet/>
      <dgm:spPr/>
      <dgm:t>
        <a:bodyPr/>
        <a:lstStyle/>
        <a:p>
          <a:endParaRPr lang="en-US"/>
        </a:p>
      </dgm:t>
    </dgm:pt>
    <dgm:pt modelId="{1BFC1DB6-4D12-41A6-B02D-E7EAAA2E6421}" type="pres">
      <dgm:prSet presAssocID="{747A0E26-CE41-4B43-8308-1579D46BC70C}" presName="linear" presStyleCnt="0">
        <dgm:presLayoutVars>
          <dgm:dir/>
          <dgm:animLvl val="lvl"/>
          <dgm:resizeHandles val="exact"/>
        </dgm:presLayoutVars>
      </dgm:prSet>
      <dgm:spPr/>
      <dgm:t>
        <a:bodyPr/>
        <a:lstStyle/>
        <a:p>
          <a:endParaRPr lang="en-US"/>
        </a:p>
      </dgm:t>
    </dgm:pt>
    <dgm:pt modelId="{1A784DD1-9E24-435F-8A0E-E43F67D8F8AE}" type="pres">
      <dgm:prSet presAssocID="{D346A118-4EE6-4A5D-BCC0-09381FF5801F}" presName="parentLin" presStyleCnt="0"/>
      <dgm:spPr/>
    </dgm:pt>
    <dgm:pt modelId="{E3F940CF-569F-47F2-83AD-952CC1447806}" type="pres">
      <dgm:prSet presAssocID="{D346A118-4EE6-4A5D-BCC0-09381FF5801F}" presName="parentLeftMargin" presStyleLbl="node1" presStyleIdx="0" presStyleCnt="3"/>
      <dgm:spPr/>
      <dgm:t>
        <a:bodyPr/>
        <a:lstStyle/>
        <a:p>
          <a:endParaRPr lang="en-US"/>
        </a:p>
      </dgm:t>
    </dgm:pt>
    <dgm:pt modelId="{B0E12B32-824F-4243-A8B2-1115DC847B91}" type="pres">
      <dgm:prSet presAssocID="{D346A118-4EE6-4A5D-BCC0-09381FF5801F}" presName="parentText" presStyleLbl="node1" presStyleIdx="0" presStyleCnt="3">
        <dgm:presLayoutVars>
          <dgm:chMax val="0"/>
          <dgm:bulletEnabled val="1"/>
        </dgm:presLayoutVars>
      </dgm:prSet>
      <dgm:spPr/>
      <dgm:t>
        <a:bodyPr/>
        <a:lstStyle/>
        <a:p>
          <a:endParaRPr lang="en-US"/>
        </a:p>
      </dgm:t>
    </dgm:pt>
    <dgm:pt modelId="{4392468F-98E9-4611-ABF7-D98E79987320}" type="pres">
      <dgm:prSet presAssocID="{D346A118-4EE6-4A5D-BCC0-09381FF5801F}" presName="negativeSpace" presStyleCnt="0"/>
      <dgm:spPr/>
    </dgm:pt>
    <dgm:pt modelId="{202CA382-3510-490E-B00B-F2E6C4A2E7E4}" type="pres">
      <dgm:prSet presAssocID="{D346A118-4EE6-4A5D-BCC0-09381FF5801F}" presName="childText" presStyleLbl="conFgAcc1" presStyleIdx="0" presStyleCnt="3" custLinFactNeighborX="-157">
        <dgm:presLayoutVars>
          <dgm:bulletEnabled val="1"/>
        </dgm:presLayoutVars>
      </dgm:prSet>
      <dgm:spPr/>
      <dgm:t>
        <a:bodyPr/>
        <a:lstStyle/>
        <a:p>
          <a:endParaRPr lang="en-US"/>
        </a:p>
      </dgm:t>
    </dgm:pt>
    <dgm:pt modelId="{1DB8F09C-D486-41D8-8AB7-A7BEB33A45B2}" type="pres">
      <dgm:prSet presAssocID="{C9E8C96E-2B00-4DA6-B09D-70870B4B8088}" presName="spaceBetweenRectangles" presStyleCnt="0"/>
      <dgm:spPr/>
    </dgm:pt>
    <dgm:pt modelId="{1E3B7867-25AD-4333-8FE7-ECC91D470CA8}" type="pres">
      <dgm:prSet presAssocID="{612AE0A1-8D74-4BAE-BD22-8FD262F68D92}" presName="parentLin" presStyleCnt="0"/>
      <dgm:spPr/>
    </dgm:pt>
    <dgm:pt modelId="{EBADBBDA-50D6-498A-AA2D-5E44CCE5BD52}" type="pres">
      <dgm:prSet presAssocID="{612AE0A1-8D74-4BAE-BD22-8FD262F68D92}" presName="parentLeftMargin" presStyleLbl="node1" presStyleIdx="0" presStyleCnt="3"/>
      <dgm:spPr/>
      <dgm:t>
        <a:bodyPr/>
        <a:lstStyle/>
        <a:p>
          <a:endParaRPr lang="en-US"/>
        </a:p>
      </dgm:t>
    </dgm:pt>
    <dgm:pt modelId="{66671824-495B-4604-9C12-D9D7CE69F041}" type="pres">
      <dgm:prSet presAssocID="{612AE0A1-8D74-4BAE-BD22-8FD262F68D92}" presName="parentText" presStyleLbl="node1" presStyleIdx="1" presStyleCnt="3">
        <dgm:presLayoutVars>
          <dgm:chMax val="0"/>
          <dgm:bulletEnabled val="1"/>
        </dgm:presLayoutVars>
      </dgm:prSet>
      <dgm:spPr/>
      <dgm:t>
        <a:bodyPr/>
        <a:lstStyle/>
        <a:p>
          <a:endParaRPr lang="en-US"/>
        </a:p>
      </dgm:t>
    </dgm:pt>
    <dgm:pt modelId="{EFC9954E-D74C-42E5-AAD7-09476CBF0C58}" type="pres">
      <dgm:prSet presAssocID="{612AE0A1-8D74-4BAE-BD22-8FD262F68D92}" presName="negativeSpace" presStyleCnt="0"/>
      <dgm:spPr/>
    </dgm:pt>
    <dgm:pt modelId="{E06B560A-35AB-4A31-BC1B-9D8C58DC4870}" type="pres">
      <dgm:prSet presAssocID="{612AE0A1-8D74-4BAE-BD22-8FD262F68D92}" presName="childText" presStyleLbl="conFgAcc1" presStyleIdx="1" presStyleCnt="3">
        <dgm:presLayoutVars>
          <dgm:bulletEnabled val="1"/>
        </dgm:presLayoutVars>
      </dgm:prSet>
      <dgm:spPr/>
      <dgm:t>
        <a:bodyPr/>
        <a:lstStyle/>
        <a:p>
          <a:endParaRPr lang="en-US"/>
        </a:p>
      </dgm:t>
    </dgm:pt>
    <dgm:pt modelId="{03691EE8-0C53-469C-A2FD-31E4CE481DB5}" type="pres">
      <dgm:prSet presAssocID="{87289C31-FFF7-4534-94E9-395AB0771B15}" presName="spaceBetweenRectangles" presStyleCnt="0"/>
      <dgm:spPr/>
    </dgm:pt>
    <dgm:pt modelId="{2793C9C0-E01D-44AD-A7FD-0DA2384D08CE}" type="pres">
      <dgm:prSet presAssocID="{B8DB693E-91A6-48F5-806B-9ABDC3E70BEB}" presName="parentLin" presStyleCnt="0"/>
      <dgm:spPr/>
    </dgm:pt>
    <dgm:pt modelId="{983BB484-A25D-4EB0-A9A0-B8D7E85CD474}" type="pres">
      <dgm:prSet presAssocID="{B8DB693E-91A6-48F5-806B-9ABDC3E70BEB}" presName="parentLeftMargin" presStyleLbl="node1" presStyleIdx="1" presStyleCnt="3"/>
      <dgm:spPr/>
      <dgm:t>
        <a:bodyPr/>
        <a:lstStyle/>
        <a:p>
          <a:endParaRPr lang="en-US"/>
        </a:p>
      </dgm:t>
    </dgm:pt>
    <dgm:pt modelId="{01D02C94-8B14-4E07-8D1C-F9DA4D5ADA27}" type="pres">
      <dgm:prSet presAssocID="{B8DB693E-91A6-48F5-806B-9ABDC3E70BEB}" presName="parentText" presStyleLbl="node1" presStyleIdx="2" presStyleCnt="3">
        <dgm:presLayoutVars>
          <dgm:chMax val="0"/>
          <dgm:bulletEnabled val="1"/>
        </dgm:presLayoutVars>
      </dgm:prSet>
      <dgm:spPr/>
      <dgm:t>
        <a:bodyPr/>
        <a:lstStyle/>
        <a:p>
          <a:endParaRPr lang="en-US"/>
        </a:p>
      </dgm:t>
    </dgm:pt>
    <dgm:pt modelId="{7E5DC86B-7233-4E35-B81F-64FF404FCC20}" type="pres">
      <dgm:prSet presAssocID="{B8DB693E-91A6-48F5-806B-9ABDC3E70BEB}" presName="negativeSpace" presStyleCnt="0"/>
      <dgm:spPr/>
    </dgm:pt>
    <dgm:pt modelId="{72266CDC-A60D-4C10-AA8D-83AE44B364DD}" type="pres">
      <dgm:prSet presAssocID="{B8DB693E-91A6-48F5-806B-9ABDC3E70BEB}" presName="childText" presStyleLbl="conFgAcc1" presStyleIdx="2" presStyleCnt="3">
        <dgm:presLayoutVars>
          <dgm:bulletEnabled val="1"/>
        </dgm:presLayoutVars>
      </dgm:prSet>
      <dgm:spPr/>
      <dgm:t>
        <a:bodyPr/>
        <a:lstStyle/>
        <a:p>
          <a:endParaRPr lang="en-US"/>
        </a:p>
      </dgm:t>
    </dgm:pt>
  </dgm:ptLst>
  <dgm:cxnLst>
    <dgm:cxn modelId="{C3CAB95A-9969-47D1-A66B-A74BC676D2BA}" type="presOf" srcId="{EBCE0A54-C369-4EDE-B809-E1D233BE834E}" destId="{E06B560A-35AB-4A31-BC1B-9D8C58DC4870}" srcOrd="0" destOrd="1" presId="urn:microsoft.com/office/officeart/2005/8/layout/list1"/>
    <dgm:cxn modelId="{21A333EA-BFBE-44DB-A121-0EC84D760ECE}" type="presOf" srcId="{D346A118-4EE6-4A5D-BCC0-09381FF5801F}" destId="{B0E12B32-824F-4243-A8B2-1115DC847B91}" srcOrd="1" destOrd="0" presId="urn:microsoft.com/office/officeart/2005/8/layout/list1"/>
    <dgm:cxn modelId="{9E2A18CC-2A16-44E8-A9F5-41CB94F5B35E}" srcId="{B8DB693E-91A6-48F5-806B-9ABDC3E70BEB}" destId="{5B58E385-96AA-4766-8A8D-0EB9C78096DB}" srcOrd="1" destOrd="0" parTransId="{5E7C14B6-E319-47A8-B57B-390827F38D18}" sibTransId="{73ED5A62-57D7-44F4-98E3-75A1E0260960}"/>
    <dgm:cxn modelId="{78490A5C-524B-4C50-80A4-0C7FE5B6507F}" srcId="{747A0E26-CE41-4B43-8308-1579D46BC70C}" destId="{D346A118-4EE6-4A5D-BCC0-09381FF5801F}" srcOrd="0" destOrd="0" parTransId="{C1E86753-3CD0-4453-A421-5F2F4984DCE5}" sibTransId="{C9E8C96E-2B00-4DA6-B09D-70870B4B8088}"/>
    <dgm:cxn modelId="{E34377CA-67D2-441F-BB34-CDBED571819C}" type="presOf" srcId="{B3F66636-70E2-45A0-B20D-2E4FA0805FCE}" destId="{202CA382-3510-490E-B00B-F2E6C4A2E7E4}" srcOrd="0" destOrd="0" presId="urn:microsoft.com/office/officeart/2005/8/layout/list1"/>
    <dgm:cxn modelId="{17783E5E-6A3C-4806-B368-4F253A60470E}" srcId="{612AE0A1-8D74-4BAE-BD22-8FD262F68D92}" destId="{DD01C711-2250-4745-9F16-0AB57CBDDE5C}" srcOrd="2" destOrd="0" parTransId="{79E87EC9-BCEE-4FF3-B9F6-EDB6D2F2FD1C}" sibTransId="{35E5F04D-30BB-4913-840D-4D2DB1A374CA}"/>
    <dgm:cxn modelId="{17E019FA-3EFF-4D38-9408-3884754BC5AB}" srcId="{747A0E26-CE41-4B43-8308-1579D46BC70C}" destId="{B8DB693E-91A6-48F5-806B-9ABDC3E70BEB}" srcOrd="2" destOrd="0" parTransId="{DFA25C1C-727E-4074-8360-38F41F748AE5}" sibTransId="{D029F89D-4556-4C99-8AA6-319D6BC13088}"/>
    <dgm:cxn modelId="{3CAA103A-3D27-485B-BF57-229A3528F1E3}" srcId="{612AE0A1-8D74-4BAE-BD22-8FD262F68D92}" destId="{EBCE0A54-C369-4EDE-B809-E1D233BE834E}" srcOrd="1" destOrd="0" parTransId="{EECEBFB4-493F-4DEE-98CC-BC961FCAA990}" sibTransId="{B9E28009-6258-46DB-88CA-A23B063F8E41}"/>
    <dgm:cxn modelId="{8B34CDFC-5502-4699-A25D-35133673FCEB}" type="presOf" srcId="{AA7D0A8E-5A79-421E-BC6C-EF1898C72882}" destId="{E06B560A-35AB-4A31-BC1B-9D8C58DC4870}" srcOrd="0" destOrd="0" presId="urn:microsoft.com/office/officeart/2005/8/layout/list1"/>
    <dgm:cxn modelId="{839BAB8F-E706-4EB8-B0BD-B1D3C7F17412}" type="presOf" srcId="{612AE0A1-8D74-4BAE-BD22-8FD262F68D92}" destId="{66671824-495B-4604-9C12-D9D7CE69F041}" srcOrd="1" destOrd="0" presId="urn:microsoft.com/office/officeart/2005/8/layout/list1"/>
    <dgm:cxn modelId="{0DD53DFC-8AC4-4ED0-83A8-0CD6A97EED19}" type="presOf" srcId="{B8DB693E-91A6-48F5-806B-9ABDC3E70BEB}" destId="{01D02C94-8B14-4E07-8D1C-F9DA4D5ADA27}" srcOrd="1" destOrd="0" presId="urn:microsoft.com/office/officeart/2005/8/layout/list1"/>
    <dgm:cxn modelId="{3F76624B-CCD6-431B-A499-8A0BC8C74D2D}" srcId="{B8DB693E-91A6-48F5-806B-9ABDC3E70BEB}" destId="{905CB1C9-2893-4438-92A6-C65AC9A65362}" srcOrd="0" destOrd="0" parTransId="{39D49DF4-4C50-42DA-B9A5-A255460D4FF1}" sibTransId="{EF8FCF42-D4B3-4226-AB96-A8305DD8D34C}"/>
    <dgm:cxn modelId="{D65D2462-8999-47EE-8CFC-3A46A0D90987}" srcId="{747A0E26-CE41-4B43-8308-1579D46BC70C}" destId="{612AE0A1-8D74-4BAE-BD22-8FD262F68D92}" srcOrd="1" destOrd="0" parTransId="{8C8D927A-EF48-430D-AF37-4660C8104B0D}" sibTransId="{87289C31-FFF7-4534-94E9-395AB0771B15}"/>
    <dgm:cxn modelId="{7F58CFEE-00D3-473A-9935-28D28A9AABA0}" type="presOf" srcId="{5B58E385-96AA-4766-8A8D-0EB9C78096DB}" destId="{72266CDC-A60D-4C10-AA8D-83AE44B364DD}" srcOrd="0" destOrd="1" presId="urn:microsoft.com/office/officeart/2005/8/layout/list1"/>
    <dgm:cxn modelId="{5F0D0A93-6D8F-43A8-9B7D-56D9C2B4601C}" type="presOf" srcId="{905CB1C9-2893-4438-92A6-C65AC9A65362}" destId="{72266CDC-A60D-4C10-AA8D-83AE44B364DD}" srcOrd="0" destOrd="0" presId="urn:microsoft.com/office/officeart/2005/8/layout/list1"/>
    <dgm:cxn modelId="{A097D281-F606-43CA-80C2-7EC415210F11}" srcId="{D346A118-4EE6-4A5D-BCC0-09381FF5801F}" destId="{B3F66636-70E2-45A0-B20D-2E4FA0805FCE}" srcOrd="0" destOrd="0" parTransId="{7F505ACF-FEA6-4482-AB4A-BED8615CA21E}" sibTransId="{6966BE5D-A922-4577-80AE-2F6B31630ADE}"/>
    <dgm:cxn modelId="{49CEC2D8-2E57-41AB-A824-137AD4CF3569}" srcId="{B8DB693E-91A6-48F5-806B-9ABDC3E70BEB}" destId="{28C6FBC1-7B1D-4266-9F74-CDDE4F6A8820}" srcOrd="2" destOrd="0" parTransId="{1AD558AD-D35D-4E5D-9C28-3BD6C2FC071C}" sibTransId="{1012927E-7E60-4839-B2D1-E1271F5935A0}"/>
    <dgm:cxn modelId="{C4354FD2-FA21-4588-B629-D1C88F88B83F}" srcId="{612AE0A1-8D74-4BAE-BD22-8FD262F68D92}" destId="{AA7D0A8E-5A79-421E-BC6C-EF1898C72882}" srcOrd="0" destOrd="0" parTransId="{7FC5385E-9F72-440D-8374-3E746F60917D}" sibTransId="{2A4E312C-D9D0-4915-B0A6-69737436683D}"/>
    <dgm:cxn modelId="{DDDAB2A4-D7B1-4F45-B4A7-A6D5A37FECAC}" type="presOf" srcId="{B8DB693E-91A6-48F5-806B-9ABDC3E70BEB}" destId="{983BB484-A25D-4EB0-A9A0-B8D7E85CD474}" srcOrd="0" destOrd="0" presId="urn:microsoft.com/office/officeart/2005/8/layout/list1"/>
    <dgm:cxn modelId="{72C17AC9-5EE8-4656-A077-C06D71D58F79}" type="presOf" srcId="{612AE0A1-8D74-4BAE-BD22-8FD262F68D92}" destId="{EBADBBDA-50D6-498A-AA2D-5E44CCE5BD52}" srcOrd="0" destOrd="0" presId="urn:microsoft.com/office/officeart/2005/8/layout/list1"/>
    <dgm:cxn modelId="{D083F6F9-2C28-4531-925B-E649F11389AE}" type="presOf" srcId="{DD01C711-2250-4745-9F16-0AB57CBDDE5C}" destId="{E06B560A-35AB-4A31-BC1B-9D8C58DC4870}" srcOrd="0" destOrd="2" presId="urn:microsoft.com/office/officeart/2005/8/layout/list1"/>
    <dgm:cxn modelId="{D566A39B-46E3-4352-9BD2-4F59F3F820C7}" type="presOf" srcId="{28C6FBC1-7B1D-4266-9F74-CDDE4F6A8820}" destId="{72266CDC-A60D-4C10-AA8D-83AE44B364DD}" srcOrd="0" destOrd="2" presId="urn:microsoft.com/office/officeart/2005/8/layout/list1"/>
    <dgm:cxn modelId="{16654854-DA56-40CD-83DE-39009BAC3143}" type="presOf" srcId="{747A0E26-CE41-4B43-8308-1579D46BC70C}" destId="{1BFC1DB6-4D12-41A6-B02D-E7EAAA2E6421}" srcOrd="0" destOrd="0" presId="urn:microsoft.com/office/officeart/2005/8/layout/list1"/>
    <dgm:cxn modelId="{1B95552D-94DE-4BB4-8826-CF5F0838DE01}" srcId="{D346A118-4EE6-4A5D-BCC0-09381FF5801F}" destId="{78281A75-301E-42BA-A19E-01D9BC1202FB}" srcOrd="1" destOrd="0" parTransId="{DCC47023-C220-401D-8D07-F77E52F6BFD3}" sibTransId="{B36271D8-B48E-4DC7-8B5B-9E0F0BCE412A}"/>
    <dgm:cxn modelId="{EFE8DC2F-D898-45A3-B1DA-AEDEA0083442}" type="presOf" srcId="{78281A75-301E-42BA-A19E-01D9BC1202FB}" destId="{202CA382-3510-490E-B00B-F2E6C4A2E7E4}" srcOrd="0" destOrd="1" presId="urn:microsoft.com/office/officeart/2005/8/layout/list1"/>
    <dgm:cxn modelId="{7A9AA9E0-BF31-4407-808D-DA08B771A60D}" type="presOf" srcId="{D346A118-4EE6-4A5D-BCC0-09381FF5801F}" destId="{E3F940CF-569F-47F2-83AD-952CC1447806}" srcOrd="0" destOrd="0" presId="urn:microsoft.com/office/officeart/2005/8/layout/list1"/>
    <dgm:cxn modelId="{9FA303A1-BB70-445F-9F4E-F574ACBCAAD1}" type="presParOf" srcId="{1BFC1DB6-4D12-41A6-B02D-E7EAAA2E6421}" destId="{1A784DD1-9E24-435F-8A0E-E43F67D8F8AE}" srcOrd="0" destOrd="0" presId="urn:microsoft.com/office/officeart/2005/8/layout/list1"/>
    <dgm:cxn modelId="{A6F25398-BA0B-45B5-8F8F-B8C15DA0C3BA}" type="presParOf" srcId="{1A784DD1-9E24-435F-8A0E-E43F67D8F8AE}" destId="{E3F940CF-569F-47F2-83AD-952CC1447806}" srcOrd="0" destOrd="0" presId="urn:microsoft.com/office/officeart/2005/8/layout/list1"/>
    <dgm:cxn modelId="{0CC68D46-C9CA-43D7-9552-C73EB217C7CE}" type="presParOf" srcId="{1A784DD1-9E24-435F-8A0E-E43F67D8F8AE}" destId="{B0E12B32-824F-4243-A8B2-1115DC847B91}" srcOrd="1" destOrd="0" presId="urn:microsoft.com/office/officeart/2005/8/layout/list1"/>
    <dgm:cxn modelId="{2726A162-C9FB-475E-9606-0DE09CEBD07C}" type="presParOf" srcId="{1BFC1DB6-4D12-41A6-B02D-E7EAAA2E6421}" destId="{4392468F-98E9-4611-ABF7-D98E79987320}" srcOrd="1" destOrd="0" presId="urn:microsoft.com/office/officeart/2005/8/layout/list1"/>
    <dgm:cxn modelId="{0F2655C2-43B5-4A78-8635-FE778C6032D5}" type="presParOf" srcId="{1BFC1DB6-4D12-41A6-B02D-E7EAAA2E6421}" destId="{202CA382-3510-490E-B00B-F2E6C4A2E7E4}" srcOrd="2" destOrd="0" presId="urn:microsoft.com/office/officeart/2005/8/layout/list1"/>
    <dgm:cxn modelId="{A90D1EAD-25DB-4BBB-A45E-96C979B63AE3}" type="presParOf" srcId="{1BFC1DB6-4D12-41A6-B02D-E7EAAA2E6421}" destId="{1DB8F09C-D486-41D8-8AB7-A7BEB33A45B2}" srcOrd="3" destOrd="0" presId="urn:microsoft.com/office/officeart/2005/8/layout/list1"/>
    <dgm:cxn modelId="{069B91C2-CDF6-46DE-87B1-2088A52BC829}" type="presParOf" srcId="{1BFC1DB6-4D12-41A6-B02D-E7EAAA2E6421}" destId="{1E3B7867-25AD-4333-8FE7-ECC91D470CA8}" srcOrd="4" destOrd="0" presId="urn:microsoft.com/office/officeart/2005/8/layout/list1"/>
    <dgm:cxn modelId="{F5D53E7B-E052-4786-AAC0-CC4FBF83A2E0}" type="presParOf" srcId="{1E3B7867-25AD-4333-8FE7-ECC91D470CA8}" destId="{EBADBBDA-50D6-498A-AA2D-5E44CCE5BD52}" srcOrd="0" destOrd="0" presId="urn:microsoft.com/office/officeart/2005/8/layout/list1"/>
    <dgm:cxn modelId="{21BFAE78-1080-4761-9797-A69921ACD0E3}" type="presParOf" srcId="{1E3B7867-25AD-4333-8FE7-ECC91D470CA8}" destId="{66671824-495B-4604-9C12-D9D7CE69F041}" srcOrd="1" destOrd="0" presId="urn:microsoft.com/office/officeart/2005/8/layout/list1"/>
    <dgm:cxn modelId="{81D095BC-31C6-403E-A199-D437F92C4332}" type="presParOf" srcId="{1BFC1DB6-4D12-41A6-B02D-E7EAAA2E6421}" destId="{EFC9954E-D74C-42E5-AAD7-09476CBF0C58}" srcOrd="5" destOrd="0" presId="urn:microsoft.com/office/officeart/2005/8/layout/list1"/>
    <dgm:cxn modelId="{2D505AB1-C514-4F6D-B434-4149F2E880AC}" type="presParOf" srcId="{1BFC1DB6-4D12-41A6-B02D-E7EAAA2E6421}" destId="{E06B560A-35AB-4A31-BC1B-9D8C58DC4870}" srcOrd="6" destOrd="0" presId="urn:microsoft.com/office/officeart/2005/8/layout/list1"/>
    <dgm:cxn modelId="{72D55E67-30B8-4C14-9278-00186BA873A2}" type="presParOf" srcId="{1BFC1DB6-4D12-41A6-B02D-E7EAAA2E6421}" destId="{03691EE8-0C53-469C-A2FD-31E4CE481DB5}" srcOrd="7" destOrd="0" presId="urn:microsoft.com/office/officeart/2005/8/layout/list1"/>
    <dgm:cxn modelId="{86CF2B27-2D01-4024-BA83-0539A5B17C6B}" type="presParOf" srcId="{1BFC1DB6-4D12-41A6-B02D-E7EAAA2E6421}" destId="{2793C9C0-E01D-44AD-A7FD-0DA2384D08CE}" srcOrd="8" destOrd="0" presId="urn:microsoft.com/office/officeart/2005/8/layout/list1"/>
    <dgm:cxn modelId="{1B081422-9586-4561-98BB-CF77BD35FCF3}" type="presParOf" srcId="{2793C9C0-E01D-44AD-A7FD-0DA2384D08CE}" destId="{983BB484-A25D-4EB0-A9A0-B8D7E85CD474}" srcOrd="0" destOrd="0" presId="urn:microsoft.com/office/officeart/2005/8/layout/list1"/>
    <dgm:cxn modelId="{E6CBBF4A-05AC-4CF8-82C9-8FB3F70C054B}" type="presParOf" srcId="{2793C9C0-E01D-44AD-A7FD-0DA2384D08CE}" destId="{01D02C94-8B14-4E07-8D1C-F9DA4D5ADA27}" srcOrd="1" destOrd="0" presId="urn:microsoft.com/office/officeart/2005/8/layout/list1"/>
    <dgm:cxn modelId="{21263BAD-36BD-48AF-BBB0-A8AF9994D6F2}" type="presParOf" srcId="{1BFC1DB6-4D12-41A6-B02D-E7EAAA2E6421}" destId="{7E5DC86B-7233-4E35-B81F-64FF404FCC20}" srcOrd="9" destOrd="0" presId="urn:microsoft.com/office/officeart/2005/8/layout/list1"/>
    <dgm:cxn modelId="{EA85A4A4-055C-4DE1-937E-0EED814E6EFA}" type="presParOf" srcId="{1BFC1DB6-4D12-41A6-B02D-E7EAAA2E6421}" destId="{72266CDC-A60D-4C10-AA8D-83AE44B364D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060415-677E-454E-A148-85ADF4083B83}" type="doc">
      <dgm:prSet loTypeId="urn:microsoft.com/office/officeart/2005/8/layout/hierarchy3" loCatId="list" qsTypeId="urn:microsoft.com/office/officeart/2005/8/quickstyle/3d7" qsCatId="3D" csTypeId="urn:microsoft.com/office/officeart/2005/8/colors/accent1_2" csCatId="accent1" phldr="1"/>
      <dgm:spPr/>
      <dgm:t>
        <a:bodyPr/>
        <a:lstStyle/>
        <a:p>
          <a:endParaRPr lang="en-US"/>
        </a:p>
      </dgm:t>
    </dgm:pt>
    <dgm:pt modelId="{782FBE6B-96B9-40B9-8575-263E8B851B73}">
      <dgm:prSet phldrT="[Text]" custT="1"/>
      <dgm:spPr/>
      <dgm:t>
        <a:bodyPr/>
        <a:lstStyle/>
        <a:p>
          <a:r>
            <a:rPr lang="en-US" sz="2600" b="1" dirty="0" err="1">
              <a:solidFill>
                <a:srgbClr val="FF0000"/>
              </a:solidFill>
              <a:latin typeface="Times New Roman" pitchFamily="18" charset="0"/>
              <a:cs typeface="Times New Roman" pitchFamily="18" charset="0"/>
            </a:rPr>
            <a:t>Lời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kể</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Dế</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Mèn</a:t>
          </a:r>
          <a:endParaRPr lang="en-US" sz="2600" b="1" dirty="0">
            <a:solidFill>
              <a:srgbClr val="FF0000"/>
            </a:solidFill>
            <a:latin typeface="Times New Roman" pitchFamily="18" charset="0"/>
            <a:cs typeface="Times New Roman" pitchFamily="18" charset="0"/>
          </a:endParaRPr>
        </a:p>
      </dgm:t>
    </dgm:pt>
    <dgm:pt modelId="{248E287F-54DE-403C-B542-5AFEBE23BED0}" type="parTrans" cxnId="{B27CC575-8F18-4F51-8B92-1EA80084D15B}">
      <dgm:prSet/>
      <dgm:spPr/>
      <dgm:t>
        <a:bodyPr/>
        <a:lstStyle/>
        <a:p>
          <a:endParaRPr lang="en-US"/>
        </a:p>
      </dgm:t>
    </dgm:pt>
    <dgm:pt modelId="{D503CCAF-0EB6-4B98-8D01-D5E72A0C458B}" type="sibTrans" cxnId="{B27CC575-8F18-4F51-8B92-1EA80084D15B}">
      <dgm:prSet/>
      <dgm:spPr/>
      <dgm:t>
        <a:bodyPr/>
        <a:lstStyle/>
        <a:p>
          <a:endParaRPr lang="en-US"/>
        </a:p>
      </dgm:t>
    </dgm:pt>
    <dgm:pt modelId="{4932A40D-A842-4E39-86B4-20299349B025}">
      <dgm:prSet phldrT="[Text]" custT="1"/>
      <dgm:spPr/>
      <dgm:t>
        <a:bodyPr/>
        <a:lstStyle/>
        <a:p>
          <a:pPr algn="l"/>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tai </a:t>
          </a:r>
          <a:r>
            <a:rPr lang="en-US" sz="2200" i="1" dirty="0" err="1">
              <a:latin typeface="Times New Roman" pitchFamily="18" charset="0"/>
              <a:cs typeface="Times New Roman" pitchFamily="18" charset="0"/>
            </a:rPr>
            <a:t>họa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đứa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ích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kỉ</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thể</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trước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nhưng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chị</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Cốc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Choắt</a:t>
          </a:r>
          <a:r>
            <a:rPr lang="en-US" sz="2200" i="1" dirty="0">
              <a:latin typeface="Times New Roman" pitchFamily="18" charset="0"/>
              <a:cs typeface="Times New Roman" pitchFamily="18" charset="0"/>
            </a:rPr>
            <a:t> …</a:t>
          </a:r>
        </a:p>
      </dgm:t>
    </dgm:pt>
    <dgm:pt modelId="{0412C3C8-0878-4ECB-B3CA-32F4010BC1D8}" type="parTrans" cxnId="{1BAC2030-8420-4CCC-841B-559264B41C14}">
      <dgm:prSet/>
      <dgm:spPr/>
      <dgm:t>
        <a:bodyPr/>
        <a:lstStyle/>
        <a:p>
          <a:endParaRPr lang="en-US"/>
        </a:p>
      </dgm:t>
    </dgm:pt>
    <dgm:pt modelId="{B98ED197-65A0-4522-B113-EA4CEC55B223}" type="sibTrans" cxnId="{1BAC2030-8420-4CCC-841B-559264B41C14}">
      <dgm:prSet/>
      <dgm:spPr/>
      <dgm:t>
        <a:bodyPr/>
        <a:lstStyle/>
        <a:p>
          <a:endParaRPr lang="en-US"/>
        </a:p>
      </dgm:t>
    </dgm:pt>
    <dgm:pt modelId="{72AD5A07-5B49-4375-9B96-77BDCA46FF2E}">
      <dgm:prSet phldrT="[Text]" custT="1"/>
      <dgm:spPr/>
      <dgm:t>
        <a:bodyPr/>
        <a:lstStyle/>
        <a:p>
          <a:pPr algn="l"/>
          <a:r>
            <a:rPr lang="en-US" sz="2200" i="1" dirty="0">
              <a:latin typeface="Times New Roman" pitchFamily="18" charset="0"/>
              <a:cs typeface="Times New Roman" pitchFamily="18" charset="0"/>
            </a:rPr>
            <a:t>………………………………….</a:t>
          </a:r>
        </a:p>
      </dgm:t>
    </dgm:pt>
    <dgm:pt modelId="{E3E65CCF-88C0-4319-BE3A-CF22FCF02673}" type="parTrans" cxnId="{4E20C515-34B4-4B5F-B820-3013EEEC46E2}">
      <dgm:prSet/>
      <dgm:spPr/>
      <dgm:t>
        <a:bodyPr/>
        <a:lstStyle/>
        <a:p>
          <a:endParaRPr lang="en-US"/>
        </a:p>
      </dgm:t>
    </dgm:pt>
    <dgm:pt modelId="{733B5068-F254-4A21-A533-FEE4034E35D7}" type="sibTrans" cxnId="{4E20C515-34B4-4B5F-B820-3013EEEC46E2}">
      <dgm:prSet/>
      <dgm:spPr/>
      <dgm:t>
        <a:bodyPr/>
        <a:lstStyle/>
        <a:p>
          <a:endParaRPr lang="en-US"/>
        </a:p>
      </dgm:t>
    </dgm:pt>
    <dgm:pt modelId="{8C569FD8-9400-4665-8985-ABB10AD55EB0}">
      <dgm:prSet phldrT="[Text]" custT="1"/>
      <dgm:spPr/>
      <dgm:t>
        <a:bodyPr/>
        <a:lstStyle/>
        <a:p>
          <a:r>
            <a:rPr lang="en-US" sz="2600" b="1" dirty="0" err="1">
              <a:solidFill>
                <a:srgbClr val="FF0000"/>
              </a:solidFill>
              <a:latin typeface="Times New Roman" pitchFamily="18" charset="0"/>
              <a:cs typeface="Times New Roman" pitchFamily="18" charset="0"/>
            </a:rPr>
            <a:t>Lời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thoại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Dế</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Mèn</a:t>
          </a:r>
          <a:endParaRPr lang="en-US" sz="2600" b="1" dirty="0">
            <a:solidFill>
              <a:srgbClr val="FF0000"/>
            </a:solidFill>
            <a:latin typeface="Times New Roman" pitchFamily="18" charset="0"/>
            <a:cs typeface="Times New Roman" pitchFamily="18" charset="0"/>
          </a:endParaRPr>
        </a:p>
      </dgm:t>
    </dgm:pt>
    <dgm:pt modelId="{33D3F38A-39AD-4992-AE58-06AF6E485A2D}" type="parTrans" cxnId="{7428D280-681F-4B9A-908F-A14B4F1E3BB7}">
      <dgm:prSet/>
      <dgm:spPr/>
      <dgm:t>
        <a:bodyPr/>
        <a:lstStyle/>
        <a:p>
          <a:endParaRPr lang="en-US"/>
        </a:p>
      </dgm:t>
    </dgm:pt>
    <dgm:pt modelId="{8F7E23E2-1506-42D5-989A-974D1A714D73}" type="sibTrans" cxnId="{7428D280-681F-4B9A-908F-A14B4F1E3BB7}">
      <dgm:prSet/>
      <dgm:spPr/>
      <dgm:t>
        <a:bodyPr/>
        <a:lstStyle/>
        <a:p>
          <a:endParaRPr lang="en-US"/>
        </a:p>
      </dgm:t>
    </dgm:pt>
    <dgm:pt modelId="{9BE8A3B0-B5DE-46F8-AAAB-5DB4C4B117FC}">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còn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nữa</a:t>
          </a:r>
          <a:r>
            <a:rPr lang="en-US" sz="2200" i="1" dirty="0">
              <a:latin typeface="Times New Roman" pitchFamily="18" charset="0"/>
              <a:cs typeface="Times New Roman" pitchFamily="18" charset="0"/>
            </a:rPr>
            <a:t>?</a:t>
          </a:r>
        </a:p>
        <a:p>
          <a:pPr algn="ctr"/>
          <a:r>
            <a:rPr lang="en-US" sz="2000" i="0" dirty="0">
              <a:latin typeface="Times New Roman" pitchFamily="18" charset="0"/>
              <a:cs typeface="Times New Roman" pitchFamily="18" charset="0"/>
            </a:rPr>
            <a:t>(</a:t>
          </a:r>
          <a:r>
            <a:rPr lang="en-US" sz="2000" i="0" dirty="0" err="1">
              <a:latin typeface="Times New Roman" pitchFamily="18" charset="0"/>
              <a:cs typeface="Times New Roman" pitchFamily="18" charset="0"/>
            </a:rPr>
            <a:t>Dế</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Mèn</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nói</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với</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Dế</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Choắt</a:t>
          </a:r>
          <a:r>
            <a:rPr lang="en-US" sz="2000" i="0" dirty="0">
              <a:latin typeface="Times New Roman" pitchFamily="18" charset="0"/>
              <a:cs typeface="Times New Roman" pitchFamily="18" charset="0"/>
            </a:rPr>
            <a:t>)</a:t>
          </a:r>
        </a:p>
      </dgm:t>
    </dgm:pt>
    <dgm:pt modelId="{685201D9-0F8F-4CD5-95C5-6CF50953B790}" type="parTrans" cxnId="{A69E1B65-10E1-4C3A-86BF-CD92BFA78867}">
      <dgm:prSet/>
      <dgm:spPr/>
      <dgm:t>
        <a:bodyPr/>
        <a:lstStyle/>
        <a:p>
          <a:endParaRPr lang="en-US"/>
        </a:p>
      </dgm:t>
    </dgm:pt>
    <dgm:pt modelId="{F85729E9-8CDE-4FAC-89C9-9970F730CF9C}" type="sibTrans" cxnId="{A69E1B65-10E1-4C3A-86BF-CD92BFA78867}">
      <dgm:prSet/>
      <dgm:spPr/>
      <dgm:t>
        <a:bodyPr/>
        <a:lstStyle/>
        <a:p>
          <a:endParaRPr lang="en-US"/>
        </a:p>
      </dgm:t>
    </dgm:pt>
    <dgm:pt modelId="{E70030F6-3AE5-4CE6-A82C-0BA9F317BD99}">
      <dgm:prSet phldrT="[Text]" custT="1"/>
      <dgm:spPr/>
      <dgm:t>
        <a:bodyPr/>
        <a:lstStyle/>
        <a:p>
          <a:pPr algn="l"/>
          <a:r>
            <a:rPr lang="en-US" sz="2200" i="1" dirty="0">
              <a:latin typeface="Times New Roman" pitchFamily="18" charset="0"/>
              <a:cs typeface="Times New Roman" pitchFamily="18" charset="0"/>
            </a:rPr>
            <a:t>…………………………….</a:t>
          </a:r>
        </a:p>
      </dgm:t>
    </dgm:pt>
    <dgm:pt modelId="{323810A3-47A1-48A6-AC71-C985E7899689}" type="parTrans" cxnId="{FD3B9B1B-2950-4D32-A211-742686EA552B}">
      <dgm:prSet/>
      <dgm:spPr/>
      <dgm:t>
        <a:bodyPr/>
        <a:lstStyle/>
        <a:p>
          <a:endParaRPr lang="en-US"/>
        </a:p>
      </dgm:t>
    </dgm:pt>
    <dgm:pt modelId="{54011EE0-F95E-4A3B-A67C-2BBF8423D9B7}" type="sibTrans" cxnId="{FD3B9B1B-2950-4D32-A211-742686EA552B}">
      <dgm:prSet/>
      <dgm:spPr/>
      <dgm:t>
        <a:bodyPr/>
        <a:lstStyle/>
        <a:p>
          <a:endParaRPr lang="en-US"/>
        </a:p>
      </dgm:t>
    </dgm:pt>
    <dgm:pt modelId="{373A29CB-CFA8-4894-B40B-62A772447F20}">
      <dgm:prSet phldrT="[Text]" custT="1"/>
      <dgm:spPr/>
      <dgm:t>
        <a:bodyPr/>
        <a:lstStyle/>
        <a:p>
          <a:pPr algn="l"/>
          <a:r>
            <a:rPr lang="en-US" sz="2200" i="1" dirty="0">
              <a:latin typeface="Times New Roman" pitchFamily="18" charset="0"/>
              <a:cs typeface="Times New Roman" pitchFamily="18" charset="0"/>
            </a:rPr>
            <a:t>………………………………….</a:t>
          </a:r>
        </a:p>
      </dgm:t>
    </dgm:pt>
    <dgm:pt modelId="{B902EC12-33D9-4F9F-9551-395FFAFF9353}" type="parTrans" cxnId="{0D4D7CB5-0159-4D0A-81FC-EAE4CC00CBEA}">
      <dgm:prSet/>
      <dgm:spPr/>
      <dgm:t>
        <a:bodyPr/>
        <a:lstStyle/>
        <a:p>
          <a:endParaRPr lang="en-US"/>
        </a:p>
      </dgm:t>
    </dgm:pt>
    <dgm:pt modelId="{63B7A114-1535-438A-BB14-938EE7D9981F}" type="sibTrans" cxnId="{0D4D7CB5-0159-4D0A-81FC-EAE4CC00CBEA}">
      <dgm:prSet/>
      <dgm:spPr/>
      <dgm:t>
        <a:bodyPr/>
        <a:lstStyle/>
        <a:p>
          <a:endParaRPr lang="en-US"/>
        </a:p>
      </dgm:t>
    </dgm:pt>
    <dgm:pt modelId="{B3863CEA-0DFE-4F15-8063-0CBEDB946235}">
      <dgm:prSet phldrT="[Text]" custT="1"/>
      <dgm:spPr/>
      <dgm:t>
        <a:bodyPr/>
        <a:lstStyle/>
        <a:p>
          <a:pPr algn="l"/>
          <a:r>
            <a:rPr lang="en-US" sz="2200" i="1" dirty="0">
              <a:latin typeface="Times New Roman" pitchFamily="18" charset="0"/>
              <a:cs typeface="Times New Roman" pitchFamily="18" charset="0"/>
            </a:rPr>
            <a:t>………………………………..</a:t>
          </a:r>
        </a:p>
      </dgm:t>
    </dgm:pt>
    <dgm:pt modelId="{C410721F-77E2-4A00-BF0E-B0C1A70D673C}" type="parTrans" cxnId="{FA7F5F1E-CB83-43A5-98E5-1F73F0E9B2FA}">
      <dgm:prSet/>
      <dgm:spPr/>
      <dgm:t>
        <a:bodyPr/>
        <a:lstStyle/>
        <a:p>
          <a:endParaRPr lang="en-US"/>
        </a:p>
      </dgm:t>
    </dgm:pt>
    <dgm:pt modelId="{A39A1BB9-4FB1-41BA-83B8-FBF23C32ACC1}" type="sibTrans" cxnId="{FA7F5F1E-CB83-43A5-98E5-1F73F0E9B2FA}">
      <dgm:prSet/>
      <dgm:spPr/>
      <dgm:t>
        <a:bodyPr/>
        <a:lstStyle/>
        <a:p>
          <a:endParaRPr lang="en-US"/>
        </a:p>
      </dgm:t>
    </dgm:pt>
    <dgm:pt modelId="{91BE2436-9BDB-4173-A425-B69E990ACB70}">
      <dgm:prSet phldrT="[Text]" custT="1"/>
      <dgm:spPr/>
      <dgm:t>
        <a:bodyPr/>
        <a:lstStyle/>
        <a:p>
          <a:pPr algn="l"/>
          <a:r>
            <a:rPr lang="en-US" sz="2200" i="1" dirty="0">
              <a:latin typeface="Times New Roman" pitchFamily="18" charset="0"/>
              <a:cs typeface="Times New Roman" pitchFamily="18" charset="0"/>
            </a:rPr>
            <a:t>…………………………………</a:t>
          </a:r>
        </a:p>
      </dgm:t>
    </dgm:pt>
    <dgm:pt modelId="{FB8CFDE0-B043-4DD9-8408-EED6CC5A81CF}" type="parTrans" cxnId="{156B5F3F-359A-47CC-9478-C4032AAA9CA3}">
      <dgm:prSet/>
      <dgm:spPr/>
      <dgm:t>
        <a:bodyPr/>
        <a:lstStyle/>
        <a:p>
          <a:endParaRPr lang="en-US"/>
        </a:p>
      </dgm:t>
    </dgm:pt>
    <dgm:pt modelId="{6BDC3B4A-81B5-4479-9378-BBEE915273F5}" type="sibTrans" cxnId="{156B5F3F-359A-47CC-9478-C4032AAA9CA3}">
      <dgm:prSet/>
      <dgm:spPr/>
      <dgm:t>
        <a:bodyPr/>
        <a:lstStyle/>
        <a:p>
          <a:endParaRPr lang="en-US"/>
        </a:p>
      </dgm:t>
    </dgm:pt>
    <dgm:pt modelId="{DFC25217-181B-4E6F-8FF4-CCC0AFA07049}">
      <dgm:prSet phldrT="[Text]" custT="1"/>
      <dgm:spPr/>
      <dgm:t>
        <a:bodyPr/>
        <a:lstStyle/>
        <a:p>
          <a:pPr algn="l"/>
          <a:r>
            <a:rPr lang="en-US" sz="2200" i="1" dirty="0">
              <a:latin typeface="Times New Roman" pitchFamily="18" charset="0"/>
              <a:cs typeface="Times New Roman" pitchFamily="18" charset="0"/>
            </a:rPr>
            <a:t>……………………………….</a:t>
          </a:r>
        </a:p>
      </dgm:t>
    </dgm:pt>
    <dgm:pt modelId="{A65CB928-A654-44DE-95CC-4C5A43F316B1}" type="parTrans" cxnId="{92BC0977-1467-44B7-AAC1-9ACE321874B7}">
      <dgm:prSet/>
      <dgm:spPr/>
      <dgm:t>
        <a:bodyPr/>
        <a:lstStyle/>
        <a:p>
          <a:endParaRPr lang="en-US"/>
        </a:p>
      </dgm:t>
    </dgm:pt>
    <dgm:pt modelId="{B24E5CD0-5560-4972-BD4F-151F60E1AF21}" type="sibTrans" cxnId="{92BC0977-1467-44B7-AAC1-9ACE321874B7}">
      <dgm:prSet/>
      <dgm:spPr/>
      <dgm:t>
        <a:bodyPr/>
        <a:lstStyle/>
        <a:p>
          <a:endParaRPr lang="en-US"/>
        </a:p>
      </dgm:t>
    </dgm:pt>
    <dgm:pt modelId="{B99D7CAF-54F9-452A-9E98-8A36C246F04E}">
      <dgm:prSet phldrT="[Text]" custT="1"/>
      <dgm:spPr/>
      <dgm:t>
        <a:bodyPr/>
        <a:lstStyle/>
        <a:p>
          <a:pPr algn="l"/>
          <a:r>
            <a:rPr lang="en-US" sz="2200" i="1" dirty="0">
              <a:latin typeface="Times New Roman" pitchFamily="18" charset="0"/>
              <a:cs typeface="Times New Roman" pitchFamily="18" charset="0"/>
            </a:rPr>
            <a:t>………………………………….</a:t>
          </a:r>
        </a:p>
      </dgm:t>
    </dgm:pt>
    <dgm:pt modelId="{B1C0EE8B-7EED-486D-9433-D441F82043A4}" type="parTrans" cxnId="{F348359D-6D9E-440A-929D-554312CDB1A8}">
      <dgm:prSet/>
      <dgm:spPr/>
      <dgm:t>
        <a:bodyPr/>
        <a:lstStyle/>
        <a:p>
          <a:endParaRPr lang="en-US"/>
        </a:p>
      </dgm:t>
    </dgm:pt>
    <dgm:pt modelId="{57E3AD59-459B-4B3A-A806-1426F0511F36}" type="sibTrans" cxnId="{F348359D-6D9E-440A-929D-554312CDB1A8}">
      <dgm:prSet/>
      <dgm:spPr/>
      <dgm:t>
        <a:bodyPr/>
        <a:lstStyle/>
        <a:p>
          <a:endParaRPr lang="en-US"/>
        </a:p>
      </dgm:t>
    </dgm:pt>
    <dgm:pt modelId="{7D113FA0-7712-423C-838F-BE7A41F64EE7}">
      <dgm:prSet phldrT="[Text]" custT="1"/>
      <dgm:spPr/>
      <dgm:t>
        <a:bodyPr/>
        <a:lstStyle/>
        <a:p>
          <a:pPr algn="l"/>
          <a:r>
            <a:rPr lang="en-US" sz="2200" i="1" dirty="0">
              <a:latin typeface="Times New Roman" pitchFamily="18" charset="0"/>
              <a:cs typeface="Times New Roman" pitchFamily="18" charset="0"/>
            </a:rPr>
            <a:t>………………………………….</a:t>
          </a:r>
        </a:p>
      </dgm:t>
    </dgm:pt>
    <dgm:pt modelId="{282217AD-F4FB-49DB-BA32-4EB554B57619}" type="parTrans" cxnId="{CAFF5F25-4AF5-44A6-B234-D71733C10526}">
      <dgm:prSet/>
      <dgm:spPr/>
      <dgm:t>
        <a:bodyPr/>
        <a:lstStyle/>
        <a:p>
          <a:endParaRPr lang="en-US"/>
        </a:p>
      </dgm:t>
    </dgm:pt>
    <dgm:pt modelId="{63F04653-1084-4A18-809B-52FED15D8068}" type="sibTrans" cxnId="{CAFF5F25-4AF5-44A6-B234-D71733C10526}">
      <dgm:prSet/>
      <dgm:spPr/>
      <dgm:t>
        <a:bodyPr/>
        <a:lstStyle/>
        <a:p>
          <a:endParaRPr lang="en-US"/>
        </a:p>
      </dgm:t>
    </dgm:pt>
    <dgm:pt modelId="{66727F97-C7A4-414A-B908-932D4E363DEC}" type="pres">
      <dgm:prSet presAssocID="{4C060415-677E-454E-A148-85ADF4083B83}" presName="diagram" presStyleCnt="0">
        <dgm:presLayoutVars>
          <dgm:chPref val="1"/>
          <dgm:dir/>
          <dgm:animOne val="branch"/>
          <dgm:animLvl val="lvl"/>
          <dgm:resizeHandles/>
        </dgm:presLayoutVars>
      </dgm:prSet>
      <dgm:spPr/>
      <dgm:t>
        <a:bodyPr/>
        <a:lstStyle/>
        <a:p>
          <a:endParaRPr lang="en-US"/>
        </a:p>
      </dgm:t>
    </dgm:pt>
    <dgm:pt modelId="{CC87C43F-0FE3-470F-8AE6-987F7141BF97}" type="pres">
      <dgm:prSet presAssocID="{782FBE6B-96B9-40B9-8575-263E8B851B73}" presName="root" presStyleCnt="0"/>
      <dgm:spPr/>
    </dgm:pt>
    <dgm:pt modelId="{BE6F5A79-33E6-4676-B8E6-AE0943243EF2}" type="pres">
      <dgm:prSet presAssocID="{782FBE6B-96B9-40B9-8575-263E8B851B73}" presName="rootComposite" presStyleCnt="0"/>
      <dgm:spPr/>
    </dgm:pt>
    <dgm:pt modelId="{298A6F31-49F7-4093-B54E-5C5A55256C75}" type="pres">
      <dgm:prSet presAssocID="{782FBE6B-96B9-40B9-8575-263E8B851B73}" presName="rootText" presStyleLbl="node1" presStyleIdx="0" presStyleCnt="2" custScaleX="192633" custScaleY="45748" custLinFactNeighborX="-50" custLinFactNeighborY="-34677"/>
      <dgm:spPr/>
      <dgm:t>
        <a:bodyPr/>
        <a:lstStyle/>
        <a:p>
          <a:endParaRPr lang="en-US"/>
        </a:p>
      </dgm:t>
    </dgm:pt>
    <dgm:pt modelId="{67D35CEF-EA16-4E28-9634-FBB03D658D1D}" type="pres">
      <dgm:prSet presAssocID="{782FBE6B-96B9-40B9-8575-263E8B851B73}" presName="rootConnector" presStyleLbl="node1" presStyleIdx="0" presStyleCnt="2"/>
      <dgm:spPr/>
      <dgm:t>
        <a:bodyPr/>
        <a:lstStyle/>
        <a:p>
          <a:endParaRPr lang="en-US"/>
        </a:p>
      </dgm:t>
    </dgm:pt>
    <dgm:pt modelId="{CA52A8DB-0638-42B9-901B-13C4AA236874}" type="pres">
      <dgm:prSet presAssocID="{782FBE6B-96B9-40B9-8575-263E8B851B73}" presName="childShape" presStyleCnt="0"/>
      <dgm:spPr/>
    </dgm:pt>
    <dgm:pt modelId="{62C7F7E3-BE5B-4D00-8DEA-EFB082403D13}" type="pres">
      <dgm:prSet presAssocID="{0412C3C8-0878-4ECB-B3CA-32F4010BC1D8}" presName="Name13" presStyleLbl="parChTrans1D2" presStyleIdx="0" presStyleCnt="10"/>
      <dgm:spPr/>
      <dgm:t>
        <a:bodyPr/>
        <a:lstStyle/>
        <a:p>
          <a:endParaRPr lang="en-US"/>
        </a:p>
      </dgm:t>
    </dgm:pt>
    <dgm:pt modelId="{BAE4DCBF-6B47-4C4D-BCE0-0A512596E71A}" type="pres">
      <dgm:prSet presAssocID="{4932A40D-A842-4E39-86B4-20299349B025}" presName="childText" presStyleLbl="bgAcc1" presStyleIdx="0" presStyleCnt="10" custScaleX="280928" custScaleY="166323" custLinFactNeighborX="-13262" custLinFactNeighborY="5277">
        <dgm:presLayoutVars>
          <dgm:bulletEnabled val="1"/>
        </dgm:presLayoutVars>
      </dgm:prSet>
      <dgm:spPr/>
      <dgm:t>
        <a:bodyPr/>
        <a:lstStyle/>
        <a:p>
          <a:endParaRPr lang="en-US"/>
        </a:p>
      </dgm:t>
    </dgm:pt>
    <dgm:pt modelId="{09F787D0-0CD8-445A-9489-E05269A83F47}" type="pres">
      <dgm:prSet presAssocID="{E3E65CCF-88C0-4319-BE3A-CF22FCF02673}" presName="Name13" presStyleLbl="parChTrans1D2" presStyleIdx="1" presStyleCnt="10"/>
      <dgm:spPr/>
      <dgm:t>
        <a:bodyPr/>
        <a:lstStyle/>
        <a:p>
          <a:endParaRPr lang="en-US"/>
        </a:p>
      </dgm:t>
    </dgm:pt>
    <dgm:pt modelId="{2EED444F-050E-4156-BF9F-11CDDCFE3D71}" type="pres">
      <dgm:prSet presAssocID="{72AD5A07-5B49-4375-9B96-77BDCA46FF2E}" presName="childText" presStyleLbl="bgAcc1" presStyleIdx="1" presStyleCnt="10" custScaleX="279341" custScaleY="83701" custLinFactNeighborX="-11767" custLinFactNeighborY="-6042">
        <dgm:presLayoutVars>
          <dgm:bulletEnabled val="1"/>
        </dgm:presLayoutVars>
      </dgm:prSet>
      <dgm:spPr/>
      <dgm:t>
        <a:bodyPr/>
        <a:lstStyle/>
        <a:p>
          <a:endParaRPr lang="en-US"/>
        </a:p>
      </dgm:t>
    </dgm:pt>
    <dgm:pt modelId="{9FD37364-D02E-4C43-AD01-D3DD19947850}" type="pres">
      <dgm:prSet presAssocID="{B902EC12-33D9-4F9F-9551-395FFAFF9353}" presName="Name13" presStyleLbl="parChTrans1D2" presStyleIdx="2" presStyleCnt="10"/>
      <dgm:spPr/>
      <dgm:t>
        <a:bodyPr/>
        <a:lstStyle/>
        <a:p>
          <a:endParaRPr lang="en-US"/>
        </a:p>
      </dgm:t>
    </dgm:pt>
    <dgm:pt modelId="{53AB1571-06F4-4BA9-821C-B55CA831BBA2}" type="pres">
      <dgm:prSet presAssocID="{373A29CB-CFA8-4894-B40B-62A772447F20}" presName="childText" presStyleLbl="bgAcc1" presStyleIdx="2" presStyleCnt="10" custScaleX="275139" custScaleY="88881" custLinFactNeighborX="-10060" custLinFactNeighborY="-9310">
        <dgm:presLayoutVars>
          <dgm:bulletEnabled val="1"/>
        </dgm:presLayoutVars>
      </dgm:prSet>
      <dgm:spPr/>
      <dgm:t>
        <a:bodyPr/>
        <a:lstStyle/>
        <a:p>
          <a:endParaRPr lang="en-US"/>
        </a:p>
      </dgm:t>
    </dgm:pt>
    <dgm:pt modelId="{55265750-D831-46FB-B281-085122A85746}" type="pres">
      <dgm:prSet presAssocID="{B1C0EE8B-7EED-486D-9433-D441F82043A4}" presName="Name13" presStyleLbl="parChTrans1D2" presStyleIdx="3" presStyleCnt="10"/>
      <dgm:spPr/>
      <dgm:t>
        <a:bodyPr/>
        <a:lstStyle/>
        <a:p>
          <a:endParaRPr lang="en-US"/>
        </a:p>
      </dgm:t>
    </dgm:pt>
    <dgm:pt modelId="{29CC267C-0A1E-4485-BC36-544C4995D1B1}" type="pres">
      <dgm:prSet presAssocID="{B99D7CAF-54F9-452A-9E98-8A36C246F04E}" presName="childText" presStyleLbl="bgAcc1" presStyleIdx="3" presStyleCnt="10" custScaleX="271288" custLinFactNeighborX="-8048" custLinFactNeighborY="-9792">
        <dgm:presLayoutVars>
          <dgm:bulletEnabled val="1"/>
        </dgm:presLayoutVars>
      </dgm:prSet>
      <dgm:spPr/>
      <dgm:t>
        <a:bodyPr/>
        <a:lstStyle/>
        <a:p>
          <a:endParaRPr lang="en-US"/>
        </a:p>
      </dgm:t>
    </dgm:pt>
    <dgm:pt modelId="{6F9BA0EB-5456-4CBF-8522-F49C38551C87}" type="pres">
      <dgm:prSet presAssocID="{FB8CFDE0-B043-4DD9-8408-EED6CC5A81CF}" presName="Name13" presStyleLbl="parChTrans1D2" presStyleIdx="4" presStyleCnt="10"/>
      <dgm:spPr/>
      <dgm:t>
        <a:bodyPr/>
        <a:lstStyle/>
        <a:p>
          <a:endParaRPr lang="en-US"/>
        </a:p>
      </dgm:t>
    </dgm:pt>
    <dgm:pt modelId="{0DB55D7C-B7D1-4C28-B3B6-56D6B99E32F3}" type="pres">
      <dgm:prSet presAssocID="{91BE2436-9BDB-4173-A425-B69E990ACB70}" presName="childText" presStyleLbl="bgAcc1" presStyleIdx="4" presStyleCnt="10" custAng="10800000" custFlipVert="1" custScaleX="268488" custScaleY="73956" custLinFactNeighborX="-7042" custLinFactNeighborY="-11624">
        <dgm:presLayoutVars>
          <dgm:bulletEnabled val="1"/>
        </dgm:presLayoutVars>
      </dgm:prSet>
      <dgm:spPr/>
      <dgm:t>
        <a:bodyPr/>
        <a:lstStyle/>
        <a:p>
          <a:endParaRPr lang="en-US"/>
        </a:p>
      </dgm:t>
    </dgm:pt>
    <dgm:pt modelId="{FC7A3444-E7DE-4610-BA83-639BC4456AD2}" type="pres">
      <dgm:prSet presAssocID="{8C569FD8-9400-4665-8985-ABB10AD55EB0}" presName="root" presStyleCnt="0"/>
      <dgm:spPr/>
    </dgm:pt>
    <dgm:pt modelId="{B91E0E33-EFF6-44C5-B256-0061B6DF3C09}" type="pres">
      <dgm:prSet presAssocID="{8C569FD8-9400-4665-8985-ABB10AD55EB0}" presName="rootComposite" presStyleCnt="0"/>
      <dgm:spPr/>
    </dgm:pt>
    <dgm:pt modelId="{1A258694-0048-44EF-A921-4E3C0EB755C7}" type="pres">
      <dgm:prSet presAssocID="{8C569FD8-9400-4665-8985-ABB10AD55EB0}" presName="rootText" presStyleLbl="node1" presStyleIdx="1" presStyleCnt="2" custScaleX="192582" custScaleY="54046" custLinFactNeighborX="16443" custLinFactNeighborY="-68"/>
      <dgm:spPr/>
      <dgm:t>
        <a:bodyPr/>
        <a:lstStyle/>
        <a:p>
          <a:endParaRPr lang="en-US"/>
        </a:p>
      </dgm:t>
    </dgm:pt>
    <dgm:pt modelId="{DA97223F-FA8D-42ED-8619-6C7FBAE960B3}" type="pres">
      <dgm:prSet presAssocID="{8C569FD8-9400-4665-8985-ABB10AD55EB0}" presName="rootConnector" presStyleLbl="node1" presStyleIdx="1" presStyleCnt="2"/>
      <dgm:spPr/>
      <dgm:t>
        <a:bodyPr/>
        <a:lstStyle/>
        <a:p>
          <a:endParaRPr lang="en-US"/>
        </a:p>
      </dgm:t>
    </dgm:pt>
    <dgm:pt modelId="{6D029241-C77C-4B59-A9BA-20ECF986D2F0}" type="pres">
      <dgm:prSet presAssocID="{8C569FD8-9400-4665-8985-ABB10AD55EB0}" presName="childShape" presStyleCnt="0"/>
      <dgm:spPr/>
    </dgm:pt>
    <dgm:pt modelId="{51F995AE-D4E1-4A28-B1A6-3DE6BA54E7AE}" type="pres">
      <dgm:prSet presAssocID="{685201D9-0F8F-4CD5-95C5-6CF50953B790}" presName="Name13" presStyleLbl="parChTrans1D2" presStyleIdx="5" presStyleCnt="10"/>
      <dgm:spPr/>
      <dgm:t>
        <a:bodyPr/>
        <a:lstStyle/>
        <a:p>
          <a:endParaRPr lang="en-US"/>
        </a:p>
      </dgm:t>
    </dgm:pt>
    <dgm:pt modelId="{758CA0A2-FBF2-4DAE-84A3-CDEB0984898A}" type="pres">
      <dgm:prSet presAssocID="{9BE8A3B0-B5DE-46F8-AAAB-5DB4C4B117FC}" presName="childText" presStyleLbl="bgAcc1" presStyleIdx="5" presStyleCnt="10" custScaleX="260244" custScaleY="131547" custLinFactNeighborX="14685" custLinFactNeighborY="-2919">
        <dgm:presLayoutVars>
          <dgm:bulletEnabled val="1"/>
        </dgm:presLayoutVars>
      </dgm:prSet>
      <dgm:spPr/>
      <dgm:t>
        <a:bodyPr/>
        <a:lstStyle/>
        <a:p>
          <a:endParaRPr lang="en-US"/>
        </a:p>
      </dgm:t>
    </dgm:pt>
    <dgm:pt modelId="{908FDE25-FDF9-44DC-9E17-D795097BE4F5}" type="pres">
      <dgm:prSet presAssocID="{323810A3-47A1-48A6-AC71-C985E7899689}" presName="Name13" presStyleLbl="parChTrans1D2" presStyleIdx="6" presStyleCnt="10"/>
      <dgm:spPr/>
      <dgm:t>
        <a:bodyPr/>
        <a:lstStyle/>
        <a:p>
          <a:endParaRPr lang="en-US"/>
        </a:p>
      </dgm:t>
    </dgm:pt>
    <dgm:pt modelId="{4B0BEE36-8821-4434-83E5-6EE4F80AC793}" type="pres">
      <dgm:prSet presAssocID="{E70030F6-3AE5-4CE6-A82C-0BA9F317BD99}" presName="childText" presStyleLbl="bgAcc1" presStyleIdx="6" presStyleCnt="10" custScaleX="253144" custScaleY="129484" custLinFactNeighborX="17655" custLinFactNeighborY="-11168">
        <dgm:presLayoutVars>
          <dgm:bulletEnabled val="1"/>
        </dgm:presLayoutVars>
      </dgm:prSet>
      <dgm:spPr/>
      <dgm:t>
        <a:bodyPr/>
        <a:lstStyle/>
        <a:p>
          <a:endParaRPr lang="en-US"/>
        </a:p>
      </dgm:t>
    </dgm:pt>
    <dgm:pt modelId="{EAE83A7F-E6C1-43F2-8186-56F7A3F4417C}" type="pres">
      <dgm:prSet presAssocID="{C410721F-77E2-4A00-BF0E-B0C1A70D673C}" presName="Name13" presStyleLbl="parChTrans1D2" presStyleIdx="7" presStyleCnt="10"/>
      <dgm:spPr/>
      <dgm:t>
        <a:bodyPr/>
        <a:lstStyle/>
        <a:p>
          <a:endParaRPr lang="en-US"/>
        </a:p>
      </dgm:t>
    </dgm:pt>
    <dgm:pt modelId="{A924D61B-A4DD-4045-A998-5B99BFA83D1E}" type="pres">
      <dgm:prSet presAssocID="{B3863CEA-0DFE-4F15-8063-0CBEDB946235}" presName="childText" presStyleLbl="bgAcc1" presStyleIdx="7" presStyleCnt="10" custScaleX="254608" custScaleY="71382" custLinFactNeighborX="19913" custLinFactNeighborY="-20328">
        <dgm:presLayoutVars>
          <dgm:bulletEnabled val="1"/>
        </dgm:presLayoutVars>
      </dgm:prSet>
      <dgm:spPr/>
      <dgm:t>
        <a:bodyPr/>
        <a:lstStyle/>
        <a:p>
          <a:endParaRPr lang="en-US"/>
        </a:p>
      </dgm:t>
    </dgm:pt>
    <dgm:pt modelId="{1FF97E50-7845-4649-A6D4-091BBC441984}" type="pres">
      <dgm:prSet presAssocID="{282217AD-F4FB-49DB-BA32-4EB554B57619}" presName="Name13" presStyleLbl="parChTrans1D2" presStyleIdx="8" presStyleCnt="10"/>
      <dgm:spPr/>
      <dgm:t>
        <a:bodyPr/>
        <a:lstStyle/>
        <a:p>
          <a:endParaRPr lang="en-US"/>
        </a:p>
      </dgm:t>
    </dgm:pt>
    <dgm:pt modelId="{D0CAEBE3-A8BF-4652-8634-A09E96C7E643}" type="pres">
      <dgm:prSet presAssocID="{7D113FA0-7712-423C-838F-BE7A41F64EE7}" presName="childText" presStyleLbl="bgAcc1" presStyleIdx="8" presStyleCnt="10" custScaleX="256203" custLinFactNeighborX="18108" custLinFactNeighborY="-22744">
        <dgm:presLayoutVars>
          <dgm:bulletEnabled val="1"/>
        </dgm:presLayoutVars>
      </dgm:prSet>
      <dgm:spPr/>
      <dgm:t>
        <a:bodyPr/>
        <a:lstStyle/>
        <a:p>
          <a:endParaRPr lang="en-US"/>
        </a:p>
      </dgm:t>
    </dgm:pt>
    <dgm:pt modelId="{6B19322E-00DF-407C-A26A-DD4B9CAD1CC9}" type="pres">
      <dgm:prSet presAssocID="{A65CB928-A654-44DE-95CC-4C5A43F316B1}" presName="Name13" presStyleLbl="parChTrans1D2" presStyleIdx="9" presStyleCnt="10"/>
      <dgm:spPr/>
      <dgm:t>
        <a:bodyPr/>
        <a:lstStyle/>
        <a:p>
          <a:endParaRPr lang="en-US"/>
        </a:p>
      </dgm:t>
    </dgm:pt>
    <dgm:pt modelId="{C89F03D0-E10B-4335-844D-3255F0B944E8}" type="pres">
      <dgm:prSet presAssocID="{DFC25217-181B-4E6F-8FF4-CCC0AFA07049}" presName="childText" presStyleLbl="bgAcc1" presStyleIdx="9" presStyleCnt="10" custScaleX="260244" custScaleY="140238" custLinFactNeighborX="15090" custLinFactNeighborY="-29270">
        <dgm:presLayoutVars>
          <dgm:bulletEnabled val="1"/>
        </dgm:presLayoutVars>
      </dgm:prSet>
      <dgm:spPr/>
      <dgm:t>
        <a:bodyPr/>
        <a:lstStyle/>
        <a:p>
          <a:endParaRPr lang="en-US"/>
        </a:p>
      </dgm:t>
    </dgm:pt>
  </dgm:ptLst>
  <dgm:cxnLst>
    <dgm:cxn modelId="{CAFF5F25-4AF5-44A6-B234-D71733C10526}" srcId="{8C569FD8-9400-4665-8985-ABB10AD55EB0}" destId="{7D113FA0-7712-423C-838F-BE7A41F64EE7}" srcOrd="3" destOrd="0" parTransId="{282217AD-F4FB-49DB-BA32-4EB554B57619}" sibTransId="{63F04653-1084-4A18-809B-52FED15D8068}"/>
    <dgm:cxn modelId="{B25766EB-38BD-4810-9EE5-16D2DA9EF076}" type="presOf" srcId="{91BE2436-9BDB-4173-A425-B69E990ACB70}" destId="{0DB55D7C-B7D1-4C28-B3B6-56D6B99E32F3}" srcOrd="0" destOrd="0" presId="urn:microsoft.com/office/officeart/2005/8/layout/hierarchy3"/>
    <dgm:cxn modelId="{8B7640D1-7F34-49E4-B003-EEFD67E1CEEA}" type="presOf" srcId="{7D113FA0-7712-423C-838F-BE7A41F64EE7}" destId="{D0CAEBE3-A8BF-4652-8634-A09E96C7E643}" srcOrd="0" destOrd="0" presId="urn:microsoft.com/office/officeart/2005/8/layout/hierarchy3"/>
    <dgm:cxn modelId="{43B5E246-CF79-45B0-A475-40E48DBC4B95}" type="presOf" srcId="{0412C3C8-0878-4ECB-B3CA-32F4010BC1D8}" destId="{62C7F7E3-BE5B-4D00-8DEA-EFB082403D13}" srcOrd="0" destOrd="0" presId="urn:microsoft.com/office/officeart/2005/8/layout/hierarchy3"/>
    <dgm:cxn modelId="{DA98CB78-216E-48D1-9FE2-7816ED620A2D}" type="presOf" srcId="{782FBE6B-96B9-40B9-8575-263E8B851B73}" destId="{67D35CEF-EA16-4E28-9634-FBB03D658D1D}" srcOrd="1" destOrd="0" presId="urn:microsoft.com/office/officeart/2005/8/layout/hierarchy3"/>
    <dgm:cxn modelId="{1BAC2030-8420-4CCC-841B-559264B41C14}" srcId="{782FBE6B-96B9-40B9-8575-263E8B851B73}" destId="{4932A40D-A842-4E39-86B4-20299349B025}" srcOrd="0" destOrd="0" parTransId="{0412C3C8-0878-4ECB-B3CA-32F4010BC1D8}" sibTransId="{B98ED197-65A0-4522-B113-EA4CEC55B223}"/>
    <dgm:cxn modelId="{A69E1B65-10E1-4C3A-86BF-CD92BFA78867}" srcId="{8C569FD8-9400-4665-8985-ABB10AD55EB0}" destId="{9BE8A3B0-B5DE-46F8-AAAB-5DB4C4B117FC}" srcOrd="0" destOrd="0" parTransId="{685201D9-0F8F-4CD5-95C5-6CF50953B790}" sibTransId="{F85729E9-8CDE-4FAC-89C9-9970F730CF9C}"/>
    <dgm:cxn modelId="{42585959-0490-4FA4-9A11-62812710FF0B}" type="presOf" srcId="{E70030F6-3AE5-4CE6-A82C-0BA9F317BD99}" destId="{4B0BEE36-8821-4434-83E5-6EE4F80AC793}" srcOrd="0" destOrd="0" presId="urn:microsoft.com/office/officeart/2005/8/layout/hierarchy3"/>
    <dgm:cxn modelId="{BD0389BF-F2B4-4E25-AFCC-166B4F7EB148}" type="presOf" srcId="{782FBE6B-96B9-40B9-8575-263E8B851B73}" destId="{298A6F31-49F7-4093-B54E-5C5A55256C75}" srcOrd="0" destOrd="0" presId="urn:microsoft.com/office/officeart/2005/8/layout/hierarchy3"/>
    <dgm:cxn modelId="{7428D280-681F-4B9A-908F-A14B4F1E3BB7}" srcId="{4C060415-677E-454E-A148-85ADF4083B83}" destId="{8C569FD8-9400-4665-8985-ABB10AD55EB0}" srcOrd="1" destOrd="0" parTransId="{33D3F38A-39AD-4992-AE58-06AF6E485A2D}" sibTransId="{8F7E23E2-1506-42D5-989A-974D1A714D73}"/>
    <dgm:cxn modelId="{9437B99A-9122-4C93-8C49-A376D9B0E4DA}" type="presOf" srcId="{E3E65CCF-88C0-4319-BE3A-CF22FCF02673}" destId="{09F787D0-0CD8-445A-9489-E05269A83F47}" srcOrd="0" destOrd="0" presId="urn:microsoft.com/office/officeart/2005/8/layout/hierarchy3"/>
    <dgm:cxn modelId="{71FE5DBF-3E49-4B99-AB89-D9DF44C7362B}" type="presOf" srcId="{72AD5A07-5B49-4375-9B96-77BDCA46FF2E}" destId="{2EED444F-050E-4156-BF9F-11CDDCFE3D71}" srcOrd="0" destOrd="0" presId="urn:microsoft.com/office/officeart/2005/8/layout/hierarchy3"/>
    <dgm:cxn modelId="{9AE68639-3D18-42C6-9A9B-8934285F8BA0}" type="presOf" srcId="{4932A40D-A842-4E39-86B4-20299349B025}" destId="{BAE4DCBF-6B47-4C4D-BCE0-0A512596E71A}" srcOrd="0" destOrd="0" presId="urn:microsoft.com/office/officeart/2005/8/layout/hierarchy3"/>
    <dgm:cxn modelId="{337A14B1-3C72-4332-BBF3-1210CDFBCF06}" type="presOf" srcId="{8C569FD8-9400-4665-8985-ABB10AD55EB0}" destId="{DA97223F-FA8D-42ED-8619-6C7FBAE960B3}" srcOrd="1" destOrd="0" presId="urn:microsoft.com/office/officeart/2005/8/layout/hierarchy3"/>
    <dgm:cxn modelId="{1E416CD8-75EC-4490-BD2C-F1D441B10901}" type="presOf" srcId="{685201D9-0F8F-4CD5-95C5-6CF50953B790}" destId="{51F995AE-D4E1-4A28-B1A6-3DE6BA54E7AE}" srcOrd="0" destOrd="0" presId="urn:microsoft.com/office/officeart/2005/8/layout/hierarchy3"/>
    <dgm:cxn modelId="{2018FC9F-6086-42AA-8E18-9F05053EF006}" type="presOf" srcId="{FB8CFDE0-B043-4DD9-8408-EED6CC5A81CF}" destId="{6F9BA0EB-5456-4CBF-8522-F49C38551C87}" srcOrd="0" destOrd="0" presId="urn:microsoft.com/office/officeart/2005/8/layout/hierarchy3"/>
    <dgm:cxn modelId="{FA7F5F1E-CB83-43A5-98E5-1F73F0E9B2FA}" srcId="{8C569FD8-9400-4665-8985-ABB10AD55EB0}" destId="{B3863CEA-0DFE-4F15-8063-0CBEDB946235}" srcOrd="2" destOrd="0" parTransId="{C410721F-77E2-4A00-BF0E-B0C1A70D673C}" sibTransId="{A39A1BB9-4FB1-41BA-83B8-FBF23C32ACC1}"/>
    <dgm:cxn modelId="{4E20C515-34B4-4B5F-B820-3013EEEC46E2}" srcId="{782FBE6B-96B9-40B9-8575-263E8B851B73}" destId="{72AD5A07-5B49-4375-9B96-77BDCA46FF2E}" srcOrd="1" destOrd="0" parTransId="{E3E65CCF-88C0-4319-BE3A-CF22FCF02673}" sibTransId="{733B5068-F254-4A21-A533-FEE4034E35D7}"/>
    <dgm:cxn modelId="{1533A6B1-3E93-4100-9A84-F533F7A43D3F}" type="presOf" srcId="{B902EC12-33D9-4F9F-9551-395FFAFF9353}" destId="{9FD37364-D02E-4C43-AD01-D3DD19947850}" srcOrd="0" destOrd="0" presId="urn:microsoft.com/office/officeart/2005/8/layout/hierarchy3"/>
    <dgm:cxn modelId="{9442AFB5-BA77-4E0C-9394-00F4FE362326}" type="presOf" srcId="{4C060415-677E-454E-A148-85ADF4083B83}" destId="{66727F97-C7A4-414A-B908-932D4E363DEC}" srcOrd="0" destOrd="0" presId="urn:microsoft.com/office/officeart/2005/8/layout/hierarchy3"/>
    <dgm:cxn modelId="{D44C6E16-AFAE-49CD-BDA5-283F28DD0EF0}" type="presOf" srcId="{373A29CB-CFA8-4894-B40B-62A772447F20}" destId="{53AB1571-06F4-4BA9-821C-B55CA831BBA2}" srcOrd="0" destOrd="0" presId="urn:microsoft.com/office/officeart/2005/8/layout/hierarchy3"/>
    <dgm:cxn modelId="{6760E068-6108-4161-A3EB-60B5A7941A26}" type="presOf" srcId="{B3863CEA-0DFE-4F15-8063-0CBEDB946235}" destId="{A924D61B-A4DD-4045-A998-5B99BFA83D1E}" srcOrd="0" destOrd="0" presId="urn:microsoft.com/office/officeart/2005/8/layout/hierarchy3"/>
    <dgm:cxn modelId="{FD3B9B1B-2950-4D32-A211-742686EA552B}" srcId="{8C569FD8-9400-4665-8985-ABB10AD55EB0}" destId="{E70030F6-3AE5-4CE6-A82C-0BA9F317BD99}" srcOrd="1" destOrd="0" parTransId="{323810A3-47A1-48A6-AC71-C985E7899689}" sibTransId="{54011EE0-F95E-4A3B-A67C-2BBF8423D9B7}"/>
    <dgm:cxn modelId="{6D5B6BF9-79D7-48A8-88FB-873ADF7C9DD5}" type="presOf" srcId="{B99D7CAF-54F9-452A-9E98-8A36C246F04E}" destId="{29CC267C-0A1E-4485-BC36-544C4995D1B1}" srcOrd="0" destOrd="0" presId="urn:microsoft.com/office/officeart/2005/8/layout/hierarchy3"/>
    <dgm:cxn modelId="{4649CC2E-5575-4FA0-B45A-58AC3BB074CB}" type="presOf" srcId="{B1C0EE8B-7EED-486D-9433-D441F82043A4}" destId="{55265750-D831-46FB-B281-085122A85746}" srcOrd="0" destOrd="0" presId="urn:microsoft.com/office/officeart/2005/8/layout/hierarchy3"/>
    <dgm:cxn modelId="{E8F1AF7E-D743-4959-80A6-51005C6AE01B}" type="presOf" srcId="{C410721F-77E2-4A00-BF0E-B0C1A70D673C}" destId="{EAE83A7F-E6C1-43F2-8186-56F7A3F4417C}" srcOrd="0" destOrd="0" presId="urn:microsoft.com/office/officeart/2005/8/layout/hierarchy3"/>
    <dgm:cxn modelId="{156B5F3F-359A-47CC-9478-C4032AAA9CA3}" srcId="{782FBE6B-96B9-40B9-8575-263E8B851B73}" destId="{91BE2436-9BDB-4173-A425-B69E990ACB70}" srcOrd="4" destOrd="0" parTransId="{FB8CFDE0-B043-4DD9-8408-EED6CC5A81CF}" sibTransId="{6BDC3B4A-81B5-4479-9378-BBEE915273F5}"/>
    <dgm:cxn modelId="{92BC0977-1467-44B7-AAC1-9ACE321874B7}" srcId="{8C569FD8-9400-4665-8985-ABB10AD55EB0}" destId="{DFC25217-181B-4E6F-8FF4-CCC0AFA07049}" srcOrd="4" destOrd="0" parTransId="{A65CB928-A654-44DE-95CC-4C5A43F316B1}" sibTransId="{B24E5CD0-5560-4972-BD4F-151F60E1AF21}"/>
    <dgm:cxn modelId="{F8136104-18F6-46D9-AD44-2FCCE04DD546}" type="presOf" srcId="{282217AD-F4FB-49DB-BA32-4EB554B57619}" destId="{1FF97E50-7845-4649-A6D4-091BBC441984}" srcOrd="0" destOrd="0" presId="urn:microsoft.com/office/officeart/2005/8/layout/hierarchy3"/>
    <dgm:cxn modelId="{A8715B04-0B18-44E3-9DD8-CD26DDFED9EB}" type="presOf" srcId="{323810A3-47A1-48A6-AC71-C985E7899689}" destId="{908FDE25-FDF9-44DC-9E17-D795097BE4F5}" srcOrd="0" destOrd="0" presId="urn:microsoft.com/office/officeart/2005/8/layout/hierarchy3"/>
    <dgm:cxn modelId="{35702ED0-C7CF-43D1-A26E-E3B648AE39CD}" type="presOf" srcId="{8C569FD8-9400-4665-8985-ABB10AD55EB0}" destId="{1A258694-0048-44EF-A921-4E3C0EB755C7}" srcOrd="0" destOrd="0" presId="urn:microsoft.com/office/officeart/2005/8/layout/hierarchy3"/>
    <dgm:cxn modelId="{1C7F3968-0D1D-44D4-B152-85EF35CDA5CD}" type="presOf" srcId="{DFC25217-181B-4E6F-8FF4-CCC0AFA07049}" destId="{C89F03D0-E10B-4335-844D-3255F0B944E8}" srcOrd="0" destOrd="0" presId="urn:microsoft.com/office/officeart/2005/8/layout/hierarchy3"/>
    <dgm:cxn modelId="{F348359D-6D9E-440A-929D-554312CDB1A8}" srcId="{782FBE6B-96B9-40B9-8575-263E8B851B73}" destId="{B99D7CAF-54F9-452A-9E98-8A36C246F04E}" srcOrd="3" destOrd="0" parTransId="{B1C0EE8B-7EED-486D-9433-D441F82043A4}" sibTransId="{57E3AD59-459B-4B3A-A806-1426F0511F36}"/>
    <dgm:cxn modelId="{55CA456C-B8AE-4881-A767-586D0CF865DC}" type="presOf" srcId="{A65CB928-A654-44DE-95CC-4C5A43F316B1}" destId="{6B19322E-00DF-407C-A26A-DD4B9CAD1CC9}" srcOrd="0" destOrd="0" presId="urn:microsoft.com/office/officeart/2005/8/layout/hierarchy3"/>
    <dgm:cxn modelId="{B27CC575-8F18-4F51-8B92-1EA80084D15B}" srcId="{4C060415-677E-454E-A148-85ADF4083B83}" destId="{782FBE6B-96B9-40B9-8575-263E8B851B73}" srcOrd="0" destOrd="0" parTransId="{248E287F-54DE-403C-B542-5AFEBE23BED0}" sibTransId="{D503CCAF-0EB6-4B98-8D01-D5E72A0C458B}"/>
    <dgm:cxn modelId="{8E56EAC0-B5E4-4CDC-B126-6263B3A2C40C}" type="presOf" srcId="{9BE8A3B0-B5DE-46F8-AAAB-5DB4C4B117FC}" destId="{758CA0A2-FBF2-4DAE-84A3-CDEB0984898A}" srcOrd="0" destOrd="0" presId="urn:microsoft.com/office/officeart/2005/8/layout/hierarchy3"/>
    <dgm:cxn modelId="{0D4D7CB5-0159-4D0A-81FC-EAE4CC00CBEA}" srcId="{782FBE6B-96B9-40B9-8575-263E8B851B73}" destId="{373A29CB-CFA8-4894-B40B-62A772447F20}" srcOrd="2" destOrd="0" parTransId="{B902EC12-33D9-4F9F-9551-395FFAFF9353}" sibTransId="{63B7A114-1535-438A-BB14-938EE7D9981F}"/>
    <dgm:cxn modelId="{247F42E5-CF59-4FB3-B802-068FDB9D5ADC}" type="presParOf" srcId="{66727F97-C7A4-414A-B908-932D4E363DEC}" destId="{CC87C43F-0FE3-470F-8AE6-987F7141BF97}" srcOrd="0" destOrd="0" presId="urn:microsoft.com/office/officeart/2005/8/layout/hierarchy3"/>
    <dgm:cxn modelId="{339E5B85-1DD2-408F-AC61-507A8D1D2E6E}" type="presParOf" srcId="{CC87C43F-0FE3-470F-8AE6-987F7141BF97}" destId="{BE6F5A79-33E6-4676-B8E6-AE0943243EF2}" srcOrd="0" destOrd="0" presId="urn:microsoft.com/office/officeart/2005/8/layout/hierarchy3"/>
    <dgm:cxn modelId="{1D1F822D-4C90-48C2-BE9A-410531C20C05}" type="presParOf" srcId="{BE6F5A79-33E6-4676-B8E6-AE0943243EF2}" destId="{298A6F31-49F7-4093-B54E-5C5A55256C75}" srcOrd="0" destOrd="0" presId="urn:microsoft.com/office/officeart/2005/8/layout/hierarchy3"/>
    <dgm:cxn modelId="{E446BB25-DDE4-41F5-BD09-8B8EB5C97C62}" type="presParOf" srcId="{BE6F5A79-33E6-4676-B8E6-AE0943243EF2}" destId="{67D35CEF-EA16-4E28-9634-FBB03D658D1D}" srcOrd="1" destOrd="0" presId="urn:microsoft.com/office/officeart/2005/8/layout/hierarchy3"/>
    <dgm:cxn modelId="{DABAC168-CB19-4CC7-B82D-422F3C455C43}" type="presParOf" srcId="{CC87C43F-0FE3-470F-8AE6-987F7141BF97}" destId="{CA52A8DB-0638-42B9-901B-13C4AA236874}" srcOrd="1" destOrd="0" presId="urn:microsoft.com/office/officeart/2005/8/layout/hierarchy3"/>
    <dgm:cxn modelId="{6CF30887-A102-4721-845F-19A3AA20882A}" type="presParOf" srcId="{CA52A8DB-0638-42B9-901B-13C4AA236874}" destId="{62C7F7E3-BE5B-4D00-8DEA-EFB082403D13}" srcOrd="0" destOrd="0" presId="urn:microsoft.com/office/officeart/2005/8/layout/hierarchy3"/>
    <dgm:cxn modelId="{8ADBD128-130B-4742-A526-D57D959BD101}" type="presParOf" srcId="{CA52A8DB-0638-42B9-901B-13C4AA236874}" destId="{BAE4DCBF-6B47-4C4D-BCE0-0A512596E71A}" srcOrd="1" destOrd="0" presId="urn:microsoft.com/office/officeart/2005/8/layout/hierarchy3"/>
    <dgm:cxn modelId="{8AA4E4D5-E859-42C0-8C44-8F3CCE0A6F0C}" type="presParOf" srcId="{CA52A8DB-0638-42B9-901B-13C4AA236874}" destId="{09F787D0-0CD8-445A-9489-E05269A83F47}" srcOrd="2" destOrd="0" presId="urn:microsoft.com/office/officeart/2005/8/layout/hierarchy3"/>
    <dgm:cxn modelId="{B55537A1-F11E-40F3-9E42-D1C5A03D8D32}" type="presParOf" srcId="{CA52A8DB-0638-42B9-901B-13C4AA236874}" destId="{2EED444F-050E-4156-BF9F-11CDDCFE3D71}" srcOrd="3" destOrd="0" presId="urn:microsoft.com/office/officeart/2005/8/layout/hierarchy3"/>
    <dgm:cxn modelId="{59BFDABD-9626-4663-8D63-0162B12C0A36}" type="presParOf" srcId="{CA52A8DB-0638-42B9-901B-13C4AA236874}" destId="{9FD37364-D02E-4C43-AD01-D3DD19947850}" srcOrd="4" destOrd="0" presId="urn:microsoft.com/office/officeart/2005/8/layout/hierarchy3"/>
    <dgm:cxn modelId="{644E5355-819E-4B3E-AC7F-CC22333FC3DC}" type="presParOf" srcId="{CA52A8DB-0638-42B9-901B-13C4AA236874}" destId="{53AB1571-06F4-4BA9-821C-B55CA831BBA2}" srcOrd="5" destOrd="0" presId="urn:microsoft.com/office/officeart/2005/8/layout/hierarchy3"/>
    <dgm:cxn modelId="{71B879ED-5E2F-4B1D-9C97-B3863E8E92FC}" type="presParOf" srcId="{CA52A8DB-0638-42B9-901B-13C4AA236874}" destId="{55265750-D831-46FB-B281-085122A85746}" srcOrd="6" destOrd="0" presId="urn:microsoft.com/office/officeart/2005/8/layout/hierarchy3"/>
    <dgm:cxn modelId="{6914C35A-CB99-425B-92A9-98596110F374}" type="presParOf" srcId="{CA52A8DB-0638-42B9-901B-13C4AA236874}" destId="{29CC267C-0A1E-4485-BC36-544C4995D1B1}" srcOrd="7" destOrd="0" presId="urn:microsoft.com/office/officeart/2005/8/layout/hierarchy3"/>
    <dgm:cxn modelId="{67F88518-11F5-4AE8-A3F0-8BB9318FE304}" type="presParOf" srcId="{CA52A8DB-0638-42B9-901B-13C4AA236874}" destId="{6F9BA0EB-5456-4CBF-8522-F49C38551C87}" srcOrd="8" destOrd="0" presId="urn:microsoft.com/office/officeart/2005/8/layout/hierarchy3"/>
    <dgm:cxn modelId="{AA6BB92D-055A-4527-A695-8ABCA11B475A}" type="presParOf" srcId="{CA52A8DB-0638-42B9-901B-13C4AA236874}" destId="{0DB55D7C-B7D1-4C28-B3B6-56D6B99E32F3}" srcOrd="9" destOrd="0" presId="urn:microsoft.com/office/officeart/2005/8/layout/hierarchy3"/>
    <dgm:cxn modelId="{2F4D40B1-9D54-4EE4-BF4A-42F56EE93E7A}" type="presParOf" srcId="{66727F97-C7A4-414A-B908-932D4E363DEC}" destId="{FC7A3444-E7DE-4610-BA83-639BC4456AD2}" srcOrd="1" destOrd="0" presId="urn:microsoft.com/office/officeart/2005/8/layout/hierarchy3"/>
    <dgm:cxn modelId="{5CA5701F-CA33-4899-AE90-6DB54C94922B}" type="presParOf" srcId="{FC7A3444-E7DE-4610-BA83-639BC4456AD2}" destId="{B91E0E33-EFF6-44C5-B256-0061B6DF3C09}" srcOrd="0" destOrd="0" presId="urn:microsoft.com/office/officeart/2005/8/layout/hierarchy3"/>
    <dgm:cxn modelId="{6CD9856F-F2A5-4B0F-B39D-803C5C8A44F7}" type="presParOf" srcId="{B91E0E33-EFF6-44C5-B256-0061B6DF3C09}" destId="{1A258694-0048-44EF-A921-4E3C0EB755C7}" srcOrd="0" destOrd="0" presId="urn:microsoft.com/office/officeart/2005/8/layout/hierarchy3"/>
    <dgm:cxn modelId="{D78F5C99-ED2D-45ED-8DB0-B8A8BB91FD07}" type="presParOf" srcId="{B91E0E33-EFF6-44C5-B256-0061B6DF3C09}" destId="{DA97223F-FA8D-42ED-8619-6C7FBAE960B3}" srcOrd="1" destOrd="0" presId="urn:microsoft.com/office/officeart/2005/8/layout/hierarchy3"/>
    <dgm:cxn modelId="{6DEE64AB-E139-41A6-AE04-2DB02D5A9CE1}" type="presParOf" srcId="{FC7A3444-E7DE-4610-BA83-639BC4456AD2}" destId="{6D029241-C77C-4B59-A9BA-20ECF986D2F0}" srcOrd="1" destOrd="0" presId="urn:microsoft.com/office/officeart/2005/8/layout/hierarchy3"/>
    <dgm:cxn modelId="{EFEEBC27-86CD-479B-9588-71BB8B32AB8C}" type="presParOf" srcId="{6D029241-C77C-4B59-A9BA-20ECF986D2F0}" destId="{51F995AE-D4E1-4A28-B1A6-3DE6BA54E7AE}" srcOrd="0" destOrd="0" presId="urn:microsoft.com/office/officeart/2005/8/layout/hierarchy3"/>
    <dgm:cxn modelId="{36795663-EE68-4E2D-BAB5-A21D37498ACC}" type="presParOf" srcId="{6D029241-C77C-4B59-A9BA-20ECF986D2F0}" destId="{758CA0A2-FBF2-4DAE-84A3-CDEB0984898A}" srcOrd="1" destOrd="0" presId="urn:microsoft.com/office/officeart/2005/8/layout/hierarchy3"/>
    <dgm:cxn modelId="{4EDA5181-07B8-444D-9074-9A1D1AE57B4C}" type="presParOf" srcId="{6D029241-C77C-4B59-A9BA-20ECF986D2F0}" destId="{908FDE25-FDF9-44DC-9E17-D795097BE4F5}" srcOrd="2" destOrd="0" presId="urn:microsoft.com/office/officeart/2005/8/layout/hierarchy3"/>
    <dgm:cxn modelId="{24AF807A-E586-4766-AA96-6235A8F87DE8}" type="presParOf" srcId="{6D029241-C77C-4B59-A9BA-20ECF986D2F0}" destId="{4B0BEE36-8821-4434-83E5-6EE4F80AC793}" srcOrd="3" destOrd="0" presId="urn:microsoft.com/office/officeart/2005/8/layout/hierarchy3"/>
    <dgm:cxn modelId="{A2CAA174-C1C6-4527-BBEB-3F7A0AA13B6B}" type="presParOf" srcId="{6D029241-C77C-4B59-A9BA-20ECF986D2F0}" destId="{EAE83A7F-E6C1-43F2-8186-56F7A3F4417C}" srcOrd="4" destOrd="0" presId="urn:microsoft.com/office/officeart/2005/8/layout/hierarchy3"/>
    <dgm:cxn modelId="{3889317D-2562-4565-8DBD-A3F7F1881B35}" type="presParOf" srcId="{6D029241-C77C-4B59-A9BA-20ECF986D2F0}" destId="{A924D61B-A4DD-4045-A998-5B99BFA83D1E}" srcOrd="5" destOrd="0" presId="urn:microsoft.com/office/officeart/2005/8/layout/hierarchy3"/>
    <dgm:cxn modelId="{373864A5-6E2C-429F-93EF-B862EE93376B}" type="presParOf" srcId="{6D029241-C77C-4B59-A9BA-20ECF986D2F0}" destId="{1FF97E50-7845-4649-A6D4-091BBC441984}" srcOrd="6" destOrd="0" presId="urn:microsoft.com/office/officeart/2005/8/layout/hierarchy3"/>
    <dgm:cxn modelId="{E540326A-1503-4E75-8C56-55F0D51EE7BA}" type="presParOf" srcId="{6D029241-C77C-4B59-A9BA-20ECF986D2F0}" destId="{D0CAEBE3-A8BF-4652-8634-A09E96C7E643}" srcOrd="7" destOrd="0" presId="urn:microsoft.com/office/officeart/2005/8/layout/hierarchy3"/>
    <dgm:cxn modelId="{98EAAF46-DB48-44BF-A7A0-18A6E9FFEE02}" type="presParOf" srcId="{6D029241-C77C-4B59-A9BA-20ECF986D2F0}" destId="{6B19322E-00DF-407C-A26A-DD4B9CAD1CC9}" srcOrd="8" destOrd="0" presId="urn:microsoft.com/office/officeart/2005/8/layout/hierarchy3"/>
    <dgm:cxn modelId="{7684EA4D-CE8A-4F6C-AD59-38F53886D746}" type="presParOf" srcId="{6D029241-C77C-4B59-A9BA-20ECF986D2F0}" destId="{C89F03D0-E10B-4335-844D-3255F0B944E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60415-677E-454E-A148-85ADF4083B83}" type="doc">
      <dgm:prSet loTypeId="urn:microsoft.com/office/officeart/2005/8/layout/hierarchy3" loCatId="list" qsTypeId="urn:microsoft.com/office/officeart/2005/8/quickstyle/3d7" qsCatId="3D" csTypeId="urn:microsoft.com/office/officeart/2005/8/colors/accent1_2" csCatId="accent1" phldr="1"/>
      <dgm:spPr/>
      <dgm:t>
        <a:bodyPr/>
        <a:lstStyle/>
        <a:p>
          <a:endParaRPr lang="en-US"/>
        </a:p>
      </dgm:t>
    </dgm:pt>
    <dgm:pt modelId="{782FBE6B-96B9-40B9-8575-263E8B851B73}">
      <dgm:prSet phldrT="[Text]" custT="1"/>
      <dgm:spPr/>
      <dgm:t>
        <a:bodyPr/>
        <a:lstStyle/>
        <a:p>
          <a:r>
            <a:rPr lang="en-US" sz="2600" b="1" dirty="0" err="1">
              <a:solidFill>
                <a:srgbClr val="FF0000"/>
              </a:solidFill>
              <a:latin typeface="Times New Roman" pitchFamily="18" charset="0"/>
              <a:cs typeface="Times New Roman" pitchFamily="18" charset="0"/>
            </a:rPr>
            <a:t>Lời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kể</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Dế</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Mèn</a:t>
          </a:r>
          <a:endParaRPr lang="en-US" sz="2600" b="1" dirty="0">
            <a:solidFill>
              <a:srgbClr val="FF0000"/>
            </a:solidFill>
            <a:latin typeface="Times New Roman" pitchFamily="18" charset="0"/>
            <a:cs typeface="Times New Roman" pitchFamily="18" charset="0"/>
          </a:endParaRPr>
        </a:p>
      </dgm:t>
    </dgm:pt>
    <dgm:pt modelId="{248E287F-54DE-403C-B542-5AFEBE23BED0}" type="parTrans" cxnId="{B27CC575-8F18-4F51-8B92-1EA80084D15B}">
      <dgm:prSet/>
      <dgm:spPr/>
      <dgm:t>
        <a:bodyPr/>
        <a:lstStyle/>
        <a:p>
          <a:endParaRPr lang="en-US"/>
        </a:p>
      </dgm:t>
    </dgm:pt>
    <dgm:pt modelId="{D503CCAF-0EB6-4B98-8D01-D5E72A0C458B}" type="sibTrans" cxnId="{B27CC575-8F18-4F51-8B92-1EA80084D15B}">
      <dgm:prSet/>
      <dgm:spPr/>
      <dgm:t>
        <a:bodyPr/>
        <a:lstStyle/>
        <a:p>
          <a:endParaRPr lang="en-US"/>
        </a:p>
      </dgm:t>
    </dgm:pt>
    <dgm:pt modelId="{4932A40D-A842-4E39-86B4-20299349B025}">
      <dgm:prSet phldrT="[Text]" custT="1"/>
      <dgm:spPr/>
      <dgm:t>
        <a:bodyPr/>
        <a:lstStyle/>
        <a:p>
          <a:pPr algn="l"/>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tai </a:t>
          </a:r>
          <a:r>
            <a:rPr lang="en-US" sz="2200" i="1" dirty="0" err="1">
              <a:latin typeface="Times New Roman" pitchFamily="18" charset="0"/>
              <a:cs typeface="Times New Roman" pitchFamily="18" charset="0"/>
            </a:rPr>
            <a:t>họa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đứa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ích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kỉ</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thể</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trước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nhưng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chị</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Cốc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Choắt</a:t>
          </a:r>
          <a:r>
            <a:rPr lang="en-US" sz="2200" i="1" dirty="0">
              <a:latin typeface="Times New Roman" pitchFamily="18" charset="0"/>
              <a:cs typeface="Times New Roman" pitchFamily="18" charset="0"/>
            </a:rPr>
            <a:t> …</a:t>
          </a:r>
        </a:p>
      </dgm:t>
    </dgm:pt>
    <dgm:pt modelId="{0412C3C8-0878-4ECB-B3CA-32F4010BC1D8}" type="parTrans" cxnId="{1BAC2030-8420-4CCC-841B-559264B41C14}">
      <dgm:prSet/>
      <dgm:spPr/>
      <dgm:t>
        <a:bodyPr/>
        <a:lstStyle/>
        <a:p>
          <a:endParaRPr lang="en-US"/>
        </a:p>
      </dgm:t>
    </dgm:pt>
    <dgm:pt modelId="{B98ED197-65A0-4522-B113-EA4CEC55B223}" type="sibTrans" cxnId="{1BAC2030-8420-4CCC-841B-559264B41C14}">
      <dgm:prSet/>
      <dgm:spPr/>
      <dgm:t>
        <a:bodyPr/>
        <a:lstStyle/>
        <a:p>
          <a:endParaRPr lang="en-US"/>
        </a:p>
      </dgm:t>
    </dgm:pt>
    <dgm:pt modelId="{72AD5A07-5B49-4375-9B96-77BDCA46FF2E}">
      <dgm:prSet phldrT="[Text]" custT="1"/>
      <dgm:spPr/>
      <dgm:t>
        <a:bodyPr/>
        <a:lstStyle/>
        <a:p>
          <a:pPr algn="l"/>
          <a:r>
            <a:rPr lang="en-US" sz="2200" i="1" dirty="0" err="1">
              <a:latin typeface="Times New Roman" pitchFamily="18" charset="0"/>
              <a:cs typeface="Times New Roman" pitchFamily="18" charset="0"/>
            </a:rPr>
            <a:t>Chưa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nghe</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câu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hếch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răng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rõ</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dài</a:t>
          </a:r>
          <a:r>
            <a:rPr lang="en-US" sz="2200" i="1" dirty="0">
              <a:latin typeface="Times New Roman" pitchFamily="18" charset="0"/>
              <a:cs typeface="Times New Roman" pitchFamily="18" charset="0"/>
            </a:rPr>
            <a:t>.</a:t>
          </a:r>
        </a:p>
      </dgm:t>
    </dgm:pt>
    <dgm:pt modelId="{E3E65CCF-88C0-4319-BE3A-CF22FCF02673}" type="parTrans" cxnId="{4E20C515-34B4-4B5F-B820-3013EEEC46E2}">
      <dgm:prSet/>
      <dgm:spPr/>
      <dgm:t>
        <a:bodyPr/>
        <a:lstStyle/>
        <a:p>
          <a:endParaRPr lang="en-US"/>
        </a:p>
      </dgm:t>
    </dgm:pt>
    <dgm:pt modelId="{733B5068-F254-4A21-A533-FEE4034E35D7}" type="sibTrans" cxnId="{4E20C515-34B4-4B5F-B820-3013EEEC46E2}">
      <dgm:prSet/>
      <dgm:spPr/>
      <dgm:t>
        <a:bodyPr/>
        <a:lstStyle/>
        <a:p>
          <a:endParaRPr lang="en-US"/>
        </a:p>
      </dgm:t>
    </dgm:pt>
    <dgm:pt modelId="{8C569FD8-9400-4665-8985-ABB10AD55EB0}">
      <dgm:prSet phldrT="[Text]" custT="1"/>
      <dgm:spPr/>
      <dgm:t>
        <a:bodyPr/>
        <a:lstStyle/>
        <a:p>
          <a:r>
            <a:rPr lang="en-US" sz="2600" b="1" dirty="0" err="1">
              <a:solidFill>
                <a:srgbClr val="FF0000"/>
              </a:solidFill>
              <a:latin typeface="Times New Roman" pitchFamily="18" charset="0"/>
              <a:cs typeface="Times New Roman" pitchFamily="18" charset="0"/>
            </a:rPr>
            <a:t>Lời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thoại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Dế</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Mèn</a:t>
          </a:r>
          <a:endParaRPr lang="en-US" sz="2600" b="1" dirty="0">
            <a:solidFill>
              <a:srgbClr val="FF0000"/>
            </a:solidFill>
            <a:latin typeface="Times New Roman" pitchFamily="18" charset="0"/>
            <a:cs typeface="Times New Roman" pitchFamily="18" charset="0"/>
          </a:endParaRPr>
        </a:p>
      </dgm:t>
    </dgm:pt>
    <dgm:pt modelId="{33D3F38A-39AD-4992-AE58-06AF6E485A2D}" type="parTrans" cxnId="{7428D280-681F-4B9A-908F-A14B4F1E3BB7}">
      <dgm:prSet/>
      <dgm:spPr/>
      <dgm:t>
        <a:bodyPr/>
        <a:lstStyle/>
        <a:p>
          <a:endParaRPr lang="en-US"/>
        </a:p>
      </dgm:t>
    </dgm:pt>
    <dgm:pt modelId="{8F7E23E2-1506-42D5-989A-974D1A714D73}" type="sibTrans" cxnId="{7428D280-681F-4B9A-908F-A14B4F1E3BB7}">
      <dgm:prSet/>
      <dgm:spPr/>
      <dgm:t>
        <a:bodyPr/>
        <a:lstStyle/>
        <a:p>
          <a:endParaRPr lang="en-US"/>
        </a:p>
      </dgm:t>
    </dgm:pt>
    <dgm:pt modelId="{9BE8A3B0-B5DE-46F8-AAAB-5DB4C4B117FC}">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còn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nữa</a:t>
          </a:r>
          <a:r>
            <a:rPr lang="en-US" sz="2200" i="1" dirty="0">
              <a:latin typeface="Times New Roman" pitchFamily="18" charset="0"/>
              <a:cs typeface="Times New Roman" pitchFamily="18" charset="0"/>
            </a:rPr>
            <a:t>?</a:t>
          </a:r>
        </a:p>
        <a:p>
          <a:pPr algn="ctr"/>
          <a:r>
            <a:rPr lang="en-US" sz="2000" i="0" dirty="0">
              <a:latin typeface="Times New Roman" pitchFamily="18" charset="0"/>
              <a:cs typeface="Times New Roman" pitchFamily="18" charset="0"/>
            </a:rPr>
            <a:t>(</a:t>
          </a:r>
          <a:r>
            <a:rPr lang="en-US" sz="2000" i="0" dirty="0" err="1">
              <a:latin typeface="Times New Roman" pitchFamily="18" charset="0"/>
              <a:cs typeface="Times New Roman" pitchFamily="18" charset="0"/>
            </a:rPr>
            <a:t>Dế</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Mèn</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nói</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với</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Dế</a:t>
          </a:r>
          <a:r>
            <a:rPr lang="en-US" sz="2000" i="0" dirty="0">
              <a:latin typeface="Times New Roman" pitchFamily="18" charset="0"/>
              <a:cs typeface="Times New Roman" pitchFamily="18" charset="0"/>
            </a:rPr>
            <a:t> </a:t>
          </a:r>
          <a:r>
            <a:rPr lang="en-US" sz="2000" i="0" dirty="0" err="1">
              <a:latin typeface="Times New Roman" pitchFamily="18" charset="0"/>
              <a:cs typeface="Times New Roman" pitchFamily="18" charset="0"/>
            </a:rPr>
            <a:t>Choắt</a:t>
          </a:r>
          <a:r>
            <a:rPr lang="en-US" sz="2000" i="0" dirty="0">
              <a:latin typeface="Times New Roman" pitchFamily="18" charset="0"/>
              <a:cs typeface="Times New Roman" pitchFamily="18" charset="0"/>
            </a:rPr>
            <a:t>)</a:t>
          </a:r>
        </a:p>
      </dgm:t>
    </dgm:pt>
    <dgm:pt modelId="{685201D9-0F8F-4CD5-95C5-6CF50953B790}" type="parTrans" cxnId="{A69E1B65-10E1-4C3A-86BF-CD92BFA78867}">
      <dgm:prSet/>
      <dgm:spPr/>
      <dgm:t>
        <a:bodyPr/>
        <a:lstStyle/>
        <a:p>
          <a:endParaRPr lang="en-US"/>
        </a:p>
      </dgm:t>
    </dgm:pt>
    <dgm:pt modelId="{F85729E9-8CDE-4FAC-89C9-9970F730CF9C}" type="sibTrans" cxnId="{A69E1B65-10E1-4C3A-86BF-CD92BFA78867}">
      <dgm:prSet/>
      <dgm:spPr/>
      <dgm:t>
        <a:bodyPr/>
        <a:lstStyle/>
        <a:p>
          <a:endParaRPr lang="en-US"/>
        </a:p>
      </dgm:t>
    </dgm:pt>
    <dgm:pt modelId="{E70030F6-3AE5-4CE6-A82C-0BA9F317BD99}">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Hức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ngách</a:t>
          </a:r>
          <a:r>
            <a:rPr lang="en-US" sz="2200" i="1" dirty="0">
              <a:latin typeface="Times New Roman" pitchFamily="18" charset="0"/>
              <a:cs typeface="Times New Roman" pitchFamily="18" charset="0"/>
            </a:rPr>
            <a:t> sang </a:t>
          </a:r>
          <a:r>
            <a:rPr lang="en-US" sz="2200" i="1" dirty="0" err="1">
              <a:latin typeface="Times New Roman" pitchFamily="18" charset="0"/>
              <a:cs typeface="Times New Roman" pitchFamily="18" charset="0"/>
            </a:rPr>
            <a:t>nhà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Dễ</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nghe</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nhỉ</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Chú</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như</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cú</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mèo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chịu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a:t>
          </a:r>
        </a:p>
      </dgm:t>
    </dgm:pt>
    <dgm:pt modelId="{323810A3-47A1-48A6-AC71-C985E7899689}" type="parTrans" cxnId="{FD3B9B1B-2950-4D32-A211-742686EA552B}">
      <dgm:prSet/>
      <dgm:spPr/>
      <dgm:t>
        <a:bodyPr/>
        <a:lstStyle/>
        <a:p>
          <a:endParaRPr lang="en-US"/>
        </a:p>
      </dgm:t>
    </dgm:pt>
    <dgm:pt modelId="{54011EE0-F95E-4A3B-A67C-2BBF8423D9B7}" type="sibTrans" cxnId="{FD3B9B1B-2950-4D32-A211-742686EA552B}">
      <dgm:prSet/>
      <dgm:spPr/>
      <dgm:t>
        <a:bodyPr/>
        <a:lstStyle/>
        <a:p>
          <a:endParaRPr lang="en-US"/>
        </a:p>
      </dgm:t>
    </dgm:pt>
    <dgm:pt modelId="{373A29CB-CFA8-4894-B40B-62A772447F20}">
      <dgm:prSet phldrT="[Text]" custT="1"/>
      <dgm:spPr/>
      <dgm:t>
        <a:bodyPr/>
        <a:lstStyle/>
        <a:p>
          <a:pPr algn="l"/>
          <a:r>
            <a:rPr lang="en-US" sz="2200" i="1" dirty="0" err="1">
              <a:latin typeface="Times New Roman" pitchFamily="18" charset="0"/>
              <a:cs typeface="Times New Roman" pitchFamily="18" charset="0"/>
            </a:rPr>
            <a:t>Chẳng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nghĩ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mưu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trêu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chị</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Cốc</a:t>
          </a:r>
          <a:r>
            <a:rPr lang="en-US" sz="2200" i="1" dirty="0">
              <a:latin typeface="Times New Roman" pitchFamily="18" charset="0"/>
              <a:cs typeface="Times New Roman" pitchFamily="18" charset="0"/>
            </a:rPr>
            <a:t>.</a:t>
          </a:r>
        </a:p>
      </dgm:t>
    </dgm:pt>
    <dgm:pt modelId="{B902EC12-33D9-4F9F-9551-395FFAFF9353}" type="parTrans" cxnId="{0D4D7CB5-0159-4D0A-81FC-EAE4CC00CBEA}">
      <dgm:prSet/>
      <dgm:spPr/>
      <dgm:t>
        <a:bodyPr/>
        <a:lstStyle/>
        <a:p>
          <a:endParaRPr lang="en-US"/>
        </a:p>
      </dgm:t>
    </dgm:pt>
    <dgm:pt modelId="{63B7A114-1535-438A-BB14-938EE7D9981F}" type="sibTrans" cxnId="{0D4D7CB5-0159-4D0A-81FC-EAE4CC00CBEA}">
      <dgm:prSet/>
      <dgm:spPr/>
      <dgm:t>
        <a:bodyPr/>
        <a:lstStyle/>
        <a:p>
          <a:endParaRPr lang="en-US"/>
        </a:p>
      </dgm:t>
    </dgm:pt>
    <dgm:pt modelId="{B3863CEA-0DFE-4F15-8063-0CBEDB946235}">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Chú</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muốn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cùng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tớ</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đùa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vui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p>
      </dgm:t>
    </dgm:pt>
    <dgm:pt modelId="{C410721F-77E2-4A00-BF0E-B0C1A70D673C}" type="parTrans" cxnId="{FA7F5F1E-CB83-43A5-98E5-1F73F0E9B2FA}">
      <dgm:prSet/>
      <dgm:spPr/>
      <dgm:t>
        <a:bodyPr/>
        <a:lstStyle/>
        <a:p>
          <a:endParaRPr lang="en-US"/>
        </a:p>
      </dgm:t>
    </dgm:pt>
    <dgm:pt modelId="{A39A1BB9-4FB1-41BA-83B8-FBF23C32ACC1}" type="sibTrans" cxnId="{FA7F5F1E-CB83-43A5-98E5-1F73F0E9B2FA}">
      <dgm:prSet/>
      <dgm:spPr/>
      <dgm:t>
        <a:bodyPr/>
        <a:lstStyle/>
        <a:p>
          <a:endParaRPr lang="en-US"/>
        </a:p>
      </dgm:t>
    </dgm:pt>
    <dgm:pt modelId="{91BE2436-9BDB-4173-A425-B69E990ACB70}">
      <dgm:prSet phldrT="[Text]" custT="1"/>
      <dgm:spPr/>
      <dgm:t>
        <a:bodyPr/>
        <a:lstStyle/>
        <a:p>
          <a:pPr algn="l"/>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thương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lắm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vừa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thương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vừa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ăn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năn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tội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a:t>
          </a:r>
        </a:p>
      </dgm:t>
    </dgm:pt>
    <dgm:pt modelId="{FB8CFDE0-B043-4DD9-8408-EED6CC5A81CF}" type="parTrans" cxnId="{156B5F3F-359A-47CC-9478-C4032AAA9CA3}">
      <dgm:prSet/>
      <dgm:spPr/>
      <dgm:t>
        <a:bodyPr/>
        <a:lstStyle/>
        <a:p>
          <a:endParaRPr lang="en-US"/>
        </a:p>
      </dgm:t>
    </dgm:pt>
    <dgm:pt modelId="{6BDC3B4A-81B5-4479-9378-BBEE915273F5}" type="sibTrans" cxnId="{156B5F3F-359A-47CC-9478-C4032AAA9CA3}">
      <dgm:prSet/>
      <dgm:spPr/>
      <dgm:t>
        <a:bodyPr/>
        <a:lstStyle/>
        <a:p>
          <a:endParaRPr lang="en-US"/>
        </a:p>
      </dgm:t>
    </dgm:pt>
    <dgm:pt modelId="{DFC25217-181B-4E6F-8FF4-CCC0AFA07049}">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đâu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nỗi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lắm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lắm</a:t>
          </a:r>
          <a:r>
            <a:rPr lang="en-US" sz="2200" i="1" dirty="0">
              <a:latin typeface="Times New Roman" pitchFamily="18" charset="0"/>
              <a:cs typeface="Times New Roman" pitchFamily="18" charset="0"/>
            </a:rPr>
            <a:t>, …</a:t>
          </a:r>
        </a:p>
      </dgm:t>
    </dgm:pt>
    <dgm:pt modelId="{A65CB928-A654-44DE-95CC-4C5A43F316B1}" type="parTrans" cxnId="{92BC0977-1467-44B7-AAC1-9ACE321874B7}">
      <dgm:prSet/>
      <dgm:spPr/>
      <dgm:t>
        <a:bodyPr/>
        <a:lstStyle/>
        <a:p>
          <a:endParaRPr lang="en-US"/>
        </a:p>
      </dgm:t>
    </dgm:pt>
    <dgm:pt modelId="{B24E5CD0-5560-4972-BD4F-151F60E1AF21}" type="sibTrans" cxnId="{92BC0977-1467-44B7-AAC1-9ACE321874B7}">
      <dgm:prSet/>
      <dgm:spPr/>
      <dgm:t>
        <a:bodyPr/>
        <a:lstStyle/>
        <a:p>
          <a:endParaRPr lang="en-US"/>
        </a:p>
      </dgm:t>
    </dgm:pt>
    <dgm:pt modelId="{B99D7CAF-54F9-452A-9E98-8A36C246F04E}">
      <dgm:prSet phldrT="[Text]" custT="1"/>
      <dgm:spPr/>
      <dgm:t>
        <a:bodyPr/>
        <a:lstStyle/>
        <a:p>
          <a:pPr algn="l"/>
          <a:r>
            <a:rPr lang="en-US" sz="2200" i="1" dirty="0" err="1">
              <a:latin typeface="Times New Roman" pitchFamily="18" charset="0"/>
              <a:cs typeface="Times New Roman" pitchFamily="18" charset="0"/>
            </a:rPr>
            <a:t>Tôi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mắng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Choắt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bảo</a:t>
          </a:r>
          <a:r>
            <a:rPr lang="en-US" sz="2200" i="1" dirty="0">
              <a:latin typeface="Times New Roman" pitchFamily="18" charset="0"/>
              <a:cs typeface="Times New Roman" pitchFamily="18" charset="0"/>
            </a:rPr>
            <a:t>.</a:t>
          </a:r>
        </a:p>
      </dgm:t>
    </dgm:pt>
    <dgm:pt modelId="{B1C0EE8B-7EED-486D-9433-D441F82043A4}" type="parTrans" cxnId="{F348359D-6D9E-440A-929D-554312CDB1A8}">
      <dgm:prSet/>
      <dgm:spPr/>
      <dgm:t>
        <a:bodyPr/>
        <a:lstStyle/>
        <a:p>
          <a:endParaRPr lang="en-US"/>
        </a:p>
      </dgm:t>
    </dgm:pt>
    <dgm:pt modelId="{57E3AD59-459B-4B3A-A806-1426F0511F36}" type="sibTrans" cxnId="{F348359D-6D9E-440A-929D-554312CDB1A8}">
      <dgm:prSet/>
      <dgm:spPr/>
      <dgm:t>
        <a:bodyPr/>
        <a:lstStyle/>
        <a:p>
          <a:endParaRPr lang="en-US"/>
        </a:p>
      </dgm:t>
    </dgm:pt>
    <dgm:pt modelId="{7D113FA0-7712-423C-838F-BE7A41F64EE7}">
      <dgm:prSet phldrT="[Text]" custT="1"/>
      <dgm:spPr/>
      <dgm:t>
        <a:bodyPr/>
        <a:lstStyle/>
        <a:p>
          <a:pPr algn="l"/>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Giương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mắt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xem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trêu</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mụ</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Cốc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này</a:t>
          </a:r>
          <a:r>
            <a:rPr lang="en-US" sz="2200" i="1" dirty="0">
              <a:latin typeface="Times New Roman" pitchFamily="18" charset="0"/>
              <a:cs typeface="Times New Roman" pitchFamily="18" charset="0"/>
            </a:rPr>
            <a:t>.</a:t>
          </a:r>
        </a:p>
      </dgm:t>
    </dgm:pt>
    <dgm:pt modelId="{282217AD-F4FB-49DB-BA32-4EB554B57619}" type="parTrans" cxnId="{CAFF5F25-4AF5-44A6-B234-D71733C10526}">
      <dgm:prSet/>
      <dgm:spPr/>
      <dgm:t>
        <a:bodyPr/>
        <a:lstStyle/>
        <a:p>
          <a:endParaRPr lang="en-US"/>
        </a:p>
      </dgm:t>
    </dgm:pt>
    <dgm:pt modelId="{63F04653-1084-4A18-809B-52FED15D8068}" type="sibTrans" cxnId="{CAFF5F25-4AF5-44A6-B234-D71733C10526}">
      <dgm:prSet/>
      <dgm:spPr/>
      <dgm:t>
        <a:bodyPr/>
        <a:lstStyle/>
        <a:p>
          <a:endParaRPr lang="en-US"/>
        </a:p>
      </dgm:t>
    </dgm:pt>
    <dgm:pt modelId="{66727F97-C7A4-414A-B908-932D4E363DEC}" type="pres">
      <dgm:prSet presAssocID="{4C060415-677E-454E-A148-85ADF4083B83}" presName="diagram" presStyleCnt="0">
        <dgm:presLayoutVars>
          <dgm:chPref val="1"/>
          <dgm:dir/>
          <dgm:animOne val="branch"/>
          <dgm:animLvl val="lvl"/>
          <dgm:resizeHandles/>
        </dgm:presLayoutVars>
      </dgm:prSet>
      <dgm:spPr/>
      <dgm:t>
        <a:bodyPr/>
        <a:lstStyle/>
        <a:p>
          <a:endParaRPr lang="en-US"/>
        </a:p>
      </dgm:t>
    </dgm:pt>
    <dgm:pt modelId="{CC87C43F-0FE3-470F-8AE6-987F7141BF97}" type="pres">
      <dgm:prSet presAssocID="{782FBE6B-96B9-40B9-8575-263E8B851B73}" presName="root" presStyleCnt="0"/>
      <dgm:spPr/>
    </dgm:pt>
    <dgm:pt modelId="{BE6F5A79-33E6-4676-B8E6-AE0943243EF2}" type="pres">
      <dgm:prSet presAssocID="{782FBE6B-96B9-40B9-8575-263E8B851B73}" presName="rootComposite" presStyleCnt="0"/>
      <dgm:spPr/>
    </dgm:pt>
    <dgm:pt modelId="{298A6F31-49F7-4093-B54E-5C5A55256C75}" type="pres">
      <dgm:prSet presAssocID="{782FBE6B-96B9-40B9-8575-263E8B851B73}" presName="rootText" presStyleLbl="node1" presStyleIdx="0" presStyleCnt="2" custScaleX="192633" custScaleY="45748" custLinFactNeighborX="-50" custLinFactNeighborY="-34677"/>
      <dgm:spPr/>
      <dgm:t>
        <a:bodyPr/>
        <a:lstStyle/>
        <a:p>
          <a:endParaRPr lang="en-US"/>
        </a:p>
      </dgm:t>
    </dgm:pt>
    <dgm:pt modelId="{67D35CEF-EA16-4E28-9634-FBB03D658D1D}" type="pres">
      <dgm:prSet presAssocID="{782FBE6B-96B9-40B9-8575-263E8B851B73}" presName="rootConnector" presStyleLbl="node1" presStyleIdx="0" presStyleCnt="2"/>
      <dgm:spPr/>
      <dgm:t>
        <a:bodyPr/>
        <a:lstStyle/>
        <a:p>
          <a:endParaRPr lang="en-US"/>
        </a:p>
      </dgm:t>
    </dgm:pt>
    <dgm:pt modelId="{CA52A8DB-0638-42B9-901B-13C4AA236874}" type="pres">
      <dgm:prSet presAssocID="{782FBE6B-96B9-40B9-8575-263E8B851B73}" presName="childShape" presStyleCnt="0"/>
      <dgm:spPr/>
    </dgm:pt>
    <dgm:pt modelId="{62C7F7E3-BE5B-4D00-8DEA-EFB082403D13}" type="pres">
      <dgm:prSet presAssocID="{0412C3C8-0878-4ECB-B3CA-32F4010BC1D8}" presName="Name13" presStyleLbl="parChTrans1D2" presStyleIdx="0" presStyleCnt="10"/>
      <dgm:spPr/>
      <dgm:t>
        <a:bodyPr/>
        <a:lstStyle/>
        <a:p>
          <a:endParaRPr lang="en-US"/>
        </a:p>
      </dgm:t>
    </dgm:pt>
    <dgm:pt modelId="{BAE4DCBF-6B47-4C4D-BCE0-0A512596E71A}" type="pres">
      <dgm:prSet presAssocID="{4932A40D-A842-4E39-86B4-20299349B025}" presName="childText" presStyleLbl="bgAcc1" presStyleIdx="0" presStyleCnt="10" custScaleX="280928" custScaleY="166323" custLinFactNeighborX="-13262" custLinFactNeighborY="5277">
        <dgm:presLayoutVars>
          <dgm:bulletEnabled val="1"/>
        </dgm:presLayoutVars>
      </dgm:prSet>
      <dgm:spPr/>
      <dgm:t>
        <a:bodyPr/>
        <a:lstStyle/>
        <a:p>
          <a:endParaRPr lang="en-US"/>
        </a:p>
      </dgm:t>
    </dgm:pt>
    <dgm:pt modelId="{09F787D0-0CD8-445A-9489-E05269A83F47}" type="pres">
      <dgm:prSet presAssocID="{E3E65CCF-88C0-4319-BE3A-CF22FCF02673}" presName="Name13" presStyleLbl="parChTrans1D2" presStyleIdx="1" presStyleCnt="10"/>
      <dgm:spPr/>
      <dgm:t>
        <a:bodyPr/>
        <a:lstStyle/>
        <a:p>
          <a:endParaRPr lang="en-US"/>
        </a:p>
      </dgm:t>
    </dgm:pt>
    <dgm:pt modelId="{2EED444F-050E-4156-BF9F-11CDDCFE3D71}" type="pres">
      <dgm:prSet presAssocID="{72AD5A07-5B49-4375-9B96-77BDCA46FF2E}" presName="childText" presStyleLbl="bgAcc1" presStyleIdx="1" presStyleCnt="10" custScaleX="279341" custScaleY="83701" custLinFactNeighborX="-11767" custLinFactNeighborY="-6042">
        <dgm:presLayoutVars>
          <dgm:bulletEnabled val="1"/>
        </dgm:presLayoutVars>
      </dgm:prSet>
      <dgm:spPr/>
      <dgm:t>
        <a:bodyPr/>
        <a:lstStyle/>
        <a:p>
          <a:endParaRPr lang="en-US"/>
        </a:p>
      </dgm:t>
    </dgm:pt>
    <dgm:pt modelId="{9FD37364-D02E-4C43-AD01-D3DD19947850}" type="pres">
      <dgm:prSet presAssocID="{B902EC12-33D9-4F9F-9551-395FFAFF9353}" presName="Name13" presStyleLbl="parChTrans1D2" presStyleIdx="2" presStyleCnt="10"/>
      <dgm:spPr/>
      <dgm:t>
        <a:bodyPr/>
        <a:lstStyle/>
        <a:p>
          <a:endParaRPr lang="en-US"/>
        </a:p>
      </dgm:t>
    </dgm:pt>
    <dgm:pt modelId="{53AB1571-06F4-4BA9-821C-B55CA831BBA2}" type="pres">
      <dgm:prSet presAssocID="{373A29CB-CFA8-4894-B40B-62A772447F20}" presName="childText" presStyleLbl="bgAcc1" presStyleIdx="2" presStyleCnt="10" custScaleX="275139" custScaleY="88881" custLinFactNeighborX="-10060" custLinFactNeighborY="-9310">
        <dgm:presLayoutVars>
          <dgm:bulletEnabled val="1"/>
        </dgm:presLayoutVars>
      </dgm:prSet>
      <dgm:spPr/>
      <dgm:t>
        <a:bodyPr/>
        <a:lstStyle/>
        <a:p>
          <a:endParaRPr lang="en-US"/>
        </a:p>
      </dgm:t>
    </dgm:pt>
    <dgm:pt modelId="{55265750-D831-46FB-B281-085122A85746}" type="pres">
      <dgm:prSet presAssocID="{B1C0EE8B-7EED-486D-9433-D441F82043A4}" presName="Name13" presStyleLbl="parChTrans1D2" presStyleIdx="3" presStyleCnt="10"/>
      <dgm:spPr/>
      <dgm:t>
        <a:bodyPr/>
        <a:lstStyle/>
        <a:p>
          <a:endParaRPr lang="en-US"/>
        </a:p>
      </dgm:t>
    </dgm:pt>
    <dgm:pt modelId="{29CC267C-0A1E-4485-BC36-544C4995D1B1}" type="pres">
      <dgm:prSet presAssocID="{B99D7CAF-54F9-452A-9E98-8A36C246F04E}" presName="childText" presStyleLbl="bgAcc1" presStyleIdx="3" presStyleCnt="10" custScaleX="271288" custLinFactNeighborX="-8048" custLinFactNeighborY="-9792">
        <dgm:presLayoutVars>
          <dgm:bulletEnabled val="1"/>
        </dgm:presLayoutVars>
      </dgm:prSet>
      <dgm:spPr/>
      <dgm:t>
        <a:bodyPr/>
        <a:lstStyle/>
        <a:p>
          <a:endParaRPr lang="en-US"/>
        </a:p>
      </dgm:t>
    </dgm:pt>
    <dgm:pt modelId="{6F9BA0EB-5456-4CBF-8522-F49C38551C87}" type="pres">
      <dgm:prSet presAssocID="{FB8CFDE0-B043-4DD9-8408-EED6CC5A81CF}" presName="Name13" presStyleLbl="parChTrans1D2" presStyleIdx="4" presStyleCnt="10"/>
      <dgm:spPr/>
      <dgm:t>
        <a:bodyPr/>
        <a:lstStyle/>
        <a:p>
          <a:endParaRPr lang="en-US"/>
        </a:p>
      </dgm:t>
    </dgm:pt>
    <dgm:pt modelId="{0DB55D7C-B7D1-4C28-B3B6-56D6B99E32F3}" type="pres">
      <dgm:prSet presAssocID="{91BE2436-9BDB-4173-A425-B69E990ACB70}" presName="childText" presStyleLbl="bgAcc1" presStyleIdx="4" presStyleCnt="10" custAng="10800000" custFlipVert="1" custScaleX="268488" custScaleY="73956" custLinFactNeighborX="-7042" custLinFactNeighborY="-11624">
        <dgm:presLayoutVars>
          <dgm:bulletEnabled val="1"/>
        </dgm:presLayoutVars>
      </dgm:prSet>
      <dgm:spPr/>
      <dgm:t>
        <a:bodyPr/>
        <a:lstStyle/>
        <a:p>
          <a:endParaRPr lang="en-US"/>
        </a:p>
      </dgm:t>
    </dgm:pt>
    <dgm:pt modelId="{FC7A3444-E7DE-4610-BA83-639BC4456AD2}" type="pres">
      <dgm:prSet presAssocID="{8C569FD8-9400-4665-8985-ABB10AD55EB0}" presName="root" presStyleCnt="0"/>
      <dgm:spPr/>
    </dgm:pt>
    <dgm:pt modelId="{B91E0E33-EFF6-44C5-B256-0061B6DF3C09}" type="pres">
      <dgm:prSet presAssocID="{8C569FD8-9400-4665-8985-ABB10AD55EB0}" presName="rootComposite" presStyleCnt="0"/>
      <dgm:spPr/>
    </dgm:pt>
    <dgm:pt modelId="{1A258694-0048-44EF-A921-4E3C0EB755C7}" type="pres">
      <dgm:prSet presAssocID="{8C569FD8-9400-4665-8985-ABB10AD55EB0}" presName="rootText" presStyleLbl="node1" presStyleIdx="1" presStyleCnt="2" custScaleX="192582" custScaleY="54046" custLinFactNeighborX="16443" custLinFactNeighborY="-68"/>
      <dgm:spPr/>
      <dgm:t>
        <a:bodyPr/>
        <a:lstStyle/>
        <a:p>
          <a:endParaRPr lang="en-US"/>
        </a:p>
      </dgm:t>
    </dgm:pt>
    <dgm:pt modelId="{DA97223F-FA8D-42ED-8619-6C7FBAE960B3}" type="pres">
      <dgm:prSet presAssocID="{8C569FD8-9400-4665-8985-ABB10AD55EB0}" presName="rootConnector" presStyleLbl="node1" presStyleIdx="1" presStyleCnt="2"/>
      <dgm:spPr/>
      <dgm:t>
        <a:bodyPr/>
        <a:lstStyle/>
        <a:p>
          <a:endParaRPr lang="en-US"/>
        </a:p>
      </dgm:t>
    </dgm:pt>
    <dgm:pt modelId="{6D029241-C77C-4B59-A9BA-20ECF986D2F0}" type="pres">
      <dgm:prSet presAssocID="{8C569FD8-9400-4665-8985-ABB10AD55EB0}" presName="childShape" presStyleCnt="0"/>
      <dgm:spPr/>
    </dgm:pt>
    <dgm:pt modelId="{51F995AE-D4E1-4A28-B1A6-3DE6BA54E7AE}" type="pres">
      <dgm:prSet presAssocID="{685201D9-0F8F-4CD5-95C5-6CF50953B790}" presName="Name13" presStyleLbl="parChTrans1D2" presStyleIdx="5" presStyleCnt="10"/>
      <dgm:spPr/>
      <dgm:t>
        <a:bodyPr/>
        <a:lstStyle/>
        <a:p>
          <a:endParaRPr lang="en-US"/>
        </a:p>
      </dgm:t>
    </dgm:pt>
    <dgm:pt modelId="{758CA0A2-FBF2-4DAE-84A3-CDEB0984898A}" type="pres">
      <dgm:prSet presAssocID="{9BE8A3B0-B5DE-46F8-AAAB-5DB4C4B117FC}" presName="childText" presStyleLbl="bgAcc1" presStyleIdx="5" presStyleCnt="10" custScaleX="260244" custScaleY="131547" custLinFactNeighborX="14685" custLinFactNeighborY="-2919">
        <dgm:presLayoutVars>
          <dgm:bulletEnabled val="1"/>
        </dgm:presLayoutVars>
      </dgm:prSet>
      <dgm:spPr/>
      <dgm:t>
        <a:bodyPr/>
        <a:lstStyle/>
        <a:p>
          <a:endParaRPr lang="en-US"/>
        </a:p>
      </dgm:t>
    </dgm:pt>
    <dgm:pt modelId="{908FDE25-FDF9-44DC-9E17-D795097BE4F5}" type="pres">
      <dgm:prSet presAssocID="{323810A3-47A1-48A6-AC71-C985E7899689}" presName="Name13" presStyleLbl="parChTrans1D2" presStyleIdx="6" presStyleCnt="10"/>
      <dgm:spPr/>
      <dgm:t>
        <a:bodyPr/>
        <a:lstStyle/>
        <a:p>
          <a:endParaRPr lang="en-US"/>
        </a:p>
      </dgm:t>
    </dgm:pt>
    <dgm:pt modelId="{4B0BEE36-8821-4434-83E5-6EE4F80AC793}" type="pres">
      <dgm:prSet presAssocID="{E70030F6-3AE5-4CE6-A82C-0BA9F317BD99}" presName="childText" presStyleLbl="bgAcc1" presStyleIdx="6" presStyleCnt="10" custScaleX="253144" custScaleY="129484" custLinFactNeighborX="17655" custLinFactNeighborY="-11168">
        <dgm:presLayoutVars>
          <dgm:bulletEnabled val="1"/>
        </dgm:presLayoutVars>
      </dgm:prSet>
      <dgm:spPr/>
      <dgm:t>
        <a:bodyPr/>
        <a:lstStyle/>
        <a:p>
          <a:endParaRPr lang="en-US"/>
        </a:p>
      </dgm:t>
    </dgm:pt>
    <dgm:pt modelId="{EAE83A7F-E6C1-43F2-8186-56F7A3F4417C}" type="pres">
      <dgm:prSet presAssocID="{C410721F-77E2-4A00-BF0E-B0C1A70D673C}" presName="Name13" presStyleLbl="parChTrans1D2" presStyleIdx="7" presStyleCnt="10"/>
      <dgm:spPr/>
      <dgm:t>
        <a:bodyPr/>
        <a:lstStyle/>
        <a:p>
          <a:endParaRPr lang="en-US"/>
        </a:p>
      </dgm:t>
    </dgm:pt>
    <dgm:pt modelId="{A924D61B-A4DD-4045-A998-5B99BFA83D1E}" type="pres">
      <dgm:prSet presAssocID="{B3863CEA-0DFE-4F15-8063-0CBEDB946235}" presName="childText" presStyleLbl="bgAcc1" presStyleIdx="7" presStyleCnt="10" custScaleX="254608" custScaleY="71382" custLinFactNeighborX="19913" custLinFactNeighborY="-20328">
        <dgm:presLayoutVars>
          <dgm:bulletEnabled val="1"/>
        </dgm:presLayoutVars>
      </dgm:prSet>
      <dgm:spPr/>
      <dgm:t>
        <a:bodyPr/>
        <a:lstStyle/>
        <a:p>
          <a:endParaRPr lang="en-US"/>
        </a:p>
      </dgm:t>
    </dgm:pt>
    <dgm:pt modelId="{1FF97E50-7845-4649-A6D4-091BBC441984}" type="pres">
      <dgm:prSet presAssocID="{282217AD-F4FB-49DB-BA32-4EB554B57619}" presName="Name13" presStyleLbl="parChTrans1D2" presStyleIdx="8" presStyleCnt="10"/>
      <dgm:spPr/>
      <dgm:t>
        <a:bodyPr/>
        <a:lstStyle/>
        <a:p>
          <a:endParaRPr lang="en-US"/>
        </a:p>
      </dgm:t>
    </dgm:pt>
    <dgm:pt modelId="{D0CAEBE3-A8BF-4652-8634-A09E96C7E643}" type="pres">
      <dgm:prSet presAssocID="{7D113FA0-7712-423C-838F-BE7A41F64EE7}" presName="childText" presStyleLbl="bgAcc1" presStyleIdx="8" presStyleCnt="10" custScaleX="256203" custLinFactNeighborX="18108" custLinFactNeighborY="-22744">
        <dgm:presLayoutVars>
          <dgm:bulletEnabled val="1"/>
        </dgm:presLayoutVars>
      </dgm:prSet>
      <dgm:spPr/>
      <dgm:t>
        <a:bodyPr/>
        <a:lstStyle/>
        <a:p>
          <a:endParaRPr lang="en-US"/>
        </a:p>
      </dgm:t>
    </dgm:pt>
    <dgm:pt modelId="{6B19322E-00DF-407C-A26A-DD4B9CAD1CC9}" type="pres">
      <dgm:prSet presAssocID="{A65CB928-A654-44DE-95CC-4C5A43F316B1}" presName="Name13" presStyleLbl="parChTrans1D2" presStyleIdx="9" presStyleCnt="10"/>
      <dgm:spPr/>
      <dgm:t>
        <a:bodyPr/>
        <a:lstStyle/>
        <a:p>
          <a:endParaRPr lang="en-US"/>
        </a:p>
      </dgm:t>
    </dgm:pt>
    <dgm:pt modelId="{C89F03D0-E10B-4335-844D-3255F0B944E8}" type="pres">
      <dgm:prSet presAssocID="{DFC25217-181B-4E6F-8FF4-CCC0AFA07049}" presName="childText" presStyleLbl="bgAcc1" presStyleIdx="9" presStyleCnt="10" custScaleX="260244" custScaleY="140238" custLinFactNeighborX="15090" custLinFactNeighborY="-29270">
        <dgm:presLayoutVars>
          <dgm:bulletEnabled val="1"/>
        </dgm:presLayoutVars>
      </dgm:prSet>
      <dgm:spPr/>
      <dgm:t>
        <a:bodyPr/>
        <a:lstStyle/>
        <a:p>
          <a:endParaRPr lang="en-US"/>
        </a:p>
      </dgm:t>
    </dgm:pt>
  </dgm:ptLst>
  <dgm:cxnLst>
    <dgm:cxn modelId="{F97A4C1D-5420-4C88-96B3-E91A3CF230E6}" type="presOf" srcId="{72AD5A07-5B49-4375-9B96-77BDCA46FF2E}" destId="{2EED444F-050E-4156-BF9F-11CDDCFE3D71}" srcOrd="0" destOrd="0" presId="urn:microsoft.com/office/officeart/2005/8/layout/hierarchy3"/>
    <dgm:cxn modelId="{BC00A37C-B22E-46BB-BB2E-A7E39910CAF2}" type="presOf" srcId="{B902EC12-33D9-4F9F-9551-395FFAFF9353}" destId="{9FD37364-D02E-4C43-AD01-D3DD19947850}" srcOrd="0" destOrd="0" presId="urn:microsoft.com/office/officeart/2005/8/layout/hierarchy3"/>
    <dgm:cxn modelId="{D3BA9EDE-CC29-4EB6-BFB0-02092E6433E7}" type="presOf" srcId="{4932A40D-A842-4E39-86B4-20299349B025}" destId="{BAE4DCBF-6B47-4C4D-BCE0-0A512596E71A}" srcOrd="0" destOrd="0" presId="urn:microsoft.com/office/officeart/2005/8/layout/hierarchy3"/>
    <dgm:cxn modelId="{FAD6EE75-7498-44C1-9B2C-3E1236E843C8}" type="presOf" srcId="{B3863CEA-0DFE-4F15-8063-0CBEDB946235}" destId="{A924D61B-A4DD-4045-A998-5B99BFA83D1E}" srcOrd="0" destOrd="0" presId="urn:microsoft.com/office/officeart/2005/8/layout/hierarchy3"/>
    <dgm:cxn modelId="{A69E1B65-10E1-4C3A-86BF-CD92BFA78867}" srcId="{8C569FD8-9400-4665-8985-ABB10AD55EB0}" destId="{9BE8A3B0-B5DE-46F8-AAAB-5DB4C4B117FC}" srcOrd="0" destOrd="0" parTransId="{685201D9-0F8F-4CD5-95C5-6CF50953B790}" sibTransId="{F85729E9-8CDE-4FAC-89C9-9970F730CF9C}"/>
    <dgm:cxn modelId="{156B5F3F-359A-47CC-9478-C4032AAA9CA3}" srcId="{782FBE6B-96B9-40B9-8575-263E8B851B73}" destId="{91BE2436-9BDB-4173-A425-B69E990ACB70}" srcOrd="4" destOrd="0" parTransId="{FB8CFDE0-B043-4DD9-8408-EED6CC5A81CF}" sibTransId="{6BDC3B4A-81B5-4479-9378-BBEE915273F5}"/>
    <dgm:cxn modelId="{0CA6E14A-3802-45E0-9DC3-38290B173BF6}" type="presOf" srcId="{373A29CB-CFA8-4894-B40B-62A772447F20}" destId="{53AB1571-06F4-4BA9-821C-B55CA831BBA2}" srcOrd="0" destOrd="0" presId="urn:microsoft.com/office/officeart/2005/8/layout/hierarchy3"/>
    <dgm:cxn modelId="{5F039057-CA63-47D0-BB81-0C4FE7E8DBF6}" type="presOf" srcId="{4C060415-677E-454E-A148-85ADF4083B83}" destId="{66727F97-C7A4-414A-B908-932D4E363DEC}" srcOrd="0" destOrd="0" presId="urn:microsoft.com/office/officeart/2005/8/layout/hierarchy3"/>
    <dgm:cxn modelId="{ED213432-2501-488E-98B5-37A689C493F7}" type="presOf" srcId="{0412C3C8-0878-4ECB-B3CA-32F4010BC1D8}" destId="{62C7F7E3-BE5B-4D00-8DEA-EFB082403D13}" srcOrd="0" destOrd="0" presId="urn:microsoft.com/office/officeart/2005/8/layout/hierarchy3"/>
    <dgm:cxn modelId="{C98CF26C-7459-495B-8182-13EC7302B664}" type="presOf" srcId="{B99D7CAF-54F9-452A-9E98-8A36C246F04E}" destId="{29CC267C-0A1E-4485-BC36-544C4995D1B1}" srcOrd="0" destOrd="0" presId="urn:microsoft.com/office/officeart/2005/8/layout/hierarchy3"/>
    <dgm:cxn modelId="{613AA954-057A-4C0B-87A5-6EF6D8502873}" type="presOf" srcId="{8C569FD8-9400-4665-8985-ABB10AD55EB0}" destId="{DA97223F-FA8D-42ED-8619-6C7FBAE960B3}" srcOrd="1" destOrd="0" presId="urn:microsoft.com/office/officeart/2005/8/layout/hierarchy3"/>
    <dgm:cxn modelId="{92BC0977-1467-44B7-AAC1-9ACE321874B7}" srcId="{8C569FD8-9400-4665-8985-ABB10AD55EB0}" destId="{DFC25217-181B-4E6F-8FF4-CCC0AFA07049}" srcOrd="4" destOrd="0" parTransId="{A65CB928-A654-44DE-95CC-4C5A43F316B1}" sibTransId="{B24E5CD0-5560-4972-BD4F-151F60E1AF21}"/>
    <dgm:cxn modelId="{C2DDE087-239D-454F-B452-DA27DCD92CEC}" type="presOf" srcId="{C410721F-77E2-4A00-BF0E-B0C1A70D673C}" destId="{EAE83A7F-E6C1-43F2-8186-56F7A3F4417C}" srcOrd="0" destOrd="0" presId="urn:microsoft.com/office/officeart/2005/8/layout/hierarchy3"/>
    <dgm:cxn modelId="{1BAC2030-8420-4CCC-841B-559264B41C14}" srcId="{782FBE6B-96B9-40B9-8575-263E8B851B73}" destId="{4932A40D-A842-4E39-86B4-20299349B025}" srcOrd="0" destOrd="0" parTransId="{0412C3C8-0878-4ECB-B3CA-32F4010BC1D8}" sibTransId="{B98ED197-65A0-4522-B113-EA4CEC55B223}"/>
    <dgm:cxn modelId="{FD3B9B1B-2950-4D32-A211-742686EA552B}" srcId="{8C569FD8-9400-4665-8985-ABB10AD55EB0}" destId="{E70030F6-3AE5-4CE6-A82C-0BA9F317BD99}" srcOrd="1" destOrd="0" parTransId="{323810A3-47A1-48A6-AC71-C985E7899689}" sibTransId="{54011EE0-F95E-4A3B-A67C-2BBF8423D9B7}"/>
    <dgm:cxn modelId="{7428D280-681F-4B9A-908F-A14B4F1E3BB7}" srcId="{4C060415-677E-454E-A148-85ADF4083B83}" destId="{8C569FD8-9400-4665-8985-ABB10AD55EB0}" srcOrd="1" destOrd="0" parTransId="{33D3F38A-39AD-4992-AE58-06AF6E485A2D}" sibTransId="{8F7E23E2-1506-42D5-989A-974D1A714D73}"/>
    <dgm:cxn modelId="{74774394-369D-41A1-9E48-B4F80541927A}" type="presOf" srcId="{323810A3-47A1-48A6-AC71-C985E7899689}" destId="{908FDE25-FDF9-44DC-9E17-D795097BE4F5}" srcOrd="0" destOrd="0" presId="urn:microsoft.com/office/officeart/2005/8/layout/hierarchy3"/>
    <dgm:cxn modelId="{A1558581-758A-4E94-9E03-3965770EA30A}" type="presOf" srcId="{8C569FD8-9400-4665-8985-ABB10AD55EB0}" destId="{1A258694-0048-44EF-A921-4E3C0EB755C7}" srcOrd="0" destOrd="0" presId="urn:microsoft.com/office/officeart/2005/8/layout/hierarchy3"/>
    <dgm:cxn modelId="{1ECC67D5-0FA8-4839-826F-42650C9FBB3A}" type="presOf" srcId="{7D113FA0-7712-423C-838F-BE7A41F64EE7}" destId="{D0CAEBE3-A8BF-4652-8634-A09E96C7E643}" srcOrd="0" destOrd="0" presId="urn:microsoft.com/office/officeart/2005/8/layout/hierarchy3"/>
    <dgm:cxn modelId="{0D4D7CB5-0159-4D0A-81FC-EAE4CC00CBEA}" srcId="{782FBE6B-96B9-40B9-8575-263E8B851B73}" destId="{373A29CB-CFA8-4894-B40B-62A772447F20}" srcOrd="2" destOrd="0" parTransId="{B902EC12-33D9-4F9F-9551-395FFAFF9353}" sibTransId="{63B7A114-1535-438A-BB14-938EE7D9981F}"/>
    <dgm:cxn modelId="{CC1E3B85-BC71-4380-9465-0BA06C07F98E}" type="presOf" srcId="{FB8CFDE0-B043-4DD9-8408-EED6CC5A81CF}" destId="{6F9BA0EB-5456-4CBF-8522-F49C38551C87}" srcOrd="0" destOrd="0" presId="urn:microsoft.com/office/officeart/2005/8/layout/hierarchy3"/>
    <dgm:cxn modelId="{FA7F5F1E-CB83-43A5-98E5-1F73F0E9B2FA}" srcId="{8C569FD8-9400-4665-8985-ABB10AD55EB0}" destId="{B3863CEA-0DFE-4F15-8063-0CBEDB946235}" srcOrd="2" destOrd="0" parTransId="{C410721F-77E2-4A00-BF0E-B0C1A70D673C}" sibTransId="{A39A1BB9-4FB1-41BA-83B8-FBF23C32ACC1}"/>
    <dgm:cxn modelId="{B27CC575-8F18-4F51-8B92-1EA80084D15B}" srcId="{4C060415-677E-454E-A148-85ADF4083B83}" destId="{782FBE6B-96B9-40B9-8575-263E8B851B73}" srcOrd="0" destOrd="0" parTransId="{248E287F-54DE-403C-B542-5AFEBE23BED0}" sibTransId="{D503CCAF-0EB6-4B98-8D01-D5E72A0C458B}"/>
    <dgm:cxn modelId="{2CDB8FC8-E3BA-438F-ACBC-90F80C735806}" type="presOf" srcId="{9BE8A3B0-B5DE-46F8-AAAB-5DB4C4B117FC}" destId="{758CA0A2-FBF2-4DAE-84A3-CDEB0984898A}" srcOrd="0" destOrd="0" presId="urn:microsoft.com/office/officeart/2005/8/layout/hierarchy3"/>
    <dgm:cxn modelId="{F7ED2490-919C-4C4C-8BFB-944FB82E3E43}" type="presOf" srcId="{E3E65CCF-88C0-4319-BE3A-CF22FCF02673}" destId="{09F787D0-0CD8-445A-9489-E05269A83F47}" srcOrd="0" destOrd="0" presId="urn:microsoft.com/office/officeart/2005/8/layout/hierarchy3"/>
    <dgm:cxn modelId="{4E20C515-34B4-4B5F-B820-3013EEEC46E2}" srcId="{782FBE6B-96B9-40B9-8575-263E8B851B73}" destId="{72AD5A07-5B49-4375-9B96-77BDCA46FF2E}" srcOrd="1" destOrd="0" parTransId="{E3E65CCF-88C0-4319-BE3A-CF22FCF02673}" sibTransId="{733B5068-F254-4A21-A533-FEE4034E35D7}"/>
    <dgm:cxn modelId="{442C1456-DA3B-4245-B3E0-9CB278437BF8}" type="presOf" srcId="{782FBE6B-96B9-40B9-8575-263E8B851B73}" destId="{298A6F31-49F7-4093-B54E-5C5A55256C75}" srcOrd="0" destOrd="0" presId="urn:microsoft.com/office/officeart/2005/8/layout/hierarchy3"/>
    <dgm:cxn modelId="{F7FFF5C9-DFB8-4D50-8EBA-8460DA6AE3E9}" type="presOf" srcId="{782FBE6B-96B9-40B9-8575-263E8B851B73}" destId="{67D35CEF-EA16-4E28-9634-FBB03D658D1D}" srcOrd="1" destOrd="0" presId="urn:microsoft.com/office/officeart/2005/8/layout/hierarchy3"/>
    <dgm:cxn modelId="{69CEDC4B-5D87-46CF-A890-A545C97B5781}" type="presOf" srcId="{B1C0EE8B-7EED-486D-9433-D441F82043A4}" destId="{55265750-D831-46FB-B281-085122A85746}" srcOrd="0" destOrd="0" presId="urn:microsoft.com/office/officeart/2005/8/layout/hierarchy3"/>
    <dgm:cxn modelId="{10B4E5AC-7158-48AF-B9A7-ECEA29CECB1B}" type="presOf" srcId="{282217AD-F4FB-49DB-BA32-4EB554B57619}" destId="{1FF97E50-7845-4649-A6D4-091BBC441984}" srcOrd="0" destOrd="0" presId="urn:microsoft.com/office/officeart/2005/8/layout/hierarchy3"/>
    <dgm:cxn modelId="{CAFF5F25-4AF5-44A6-B234-D71733C10526}" srcId="{8C569FD8-9400-4665-8985-ABB10AD55EB0}" destId="{7D113FA0-7712-423C-838F-BE7A41F64EE7}" srcOrd="3" destOrd="0" parTransId="{282217AD-F4FB-49DB-BA32-4EB554B57619}" sibTransId="{63F04653-1084-4A18-809B-52FED15D8068}"/>
    <dgm:cxn modelId="{EEF836E7-A814-4C3C-9BAE-CCD854EEE5F7}" type="presOf" srcId="{E70030F6-3AE5-4CE6-A82C-0BA9F317BD99}" destId="{4B0BEE36-8821-4434-83E5-6EE4F80AC793}" srcOrd="0" destOrd="0" presId="urn:microsoft.com/office/officeart/2005/8/layout/hierarchy3"/>
    <dgm:cxn modelId="{F348359D-6D9E-440A-929D-554312CDB1A8}" srcId="{782FBE6B-96B9-40B9-8575-263E8B851B73}" destId="{B99D7CAF-54F9-452A-9E98-8A36C246F04E}" srcOrd="3" destOrd="0" parTransId="{B1C0EE8B-7EED-486D-9433-D441F82043A4}" sibTransId="{57E3AD59-459B-4B3A-A806-1426F0511F36}"/>
    <dgm:cxn modelId="{BDDE60D3-2457-4438-97FC-6505413377FF}" type="presOf" srcId="{91BE2436-9BDB-4173-A425-B69E990ACB70}" destId="{0DB55D7C-B7D1-4C28-B3B6-56D6B99E32F3}" srcOrd="0" destOrd="0" presId="urn:microsoft.com/office/officeart/2005/8/layout/hierarchy3"/>
    <dgm:cxn modelId="{2B00B7D2-740F-4CD1-8FA3-39813698C5C8}" type="presOf" srcId="{A65CB928-A654-44DE-95CC-4C5A43F316B1}" destId="{6B19322E-00DF-407C-A26A-DD4B9CAD1CC9}" srcOrd="0" destOrd="0" presId="urn:microsoft.com/office/officeart/2005/8/layout/hierarchy3"/>
    <dgm:cxn modelId="{B611056A-CA35-4786-AAA0-D0B2347E32A3}" type="presOf" srcId="{685201D9-0F8F-4CD5-95C5-6CF50953B790}" destId="{51F995AE-D4E1-4A28-B1A6-3DE6BA54E7AE}" srcOrd="0" destOrd="0" presId="urn:microsoft.com/office/officeart/2005/8/layout/hierarchy3"/>
    <dgm:cxn modelId="{FEE07744-5429-4E15-A9B6-0A20A51F45FE}" type="presOf" srcId="{DFC25217-181B-4E6F-8FF4-CCC0AFA07049}" destId="{C89F03D0-E10B-4335-844D-3255F0B944E8}" srcOrd="0" destOrd="0" presId="urn:microsoft.com/office/officeart/2005/8/layout/hierarchy3"/>
    <dgm:cxn modelId="{B7E2D8EA-21C4-4B35-AFE0-4EFE8DE1129B}" type="presParOf" srcId="{66727F97-C7A4-414A-B908-932D4E363DEC}" destId="{CC87C43F-0FE3-470F-8AE6-987F7141BF97}" srcOrd="0" destOrd="0" presId="urn:microsoft.com/office/officeart/2005/8/layout/hierarchy3"/>
    <dgm:cxn modelId="{2C017820-3F8C-49DB-9897-82D4A84DA3C4}" type="presParOf" srcId="{CC87C43F-0FE3-470F-8AE6-987F7141BF97}" destId="{BE6F5A79-33E6-4676-B8E6-AE0943243EF2}" srcOrd="0" destOrd="0" presId="urn:microsoft.com/office/officeart/2005/8/layout/hierarchy3"/>
    <dgm:cxn modelId="{3371EFE1-D685-4584-8319-08CAB93E5C3F}" type="presParOf" srcId="{BE6F5A79-33E6-4676-B8E6-AE0943243EF2}" destId="{298A6F31-49F7-4093-B54E-5C5A55256C75}" srcOrd="0" destOrd="0" presId="urn:microsoft.com/office/officeart/2005/8/layout/hierarchy3"/>
    <dgm:cxn modelId="{F8875AD4-C6A0-4049-9278-8379945E0561}" type="presParOf" srcId="{BE6F5A79-33E6-4676-B8E6-AE0943243EF2}" destId="{67D35CEF-EA16-4E28-9634-FBB03D658D1D}" srcOrd="1" destOrd="0" presId="urn:microsoft.com/office/officeart/2005/8/layout/hierarchy3"/>
    <dgm:cxn modelId="{00848493-61A8-4758-BC9A-5F6CA04541D8}" type="presParOf" srcId="{CC87C43F-0FE3-470F-8AE6-987F7141BF97}" destId="{CA52A8DB-0638-42B9-901B-13C4AA236874}" srcOrd="1" destOrd="0" presId="urn:microsoft.com/office/officeart/2005/8/layout/hierarchy3"/>
    <dgm:cxn modelId="{2042A046-4C87-4457-869E-80D4DC61EEB9}" type="presParOf" srcId="{CA52A8DB-0638-42B9-901B-13C4AA236874}" destId="{62C7F7E3-BE5B-4D00-8DEA-EFB082403D13}" srcOrd="0" destOrd="0" presId="urn:microsoft.com/office/officeart/2005/8/layout/hierarchy3"/>
    <dgm:cxn modelId="{0E575E69-6643-40F6-9EAC-C2BF634425B7}" type="presParOf" srcId="{CA52A8DB-0638-42B9-901B-13C4AA236874}" destId="{BAE4DCBF-6B47-4C4D-BCE0-0A512596E71A}" srcOrd="1" destOrd="0" presId="urn:microsoft.com/office/officeart/2005/8/layout/hierarchy3"/>
    <dgm:cxn modelId="{3C9C856E-D361-4E4E-A0D0-4D3C3E694E7A}" type="presParOf" srcId="{CA52A8DB-0638-42B9-901B-13C4AA236874}" destId="{09F787D0-0CD8-445A-9489-E05269A83F47}" srcOrd="2" destOrd="0" presId="urn:microsoft.com/office/officeart/2005/8/layout/hierarchy3"/>
    <dgm:cxn modelId="{9F15DDDB-04DA-46FA-9D78-4B71812A7DAC}" type="presParOf" srcId="{CA52A8DB-0638-42B9-901B-13C4AA236874}" destId="{2EED444F-050E-4156-BF9F-11CDDCFE3D71}" srcOrd="3" destOrd="0" presId="urn:microsoft.com/office/officeart/2005/8/layout/hierarchy3"/>
    <dgm:cxn modelId="{35F5E791-2324-40CB-9024-6D9ED8FA1A3F}" type="presParOf" srcId="{CA52A8DB-0638-42B9-901B-13C4AA236874}" destId="{9FD37364-D02E-4C43-AD01-D3DD19947850}" srcOrd="4" destOrd="0" presId="urn:microsoft.com/office/officeart/2005/8/layout/hierarchy3"/>
    <dgm:cxn modelId="{4BFFCA1A-FE71-4340-A522-67F972D7E5D7}" type="presParOf" srcId="{CA52A8DB-0638-42B9-901B-13C4AA236874}" destId="{53AB1571-06F4-4BA9-821C-B55CA831BBA2}" srcOrd="5" destOrd="0" presId="urn:microsoft.com/office/officeart/2005/8/layout/hierarchy3"/>
    <dgm:cxn modelId="{AC764883-6E94-4643-BE88-46C3CB12DF56}" type="presParOf" srcId="{CA52A8DB-0638-42B9-901B-13C4AA236874}" destId="{55265750-D831-46FB-B281-085122A85746}" srcOrd="6" destOrd="0" presId="urn:microsoft.com/office/officeart/2005/8/layout/hierarchy3"/>
    <dgm:cxn modelId="{F65FC9F4-0DEA-4746-A9F2-C3E269EA2C7F}" type="presParOf" srcId="{CA52A8DB-0638-42B9-901B-13C4AA236874}" destId="{29CC267C-0A1E-4485-BC36-544C4995D1B1}" srcOrd="7" destOrd="0" presId="urn:microsoft.com/office/officeart/2005/8/layout/hierarchy3"/>
    <dgm:cxn modelId="{1D75C0B8-226B-494B-A422-7AABA09EAC5E}" type="presParOf" srcId="{CA52A8DB-0638-42B9-901B-13C4AA236874}" destId="{6F9BA0EB-5456-4CBF-8522-F49C38551C87}" srcOrd="8" destOrd="0" presId="urn:microsoft.com/office/officeart/2005/8/layout/hierarchy3"/>
    <dgm:cxn modelId="{981E22E4-74D6-4E3C-B6C6-682F362A4C9F}" type="presParOf" srcId="{CA52A8DB-0638-42B9-901B-13C4AA236874}" destId="{0DB55D7C-B7D1-4C28-B3B6-56D6B99E32F3}" srcOrd="9" destOrd="0" presId="urn:microsoft.com/office/officeart/2005/8/layout/hierarchy3"/>
    <dgm:cxn modelId="{AEB28000-8626-4375-BF25-DC6AA18DC8B5}" type="presParOf" srcId="{66727F97-C7A4-414A-B908-932D4E363DEC}" destId="{FC7A3444-E7DE-4610-BA83-639BC4456AD2}" srcOrd="1" destOrd="0" presId="urn:microsoft.com/office/officeart/2005/8/layout/hierarchy3"/>
    <dgm:cxn modelId="{B5C34B9F-E076-4E60-B3E2-F98DCBE877C1}" type="presParOf" srcId="{FC7A3444-E7DE-4610-BA83-639BC4456AD2}" destId="{B91E0E33-EFF6-44C5-B256-0061B6DF3C09}" srcOrd="0" destOrd="0" presId="urn:microsoft.com/office/officeart/2005/8/layout/hierarchy3"/>
    <dgm:cxn modelId="{FAF71F63-E48C-448E-82E6-E1BA3D11794D}" type="presParOf" srcId="{B91E0E33-EFF6-44C5-B256-0061B6DF3C09}" destId="{1A258694-0048-44EF-A921-4E3C0EB755C7}" srcOrd="0" destOrd="0" presId="urn:microsoft.com/office/officeart/2005/8/layout/hierarchy3"/>
    <dgm:cxn modelId="{CD535A01-CA48-4CF4-9627-C51A94589438}" type="presParOf" srcId="{B91E0E33-EFF6-44C5-B256-0061B6DF3C09}" destId="{DA97223F-FA8D-42ED-8619-6C7FBAE960B3}" srcOrd="1" destOrd="0" presId="urn:microsoft.com/office/officeart/2005/8/layout/hierarchy3"/>
    <dgm:cxn modelId="{3B028DA4-C3F8-4D65-9F42-A8CA83568851}" type="presParOf" srcId="{FC7A3444-E7DE-4610-BA83-639BC4456AD2}" destId="{6D029241-C77C-4B59-A9BA-20ECF986D2F0}" srcOrd="1" destOrd="0" presId="urn:microsoft.com/office/officeart/2005/8/layout/hierarchy3"/>
    <dgm:cxn modelId="{B6243D5B-04CF-44C3-86CE-825A17A31C3C}" type="presParOf" srcId="{6D029241-C77C-4B59-A9BA-20ECF986D2F0}" destId="{51F995AE-D4E1-4A28-B1A6-3DE6BA54E7AE}" srcOrd="0" destOrd="0" presId="urn:microsoft.com/office/officeart/2005/8/layout/hierarchy3"/>
    <dgm:cxn modelId="{C109B875-AE1F-4AC1-8E79-F50164E98B55}" type="presParOf" srcId="{6D029241-C77C-4B59-A9BA-20ECF986D2F0}" destId="{758CA0A2-FBF2-4DAE-84A3-CDEB0984898A}" srcOrd="1" destOrd="0" presId="urn:microsoft.com/office/officeart/2005/8/layout/hierarchy3"/>
    <dgm:cxn modelId="{7DBA419F-C5CB-4A69-8ED9-E12830959013}" type="presParOf" srcId="{6D029241-C77C-4B59-A9BA-20ECF986D2F0}" destId="{908FDE25-FDF9-44DC-9E17-D795097BE4F5}" srcOrd="2" destOrd="0" presId="urn:microsoft.com/office/officeart/2005/8/layout/hierarchy3"/>
    <dgm:cxn modelId="{BCB0AAD6-8291-4915-A337-B6F22DE1363E}" type="presParOf" srcId="{6D029241-C77C-4B59-A9BA-20ECF986D2F0}" destId="{4B0BEE36-8821-4434-83E5-6EE4F80AC793}" srcOrd="3" destOrd="0" presId="urn:microsoft.com/office/officeart/2005/8/layout/hierarchy3"/>
    <dgm:cxn modelId="{421A0CC2-1B36-40CC-8187-6CE4F00C6E17}" type="presParOf" srcId="{6D029241-C77C-4B59-A9BA-20ECF986D2F0}" destId="{EAE83A7F-E6C1-43F2-8186-56F7A3F4417C}" srcOrd="4" destOrd="0" presId="urn:microsoft.com/office/officeart/2005/8/layout/hierarchy3"/>
    <dgm:cxn modelId="{21399841-8E20-419E-A398-A188A71848CD}" type="presParOf" srcId="{6D029241-C77C-4B59-A9BA-20ECF986D2F0}" destId="{A924D61B-A4DD-4045-A998-5B99BFA83D1E}" srcOrd="5" destOrd="0" presId="urn:microsoft.com/office/officeart/2005/8/layout/hierarchy3"/>
    <dgm:cxn modelId="{3DFD5131-536A-484C-AD7A-1A3D221F7517}" type="presParOf" srcId="{6D029241-C77C-4B59-A9BA-20ECF986D2F0}" destId="{1FF97E50-7845-4649-A6D4-091BBC441984}" srcOrd="6" destOrd="0" presId="urn:microsoft.com/office/officeart/2005/8/layout/hierarchy3"/>
    <dgm:cxn modelId="{157EA239-7EDA-4ACC-9317-A27817A130DE}" type="presParOf" srcId="{6D029241-C77C-4B59-A9BA-20ECF986D2F0}" destId="{D0CAEBE3-A8BF-4652-8634-A09E96C7E643}" srcOrd="7" destOrd="0" presId="urn:microsoft.com/office/officeart/2005/8/layout/hierarchy3"/>
    <dgm:cxn modelId="{C2A0663A-B193-490F-A9AF-C0E08EC7F6F0}" type="presParOf" srcId="{6D029241-C77C-4B59-A9BA-20ECF986D2F0}" destId="{6B19322E-00DF-407C-A26A-DD4B9CAD1CC9}" srcOrd="8" destOrd="0" presId="urn:microsoft.com/office/officeart/2005/8/layout/hierarchy3"/>
    <dgm:cxn modelId="{1FC720F5-019A-434B-84C6-E7086CDAC8C8}" type="presParOf" srcId="{6D029241-C77C-4B59-A9BA-20ECF986D2F0}" destId="{C89F03D0-E10B-4335-844D-3255F0B944E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5D346-230A-42E2-9C26-DF6F9C10ADA4}"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9F383-D1A8-4E82-8C01-90E54D2B9629}" type="slidenum">
              <a:rPr lang="en-US" smtClean="0"/>
              <a:t>‹#›</a:t>
            </a:fld>
            <a:endParaRPr lang="en-US"/>
          </a:p>
        </p:txBody>
      </p:sp>
    </p:spTree>
    <p:extLst>
      <p:ext uri="{BB962C8B-B14F-4D97-AF65-F5344CB8AC3E}">
        <p14:creationId xmlns:p14="http://schemas.microsoft.com/office/powerpoint/2010/main" val="10340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B769B0-45DA-4F98-852D-EC34F6AB8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1962CBC-3FB5-4075-BF48-6EA5BACA2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37B3170-6386-4168-B169-41192CF6B804}"/>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05BF90D4-19C2-46DF-B8EE-D5E31DC20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D015165-BA7D-43EC-868A-8F4A7CC46A15}"/>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4884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D92C45-2E66-4E28-97C5-6C89F8102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813E12-DB1B-4150-A88C-8B8A85A21C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6BCD61-59FE-4B4B-BB74-5F2593FDEB56}"/>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1F8F3DF9-B5F3-47BC-A3D8-68ED32F44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4EAE53-F69B-4245-9BB0-58872A3442FE}"/>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4733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3C1645-A888-4A68-BF8E-6F179996AD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68B0B4-5886-442D-B0DB-8593A8B71E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CF7101-236E-48B5-B81D-DD44CEEBD7F9}"/>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E9C8D782-2191-4082-9427-434ACCE4E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1F8F1C6-1777-4AAA-9652-296DD4261F03}"/>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3604069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Welcome">
    <p:bg>
      <p:bgPr>
        <a:solidFill>
          <a:srgbClr val="FFFFFF"/>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001000" y="2644169"/>
            <a:ext cx="5415073" cy="2070044"/>
          </a:xfrm>
          <a:prstGeom prst="rect">
            <a:avLst/>
          </a:prstGeom>
        </p:spPr>
        <p:txBody>
          <a:bodyPr lIns="38405" tIns="19202" rIns="38405" bIns="19202"/>
          <a:lstStyle>
            <a:lvl1pPr>
              <a:defRPr sz="4000">
                <a:latin typeface="+mj-lt"/>
              </a:defRPr>
            </a:lvl1pPr>
          </a:lstStyle>
          <a:p>
            <a:r>
              <a:t>Title Text</a:t>
            </a:r>
          </a:p>
        </p:txBody>
      </p:sp>
      <p:sp>
        <p:nvSpPr>
          <p:cNvPr id="3" name="Slide Number">
            <a:extLst>
              <a:ext uri="{FF2B5EF4-FFF2-40B4-BE49-F238E27FC236}">
                <a16:creationId xmlns="" xmlns:a16="http://schemas.microsoft.com/office/drawing/2014/main" id="{99231D70-A508-41D9-A25B-A14EBC755B93}"/>
              </a:ext>
            </a:extLst>
          </p:cNvPr>
          <p:cNvSpPr txBox="1">
            <a:spLocks noGrp="1"/>
          </p:cNvSpPr>
          <p:nvPr>
            <p:ph type="sldNum" sz="quarter" idx="10"/>
          </p:nvPr>
        </p:nvSpPr>
        <p:spPr/>
        <p:txBody>
          <a:bodyPr/>
          <a:lstStyle>
            <a:lvl1pPr>
              <a:defRPr/>
            </a:lvl1pPr>
          </a:lstStyle>
          <a:p>
            <a:fld id="{3F265FAC-679E-4943-AE51-15200C90721B}" type="slidenum">
              <a:rPr lang="en-US" altLang="en-US"/>
              <a:pPr/>
              <a:t>‹#›</a:t>
            </a:fld>
            <a:endParaRPr lang="en-US" altLang="en-US"/>
          </a:p>
        </p:txBody>
      </p:sp>
    </p:spTree>
    <p:extLst>
      <p:ext uri="{BB962C8B-B14F-4D97-AF65-F5344CB8AC3E}">
        <p14:creationId xmlns:p14="http://schemas.microsoft.com/office/powerpoint/2010/main" val="4506681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014CE-C13F-4BDB-880B-F183262EF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1CAF9F-E702-4FE3-98A5-F706BBA1F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A45C5C-6B0D-43E8-87AA-7CF8C93CD528}"/>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F18027FB-3611-4E98-A333-2D66A5AEC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7A7DB7-334D-451F-9889-7CBD9E45A3D9}"/>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38218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7FBD9-E394-47CA-B5F3-65244682D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6A223AB-ADAC-40C4-BB92-EF34EDF1F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64D65F4-D350-4786-AD47-C1234B2411F9}"/>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9A34C810-1BF2-4F9F-A8BF-76E45B729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822398-CBFE-40F7-B56E-7B32E28DA36E}"/>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45384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1775E6-B2E6-4FED-A5F7-211EAF9DA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035838C-5C9C-4A1C-941C-2FEDB26A3F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39C6F94-1052-4ABC-83D8-2C9BABCFCB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B581C04-C8CA-45DD-937E-1FB2D8CA0389}"/>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6" name="Footer Placeholder 5">
            <a:extLst>
              <a:ext uri="{FF2B5EF4-FFF2-40B4-BE49-F238E27FC236}">
                <a16:creationId xmlns="" xmlns:a16="http://schemas.microsoft.com/office/drawing/2014/main" id="{10180124-4058-4F83-B030-7BDA88894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19D9431-CBE4-4E44-B2E5-9BA9673E36A9}"/>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48624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C93113-F9FF-45E9-9666-FE08BD1F7B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99FC129-9CE5-4DA1-A3DA-7009A5893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B990A80-AB49-4E1B-9C52-36B761E74E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E97F236-9784-48B6-9542-74FB2F8AA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CD6E4BE-5C01-436A-8C0F-DCB4DD1742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AD52A-DB4C-4983-A999-25DE11B25A61}"/>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8" name="Footer Placeholder 7">
            <a:extLst>
              <a:ext uri="{FF2B5EF4-FFF2-40B4-BE49-F238E27FC236}">
                <a16:creationId xmlns="" xmlns:a16="http://schemas.microsoft.com/office/drawing/2014/main" id="{96011A6A-E6AF-4077-973B-40028A7380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70179B0-04DE-41FE-B81C-56EA4891D2D0}"/>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9287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B6776A-B576-44C0-A585-87B65CBFD4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023C2AB-6220-4C54-B2B4-E88D4F282917}"/>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4" name="Footer Placeholder 3">
            <a:extLst>
              <a:ext uri="{FF2B5EF4-FFF2-40B4-BE49-F238E27FC236}">
                <a16:creationId xmlns="" xmlns:a16="http://schemas.microsoft.com/office/drawing/2014/main" id="{45B2EA25-C16A-4305-8217-E89BE5EBE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ADFA9FD-50CF-41EE-AA9D-439F3C1F4B86}"/>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19687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4D91A33-39BB-4CE9-8C70-B3B1760D7DE6}"/>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3" name="Footer Placeholder 2">
            <a:extLst>
              <a:ext uri="{FF2B5EF4-FFF2-40B4-BE49-F238E27FC236}">
                <a16:creationId xmlns="" xmlns:a16="http://schemas.microsoft.com/office/drawing/2014/main" id="{CCCC79C5-CC5C-4AE4-A21E-3D616F4844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CFFE940-C245-4599-8A87-36E6178E3580}"/>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295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186F9A-CDBB-42A5-BF5A-E46D3C7C1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68920B7-73B0-4BCF-9A2F-27F8D3188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7E1BF2B-C916-485B-A249-75A7BC47B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4F2C3B4-417C-424D-9262-91691EEC5D5E}"/>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6" name="Footer Placeholder 5">
            <a:extLst>
              <a:ext uri="{FF2B5EF4-FFF2-40B4-BE49-F238E27FC236}">
                <a16:creationId xmlns="" xmlns:a16="http://schemas.microsoft.com/office/drawing/2014/main" id="{52AFA515-8A93-4A94-93C7-F8BD4273A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B198E3-1999-4840-96FE-2E4AA5EC46CC}"/>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223428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047EC7-2123-4974-80C6-B634692F9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ED377A-38B4-4DDE-BAA6-4C017E682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44E19B7-A7EF-41EA-B149-4700F99B4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C2813B-430B-49DD-9B80-7CF923B0018E}"/>
              </a:ext>
            </a:extLst>
          </p:cNvPr>
          <p:cNvSpPr>
            <a:spLocks noGrp="1"/>
          </p:cNvSpPr>
          <p:nvPr>
            <p:ph type="dt" sz="half" idx="10"/>
          </p:nvPr>
        </p:nvSpPr>
        <p:spPr/>
        <p:txBody>
          <a:bodyPr/>
          <a:lstStyle/>
          <a:p>
            <a:fld id="{8196A357-B467-447C-BB1B-E50233874804}" type="datetimeFigureOut">
              <a:rPr lang="en-US" smtClean="0"/>
              <a:t>7/27/2022</a:t>
            </a:fld>
            <a:endParaRPr lang="en-US"/>
          </a:p>
        </p:txBody>
      </p:sp>
      <p:sp>
        <p:nvSpPr>
          <p:cNvPr id="6" name="Footer Placeholder 5">
            <a:extLst>
              <a:ext uri="{FF2B5EF4-FFF2-40B4-BE49-F238E27FC236}">
                <a16:creationId xmlns="" xmlns:a16="http://schemas.microsoft.com/office/drawing/2014/main" id="{B1464516-136E-4B2A-849A-3C8EAC96B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58020DC-152F-4E1C-824A-91442FD64528}"/>
              </a:ext>
            </a:extLst>
          </p:cNvPr>
          <p:cNvSpPr>
            <a:spLocks noGrp="1"/>
          </p:cNvSpPr>
          <p:nvPr>
            <p:ph type="sldNum" sz="quarter" idx="12"/>
          </p:nvPr>
        </p:nvSpPr>
        <p:spPr/>
        <p:txBody>
          <a:bodyPr/>
          <a:lstStyle/>
          <a:p>
            <a:fld id="{B6DDDBD6-5AE7-489F-B73E-7949DD8C29D0}" type="slidenum">
              <a:rPr lang="en-US" smtClean="0"/>
              <a:t>‹#›</a:t>
            </a:fld>
            <a:endParaRPr lang="en-US"/>
          </a:p>
        </p:txBody>
      </p:sp>
    </p:spTree>
    <p:extLst>
      <p:ext uri="{BB962C8B-B14F-4D97-AF65-F5344CB8AC3E}">
        <p14:creationId xmlns:p14="http://schemas.microsoft.com/office/powerpoint/2010/main" val="1167543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A8FA172-CD21-4B1C-8A6F-41ECB41F5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75A0850-BCA3-4E4C-9F1A-78113F7B5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4A6E09-82AC-4DC3-8511-EDE9016F3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6A357-B467-447C-BB1B-E50233874804}" type="datetimeFigureOut">
              <a:rPr lang="en-US" smtClean="0"/>
              <a:t>7/27/2022</a:t>
            </a:fld>
            <a:endParaRPr lang="en-US"/>
          </a:p>
        </p:txBody>
      </p:sp>
      <p:sp>
        <p:nvSpPr>
          <p:cNvPr id="5" name="Footer Placeholder 4">
            <a:extLst>
              <a:ext uri="{FF2B5EF4-FFF2-40B4-BE49-F238E27FC236}">
                <a16:creationId xmlns="" xmlns:a16="http://schemas.microsoft.com/office/drawing/2014/main" id="{560862B5-9109-4DED-8D8A-CD9F08566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696265B-C7BB-4DC4-99CF-B3AE8CC978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DDBD6-5AE7-489F-B73E-7949DD8C29D0}" type="slidenum">
              <a:rPr lang="en-US" smtClean="0"/>
              <a:t>‹#›</a:t>
            </a:fld>
            <a:endParaRPr lang="en-US"/>
          </a:p>
        </p:txBody>
      </p:sp>
    </p:spTree>
    <p:extLst>
      <p:ext uri="{BB962C8B-B14F-4D97-AF65-F5344CB8AC3E}">
        <p14:creationId xmlns:p14="http://schemas.microsoft.com/office/powerpoint/2010/main" val="270172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diagramColors" Target="../diagrams/colors3.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AB3CC68-42F5-410F-AB46-B506B569E200}"/>
              </a:ext>
            </a:extLst>
          </p:cNvPr>
          <p:cNvPicPr>
            <a:picLocks noChangeAspect="1"/>
          </p:cNvPicPr>
          <p:nvPr/>
        </p:nvPicPr>
        <p:blipFill>
          <a:blip r:embed="rId2"/>
          <a:stretch>
            <a:fillRect/>
          </a:stretch>
        </p:blipFill>
        <p:spPr>
          <a:xfrm>
            <a:off x="0" y="1"/>
            <a:ext cx="12192000" cy="6995144"/>
          </a:xfrm>
          <a:prstGeom prst="rect">
            <a:avLst/>
          </a:prstGeom>
        </p:spPr>
      </p:pic>
      <p:sp>
        <p:nvSpPr>
          <p:cNvPr id="5"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6" name="TextBox 5">
            <a:extLst>
              <a:ext uri="{FF2B5EF4-FFF2-40B4-BE49-F238E27FC236}">
                <a16:creationId xmlns="" xmlns:a16="http://schemas.microsoft.com/office/drawing/2014/main" id="{12194F18-3669-448D-AE27-0A9DD4ED74E4}"/>
              </a:ext>
            </a:extLst>
          </p:cNvPr>
          <p:cNvSpPr txBox="1"/>
          <p:nvPr/>
        </p:nvSpPr>
        <p:spPr>
          <a:xfrm>
            <a:off x="3113550" y="5480680"/>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 xmlns:a16="http://schemas.microsoft.com/office/drawing/2014/main" id="{94795A8F-9B5D-4203-817B-38BA7F49F1A1}"/>
              </a:ext>
            </a:extLst>
          </p:cNvPr>
          <p:cNvGraphicFramePr>
            <a:graphicFrameLocks noGrp="1"/>
          </p:cNvGraphicFramePr>
          <p:nvPr>
            <p:extLst>
              <p:ext uri="{D42A27DB-BD31-4B8C-83A1-F6EECF244321}">
                <p14:modId xmlns:p14="http://schemas.microsoft.com/office/powerpoint/2010/main" val="2415829304"/>
              </p:ext>
            </p:extLst>
          </p:nvPr>
        </p:nvGraphicFramePr>
        <p:xfrm>
          <a:off x="1788077" y="1440804"/>
          <a:ext cx="8396287" cy="5322888"/>
        </p:xfrm>
        <a:graphic>
          <a:graphicData uri="http://schemas.openxmlformats.org/drawingml/2006/table">
            <a:tbl>
              <a:tblPr firstRow="1" firstCol="1" bandRow="1">
                <a:tableStyleId>{5C22544A-7EE6-4342-B048-85BDC9FD1C3A}</a:tableStyleId>
              </a:tblPr>
              <a:tblGrid>
                <a:gridCol w="1316417">
                  <a:extLst>
                    <a:ext uri="{9D8B030D-6E8A-4147-A177-3AD203B41FA5}">
                      <a16:colId xmlns="" xmlns:a16="http://schemas.microsoft.com/office/drawing/2014/main" val="20000"/>
                    </a:ext>
                  </a:extLst>
                </a:gridCol>
                <a:gridCol w="7079870">
                  <a:extLst>
                    <a:ext uri="{9D8B030D-6E8A-4147-A177-3AD203B41FA5}">
                      <a16:colId xmlns="" xmlns:a16="http://schemas.microsoft.com/office/drawing/2014/main" val="20001"/>
                    </a:ext>
                  </a:extLst>
                </a:gridCol>
              </a:tblGrid>
              <a:tr h="1117386">
                <a:tc>
                  <a:txBody>
                    <a:bodyPr/>
                    <a:lstStyle/>
                    <a:p>
                      <a:pPr marL="0" marR="0" algn="ctr">
                        <a:spcBef>
                          <a:spcPts val="0"/>
                        </a:spcBef>
                        <a:spcAft>
                          <a:spcPts val="0"/>
                        </a:spcAft>
                      </a:pPr>
                      <a:r>
                        <a:rPr lang="en-US" sz="2000" dirty="0">
                          <a:solidFill>
                            <a:schemeClr val="tx1"/>
                          </a:solidFill>
                          <a:effectLst/>
                          <a:latin typeface="Times New Roman" pitchFamily="18" charset="0"/>
                          <a:cs typeface="Times New Roman" pitchFamily="18" charset="0"/>
                        </a:rPr>
                        <a:t> </a:t>
                      </a:r>
                      <a:endParaRPr lang="en-US" sz="2000" dirty="0">
                        <a:solidFill>
                          <a:schemeClr val="tx1"/>
                        </a:solidFill>
                        <a:effectLst/>
                        <a:latin typeface="Times New Roman" pitchFamily="18" charset="0"/>
                        <a:ea typeface="Arial"/>
                        <a:cs typeface="Times New Roman" pitchFamily="18" charset="0"/>
                      </a:endParaRPr>
                    </a:p>
                    <a:p>
                      <a:pPr marL="0" marR="0" algn="ctr">
                        <a:spcBef>
                          <a:spcPts val="0"/>
                        </a:spcBef>
                        <a:spcAft>
                          <a:spcPts val="0"/>
                        </a:spcAft>
                      </a:pPr>
                      <a:r>
                        <a:rPr lang="en-US" sz="2000" dirty="0" err="1">
                          <a:solidFill>
                            <a:schemeClr val="tx1"/>
                          </a:solidFill>
                          <a:effectLst/>
                          <a:latin typeface="Times New Roman" pitchFamily="18" charset="0"/>
                          <a:cs typeface="Times New Roman" pitchFamily="18" charset="0"/>
                        </a:rPr>
                        <a:t>Thể</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loại</a:t>
                      </a:r>
                      <a:endParaRPr lang="en-US" sz="2000" dirty="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tc>
                  <a:txBody>
                    <a:bodyPr/>
                    <a:lstStyle/>
                    <a:p>
                      <a:pPr marL="0" marR="0">
                        <a:spcBef>
                          <a:spcPts val="0"/>
                        </a:spcBef>
                        <a:spcAft>
                          <a:spcPts val="0"/>
                        </a:spcAft>
                      </a:pPr>
                      <a:r>
                        <a:rPr lang="en-US" sz="2000" dirty="0">
                          <a:solidFill>
                            <a:schemeClr val="tx1"/>
                          </a:solidFill>
                          <a:effectLst/>
                          <a:latin typeface="Times New Roman" pitchFamily="18" charset="0"/>
                          <a:cs typeface="Times New Roman" pitchFamily="18" charset="0"/>
                        </a:rPr>
                        <a:t> </a:t>
                      </a:r>
                      <a:endParaRPr lang="en-US" sz="2000" dirty="0">
                        <a:solidFill>
                          <a:schemeClr val="tx1"/>
                        </a:solidFill>
                        <a:effectLst/>
                        <a:latin typeface="Times New Roman" pitchFamily="18" charset="0"/>
                        <a:ea typeface="Arial"/>
                        <a:cs typeface="Times New Roman" pitchFamily="18" charset="0"/>
                      </a:endParaRPr>
                    </a:p>
                    <a:p>
                      <a:pPr marL="0" marR="0">
                        <a:spcBef>
                          <a:spcPts val="0"/>
                        </a:spcBef>
                        <a:spcAft>
                          <a:spcPts val="0"/>
                        </a:spcAft>
                      </a:pPr>
                      <a:r>
                        <a:rPr lang="en-US" sz="2000" dirty="0">
                          <a:solidFill>
                            <a:schemeClr val="tx1"/>
                          </a:solidFill>
                          <a:effectLst/>
                          <a:latin typeface="Times New Roman" pitchFamily="18" charset="0"/>
                          <a:cs typeface="Times New Roman" pitchFamily="18" charset="0"/>
                        </a:rPr>
                        <a:t> </a:t>
                      </a:r>
                      <a:endParaRPr lang="en-US" sz="2000" dirty="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10000"/>
                  </a:ext>
                </a:extLst>
              </a:tr>
              <a:tr h="914397">
                <a:tc>
                  <a:txBody>
                    <a:bodyPr/>
                    <a:lstStyle/>
                    <a:p>
                      <a:pPr marL="0" marR="0" algn="ctr">
                        <a:spcBef>
                          <a:spcPts val="0"/>
                        </a:spcBef>
                        <a:spcAft>
                          <a:spcPts val="0"/>
                        </a:spcAft>
                      </a:pPr>
                      <a:r>
                        <a:rPr lang="en-US" sz="2000" dirty="0" err="1">
                          <a:solidFill>
                            <a:schemeClr val="tx1"/>
                          </a:solidFill>
                          <a:effectLst/>
                          <a:latin typeface="Times New Roman" pitchFamily="18" charset="0"/>
                          <a:ea typeface="Arial"/>
                          <a:cs typeface="Times New Roman" pitchFamily="18" charset="0"/>
                        </a:rPr>
                        <a:t>Vị</a:t>
                      </a:r>
                      <a:r>
                        <a:rPr lang="en-US" sz="2000" dirty="0">
                          <a:solidFill>
                            <a:schemeClr val="tx1"/>
                          </a:solidFill>
                          <a:effectLst/>
                          <a:latin typeface="Times New Roman" pitchFamily="18" charset="0"/>
                          <a:ea typeface="Arial"/>
                          <a:cs typeface="Times New Roman" pitchFamily="18" charset="0"/>
                        </a:rPr>
                        <a:t> </a:t>
                      </a:r>
                      <a:r>
                        <a:rPr lang="en-US" sz="2000" dirty="0" err="1">
                          <a:solidFill>
                            <a:schemeClr val="tx1"/>
                          </a:solidFill>
                          <a:effectLst/>
                          <a:latin typeface="Times New Roman" pitchFamily="18" charset="0"/>
                          <a:ea typeface="Arial"/>
                          <a:cs typeface="Times New Roman" pitchFamily="18" charset="0"/>
                        </a:rPr>
                        <a:t>trí</a:t>
                      </a:r>
                      <a:r>
                        <a:rPr lang="en-US" sz="2000" baseline="0" dirty="0">
                          <a:solidFill>
                            <a:schemeClr val="tx1"/>
                          </a:solidFill>
                          <a:effectLst/>
                          <a:latin typeface="Times New Roman" pitchFamily="18" charset="0"/>
                          <a:ea typeface="Arial"/>
                          <a:cs typeface="Times New Roman" pitchFamily="18" charset="0"/>
                        </a:rPr>
                        <a:t> </a:t>
                      </a:r>
                      <a:r>
                        <a:rPr lang="en-US" sz="2000" baseline="0" dirty="0" err="1">
                          <a:solidFill>
                            <a:schemeClr val="tx1"/>
                          </a:solidFill>
                          <a:effectLst/>
                          <a:latin typeface="Times New Roman" pitchFamily="18" charset="0"/>
                          <a:ea typeface="Arial"/>
                          <a:cs typeface="Times New Roman" pitchFamily="18" charset="0"/>
                        </a:rPr>
                        <a:t>đoạn</a:t>
                      </a:r>
                      <a:r>
                        <a:rPr lang="en-US" sz="2000" baseline="0" dirty="0">
                          <a:solidFill>
                            <a:schemeClr val="tx1"/>
                          </a:solidFill>
                          <a:effectLst/>
                          <a:latin typeface="Times New Roman" pitchFamily="18" charset="0"/>
                          <a:ea typeface="Arial"/>
                          <a:cs typeface="Times New Roman" pitchFamily="18" charset="0"/>
                        </a:rPr>
                        <a:t> </a:t>
                      </a:r>
                      <a:r>
                        <a:rPr lang="en-US" sz="2000" baseline="0" dirty="0" err="1">
                          <a:solidFill>
                            <a:schemeClr val="tx1"/>
                          </a:solidFill>
                          <a:effectLst/>
                          <a:latin typeface="Times New Roman" pitchFamily="18" charset="0"/>
                          <a:ea typeface="Arial"/>
                          <a:cs typeface="Times New Roman" pitchFamily="18" charset="0"/>
                        </a:rPr>
                        <a:t>trích</a:t>
                      </a:r>
                      <a:endParaRPr lang="en-US" sz="2000" dirty="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tc>
                  <a:txBody>
                    <a:bodyPr/>
                    <a:lstStyle/>
                    <a:p>
                      <a:pPr marL="0" marR="0" algn="just">
                        <a:spcBef>
                          <a:spcPts val="0"/>
                        </a:spcBef>
                        <a:spcAft>
                          <a:spcPts val="0"/>
                        </a:spcAft>
                      </a:pPr>
                      <a:endParaRPr lang="en-US" sz="2000" b="1" dirty="0">
                        <a:solidFill>
                          <a:schemeClr val="tx1"/>
                        </a:solidFill>
                        <a:effectLst/>
                        <a:latin typeface="Times New Roman" pitchFamily="18" charset="0"/>
                        <a:ea typeface="Arial"/>
                        <a:cs typeface="Times New Roman" pitchFamily="18"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10001"/>
                  </a:ext>
                </a:extLst>
              </a:tr>
              <a:tr h="543455">
                <a:tc>
                  <a:txBody>
                    <a:bodyPr/>
                    <a:lstStyle/>
                    <a:p>
                      <a:pPr marL="0" marR="0" algn="ctr">
                        <a:spcBef>
                          <a:spcPts val="0"/>
                        </a:spcBef>
                        <a:spcAft>
                          <a:spcPts val="0"/>
                        </a:spcAft>
                      </a:pPr>
                      <a:r>
                        <a:rPr lang="en-US" sz="2000">
                          <a:solidFill>
                            <a:schemeClr val="tx1"/>
                          </a:solidFill>
                          <a:effectLst/>
                          <a:latin typeface="Times New Roman" pitchFamily="18" charset="0"/>
                          <a:cs typeface="Times New Roman" pitchFamily="18" charset="0"/>
                        </a:rPr>
                        <a:t>Ngôi kể</a:t>
                      </a:r>
                      <a:endParaRPr lang="en-US" sz="200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tc>
                  <a:txBody>
                    <a:bodyPr/>
                    <a:lstStyle/>
                    <a:p>
                      <a:pPr marL="0" marR="0">
                        <a:spcBef>
                          <a:spcPts val="0"/>
                        </a:spcBef>
                        <a:spcAft>
                          <a:spcPts val="0"/>
                        </a:spcAft>
                      </a:pPr>
                      <a:r>
                        <a:rPr lang="en-US" sz="2000" b="1" dirty="0">
                          <a:solidFill>
                            <a:schemeClr val="tx1"/>
                          </a:solidFill>
                          <a:effectLst/>
                          <a:latin typeface="Times New Roman" pitchFamily="18" charset="0"/>
                          <a:cs typeface="Times New Roman" pitchFamily="18" charset="0"/>
                        </a:rPr>
                        <a:t> </a:t>
                      </a:r>
                      <a:endParaRPr lang="en-US" sz="2000" b="1" dirty="0">
                        <a:solidFill>
                          <a:schemeClr val="tx1"/>
                        </a:solidFill>
                        <a:effectLst/>
                        <a:latin typeface="Times New Roman" pitchFamily="18" charset="0"/>
                        <a:ea typeface="Arial"/>
                        <a:cs typeface="Times New Roman" pitchFamily="18"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10002"/>
                  </a:ext>
                </a:extLst>
              </a:tr>
              <a:tr h="1912996">
                <a:tc>
                  <a:txBody>
                    <a:bodyPr/>
                    <a:lstStyle/>
                    <a:p>
                      <a:pPr marL="0" marR="0" algn="ctr">
                        <a:spcBef>
                          <a:spcPts val="0"/>
                        </a:spcBef>
                        <a:spcAft>
                          <a:spcPts val="0"/>
                        </a:spcAft>
                      </a:pPr>
                      <a:r>
                        <a:rPr lang="en-US" sz="2000" dirty="0" err="1">
                          <a:solidFill>
                            <a:schemeClr val="tx1"/>
                          </a:solidFill>
                          <a:effectLst/>
                          <a:latin typeface="Times New Roman" pitchFamily="18" charset="0"/>
                          <a:cs typeface="Times New Roman" pitchFamily="18" charset="0"/>
                        </a:rPr>
                        <a:t>Bố</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cục</a:t>
                      </a:r>
                      <a:endParaRPr lang="en-US" sz="2000" dirty="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tc>
                  <a:txBody>
                    <a:bodyPr/>
                    <a:lstStyle/>
                    <a:p>
                      <a:pPr marL="0" marR="0">
                        <a:spcBef>
                          <a:spcPts val="0"/>
                        </a:spcBef>
                        <a:spcAft>
                          <a:spcPts val="0"/>
                        </a:spcAft>
                      </a:pPr>
                      <a:r>
                        <a:rPr lang="en-US" sz="2000" b="1" dirty="0">
                          <a:solidFill>
                            <a:schemeClr val="tx1"/>
                          </a:solidFill>
                          <a:effectLst/>
                          <a:latin typeface="Times New Roman" pitchFamily="18" charset="0"/>
                          <a:cs typeface="Times New Roman" pitchFamily="18" charset="0"/>
                        </a:rPr>
                        <a:t> </a:t>
                      </a:r>
                    </a:p>
                  </a:txBody>
                  <a:tcPr marL="68580" marR="68580" marT="0" marB="0">
                    <a:solidFill>
                      <a:schemeClr val="accent2">
                        <a:lumMod val="40000"/>
                        <a:lumOff val="60000"/>
                      </a:schemeClr>
                    </a:solidFill>
                  </a:tcPr>
                </a:tc>
                <a:extLst>
                  <a:ext uri="{0D108BD9-81ED-4DB2-BD59-A6C34878D82A}">
                    <a16:rowId xmlns="" xmlns:a16="http://schemas.microsoft.com/office/drawing/2014/main" val="10003"/>
                  </a:ext>
                </a:extLst>
              </a:tr>
              <a:tr h="834654">
                <a:tc>
                  <a:txBody>
                    <a:bodyPr/>
                    <a:lstStyle/>
                    <a:p>
                      <a:pPr marL="0" marR="0" algn="ctr">
                        <a:spcBef>
                          <a:spcPts val="0"/>
                        </a:spcBef>
                        <a:spcAft>
                          <a:spcPts val="0"/>
                        </a:spcAft>
                      </a:pPr>
                      <a:r>
                        <a:rPr lang="en-US" sz="2000" dirty="0" err="1">
                          <a:solidFill>
                            <a:schemeClr val="tx1"/>
                          </a:solidFill>
                          <a:effectLst/>
                          <a:latin typeface="Times New Roman" pitchFamily="18" charset="0"/>
                          <a:ea typeface="Arial"/>
                          <a:cs typeface="Times New Roman" pitchFamily="18" charset="0"/>
                        </a:rPr>
                        <a:t>Từ</a:t>
                      </a:r>
                      <a:r>
                        <a:rPr lang="en-US" sz="2000" dirty="0">
                          <a:solidFill>
                            <a:schemeClr val="tx1"/>
                          </a:solidFill>
                          <a:effectLst/>
                          <a:latin typeface="Times New Roman" pitchFamily="18" charset="0"/>
                          <a:ea typeface="Arial"/>
                          <a:cs typeface="Times New Roman" pitchFamily="18" charset="0"/>
                        </a:rPr>
                        <a:t> </a:t>
                      </a:r>
                      <a:r>
                        <a:rPr lang="en-US" sz="2000" dirty="0" err="1">
                          <a:solidFill>
                            <a:schemeClr val="tx1"/>
                          </a:solidFill>
                          <a:effectLst/>
                          <a:latin typeface="Times New Roman" pitchFamily="18" charset="0"/>
                          <a:ea typeface="Arial"/>
                          <a:cs typeface="Times New Roman" pitchFamily="18" charset="0"/>
                        </a:rPr>
                        <a:t>khó</a:t>
                      </a:r>
                      <a:endParaRPr lang="en-US" sz="2000" dirty="0">
                        <a:solidFill>
                          <a:schemeClr val="tx1"/>
                        </a:solidFill>
                        <a:effectLst/>
                        <a:latin typeface="Times New Roman" pitchFamily="18" charset="0"/>
                        <a:ea typeface="Arial"/>
                        <a:cs typeface="Times New Roman" pitchFamily="18" charset="0"/>
                      </a:endParaRPr>
                    </a:p>
                  </a:txBody>
                  <a:tcPr marL="68580" marR="68580" marT="0" marB="0" anchor="ctr">
                    <a:solidFill>
                      <a:schemeClr val="accent2">
                        <a:lumMod val="40000"/>
                        <a:lumOff val="60000"/>
                      </a:schemeClr>
                    </a:solidFill>
                  </a:tcPr>
                </a:tc>
                <a:tc>
                  <a:txBody>
                    <a:bodyPr/>
                    <a:lstStyle/>
                    <a:p>
                      <a:pPr marL="0" marR="0">
                        <a:spcBef>
                          <a:spcPts val="0"/>
                        </a:spcBef>
                        <a:spcAft>
                          <a:spcPts val="0"/>
                        </a:spcAft>
                      </a:pPr>
                      <a:endParaRPr lang="en-US" sz="2000" dirty="0">
                        <a:solidFill>
                          <a:schemeClr val="tx1"/>
                        </a:solidFill>
                        <a:effectLst/>
                        <a:latin typeface="Times New Roman" pitchFamily="18" charset="0"/>
                        <a:ea typeface="Arial"/>
                        <a:cs typeface="Times New Roman" pitchFamily="18"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10004"/>
                  </a:ext>
                </a:extLst>
              </a:tr>
            </a:tbl>
          </a:graphicData>
        </a:graphic>
      </p:graphicFrame>
      <p:sp>
        <p:nvSpPr>
          <p:cNvPr id="16406" name="TextBox 8">
            <a:extLst>
              <a:ext uri="{FF2B5EF4-FFF2-40B4-BE49-F238E27FC236}">
                <a16:creationId xmlns="" xmlns:a16="http://schemas.microsoft.com/office/drawing/2014/main" id="{98C164D9-A848-4B87-B00F-A6BBBD4F263A}"/>
              </a:ext>
            </a:extLst>
          </p:cNvPr>
          <p:cNvSpPr txBox="1">
            <a:spLocks noChangeArrowheads="1"/>
          </p:cNvSpPr>
          <p:nvPr/>
        </p:nvSpPr>
        <p:spPr bwMode="auto">
          <a:xfrm>
            <a:off x="4546704" y="914257"/>
            <a:ext cx="20574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Phiếu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tập</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Rectangle 5">
            <a:extLst>
              <a:ext uri="{FF2B5EF4-FFF2-40B4-BE49-F238E27FC236}">
                <a16:creationId xmlns="" xmlns:a16="http://schemas.microsoft.com/office/drawing/2014/main" id="{4BDACE34-6F35-4E19-93DC-0F61B35907AC}"/>
              </a:ext>
            </a:extLst>
          </p:cNvPr>
          <p:cNvSpPr>
            <a:spLocks noChangeArrowheads="1"/>
          </p:cNvSpPr>
          <p:nvPr/>
        </p:nvSpPr>
        <p:spPr bwMode="auto">
          <a:xfrm>
            <a:off x="1082468" y="141787"/>
            <a:ext cx="9585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000" b="1" dirty="0" err="1">
                <a:latin typeface="Times New Roman" panose="02020603050405020304" pitchFamily="18" charset="0"/>
                <a:cs typeface="Times New Roman" panose="02020603050405020304" pitchFamily="18" charset="0"/>
              </a:rPr>
              <a:t>Nhiệm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Đọc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văn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bản</a:t>
            </a:r>
            <a:r>
              <a:rPr lang="en-US" altLang="en-US" sz="2000" b="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Bài</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học</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đường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đời</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đầu</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tiên</a:t>
            </a:r>
            <a:r>
              <a:rPr lang="en-US" altLang="en-US" sz="2000" b="1" i="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thực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hiện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yêu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cầu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sau</a:t>
            </a:r>
            <a:r>
              <a:rPr lang="en-US" altLang="en-US" sz="2000" b="1" dirty="0">
                <a:latin typeface="Times New Roman" panose="02020603050405020304" pitchFamily="18" charset="0"/>
                <a:cs typeface="Times New Roman" panose="02020603050405020304" pitchFamily="18" charset="0"/>
              </a:rPr>
              <a:t>:</a:t>
            </a:r>
          </a:p>
          <a:p>
            <a:pPr algn="just" eaLnBrk="1" hangingPunct="1">
              <a:spcBef>
                <a:spcPct val="0"/>
              </a:spcBef>
              <a:buFontTx/>
              <a:buNone/>
            </a:pPr>
            <a:r>
              <a:rPr lang="en-US" altLang="en-US" sz="2000" b="1" dirty="0" err="1">
                <a:latin typeface="Times New Roman" panose="02020603050405020304" pitchFamily="18" charset="0"/>
                <a:cs typeface="Times New Roman" panose="02020603050405020304" pitchFamily="18" charset="0"/>
              </a:rPr>
              <a:t>Hoàn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bảng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sau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bằng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cách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điền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từ</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hoặc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từ</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thích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hợp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cột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phải</a:t>
            </a:r>
            <a:r>
              <a:rPr lang="en-US" altLang="en-US" sz="20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 xmlns:a16="http://schemas.microsoft.com/office/drawing/2014/main" id="{0E41F5E4-A4FC-4A95-AB9A-A1D8EB74FE2C}"/>
              </a:ext>
            </a:extLst>
          </p:cNvPr>
          <p:cNvSpPr/>
          <p:nvPr/>
        </p:nvSpPr>
        <p:spPr>
          <a:xfrm>
            <a:off x="3251135" y="1767296"/>
            <a:ext cx="3352969" cy="400110"/>
          </a:xfrm>
          <a:prstGeom prst="rect">
            <a:avLst/>
          </a:prstGeom>
        </p:spPr>
        <p:txBody>
          <a:bodyPr wrap="non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thoại</a:t>
            </a:r>
            <a:r>
              <a:rPr lang="en-US" sz="2000" dirty="0">
                <a:latin typeface="Times New Roman" pitchFamily="18" charset="0"/>
                <a:cs typeface="Times New Roman" pitchFamily="18" charset="0"/>
              </a:rPr>
              <a:t>  (SGK/81)</a:t>
            </a:r>
            <a:endParaRPr lang="en-US" sz="2000" dirty="0"/>
          </a:p>
        </p:txBody>
      </p:sp>
      <p:sp>
        <p:nvSpPr>
          <p:cNvPr id="3" name="Rectangle 2">
            <a:extLst>
              <a:ext uri="{FF2B5EF4-FFF2-40B4-BE49-F238E27FC236}">
                <a16:creationId xmlns="" xmlns:a16="http://schemas.microsoft.com/office/drawing/2014/main" id="{0E2CE336-82CC-4AD4-9127-86E7C3F7DEF1}"/>
              </a:ext>
            </a:extLst>
          </p:cNvPr>
          <p:cNvSpPr/>
          <p:nvPr/>
        </p:nvSpPr>
        <p:spPr>
          <a:xfrm>
            <a:off x="3251135" y="2602252"/>
            <a:ext cx="6096000" cy="707886"/>
          </a:xfrm>
          <a:prstGeom prst="rect">
            <a:avLst/>
          </a:prstGeom>
        </p:spPr>
        <p:txBody>
          <a:bodyPr>
            <a:spAutoFit/>
          </a:bodyPr>
          <a:lstStyle/>
          <a:p>
            <a:pPr algn="just"/>
            <a:r>
              <a:rPr lang="en-US" sz="2000" i="1" dirty="0">
                <a:latin typeface="Times New Roman" pitchFamily="18" charset="0"/>
                <a:ea typeface="Arial"/>
                <a:cs typeface="Times New Roman" pitchFamily="18" charset="0"/>
              </a:rPr>
              <a:t>-</a:t>
            </a:r>
            <a:r>
              <a:rPr lang="en-US" sz="2000" i="1" dirty="0" err="1">
                <a:latin typeface="Times New Roman" pitchFamily="18" charset="0"/>
                <a:ea typeface="Arial"/>
                <a:cs typeface="Times New Roman" pitchFamily="18" charset="0"/>
              </a:rPr>
              <a:t>Bài</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học</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đường</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đời</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đầu</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tiên</a:t>
            </a:r>
            <a:r>
              <a:rPr lang="en-US" sz="2000" i="1" dirty="0">
                <a:latin typeface="Times New Roman" pitchFamily="18" charset="0"/>
                <a:ea typeface="Arial"/>
                <a:cs typeface="Times New Roman" pitchFamily="18" charset="0"/>
              </a:rPr>
              <a:t> </a:t>
            </a:r>
            <a:r>
              <a:rPr lang="en-US" sz="2000" dirty="0" err="1">
                <a:latin typeface="Times New Roman" pitchFamily="18" charset="0"/>
                <a:ea typeface="Arial"/>
                <a:cs typeface="Times New Roman" pitchFamily="18" charset="0"/>
              </a:rPr>
              <a:t>được</a:t>
            </a:r>
            <a:r>
              <a:rPr lang="en-US" sz="2000" dirty="0">
                <a:latin typeface="Times New Roman" pitchFamily="18" charset="0"/>
                <a:ea typeface="Arial"/>
                <a:cs typeface="Times New Roman" pitchFamily="18" charset="0"/>
              </a:rPr>
              <a:t> </a:t>
            </a:r>
            <a:r>
              <a:rPr lang="en-US" sz="2000" dirty="0" err="1">
                <a:latin typeface="Times New Roman" pitchFamily="18" charset="0"/>
                <a:ea typeface="Arial"/>
                <a:cs typeface="Times New Roman" pitchFamily="18" charset="0"/>
              </a:rPr>
              <a:t>trích</a:t>
            </a:r>
            <a:r>
              <a:rPr lang="en-US" sz="2000" dirty="0">
                <a:latin typeface="Times New Roman" pitchFamily="18" charset="0"/>
                <a:ea typeface="Arial"/>
                <a:cs typeface="Times New Roman" pitchFamily="18" charset="0"/>
              </a:rPr>
              <a:t> </a:t>
            </a:r>
            <a:r>
              <a:rPr lang="en-US" sz="2000" dirty="0" err="1">
                <a:latin typeface="Times New Roman" pitchFamily="18" charset="0"/>
                <a:ea typeface="Arial"/>
                <a:cs typeface="Times New Roman" pitchFamily="18" charset="0"/>
              </a:rPr>
              <a:t>từ</a:t>
            </a:r>
            <a:r>
              <a:rPr lang="en-US" sz="2000" dirty="0">
                <a:latin typeface="Times New Roman" pitchFamily="18" charset="0"/>
                <a:ea typeface="Arial"/>
                <a:cs typeface="Times New Roman" pitchFamily="18" charset="0"/>
              </a:rPr>
              <a:t> </a:t>
            </a:r>
            <a:r>
              <a:rPr lang="en-US" sz="2000" dirty="0" err="1">
                <a:latin typeface="Times New Roman" pitchFamily="18" charset="0"/>
                <a:ea typeface="Arial"/>
                <a:cs typeface="Times New Roman" pitchFamily="18" charset="0"/>
              </a:rPr>
              <a:t>chương</a:t>
            </a:r>
            <a:r>
              <a:rPr lang="en-US" sz="2000" dirty="0">
                <a:latin typeface="Times New Roman" pitchFamily="18" charset="0"/>
                <a:ea typeface="Arial"/>
                <a:cs typeface="Times New Roman" pitchFamily="18" charset="0"/>
              </a:rPr>
              <a:t> I </a:t>
            </a:r>
            <a:r>
              <a:rPr lang="en-US" sz="2000" dirty="0" err="1">
                <a:latin typeface="Times New Roman" pitchFamily="18" charset="0"/>
                <a:ea typeface="Arial"/>
                <a:cs typeface="Times New Roman" pitchFamily="18" charset="0"/>
              </a:rPr>
              <a:t>trong</a:t>
            </a:r>
            <a:r>
              <a:rPr lang="en-US" sz="2000"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Dế</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Mèn</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phiêu</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lưu</a:t>
            </a:r>
            <a:r>
              <a:rPr lang="en-US" sz="2000" i="1" dirty="0">
                <a:latin typeface="Times New Roman" pitchFamily="18" charset="0"/>
                <a:ea typeface="Arial"/>
                <a:cs typeface="Times New Roman" pitchFamily="18" charset="0"/>
              </a:rPr>
              <a:t> </a:t>
            </a:r>
            <a:r>
              <a:rPr lang="en-US" sz="2000" i="1" dirty="0" err="1">
                <a:latin typeface="Times New Roman" pitchFamily="18" charset="0"/>
                <a:ea typeface="Arial"/>
                <a:cs typeface="Times New Roman" pitchFamily="18" charset="0"/>
              </a:rPr>
              <a:t>kí</a:t>
            </a:r>
            <a:r>
              <a:rPr lang="en-US" sz="2000" dirty="0">
                <a:latin typeface="Times New Roman" pitchFamily="18" charset="0"/>
                <a:ea typeface="Arial"/>
                <a:cs typeface="Times New Roman" pitchFamily="18" charset="0"/>
              </a:rPr>
              <a:t>.</a:t>
            </a:r>
          </a:p>
        </p:txBody>
      </p:sp>
      <p:sp>
        <p:nvSpPr>
          <p:cNvPr id="5" name="Rectangle 4">
            <a:extLst>
              <a:ext uri="{FF2B5EF4-FFF2-40B4-BE49-F238E27FC236}">
                <a16:creationId xmlns="" xmlns:a16="http://schemas.microsoft.com/office/drawing/2014/main" id="{B102EC87-FCAF-470F-9639-D7136871D5C1}"/>
              </a:ext>
            </a:extLst>
          </p:cNvPr>
          <p:cNvSpPr/>
          <p:nvPr/>
        </p:nvSpPr>
        <p:spPr>
          <a:xfrm>
            <a:off x="3251135" y="3560318"/>
            <a:ext cx="3937296" cy="400110"/>
          </a:xfrm>
          <a:prstGeom prst="rect">
            <a:avLst/>
          </a:prstGeom>
        </p:spPr>
        <p:txBody>
          <a:bodyPr wrap="non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kể</a:t>
            </a:r>
            <a:endParaRPr lang="en-US" sz="2000" dirty="0"/>
          </a:p>
        </p:txBody>
      </p:sp>
      <p:sp>
        <p:nvSpPr>
          <p:cNvPr id="6" name="Rectangle 5">
            <a:extLst>
              <a:ext uri="{FF2B5EF4-FFF2-40B4-BE49-F238E27FC236}">
                <a16:creationId xmlns="" xmlns:a16="http://schemas.microsoft.com/office/drawing/2014/main" id="{D21E6349-2EAF-4240-916B-8310685B5C90}"/>
              </a:ext>
            </a:extLst>
          </p:cNvPr>
          <p:cNvSpPr/>
          <p:nvPr/>
        </p:nvSpPr>
        <p:spPr>
          <a:xfrm>
            <a:off x="3251135" y="4203729"/>
            <a:ext cx="6096000" cy="1631216"/>
          </a:xfrm>
          <a:prstGeom prst="rect">
            <a:avLst/>
          </a:prstGeom>
        </p:spPr>
        <p:txBody>
          <a:bodyPr>
            <a:spAutoFit/>
          </a:bodyPr>
          <a:lstStyle/>
          <a:p>
            <a:r>
              <a:rPr lang="en-US" sz="2000" dirty="0">
                <a:latin typeface="Times New Roman" pitchFamily="18" charset="0"/>
                <a:cs typeface="Times New Roman" pitchFamily="18" charset="0"/>
              </a:rPr>
              <a:t>2 </a:t>
            </a:r>
            <a:r>
              <a:rPr lang="en-US" sz="2000" dirty="0" err="1">
                <a:latin typeface="Times New Roman" pitchFamily="18" charset="0"/>
                <a:cs typeface="Times New Roman" pitchFamily="18" charset="0"/>
              </a:rPr>
              <a:t>phần</a:t>
            </a:r>
            <a:r>
              <a:rPr lang="en-US" sz="2000" dirty="0">
                <a:latin typeface="Times New Roman" pitchFamily="18" charset="0"/>
                <a:cs typeface="Times New Roman" pitchFamily="18" charset="0"/>
              </a:rPr>
              <a:t>: </a:t>
            </a:r>
          </a:p>
          <a:p>
            <a:pPr algn="just">
              <a:defRP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Phần</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sắp</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đứng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đầu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thiên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hạ</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rồi</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-&gt; </a:t>
            </a:r>
            <a:r>
              <a:rPr lang="en-US" sz="2000" dirty="0" err="1">
                <a:latin typeface="Times New Roman" pitchFamily="18" charset="0"/>
                <a:cs typeface="Times New Roman" pitchFamily="18" charset="0"/>
              </a:rPr>
              <a:t>Bức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Mèn</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Phần</a:t>
            </a:r>
            <a:r>
              <a:rPr lang="en-US" sz="2000" dirty="0">
                <a:latin typeface="Times New Roman" pitchFamily="18" charset="0"/>
                <a:cs typeface="Times New Roman" pitchFamily="18" charset="0"/>
              </a:rPr>
              <a:t> 2: </a:t>
            </a:r>
            <a:r>
              <a:rPr lang="en-US" sz="2000" dirty="0" err="1">
                <a:latin typeface="Times New Roman" pitchFamily="18" charset="0"/>
                <a:cs typeface="Times New Roman" pitchFamily="18" charset="0"/>
              </a:rPr>
              <a:t>Còn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-&gt;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tiên</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316794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673" y="100243"/>
            <a:ext cx="5435078"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 </a:t>
            </a:r>
            <a:r>
              <a:rPr lang="en-US" altLang="x-none" sz="3200" b="1" dirty="0" err="1">
                <a:ln>
                  <a:solidFill>
                    <a:srgbClr val="7030A0"/>
                  </a:solidFill>
                </a:ln>
                <a:latin typeface="Times New Roman" panose="02020603050405020304" pitchFamily="18" charset="0"/>
                <a:cs typeface="Times New Roman" panose="02020603050405020304" pitchFamily="18" charset="0"/>
              </a:rPr>
              <a:t>Trải</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nghiệm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cùng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văn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bản</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3"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0747" y="-10267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DA2886A9-E3F1-4BD0-8982-F48B97C3E231}"/>
              </a:ext>
            </a:extLst>
          </p:cNvPr>
          <p:cNvSpPr/>
          <p:nvPr/>
        </p:nvSpPr>
        <p:spPr>
          <a:xfrm>
            <a:off x="422365" y="685018"/>
            <a:ext cx="2811165" cy="461665"/>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1.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Tô</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Hoài</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2EB5F722-4716-40D8-A24C-AC64947D2E1A}"/>
              </a:ext>
            </a:extLst>
          </p:cNvPr>
          <p:cNvSpPr/>
          <p:nvPr/>
        </p:nvSpPr>
        <p:spPr>
          <a:xfrm>
            <a:off x="422364" y="1146683"/>
            <a:ext cx="11252801" cy="1938992"/>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2.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latin typeface="Times New Roman" panose="02020603050405020304" pitchFamily="18" charset="0"/>
                <a:ea typeface="Arial" panose="020B0604020202020204" pitchFamily="34" charset="0"/>
                <a:cs typeface="Times New Roman" panose="02020603050405020304" pitchFamily="18" charset="0"/>
              </a:rPr>
              <a:t>:</a:t>
            </a:r>
          </a:p>
          <a:p>
            <a:pPr algn="just">
              <a:spcAft>
                <a:spcPts val="0"/>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a:t>
            </a:r>
            <a:r>
              <a:rPr lang="en-US" sz="2400" b="1" dirty="0" err="1">
                <a:latin typeface="Times New Roman" panose="02020603050405020304" pitchFamily="18" charset="0"/>
                <a:ea typeface="Arial" panose="020B0604020202020204" pitchFamily="34" charset="0"/>
                <a:cs typeface="Times New Roman" panose="02020603050405020304" pitchFamily="18" charset="0"/>
              </a:rPr>
              <a:t>Xuất</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xứ</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Bài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đầu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tiên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chương</a:t>
            </a:r>
            <a:r>
              <a:rPr lang="en-US" sz="2400" dirty="0">
                <a:latin typeface="Times New Roman" panose="02020603050405020304" pitchFamily="18" charset="0"/>
                <a:ea typeface="Arial" panose="020B0604020202020204" pitchFamily="34" charset="0"/>
                <a:cs typeface="Times New Roman" panose="02020603050405020304" pitchFamily="18" charset="0"/>
              </a:rPr>
              <a:t> I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Dế</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Mèn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phiêu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lưu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kí</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b="1" dirty="0" err="1">
                <a:latin typeface="Times New Roman" panose="02020603050405020304" pitchFamily="18" charset="0"/>
                <a:ea typeface="Arial" panose="020B0604020202020204" pitchFamily="34" charset="0"/>
                <a:cs typeface="Times New Roman" panose="02020603050405020304" pitchFamily="18" charset="0"/>
              </a:rPr>
              <a:t>Bố</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cục</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phần</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E57B3A11-BB2A-4124-82A7-7DEB0F358695}"/>
              </a:ext>
            </a:extLst>
          </p:cNvPr>
          <p:cNvSpPr/>
          <p:nvPr/>
        </p:nvSpPr>
        <p:spPr>
          <a:xfrm>
            <a:off x="150673" y="3187551"/>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7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3">
            <a:extLst>
              <a:ext uri="{FF2B5EF4-FFF2-40B4-BE49-F238E27FC236}">
                <a16:creationId xmlns="" xmlns:a16="http://schemas.microsoft.com/office/drawing/2014/main" id="{80673187-6CC0-48AA-A7E9-D33A7C90CB30}"/>
              </a:ext>
            </a:extLst>
          </p:cNvPr>
          <p:cNvSpPr/>
          <p:nvPr/>
        </p:nvSpPr>
        <p:spPr>
          <a:xfrm>
            <a:off x="2098675" y="1409700"/>
            <a:ext cx="3270250" cy="2324100"/>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miêu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mình</a:t>
            </a:r>
            <a:r>
              <a:rPr lang="en-US" b="1" dirty="0">
                <a:solidFill>
                  <a:srgbClr val="FF0000"/>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Càng: </a:t>
            </a:r>
            <a:r>
              <a:rPr lang="en-US" dirty="0">
                <a:solidFill>
                  <a:schemeClr val="tx1"/>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Vuốt: </a:t>
            </a:r>
            <a:r>
              <a:rPr lang="en-US" dirty="0">
                <a:solidFill>
                  <a:schemeClr val="tx1"/>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Cánh:</a:t>
            </a:r>
            <a:r>
              <a:rPr lang="en-US" dirty="0">
                <a:solidFill>
                  <a:schemeClr val="tx1"/>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Đầu: </a:t>
            </a:r>
            <a:r>
              <a:rPr lang="en-US" dirty="0">
                <a:solidFill>
                  <a:schemeClr val="tx1"/>
                </a:solidFill>
                <a:latin typeface="Times New Roman" pitchFamily="18" charset="0"/>
                <a:cs typeface="Times New Roman" pitchFamily="18" charset="0"/>
              </a:rPr>
              <a:t>……………….</a:t>
            </a:r>
          </a:p>
          <a:p>
            <a:pPr algn="just" eaLnBrk="1" hangingPunct="1">
              <a:defRPr/>
            </a:pPr>
            <a:r>
              <a:rPr lang="nl-NL" dirty="0">
                <a:solidFill>
                  <a:schemeClr val="tx1"/>
                </a:solidFill>
                <a:latin typeface="Times New Roman" pitchFamily="18" charset="0"/>
                <a:cs typeface="Times New Roman" pitchFamily="18" charset="0"/>
              </a:rPr>
              <a:t>- Răng:.............................</a:t>
            </a:r>
          </a:p>
          <a:p>
            <a:pPr algn="just" eaLnBrk="1" hangingPunct="1">
              <a:defRPr/>
            </a:pPr>
            <a:r>
              <a:rPr lang="nl-NL" dirty="0">
                <a:solidFill>
                  <a:schemeClr val="tx1"/>
                </a:solidFill>
                <a:latin typeface="Times New Roman" pitchFamily="18" charset="0"/>
                <a:cs typeface="Times New Roman" pitchFamily="18" charset="0"/>
              </a:rPr>
              <a:t>- Râu:...................................... </a:t>
            </a:r>
            <a:endParaRPr lang="en-US" dirty="0"/>
          </a:p>
        </p:txBody>
      </p:sp>
      <p:sp>
        <p:nvSpPr>
          <p:cNvPr id="5" name="Round Diagonal Corner Rectangle 4">
            <a:extLst>
              <a:ext uri="{FF2B5EF4-FFF2-40B4-BE49-F238E27FC236}">
                <a16:creationId xmlns="" xmlns:a16="http://schemas.microsoft.com/office/drawing/2014/main" id="{3A4DF7BB-FA47-492A-9EDA-7BA4E334FBA6}"/>
              </a:ext>
            </a:extLst>
          </p:cNvPr>
          <p:cNvSpPr/>
          <p:nvPr/>
        </p:nvSpPr>
        <p:spPr>
          <a:xfrm>
            <a:off x="6781800" y="1524001"/>
            <a:ext cx="3124200" cy="2314575"/>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b="1" dirty="0" err="1">
                <a:solidFill>
                  <a:srgbClr val="FF0000"/>
                </a:solidFill>
                <a:latin typeface="Times New Roman" pitchFamily="18" charset="0"/>
                <a:cs typeface="Times New Roman" pitchFamily="18" charset="0"/>
              </a:rPr>
              <a:t>Hành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a:t>
            </a:r>
          </a:p>
          <a:p>
            <a:pPr algn="just" eaLnBrk="1" hangingPunct="1">
              <a:defRPr/>
            </a:pPr>
            <a:r>
              <a:rPr lang="en-US" dirty="0">
                <a:solidFill>
                  <a:schemeClr val="tx1"/>
                </a:solidFill>
              </a:rPr>
              <a:t>…………………………………………………………………………………………………………………………………………………………………………………</a:t>
            </a:r>
          </a:p>
        </p:txBody>
      </p:sp>
      <p:sp>
        <p:nvSpPr>
          <p:cNvPr id="6" name="Snip Single Corner Rectangle 5">
            <a:extLst>
              <a:ext uri="{FF2B5EF4-FFF2-40B4-BE49-F238E27FC236}">
                <a16:creationId xmlns="" xmlns:a16="http://schemas.microsoft.com/office/drawing/2014/main" id="{AE0005E8-B436-418E-BC04-DBA58F54973D}"/>
              </a:ext>
            </a:extLst>
          </p:cNvPr>
          <p:cNvSpPr/>
          <p:nvPr/>
        </p:nvSpPr>
        <p:spPr>
          <a:xfrm>
            <a:off x="2105025" y="3978276"/>
            <a:ext cx="3276600" cy="169862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đánh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về</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thân</a:t>
            </a:r>
            <a:r>
              <a:rPr lang="en-US" b="1" dirty="0">
                <a:solidFill>
                  <a:srgbClr val="FF0000"/>
                </a:solidFill>
                <a:latin typeface="Times New Roman" pitchFamily="18" charset="0"/>
                <a:cs typeface="Times New Roman" pitchFamily="18" charset="0"/>
              </a:rPr>
              <a:t>:</a:t>
            </a:r>
          </a:p>
          <a:p>
            <a:pPr eaLnBrk="1" hangingPunct="1">
              <a:defRPr/>
            </a:pPr>
            <a:r>
              <a:rPr lang="en-US" dirty="0">
                <a:solidFill>
                  <a:schemeClr val="tx1"/>
                </a:solidFill>
              </a:rPr>
              <a:t>……………………………………………………………</a:t>
            </a:r>
          </a:p>
        </p:txBody>
      </p:sp>
      <p:sp>
        <p:nvSpPr>
          <p:cNvPr id="9" name="Round Diagonal Corner Rectangle 8">
            <a:extLst>
              <a:ext uri="{FF2B5EF4-FFF2-40B4-BE49-F238E27FC236}">
                <a16:creationId xmlns="" xmlns:a16="http://schemas.microsoft.com/office/drawing/2014/main" id="{08C54F62-BB68-4115-8F46-83A96F970077}"/>
              </a:ext>
            </a:extLst>
          </p:cNvPr>
          <p:cNvSpPr/>
          <p:nvPr/>
        </p:nvSpPr>
        <p:spPr>
          <a:xfrm>
            <a:off x="6945313" y="4125913"/>
            <a:ext cx="3124200" cy="15240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dirty="0" err="1">
                <a:solidFill>
                  <a:srgbClr val="FF0000"/>
                </a:solidFill>
                <a:latin typeface="Times New Roman" pitchFamily="18" charset="0"/>
                <a:cs typeface="Times New Roman" pitchFamily="18" charset="0"/>
              </a:rPr>
              <a:t>Quan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hệ</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a:t>
            </a:r>
            <a:r>
              <a:rPr lang="en-US" b="1" dirty="0">
                <a:solidFill>
                  <a:srgbClr val="FF0000"/>
                </a:solidFill>
                <a:latin typeface="Times New Roman" pitchFamily="18" charset="0"/>
                <a:cs typeface="Times New Roman" pitchFamily="18" charset="0"/>
              </a:rPr>
              <a:t> con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xóm</a:t>
            </a:r>
            <a:endParaRPr lang="en-US" b="1" dirty="0">
              <a:solidFill>
                <a:srgbClr val="FF0000"/>
              </a:solidFill>
              <a:latin typeface="Times New Roman" pitchFamily="18" charset="0"/>
              <a:cs typeface="Times New Roman" pitchFamily="18" charset="0"/>
            </a:endParaRPr>
          </a:p>
          <a:p>
            <a:pPr eaLnBrk="1" hangingPunct="1">
              <a:defRPr/>
            </a:pPr>
            <a:r>
              <a:rPr lang="en-US" dirty="0">
                <a:solidFill>
                  <a:schemeClr val="tx1"/>
                </a:solidFill>
              </a:rPr>
              <a:t>……………………………………………………………………………………………………………………………………..</a:t>
            </a:r>
          </a:p>
        </p:txBody>
      </p:sp>
      <p:sp>
        <p:nvSpPr>
          <p:cNvPr id="10" name="Oval 9">
            <a:extLst>
              <a:ext uri="{FF2B5EF4-FFF2-40B4-BE49-F238E27FC236}">
                <a16:creationId xmlns="" xmlns:a16="http://schemas.microsoft.com/office/drawing/2014/main" id="{71F6FD1F-EE74-4132-BD37-78CD846655D6}"/>
              </a:ext>
            </a:extLst>
          </p:cNvPr>
          <p:cNvSpPr/>
          <p:nvPr/>
        </p:nvSpPr>
        <p:spPr>
          <a:xfrm>
            <a:off x="4991100" y="3200400"/>
            <a:ext cx="22098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00B050"/>
                </a:solidFill>
                <a:latin typeface="Times New Roman" pitchFamily="18" charset="0"/>
                <a:cs typeface="Times New Roman" pitchFamily="18" charset="0"/>
              </a:rPr>
              <a:t>Nhận</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xét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nhân</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vật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Dế</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Mèn</a:t>
            </a:r>
            <a:endParaRPr lang="en-US" b="1" dirty="0">
              <a:solidFill>
                <a:srgbClr val="00B05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3AA8549-6FFA-444E-93EB-8A56305AB0EE}"/>
              </a:ext>
            </a:extLst>
          </p:cNvPr>
          <p:cNvSpPr/>
          <p:nvPr/>
        </p:nvSpPr>
        <p:spPr>
          <a:xfrm>
            <a:off x="1755776" y="485776"/>
            <a:ext cx="8628063" cy="923925"/>
          </a:xfrm>
          <a:prstGeom prst="rect">
            <a:avLst/>
          </a:prstGeom>
        </p:spPr>
        <p:txBody>
          <a:bodyPr>
            <a:spAutoFit/>
          </a:bodyPr>
          <a:lstStyle/>
          <a:p>
            <a:pPr algn="just" eaLnBrk="1" hangingPunct="1">
              <a:defRPr/>
            </a:pP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phần</a:t>
            </a: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văn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bản</a:t>
            </a:r>
            <a:r>
              <a:rPr lang="en-US" b="1" dirty="0">
                <a:latin typeface="Times New Roman" pitchFamily="18" charset="0"/>
                <a:cs typeface="Times New Roman" pitchFamily="18" charset="0"/>
              </a:rPr>
              <a:t> </a:t>
            </a:r>
            <a:r>
              <a:rPr lang="en-US" b="1" i="1" dirty="0" err="1">
                <a:latin typeface="Times New Roman" pitchFamily="18" charset="0"/>
                <a:cs typeface="Times New Roman" pitchFamily="18" charset="0"/>
              </a:rPr>
              <a:t>Bài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đầu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tiên</a:t>
            </a:r>
            <a:r>
              <a:rPr lang="en-US" b="1" i="1" dirty="0">
                <a:latin typeface="Times New Roman" pitchFamily="18" charset="0"/>
                <a:cs typeface="Times New Roman" pitchFamily="18" charset="0"/>
              </a:rPr>
              <a:t> </a:t>
            </a:r>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đầu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đến</a:t>
            </a:r>
            <a:r>
              <a:rPr lang="en-US" b="1" dirty="0">
                <a:latin typeface="Times New Roman" pitchFamily="18" charset="0"/>
                <a:cs typeface="Times New Roman" pitchFamily="18" charset="0"/>
              </a:rPr>
              <a:t> </a:t>
            </a:r>
            <a:r>
              <a:rPr lang="en-US" b="1" i="1" dirty="0" err="1">
                <a:latin typeface="Times New Roman" pitchFamily="18" charset="0"/>
                <a:cs typeface="Times New Roman" pitchFamily="18" charset="0"/>
              </a:rPr>
              <a:t>sắp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đứng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đầu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thiên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hạ</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rồi</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yêu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cầu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sau</a:t>
            </a:r>
            <a:r>
              <a:rPr lang="en-US" b="1" dirty="0">
                <a:latin typeface="Times New Roman" pitchFamily="18" charset="0"/>
                <a:cs typeface="Times New Roman" pitchFamily="18" charset="0"/>
              </a:rPr>
              <a:t>:</a:t>
            </a:r>
          </a:p>
          <a:p>
            <a:pPr marL="342900" indent="-342900" algn="just">
              <a:buFontTx/>
              <a:buAutoNum type="arabicPeriod"/>
              <a:defRPr/>
            </a:pPr>
            <a:r>
              <a:rPr lang="en-US" b="1" dirty="0" err="1">
                <a:latin typeface="Times New Roman" pitchFamily="18" charset="0"/>
                <a:cs typeface="Times New Roman" pitchFamily="18" charset="0"/>
              </a:rPr>
              <a:t>Hoàn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sau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bằng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điền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cụm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hợp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chỗ</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trống</a:t>
            </a:r>
            <a:r>
              <a:rPr lang="en-US" b="1" dirty="0">
                <a:latin typeface="Times New Roman" pitchFamily="18" charset="0"/>
                <a:cs typeface="Times New Roman" pitchFamily="18" charset="0"/>
              </a:rPr>
              <a:t>:</a:t>
            </a:r>
          </a:p>
        </p:txBody>
      </p:sp>
      <p:sp>
        <p:nvSpPr>
          <p:cNvPr id="18440" name="TextBox 2">
            <a:extLst>
              <a:ext uri="{FF2B5EF4-FFF2-40B4-BE49-F238E27FC236}">
                <a16:creationId xmlns="" xmlns:a16="http://schemas.microsoft.com/office/drawing/2014/main" id="{3218302B-D80C-4E45-8B53-43746BAE48CE}"/>
              </a:ext>
            </a:extLst>
          </p:cNvPr>
          <p:cNvSpPr txBox="1">
            <a:spLocks noChangeArrowheads="1"/>
          </p:cNvSpPr>
          <p:nvPr/>
        </p:nvSpPr>
        <p:spPr bwMode="auto">
          <a:xfrm>
            <a:off x="5018088" y="115889"/>
            <a:ext cx="2068512" cy="369887"/>
          </a:xfrm>
          <a:prstGeom prst="rect">
            <a:avLst/>
          </a:prstGeom>
          <a:solidFill>
            <a:schemeClr val="tx2">
              <a:lumMod val="40000"/>
              <a:lumOff val="60000"/>
            </a:schemeClr>
          </a:solidFill>
          <a:ln>
            <a:noFill/>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b="1" dirty="0">
                <a:solidFill>
                  <a:srgbClr val="C00000"/>
                </a:solidFill>
                <a:latin typeface="Times New Roman" pitchFamily="18" charset="0"/>
                <a:cs typeface="Times New Roman" pitchFamily="18" charset="0"/>
              </a:rPr>
              <a:t>PHIẾU HỌC TẬP</a:t>
            </a:r>
          </a:p>
        </p:txBody>
      </p:sp>
      <p:sp>
        <p:nvSpPr>
          <p:cNvPr id="20489" name="TextBox 6">
            <a:extLst>
              <a:ext uri="{FF2B5EF4-FFF2-40B4-BE49-F238E27FC236}">
                <a16:creationId xmlns="" xmlns:a16="http://schemas.microsoft.com/office/drawing/2014/main" id="{79E4A8CE-B6D0-4C59-90B5-C7E7753E1EDE}"/>
              </a:ext>
            </a:extLst>
          </p:cNvPr>
          <p:cNvSpPr txBox="1">
            <a:spLocks noChangeArrowheads="1"/>
          </p:cNvSpPr>
          <p:nvPr/>
        </p:nvSpPr>
        <p:spPr bwMode="auto">
          <a:xfrm>
            <a:off x="2092325" y="5807075"/>
            <a:ext cx="84026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2. Từ sơ đồ trên, em hãy nhận xét về nhân vật Dế  Mèn?</a:t>
            </a:r>
          </a:p>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2547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3">
            <a:extLst>
              <a:ext uri="{FF2B5EF4-FFF2-40B4-BE49-F238E27FC236}">
                <a16:creationId xmlns="" xmlns:a16="http://schemas.microsoft.com/office/drawing/2014/main" id="{6CFE7DB2-FB90-4675-92C2-BF4C95E64714}"/>
              </a:ext>
            </a:extLst>
          </p:cNvPr>
          <p:cNvSpPr/>
          <p:nvPr/>
        </p:nvSpPr>
        <p:spPr>
          <a:xfrm>
            <a:off x="2043114" y="330200"/>
            <a:ext cx="3290887" cy="2655888"/>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miêu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mình</a:t>
            </a:r>
            <a:r>
              <a:rPr lang="en-US" b="1" dirty="0">
                <a:solidFill>
                  <a:srgbClr val="FF0000"/>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Càng: mẫm bóng</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Vuốt: cứng, nhọn hoắt, đạp phành phạch</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Cánh: áo dài chấm đuôi</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Đầu: to, nổi từng tảng</a:t>
            </a:r>
            <a:endParaRPr lang="en-US" dirty="0">
              <a:solidFill>
                <a:schemeClr val="tx1"/>
              </a:solidFill>
              <a:latin typeface="Times New Roman" pitchFamily="18" charset="0"/>
              <a:cs typeface="Times New Roman" pitchFamily="18" charset="0"/>
            </a:endParaRPr>
          </a:p>
          <a:p>
            <a:pPr algn="just" eaLnBrk="1" hangingPunct="1">
              <a:defRPr/>
            </a:pPr>
            <a:r>
              <a:rPr lang="nl-NL" dirty="0">
                <a:solidFill>
                  <a:schemeClr val="tx1"/>
                </a:solidFill>
                <a:latin typeface="Times New Roman" pitchFamily="18" charset="0"/>
                <a:cs typeface="Times New Roman" pitchFamily="18" charset="0"/>
              </a:rPr>
              <a:t>- Răng: đen nhánh</a:t>
            </a:r>
          </a:p>
          <a:p>
            <a:pPr algn="just" eaLnBrk="1" hangingPunct="1">
              <a:defRPr/>
            </a:pPr>
            <a:r>
              <a:rPr lang="nl-NL" dirty="0">
                <a:solidFill>
                  <a:schemeClr val="tx1"/>
                </a:solidFill>
                <a:latin typeface="Times New Roman" pitchFamily="18" charset="0"/>
                <a:cs typeface="Times New Roman" pitchFamily="18" charset="0"/>
              </a:rPr>
              <a:t>- Râu: dài, uốn cong </a:t>
            </a:r>
            <a:r>
              <a:rPr lang="nl-NL" dirty="0">
                <a:latin typeface="Times New Roman" pitchFamily="18" charset="0"/>
                <a:cs typeface="Times New Roman" pitchFamily="18" charset="0"/>
              </a:rPr>
              <a:t>nhai</a:t>
            </a:r>
            <a:endParaRPr lang="en-US" dirty="0"/>
          </a:p>
        </p:txBody>
      </p:sp>
      <p:sp>
        <p:nvSpPr>
          <p:cNvPr id="5" name="Round Diagonal Corner Rectangle 4">
            <a:extLst>
              <a:ext uri="{FF2B5EF4-FFF2-40B4-BE49-F238E27FC236}">
                <a16:creationId xmlns="" xmlns:a16="http://schemas.microsoft.com/office/drawing/2014/main" id="{0EC28C5D-A0A0-4859-AC9E-D2394B6DE2D9}"/>
              </a:ext>
            </a:extLst>
          </p:cNvPr>
          <p:cNvSpPr/>
          <p:nvPr/>
        </p:nvSpPr>
        <p:spPr>
          <a:xfrm>
            <a:off x="6781800" y="406400"/>
            <a:ext cx="3352800" cy="2579688"/>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b="1" dirty="0" err="1">
                <a:solidFill>
                  <a:srgbClr val="FF0000"/>
                </a:solidFill>
                <a:latin typeface="Times New Roman" pitchFamily="18" charset="0"/>
                <a:cs typeface="Times New Roman" pitchFamily="18" charset="0"/>
              </a:rPr>
              <a:t>Hành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a:t>
            </a:r>
          </a:p>
          <a:p>
            <a:pPr algn="just" eaLnBrk="1" hangingPunct="1">
              <a:defRPr/>
            </a:pPr>
            <a:r>
              <a:rPr lang="en-US" dirty="0">
                <a:solidFill>
                  <a:schemeClr val="tx1"/>
                </a:solidFill>
                <a:latin typeface="Times New Roman" pitchFamily="18" charset="0"/>
                <a:cs typeface="Times New Roman" pitchFamily="18" charset="0"/>
              </a:rPr>
              <a:t>- Co </a:t>
            </a:r>
            <a:r>
              <a:rPr lang="en-US" dirty="0" err="1">
                <a:solidFill>
                  <a:schemeClr val="tx1"/>
                </a:solidFill>
                <a:latin typeface="Times New Roman" pitchFamily="18" charset="0"/>
                <a:cs typeface="Times New Roman" pitchFamily="18" charset="0"/>
              </a:rPr>
              <a:t>cẳng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đạp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phanh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phách</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Vũ</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phành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giòn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giã</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ngoàm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ngoạp</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Vuốt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râu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trọng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khoan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thai</a:t>
            </a:r>
            <a:endParaRPr lang="en-US" dirty="0">
              <a:solidFill>
                <a:schemeClr val="tx1"/>
              </a:solidFill>
              <a:latin typeface="Times New Roman" pitchFamily="18" charset="0"/>
              <a:cs typeface="Times New Roman" pitchFamily="18" charset="0"/>
            </a:endParaRPr>
          </a:p>
          <a:p>
            <a:pPr algn="just"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oai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endParaRPr lang="en-US" dirty="0">
              <a:latin typeface="Times New Roman" pitchFamily="18" charset="0"/>
              <a:cs typeface="Times New Roman" pitchFamily="18" charset="0"/>
            </a:endParaRPr>
          </a:p>
        </p:txBody>
      </p:sp>
      <p:sp>
        <p:nvSpPr>
          <p:cNvPr id="6" name="Snip Single Corner Rectangle 5">
            <a:extLst>
              <a:ext uri="{FF2B5EF4-FFF2-40B4-BE49-F238E27FC236}">
                <a16:creationId xmlns="" xmlns:a16="http://schemas.microsoft.com/office/drawing/2014/main" id="{6C4BD20F-3346-4B51-AC81-D3EB5861BBDC}"/>
              </a:ext>
            </a:extLst>
          </p:cNvPr>
          <p:cNvSpPr/>
          <p:nvPr/>
        </p:nvSpPr>
        <p:spPr>
          <a:xfrm>
            <a:off x="2043114" y="3644900"/>
            <a:ext cx="3290887" cy="2222500"/>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đánh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về</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thân</a:t>
            </a:r>
            <a:r>
              <a:rPr lang="en-US" b="1" dirty="0">
                <a:solidFill>
                  <a:srgbClr val="FF0000"/>
                </a:solidFill>
                <a:latin typeface="Times New Roman" pitchFamily="18" charset="0"/>
                <a:cs typeface="Times New Roman" pitchFamily="18" charset="0"/>
              </a:rPr>
              <a:t>:</a:t>
            </a: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Tự</a:t>
            </a:r>
            <a:r>
              <a:rPr lang="en-US" dirty="0">
                <a:solidFill>
                  <a:schemeClr val="tx1"/>
                </a:solidFill>
                <a:latin typeface="Times New Roman" pitchFamily="18" charset="0"/>
                <a:cs typeface="Times New Roman" pitchFamily="18" charset="0"/>
              </a:rPr>
              <a:t> tin,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chăm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sóc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bản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thân</a:t>
            </a:r>
            <a:endParaRPr lang="en-US" dirty="0">
              <a:solidFill>
                <a:schemeClr val="tx1"/>
              </a:solidFill>
              <a:latin typeface="Times New Roman" pitchFamily="18" charset="0"/>
              <a:cs typeface="Times New Roman" pitchFamily="18" charset="0"/>
            </a:endParaRP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uống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điều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độ</a:t>
            </a:r>
            <a:endParaRPr lang="en-US" dirty="0">
              <a:solidFill>
                <a:schemeClr val="tx1"/>
              </a:solidFill>
              <a:latin typeface="Times New Roman" pitchFamily="18" charset="0"/>
              <a:cs typeface="Times New Roman" pitchFamily="18" charset="0"/>
            </a:endParaRP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giỏi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ghê</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gớm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có</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đầu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thiên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hạ</a:t>
            </a:r>
            <a:r>
              <a:rPr lang="en-US" dirty="0">
                <a:solidFill>
                  <a:schemeClr val="tx1"/>
                </a:solidFill>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9" name="Round Diagonal Corner Rectangle 8">
            <a:extLst>
              <a:ext uri="{FF2B5EF4-FFF2-40B4-BE49-F238E27FC236}">
                <a16:creationId xmlns="" xmlns:a16="http://schemas.microsoft.com/office/drawing/2014/main" id="{192C08E3-1504-49F0-A24D-9002BABE7719}"/>
              </a:ext>
            </a:extLst>
          </p:cNvPr>
          <p:cNvSpPr/>
          <p:nvPr/>
        </p:nvSpPr>
        <p:spPr>
          <a:xfrm>
            <a:off x="7010400" y="3868738"/>
            <a:ext cx="3276600" cy="1846262"/>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dirty="0" err="1">
                <a:solidFill>
                  <a:srgbClr val="FF0000"/>
                </a:solidFill>
                <a:latin typeface="Times New Roman" pitchFamily="18" charset="0"/>
                <a:cs typeface="Times New Roman" pitchFamily="18" charset="0"/>
              </a:rPr>
              <a:t>Quan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hệ</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Mèn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a:t>
            </a:r>
            <a:r>
              <a:rPr lang="en-US" b="1" dirty="0">
                <a:solidFill>
                  <a:srgbClr val="FF0000"/>
                </a:solidFill>
                <a:latin typeface="Times New Roman" pitchFamily="18" charset="0"/>
                <a:cs typeface="Times New Roman" pitchFamily="18" charset="0"/>
              </a:rPr>
              <a:t> con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xóm</a:t>
            </a:r>
            <a:endParaRPr lang="en-US" b="1" dirty="0">
              <a:solidFill>
                <a:srgbClr val="FF0000"/>
              </a:solidFill>
              <a:latin typeface="Times New Roman" pitchFamily="18" charset="0"/>
              <a:cs typeface="Times New Roman" pitchFamily="18" charset="0"/>
            </a:endParaRP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khịa</a:t>
            </a:r>
            <a:r>
              <a:rPr lang="en-US" dirty="0">
                <a:solidFill>
                  <a:schemeClr val="tx1"/>
                </a:solidFill>
                <a:latin typeface="Times New Roman" pitchFamily="18" charset="0"/>
                <a:cs typeface="Times New Roman" pitchFamily="18" charset="0"/>
              </a:rPr>
              <a:t>, to </a:t>
            </a:r>
            <a:r>
              <a:rPr lang="en-US" dirty="0" err="1">
                <a:solidFill>
                  <a:schemeClr val="tx1"/>
                </a:solidFill>
                <a:latin typeface="Times New Roman" pitchFamily="18" charset="0"/>
                <a:cs typeface="Times New Roman" pitchFamily="18" charset="0"/>
              </a:rPr>
              <a:t>tiếng</a:t>
            </a:r>
            <a:endParaRPr lang="en-US" dirty="0">
              <a:solidFill>
                <a:schemeClr val="tx1"/>
              </a:solidFill>
              <a:latin typeface="Times New Roman" pitchFamily="18" charset="0"/>
              <a:cs typeface="Times New Roman" pitchFamily="18" charset="0"/>
            </a:endParaRP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Quát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mấy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chị</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Cào</a:t>
            </a:r>
            <a:endParaRPr lang="en-US" dirty="0">
              <a:solidFill>
                <a:schemeClr val="tx1"/>
              </a:solidFill>
              <a:latin typeface="Times New Roman" pitchFamily="18" charset="0"/>
              <a:cs typeface="Times New Roman" pitchFamily="18" charset="0"/>
            </a:endParaRPr>
          </a:p>
          <a:p>
            <a:pPr eaLnBrk="1" hangingPunct="1">
              <a:defRPr/>
            </a:pP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Ghẹo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Gọng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Vó</a:t>
            </a:r>
            <a:endParaRPr lang="en-US" dirty="0">
              <a:solidFill>
                <a:schemeClr val="tx1"/>
              </a:solidFill>
              <a:latin typeface="Times New Roman" pitchFamily="18" charset="0"/>
              <a:cs typeface="Times New Roman" pitchFamily="18" charset="0"/>
            </a:endParaRPr>
          </a:p>
        </p:txBody>
      </p:sp>
      <p:sp>
        <p:nvSpPr>
          <p:cNvPr id="10" name="Oval 9">
            <a:extLst>
              <a:ext uri="{FF2B5EF4-FFF2-40B4-BE49-F238E27FC236}">
                <a16:creationId xmlns="" xmlns:a16="http://schemas.microsoft.com/office/drawing/2014/main" id="{5862E3FC-07F0-4F07-953E-3B26F635A56C}"/>
              </a:ext>
            </a:extLst>
          </p:cNvPr>
          <p:cNvSpPr/>
          <p:nvPr/>
        </p:nvSpPr>
        <p:spPr>
          <a:xfrm>
            <a:off x="5029200" y="2654300"/>
            <a:ext cx="2362200" cy="1981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00B050"/>
                </a:solidFill>
                <a:latin typeface="Times New Roman" pitchFamily="18" charset="0"/>
                <a:cs typeface="Times New Roman" pitchFamily="18" charset="0"/>
              </a:rPr>
              <a:t>Chàng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dế</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thanh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niên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cường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tráng</a:t>
            </a:r>
            <a:endParaRPr lang="en-US" sz="24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00774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a:extLst>
              <a:ext uri="{FF2B5EF4-FFF2-40B4-BE49-F238E27FC236}">
                <a16:creationId xmlns="" xmlns:a16="http://schemas.microsoft.com/office/drawing/2014/main" id="{705F857F-9BC6-4644-B094-9A94C24A9C9C}"/>
              </a:ext>
            </a:extLst>
          </p:cNvPr>
          <p:cNvSpPr txBox="1">
            <a:spLocks noChangeArrowheads="1"/>
          </p:cNvSpPr>
          <p:nvPr/>
        </p:nvSpPr>
        <p:spPr bwMode="auto">
          <a:xfrm>
            <a:off x="5424489" y="1346200"/>
            <a:ext cx="50704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defRPr/>
            </a:pPr>
            <a:r>
              <a:rPr lang="en-US" sz="2400" b="1" dirty="0">
                <a:solidFill>
                  <a:schemeClr val="accent5">
                    <a:lumMod val="75000"/>
                  </a:schemeClr>
                </a:solidFill>
                <a:latin typeface="Times New Roman" pitchFamily="18" charset="0"/>
                <a:cs typeface="Times New Roman" pitchFamily="18" charset="0"/>
              </a:rPr>
              <a:t>-&gt; </a:t>
            </a:r>
            <a:r>
              <a:rPr lang="en-US" sz="2400" b="1" dirty="0" err="1">
                <a:solidFill>
                  <a:schemeClr val="accent5">
                    <a:lumMod val="75000"/>
                  </a:schemeClr>
                </a:solidFill>
                <a:latin typeface="Times New Roman" pitchFamily="18" charset="0"/>
                <a:cs typeface="Times New Roman" pitchFamily="18" charset="0"/>
              </a:rPr>
              <a:t>Dế</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mèn</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vừa</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mang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những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đặc</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tính</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vốn</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có</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của</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loài</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vật</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hình</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dáng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cử</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chỉ</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đặc</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điểm</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vừa</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mang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đặc</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điểm</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của</a:t>
            </a:r>
            <a:r>
              <a:rPr lang="en-US" sz="2400" b="1" dirty="0">
                <a:solidFill>
                  <a:schemeClr val="accent5">
                    <a:lumMod val="75000"/>
                  </a:schemeClr>
                </a:solidFill>
                <a:latin typeface="Times New Roman" pitchFamily="18" charset="0"/>
                <a:cs typeface="Times New Roman" pitchFamily="18" charset="0"/>
              </a:rPr>
              <a:t> con </a:t>
            </a:r>
            <a:r>
              <a:rPr lang="en-US" sz="2400" b="1" dirty="0" err="1">
                <a:solidFill>
                  <a:schemeClr val="accent5">
                    <a:lumMod val="75000"/>
                  </a:schemeClr>
                </a:solidFill>
                <a:latin typeface="Times New Roman" pitchFamily="18" charset="0"/>
                <a:cs typeface="Times New Roman" pitchFamily="18" charset="0"/>
              </a:rPr>
              <a:t>người</a:t>
            </a:r>
            <a:r>
              <a:rPr lang="en-US" sz="2400" b="1" dirty="0">
                <a:solidFill>
                  <a:schemeClr val="accent5">
                    <a:lumMod val="75000"/>
                  </a:schemeClr>
                </a:solidFill>
                <a:latin typeface="Times New Roman" pitchFamily="18" charset="0"/>
                <a:cs typeface="Times New Roman" pitchFamily="18" charset="0"/>
              </a:rPr>
              <a:t> ( </a:t>
            </a:r>
            <a:r>
              <a:rPr lang="en-US" sz="2400" b="1" dirty="0" err="1">
                <a:solidFill>
                  <a:schemeClr val="accent5">
                    <a:lumMod val="75000"/>
                  </a:schemeClr>
                </a:solidFill>
                <a:latin typeface="Times New Roman" pitchFamily="18" charset="0"/>
                <a:cs typeface="Times New Roman" pitchFamily="18" charset="0"/>
              </a:rPr>
              <a:t>lời</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nói</a:t>
            </a:r>
            <a:r>
              <a:rPr lang="en-US" sz="2400" b="1" dirty="0">
                <a:solidFill>
                  <a:schemeClr val="accent5">
                    <a:lumMod val="75000"/>
                  </a:schemeClr>
                </a:solidFill>
                <a:latin typeface="Times New Roman" pitchFamily="18" charset="0"/>
                <a:cs typeface="Times New Roman" pitchFamily="18" charset="0"/>
              </a:rPr>
              <a:t>, ý </a:t>
            </a:r>
            <a:r>
              <a:rPr lang="en-US" sz="2400" b="1" dirty="0" err="1">
                <a:solidFill>
                  <a:schemeClr val="accent5">
                    <a:lumMod val="75000"/>
                  </a:schemeClr>
                </a:solidFill>
                <a:latin typeface="Times New Roman" pitchFamily="18" charset="0"/>
                <a:cs typeface="Times New Roman" pitchFamily="18" charset="0"/>
              </a:rPr>
              <a:t>nghĩ</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Đặc</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trưng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của</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truyện</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đồng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thoại</a:t>
            </a:r>
            <a:r>
              <a:rPr lang="en-US" sz="2400" b="1" dirty="0">
                <a:solidFill>
                  <a:schemeClr val="accent5">
                    <a:lumMod val="75000"/>
                  </a:schemeClr>
                </a:solidFill>
                <a:latin typeface="Times New Roman" pitchFamily="18" charset="0"/>
                <a:cs typeface="Times New Roman" pitchFamily="18" charset="0"/>
              </a:rPr>
              <a:t>.</a:t>
            </a:r>
          </a:p>
          <a:p>
            <a:pPr algn="just" eaLnBrk="1" hangingPunct="1">
              <a:defRPr/>
            </a:pPr>
            <a:endParaRPr lang="en-US" sz="2400" b="1" dirty="0">
              <a:solidFill>
                <a:schemeClr val="accent5">
                  <a:lumMod val="75000"/>
                </a:schemeClr>
              </a:solidFill>
              <a:latin typeface="Times New Roman" pitchFamily="18" charset="0"/>
              <a:cs typeface="Times New Roman" pitchFamily="18" charset="0"/>
            </a:endParaRPr>
          </a:p>
          <a:p>
            <a:pPr algn="just" eaLnBrk="1" hangingPunct="1">
              <a:defRPr/>
            </a:pPr>
            <a:r>
              <a:rPr lang="en-US" sz="2400" b="1" dirty="0">
                <a:solidFill>
                  <a:schemeClr val="accent5">
                    <a:lumMod val="75000"/>
                  </a:schemeClr>
                </a:solidFill>
                <a:latin typeface="Times New Roman" pitchFamily="18" charset="0"/>
                <a:cs typeface="Times New Roman" pitchFamily="18" charset="0"/>
              </a:rPr>
              <a:t>=&gt; </a:t>
            </a:r>
            <a:r>
              <a:rPr lang="en-US" sz="2400" b="1" dirty="0" err="1">
                <a:solidFill>
                  <a:schemeClr val="accent5">
                    <a:lumMod val="75000"/>
                  </a:schemeClr>
                </a:solidFill>
                <a:latin typeface="Times New Roman" pitchFamily="18" charset="0"/>
                <a:cs typeface="Times New Roman" pitchFamily="18" charset="0"/>
              </a:rPr>
              <a:t>Sử</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dụng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nhiều</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tính</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từ</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động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từ</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mạnh</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từ</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láy</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biện</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pháp</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nghệ</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thuật</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nhân</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hóa</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trí</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tưởng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tượng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phong</a:t>
            </a:r>
            <a:r>
              <a:rPr lang="en-US" sz="2400" b="1" dirty="0">
                <a:solidFill>
                  <a:schemeClr val="accent5">
                    <a:lumMod val="75000"/>
                  </a:schemeClr>
                </a:solidFill>
                <a:latin typeface="Times New Roman" pitchFamily="18" charset="0"/>
                <a:cs typeface="Times New Roman" pitchFamily="18" charset="0"/>
              </a:rPr>
              <a:t> </a:t>
            </a:r>
            <a:r>
              <a:rPr lang="en-US" sz="2400" b="1" dirty="0" err="1">
                <a:solidFill>
                  <a:schemeClr val="accent5">
                    <a:lumMod val="75000"/>
                  </a:schemeClr>
                </a:solidFill>
                <a:latin typeface="Times New Roman" pitchFamily="18" charset="0"/>
                <a:cs typeface="Times New Roman" pitchFamily="18" charset="0"/>
              </a:rPr>
              <a:t>phú</a:t>
            </a:r>
            <a:r>
              <a:rPr lang="en-US" sz="2400" b="1" dirty="0">
                <a:solidFill>
                  <a:schemeClr val="accent5">
                    <a:lumMod val="75000"/>
                  </a:schemeClr>
                </a:solidFill>
                <a:latin typeface="Times New Roman" pitchFamily="18" charset="0"/>
                <a:cs typeface="Times New Roman" pitchFamily="18" charset="0"/>
              </a:rPr>
              <a:t>.</a:t>
            </a:r>
          </a:p>
        </p:txBody>
      </p:sp>
      <p:pic>
        <p:nvPicPr>
          <p:cNvPr id="22531" name="Picture 4" descr="Dế Mèn phiêu lưu ký - Đọc sách miễn phí">
            <a:extLst>
              <a:ext uri="{FF2B5EF4-FFF2-40B4-BE49-F238E27FC236}">
                <a16:creationId xmlns="" xmlns:a16="http://schemas.microsoft.com/office/drawing/2014/main" id="{378AA858-757D-4905-B2AA-444CB9DBA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320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32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87B932D-1865-4D11-A7E8-84918A67C999}"/>
              </a:ext>
            </a:extLst>
          </p:cNvPr>
          <p:cNvSpPr/>
          <p:nvPr/>
        </p:nvSpPr>
        <p:spPr>
          <a:xfrm>
            <a:off x="150673" y="59279"/>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D5C23D8E-C321-4FB1-80E3-0AEE5C597707}"/>
              </a:ext>
            </a:extLst>
          </p:cNvPr>
          <p:cNvSpPr/>
          <p:nvPr/>
        </p:nvSpPr>
        <p:spPr>
          <a:xfrm>
            <a:off x="150673" y="685018"/>
            <a:ext cx="5973110" cy="523220"/>
          </a:xfrm>
          <a:prstGeom prst="rect">
            <a:avLst/>
          </a:prstGeom>
        </p:spPr>
        <p:txBody>
          <a:bodyPr wrap="none">
            <a:spAutoFit/>
          </a:bodyPr>
          <a:lstStyle/>
          <a:p>
            <a:r>
              <a:rPr lang="en-US" sz="2800" b="1" dirty="0">
                <a:solidFill>
                  <a:srgbClr val="C00000"/>
                </a:solidFill>
                <a:latin typeface="Times New Roman" panose="02020603050405020304" pitchFamily="18" charset="0"/>
                <a:ea typeface="Arial" panose="020B0604020202020204" pitchFamily="34" charset="0"/>
              </a:rPr>
              <a:t>1. </a:t>
            </a:r>
            <a:r>
              <a:rPr lang="en-US" sz="2800" b="1" dirty="0" err="1">
                <a:solidFill>
                  <a:srgbClr val="C00000"/>
                </a:solidFill>
                <a:latin typeface="Times New Roman" panose="02020603050405020304" pitchFamily="18" charset="0"/>
                <a:ea typeface="Arial" panose="020B0604020202020204" pitchFamily="34" charset="0"/>
              </a:rPr>
              <a:t>Bức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chân</a:t>
            </a:r>
            <a:r>
              <a:rPr lang="en-US" sz="2800" b="1" dirty="0">
                <a:solidFill>
                  <a:srgbClr val="C00000"/>
                </a:solidFill>
                <a:latin typeface="Times New Roman" panose="02020603050405020304" pitchFamily="18" charset="0"/>
                <a:ea typeface="Arial" panose="020B0604020202020204" pitchFamily="34" charset="0"/>
              </a:rPr>
              <a:t> dung </a:t>
            </a:r>
            <a:r>
              <a:rPr lang="en-US" sz="2800" b="1" dirty="0" err="1">
                <a:solidFill>
                  <a:srgbClr val="C00000"/>
                </a:solidFill>
                <a:latin typeface="Times New Roman" panose="02020603050405020304" pitchFamily="18" charset="0"/>
                <a:ea typeface="Arial" panose="020B0604020202020204" pitchFamily="34" charset="0"/>
              </a:rPr>
              <a:t>tự</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họa</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của</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Dế</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Mèn</a:t>
            </a:r>
            <a:r>
              <a:rPr lang="en-US" sz="2800" b="1" dirty="0">
                <a:solidFill>
                  <a:srgbClr val="C00000"/>
                </a:solidFill>
                <a:latin typeface="Times New Roman" panose="02020603050405020304" pitchFamily="18" charset="0"/>
                <a:ea typeface="Arial" panose="020B0604020202020204" pitchFamily="34" charset="0"/>
              </a:rPr>
              <a:t>:</a:t>
            </a:r>
            <a:endParaRPr lang="en-US" sz="2800" dirty="0"/>
          </a:p>
        </p:txBody>
      </p:sp>
      <p:sp>
        <p:nvSpPr>
          <p:cNvPr id="2" name="Rectangle 1">
            <a:extLst>
              <a:ext uri="{FF2B5EF4-FFF2-40B4-BE49-F238E27FC236}">
                <a16:creationId xmlns="" xmlns:a16="http://schemas.microsoft.com/office/drawing/2014/main" id="{699B0A92-0E29-4388-8B85-4661DEEDD0E7}"/>
              </a:ext>
            </a:extLst>
          </p:cNvPr>
          <p:cNvSpPr/>
          <p:nvPr/>
        </p:nvSpPr>
        <p:spPr>
          <a:xfrm>
            <a:off x="428265" y="1208238"/>
            <a:ext cx="11391035" cy="5262979"/>
          </a:xfrm>
          <a:prstGeom prst="rect">
            <a:avLst/>
          </a:prstGeom>
        </p:spPr>
        <p:txBody>
          <a:bodyPr wrap="square">
            <a:spAutoFit/>
          </a:bodyPr>
          <a:lstStyle/>
          <a:p>
            <a:pPr algn="just"/>
            <a:r>
              <a:rPr lang="en-US" altLang="en-US" sz="2400" i="1" u="sng" dirty="0">
                <a:latin typeface="Times New Roman" panose="02020603050405020304" pitchFamily="18" charset="0"/>
                <a:cs typeface="Times New Roman" panose="02020603050405020304" pitchFamily="18" charset="0"/>
              </a:rPr>
              <a:t>-</a:t>
            </a:r>
            <a:r>
              <a:rPr lang="en-US" altLang="en-US" sz="2400" b="1" i="1" u="sng" dirty="0">
                <a:latin typeface="Times New Roman" panose="02020603050405020304" pitchFamily="18" charset="0"/>
                <a:cs typeface="Times New Roman" panose="02020603050405020304" pitchFamily="18" charset="0"/>
              </a:rPr>
              <a:t> </a:t>
            </a:r>
            <a:r>
              <a:rPr lang="en-US" altLang="en-US" sz="2400" b="1" i="1" u="sng" dirty="0" err="1">
                <a:latin typeface="Times New Roman" panose="02020603050405020304" pitchFamily="18" charset="0"/>
                <a:cs typeface="Times New Roman" panose="02020603050405020304" pitchFamily="18" charset="0"/>
              </a:rPr>
              <a:t>Ngoại</a:t>
            </a:r>
            <a:r>
              <a:rPr lang="en-US" altLang="en-US" sz="2400" b="1" i="1" u="sng" dirty="0">
                <a:latin typeface="Times New Roman" panose="02020603050405020304" pitchFamily="18" charset="0"/>
                <a:cs typeface="Times New Roman" panose="02020603050405020304" pitchFamily="18" charset="0"/>
              </a:rPr>
              <a:t> </a:t>
            </a:r>
            <a:r>
              <a:rPr lang="en-US" altLang="en-US" sz="2400" b="1" i="1" u="sng" dirty="0" err="1">
                <a:latin typeface="Times New Roman" panose="02020603050405020304" pitchFamily="18" charset="0"/>
                <a:cs typeface="Times New Roman" panose="02020603050405020304" pitchFamily="18" charset="0"/>
              </a:rPr>
              <a:t>hình</a:t>
            </a:r>
            <a:r>
              <a:rPr lang="en-US" altLang="en-US" sz="2400" b="1" i="1" u="sng" dirty="0">
                <a:latin typeface="Times New Roman" panose="02020603050405020304" pitchFamily="18" charset="0"/>
                <a:cs typeface="Times New Roman" panose="02020603050405020304" pitchFamily="18" charset="0"/>
              </a:rPr>
              <a:t>:</a:t>
            </a:r>
            <a:r>
              <a:rPr lang="en-US" altLang="en-US" sz="2400" i="1" u="sng"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mẫm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bóng</a:t>
            </a:r>
            <a:endParaRPr lang="en-US" altLang="en-US" sz="2400"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Vuốt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nhọn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phạch</a:t>
            </a:r>
            <a:endParaRPr lang="en-US" altLang="en-US" sz="2400"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đuôi</a:t>
            </a:r>
            <a:endParaRPr lang="en-US" altLang="en-US" sz="2400"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Đầu</a:t>
            </a:r>
            <a:r>
              <a:rPr lang="en-US" altLang="en-US" sz="2400" dirty="0">
                <a:latin typeface="Times New Roman" panose="02020603050405020304" pitchFamily="18" charset="0"/>
                <a:cs typeface="Times New Roman" panose="02020603050405020304" pitchFamily="18" charset="0"/>
              </a:rPr>
              <a:t>: to, </a:t>
            </a:r>
            <a:r>
              <a:rPr lang="en-US" altLang="en-US" sz="2400" dirty="0" err="1">
                <a:latin typeface="Times New Roman" panose="02020603050405020304" pitchFamily="18" charset="0"/>
                <a:cs typeface="Times New Roman" panose="02020603050405020304" pitchFamily="18" charset="0"/>
              </a:rPr>
              <a:t>nổi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tảng</a:t>
            </a:r>
            <a:endParaRPr lang="en-US" altLang="en-US" sz="2400" dirty="0">
              <a:latin typeface="Times New Roman" panose="02020603050405020304" pitchFamily="18" charset="0"/>
              <a:cs typeface="Times New Roman" panose="02020603050405020304" pitchFamily="18" charset="0"/>
            </a:endParaRPr>
          </a:p>
          <a:p>
            <a:pPr algn="just"/>
            <a:r>
              <a:rPr lang="nl-NL" altLang="en-US" sz="2400" dirty="0">
                <a:latin typeface="Times New Roman" panose="02020603050405020304" pitchFamily="18" charset="0"/>
                <a:cs typeface="Times New Roman" panose="02020603050405020304" pitchFamily="18" charset="0"/>
              </a:rPr>
              <a:t>+ Răng: đen nhánh, nhai ngoàm ngoạp</a:t>
            </a:r>
            <a:endParaRPr lang="en-US" altLang="en-US" sz="2400" dirty="0">
              <a:latin typeface="Times New Roman" panose="02020603050405020304" pitchFamily="18" charset="0"/>
              <a:cs typeface="Times New Roman" panose="02020603050405020304" pitchFamily="18" charset="0"/>
            </a:endParaRPr>
          </a:p>
          <a:p>
            <a:pPr algn="just"/>
            <a:r>
              <a:rPr lang="nl-NL" altLang="en-US" sz="2400" dirty="0">
                <a:latin typeface="Times New Roman" panose="02020603050405020304" pitchFamily="18" charset="0"/>
                <a:cs typeface="Times New Roman" panose="02020603050405020304" pitchFamily="18" charset="0"/>
              </a:rPr>
              <a:t>+ Râu: dài, uốn cong</a:t>
            </a:r>
          </a:p>
          <a:p>
            <a:pPr algn="just"/>
            <a:r>
              <a:rPr lang="nl-NL" altLang="en-US" sz="2400" dirty="0">
                <a:latin typeface="Times New Roman" panose="02020603050405020304" pitchFamily="18" charset="0"/>
                <a:cs typeface="Times New Roman" panose="02020603050405020304" pitchFamily="18" charset="0"/>
              </a:rPr>
              <a:t> </a:t>
            </a:r>
            <a:r>
              <a:rPr lang="nl-NL"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nl-NL" sz="2400" b="1" i="1" dirty="0">
                <a:latin typeface="Times New Roman" panose="02020603050405020304" pitchFamily="18" charset="0"/>
                <a:cs typeface="Times New Roman" panose="02020603050405020304" pitchFamily="18" charset="0"/>
              </a:rPr>
              <a:t>C</a:t>
            </a:r>
            <a:r>
              <a:rPr lang="vi-VN" sz="2400" b="1" i="1" dirty="0">
                <a:latin typeface="Times New Roman" panose="02020603050405020304" pitchFamily="18" charset="0"/>
                <a:cs typeface="Times New Roman" panose="02020603050405020304" pitchFamily="18" charset="0"/>
              </a:rPr>
              <a:t>ó vẻ đẹp</a:t>
            </a:r>
            <a:r>
              <a:rPr lang="nl-NL" sz="2400" b="1" i="1" dirty="0">
                <a:latin typeface="Times New Roman" panose="02020603050405020304" pitchFamily="18" charset="0"/>
                <a:cs typeface="Times New Roman" panose="02020603050405020304" pitchFamily="18" charset="0"/>
              </a:rPr>
              <a:t> cường tráng, trẻ trung, tự tin, yêu đời, </a:t>
            </a:r>
            <a:r>
              <a:rPr lang="en-US" sz="2400" b="1" i="1" dirty="0" err="1">
                <a:latin typeface="Times New Roman" panose="02020603050405020304" pitchFamily="18" charset="0"/>
                <a:cs typeface="Times New Roman" panose="02020603050405020304" pitchFamily="18" charset="0"/>
              </a:rPr>
              <a:t>chứa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tuổi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a:p>
            <a:pPr>
              <a:defRPr/>
            </a:pPr>
            <a:r>
              <a:rPr lang="nl-NL" sz="2400" b="1" i="1" u="sng" dirty="0">
                <a:latin typeface="Times New Roman" pitchFamily="18" charset="0"/>
                <a:cs typeface="Times New Roman" pitchFamily="18" charset="0"/>
              </a:rPr>
              <a:t>- Tính cách: </a:t>
            </a:r>
            <a:endParaRPr lang="en-US" sz="2400" b="1" i="1" u="sng" dirty="0">
              <a:latin typeface="Times New Roman" pitchFamily="18" charset="0"/>
              <a:cs typeface="Times New Roman" pitchFamily="18" charset="0"/>
            </a:endParaRPr>
          </a:p>
          <a:p>
            <a:pPr>
              <a:defRPr/>
            </a:pPr>
            <a:r>
              <a:rPr lang="nl-NL" sz="2400" dirty="0">
                <a:latin typeface="Times New Roman" pitchFamily="18" charset="0"/>
                <a:cs typeface="Times New Roman" pitchFamily="18" charset="0"/>
              </a:rPr>
              <a:t>	Đi đứng oai vệ, làm điệu, nhún chân, rung râu; tợn lắm, khà khịa với tất cả mọi người trong xóm; quát mấy chị cào cao, đá ghẹo anh Gọng Vó; …. </a:t>
            </a:r>
            <a:endParaRPr lang="en-US" sz="2400" dirty="0">
              <a:latin typeface="Times New Roman" pitchFamily="18" charset="0"/>
              <a:cs typeface="Times New Roman" pitchFamily="18" charset="0"/>
            </a:endParaRPr>
          </a:p>
          <a:p>
            <a:pPr algn="just"/>
            <a:r>
              <a:rPr lang="en-US" sz="2400" b="1" i="1" dirty="0">
                <a:latin typeface="Times New Roman" pitchFamily="18" charset="0"/>
                <a:ea typeface="Calibri" pitchFamily="34" charset="0"/>
                <a:cs typeface="Times New Roman" pitchFamily="18" charset="0"/>
                <a:sym typeface="Wingdings" panose="05000000000000000000" pitchFamily="2" charset="2"/>
              </a:rPr>
              <a:t></a:t>
            </a:r>
            <a:r>
              <a:rPr lang="en-US" sz="2400" b="1" i="1" dirty="0" err="1">
                <a:latin typeface="Times New Roman" pitchFamily="18" charset="0"/>
                <a:ea typeface="Calibri" pitchFamily="34" charset="0"/>
                <a:cs typeface="Times New Roman" pitchFamily="18" charset="0"/>
              </a:rPr>
              <a:t>Kiêu</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căng</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tự</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phụ</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về</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vẻ</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đẹp</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và</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sức</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mạnh</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của</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mình</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xem</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thường</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mọi</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người</a:t>
            </a:r>
            <a:r>
              <a:rPr lang="en-US" sz="2400" b="1" i="1" dirty="0">
                <a:latin typeface="Times New Roman" pitchFamily="18" charset="0"/>
                <a:ea typeface="Calibri" pitchFamily="34" charset="0"/>
                <a:cs typeface="Times New Roman" pitchFamily="18" charset="0"/>
              </a:rPr>
              <a:t>, hung </a:t>
            </a:r>
            <a:r>
              <a:rPr lang="en-US" sz="2400" b="1" i="1" dirty="0" err="1">
                <a:latin typeface="Times New Roman" pitchFamily="18" charset="0"/>
                <a:ea typeface="Calibri" pitchFamily="34" charset="0"/>
                <a:cs typeface="Times New Roman" pitchFamily="18" charset="0"/>
              </a:rPr>
              <a:t>hăng</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xốc</a:t>
            </a:r>
            <a:r>
              <a:rPr lang="en-US" sz="2400" b="1" i="1" dirty="0">
                <a:latin typeface="Times New Roman" pitchFamily="18" charset="0"/>
                <a:ea typeface="Calibri" pitchFamily="34" charset="0"/>
                <a:cs typeface="Times New Roman" pitchFamily="18" charset="0"/>
              </a:rPr>
              <a:t> </a:t>
            </a:r>
            <a:r>
              <a:rPr lang="en-US" sz="2400" b="1" i="1" dirty="0" err="1">
                <a:latin typeface="Times New Roman" pitchFamily="18" charset="0"/>
                <a:ea typeface="Calibri" pitchFamily="34" charset="0"/>
                <a:cs typeface="Times New Roman" pitchFamily="18" charset="0"/>
              </a:rPr>
              <a:t>nổi</a:t>
            </a:r>
            <a:r>
              <a:rPr lang="en-US" sz="2400" b="1" i="1" dirty="0">
                <a:latin typeface="Times New Roman" pitchFamily="18" charset="0"/>
                <a:ea typeface="Calibri" pitchFamily="34" charset="0"/>
                <a:cs typeface="Times New Roman" pitchFamily="18" charset="0"/>
              </a:rPr>
              <a:t>.</a:t>
            </a:r>
            <a:endParaRPr lang="nl-NL" altLang="en-US" sz="2400" dirty="0">
              <a:latin typeface="Times New Roman" panose="02020603050405020304" pitchFamily="18" charset="0"/>
              <a:cs typeface="Times New Roman" panose="02020603050405020304" pitchFamily="18" charset="0"/>
            </a:endParaRPr>
          </a:p>
        </p:txBody>
      </p:sp>
      <p:sp>
        <p:nvSpPr>
          <p:cNvPr id="7" name="Cloud Callout 9">
            <a:extLst>
              <a:ext uri="{FF2B5EF4-FFF2-40B4-BE49-F238E27FC236}">
                <a16:creationId xmlns="" xmlns:a16="http://schemas.microsoft.com/office/drawing/2014/main" id="{88929916-7E15-477C-B288-E4A42A2D9C6B}"/>
              </a:ext>
            </a:extLst>
          </p:cNvPr>
          <p:cNvSpPr/>
          <p:nvPr/>
        </p:nvSpPr>
        <p:spPr>
          <a:xfrm>
            <a:off x="6255027" y="59279"/>
            <a:ext cx="5000625" cy="3571875"/>
          </a:xfrm>
          <a:prstGeom prst="cloudCallout">
            <a:avLst>
              <a:gd name="adj1" fmla="val 78317"/>
              <a:gd name="adj2" fmla="val -9984"/>
            </a:avLst>
          </a:prstGeom>
          <a:solidFill>
            <a:schemeClr val="bg1">
              <a:alpha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2">
                    <a:lumMod val="50000"/>
                  </a:schemeClr>
                </a:solidFill>
                <a:latin typeface="Times New Roman" pitchFamily="18" charset="0"/>
                <a:cs typeface="Times New Roman" pitchFamily="18" charset="0"/>
              </a:rPr>
              <a:t>Chi </a:t>
            </a:r>
            <a:r>
              <a:rPr lang="en-US" sz="2400" dirty="0" err="1">
                <a:solidFill>
                  <a:schemeClr val="accent2">
                    <a:lumMod val="50000"/>
                  </a:schemeClr>
                </a:solidFill>
                <a:latin typeface="Times New Roman" pitchFamily="18" charset="0"/>
                <a:cs typeface="Times New Roman" pitchFamily="18" charset="0"/>
              </a:rPr>
              <a:t>tiết</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thể</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hiện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được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hình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dáng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và</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tính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Dế</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Mèn</a:t>
            </a:r>
            <a:endParaRPr lang="en-US" sz="2400" dirty="0">
              <a:solidFill>
                <a:schemeClr val="accent2">
                  <a:lumMod val="50000"/>
                </a:schemeClr>
              </a:solidFill>
              <a:latin typeface="Times New Roman" pitchFamily="18" charset="0"/>
              <a:cs typeface="Times New Roman" pitchFamily="18" charset="0"/>
            </a:endParaRPr>
          </a:p>
        </p:txBody>
      </p:sp>
      <p:pic>
        <p:nvPicPr>
          <p:cNvPr id="6" name="图片 11">
            <a:extLst>
              <a:ext uri="{FF2B5EF4-FFF2-40B4-BE49-F238E27FC236}">
                <a16:creationId xmlns="" xmlns:a16="http://schemas.microsoft.com/office/drawing/2014/main" id="{75A20EB1-3A0D-4865-8C6C-1EBE5742B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6374" y="-14363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0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p:cTn id="3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2">
                                            <p:txEl>
                                              <p:pRg st="1" end="1"/>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p:cTn id="3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2" end="2"/>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 calcmode="lin" valueType="num">
                                      <p:cBhvr>
                                        <p:cTn id="4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7"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48" dur="1000"/>
                                        <p:tgtEl>
                                          <p:spTgt spid="2">
                                            <p:txEl>
                                              <p:pRg st="3" end="3"/>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p:cTn id="51"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2"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53"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54" dur="1000"/>
                                        <p:tgtEl>
                                          <p:spTgt spid="2">
                                            <p:txEl>
                                              <p:pRg st="4" end="4"/>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 calcmode="lin" valueType="num">
                                      <p:cBhvr>
                                        <p:cTn id="5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5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60" dur="1000"/>
                                        <p:tgtEl>
                                          <p:spTgt spid="2">
                                            <p:txEl>
                                              <p:pRg st="5" end="5"/>
                                            </p:txEl>
                                          </p:spTgt>
                                        </p:tgtEl>
                                      </p:cBhvr>
                                    </p:animEffect>
                                  </p:childTnLst>
                                </p:cTn>
                              </p:par>
                              <p:par>
                                <p:cTn id="61" presetID="31" presetClass="entr" presetSubtype="0" fill="hold" nodeType="withEffect">
                                  <p:stCondLst>
                                    <p:cond delay="0"/>
                                  </p:stCondLst>
                                  <p:childTnLst>
                                    <p:set>
                                      <p:cBhvr>
                                        <p:cTn id="62" dur="1" fill="hold">
                                          <p:stCondLst>
                                            <p:cond delay="0"/>
                                          </p:stCondLst>
                                        </p:cTn>
                                        <p:tgtEl>
                                          <p:spTgt spid="2">
                                            <p:txEl>
                                              <p:pRg st="6" end="6"/>
                                            </p:txEl>
                                          </p:spTgt>
                                        </p:tgtEl>
                                        <p:attrNameLst>
                                          <p:attrName>style.visibility</p:attrName>
                                        </p:attrNameLst>
                                      </p:cBhvr>
                                      <p:to>
                                        <p:strVal val="visible"/>
                                      </p:to>
                                    </p:set>
                                    <p:anim calcmode="lin" valueType="num">
                                      <p:cBhvr>
                                        <p:cTn id="63"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2">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
                                            <p:txEl>
                                              <p:pRg st="7" end="7"/>
                                            </p:txEl>
                                          </p:spTgt>
                                        </p:tgtEl>
                                        <p:attrNameLst>
                                          <p:attrName>style.visibility</p:attrName>
                                        </p:attrNameLst>
                                      </p:cBhvr>
                                      <p:to>
                                        <p:strVal val="visible"/>
                                      </p:to>
                                    </p:set>
                                    <p:anim calcmode="lin" valueType="num">
                                      <p:cBhvr additive="base">
                                        <p:cTn id="7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xEl>
                                              <p:pRg st="8" end="8"/>
                                            </p:txEl>
                                          </p:spTgt>
                                        </p:tgtEl>
                                        <p:attrNameLst>
                                          <p:attrName>style.visibility</p:attrName>
                                        </p:attrNameLst>
                                      </p:cBhvr>
                                      <p:to>
                                        <p:strVal val="visible"/>
                                      </p:to>
                                    </p:set>
                                    <p:anim calcmode="lin" valueType="num">
                                      <p:cBhvr additive="base">
                                        <p:cTn id="7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2">
                                            <p:txEl>
                                              <p:pRg st="9" end="9"/>
                                            </p:txEl>
                                          </p:spTgt>
                                        </p:tgtEl>
                                        <p:attrNameLst>
                                          <p:attrName>style.visibility</p:attrName>
                                        </p:attrNameLst>
                                      </p:cBhvr>
                                      <p:to>
                                        <p:strVal val="visible"/>
                                      </p:to>
                                    </p:set>
                                    <p:animEffect transition="in" filter="wipe(down)">
                                      <p:cBhvr>
                                        <p:cTn id="83" dur="580">
                                          <p:stCondLst>
                                            <p:cond delay="0"/>
                                          </p:stCondLst>
                                        </p:cTn>
                                        <p:tgtEl>
                                          <p:spTgt spid="2">
                                            <p:txEl>
                                              <p:pRg st="9" end="9"/>
                                            </p:txEl>
                                          </p:spTgt>
                                        </p:tgtEl>
                                      </p:cBhvr>
                                    </p:animEffect>
                                    <p:anim calcmode="lin" valueType="num">
                                      <p:cBhvr>
                                        <p:cTn id="84" dur="1822" tmFilter="0,0; 0.14,0.36; 0.43,0.73; 0.71,0.91; 1.0,1.0">
                                          <p:stCondLst>
                                            <p:cond delay="0"/>
                                          </p:stCondLst>
                                        </p:cTn>
                                        <p:tgtEl>
                                          <p:spTgt spid="2">
                                            <p:txEl>
                                              <p:pRg st="9" end="9"/>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
                                            <p:txEl>
                                              <p:pRg st="9" end="9"/>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
                                            <p:txEl>
                                              <p:pRg st="9" end="9"/>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
                                            <p:txEl>
                                              <p:pRg st="9" end="9"/>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
                                            <p:txEl>
                                              <p:pRg st="9" end="9"/>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2">
                                            <p:txEl>
                                              <p:pRg st="9" end="9"/>
                                            </p:txEl>
                                          </p:spTgt>
                                        </p:tgtEl>
                                      </p:cBhvr>
                                      <p:to x="100000" y="60000"/>
                                    </p:animScale>
                                    <p:animScale>
                                      <p:cBhvr>
                                        <p:cTn id="90" dur="166" decel="50000">
                                          <p:stCondLst>
                                            <p:cond delay="676"/>
                                          </p:stCondLst>
                                        </p:cTn>
                                        <p:tgtEl>
                                          <p:spTgt spid="2">
                                            <p:txEl>
                                              <p:pRg st="9" end="9"/>
                                            </p:txEl>
                                          </p:spTgt>
                                        </p:tgtEl>
                                      </p:cBhvr>
                                      <p:to x="100000" y="100000"/>
                                    </p:animScale>
                                    <p:animScale>
                                      <p:cBhvr>
                                        <p:cTn id="91" dur="26">
                                          <p:stCondLst>
                                            <p:cond delay="1312"/>
                                          </p:stCondLst>
                                        </p:cTn>
                                        <p:tgtEl>
                                          <p:spTgt spid="2">
                                            <p:txEl>
                                              <p:pRg st="9" end="9"/>
                                            </p:txEl>
                                          </p:spTgt>
                                        </p:tgtEl>
                                      </p:cBhvr>
                                      <p:to x="100000" y="80000"/>
                                    </p:animScale>
                                    <p:animScale>
                                      <p:cBhvr>
                                        <p:cTn id="92" dur="166" decel="50000">
                                          <p:stCondLst>
                                            <p:cond delay="1338"/>
                                          </p:stCondLst>
                                        </p:cTn>
                                        <p:tgtEl>
                                          <p:spTgt spid="2">
                                            <p:txEl>
                                              <p:pRg st="9" end="9"/>
                                            </p:txEl>
                                          </p:spTgt>
                                        </p:tgtEl>
                                      </p:cBhvr>
                                      <p:to x="100000" y="100000"/>
                                    </p:animScale>
                                    <p:animScale>
                                      <p:cBhvr>
                                        <p:cTn id="93" dur="26">
                                          <p:stCondLst>
                                            <p:cond delay="1642"/>
                                          </p:stCondLst>
                                        </p:cTn>
                                        <p:tgtEl>
                                          <p:spTgt spid="2">
                                            <p:txEl>
                                              <p:pRg st="9" end="9"/>
                                            </p:txEl>
                                          </p:spTgt>
                                        </p:tgtEl>
                                      </p:cBhvr>
                                      <p:to x="100000" y="90000"/>
                                    </p:animScale>
                                    <p:animScale>
                                      <p:cBhvr>
                                        <p:cTn id="94" dur="166" decel="50000">
                                          <p:stCondLst>
                                            <p:cond delay="1668"/>
                                          </p:stCondLst>
                                        </p:cTn>
                                        <p:tgtEl>
                                          <p:spTgt spid="2">
                                            <p:txEl>
                                              <p:pRg st="9" end="9"/>
                                            </p:txEl>
                                          </p:spTgt>
                                        </p:tgtEl>
                                      </p:cBhvr>
                                      <p:to x="100000" y="100000"/>
                                    </p:animScale>
                                    <p:animScale>
                                      <p:cBhvr>
                                        <p:cTn id="95" dur="26">
                                          <p:stCondLst>
                                            <p:cond delay="1808"/>
                                          </p:stCondLst>
                                        </p:cTn>
                                        <p:tgtEl>
                                          <p:spTgt spid="2">
                                            <p:txEl>
                                              <p:pRg st="9" end="9"/>
                                            </p:txEl>
                                          </p:spTgt>
                                        </p:tgtEl>
                                      </p:cBhvr>
                                      <p:to x="100000" y="95000"/>
                                    </p:animScale>
                                    <p:animScale>
                                      <p:cBhvr>
                                        <p:cTn id="96" dur="166" decel="50000">
                                          <p:stCondLst>
                                            <p:cond delay="1834"/>
                                          </p:stCondLst>
                                        </p:cTn>
                                        <p:tgtEl>
                                          <p:spTgt spid="2">
                                            <p:txEl>
                                              <p:pRg st="9" end="9"/>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
                                            <p:txEl>
                                              <p:pRg st="10" end="10"/>
                                            </p:txEl>
                                          </p:spTgt>
                                        </p:tgtEl>
                                        <p:attrNameLst>
                                          <p:attrName>style.visibility</p:attrName>
                                        </p:attrNameLst>
                                      </p:cBhvr>
                                      <p:to>
                                        <p:strVal val="visible"/>
                                      </p:to>
                                    </p:set>
                                    <p:anim calcmode="lin" valueType="num">
                                      <p:cBhvr additive="base">
                                        <p:cTn id="10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80F69D-CD48-439A-AAB2-9FD8A5E90480}"/>
              </a:ext>
            </a:extLst>
          </p:cNvPr>
          <p:cNvSpPr/>
          <p:nvPr/>
        </p:nvSpPr>
        <p:spPr>
          <a:xfrm>
            <a:off x="376165" y="275847"/>
            <a:ext cx="4790094" cy="523220"/>
          </a:xfrm>
          <a:prstGeom prst="rect">
            <a:avLst/>
          </a:prstGeom>
        </p:spPr>
        <p:txBody>
          <a:bodyPr wrap="none">
            <a:spAutoFit/>
          </a:bodyPr>
          <a:lstStyle/>
          <a:p>
            <a:r>
              <a:rPr lang="en-US" sz="2800" b="1" dirty="0">
                <a:solidFill>
                  <a:srgbClr val="C00000"/>
                </a:solidFill>
                <a:latin typeface="Times New Roman" panose="02020603050405020304" pitchFamily="18" charset="0"/>
                <a:ea typeface="Arial" panose="020B0604020202020204" pitchFamily="34" charset="0"/>
              </a:rPr>
              <a:t>2. </a:t>
            </a:r>
            <a:r>
              <a:rPr lang="en-US" sz="2800" b="1" dirty="0" err="1">
                <a:solidFill>
                  <a:srgbClr val="C00000"/>
                </a:solidFill>
                <a:latin typeface="Times New Roman" panose="02020603050405020304" pitchFamily="18" charset="0"/>
                <a:ea typeface="Arial" panose="020B0604020202020204" pitchFamily="34" charset="0"/>
              </a:rPr>
              <a:t>Bài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học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đường</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đời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đầu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tiên</a:t>
            </a:r>
            <a:r>
              <a:rPr lang="en-US" sz="2800" b="1" dirty="0">
                <a:solidFill>
                  <a:srgbClr val="C00000"/>
                </a:solidFill>
                <a:latin typeface="Times New Roman" panose="02020603050405020304" pitchFamily="18" charset="0"/>
                <a:ea typeface="Arial" panose="020B0604020202020204" pitchFamily="34" charset="0"/>
              </a:rPr>
              <a:t>:</a:t>
            </a:r>
            <a:endParaRPr lang="en-US" sz="2800" dirty="0"/>
          </a:p>
        </p:txBody>
      </p:sp>
      <p:pic>
        <p:nvPicPr>
          <p:cNvPr id="3" name="图片 11">
            <a:extLst>
              <a:ext uri="{FF2B5EF4-FFF2-40B4-BE49-F238E27FC236}">
                <a16:creationId xmlns="" xmlns:a16="http://schemas.microsoft.com/office/drawing/2014/main" id="{07FAF591-D4D0-4284-8E5B-4F25ED7BB1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2757"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48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4">
            <a:extLst>
              <a:ext uri="{FF2B5EF4-FFF2-40B4-BE49-F238E27FC236}">
                <a16:creationId xmlns="" xmlns:a16="http://schemas.microsoft.com/office/drawing/2014/main" id="{41260374-6E01-4EA1-A163-9609980213A6}"/>
              </a:ext>
            </a:extLst>
          </p:cNvPr>
          <p:cNvSpPr txBox="1">
            <a:spLocks noChangeArrowheads="1"/>
          </p:cNvSpPr>
          <p:nvPr/>
        </p:nvSpPr>
        <p:spPr bwMode="auto">
          <a:xfrm>
            <a:off x="5164138" y="31750"/>
            <a:ext cx="1846262" cy="369888"/>
          </a:xfrm>
          <a:prstGeom prst="rect">
            <a:avLst/>
          </a:prstGeom>
          <a:solidFill>
            <a:schemeClr val="accent5">
              <a:lumMod val="20000"/>
              <a:lumOff val="80000"/>
            </a:schemeClr>
          </a:solidFill>
          <a:ln>
            <a:noFill/>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b="1" dirty="0">
                <a:solidFill>
                  <a:srgbClr val="C00000"/>
                </a:solidFill>
              </a:rPr>
              <a:t>PHIẾU HỌC TẬP</a:t>
            </a:r>
          </a:p>
        </p:txBody>
      </p:sp>
      <p:sp>
        <p:nvSpPr>
          <p:cNvPr id="6" name="Rectangle 5">
            <a:extLst>
              <a:ext uri="{FF2B5EF4-FFF2-40B4-BE49-F238E27FC236}">
                <a16:creationId xmlns="" xmlns:a16="http://schemas.microsoft.com/office/drawing/2014/main" id="{CAE37F6C-6005-4264-A299-8FE08518ED51}"/>
              </a:ext>
            </a:extLst>
          </p:cNvPr>
          <p:cNvSpPr/>
          <p:nvPr/>
        </p:nvSpPr>
        <p:spPr>
          <a:xfrm>
            <a:off x="2030413" y="508000"/>
            <a:ext cx="8610600" cy="1200150"/>
          </a:xfrm>
          <a:prstGeom prst="rect">
            <a:avLst/>
          </a:prstGeom>
        </p:spPr>
        <p:txBody>
          <a:bodyPr>
            <a:spAutoFit/>
          </a:bodyPr>
          <a:lstStyle/>
          <a:p>
            <a:pPr eaLnBrk="1" hangingPunct="1">
              <a:defRPr/>
            </a:pP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phần</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văn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bản</a:t>
            </a:r>
            <a:r>
              <a:rPr lang="en-US" b="1" dirty="0">
                <a:latin typeface="Times New Roman" pitchFamily="18" charset="0"/>
                <a:cs typeface="Times New Roman" pitchFamily="18" charset="0"/>
              </a:rPr>
              <a:t> </a:t>
            </a:r>
            <a:r>
              <a:rPr lang="en-US" b="1" i="1" dirty="0" err="1">
                <a:latin typeface="Times New Roman" pitchFamily="18" charset="0"/>
                <a:cs typeface="Times New Roman" pitchFamily="18" charset="0"/>
              </a:rPr>
              <a:t>Bài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đầu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tiên</a:t>
            </a:r>
            <a:r>
              <a:rPr lang="en-US" b="1" i="1" dirty="0">
                <a:latin typeface="Times New Roman" pitchFamily="18" charset="0"/>
                <a:cs typeface="Times New Roman" pitchFamily="18" charset="0"/>
              </a:rPr>
              <a:t> </a:t>
            </a:r>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i="1" dirty="0" err="1">
                <a:latin typeface="Times New Roman" pitchFamily="18" charset="0"/>
                <a:cs typeface="Times New Roman" pitchFamily="18" charset="0"/>
              </a:rPr>
              <a:t>Bên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hàng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xóm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tôi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có</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cái</a:t>
            </a:r>
            <a:r>
              <a:rPr lang="en-US" b="1" i="1" dirty="0">
                <a:latin typeface="Times New Roman" pitchFamily="18" charset="0"/>
                <a:cs typeface="Times New Roman" pitchFamily="18" charset="0"/>
              </a:rPr>
              <a:t> hang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Dế</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Choắt</a:t>
            </a:r>
            <a:r>
              <a:rPr lang="en-US" b="1" i="1" dirty="0">
                <a:latin typeface="Times New Roman" pitchFamily="18" charset="0"/>
                <a:cs typeface="Times New Roman" pitchFamily="18" charset="0"/>
              </a:rPr>
              <a:t>  </a:t>
            </a:r>
            <a:r>
              <a:rPr lang="en-US" b="1" dirty="0" err="1">
                <a:latin typeface="Times New Roman" pitchFamily="18" charset="0"/>
                <a:cs typeface="Times New Roman" pitchFamily="18" charset="0"/>
              </a:rPr>
              <a:t>đến</a:t>
            </a:r>
            <a:r>
              <a:rPr lang="en-US" b="1" dirty="0">
                <a:latin typeface="Times New Roman" pitchFamily="18" charset="0"/>
                <a:cs typeface="Times New Roman" pitchFamily="18" charset="0"/>
              </a:rPr>
              <a:t>  </a:t>
            </a:r>
            <a:r>
              <a:rPr lang="en-US" b="1" i="1" dirty="0" err="1">
                <a:latin typeface="Times New Roman" pitchFamily="18" charset="0"/>
                <a:cs typeface="Times New Roman" pitchFamily="18" charset="0"/>
              </a:rPr>
              <a:t>tôi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về</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không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một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chút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bận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yêu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cầu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sau</a:t>
            </a:r>
            <a:r>
              <a:rPr lang="en-US" b="1" dirty="0">
                <a:latin typeface="Times New Roman" pitchFamily="18" charset="0"/>
                <a:cs typeface="Times New Roman" pitchFamily="18" charset="0"/>
              </a:rPr>
              <a:t>:</a:t>
            </a:r>
          </a:p>
          <a:p>
            <a:pPr marL="342900" indent="-342900">
              <a:buFontTx/>
              <a:buAutoNum type="arabicPeriod"/>
              <a:defRPr/>
            </a:pPr>
            <a:r>
              <a:rPr lang="en-US" b="1" dirty="0" err="1">
                <a:latin typeface="Times New Roman" pitchFamily="18" charset="0"/>
                <a:cs typeface="Times New Roman" pitchFamily="18" charset="0"/>
              </a:rPr>
              <a:t>Hoàn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sau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bằng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điền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cụm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từ</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hợp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phải</a:t>
            </a:r>
            <a:r>
              <a:rPr lang="en-US" b="1" dirty="0">
                <a:latin typeface="Times New Roman" pitchFamily="18" charset="0"/>
                <a:cs typeface="Times New Roman" pitchFamily="18" charset="0"/>
              </a:rPr>
              <a:t>:</a:t>
            </a:r>
          </a:p>
        </p:txBody>
      </p:sp>
      <p:graphicFrame>
        <p:nvGraphicFramePr>
          <p:cNvPr id="7" name="Table 6">
            <a:extLst>
              <a:ext uri="{FF2B5EF4-FFF2-40B4-BE49-F238E27FC236}">
                <a16:creationId xmlns="" xmlns:a16="http://schemas.microsoft.com/office/drawing/2014/main" id="{2767F76B-BA94-4253-B13C-F29DA255FAF7}"/>
              </a:ext>
            </a:extLst>
          </p:cNvPr>
          <p:cNvGraphicFramePr>
            <a:graphicFrameLocks noGrp="1"/>
          </p:cNvGraphicFramePr>
          <p:nvPr/>
        </p:nvGraphicFramePr>
        <p:xfrm>
          <a:off x="2209800" y="2057400"/>
          <a:ext cx="8167688" cy="2286000"/>
        </p:xfrm>
        <a:graphic>
          <a:graphicData uri="http://schemas.openxmlformats.org/drawingml/2006/table">
            <a:tbl>
              <a:tblPr firstRow="1" bandRow="1">
                <a:tableStyleId>{5C22544A-7EE6-4342-B048-85BDC9FD1C3A}</a:tableStyleId>
              </a:tblPr>
              <a:tblGrid>
                <a:gridCol w="5726771">
                  <a:extLst>
                    <a:ext uri="{9D8B030D-6E8A-4147-A177-3AD203B41FA5}">
                      <a16:colId xmlns="" xmlns:a16="http://schemas.microsoft.com/office/drawing/2014/main" val="20000"/>
                    </a:ext>
                  </a:extLst>
                </a:gridCol>
                <a:gridCol w="2440917">
                  <a:extLst>
                    <a:ext uri="{9D8B030D-6E8A-4147-A177-3AD203B41FA5}">
                      <a16:colId xmlns="" xmlns:a16="http://schemas.microsoft.com/office/drawing/2014/main" val="20001"/>
                    </a:ext>
                  </a:extLst>
                </a:gridCol>
              </a:tblGrid>
              <a:tr h="533327">
                <a:tc>
                  <a:txBody>
                    <a:bodyPr/>
                    <a:lstStyle/>
                    <a:p>
                      <a:r>
                        <a:rPr lang="en-US" sz="1800" b="0" dirty="0" err="1">
                          <a:solidFill>
                            <a:schemeClr val="tx1"/>
                          </a:solidFill>
                          <a:latin typeface="Times New Roman" pitchFamily="18" charset="0"/>
                          <a:cs typeface="Times New Roman" pitchFamily="18" charset="0"/>
                        </a:rPr>
                        <a:t>Cách</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xưng</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hô</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của</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dế</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Mèn</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với</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Dế</a:t>
                      </a:r>
                      <a:r>
                        <a:rPr lang="en-US" sz="1800" b="0" baseline="0" dirty="0">
                          <a:solidFill>
                            <a:schemeClr val="tx1"/>
                          </a:solidFill>
                          <a:latin typeface="Times New Roman" pitchFamily="18" charset="0"/>
                          <a:cs typeface="Times New Roman" pitchFamily="18" charset="0"/>
                        </a:rPr>
                        <a:t> </a:t>
                      </a:r>
                      <a:r>
                        <a:rPr lang="en-US" sz="1800" b="0" baseline="0" dirty="0" err="1">
                          <a:solidFill>
                            <a:schemeClr val="tx1"/>
                          </a:solidFill>
                          <a:latin typeface="Times New Roman" pitchFamily="18" charset="0"/>
                          <a:cs typeface="Times New Roman" pitchFamily="18" charset="0"/>
                        </a:rPr>
                        <a:t>Choắt</a:t>
                      </a:r>
                      <a:endParaRPr lang="en-US" sz="1800" b="0" dirty="0">
                        <a:solidFill>
                          <a:schemeClr val="tx1"/>
                        </a:solidFill>
                        <a:latin typeface="Times New Roman" pitchFamily="18" charset="0"/>
                        <a:cs typeface="Times New Roman" pitchFamily="18" charset="0"/>
                      </a:endParaRPr>
                    </a:p>
                  </a:txBody>
                  <a:tcPr marL="91451" marR="91451" marT="45713" marB="45713">
                    <a:solidFill>
                      <a:schemeClr val="accent6">
                        <a:lumMod val="40000"/>
                        <a:lumOff val="60000"/>
                      </a:schemeClr>
                    </a:solidFill>
                  </a:tcPr>
                </a:tc>
                <a:tc>
                  <a:txBody>
                    <a:bodyPr/>
                    <a:lstStyle/>
                    <a:p>
                      <a:endParaRPr lang="en-US" sz="1800"/>
                    </a:p>
                  </a:txBody>
                  <a:tcPr marL="91451" marR="91451" marT="45713" marB="45713">
                    <a:solidFill>
                      <a:schemeClr val="accent6">
                        <a:lumMod val="40000"/>
                        <a:lumOff val="60000"/>
                      </a:schemeClr>
                    </a:solidFill>
                  </a:tcPr>
                </a:tc>
                <a:extLst>
                  <a:ext uri="{0D108BD9-81ED-4DB2-BD59-A6C34878D82A}">
                    <a16:rowId xmlns="" xmlns:a16="http://schemas.microsoft.com/office/drawing/2014/main" val="10000"/>
                  </a:ext>
                </a:extLst>
              </a:tr>
              <a:tr h="370789">
                <a:tc>
                  <a:txBody>
                    <a:bodyPr/>
                    <a:lstStyle/>
                    <a:p>
                      <a:r>
                        <a:rPr lang="en-US" sz="1800" dirty="0" err="1">
                          <a:latin typeface="Times New Roman" pitchFamily="18" charset="0"/>
                          <a:cs typeface="Times New Roman" pitchFamily="18" charset="0"/>
                        </a:rPr>
                        <a:t>Lời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Mèn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miêu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tả</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ngoại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hình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Choắt</a:t>
                      </a:r>
                      <a:endParaRPr lang="en-US" sz="1800" dirty="0">
                        <a:latin typeface="Times New Roman" pitchFamily="18" charset="0"/>
                        <a:cs typeface="Times New Roman" pitchFamily="18" charset="0"/>
                      </a:endParaRPr>
                    </a:p>
                  </a:txBody>
                  <a:tcPr marL="91451" marR="91451" marT="45713" marB="45713">
                    <a:solidFill>
                      <a:schemeClr val="accent6">
                        <a:lumMod val="40000"/>
                        <a:lumOff val="60000"/>
                      </a:schemeClr>
                    </a:solidFill>
                  </a:tcPr>
                </a:tc>
                <a:tc>
                  <a:txBody>
                    <a:bodyPr/>
                    <a:lstStyle/>
                    <a:p>
                      <a:endParaRPr lang="en-US" sz="1800" dirty="0"/>
                    </a:p>
                  </a:txBody>
                  <a:tcPr marL="91451" marR="91451" marT="45713" marB="45713">
                    <a:solidFill>
                      <a:schemeClr val="accent6">
                        <a:lumMod val="40000"/>
                        <a:lumOff val="60000"/>
                      </a:schemeClr>
                    </a:solidFill>
                  </a:tcPr>
                </a:tc>
                <a:extLst>
                  <a:ext uri="{0D108BD9-81ED-4DB2-BD59-A6C34878D82A}">
                    <a16:rowId xmlns="" xmlns:a16="http://schemas.microsoft.com/office/drawing/2014/main" val="10001"/>
                  </a:ext>
                </a:extLst>
              </a:tr>
              <a:tr h="467489">
                <a:tc>
                  <a:txBody>
                    <a:bodyPr/>
                    <a:lstStyle/>
                    <a:p>
                      <a:r>
                        <a:rPr lang="en-US" sz="1800" dirty="0" err="1">
                          <a:latin typeface="Times New Roman" pitchFamily="18" charset="0"/>
                          <a:cs typeface="Times New Roman" pitchFamily="18" charset="0"/>
                        </a:rPr>
                        <a:t>Lời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Mèn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nhận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xét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về</a:t>
                      </a:r>
                      <a:r>
                        <a:rPr lang="en-US" sz="1800" baseline="0" dirty="0">
                          <a:latin typeface="Times New Roman" pitchFamily="18" charset="0"/>
                          <a:cs typeface="Times New Roman" pitchFamily="18" charset="0"/>
                        </a:rPr>
                        <a:t> hang ở </a:t>
                      </a:r>
                      <a:r>
                        <a:rPr lang="en-US" sz="1800" baseline="0" dirty="0" err="1">
                          <a:latin typeface="Times New Roman" pitchFamily="18" charset="0"/>
                          <a:cs typeface="Times New Roman" pitchFamily="18" charset="0"/>
                        </a:rPr>
                        <a:t>của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Choắt</a:t>
                      </a:r>
                      <a:endParaRPr lang="en-US" sz="1800" dirty="0">
                        <a:latin typeface="Times New Roman" pitchFamily="18" charset="0"/>
                        <a:cs typeface="Times New Roman" pitchFamily="18" charset="0"/>
                      </a:endParaRPr>
                    </a:p>
                  </a:txBody>
                  <a:tcPr marL="91451" marR="91451" marT="45713" marB="45713">
                    <a:solidFill>
                      <a:schemeClr val="accent6">
                        <a:lumMod val="40000"/>
                        <a:lumOff val="60000"/>
                      </a:schemeClr>
                    </a:solidFill>
                  </a:tcPr>
                </a:tc>
                <a:tc>
                  <a:txBody>
                    <a:bodyPr/>
                    <a:lstStyle/>
                    <a:p>
                      <a:endParaRPr lang="en-US" sz="1800" dirty="0"/>
                    </a:p>
                  </a:txBody>
                  <a:tcPr marL="91451" marR="91451" marT="45713" marB="45713">
                    <a:solidFill>
                      <a:schemeClr val="accent6">
                        <a:lumMod val="40000"/>
                        <a:lumOff val="60000"/>
                      </a:schemeClr>
                    </a:solidFill>
                  </a:tcPr>
                </a:tc>
                <a:extLst>
                  <a:ext uri="{0D108BD9-81ED-4DB2-BD59-A6C34878D82A}">
                    <a16:rowId xmlns="" xmlns:a16="http://schemas.microsoft.com/office/drawing/2014/main" val="10002"/>
                  </a:ext>
                </a:extLst>
              </a:tr>
              <a:tr h="914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Times New Roman" pitchFamily="18" charset="0"/>
                          <a:cs typeface="Times New Roman" pitchFamily="18" charset="0"/>
                        </a:rPr>
                        <a:t>Lời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từ</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chối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của</a:t>
                      </a:r>
                      <a:r>
                        <a:rPr lang="en-US" sz="1800" baseline="0" dirty="0">
                          <a:latin typeface="Times New Roman" pitchFamily="18" charset="0"/>
                          <a:cs typeface="Times New Roman" pitchFamily="18" charset="0"/>
                        </a:rPr>
                        <a:t> </a:t>
                      </a:r>
                      <a:r>
                        <a:rPr lang="en-US" sz="180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Mèn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Dế</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Choắt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mong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muốn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được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giúp</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đỡ</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a:txBody>
                  <a:tcPr marL="91451" marR="91451" marT="45713" marB="45713">
                    <a:solidFill>
                      <a:schemeClr val="accent6">
                        <a:lumMod val="40000"/>
                        <a:lumOff val="60000"/>
                      </a:schemeClr>
                    </a:solidFill>
                  </a:tcPr>
                </a:tc>
                <a:tc>
                  <a:txBody>
                    <a:bodyPr/>
                    <a:lstStyle/>
                    <a:p>
                      <a:endParaRPr lang="en-US" sz="1800" dirty="0"/>
                    </a:p>
                  </a:txBody>
                  <a:tcPr marL="91451" marR="91451" marT="45713" marB="45713">
                    <a:solidFill>
                      <a:schemeClr val="accent6">
                        <a:lumMod val="40000"/>
                        <a:lumOff val="60000"/>
                      </a:schemeClr>
                    </a:solidFill>
                  </a:tcPr>
                </a:tc>
                <a:extLst>
                  <a:ext uri="{0D108BD9-81ED-4DB2-BD59-A6C34878D82A}">
                    <a16:rowId xmlns="" xmlns:a16="http://schemas.microsoft.com/office/drawing/2014/main" val="10003"/>
                  </a:ext>
                </a:extLst>
              </a:tr>
            </a:tbl>
          </a:graphicData>
        </a:graphic>
      </p:graphicFrame>
      <p:sp>
        <p:nvSpPr>
          <p:cNvPr id="24597" name="TextBox 7">
            <a:extLst>
              <a:ext uri="{FF2B5EF4-FFF2-40B4-BE49-F238E27FC236}">
                <a16:creationId xmlns="" xmlns:a16="http://schemas.microsoft.com/office/drawing/2014/main" id="{3737C506-BB2D-405A-AE86-635875012134}"/>
              </a:ext>
            </a:extLst>
          </p:cNvPr>
          <p:cNvSpPr txBox="1">
            <a:spLocks noChangeArrowheads="1"/>
          </p:cNvSpPr>
          <p:nvPr/>
        </p:nvSpPr>
        <p:spPr bwMode="auto">
          <a:xfrm>
            <a:off x="2071688" y="4572000"/>
            <a:ext cx="830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2. Nhận xét của em về thái độ của Dế Mèn đối với Dế Choắt:</a:t>
            </a:r>
          </a:p>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3. Đánh giá của em về nhân vật Dế Mèn qua mối quan hệ với Dế Choắt …………….....................................................................................................................................................................................................................................................................</a:t>
            </a:r>
          </a:p>
        </p:txBody>
      </p:sp>
    </p:spTree>
    <p:extLst>
      <p:ext uri="{BB962C8B-B14F-4D97-AF65-F5344CB8AC3E}">
        <p14:creationId xmlns:p14="http://schemas.microsoft.com/office/powerpoint/2010/main" val="3806236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88BF1E3-0B0A-4745-914C-38F9F9290299}"/>
              </a:ext>
            </a:extLst>
          </p:cNvPr>
          <p:cNvGraphicFramePr>
            <a:graphicFrameLocks noGrp="1"/>
          </p:cNvGraphicFramePr>
          <p:nvPr>
            <p:extLst>
              <p:ext uri="{D42A27DB-BD31-4B8C-83A1-F6EECF244321}">
                <p14:modId xmlns:p14="http://schemas.microsoft.com/office/powerpoint/2010/main" val="130339207"/>
              </p:ext>
            </p:extLst>
          </p:nvPr>
        </p:nvGraphicFramePr>
        <p:xfrm>
          <a:off x="1981200" y="457201"/>
          <a:ext cx="8229600" cy="4267199"/>
        </p:xfrm>
        <a:graphic>
          <a:graphicData uri="http://schemas.openxmlformats.org/drawingml/2006/table">
            <a:tbl>
              <a:tblPr firstRow="1" bandRow="1">
                <a:tableStyleId>{5C22544A-7EE6-4342-B048-85BDC9FD1C3A}</a:tableStyleId>
              </a:tblPr>
              <a:tblGrid>
                <a:gridCol w="4267200">
                  <a:extLst>
                    <a:ext uri="{9D8B030D-6E8A-4147-A177-3AD203B41FA5}">
                      <a16:colId xmlns="" xmlns:a16="http://schemas.microsoft.com/office/drawing/2014/main" val="20000"/>
                    </a:ext>
                  </a:extLst>
                </a:gridCol>
                <a:gridCol w="3962400">
                  <a:extLst>
                    <a:ext uri="{9D8B030D-6E8A-4147-A177-3AD203B41FA5}">
                      <a16:colId xmlns="" xmlns:a16="http://schemas.microsoft.com/office/drawing/2014/main" val="20001"/>
                    </a:ext>
                  </a:extLst>
                </a:gridCol>
              </a:tblGrid>
              <a:tr h="555142">
                <a:tc>
                  <a:txBody>
                    <a:bodyPr/>
                    <a:lstStyle/>
                    <a:p>
                      <a:pPr algn="just"/>
                      <a:r>
                        <a:rPr lang="en-US" sz="1800" b="0" dirty="0" err="1">
                          <a:solidFill>
                            <a:srgbClr val="FF0000"/>
                          </a:solidFill>
                          <a:latin typeface="Times New Roman" pitchFamily="18" charset="0"/>
                          <a:cs typeface="Times New Roman" pitchFamily="18" charset="0"/>
                        </a:rPr>
                        <a:t>Cách</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xưng</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hô</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của</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Dế</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Mèn</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với</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Dế</a:t>
                      </a:r>
                      <a:r>
                        <a:rPr lang="en-US" sz="1800" b="0" baseline="0" dirty="0">
                          <a:solidFill>
                            <a:srgbClr val="FF0000"/>
                          </a:solidFill>
                          <a:latin typeface="Times New Roman" pitchFamily="18" charset="0"/>
                          <a:cs typeface="Times New Roman" pitchFamily="18" charset="0"/>
                        </a:rPr>
                        <a:t> </a:t>
                      </a:r>
                      <a:r>
                        <a:rPr lang="en-US" sz="1800" b="0" baseline="0" dirty="0" err="1">
                          <a:solidFill>
                            <a:srgbClr val="FF0000"/>
                          </a:solidFill>
                          <a:latin typeface="Times New Roman" pitchFamily="18" charset="0"/>
                          <a:cs typeface="Times New Roman" pitchFamily="18" charset="0"/>
                        </a:rPr>
                        <a:t>Choắt</a:t>
                      </a:r>
                      <a:endParaRPr lang="en-US" sz="1800" b="0" dirty="0">
                        <a:solidFill>
                          <a:srgbClr val="FF0000"/>
                        </a:solidFill>
                        <a:latin typeface="Times New Roman" pitchFamily="18" charset="0"/>
                        <a:cs typeface="Times New Roman" pitchFamily="18" charset="0"/>
                      </a:endParaRPr>
                    </a:p>
                  </a:txBody>
                  <a:tcPr marL="91443" marR="91443" marT="45713" marB="45713">
                    <a:solidFill>
                      <a:schemeClr val="accent6">
                        <a:lumMod val="40000"/>
                        <a:lumOff val="60000"/>
                      </a:schemeClr>
                    </a:solidFill>
                  </a:tcPr>
                </a:tc>
                <a:tc>
                  <a:txBody>
                    <a:bodyPr/>
                    <a:lstStyle/>
                    <a:p>
                      <a:pPr algn="just"/>
                      <a:endParaRPr lang="en-US" sz="1800" b="0" dirty="0">
                        <a:solidFill>
                          <a:schemeClr val="tx1"/>
                        </a:solidFill>
                        <a:latin typeface="Times New Roman" pitchFamily="18" charset="0"/>
                        <a:cs typeface="Times New Roman" pitchFamily="18" charset="0"/>
                      </a:endParaRPr>
                    </a:p>
                  </a:txBody>
                  <a:tcPr marL="91443" marR="91443" marT="45713" marB="45713">
                    <a:solidFill>
                      <a:schemeClr val="accent6">
                        <a:lumMod val="40000"/>
                        <a:lumOff val="60000"/>
                      </a:schemeClr>
                    </a:solidFill>
                  </a:tcPr>
                </a:tc>
                <a:extLst>
                  <a:ext uri="{0D108BD9-81ED-4DB2-BD59-A6C34878D82A}">
                    <a16:rowId xmlns="" xmlns:a16="http://schemas.microsoft.com/office/drawing/2014/main" val="10000"/>
                  </a:ext>
                </a:extLst>
              </a:tr>
              <a:tr h="2093991">
                <a:tc>
                  <a:txBody>
                    <a:bodyPr/>
                    <a:lstStyle/>
                    <a:p>
                      <a:pPr algn="just"/>
                      <a:r>
                        <a:rPr lang="en-US" sz="1800" dirty="0" err="1">
                          <a:solidFill>
                            <a:srgbClr val="FF0000"/>
                          </a:solidFill>
                          <a:latin typeface="Times New Roman" pitchFamily="18" charset="0"/>
                          <a:cs typeface="Times New Roman" pitchFamily="18" charset="0"/>
                        </a:rPr>
                        <a:t>Lời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Mèn</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miêu</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tả</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ngoại</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hình</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Choắt</a:t>
                      </a:r>
                      <a:endParaRPr lang="en-US" sz="1800" dirty="0">
                        <a:solidFill>
                          <a:srgbClr val="FF0000"/>
                        </a:solidFill>
                        <a:latin typeface="Times New Roman" pitchFamily="18" charset="0"/>
                        <a:cs typeface="Times New Roman" pitchFamily="18" charset="0"/>
                      </a:endParaRPr>
                    </a:p>
                  </a:txBody>
                  <a:tcPr marL="91443" marR="91443" marT="45713" marB="45713">
                    <a:solidFill>
                      <a:schemeClr val="accent6">
                        <a:lumMod val="40000"/>
                        <a:lumOff val="60000"/>
                      </a:schemeClr>
                    </a:solidFill>
                  </a:tcPr>
                </a:tc>
                <a:tc>
                  <a:txBody>
                    <a:bodyPr/>
                    <a:lstStyle/>
                    <a:p>
                      <a:pPr algn="just"/>
                      <a:endParaRPr lang="en-US" sz="1800" dirty="0">
                        <a:latin typeface="Times New Roman" pitchFamily="18" charset="0"/>
                        <a:cs typeface="Times New Roman" pitchFamily="18" charset="0"/>
                      </a:endParaRPr>
                    </a:p>
                  </a:txBody>
                  <a:tcPr marL="91443" marR="91443" marT="45713" marB="45713">
                    <a:solidFill>
                      <a:schemeClr val="accent6">
                        <a:lumMod val="40000"/>
                        <a:lumOff val="60000"/>
                      </a:schemeClr>
                    </a:solidFill>
                  </a:tcPr>
                </a:tc>
                <a:extLst>
                  <a:ext uri="{0D108BD9-81ED-4DB2-BD59-A6C34878D82A}">
                    <a16:rowId xmlns="" xmlns:a16="http://schemas.microsoft.com/office/drawing/2014/main" val="10001"/>
                  </a:ext>
                </a:extLst>
              </a:tr>
              <a:tr h="666260">
                <a:tc>
                  <a:txBody>
                    <a:bodyPr/>
                    <a:lstStyle/>
                    <a:p>
                      <a:pPr algn="just"/>
                      <a:r>
                        <a:rPr lang="en-US" sz="1800" dirty="0" err="1">
                          <a:solidFill>
                            <a:srgbClr val="FF0000"/>
                          </a:solidFill>
                          <a:latin typeface="Times New Roman" pitchFamily="18" charset="0"/>
                          <a:cs typeface="Times New Roman" pitchFamily="18" charset="0"/>
                        </a:rPr>
                        <a:t>Lời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Mèn</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nhận</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xét</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về</a:t>
                      </a:r>
                      <a:r>
                        <a:rPr lang="en-US" sz="1800" baseline="0" dirty="0">
                          <a:solidFill>
                            <a:srgbClr val="FF0000"/>
                          </a:solidFill>
                          <a:latin typeface="Times New Roman" pitchFamily="18" charset="0"/>
                          <a:cs typeface="Times New Roman" pitchFamily="18" charset="0"/>
                        </a:rPr>
                        <a:t> hang ở </a:t>
                      </a:r>
                      <a:r>
                        <a:rPr lang="en-US" sz="1800" baseline="0" dirty="0" err="1">
                          <a:solidFill>
                            <a:srgbClr val="FF0000"/>
                          </a:solidFill>
                          <a:latin typeface="Times New Roman" pitchFamily="18" charset="0"/>
                          <a:cs typeface="Times New Roman" pitchFamily="18" charset="0"/>
                        </a:rPr>
                        <a:t>của</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Choắt</a:t>
                      </a:r>
                      <a:endParaRPr lang="en-US" sz="1800" dirty="0">
                        <a:solidFill>
                          <a:srgbClr val="FF0000"/>
                        </a:solidFill>
                        <a:latin typeface="Times New Roman" pitchFamily="18" charset="0"/>
                        <a:cs typeface="Times New Roman" pitchFamily="18" charset="0"/>
                      </a:endParaRPr>
                    </a:p>
                  </a:txBody>
                  <a:tcPr marL="91443" marR="91443" marT="45713" marB="45713">
                    <a:solidFill>
                      <a:schemeClr val="accent6">
                        <a:lumMod val="40000"/>
                        <a:lumOff val="60000"/>
                      </a:schemeClr>
                    </a:solidFill>
                  </a:tcPr>
                </a:tc>
                <a:tc>
                  <a:txBody>
                    <a:bodyPr/>
                    <a:lstStyle/>
                    <a:p>
                      <a:pPr algn="just"/>
                      <a:endParaRPr lang="en-US" sz="1800" dirty="0">
                        <a:latin typeface="Times New Roman" pitchFamily="18" charset="0"/>
                        <a:cs typeface="Times New Roman" pitchFamily="18" charset="0"/>
                      </a:endParaRPr>
                    </a:p>
                  </a:txBody>
                  <a:tcPr marL="91443" marR="91443" marT="45713" marB="45713">
                    <a:solidFill>
                      <a:schemeClr val="accent6">
                        <a:lumMod val="40000"/>
                        <a:lumOff val="60000"/>
                      </a:schemeClr>
                    </a:solidFill>
                  </a:tcPr>
                </a:tc>
                <a:extLst>
                  <a:ext uri="{0D108BD9-81ED-4DB2-BD59-A6C34878D82A}">
                    <a16:rowId xmlns="" xmlns:a16="http://schemas.microsoft.com/office/drawing/2014/main" val="10002"/>
                  </a:ext>
                </a:extLst>
              </a:tr>
              <a:tr h="95180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FF0000"/>
                          </a:solidFill>
                          <a:latin typeface="Times New Roman" pitchFamily="18" charset="0"/>
                          <a:cs typeface="Times New Roman" pitchFamily="18" charset="0"/>
                        </a:rPr>
                        <a:t>Lời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từ</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chối</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của</a:t>
                      </a:r>
                      <a:r>
                        <a:rPr lang="en-US" sz="1800" baseline="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Mèn</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khi</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Dế</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Choắt</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mong</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muốn</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được</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giúp</a:t>
                      </a:r>
                      <a:r>
                        <a:rPr lang="en-US" sz="1800" baseline="0" dirty="0">
                          <a:solidFill>
                            <a:srgbClr val="FF0000"/>
                          </a:solidFill>
                          <a:latin typeface="Times New Roman" pitchFamily="18" charset="0"/>
                          <a:cs typeface="Times New Roman" pitchFamily="18" charset="0"/>
                        </a:rPr>
                        <a:t> </a:t>
                      </a:r>
                      <a:r>
                        <a:rPr lang="en-US" sz="1800" baseline="0" dirty="0" err="1">
                          <a:solidFill>
                            <a:srgbClr val="FF0000"/>
                          </a:solidFill>
                          <a:latin typeface="Times New Roman" pitchFamily="18" charset="0"/>
                          <a:cs typeface="Times New Roman" pitchFamily="18" charset="0"/>
                        </a:rPr>
                        <a:t>đỡ</a:t>
                      </a:r>
                      <a:r>
                        <a:rPr lang="en-US" sz="1800" baseline="0" dirty="0">
                          <a:solidFill>
                            <a:srgbClr val="FF0000"/>
                          </a:solidFill>
                          <a:latin typeface="Times New Roman" pitchFamily="18" charset="0"/>
                          <a:cs typeface="Times New Roman" pitchFamily="18" charset="0"/>
                        </a:rPr>
                        <a:t>.</a:t>
                      </a:r>
                      <a:endParaRPr lang="en-US" sz="1800" dirty="0">
                        <a:solidFill>
                          <a:srgbClr val="FF0000"/>
                        </a:solidFill>
                        <a:latin typeface="Times New Roman" pitchFamily="18" charset="0"/>
                        <a:cs typeface="Times New Roman" pitchFamily="18" charset="0"/>
                      </a:endParaRPr>
                    </a:p>
                    <a:p>
                      <a:pPr algn="just"/>
                      <a:endParaRPr lang="en-US" sz="1800" dirty="0">
                        <a:latin typeface="Times New Roman" pitchFamily="18" charset="0"/>
                        <a:cs typeface="Times New Roman" pitchFamily="18" charset="0"/>
                      </a:endParaRPr>
                    </a:p>
                  </a:txBody>
                  <a:tcPr marL="91443" marR="91443" marT="45713" marB="45713">
                    <a:solidFill>
                      <a:schemeClr val="accent6">
                        <a:lumMod val="40000"/>
                        <a:lumOff val="60000"/>
                      </a:schemeClr>
                    </a:solidFill>
                  </a:tcPr>
                </a:tc>
                <a:tc>
                  <a:txBody>
                    <a:bodyPr/>
                    <a:lstStyle/>
                    <a:p>
                      <a:pPr algn="just"/>
                      <a:endParaRPr lang="en-US" sz="1800" i="1" dirty="0">
                        <a:latin typeface="Times New Roman" pitchFamily="18" charset="0"/>
                        <a:cs typeface="Times New Roman" pitchFamily="18" charset="0"/>
                      </a:endParaRPr>
                    </a:p>
                  </a:txBody>
                  <a:tcPr marL="91443" marR="91443" marT="45713" marB="45713">
                    <a:solidFill>
                      <a:schemeClr val="accent6">
                        <a:lumMod val="40000"/>
                        <a:lumOff val="60000"/>
                      </a:schemeClr>
                    </a:solidFill>
                  </a:tcPr>
                </a:tc>
                <a:extLst>
                  <a:ext uri="{0D108BD9-81ED-4DB2-BD59-A6C34878D82A}">
                    <a16:rowId xmlns="" xmlns:a16="http://schemas.microsoft.com/office/drawing/2014/main" val="10003"/>
                  </a:ext>
                </a:extLst>
              </a:tr>
            </a:tbl>
          </a:graphicData>
        </a:graphic>
      </p:graphicFrame>
      <p:sp>
        <p:nvSpPr>
          <p:cNvPr id="5" name="Right Arrow 4">
            <a:extLst>
              <a:ext uri="{FF2B5EF4-FFF2-40B4-BE49-F238E27FC236}">
                <a16:creationId xmlns="" xmlns:a16="http://schemas.microsoft.com/office/drawing/2014/main" id="{6D964602-E1BA-443E-903F-DC2C6E223D17}"/>
              </a:ext>
            </a:extLst>
          </p:cNvPr>
          <p:cNvSpPr/>
          <p:nvPr/>
        </p:nvSpPr>
        <p:spPr>
          <a:xfrm>
            <a:off x="2057400" y="5105400"/>
            <a:ext cx="1219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 xmlns:a16="http://schemas.microsoft.com/office/drawing/2014/main" id="{55404572-B4C4-47ED-87C2-89814213DDD3}"/>
              </a:ext>
            </a:extLst>
          </p:cNvPr>
          <p:cNvSpPr/>
          <p:nvPr/>
        </p:nvSpPr>
        <p:spPr>
          <a:xfrm>
            <a:off x="3733800" y="5014913"/>
            <a:ext cx="6477000" cy="9144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400" b="1" dirty="0" err="1">
                <a:solidFill>
                  <a:srgbClr val="7030A0"/>
                </a:solidFill>
                <a:latin typeface="Times New Roman" pitchFamily="18" charset="0"/>
                <a:cs typeface="Times New Roman" pitchFamily="18" charset="0"/>
              </a:rPr>
              <a:t>Dế</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Mèn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tỏ</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thái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độ</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chê</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bai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trịch</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thượng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ích</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kỉ</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coi</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thường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Dế</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Choắt</a:t>
            </a:r>
            <a:r>
              <a:rPr lang="en-US" sz="2400" b="1" dirty="0">
                <a:solidFill>
                  <a:srgbClr val="7030A0"/>
                </a:solidFill>
                <a:latin typeface="Times New Roman" pitchFamily="18" charset="0"/>
                <a:cs typeface="Times New Roman" pitchFamily="18" charset="0"/>
              </a:rPr>
              <a:t> .</a:t>
            </a:r>
          </a:p>
        </p:txBody>
      </p:sp>
      <p:sp>
        <p:nvSpPr>
          <p:cNvPr id="2" name="Rectangle 1">
            <a:extLst>
              <a:ext uri="{FF2B5EF4-FFF2-40B4-BE49-F238E27FC236}">
                <a16:creationId xmlns="" xmlns:a16="http://schemas.microsoft.com/office/drawing/2014/main" id="{8302323B-3753-48CA-A29F-89ABF0007D3B}"/>
              </a:ext>
            </a:extLst>
          </p:cNvPr>
          <p:cNvSpPr/>
          <p:nvPr/>
        </p:nvSpPr>
        <p:spPr>
          <a:xfrm>
            <a:off x="6317390" y="559355"/>
            <a:ext cx="2207656" cy="369332"/>
          </a:xfrm>
          <a:prstGeom prst="rect">
            <a:avLst/>
          </a:prstGeom>
        </p:spPr>
        <p:txBody>
          <a:bodyPr wrap="none">
            <a:spAutoFit/>
          </a:bodyPr>
          <a:lstStyle/>
          <a:p>
            <a:pPr algn="just"/>
            <a:r>
              <a:rPr lang="en-US" dirty="0" err="1">
                <a:latin typeface="Times New Roman" pitchFamily="18" charset="0"/>
                <a:cs typeface="Times New Roman" pitchFamily="18" charset="0"/>
              </a:rPr>
              <a:t>Xưng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a:t>
            </a:r>
            <a:r>
              <a:rPr lang="en-US" dirty="0">
                <a:latin typeface="Times New Roman" pitchFamily="18" charset="0"/>
                <a:cs typeface="Times New Roman" pitchFamily="18" charset="0"/>
              </a:rPr>
              <a:t>: ta- </a:t>
            </a:r>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mày</a:t>
            </a:r>
            <a:endParaRPr lang="en-US" dirty="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6F2B7774-7D6E-47E1-9BA7-BFBC32CBD527}"/>
              </a:ext>
            </a:extLst>
          </p:cNvPr>
          <p:cNvSpPr/>
          <p:nvPr/>
        </p:nvSpPr>
        <p:spPr>
          <a:xfrm>
            <a:off x="6277634" y="1072217"/>
            <a:ext cx="3949148" cy="1754326"/>
          </a:xfrm>
          <a:prstGeom prst="rect">
            <a:avLst/>
          </a:prstGeom>
        </p:spPr>
        <p:txBody>
          <a:bodyPr wrap="square">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gò</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phiện</a:t>
            </a:r>
            <a:r>
              <a:rPr lang="en-US" dirty="0">
                <a:latin typeface="Times New Roman" pitchFamily="18" charset="0"/>
                <a:cs typeface="Times New Roman" pitchFamily="18" charset="0"/>
              </a:rPr>
              <a:t>. </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ngủn</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mẩu</a:t>
            </a:r>
            <a:r>
              <a:rPr lang="en-US" dirty="0">
                <a:latin typeface="Times New Roman" pitchFamily="18" charset="0"/>
                <a:cs typeface="Times New Roman" pitchFamily="18" charset="0"/>
              </a:rPr>
              <a:t>. </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mũi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ngơ</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mèo</a:t>
            </a:r>
            <a:endParaRPr lang="en-US" dirty="0">
              <a:latin typeface="Times New Roman" pitchFamily="18" charset="0"/>
              <a:ea typeface="Arial"/>
              <a:cs typeface="Times New Roman" pitchFamily="18" charset="0"/>
            </a:endParaRPr>
          </a:p>
        </p:txBody>
      </p:sp>
      <p:sp>
        <p:nvSpPr>
          <p:cNvPr id="7" name="Rectangle 6">
            <a:extLst>
              <a:ext uri="{FF2B5EF4-FFF2-40B4-BE49-F238E27FC236}">
                <a16:creationId xmlns="" xmlns:a16="http://schemas.microsoft.com/office/drawing/2014/main" id="{0DF1947A-608C-4CCD-8BC9-1B1A422684DB}"/>
              </a:ext>
            </a:extLst>
          </p:cNvPr>
          <p:cNvSpPr/>
          <p:nvPr/>
        </p:nvSpPr>
        <p:spPr>
          <a:xfrm>
            <a:off x="6317390" y="3221473"/>
            <a:ext cx="2095445" cy="369332"/>
          </a:xfrm>
          <a:prstGeom prst="rect">
            <a:avLst/>
          </a:prstGeom>
        </p:spPr>
        <p:txBody>
          <a:bodyPr wrap="none">
            <a:spAutoFit/>
          </a:bodyPr>
          <a:lstStyle/>
          <a:p>
            <a:pPr algn="just"/>
            <a:r>
              <a:rPr lang="en-US" dirty="0" err="1">
                <a:latin typeface="Times New Roman" pitchFamily="18" charset="0"/>
                <a:cs typeface="Times New Roman" pitchFamily="18" charset="0"/>
              </a:rPr>
              <a:t>Cẩu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tuềnh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toàng</a:t>
            </a:r>
            <a:endParaRPr lang="en-US" dirty="0">
              <a:latin typeface="Times New Roman" pitchFamily="18" charset="0"/>
              <a:cs typeface="Times New Roman" pitchFamily="18" charset="0"/>
            </a:endParaRPr>
          </a:p>
        </p:txBody>
      </p:sp>
      <p:sp>
        <p:nvSpPr>
          <p:cNvPr id="8" name="Rectangle 7">
            <a:extLst>
              <a:ext uri="{FF2B5EF4-FFF2-40B4-BE49-F238E27FC236}">
                <a16:creationId xmlns="" xmlns:a16="http://schemas.microsoft.com/office/drawing/2014/main" id="{692A7D46-93DE-4A89-8933-D57228041459}"/>
              </a:ext>
            </a:extLst>
          </p:cNvPr>
          <p:cNvSpPr/>
          <p:nvPr/>
        </p:nvSpPr>
        <p:spPr>
          <a:xfrm>
            <a:off x="6317390" y="3834437"/>
            <a:ext cx="3515662" cy="646331"/>
          </a:xfrm>
          <a:prstGeom prst="rect">
            <a:avLst/>
          </a:prstGeom>
        </p:spPr>
        <p:txBody>
          <a:bodyPr wrap="square">
            <a:spAutoFit/>
          </a:bodyPr>
          <a:lstStyle/>
          <a:p>
            <a:pPr algn="just"/>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phàng</a:t>
            </a:r>
            <a:r>
              <a:rPr lang="en-US" dirty="0">
                <a:latin typeface="Times New Roman" pitchFamily="18" charset="0"/>
                <a:cs typeface="Times New Roman" pitchFamily="18" charset="0"/>
              </a:rPr>
              <a:t>, </a:t>
            </a:r>
            <a:r>
              <a:rPr lang="en-US" i="1" dirty="0" err="1">
                <a:latin typeface="Times New Roman" pitchFamily="18" charset="0"/>
                <a:cs typeface="Times New Roman" pitchFamily="18" charset="0"/>
              </a:rPr>
              <a:t>đào</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tổ</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nông</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thì</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cho</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chết</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19081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ế Choắt.jpg">
            <a:extLst>
              <a:ext uri="{FF2B5EF4-FFF2-40B4-BE49-F238E27FC236}">
                <a16:creationId xmlns="" xmlns:a16="http://schemas.microsoft.com/office/drawing/2014/main" id="{9204FFF2-DBEB-4FB6-A6E9-96572BE28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8297" y="345560"/>
            <a:ext cx="1703703" cy="656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Chan dung De me.jpg">
            <a:extLst>
              <a:ext uri="{FF2B5EF4-FFF2-40B4-BE49-F238E27FC236}">
                <a16:creationId xmlns="" xmlns:a16="http://schemas.microsoft.com/office/drawing/2014/main" id="{DFBC1ADA-6B68-45BE-A459-B3E905CB09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16" y="293694"/>
            <a:ext cx="1703703" cy="62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 xmlns:a16="http://schemas.microsoft.com/office/drawing/2014/main" id="{AEE5E224-5C82-4288-8F0F-57BC008CCD9C}"/>
              </a:ext>
            </a:extLst>
          </p:cNvPr>
          <p:cNvGraphicFramePr/>
          <p:nvPr>
            <p:extLst>
              <p:ext uri="{D42A27DB-BD31-4B8C-83A1-F6EECF244321}">
                <p14:modId xmlns:p14="http://schemas.microsoft.com/office/powerpoint/2010/main" val="2744451836"/>
              </p:ext>
            </p:extLst>
          </p:nvPr>
        </p:nvGraphicFramePr>
        <p:xfrm>
          <a:off x="1719868" y="2147093"/>
          <a:ext cx="8858280" cy="4278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101" name="Picture 8" descr="Bài học đường đời đầu tiên...jpg">
            <a:extLst>
              <a:ext uri="{FF2B5EF4-FFF2-40B4-BE49-F238E27FC236}">
                <a16:creationId xmlns="" xmlns:a16="http://schemas.microsoft.com/office/drawing/2014/main" id="{A64F8F99-A958-47B1-8194-AB410C6F01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91695" y="2979669"/>
            <a:ext cx="2714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B833A83C-D793-4977-9AC9-33B0E3E6B39A}"/>
              </a:ext>
            </a:extLst>
          </p:cNvPr>
          <p:cNvSpPr/>
          <p:nvPr/>
        </p:nvSpPr>
        <p:spPr>
          <a:xfrm>
            <a:off x="5524501" y="5572126"/>
            <a:ext cx="1643063" cy="500063"/>
          </a:xfrm>
          <a:prstGeom prst="rect">
            <a:avLst/>
          </a:prstGeom>
          <a:solidFill>
            <a:srgbClr val="3C9E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C000"/>
                </a:solidFill>
                <a:latin typeface="Times New Roman" pitchFamily="18" charset="0"/>
                <a:cs typeface="Times New Roman" pitchFamily="18" charset="0"/>
              </a:rPr>
              <a:t>Bài</a:t>
            </a:r>
            <a:r>
              <a:rPr lang="en-US" b="1" dirty="0">
                <a:solidFill>
                  <a:srgbClr val="FFC000"/>
                </a:solidFill>
                <a:latin typeface="Times New Roman" pitchFamily="18" charset="0"/>
                <a:cs typeface="Times New Roman" pitchFamily="18" charset="0"/>
              </a:rPr>
              <a:t> </a:t>
            </a:r>
            <a:r>
              <a:rPr lang="en-US" b="1" dirty="0" err="1">
                <a:solidFill>
                  <a:srgbClr val="FFC000"/>
                </a:solidFill>
                <a:latin typeface="Times New Roman" pitchFamily="18" charset="0"/>
                <a:cs typeface="Times New Roman" pitchFamily="18" charset="0"/>
              </a:rPr>
              <a:t>học</a:t>
            </a:r>
            <a:r>
              <a:rPr lang="en-US" b="1" dirty="0">
                <a:solidFill>
                  <a:srgbClr val="FFC000"/>
                </a:solidFill>
                <a:latin typeface="Times New Roman" pitchFamily="18" charset="0"/>
                <a:cs typeface="Times New Roman" pitchFamily="18" charset="0"/>
              </a:rPr>
              <a:t> </a:t>
            </a:r>
            <a:r>
              <a:rPr lang="en-US" b="1" dirty="0" err="1">
                <a:solidFill>
                  <a:srgbClr val="FFC000"/>
                </a:solidFill>
                <a:latin typeface="Times New Roman" pitchFamily="18" charset="0"/>
                <a:cs typeface="Times New Roman" pitchFamily="18" charset="0"/>
              </a:rPr>
              <a:t>đường</a:t>
            </a:r>
            <a:r>
              <a:rPr lang="en-US" b="1" dirty="0">
                <a:solidFill>
                  <a:srgbClr val="FFC000"/>
                </a:solidFill>
                <a:latin typeface="Times New Roman" pitchFamily="18" charset="0"/>
                <a:cs typeface="Times New Roman" pitchFamily="18" charset="0"/>
              </a:rPr>
              <a:t> </a:t>
            </a:r>
            <a:r>
              <a:rPr lang="en-US" b="1" dirty="0" err="1">
                <a:solidFill>
                  <a:srgbClr val="FFC000"/>
                </a:solidFill>
                <a:latin typeface="Times New Roman" pitchFamily="18" charset="0"/>
                <a:cs typeface="Times New Roman" pitchFamily="18" charset="0"/>
              </a:rPr>
              <a:t>đời</a:t>
            </a:r>
            <a:r>
              <a:rPr lang="en-US" b="1" dirty="0">
                <a:solidFill>
                  <a:srgbClr val="FFC000"/>
                </a:solidFill>
                <a:latin typeface="Times New Roman" pitchFamily="18" charset="0"/>
                <a:cs typeface="Times New Roman" pitchFamily="18" charset="0"/>
              </a:rPr>
              <a:t> </a:t>
            </a:r>
            <a:r>
              <a:rPr lang="en-US" b="1" dirty="0" err="1">
                <a:solidFill>
                  <a:srgbClr val="FFC000"/>
                </a:solidFill>
                <a:latin typeface="Times New Roman" pitchFamily="18" charset="0"/>
                <a:cs typeface="Times New Roman" pitchFamily="18" charset="0"/>
              </a:rPr>
              <a:t>đầu</a:t>
            </a:r>
            <a:r>
              <a:rPr lang="en-US" b="1" dirty="0">
                <a:solidFill>
                  <a:srgbClr val="FFC000"/>
                </a:solidFill>
                <a:latin typeface="Times New Roman" pitchFamily="18" charset="0"/>
                <a:cs typeface="Times New Roman" pitchFamily="18" charset="0"/>
              </a:rPr>
              <a:t> </a:t>
            </a:r>
            <a:r>
              <a:rPr lang="en-US" b="1" dirty="0" err="1">
                <a:solidFill>
                  <a:srgbClr val="FFC000"/>
                </a:solidFill>
                <a:latin typeface="Times New Roman" pitchFamily="18" charset="0"/>
                <a:cs typeface="Times New Roman" pitchFamily="18" charset="0"/>
              </a:rPr>
              <a:t>tiên</a:t>
            </a:r>
            <a:endParaRPr lang="en-US" b="1" dirty="0">
              <a:solidFill>
                <a:srgbClr val="FFC000"/>
              </a:solidFill>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9599007C-55B5-4ECB-8C05-3149D2322D42}"/>
              </a:ext>
            </a:extLst>
          </p:cNvPr>
          <p:cNvSpPr/>
          <p:nvPr/>
        </p:nvSpPr>
        <p:spPr>
          <a:xfrm>
            <a:off x="2177883" y="502272"/>
            <a:ext cx="7429552" cy="390227"/>
          </a:xfrm>
          <a:prstGeom prst="rect">
            <a:avLst/>
          </a:prstGeom>
          <a:noFill/>
        </p:spPr>
        <p:txBody>
          <a:bodyPr wrap="none">
            <a:prstTxWarp prst="textWave4">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i="1" dirty="0" err="1">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Phiếu</a:t>
            </a:r>
            <a:r>
              <a:rPr lang="en-US" sz="2400" b="1" i="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 </a:t>
            </a:r>
            <a:r>
              <a:rPr lang="en-US" sz="2400" b="1" i="1" dirty="0" err="1">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học</a:t>
            </a:r>
            <a:r>
              <a:rPr lang="en-US" sz="2400" b="1" i="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 </a:t>
            </a:r>
            <a:r>
              <a:rPr lang="en-US" sz="2400" b="1" i="1" dirty="0" err="1">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tập</a:t>
            </a:r>
            <a:r>
              <a:rPr lang="vi-VN" sz="2400" b="1" i="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 </a:t>
            </a:r>
            <a:r>
              <a:rPr lang="vi-VN" sz="2400" b="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B</a:t>
            </a:r>
            <a:r>
              <a:rPr lang="vi-VN" sz="2400" b="1" dirty="0">
                <a:ln w="11430"/>
                <a:solidFill>
                  <a:srgbClr val="990000"/>
                </a:solidFill>
                <a:effectLst>
                  <a:outerShdw blurRad="50800" dist="39000" dir="5460000" algn="tl">
                    <a:srgbClr val="000000">
                      <a:alpha val="38000"/>
                    </a:srgbClr>
                  </a:outerShdw>
                </a:effectLst>
                <a:latin typeface="Calibri"/>
                <a:ea typeface="Calibri" pitchFamily="34" charset="0"/>
              </a:rPr>
              <a:t>à</a:t>
            </a:r>
            <a:r>
              <a:rPr lang="vi-VN" sz="2400" b="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i học đường đời đầu tiên của Dế M</a:t>
            </a:r>
            <a:r>
              <a:rPr lang="vi-VN" sz="2400" b="1" dirty="0">
                <a:ln w="11430"/>
                <a:solidFill>
                  <a:srgbClr val="990000"/>
                </a:solidFill>
                <a:effectLst>
                  <a:outerShdw blurRad="50800" dist="39000" dir="5460000" algn="tl">
                    <a:srgbClr val="000000">
                      <a:alpha val="38000"/>
                    </a:srgbClr>
                  </a:outerShdw>
                </a:effectLst>
                <a:latin typeface="Calibri"/>
                <a:ea typeface="Calibri" pitchFamily="34" charset="0"/>
              </a:rPr>
              <a:t>è</a:t>
            </a:r>
            <a:r>
              <a:rPr lang="vi-VN" sz="2400" b="1" dirty="0">
                <a:ln w="11430"/>
                <a:solidFill>
                  <a:srgbClr val="990000"/>
                </a:solidFill>
                <a:effectLst>
                  <a:outerShdw blurRad="50800" dist="39000" dir="5460000" algn="tl">
                    <a:srgbClr val="000000">
                      <a:alpha val="38000"/>
                    </a:srgbClr>
                  </a:outerShdw>
                </a:effectLst>
                <a:latin typeface="Times New Roman" pitchFamily="18" charset="0"/>
                <a:ea typeface="Calibri" pitchFamily="34" charset="0"/>
              </a:rPr>
              <a:t>n</a:t>
            </a:r>
            <a:endParaRPr lang="en-US" sz="2400" b="1" dirty="0">
              <a:ln w="11430"/>
              <a:solidFill>
                <a:srgbClr val="990000"/>
              </a:solidFill>
              <a:effectLst>
                <a:outerShdw blurRad="50800" dist="39000" dir="5460000" algn="tl">
                  <a:srgbClr val="000000">
                    <a:alpha val="38000"/>
                  </a:srgbClr>
                </a:outerShdw>
              </a:effectLst>
              <a:latin typeface="Arial" charset="0"/>
              <a:cs typeface="Arial" charset="0"/>
            </a:endParaRPr>
          </a:p>
        </p:txBody>
      </p:sp>
      <p:sp>
        <p:nvSpPr>
          <p:cNvPr id="2" name="Rectangle 1">
            <a:extLst>
              <a:ext uri="{FF2B5EF4-FFF2-40B4-BE49-F238E27FC236}">
                <a16:creationId xmlns="" xmlns:a16="http://schemas.microsoft.com/office/drawing/2014/main" id="{97F3B1FD-7F95-40C9-9D88-795A5C1EC073}"/>
              </a:ext>
            </a:extLst>
          </p:cNvPr>
          <p:cNvSpPr/>
          <p:nvPr/>
        </p:nvSpPr>
        <p:spPr>
          <a:xfrm>
            <a:off x="1809718" y="2194839"/>
            <a:ext cx="3714783" cy="1200329"/>
          </a:xfrm>
          <a:prstGeom prst="rect">
            <a:avLst/>
          </a:prstGeom>
        </p:spPr>
        <p:txBody>
          <a:bodyPr wrap="square">
            <a:spAutoFit/>
          </a:bodyPr>
          <a:lstStyle/>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oai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Choắt</a:t>
            </a:r>
            <a:endParaRPr lang="en-US" sz="2400" dirty="0">
              <a:latin typeface="Times New Roman" pitchFamily="18" charset="0"/>
              <a:cs typeface="Times New Roman" pitchFamily="18" charset="0"/>
            </a:endParaRPr>
          </a:p>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a:t>
            </a:r>
            <a:endParaRPr lang="en-US" sz="2400" dirty="0">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A9D4C55C-BE75-4984-8441-61473DB7517F}"/>
              </a:ext>
            </a:extLst>
          </p:cNvPr>
          <p:cNvSpPr/>
          <p:nvPr/>
        </p:nvSpPr>
        <p:spPr>
          <a:xfrm>
            <a:off x="7332626" y="2425271"/>
            <a:ext cx="3048000" cy="830997"/>
          </a:xfrm>
          <a:prstGeom prst="rect">
            <a:avLst/>
          </a:prstGeom>
        </p:spPr>
        <p:txBody>
          <a:bodyPr wrap="square">
            <a:spAutoFit/>
          </a:bodyPr>
          <a:lstStyle/>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lỗi</a:t>
            </a:r>
            <a:endParaRPr lang="en-US" sz="2400" dirty="0">
              <a:latin typeface="Times New Roman" pitchFamily="18" charset="0"/>
              <a:cs typeface="Times New Roman" pitchFamily="18" charset="0"/>
            </a:endParaRPr>
          </a:p>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a:t>
            </a:r>
          </a:p>
        </p:txBody>
      </p:sp>
      <p:sp>
        <p:nvSpPr>
          <p:cNvPr id="4" name="Rectangle 3">
            <a:extLst>
              <a:ext uri="{FF2B5EF4-FFF2-40B4-BE49-F238E27FC236}">
                <a16:creationId xmlns="" xmlns:a16="http://schemas.microsoft.com/office/drawing/2014/main" id="{F156BC7A-7796-423D-A862-92BCC84CC972}"/>
              </a:ext>
            </a:extLst>
          </p:cNvPr>
          <p:cNvSpPr/>
          <p:nvPr/>
        </p:nvSpPr>
        <p:spPr>
          <a:xfrm>
            <a:off x="1936659" y="5433227"/>
            <a:ext cx="2714625" cy="830997"/>
          </a:xfrm>
          <a:prstGeom prst="rect">
            <a:avLst/>
          </a:prstGeom>
        </p:spPr>
        <p:txBody>
          <a:bodyPr wrap="square">
            <a:spAutoFit/>
          </a:bodyPr>
          <a:lstStyle/>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endParaRPr lang="en-US" sz="2400"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F7E3B4CE-A3A8-4C8A-984F-7352AB30344D}"/>
              </a:ext>
            </a:extLst>
          </p:cNvPr>
          <p:cNvSpPr/>
          <p:nvPr/>
        </p:nvSpPr>
        <p:spPr>
          <a:xfrm>
            <a:off x="7187558" y="5257726"/>
            <a:ext cx="3619501" cy="1200329"/>
          </a:xfrm>
          <a:prstGeom prst="rect">
            <a:avLst/>
          </a:prstGeom>
        </p:spPr>
        <p:txBody>
          <a:bodyPr wrap="square">
            <a:spAutoFit/>
          </a:bodyPr>
          <a:lstStyle/>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hách</a:t>
            </a:r>
            <a:r>
              <a:rPr lang="en-US" sz="2400" dirty="0">
                <a:latin typeface="Times New Roman" pitchFamily="18" charset="0"/>
                <a:cs typeface="Times New Roman" pitchFamily="18" charset="0"/>
              </a:rPr>
              <a:t>.</a:t>
            </a:r>
          </a:p>
          <a:p>
            <a:pPr lvl="0"/>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317894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1766ED1-4337-4473-9DAF-9C9D0FFD9839}"/>
              </a:ext>
            </a:extLst>
          </p:cNvPr>
          <p:cNvSpPr/>
          <p:nvPr/>
        </p:nvSpPr>
        <p:spPr>
          <a:xfrm>
            <a:off x="609599" y="223216"/>
            <a:ext cx="10478961" cy="2246769"/>
          </a:xfrm>
          <a:prstGeom prst="rect">
            <a:avLst/>
          </a:prstGeom>
          <a:noFill/>
        </p:spPr>
        <p:txBody>
          <a:bodyPr wrap="square" lIns="91440" tIns="45720" rIns="91440" bIns="45720">
            <a:spAutoFit/>
          </a:bodyPr>
          <a:lstStyle/>
          <a:p>
            <a:pPr algn="ctr"/>
            <a:r>
              <a:rPr lang="en-US" sz="32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45</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 </a:t>
            </a:r>
            <a:r>
              <a:rPr lang="en-US" sz="32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57</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 4: NH</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ỮNG TRẢI NGHIỆM TRONG ĐỜI</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6F5AC3AF-AD62-45C9-9BFD-D92ACC477B7D}"/>
              </a:ext>
            </a:extLst>
          </p:cNvPr>
          <p:cNvPicPr/>
          <p:nvPr/>
        </p:nvPicPr>
        <p:blipFill>
          <a:blip r:embed="rId2"/>
          <a:srcRect/>
          <a:stretch>
            <a:fillRect/>
          </a:stretch>
        </p:blipFill>
        <p:spPr bwMode="auto">
          <a:xfrm>
            <a:off x="0" y="3114261"/>
            <a:ext cx="4373217" cy="374373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F97959C2-4146-4AB8-BC84-AA067E1093AF}"/>
              </a:ext>
            </a:extLst>
          </p:cNvPr>
          <p:cNvPicPr/>
          <p:nvPr/>
        </p:nvPicPr>
        <p:blipFill>
          <a:blip r:embed="rId3"/>
          <a:srcRect/>
          <a:stretch>
            <a:fillRect/>
          </a:stretch>
        </p:blipFill>
        <p:spPr bwMode="auto">
          <a:xfrm>
            <a:off x="3982278" y="3114260"/>
            <a:ext cx="4227444" cy="3743739"/>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883BF4FA-D74C-4D67-A847-A5F1332513BA}"/>
              </a:ext>
            </a:extLst>
          </p:cNvPr>
          <p:cNvPicPr/>
          <p:nvPr/>
        </p:nvPicPr>
        <p:blipFill>
          <a:blip r:embed="rId4"/>
          <a:srcRect/>
          <a:stretch>
            <a:fillRect/>
          </a:stretch>
        </p:blipFill>
        <p:spPr bwMode="auto">
          <a:xfrm>
            <a:off x="8209723" y="3114259"/>
            <a:ext cx="3982278" cy="3743741"/>
          </a:xfrm>
          <a:prstGeom prst="rect">
            <a:avLst/>
          </a:prstGeom>
          <a:noFill/>
          <a:ln w="9525">
            <a:noFill/>
            <a:miter lim="800000"/>
            <a:headEnd/>
            <a:tailEnd/>
          </a:ln>
        </p:spPr>
      </p:pic>
      <p:pic>
        <p:nvPicPr>
          <p:cNvPr id="10" name="图片 11">
            <a:extLst>
              <a:ext uri="{FF2B5EF4-FFF2-40B4-BE49-F238E27FC236}">
                <a16:creationId xmlns="" xmlns:a16="http://schemas.microsoft.com/office/drawing/2014/main" id="{4A56C4F7-0E75-47E8-A73F-FB2A7BDDC6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1678"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1293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80F69D-CD48-439A-AAB2-9FD8A5E90480}"/>
              </a:ext>
            </a:extLst>
          </p:cNvPr>
          <p:cNvSpPr/>
          <p:nvPr/>
        </p:nvSpPr>
        <p:spPr>
          <a:xfrm>
            <a:off x="190634" y="13252"/>
            <a:ext cx="4790094" cy="523220"/>
          </a:xfrm>
          <a:prstGeom prst="rect">
            <a:avLst/>
          </a:prstGeom>
        </p:spPr>
        <p:txBody>
          <a:bodyPr wrap="none">
            <a:spAutoFit/>
          </a:bodyPr>
          <a:lstStyle/>
          <a:p>
            <a:r>
              <a:rPr lang="en-US" sz="2800" b="1" dirty="0">
                <a:solidFill>
                  <a:srgbClr val="C00000"/>
                </a:solidFill>
                <a:latin typeface="Times New Roman" panose="02020603050405020304" pitchFamily="18" charset="0"/>
                <a:ea typeface="Arial" panose="020B0604020202020204" pitchFamily="34" charset="0"/>
              </a:rPr>
              <a:t>2. </a:t>
            </a:r>
            <a:r>
              <a:rPr lang="en-US" sz="2800" b="1" dirty="0" err="1">
                <a:solidFill>
                  <a:srgbClr val="C00000"/>
                </a:solidFill>
                <a:latin typeface="Times New Roman" panose="02020603050405020304" pitchFamily="18" charset="0"/>
                <a:ea typeface="Arial" panose="020B0604020202020204" pitchFamily="34" charset="0"/>
              </a:rPr>
              <a:t>Bài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học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đường</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đời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đầu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tiên</a:t>
            </a:r>
            <a:r>
              <a:rPr lang="en-US" sz="2800" b="1" dirty="0">
                <a:solidFill>
                  <a:srgbClr val="C00000"/>
                </a:solidFill>
                <a:latin typeface="Times New Roman" panose="02020603050405020304" pitchFamily="18" charset="0"/>
                <a:ea typeface="Arial" panose="020B0604020202020204" pitchFamily="34" charset="0"/>
              </a:rPr>
              <a:t>:</a:t>
            </a:r>
            <a:endParaRPr lang="en-US" sz="2800" dirty="0"/>
          </a:p>
        </p:txBody>
      </p:sp>
      <p:sp>
        <p:nvSpPr>
          <p:cNvPr id="2" name="Rectangle 1">
            <a:extLst>
              <a:ext uri="{FF2B5EF4-FFF2-40B4-BE49-F238E27FC236}">
                <a16:creationId xmlns="" xmlns:a16="http://schemas.microsoft.com/office/drawing/2014/main" id="{820F2540-C3F4-4B97-8509-A5FF784D0137}"/>
              </a:ext>
            </a:extLst>
          </p:cNvPr>
          <p:cNvSpPr/>
          <p:nvPr/>
        </p:nvSpPr>
        <p:spPr>
          <a:xfrm>
            <a:off x="190634" y="523220"/>
            <a:ext cx="12001366" cy="6370975"/>
          </a:xfrm>
          <a:prstGeom prst="rect">
            <a:avLst/>
          </a:prstGeom>
        </p:spPr>
        <p:txBody>
          <a:bodyPr wrap="square">
            <a:spAutoFit/>
          </a:bodyPr>
          <a:lstStyle/>
          <a:p>
            <a:r>
              <a:rPr lang="vi-VN" sz="2400" b="1" i="1" u="sng" dirty="0">
                <a:latin typeface="Times New Roman" panose="02020603050405020304" pitchFamily="18" charset="0"/>
                <a:ea typeface="Arial" panose="020B0604020202020204" pitchFamily="34" charset="0"/>
                <a:cs typeface="Times New Roman" panose="02020603050405020304" pitchFamily="18" charset="0"/>
              </a:rPr>
              <a:t>- Dế Mèn đối với Dế Choắt</a:t>
            </a:r>
            <a:r>
              <a:rPr lang="vi-VN" sz="2400" dirty="0">
                <a:latin typeface="Times New Roman" panose="02020603050405020304" pitchFamily="18" charset="0"/>
                <a:ea typeface="Arial" panose="020B0604020202020204" pitchFamily="34" charset="0"/>
                <a:cs typeface="Times New Roman" panose="02020603050405020304" pitchFamily="18" charset="0"/>
              </a:rPr>
              <a:t>: Coi thường Dế Choắt yếu ớt, xấu xí, lười nhác, đáng khinh. Từ chối lời đề nghị giúp đỡ của Dế Choắt.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vi-VN" sz="2400" b="1" i="1" dirty="0">
                <a:latin typeface="Times New Roman" panose="02020603050405020304" pitchFamily="18" charset="0"/>
                <a:cs typeface="Times New Roman" panose="02020603050405020304" pitchFamily="18" charset="0"/>
              </a:rPr>
              <a:t>Dế Mèn là kẻ trịnh thượng, ích kỉ, coi thường và bắt nạt bạn.</a:t>
            </a:r>
            <a:endParaRPr lang="en-US" sz="2400" b="1" i="1" dirty="0">
              <a:latin typeface="Times New Roman" panose="02020603050405020304" pitchFamily="18" charset="0"/>
              <a:cs typeface="Times New Roman" panose="02020603050405020304" pitchFamily="18" charset="0"/>
            </a:endParaRPr>
          </a:p>
          <a:p>
            <a:r>
              <a:rPr lang="vi-VN" sz="2400" b="1" i="1" u="sng" dirty="0">
                <a:latin typeface="Times New Roman" panose="02020603050405020304" pitchFamily="18" charset="0"/>
                <a:cs typeface="Times New Roman" panose="02020603050405020304" pitchFamily="18" charset="0"/>
              </a:rPr>
              <a:t>- Dế Mèn trêu chị Cốc:</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Muốn ra oai với Dế Choắt</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Muốn chứng tỏ mình đứng đầu thiên hạ.</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Trêu xong chui vào hang.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Khi chị Cốc mổ Choắt: Dế Mèn nằm im thin thít.</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Chị Cốc đi: D</a:t>
            </a:r>
            <a:r>
              <a:rPr lang="en-US" sz="2400" dirty="0">
                <a:latin typeface="Times New Roman" panose="02020603050405020304" pitchFamily="18" charset="0"/>
                <a:cs typeface="Times New Roman" panose="02020603050405020304" pitchFamily="18" charset="0"/>
              </a:rPr>
              <a:t>ế </a:t>
            </a:r>
            <a:r>
              <a:rPr lang="en-US" sz="2400" dirty="0" err="1">
                <a:latin typeface="Times New Roman" panose="02020603050405020304" pitchFamily="18" charset="0"/>
                <a:cs typeface="Times New Roman" panose="02020603050405020304" pitchFamily="18" charset="0"/>
              </a:rPr>
              <a:t>Mèn</a:t>
            </a:r>
            <a:r>
              <a:rPr lang="vi-VN" sz="2400" dirty="0">
                <a:latin typeface="Times New Roman" panose="02020603050405020304" pitchFamily="18" charset="0"/>
                <a:cs typeface="Times New Roman" panose="02020603050405020304" pitchFamily="18" charset="0"/>
              </a:rPr>
              <a:t> mon men bò lên</a:t>
            </a:r>
            <a:r>
              <a:rPr lang="en-US" sz="2400" dirty="0">
                <a:latin typeface="Times New Roman" panose="02020603050405020304" pitchFamily="18" charset="0"/>
                <a:cs typeface="Times New Roman" panose="02020603050405020304" pitchFamily="18" charset="0"/>
              </a:rPr>
              <a:t>.</a:t>
            </a:r>
          </a:p>
          <a:p>
            <a:r>
              <a:rPr 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vi-VN" sz="2400" b="1" i="1" dirty="0">
                <a:latin typeface="Times New Roman" panose="02020603050405020304" pitchFamily="18" charset="0"/>
                <a:cs typeface="Times New Roman" panose="02020603050405020304" pitchFamily="18" charset="0"/>
              </a:rPr>
              <a:t>Dế Mèn là kẻ nghịch ranh, huênh hoang nhưng hèn nhát.</a:t>
            </a:r>
            <a:endParaRPr lang="en-US" sz="2400" b="1" i="1" dirty="0">
              <a:latin typeface="Times New Roman" panose="02020603050405020304" pitchFamily="18" charset="0"/>
              <a:cs typeface="Times New Roman" panose="02020603050405020304" pitchFamily="18" charset="0"/>
            </a:endParaRPr>
          </a:p>
          <a:p>
            <a:r>
              <a:rPr lang="vi-VN" sz="2400" b="1" i="1" u="sng" dirty="0">
                <a:latin typeface="Times New Roman" panose="02020603050405020304" pitchFamily="18" charset="0"/>
                <a:cs typeface="Times New Roman" panose="02020603050405020304" pitchFamily="18" charset="0"/>
              </a:rPr>
              <a:t>- Hậu quả:</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Dế Choắt bị chị Cốc mổ chết thảm thương.</a:t>
            </a:r>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vi-VN" sz="2400" b="1" i="1" dirty="0">
                <a:latin typeface="Times New Roman" panose="02020603050405020304" pitchFamily="18" charset="0"/>
                <a:cs typeface="Times New Roman" panose="02020603050405020304" pitchFamily="18" charset="0"/>
              </a:rPr>
              <a:t>Ăn năn, hối lỗi, thức tỉnh lương tâm.</a:t>
            </a:r>
            <a:endParaRPr lang="en-US" sz="2400" b="1" i="1" dirty="0">
              <a:latin typeface="Times New Roman" panose="02020603050405020304" pitchFamily="18" charset="0"/>
              <a:cs typeface="Times New Roman" panose="02020603050405020304" pitchFamily="18" charset="0"/>
            </a:endParaRPr>
          </a:p>
          <a:p>
            <a:pPr lvl="0"/>
            <a:r>
              <a:rPr lang="en-US" sz="2400" b="1" dirty="0">
                <a:latin typeface="Times New Roman" panose="02020603050405020304" pitchFamily="18" charset="0"/>
                <a:cs typeface="Times New Roman" panose="02020603050405020304" pitchFamily="18" charset="0"/>
              </a:rPr>
              <a:t>*</a:t>
            </a:r>
            <a:r>
              <a:rPr lang="vi-VN" sz="2400" b="1" u="sng" dirty="0">
                <a:latin typeface="Times New Roman" panose="02020603050405020304" pitchFamily="18" charset="0"/>
                <a:cs typeface="Times New Roman" panose="02020603050405020304" pitchFamily="18" charset="0"/>
              </a:rPr>
              <a:t>Bài học được rút ra</a:t>
            </a:r>
            <a:r>
              <a:rPr lang="en-US" sz="2400" b="1" u="sng" dirty="0">
                <a:latin typeface="Times New Roman" panose="02020603050405020304" pitchFamily="18" charset="0"/>
                <a:cs typeface="Times New Roman" panose="02020603050405020304" pitchFamily="18" charset="0"/>
              </a:rPr>
              <a:t>:</a:t>
            </a:r>
            <a:endParaRPr lang="en-US" sz="2400" u="sng"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Bài học về thói kiêu căng: </a:t>
            </a:r>
            <a:r>
              <a:rPr lang="vi-VN" sz="2400" dirty="0">
                <a:latin typeface="Times New Roman" panose="02020603050405020304" pitchFamily="18" charset="0"/>
                <a:cs typeface="Times New Roman" panose="02020603050405020304" pitchFamily="18" charset="0"/>
              </a:rPr>
              <a:t>Kẻ kiêu căng có thể làm hại người khác, khiến mình phải ân hận suốt đời.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Bài học về tình thân ái: </a:t>
            </a:r>
            <a:r>
              <a:rPr lang="vi-VN" sz="2400" dirty="0">
                <a:latin typeface="Times New Roman" panose="02020603050405020304" pitchFamily="18" charset="0"/>
                <a:cs typeface="Times New Roman" panose="02020603050405020304" pitchFamily="18" charset="0"/>
              </a:rPr>
              <a:t>Nên sống đoàn kết, thân ái với mọi người.</a:t>
            </a:r>
            <a:endParaRPr lang="en-US" sz="2400" dirty="0">
              <a:latin typeface="Times New Roman" panose="02020603050405020304" pitchFamily="18" charset="0"/>
              <a:cs typeface="Times New Roman" panose="02020603050405020304" pitchFamily="18" charset="0"/>
            </a:endParaRPr>
          </a:p>
        </p:txBody>
      </p:sp>
      <p:pic>
        <p:nvPicPr>
          <p:cNvPr id="5" name="图片 11">
            <a:extLst>
              <a:ext uri="{FF2B5EF4-FFF2-40B4-BE49-F238E27FC236}">
                <a16:creationId xmlns="" xmlns:a16="http://schemas.microsoft.com/office/drawing/2014/main" id="{3DEE1E15-EE49-4BCF-9ED2-CC4D7AC4C8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487" y="-22043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0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B845D0D-68FF-452B-9260-7CF164A39B71}"/>
              </a:ext>
            </a:extLst>
          </p:cNvPr>
          <p:cNvSpPr/>
          <p:nvPr/>
        </p:nvSpPr>
        <p:spPr>
          <a:xfrm>
            <a:off x="150673" y="59279"/>
            <a:ext cx="2483950"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IV. </a:t>
            </a:r>
            <a:r>
              <a:rPr lang="en-US" altLang="x-none" sz="3200" b="1" dirty="0" err="1">
                <a:ln>
                  <a:solidFill>
                    <a:srgbClr val="7030A0"/>
                  </a:solidFill>
                </a:ln>
                <a:latin typeface="Times New Roman" panose="02020603050405020304" pitchFamily="18" charset="0"/>
                <a:cs typeface="Times New Roman" panose="02020603050405020304" pitchFamily="18" charset="0"/>
              </a:rPr>
              <a:t>Tổng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kết</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 xmlns:a16="http://schemas.microsoft.com/office/drawing/2014/main" id="{2BCEE0F3-B41D-4DAC-94D1-E9B7982B4D48}"/>
              </a:ext>
            </a:extLst>
          </p:cNvPr>
          <p:cNvGraphicFramePr/>
          <p:nvPr>
            <p:extLst>
              <p:ext uri="{D42A27DB-BD31-4B8C-83A1-F6EECF244321}">
                <p14:modId xmlns:p14="http://schemas.microsoft.com/office/powerpoint/2010/main" val="4268471583"/>
              </p:ext>
            </p:extLst>
          </p:nvPr>
        </p:nvGraphicFramePr>
        <p:xfrm>
          <a:off x="1475517" y="644054"/>
          <a:ext cx="8429684"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图片 11">
            <a:extLst>
              <a:ext uri="{FF2B5EF4-FFF2-40B4-BE49-F238E27FC236}">
                <a16:creationId xmlns="" xmlns:a16="http://schemas.microsoft.com/office/drawing/2014/main" id="{3E17D7E6-FF16-4B66-965C-CFEFFB91A1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795" y="64405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8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B0E12B32-824F-4243-A8B2-1115DC847B91}"/>
                                            </p:graphicEl>
                                          </p:spTgt>
                                        </p:tgtEl>
                                        <p:attrNameLst>
                                          <p:attrName>style.visibility</p:attrName>
                                        </p:attrNameLst>
                                      </p:cBhvr>
                                      <p:to>
                                        <p:strVal val="visible"/>
                                      </p:to>
                                    </p:set>
                                    <p:animEffect transition="in" filter="fade">
                                      <p:cBhvr>
                                        <p:cTn id="7" dur="2000"/>
                                        <p:tgtEl>
                                          <p:spTgt spid="8">
                                            <p:graphicEl>
                                              <a:dgm id="{B0E12B32-824F-4243-A8B2-1115DC847B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66671824-495B-4604-9C12-D9D7CE69F041}"/>
                                            </p:graphicEl>
                                          </p:spTgt>
                                        </p:tgtEl>
                                        <p:attrNameLst>
                                          <p:attrName>style.visibility</p:attrName>
                                        </p:attrNameLst>
                                      </p:cBhvr>
                                      <p:to>
                                        <p:strVal val="visible"/>
                                      </p:to>
                                    </p:set>
                                    <p:animEffect transition="in" filter="fade">
                                      <p:cBhvr>
                                        <p:cTn id="12" dur="2000"/>
                                        <p:tgtEl>
                                          <p:spTgt spid="8">
                                            <p:graphicEl>
                                              <a:dgm id="{66671824-495B-4604-9C12-D9D7CE69F04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01D02C94-8B14-4E07-8D1C-F9DA4D5ADA27}"/>
                                            </p:graphicEl>
                                          </p:spTgt>
                                        </p:tgtEl>
                                        <p:attrNameLst>
                                          <p:attrName>style.visibility</p:attrName>
                                        </p:attrNameLst>
                                      </p:cBhvr>
                                      <p:to>
                                        <p:strVal val="visible"/>
                                      </p:to>
                                    </p:set>
                                    <p:animEffect transition="in" filter="fade">
                                      <p:cBhvr>
                                        <p:cTn id="17" dur="2000"/>
                                        <p:tgtEl>
                                          <p:spTgt spid="8">
                                            <p:graphicEl>
                                              <a:dgm id="{01D02C94-8B14-4E07-8D1C-F9DA4D5ADA2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202CA382-3510-490E-B00B-F2E6C4A2E7E4}"/>
                                            </p:graphicEl>
                                          </p:spTgt>
                                        </p:tgtEl>
                                        <p:attrNameLst>
                                          <p:attrName>style.visibility</p:attrName>
                                        </p:attrNameLst>
                                      </p:cBhvr>
                                      <p:to>
                                        <p:strVal val="visible"/>
                                      </p:to>
                                    </p:set>
                                    <p:animEffect transition="in" filter="fade">
                                      <p:cBhvr>
                                        <p:cTn id="22" dur="2000"/>
                                        <p:tgtEl>
                                          <p:spTgt spid="8">
                                            <p:graphicEl>
                                              <a:dgm id="{202CA382-3510-490E-B00B-F2E6C4A2E7E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E06B560A-35AB-4A31-BC1B-9D8C58DC4870}"/>
                                            </p:graphicEl>
                                          </p:spTgt>
                                        </p:tgtEl>
                                        <p:attrNameLst>
                                          <p:attrName>style.visibility</p:attrName>
                                        </p:attrNameLst>
                                      </p:cBhvr>
                                      <p:to>
                                        <p:strVal val="visible"/>
                                      </p:to>
                                    </p:set>
                                    <p:animEffect transition="in" filter="fade">
                                      <p:cBhvr>
                                        <p:cTn id="27" dur="2000"/>
                                        <p:tgtEl>
                                          <p:spTgt spid="8">
                                            <p:graphicEl>
                                              <a:dgm id="{E06B560A-35AB-4A31-BC1B-9D8C58DC487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graphicEl>
                                              <a:dgm id="{72266CDC-A60D-4C10-AA8D-83AE44B364DD}"/>
                                            </p:graphicEl>
                                          </p:spTgt>
                                        </p:tgtEl>
                                        <p:attrNameLst>
                                          <p:attrName>style.visibility</p:attrName>
                                        </p:attrNameLst>
                                      </p:cBhvr>
                                      <p:to>
                                        <p:strVal val="visible"/>
                                      </p:to>
                                    </p:set>
                                    <p:animEffect transition="in" filter="fade">
                                      <p:cBhvr>
                                        <p:cTn id="32" dur="2000"/>
                                        <p:tgtEl>
                                          <p:spTgt spid="8">
                                            <p:graphicEl>
                                              <a:dgm id="{72266CDC-A60D-4C10-AA8D-83AE44B3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237698-20F2-4936-BB47-86F235A45E36}"/>
              </a:ext>
            </a:extLst>
          </p:cNvPr>
          <p:cNvSpPr>
            <a:spLocks noGrp="1"/>
          </p:cNvSpPr>
          <p:nvPr>
            <p:ph type="title"/>
          </p:nvPr>
        </p:nvSpPr>
        <p:spPr>
          <a:xfrm>
            <a:off x="944217" y="728870"/>
            <a:ext cx="10515600" cy="1431236"/>
          </a:xfrm>
        </p:spPr>
        <p:txBody>
          <a:bodyPr>
            <a:noAutofit/>
          </a:bodyPr>
          <a:lstStyle/>
          <a:p>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nghe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trước</a:t>
            </a:r>
            <a:r>
              <a:rPr lang="en-US" sz="2800" dirty="0">
                <a:solidFill>
                  <a:srgbClr val="FF0000"/>
                </a:solidFill>
                <a:latin typeface="Times New Roman" panose="02020603050405020304" pitchFamily="18" charset="0"/>
                <a:cs typeface="Times New Roman" panose="02020603050405020304" pitchFamily="18" charset="0"/>
              </a:rPr>
              <a:t> hay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7C6ECD7F-3B0B-48D9-B95D-51C189BD5E74}"/>
              </a:ext>
            </a:extLst>
          </p:cNvPr>
          <p:cNvSpPr>
            <a:spLocks noGrp="1"/>
          </p:cNvSpPr>
          <p:nvPr>
            <p:ph idx="1"/>
          </p:nvPr>
        </p:nvSpPr>
        <p:spPr>
          <a:xfrm>
            <a:off x="944217" y="3031573"/>
            <a:ext cx="10515600" cy="1725958"/>
          </a:xfrm>
        </p:spPr>
        <p:txBody>
          <a:bodyPr/>
          <a:lstStyle/>
          <a:p>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“Chao </a:t>
            </a:r>
            <a:r>
              <a:rPr lang="en-US" dirty="0" err="1">
                <a:latin typeface="Times New Roman" panose="02020603050405020304" pitchFamily="18" charset="0"/>
                <a:cs typeface="Times New Roman" panose="02020603050405020304" pitchFamily="18" charset="0"/>
              </a:rPr>
              <a: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Ngẫm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miệng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8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han dung De me.jpg">
            <a:extLst>
              <a:ext uri="{FF2B5EF4-FFF2-40B4-BE49-F238E27FC236}">
                <a16:creationId xmlns="" xmlns:a16="http://schemas.microsoft.com/office/drawing/2014/main" id="{B1C102BF-7192-4531-A2C8-AF10FA4D3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98538"/>
            <a:ext cx="192881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 xmlns:a16="http://schemas.microsoft.com/office/drawing/2014/main" id="{F252F136-A4A9-4FA9-A912-0C92A2CB75BB}"/>
              </a:ext>
            </a:extLst>
          </p:cNvPr>
          <p:cNvGraphicFramePr/>
          <p:nvPr>
            <p:extLst>
              <p:ext uri="{D42A27DB-BD31-4B8C-83A1-F6EECF244321}">
                <p14:modId xmlns:p14="http://schemas.microsoft.com/office/powerpoint/2010/main" val="2435578545"/>
              </p:ext>
            </p:extLst>
          </p:nvPr>
        </p:nvGraphicFramePr>
        <p:xfrm>
          <a:off x="964406" y="585501"/>
          <a:ext cx="9155904" cy="657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 xmlns:a16="http://schemas.microsoft.com/office/drawing/2014/main" id="{EE19A2D7-E95D-4243-8181-2F2977246DA5}"/>
              </a:ext>
            </a:extLst>
          </p:cNvPr>
          <p:cNvSpPr/>
          <p:nvPr/>
        </p:nvSpPr>
        <p:spPr>
          <a:xfrm>
            <a:off x="265042" y="126703"/>
            <a:ext cx="11926957" cy="830997"/>
          </a:xfrm>
          <a:prstGeom prst="rect">
            <a:avLst/>
          </a:prstGeom>
        </p:spPr>
        <p:txBody>
          <a:bodyPr wrap="square">
            <a:spAutoFit/>
          </a:bodyPr>
          <a:lstStyle/>
          <a:p>
            <a:pPr indent="180340" algn="just"/>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tìm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Dế</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Mèn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xưng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tôi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thoại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Dế</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Mèn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5675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Chan dung De me.jpg">
            <a:extLst>
              <a:ext uri="{FF2B5EF4-FFF2-40B4-BE49-F238E27FC236}">
                <a16:creationId xmlns="" xmlns:a16="http://schemas.microsoft.com/office/drawing/2014/main" id="{253EA14A-C0DA-449E-A770-2BB18F4118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76" y="3853932"/>
            <a:ext cx="1049545" cy="283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 xmlns:a16="http://schemas.microsoft.com/office/drawing/2014/main" id="{68871671-A7A3-42DB-9B17-223BC2DEB10E}"/>
              </a:ext>
            </a:extLst>
          </p:cNvPr>
          <p:cNvGraphicFramePr/>
          <p:nvPr>
            <p:extLst>
              <p:ext uri="{D42A27DB-BD31-4B8C-83A1-F6EECF244321}">
                <p14:modId xmlns:p14="http://schemas.microsoft.com/office/powerpoint/2010/main" val="3190844859"/>
              </p:ext>
            </p:extLst>
          </p:nvPr>
        </p:nvGraphicFramePr>
        <p:xfrm>
          <a:off x="-452227" y="285728"/>
          <a:ext cx="9155904" cy="657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 xmlns:a16="http://schemas.microsoft.com/office/drawing/2014/main" id="{7B607C28-C0D3-4EED-BF80-A6A1247B1089}"/>
              </a:ext>
            </a:extLst>
          </p:cNvPr>
          <p:cNvSpPr/>
          <p:nvPr/>
        </p:nvSpPr>
        <p:spPr>
          <a:xfrm>
            <a:off x="9297402" y="675793"/>
            <a:ext cx="2587798" cy="5262979"/>
          </a:xfrm>
          <a:prstGeom prst="rect">
            <a:avLst/>
          </a:prstGeom>
        </p:spPr>
        <p:txBody>
          <a:bodyPr wrap="square">
            <a:spAutoFit/>
          </a:bodyPr>
          <a:lstStyle/>
          <a:p>
            <a:pPr indent="186055" algn="just"/>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chuyện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lên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tiếp</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chuyện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mang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theo</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nhìn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indent="186055" algn="just"/>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nói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giao</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tiếp</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thoại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hoặc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đôi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nói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chính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411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graphicEl>
                                              <a:dgm id="{298A6F31-49F7-4093-B54E-5C5A55256C75}"/>
                                            </p:graphicEl>
                                          </p:spTgt>
                                        </p:tgtEl>
                                        <p:attrNameLst>
                                          <p:attrName>style.visibility</p:attrName>
                                        </p:attrNameLst>
                                      </p:cBhvr>
                                      <p:to>
                                        <p:strVal val="visible"/>
                                      </p:to>
                                    </p:set>
                                    <p:animEffect transition="in" filter="wipe(down)">
                                      <p:cBhvr>
                                        <p:cTn id="7" dur="1000"/>
                                        <p:tgtEl>
                                          <p:spTgt spid="2">
                                            <p:graphicEl>
                                              <a:dgm id="{298A6F31-49F7-4093-B54E-5C5A55256C75}"/>
                                            </p:graphic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
                                            <p:graphicEl>
                                              <a:dgm id="{1A258694-0048-44EF-A921-4E3C0EB755C7}"/>
                                            </p:graphicEl>
                                          </p:spTgt>
                                        </p:tgtEl>
                                        <p:attrNameLst>
                                          <p:attrName>style.visibility</p:attrName>
                                        </p:attrNameLst>
                                      </p:cBhvr>
                                      <p:to>
                                        <p:strVal val="visible"/>
                                      </p:to>
                                    </p:set>
                                    <p:animEffect transition="in" filter="wipe(down)">
                                      <p:cBhvr>
                                        <p:cTn id="11" dur="1000"/>
                                        <p:tgtEl>
                                          <p:spTgt spid="2">
                                            <p:graphicEl>
                                              <a:dgm id="{1A258694-0048-44EF-A921-4E3C0EB755C7}"/>
                                            </p:graphic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
                                            <p:graphicEl>
                                              <a:dgm id="{62C7F7E3-BE5B-4D00-8DEA-EFB082403D13}"/>
                                            </p:graphicEl>
                                          </p:spTgt>
                                        </p:tgtEl>
                                        <p:attrNameLst>
                                          <p:attrName>style.visibility</p:attrName>
                                        </p:attrNameLst>
                                      </p:cBhvr>
                                      <p:to>
                                        <p:strVal val="visible"/>
                                      </p:to>
                                    </p:set>
                                    <p:animEffect transition="in" filter="wipe(down)">
                                      <p:cBhvr>
                                        <p:cTn id="15" dur="1000"/>
                                        <p:tgtEl>
                                          <p:spTgt spid="2">
                                            <p:graphicEl>
                                              <a:dgm id="{62C7F7E3-BE5B-4D00-8DEA-EFB082403D13}"/>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2">
                                            <p:graphicEl>
                                              <a:dgm id="{BAE4DCBF-6B47-4C4D-BCE0-0A512596E71A}"/>
                                            </p:graphicEl>
                                          </p:spTgt>
                                        </p:tgtEl>
                                        <p:attrNameLst>
                                          <p:attrName>style.visibility</p:attrName>
                                        </p:attrNameLst>
                                      </p:cBhvr>
                                      <p:to>
                                        <p:strVal val="visible"/>
                                      </p:to>
                                    </p:set>
                                    <p:animEffect transition="in" filter="wipe(down)">
                                      <p:cBhvr>
                                        <p:cTn id="19" dur="1000"/>
                                        <p:tgtEl>
                                          <p:spTgt spid="2">
                                            <p:graphicEl>
                                              <a:dgm id="{BAE4DCBF-6B47-4C4D-BCE0-0A512596E71A}"/>
                                            </p:graphicEl>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2">
                                            <p:graphicEl>
                                              <a:dgm id="{09F787D0-0CD8-445A-9489-E05269A83F47}"/>
                                            </p:graphicEl>
                                          </p:spTgt>
                                        </p:tgtEl>
                                        <p:attrNameLst>
                                          <p:attrName>style.visibility</p:attrName>
                                        </p:attrNameLst>
                                      </p:cBhvr>
                                      <p:to>
                                        <p:strVal val="visible"/>
                                      </p:to>
                                    </p:set>
                                    <p:animEffect transition="in" filter="wipe(down)">
                                      <p:cBhvr>
                                        <p:cTn id="23" dur="1000"/>
                                        <p:tgtEl>
                                          <p:spTgt spid="2">
                                            <p:graphicEl>
                                              <a:dgm id="{09F787D0-0CD8-445A-9489-E05269A83F47}"/>
                                            </p:graphicEl>
                                          </p:spTgt>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2">
                                            <p:graphicEl>
                                              <a:dgm id="{2EED444F-050E-4156-BF9F-11CDDCFE3D71}"/>
                                            </p:graphicEl>
                                          </p:spTgt>
                                        </p:tgtEl>
                                        <p:attrNameLst>
                                          <p:attrName>style.visibility</p:attrName>
                                        </p:attrNameLst>
                                      </p:cBhvr>
                                      <p:to>
                                        <p:strVal val="visible"/>
                                      </p:to>
                                    </p:set>
                                    <p:animEffect transition="in" filter="wipe(down)">
                                      <p:cBhvr>
                                        <p:cTn id="27" dur="1000"/>
                                        <p:tgtEl>
                                          <p:spTgt spid="2">
                                            <p:graphicEl>
                                              <a:dgm id="{2EED444F-050E-4156-BF9F-11CDDCFE3D71}"/>
                                            </p:graphicEl>
                                          </p:spTgt>
                                        </p:tgtEl>
                                      </p:cBhvr>
                                    </p:animEffect>
                                  </p:childTnLst>
                                </p:cTn>
                              </p:par>
                            </p:childTnLst>
                          </p:cTn>
                        </p:par>
                        <p:par>
                          <p:cTn id="28" fill="hold">
                            <p:stCondLst>
                              <p:cond delay="6000"/>
                            </p:stCondLst>
                            <p:childTnLst>
                              <p:par>
                                <p:cTn id="29" presetID="22" presetClass="entr" presetSubtype="4" fill="hold" grpId="0" nodeType="afterEffect">
                                  <p:stCondLst>
                                    <p:cond delay="0"/>
                                  </p:stCondLst>
                                  <p:childTnLst>
                                    <p:set>
                                      <p:cBhvr>
                                        <p:cTn id="30" dur="1" fill="hold">
                                          <p:stCondLst>
                                            <p:cond delay="0"/>
                                          </p:stCondLst>
                                        </p:cTn>
                                        <p:tgtEl>
                                          <p:spTgt spid="2">
                                            <p:graphicEl>
                                              <a:dgm id="{9FD37364-D02E-4C43-AD01-D3DD19947850}"/>
                                            </p:graphicEl>
                                          </p:spTgt>
                                        </p:tgtEl>
                                        <p:attrNameLst>
                                          <p:attrName>style.visibility</p:attrName>
                                        </p:attrNameLst>
                                      </p:cBhvr>
                                      <p:to>
                                        <p:strVal val="visible"/>
                                      </p:to>
                                    </p:set>
                                    <p:animEffect transition="in" filter="wipe(down)">
                                      <p:cBhvr>
                                        <p:cTn id="31" dur="1000"/>
                                        <p:tgtEl>
                                          <p:spTgt spid="2">
                                            <p:graphicEl>
                                              <a:dgm id="{9FD37364-D02E-4C43-AD01-D3DD19947850}"/>
                                            </p:graphicEl>
                                          </p:spTgt>
                                        </p:tgtEl>
                                      </p:cBhvr>
                                    </p:animEffect>
                                  </p:childTnLst>
                                </p:cTn>
                              </p:par>
                            </p:childTnLst>
                          </p:cTn>
                        </p:par>
                        <p:par>
                          <p:cTn id="32" fill="hold">
                            <p:stCondLst>
                              <p:cond delay="7000"/>
                            </p:stCondLst>
                            <p:childTnLst>
                              <p:par>
                                <p:cTn id="33" presetID="22" presetClass="entr" presetSubtype="4" fill="hold" grpId="0" nodeType="afterEffect">
                                  <p:stCondLst>
                                    <p:cond delay="0"/>
                                  </p:stCondLst>
                                  <p:childTnLst>
                                    <p:set>
                                      <p:cBhvr>
                                        <p:cTn id="34" dur="1" fill="hold">
                                          <p:stCondLst>
                                            <p:cond delay="0"/>
                                          </p:stCondLst>
                                        </p:cTn>
                                        <p:tgtEl>
                                          <p:spTgt spid="2">
                                            <p:graphicEl>
                                              <a:dgm id="{53AB1571-06F4-4BA9-821C-B55CA831BBA2}"/>
                                            </p:graphicEl>
                                          </p:spTgt>
                                        </p:tgtEl>
                                        <p:attrNameLst>
                                          <p:attrName>style.visibility</p:attrName>
                                        </p:attrNameLst>
                                      </p:cBhvr>
                                      <p:to>
                                        <p:strVal val="visible"/>
                                      </p:to>
                                    </p:set>
                                    <p:animEffect transition="in" filter="wipe(down)">
                                      <p:cBhvr>
                                        <p:cTn id="35" dur="1000"/>
                                        <p:tgtEl>
                                          <p:spTgt spid="2">
                                            <p:graphicEl>
                                              <a:dgm id="{53AB1571-06F4-4BA9-821C-B55CA831BBA2}"/>
                                            </p:graphicEl>
                                          </p:spTgt>
                                        </p:tgtEl>
                                      </p:cBhvr>
                                    </p:animEffect>
                                  </p:childTnLst>
                                </p:cTn>
                              </p:par>
                            </p:childTnLst>
                          </p:cTn>
                        </p:par>
                        <p:par>
                          <p:cTn id="36" fill="hold">
                            <p:stCondLst>
                              <p:cond delay="8000"/>
                            </p:stCondLst>
                            <p:childTnLst>
                              <p:par>
                                <p:cTn id="37" presetID="22" presetClass="entr" presetSubtype="4" fill="hold" grpId="0" nodeType="afterEffect">
                                  <p:stCondLst>
                                    <p:cond delay="0"/>
                                  </p:stCondLst>
                                  <p:childTnLst>
                                    <p:set>
                                      <p:cBhvr>
                                        <p:cTn id="38" dur="1" fill="hold">
                                          <p:stCondLst>
                                            <p:cond delay="0"/>
                                          </p:stCondLst>
                                        </p:cTn>
                                        <p:tgtEl>
                                          <p:spTgt spid="2">
                                            <p:graphicEl>
                                              <a:dgm id="{55265750-D831-46FB-B281-085122A85746}"/>
                                            </p:graphicEl>
                                          </p:spTgt>
                                        </p:tgtEl>
                                        <p:attrNameLst>
                                          <p:attrName>style.visibility</p:attrName>
                                        </p:attrNameLst>
                                      </p:cBhvr>
                                      <p:to>
                                        <p:strVal val="visible"/>
                                      </p:to>
                                    </p:set>
                                    <p:animEffect transition="in" filter="wipe(down)">
                                      <p:cBhvr>
                                        <p:cTn id="39" dur="1000"/>
                                        <p:tgtEl>
                                          <p:spTgt spid="2">
                                            <p:graphicEl>
                                              <a:dgm id="{55265750-D831-46FB-B281-085122A85746}"/>
                                            </p:graphicEl>
                                          </p:spTgt>
                                        </p:tgtEl>
                                      </p:cBhvr>
                                    </p:animEffect>
                                  </p:childTnLst>
                                </p:cTn>
                              </p:par>
                            </p:childTnLst>
                          </p:cTn>
                        </p:par>
                        <p:par>
                          <p:cTn id="40" fill="hold">
                            <p:stCondLst>
                              <p:cond delay="9000"/>
                            </p:stCondLst>
                            <p:childTnLst>
                              <p:par>
                                <p:cTn id="41" presetID="22" presetClass="entr" presetSubtype="4" fill="hold" grpId="0" nodeType="afterEffect">
                                  <p:stCondLst>
                                    <p:cond delay="0"/>
                                  </p:stCondLst>
                                  <p:childTnLst>
                                    <p:set>
                                      <p:cBhvr>
                                        <p:cTn id="42" dur="1" fill="hold">
                                          <p:stCondLst>
                                            <p:cond delay="0"/>
                                          </p:stCondLst>
                                        </p:cTn>
                                        <p:tgtEl>
                                          <p:spTgt spid="2">
                                            <p:graphicEl>
                                              <a:dgm id="{29CC267C-0A1E-4485-BC36-544C4995D1B1}"/>
                                            </p:graphicEl>
                                          </p:spTgt>
                                        </p:tgtEl>
                                        <p:attrNameLst>
                                          <p:attrName>style.visibility</p:attrName>
                                        </p:attrNameLst>
                                      </p:cBhvr>
                                      <p:to>
                                        <p:strVal val="visible"/>
                                      </p:to>
                                    </p:set>
                                    <p:animEffect transition="in" filter="wipe(down)">
                                      <p:cBhvr>
                                        <p:cTn id="43" dur="1000"/>
                                        <p:tgtEl>
                                          <p:spTgt spid="2">
                                            <p:graphicEl>
                                              <a:dgm id="{29CC267C-0A1E-4485-BC36-544C4995D1B1}"/>
                                            </p:graphicEl>
                                          </p:spTgt>
                                        </p:tgtEl>
                                      </p:cBhvr>
                                    </p:animEffect>
                                  </p:childTnLst>
                                </p:cTn>
                              </p:par>
                            </p:childTnLst>
                          </p:cTn>
                        </p:par>
                        <p:par>
                          <p:cTn id="44" fill="hold">
                            <p:stCondLst>
                              <p:cond delay="10000"/>
                            </p:stCondLst>
                            <p:childTnLst>
                              <p:par>
                                <p:cTn id="45" presetID="22" presetClass="entr" presetSubtype="4" fill="hold" grpId="0" nodeType="afterEffect">
                                  <p:stCondLst>
                                    <p:cond delay="0"/>
                                  </p:stCondLst>
                                  <p:childTnLst>
                                    <p:set>
                                      <p:cBhvr>
                                        <p:cTn id="46" dur="1" fill="hold">
                                          <p:stCondLst>
                                            <p:cond delay="0"/>
                                          </p:stCondLst>
                                        </p:cTn>
                                        <p:tgtEl>
                                          <p:spTgt spid="2">
                                            <p:graphicEl>
                                              <a:dgm id="{6F9BA0EB-5456-4CBF-8522-F49C38551C87}"/>
                                            </p:graphicEl>
                                          </p:spTgt>
                                        </p:tgtEl>
                                        <p:attrNameLst>
                                          <p:attrName>style.visibility</p:attrName>
                                        </p:attrNameLst>
                                      </p:cBhvr>
                                      <p:to>
                                        <p:strVal val="visible"/>
                                      </p:to>
                                    </p:set>
                                    <p:animEffect transition="in" filter="wipe(down)">
                                      <p:cBhvr>
                                        <p:cTn id="47" dur="1000"/>
                                        <p:tgtEl>
                                          <p:spTgt spid="2">
                                            <p:graphicEl>
                                              <a:dgm id="{6F9BA0EB-5456-4CBF-8522-F49C38551C87}"/>
                                            </p:graphicEl>
                                          </p:spTgt>
                                        </p:tgtEl>
                                      </p:cBhvr>
                                    </p:animEffect>
                                  </p:childTnLst>
                                </p:cTn>
                              </p:par>
                            </p:childTnLst>
                          </p:cTn>
                        </p:par>
                        <p:par>
                          <p:cTn id="48" fill="hold">
                            <p:stCondLst>
                              <p:cond delay="11000"/>
                            </p:stCondLst>
                            <p:childTnLst>
                              <p:par>
                                <p:cTn id="49" presetID="22" presetClass="entr" presetSubtype="4" fill="hold" grpId="0" nodeType="afterEffect">
                                  <p:stCondLst>
                                    <p:cond delay="0"/>
                                  </p:stCondLst>
                                  <p:childTnLst>
                                    <p:set>
                                      <p:cBhvr>
                                        <p:cTn id="50" dur="1" fill="hold">
                                          <p:stCondLst>
                                            <p:cond delay="0"/>
                                          </p:stCondLst>
                                        </p:cTn>
                                        <p:tgtEl>
                                          <p:spTgt spid="2">
                                            <p:graphicEl>
                                              <a:dgm id="{0DB55D7C-B7D1-4C28-B3B6-56D6B99E32F3}"/>
                                            </p:graphicEl>
                                          </p:spTgt>
                                        </p:tgtEl>
                                        <p:attrNameLst>
                                          <p:attrName>style.visibility</p:attrName>
                                        </p:attrNameLst>
                                      </p:cBhvr>
                                      <p:to>
                                        <p:strVal val="visible"/>
                                      </p:to>
                                    </p:set>
                                    <p:animEffect transition="in" filter="wipe(down)">
                                      <p:cBhvr>
                                        <p:cTn id="51" dur="1000"/>
                                        <p:tgtEl>
                                          <p:spTgt spid="2">
                                            <p:graphicEl>
                                              <a:dgm id="{0DB55D7C-B7D1-4C28-B3B6-56D6B99E32F3}"/>
                                            </p:graphicEl>
                                          </p:spTgt>
                                        </p:tgtEl>
                                      </p:cBhvr>
                                    </p:animEffect>
                                  </p:childTnLst>
                                </p:cTn>
                              </p:par>
                            </p:childTnLst>
                          </p:cTn>
                        </p:par>
                        <p:par>
                          <p:cTn id="52" fill="hold">
                            <p:stCondLst>
                              <p:cond delay="12000"/>
                            </p:stCondLst>
                            <p:childTnLst>
                              <p:par>
                                <p:cTn id="53" presetID="22" presetClass="entr" presetSubtype="4" fill="hold" grpId="0" nodeType="afterEffect">
                                  <p:stCondLst>
                                    <p:cond delay="0"/>
                                  </p:stCondLst>
                                  <p:childTnLst>
                                    <p:set>
                                      <p:cBhvr>
                                        <p:cTn id="54" dur="1" fill="hold">
                                          <p:stCondLst>
                                            <p:cond delay="0"/>
                                          </p:stCondLst>
                                        </p:cTn>
                                        <p:tgtEl>
                                          <p:spTgt spid="2">
                                            <p:graphicEl>
                                              <a:dgm id="{51F995AE-D4E1-4A28-B1A6-3DE6BA54E7AE}"/>
                                            </p:graphicEl>
                                          </p:spTgt>
                                        </p:tgtEl>
                                        <p:attrNameLst>
                                          <p:attrName>style.visibility</p:attrName>
                                        </p:attrNameLst>
                                      </p:cBhvr>
                                      <p:to>
                                        <p:strVal val="visible"/>
                                      </p:to>
                                    </p:set>
                                    <p:animEffect transition="in" filter="wipe(down)">
                                      <p:cBhvr>
                                        <p:cTn id="55" dur="1000"/>
                                        <p:tgtEl>
                                          <p:spTgt spid="2">
                                            <p:graphicEl>
                                              <a:dgm id="{51F995AE-D4E1-4A28-B1A6-3DE6BA54E7AE}"/>
                                            </p:graphicEl>
                                          </p:spTgt>
                                        </p:tgtEl>
                                      </p:cBhvr>
                                    </p:animEffect>
                                  </p:childTnLst>
                                </p:cTn>
                              </p:par>
                            </p:childTnLst>
                          </p:cTn>
                        </p:par>
                        <p:par>
                          <p:cTn id="56" fill="hold">
                            <p:stCondLst>
                              <p:cond delay="13000"/>
                            </p:stCondLst>
                            <p:childTnLst>
                              <p:par>
                                <p:cTn id="57" presetID="22" presetClass="entr" presetSubtype="4" fill="hold" grpId="0" nodeType="afterEffect">
                                  <p:stCondLst>
                                    <p:cond delay="0"/>
                                  </p:stCondLst>
                                  <p:childTnLst>
                                    <p:set>
                                      <p:cBhvr>
                                        <p:cTn id="58" dur="1" fill="hold">
                                          <p:stCondLst>
                                            <p:cond delay="0"/>
                                          </p:stCondLst>
                                        </p:cTn>
                                        <p:tgtEl>
                                          <p:spTgt spid="2">
                                            <p:graphicEl>
                                              <a:dgm id="{758CA0A2-FBF2-4DAE-84A3-CDEB0984898A}"/>
                                            </p:graphicEl>
                                          </p:spTgt>
                                        </p:tgtEl>
                                        <p:attrNameLst>
                                          <p:attrName>style.visibility</p:attrName>
                                        </p:attrNameLst>
                                      </p:cBhvr>
                                      <p:to>
                                        <p:strVal val="visible"/>
                                      </p:to>
                                    </p:set>
                                    <p:animEffect transition="in" filter="wipe(down)">
                                      <p:cBhvr>
                                        <p:cTn id="59" dur="1000"/>
                                        <p:tgtEl>
                                          <p:spTgt spid="2">
                                            <p:graphicEl>
                                              <a:dgm id="{758CA0A2-FBF2-4DAE-84A3-CDEB0984898A}"/>
                                            </p:graphicEl>
                                          </p:spTgt>
                                        </p:tgtEl>
                                      </p:cBhvr>
                                    </p:animEffect>
                                  </p:childTnLst>
                                </p:cTn>
                              </p:par>
                            </p:childTnLst>
                          </p:cTn>
                        </p:par>
                        <p:par>
                          <p:cTn id="60" fill="hold">
                            <p:stCondLst>
                              <p:cond delay="14000"/>
                            </p:stCondLst>
                            <p:childTnLst>
                              <p:par>
                                <p:cTn id="61" presetID="22" presetClass="entr" presetSubtype="4" fill="hold" grpId="0" nodeType="afterEffect">
                                  <p:stCondLst>
                                    <p:cond delay="0"/>
                                  </p:stCondLst>
                                  <p:childTnLst>
                                    <p:set>
                                      <p:cBhvr>
                                        <p:cTn id="62" dur="1" fill="hold">
                                          <p:stCondLst>
                                            <p:cond delay="0"/>
                                          </p:stCondLst>
                                        </p:cTn>
                                        <p:tgtEl>
                                          <p:spTgt spid="2">
                                            <p:graphicEl>
                                              <a:dgm id="{908FDE25-FDF9-44DC-9E17-D795097BE4F5}"/>
                                            </p:graphicEl>
                                          </p:spTgt>
                                        </p:tgtEl>
                                        <p:attrNameLst>
                                          <p:attrName>style.visibility</p:attrName>
                                        </p:attrNameLst>
                                      </p:cBhvr>
                                      <p:to>
                                        <p:strVal val="visible"/>
                                      </p:to>
                                    </p:set>
                                    <p:animEffect transition="in" filter="wipe(down)">
                                      <p:cBhvr>
                                        <p:cTn id="63" dur="1000"/>
                                        <p:tgtEl>
                                          <p:spTgt spid="2">
                                            <p:graphicEl>
                                              <a:dgm id="{908FDE25-FDF9-44DC-9E17-D795097BE4F5}"/>
                                            </p:graphicEl>
                                          </p:spTgt>
                                        </p:tgtEl>
                                      </p:cBhvr>
                                    </p:animEffect>
                                  </p:childTnLst>
                                </p:cTn>
                              </p:par>
                            </p:childTnLst>
                          </p:cTn>
                        </p:par>
                        <p:par>
                          <p:cTn id="64" fill="hold">
                            <p:stCondLst>
                              <p:cond delay="15000"/>
                            </p:stCondLst>
                            <p:childTnLst>
                              <p:par>
                                <p:cTn id="65" presetID="22" presetClass="entr" presetSubtype="4" fill="hold" grpId="0" nodeType="afterEffect">
                                  <p:stCondLst>
                                    <p:cond delay="0"/>
                                  </p:stCondLst>
                                  <p:childTnLst>
                                    <p:set>
                                      <p:cBhvr>
                                        <p:cTn id="66" dur="1" fill="hold">
                                          <p:stCondLst>
                                            <p:cond delay="0"/>
                                          </p:stCondLst>
                                        </p:cTn>
                                        <p:tgtEl>
                                          <p:spTgt spid="2">
                                            <p:graphicEl>
                                              <a:dgm id="{4B0BEE36-8821-4434-83E5-6EE4F80AC793}"/>
                                            </p:graphicEl>
                                          </p:spTgt>
                                        </p:tgtEl>
                                        <p:attrNameLst>
                                          <p:attrName>style.visibility</p:attrName>
                                        </p:attrNameLst>
                                      </p:cBhvr>
                                      <p:to>
                                        <p:strVal val="visible"/>
                                      </p:to>
                                    </p:set>
                                    <p:animEffect transition="in" filter="wipe(down)">
                                      <p:cBhvr>
                                        <p:cTn id="67" dur="1000"/>
                                        <p:tgtEl>
                                          <p:spTgt spid="2">
                                            <p:graphicEl>
                                              <a:dgm id="{4B0BEE36-8821-4434-83E5-6EE4F80AC793}"/>
                                            </p:graphicEl>
                                          </p:spTgt>
                                        </p:tgtEl>
                                      </p:cBhvr>
                                    </p:animEffect>
                                  </p:childTnLst>
                                </p:cTn>
                              </p:par>
                            </p:childTnLst>
                          </p:cTn>
                        </p:par>
                        <p:par>
                          <p:cTn id="68" fill="hold">
                            <p:stCondLst>
                              <p:cond delay="16000"/>
                            </p:stCondLst>
                            <p:childTnLst>
                              <p:par>
                                <p:cTn id="69" presetID="22" presetClass="entr" presetSubtype="4" fill="hold" grpId="0" nodeType="afterEffect">
                                  <p:stCondLst>
                                    <p:cond delay="0"/>
                                  </p:stCondLst>
                                  <p:childTnLst>
                                    <p:set>
                                      <p:cBhvr>
                                        <p:cTn id="70" dur="1" fill="hold">
                                          <p:stCondLst>
                                            <p:cond delay="0"/>
                                          </p:stCondLst>
                                        </p:cTn>
                                        <p:tgtEl>
                                          <p:spTgt spid="2">
                                            <p:graphicEl>
                                              <a:dgm id="{EAE83A7F-E6C1-43F2-8186-56F7A3F4417C}"/>
                                            </p:graphicEl>
                                          </p:spTgt>
                                        </p:tgtEl>
                                        <p:attrNameLst>
                                          <p:attrName>style.visibility</p:attrName>
                                        </p:attrNameLst>
                                      </p:cBhvr>
                                      <p:to>
                                        <p:strVal val="visible"/>
                                      </p:to>
                                    </p:set>
                                    <p:animEffect transition="in" filter="wipe(down)">
                                      <p:cBhvr>
                                        <p:cTn id="71" dur="1000"/>
                                        <p:tgtEl>
                                          <p:spTgt spid="2">
                                            <p:graphicEl>
                                              <a:dgm id="{EAE83A7F-E6C1-43F2-8186-56F7A3F4417C}"/>
                                            </p:graphicEl>
                                          </p:spTgt>
                                        </p:tgtEl>
                                      </p:cBhvr>
                                    </p:animEffect>
                                  </p:childTnLst>
                                </p:cTn>
                              </p:par>
                            </p:childTnLst>
                          </p:cTn>
                        </p:par>
                        <p:par>
                          <p:cTn id="72" fill="hold">
                            <p:stCondLst>
                              <p:cond delay="17000"/>
                            </p:stCondLst>
                            <p:childTnLst>
                              <p:par>
                                <p:cTn id="73" presetID="22" presetClass="entr" presetSubtype="4" fill="hold" grpId="0" nodeType="afterEffect">
                                  <p:stCondLst>
                                    <p:cond delay="0"/>
                                  </p:stCondLst>
                                  <p:childTnLst>
                                    <p:set>
                                      <p:cBhvr>
                                        <p:cTn id="74" dur="1" fill="hold">
                                          <p:stCondLst>
                                            <p:cond delay="0"/>
                                          </p:stCondLst>
                                        </p:cTn>
                                        <p:tgtEl>
                                          <p:spTgt spid="2">
                                            <p:graphicEl>
                                              <a:dgm id="{A924D61B-A4DD-4045-A998-5B99BFA83D1E}"/>
                                            </p:graphicEl>
                                          </p:spTgt>
                                        </p:tgtEl>
                                        <p:attrNameLst>
                                          <p:attrName>style.visibility</p:attrName>
                                        </p:attrNameLst>
                                      </p:cBhvr>
                                      <p:to>
                                        <p:strVal val="visible"/>
                                      </p:to>
                                    </p:set>
                                    <p:animEffect transition="in" filter="wipe(down)">
                                      <p:cBhvr>
                                        <p:cTn id="75" dur="1000"/>
                                        <p:tgtEl>
                                          <p:spTgt spid="2">
                                            <p:graphicEl>
                                              <a:dgm id="{A924D61B-A4DD-4045-A998-5B99BFA83D1E}"/>
                                            </p:graphicEl>
                                          </p:spTgt>
                                        </p:tgtEl>
                                      </p:cBhvr>
                                    </p:animEffect>
                                  </p:childTnLst>
                                </p:cTn>
                              </p:par>
                            </p:childTnLst>
                          </p:cTn>
                        </p:par>
                        <p:par>
                          <p:cTn id="76" fill="hold">
                            <p:stCondLst>
                              <p:cond delay="18000"/>
                            </p:stCondLst>
                            <p:childTnLst>
                              <p:par>
                                <p:cTn id="77" presetID="22" presetClass="entr" presetSubtype="4" fill="hold" grpId="0" nodeType="afterEffect">
                                  <p:stCondLst>
                                    <p:cond delay="0"/>
                                  </p:stCondLst>
                                  <p:childTnLst>
                                    <p:set>
                                      <p:cBhvr>
                                        <p:cTn id="78" dur="1" fill="hold">
                                          <p:stCondLst>
                                            <p:cond delay="0"/>
                                          </p:stCondLst>
                                        </p:cTn>
                                        <p:tgtEl>
                                          <p:spTgt spid="2">
                                            <p:graphicEl>
                                              <a:dgm id="{1FF97E50-7845-4649-A6D4-091BBC441984}"/>
                                            </p:graphicEl>
                                          </p:spTgt>
                                        </p:tgtEl>
                                        <p:attrNameLst>
                                          <p:attrName>style.visibility</p:attrName>
                                        </p:attrNameLst>
                                      </p:cBhvr>
                                      <p:to>
                                        <p:strVal val="visible"/>
                                      </p:to>
                                    </p:set>
                                    <p:animEffect transition="in" filter="wipe(down)">
                                      <p:cBhvr>
                                        <p:cTn id="79" dur="1000"/>
                                        <p:tgtEl>
                                          <p:spTgt spid="2">
                                            <p:graphicEl>
                                              <a:dgm id="{1FF97E50-7845-4649-A6D4-091BBC441984}"/>
                                            </p:graphicEl>
                                          </p:spTgt>
                                        </p:tgtEl>
                                      </p:cBhvr>
                                    </p:animEffect>
                                  </p:childTnLst>
                                </p:cTn>
                              </p:par>
                            </p:childTnLst>
                          </p:cTn>
                        </p:par>
                        <p:par>
                          <p:cTn id="80" fill="hold">
                            <p:stCondLst>
                              <p:cond delay="19000"/>
                            </p:stCondLst>
                            <p:childTnLst>
                              <p:par>
                                <p:cTn id="81" presetID="22" presetClass="entr" presetSubtype="4" fill="hold" grpId="0" nodeType="afterEffect">
                                  <p:stCondLst>
                                    <p:cond delay="0"/>
                                  </p:stCondLst>
                                  <p:childTnLst>
                                    <p:set>
                                      <p:cBhvr>
                                        <p:cTn id="82" dur="1" fill="hold">
                                          <p:stCondLst>
                                            <p:cond delay="0"/>
                                          </p:stCondLst>
                                        </p:cTn>
                                        <p:tgtEl>
                                          <p:spTgt spid="2">
                                            <p:graphicEl>
                                              <a:dgm id="{D0CAEBE3-A8BF-4652-8634-A09E96C7E643}"/>
                                            </p:graphicEl>
                                          </p:spTgt>
                                        </p:tgtEl>
                                        <p:attrNameLst>
                                          <p:attrName>style.visibility</p:attrName>
                                        </p:attrNameLst>
                                      </p:cBhvr>
                                      <p:to>
                                        <p:strVal val="visible"/>
                                      </p:to>
                                    </p:set>
                                    <p:animEffect transition="in" filter="wipe(down)">
                                      <p:cBhvr>
                                        <p:cTn id="83" dur="1000"/>
                                        <p:tgtEl>
                                          <p:spTgt spid="2">
                                            <p:graphicEl>
                                              <a:dgm id="{D0CAEBE3-A8BF-4652-8634-A09E96C7E643}"/>
                                            </p:graphicEl>
                                          </p:spTgt>
                                        </p:tgtEl>
                                      </p:cBhvr>
                                    </p:animEffect>
                                  </p:childTnLst>
                                </p:cTn>
                              </p:par>
                            </p:childTnLst>
                          </p:cTn>
                        </p:par>
                        <p:par>
                          <p:cTn id="84" fill="hold">
                            <p:stCondLst>
                              <p:cond delay="20000"/>
                            </p:stCondLst>
                            <p:childTnLst>
                              <p:par>
                                <p:cTn id="85" presetID="22" presetClass="entr" presetSubtype="4" fill="hold" grpId="0" nodeType="afterEffect">
                                  <p:stCondLst>
                                    <p:cond delay="0"/>
                                  </p:stCondLst>
                                  <p:childTnLst>
                                    <p:set>
                                      <p:cBhvr>
                                        <p:cTn id="86" dur="1" fill="hold">
                                          <p:stCondLst>
                                            <p:cond delay="0"/>
                                          </p:stCondLst>
                                        </p:cTn>
                                        <p:tgtEl>
                                          <p:spTgt spid="2">
                                            <p:graphicEl>
                                              <a:dgm id="{6B19322E-00DF-407C-A26A-DD4B9CAD1CC9}"/>
                                            </p:graphicEl>
                                          </p:spTgt>
                                        </p:tgtEl>
                                        <p:attrNameLst>
                                          <p:attrName>style.visibility</p:attrName>
                                        </p:attrNameLst>
                                      </p:cBhvr>
                                      <p:to>
                                        <p:strVal val="visible"/>
                                      </p:to>
                                    </p:set>
                                    <p:animEffect transition="in" filter="wipe(down)">
                                      <p:cBhvr>
                                        <p:cTn id="87" dur="1000"/>
                                        <p:tgtEl>
                                          <p:spTgt spid="2">
                                            <p:graphicEl>
                                              <a:dgm id="{6B19322E-00DF-407C-A26A-DD4B9CAD1CC9}"/>
                                            </p:graphicEl>
                                          </p:spTgt>
                                        </p:tgtEl>
                                      </p:cBhvr>
                                    </p:animEffect>
                                  </p:childTnLst>
                                </p:cTn>
                              </p:par>
                            </p:childTnLst>
                          </p:cTn>
                        </p:par>
                        <p:par>
                          <p:cTn id="88" fill="hold">
                            <p:stCondLst>
                              <p:cond delay="21000"/>
                            </p:stCondLst>
                            <p:childTnLst>
                              <p:par>
                                <p:cTn id="89" presetID="22" presetClass="entr" presetSubtype="4" fill="hold" grpId="0" nodeType="afterEffect">
                                  <p:stCondLst>
                                    <p:cond delay="0"/>
                                  </p:stCondLst>
                                  <p:childTnLst>
                                    <p:set>
                                      <p:cBhvr>
                                        <p:cTn id="90" dur="1" fill="hold">
                                          <p:stCondLst>
                                            <p:cond delay="0"/>
                                          </p:stCondLst>
                                        </p:cTn>
                                        <p:tgtEl>
                                          <p:spTgt spid="2">
                                            <p:graphicEl>
                                              <a:dgm id="{C89F03D0-E10B-4335-844D-3255F0B944E8}"/>
                                            </p:graphicEl>
                                          </p:spTgt>
                                        </p:tgtEl>
                                        <p:attrNameLst>
                                          <p:attrName>style.visibility</p:attrName>
                                        </p:attrNameLst>
                                      </p:cBhvr>
                                      <p:to>
                                        <p:strVal val="visible"/>
                                      </p:to>
                                    </p:set>
                                    <p:animEffect transition="in" filter="wipe(down)">
                                      <p:cBhvr>
                                        <p:cTn id="91" dur="1000"/>
                                        <p:tgtEl>
                                          <p:spTgt spid="2">
                                            <p:graphicEl>
                                              <a:dgm id="{C89F03D0-E10B-4335-844D-3255F0B944E8}"/>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 calcmode="lin" valueType="num">
                                      <p:cBhvr additive="base">
                                        <p:cTn id="96" dur="500" fill="hold"/>
                                        <p:tgtEl>
                                          <p:spTgt spid="3"/>
                                        </p:tgtEl>
                                        <p:attrNameLst>
                                          <p:attrName>ppt_x</p:attrName>
                                        </p:attrNameLst>
                                      </p:cBhvr>
                                      <p:tavLst>
                                        <p:tav tm="0">
                                          <p:val>
                                            <p:strVal val="#ppt_x"/>
                                          </p:val>
                                        </p:tav>
                                        <p:tav tm="100000">
                                          <p:val>
                                            <p:strVal val="#ppt_x"/>
                                          </p:val>
                                        </p:tav>
                                      </p:tavLst>
                                    </p:anim>
                                    <p:anim calcmode="lin" valueType="num">
                                      <p:cBhvr additive="base">
                                        <p:cTn id="9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FB7989C-AD71-474E-938E-C19B7E5C85AA}"/>
              </a:ext>
            </a:extLst>
          </p:cNvPr>
          <p:cNvSpPr/>
          <p:nvPr/>
        </p:nvSpPr>
        <p:spPr>
          <a:xfrm>
            <a:off x="4897438" y="436564"/>
            <a:ext cx="1676400" cy="12715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chemeClr val="tx1"/>
                </a:solidFill>
                <a:latin typeface="Times New Roman" pitchFamily="18" charset="0"/>
                <a:cs typeface="Times New Roman" pitchFamily="18" charset="0"/>
              </a:rPr>
              <a:t>Đặc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điểm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loài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endParaRPr lang="en-US" sz="2400" b="1" dirty="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 xmlns:a16="http://schemas.microsoft.com/office/drawing/2014/main" id="{A56CB44C-2CCD-457D-9C83-4CABEE621EC1}"/>
              </a:ext>
            </a:extLst>
          </p:cNvPr>
          <p:cNvSpPr/>
          <p:nvPr/>
        </p:nvSpPr>
        <p:spPr>
          <a:xfrm>
            <a:off x="5013326" y="4343401"/>
            <a:ext cx="1560513" cy="146367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chemeClr val="tx1"/>
                </a:solidFill>
                <a:latin typeface="Times New Roman" pitchFamily="18" charset="0"/>
                <a:cs typeface="Times New Roman" pitchFamily="18" charset="0"/>
              </a:rPr>
              <a:t>Đặc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điểm</a:t>
            </a:r>
            <a:r>
              <a:rPr lang="en-US" sz="2400" b="1" dirty="0">
                <a:solidFill>
                  <a:schemeClr val="tx1"/>
                </a:solidFill>
                <a:latin typeface="Times New Roman" pitchFamily="18" charset="0"/>
                <a:cs typeface="Times New Roman" pitchFamily="18" charset="0"/>
              </a:rPr>
              <a:t>  con </a:t>
            </a:r>
            <a:r>
              <a:rPr lang="en-US" sz="2400" b="1" dirty="0" err="1">
                <a:solidFill>
                  <a:schemeClr val="tx1"/>
                </a:solidFill>
                <a:latin typeface="Times New Roman" pitchFamily="18" charset="0"/>
                <a:cs typeface="Times New Roman" pitchFamily="18" charset="0"/>
              </a:rPr>
              <a:t>người</a:t>
            </a:r>
            <a:endParaRPr lang="en-US" sz="2400" b="1" dirty="0">
              <a:solidFill>
                <a:schemeClr val="tx1"/>
              </a:solidFill>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4A6AA558-C8DA-4C24-9664-DF6968E33FE8}"/>
              </a:ext>
            </a:extLst>
          </p:cNvPr>
          <p:cNvSpPr txBox="1"/>
          <p:nvPr/>
        </p:nvSpPr>
        <p:spPr>
          <a:xfrm>
            <a:off x="7412038" y="277813"/>
            <a:ext cx="3048000" cy="3416320"/>
          </a:xfrm>
          <a:prstGeom prst="rect">
            <a:avLst/>
          </a:prstGeom>
          <a:noFill/>
          <a:ln w="12700">
            <a:solidFill>
              <a:schemeClr val="tx1"/>
            </a:solidFill>
          </a:ln>
        </p:spPr>
        <p:txBody>
          <a:bodyPr>
            <a:spAutoFit/>
          </a:bodyPr>
          <a:lstStyle/>
          <a:p>
            <a:pPr eaLnBrk="1" hangingPunct="1">
              <a:defRPr/>
            </a:pP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c</a:t>
            </a:r>
            <a:r>
              <a:rPr lang="vi-VN" sz="2400" dirty="0">
                <a:latin typeface="Times New Roman" pitchFamily="18" charset="0"/>
                <a:cs typeface="Times New Roman" pitchFamily="18" charset="0"/>
              </a:rPr>
              <a:t>àng: mẫm bóng</a:t>
            </a:r>
            <a:endParaRPr lang="en-US" sz="2400" dirty="0">
              <a:latin typeface="Times New Roman" pitchFamily="18" charset="0"/>
              <a:cs typeface="Times New Roman" pitchFamily="18" charset="0"/>
            </a:endParaRPr>
          </a:p>
          <a:p>
            <a:pPr eaLnBrk="1" hangingPunct="1">
              <a:defRPr/>
            </a:pPr>
            <a:r>
              <a:rPr lang="en-US" sz="2400" dirty="0">
                <a:latin typeface="Times New Roman" pitchFamily="18" charset="0"/>
                <a:cs typeface="Times New Roman" pitchFamily="18" charset="0"/>
              </a:rPr>
              <a:t>- v</a:t>
            </a:r>
            <a:r>
              <a:rPr lang="vi-VN" sz="2400" dirty="0">
                <a:latin typeface="Times New Roman" pitchFamily="18" charset="0"/>
                <a:cs typeface="Times New Roman" pitchFamily="18" charset="0"/>
              </a:rPr>
              <a:t>uốt: cứng, nhọn hoắt</a:t>
            </a: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đạp phành phạch</a:t>
            </a: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ngoạp</a:t>
            </a:r>
            <a:endParaRPr lang="en-US" sz="2400" dirty="0">
              <a:latin typeface="Times New Roman" pitchFamily="18" charset="0"/>
              <a:cs typeface="Times New Roman" pitchFamily="18" charset="0"/>
            </a:endParaRPr>
          </a:p>
          <a:p>
            <a:pPr eaLnBrk="1" hangingPunct="1">
              <a:defRPr/>
            </a:pP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c</a:t>
            </a:r>
            <a:r>
              <a:rPr lang="vi-VN" sz="2400" dirty="0">
                <a:latin typeface="Times New Roman" pitchFamily="18" charset="0"/>
                <a:cs typeface="Times New Roman" pitchFamily="18" charset="0"/>
              </a:rPr>
              <a:t>ánh: dài</a:t>
            </a:r>
            <a:endParaRPr lang="en-US" sz="2400" dirty="0">
              <a:latin typeface="Times New Roman" pitchFamily="18" charset="0"/>
              <a:cs typeface="Times New Roman" pitchFamily="18" charset="0"/>
            </a:endParaRPr>
          </a:p>
          <a:p>
            <a:pPr eaLnBrk="1" hangingPunct="1">
              <a:defRPr/>
            </a:pP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đ</a:t>
            </a:r>
            <a:r>
              <a:rPr lang="vi-VN" sz="2400" dirty="0">
                <a:latin typeface="Times New Roman" pitchFamily="18" charset="0"/>
                <a:cs typeface="Times New Roman" pitchFamily="18" charset="0"/>
              </a:rPr>
              <a:t>ầu: to, nổi từng tảng</a:t>
            </a:r>
            <a:endParaRPr lang="en-US" sz="2400" dirty="0">
              <a:latin typeface="Times New Roman" pitchFamily="18" charset="0"/>
              <a:cs typeface="Times New Roman" pitchFamily="18" charset="0"/>
            </a:endParaRPr>
          </a:p>
          <a:p>
            <a:pPr eaLnBrk="1" hangingPunct="1">
              <a:defRPr/>
            </a:pPr>
            <a:r>
              <a:rPr lang="nl-NL" sz="2400" dirty="0">
                <a:latin typeface="Times New Roman" pitchFamily="18" charset="0"/>
                <a:cs typeface="Times New Roman" pitchFamily="18" charset="0"/>
              </a:rPr>
              <a:t>- răng: đen nhánh</a:t>
            </a:r>
          </a:p>
          <a:p>
            <a:pPr>
              <a:defRPr/>
            </a:pPr>
            <a:r>
              <a:rPr lang="nl-NL" sz="2400" dirty="0">
                <a:latin typeface="Times New Roman" pitchFamily="18" charset="0"/>
                <a:cs typeface="Times New Roman" pitchFamily="18" charset="0"/>
              </a:rPr>
              <a:t>- râu: dài, uống cong </a:t>
            </a:r>
          </a:p>
          <a:p>
            <a:pPr marL="285750" indent="-285750">
              <a:buFontTx/>
              <a:buChar char="-"/>
              <a:defRPr/>
            </a:pPr>
            <a:r>
              <a:rPr lang="nl-NL" sz="2400" dirty="0">
                <a:latin typeface="Times New Roman" pitchFamily="18" charset="0"/>
                <a:cs typeface="Times New Roman" pitchFamily="18" charset="0"/>
              </a:rPr>
              <a:t>.......</a:t>
            </a:r>
            <a:endParaRPr lang="en-US" sz="2400" dirty="0"/>
          </a:p>
        </p:txBody>
      </p:sp>
      <p:cxnSp>
        <p:nvCxnSpPr>
          <p:cNvPr id="26" name="Straight Arrow Connector 25">
            <a:extLst>
              <a:ext uri="{FF2B5EF4-FFF2-40B4-BE49-F238E27FC236}">
                <a16:creationId xmlns="" xmlns:a16="http://schemas.microsoft.com/office/drawing/2014/main" id="{753A116D-D7E6-4EB7-92A3-D9477C6F4374}"/>
              </a:ext>
            </a:extLst>
          </p:cNvPr>
          <p:cNvCxnSpPr/>
          <p:nvPr/>
        </p:nvCxnSpPr>
        <p:spPr>
          <a:xfrm>
            <a:off x="6573838" y="1106488"/>
            <a:ext cx="838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6871" name="TextBox 27">
            <a:extLst>
              <a:ext uri="{FF2B5EF4-FFF2-40B4-BE49-F238E27FC236}">
                <a16:creationId xmlns="" xmlns:a16="http://schemas.microsoft.com/office/drawing/2014/main" id="{5470C56C-641D-4573-B081-2EBF3A7DF01D}"/>
              </a:ext>
            </a:extLst>
          </p:cNvPr>
          <p:cNvSpPr txBox="1">
            <a:spLocks noChangeArrowheads="1"/>
          </p:cNvSpPr>
          <p:nvPr/>
        </p:nvSpPr>
        <p:spPr bwMode="auto">
          <a:xfrm>
            <a:off x="1676400" y="2703514"/>
            <a:ext cx="2819400" cy="41544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đưa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vuốt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râu</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cà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khịa</a:t>
            </a:r>
            <a:r>
              <a:rPr lang="en-US" altLang="en-US" sz="2400" dirty="0">
                <a:latin typeface="Times New Roman" panose="02020603050405020304" pitchFamily="18" charset="0"/>
                <a:cs typeface="Times New Roman" panose="02020603050405020304" pitchFamily="18" charset="0"/>
              </a:rPr>
              <a:t>, to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mọi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quát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ghẹo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Vó</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xưng</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gọi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mày</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hãnh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cuồng</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hận</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p>
        </p:txBody>
      </p:sp>
      <p:sp>
        <p:nvSpPr>
          <p:cNvPr id="36" name="Oval 35">
            <a:extLst>
              <a:ext uri="{FF2B5EF4-FFF2-40B4-BE49-F238E27FC236}">
                <a16:creationId xmlns="" xmlns:a16="http://schemas.microsoft.com/office/drawing/2014/main" id="{1F8C6DAB-FAFA-4727-9DFA-93960E0B1FE3}"/>
              </a:ext>
            </a:extLst>
          </p:cNvPr>
          <p:cNvSpPr/>
          <p:nvPr/>
        </p:nvSpPr>
        <p:spPr>
          <a:xfrm>
            <a:off x="4808537" y="2217738"/>
            <a:ext cx="1971675"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Truyện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đồng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thoại</a:t>
            </a:r>
            <a:endParaRPr lang="en-US" sz="2400" b="1" dirty="0">
              <a:solidFill>
                <a:srgbClr val="FF0000"/>
              </a:solidFill>
              <a:latin typeface="Times New Roman" pitchFamily="18" charset="0"/>
              <a:cs typeface="Times New Roman" pitchFamily="18" charset="0"/>
            </a:endParaRPr>
          </a:p>
          <a:p>
            <a:pPr algn="ctr" eaLnBrk="1" hangingPunct="1">
              <a:defRPr/>
            </a:pPr>
            <a:endParaRPr lang="en-US" dirty="0"/>
          </a:p>
        </p:txBody>
      </p:sp>
      <p:cxnSp>
        <p:nvCxnSpPr>
          <p:cNvPr id="41" name="Straight Arrow Connector 40">
            <a:extLst>
              <a:ext uri="{FF2B5EF4-FFF2-40B4-BE49-F238E27FC236}">
                <a16:creationId xmlns="" xmlns:a16="http://schemas.microsoft.com/office/drawing/2014/main" id="{35FAE9C5-0F84-4EF6-B422-969DEF8D7E84}"/>
              </a:ext>
            </a:extLst>
          </p:cNvPr>
          <p:cNvCxnSpPr/>
          <p:nvPr/>
        </p:nvCxnSpPr>
        <p:spPr>
          <a:xfrm flipH="1">
            <a:off x="4495801" y="5241925"/>
            <a:ext cx="51752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4D83BEEF-CDA7-43C5-9AA3-8EFF87205CEA}"/>
              </a:ext>
            </a:extLst>
          </p:cNvPr>
          <p:cNvCxnSpPr>
            <a:stCxn id="36" idx="0"/>
          </p:cNvCxnSpPr>
          <p:nvPr/>
        </p:nvCxnSpPr>
        <p:spPr>
          <a:xfrm flipH="1" flipV="1">
            <a:off x="5775324" y="1608138"/>
            <a:ext cx="1905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 xmlns:a16="http://schemas.microsoft.com/office/drawing/2014/main" id="{D8BF3305-D749-4AB6-AA7A-DF9D84AAA41F}"/>
              </a:ext>
            </a:extLst>
          </p:cNvPr>
          <p:cNvCxnSpPr>
            <a:endCxn id="15" idx="0"/>
          </p:cNvCxnSpPr>
          <p:nvPr/>
        </p:nvCxnSpPr>
        <p:spPr>
          <a:xfrm>
            <a:off x="5768975" y="3733800"/>
            <a:ext cx="254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 xmlns:a16="http://schemas.microsoft.com/office/drawing/2014/main" id="{DADA461E-0BAE-4BBE-AFDF-FEB92E9E00AF}"/>
              </a:ext>
            </a:extLst>
          </p:cNvPr>
          <p:cNvGrpSpPr/>
          <p:nvPr/>
        </p:nvGrpSpPr>
        <p:grpSpPr>
          <a:xfrm>
            <a:off x="229815" y="277813"/>
            <a:ext cx="3829423" cy="1371263"/>
            <a:chOff x="446485" y="1472059"/>
            <a:chExt cx="6250802" cy="885600"/>
          </a:xfrm>
          <a:scene3d>
            <a:camera prst="orthographicFront"/>
            <a:lightRig rig="threePt" dir="t">
              <a:rot lat="0" lon="0" rev="7500000"/>
            </a:lightRig>
          </a:scene3d>
        </p:grpSpPr>
        <p:sp>
          <p:nvSpPr>
            <p:cNvPr id="16" name="Rectangle: Rounded Corners 15">
              <a:extLst>
                <a:ext uri="{FF2B5EF4-FFF2-40B4-BE49-F238E27FC236}">
                  <a16:creationId xmlns="" xmlns:a16="http://schemas.microsoft.com/office/drawing/2014/main" id="{B4F58BFC-4056-41E9-AB02-AB28311D2CC1}"/>
                </a:ext>
              </a:extLst>
            </p:cNvPr>
            <p:cNvSpPr/>
            <p:nvPr/>
          </p:nvSpPr>
          <p:spPr>
            <a:xfrm>
              <a:off x="446485" y="1472059"/>
              <a:ext cx="6250802" cy="88560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485121"/>
                <a:satOff val="-27976"/>
                <a:lumOff val="2876"/>
                <a:alphaOff val="0"/>
              </a:schemeClr>
            </a:fillRef>
            <a:effectRef idx="2">
              <a:schemeClr val="accent2">
                <a:hueOff val="-485121"/>
                <a:satOff val="-27976"/>
                <a:lumOff val="2876"/>
                <a:alphaOff val="0"/>
              </a:schemeClr>
            </a:effectRef>
            <a:fontRef idx="minor">
              <a:schemeClr val="lt1"/>
            </a:fontRef>
          </p:style>
        </p:sp>
        <p:sp>
          <p:nvSpPr>
            <p:cNvPr id="18" name="Rectangle: Rounded Corners 4">
              <a:extLst>
                <a:ext uri="{FF2B5EF4-FFF2-40B4-BE49-F238E27FC236}">
                  <a16:creationId xmlns="" xmlns:a16="http://schemas.microsoft.com/office/drawing/2014/main" id="{1FA5C4A2-9ED7-4D7D-A6EF-DC1A386E0C4E}"/>
                </a:ext>
              </a:extLst>
            </p:cNvPr>
            <p:cNvSpPr txBox="1"/>
            <p:nvPr/>
          </p:nvSpPr>
          <p:spPr>
            <a:xfrm>
              <a:off x="489716" y="1515290"/>
              <a:ext cx="6164340" cy="799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36265" tIns="0" rIns="236265" bIns="0" numCol="1" spcCol="1270" anchor="ctr" anchorCtr="0">
              <a:noAutofit/>
            </a:bodyPr>
            <a:lstStyle/>
            <a:p>
              <a:pPr marL="0" lvl="0" indent="0" algn="l" defTabSz="1155700">
                <a:lnSpc>
                  <a:spcPct val="90000"/>
                </a:lnSpc>
                <a:spcBef>
                  <a:spcPct val="0"/>
                </a:spcBef>
                <a:spcAft>
                  <a:spcPct val="35000"/>
                </a:spcAft>
                <a:buNone/>
              </a:pPr>
              <a:r>
                <a:rPr lang="en-US" sz="2600" kern="1200" dirty="0" err="1">
                  <a:latin typeface="Times New Roman" pitchFamily="18" charset="0"/>
                  <a:cs typeface="Times New Roman" pitchFamily="18" charset="0"/>
                </a:rPr>
                <a:t>Nhận</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biết</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đặc</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điểm</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của</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thể</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loại</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truyện</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đồng</a:t>
              </a:r>
              <a:r>
                <a:rPr lang="en-US" sz="2600" kern="1200" dirty="0">
                  <a:latin typeface="Times New Roman" pitchFamily="18" charset="0"/>
                  <a:cs typeface="Times New Roman" pitchFamily="18" charset="0"/>
                </a:rPr>
                <a:t> </a:t>
              </a:r>
              <a:r>
                <a:rPr lang="en-US" sz="2600" kern="1200" dirty="0" err="1">
                  <a:latin typeface="Times New Roman" pitchFamily="18" charset="0"/>
                  <a:cs typeface="Times New Roman" pitchFamily="18" charset="0"/>
                </a:rPr>
                <a:t>thoại</a:t>
              </a:r>
              <a:endParaRPr lang="en-US" sz="2600" kern="1200" dirty="0">
                <a:latin typeface="Times New Roman" pitchFamily="18" charset="0"/>
                <a:cs typeface="Times New Roman" pitchFamily="18" charset="0"/>
              </a:endParaRPr>
            </a:p>
          </p:txBody>
        </p:sp>
      </p:grpSp>
      <p:sp>
        <p:nvSpPr>
          <p:cNvPr id="19" name="Rectangle: Rounded Corners 4">
            <a:extLst>
              <a:ext uri="{FF2B5EF4-FFF2-40B4-BE49-F238E27FC236}">
                <a16:creationId xmlns="" xmlns:a16="http://schemas.microsoft.com/office/drawing/2014/main" id="{81FAFCB9-91E1-451E-B585-E5FF4EC4095C}"/>
              </a:ext>
            </a:extLst>
          </p:cNvPr>
          <p:cNvSpPr txBox="1"/>
          <p:nvPr/>
        </p:nvSpPr>
        <p:spPr>
          <a:xfrm>
            <a:off x="6992938" y="4780757"/>
            <a:ext cx="4708732" cy="123738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36265" tIns="0" rIns="236265"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latin typeface="Times New Roman" pitchFamily="18" charset="0"/>
                <a:cs typeface="Times New Roman" pitchFamily="18" charset="0"/>
                <a:sym typeface="Wingdings" panose="05000000000000000000" pitchFamily="2" charset="2"/>
              </a:rPr>
              <a:t></a:t>
            </a:r>
            <a:r>
              <a:rPr lang="en-US" sz="2600" b="1" kern="1200" dirty="0" err="1">
                <a:solidFill>
                  <a:srgbClr val="FF0000"/>
                </a:solidFill>
                <a:latin typeface="Times New Roman" pitchFamily="18" charset="0"/>
                <a:cs typeface="Times New Roman" pitchFamily="18" charset="0"/>
                <a:sym typeface="Wingdings" panose="05000000000000000000" pitchFamily="2" charset="2"/>
              </a:rPr>
              <a:t>Nhân</a:t>
            </a:r>
            <a:r>
              <a:rPr lang="en-US" sz="2600" b="1" kern="1200" dirty="0">
                <a:solidFill>
                  <a:srgbClr val="FF0000"/>
                </a:solidFill>
                <a:latin typeface="Times New Roman" pitchFamily="18" charset="0"/>
                <a:cs typeface="Times New Roman" pitchFamily="18" charset="0"/>
                <a:sym typeface="Wingdings" panose="05000000000000000000" pitchFamily="2" charset="2"/>
              </a:rPr>
              <a:t> </a:t>
            </a:r>
            <a:r>
              <a:rPr lang="en-US" sz="2600" b="1" kern="1200" dirty="0" err="1">
                <a:solidFill>
                  <a:srgbClr val="FF0000"/>
                </a:solidFill>
                <a:latin typeface="Times New Roman" pitchFamily="18" charset="0"/>
                <a:cs typeface="Times New Roman" pitchFamily="18" charset="0"/>
                <a:sym typeface="Wingdings" panose="05000000000000000000" pitchFamily="2" charset="2"/>
              </a:rPr>
              <a:t>vật</a:t>
            </a:r>
            <a:r>
              <a:rPr lang="en-US" sz="2600" b="1" kern="1200" dirty="0">
                <a:solidFill>
                  <a:srgbClr val="FF0000"/>
                </a:solidFill>
                <a:latin typeface="Times New Roman" pitchFamily="18" charset="0"/>
                <a:cs typeface="Times New Roman" pitchFamily="18" charset="0"/>
                <a:sym typeface="Wingdings" panose="05000000000000000000" pitchFamily="2" charset="2"/>
              </a:rPr>
              <a:t> </a:t>
            </a:r>
            <a:r>
              <a:rPr lang="en-US" sz="2600" b="1" kern="1200" dirty="0" err="1">
                <a:solidFill>
                  <a:srgbClr val="FF0000"/>
                </a:solidFill>
                <a:latin typeface="Times New Roman" pitchFamily="18" charset="0"/>
                <a:cs typeface="Times New Roman" pitchFamily="18" charset="0"/>
                <a:sym typeface="Wingdings" panose="05000000000000000000" pitchFamily="2" charset="2"/>
              </a:rPr>
              <a:t>là</a:t>
            </a:r>
            <a:r>
              <a:rPr lang="en-US" sz="2600" b="1" kern="1200" dirty="0">
                <a:solidFill>
                  <a:srgbClr val="FF0000"/>
                </a:solidFill>
                <a:latin typeface="Times New Roman" pitchFamily="18" charset="0"/>
                <a:cs typeface="Times New Roman" pitchFamily="18" charset="0"/>
                <a:sym typeface="Wingdings" panose="05000000000000000000" pitchFamily="2" charset="2"/>
              </a:rPr>
              <a:t> </a:t>
            </a:r>
            <a:r>
              <a:rPr lang="en-US" sz="2600" b="1" kern="1200" dirty="0" err="1">
                <a:solidFill>
                  <a:srgbClr val="FF0000"/>
                </a:solidFill>
                <a:latin typeface="Times New Roman" pitchFamily="18" charset="0"/>
                <a:cs typeface="Times New Roman" pitchFamily="18" charset="0"/>
                <a:sym typeface="Wingdings" panose="05000000000000000000" pitchFamily="2" charset="2"/>
              </a:rPr>
              <a:t>các</a:t>
            </a:r>
            <a:r>
              <a:rPr lang="en-US" sz="2600" b="1" kern="1200" dirty="0">
                <a:solidFill>
                  <a:srgbClr val="FF0000"/>
                </a:solidFill>
                <a:latin typeface="Times New Roman" pitchFamily="18" charset="0"/>
                <a:cs typeface="Times New Roman" pitchFamily="18" charset="0"/>
                <a:sym typeface="Wingdings" panose="05000000000000000000" pitchFamily="2" charset="2"/>
              </a:rPr>
              <a:t> </a:t>
            </a:r>
            <a:r>
              <a:rPr lang="en-US" sz="2600" b="1" kern="1200" dirty="0" err="1">
                <a:solidFill>
                  <a:srgbClr val="FF0000"/>
                </a:solidFill>
                <a:latin typeface="Times New Roman" pitchFamily="18" charset="0"/>
                <a:cs typeface="Times New Roman" pitchFamily="18" charset="0"/>
                <a:sym typeface="Wingdings" panose="05000000000000000000" pitchFamily="2" charset="2"/>
              </a:rPr>
              <a:t>loài</a:t>
            </a:r>
            <a:r>
              <a:rPr lang="en-US" sz="2600" b="1" kern="1200" dirty="0">
                <a:solidFill>
                  <a:srgbClr val="FF0000"/>
                </a:solidFill>
                <a:latin typeface="Times New Roman" pitchFamily="18" charset="0"/>
                <a:cs typeface="Times New Roman" pitchFamily="18" charset="0"/>
                <a:sym typeface="Wingdings" panose="05000000000000000000" pitchFamily="2" charset="2"/>
              </a:rPr>
              <a:t> </a:t>
            </a:r>
            <a:r>
              <a:rPr lang="en-US" sz="2600" b="1" kern="1200" dirty="0" err="1">
                <a:solidFill>
                  <a:srgbClr val="FF0000"/>
                </a:solidFill>
                <a:latin typeface="Times New Roman" pitchFamily="18" charset="0"/>
                <a:cs typeface="Times New Roman" pitchFamily="18" charset="0"/>
                <a:sym typeface="Wingdings" panose="05000000000000000000" pitchFamily="2" charset="2"/>
              </a:rPr>
              <a:t>vật</a:t>
            </a:r>
            <a:r>
              <a:rPr lang="en-US" sz="2600" b="1" kern="1200" dirty="0">
                <a:solidFill>
                  <a:srgbClr val="FF0000"/>
                </a:solidFill>
                <a:latin typeface="Times New Roman" pitchFamily="18" charset="0"/>
                <a:cs typeface="Times New Roman" pitchFamily="18" charset="0"/>
                <a:sym typeface="Wingdings" panose="05000000000000000000" pitchFamily="2" charset="2"/>
              </a:rPr>
              <a:t> đ</a:t>
            </a:r>
            <a:r>
              <a:rPr lang="vi-VN" sz="2600" b="1" kern="1200" dirty="0">
                <a:solidFill>
                  <a:srgbClr val="FF0000"/>
                </a:solidFill>
                <a:latin typeface="Times New Roman" pitchFamily="18" charset="0"/>
                <a:cs typeface="Times New Roman" pitchFamily="18" charset="0"/>
                <a:sym typeface="Wingdings" panose="05000000000000000000" pitchFamily="2" charset="2"/>
              </a:rPr>
              <a:t>ư</a:t>
            </a:r>
            <a:r>
              <a:rPr lang="en-US" sz="2600" b="1" dirty="0" err="1">
                <a:solidFill>
                  <a:srgbClr val="FF0000"/>
                </a:solidFill>
                <a:latin typeface="Times New Roman" pitchFamily="18" charset="0"/>
                <a:cs typeface="Times New Roman" pitchFamily="18" charset="0"/>
                <a:sym typeface="Wingdings" panose="05000000000000000000" pitchFamily="2" charset="2"/>
              </a:rPr>
              <a:t>ợc</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nhân</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hóa</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Dế</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Mèn</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Dế</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Choắt</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Chị</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Cốc</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Cào</a:t>
            </a:r>
            <a:r>
              <a:rPr lang="en-US" sz="2600" b="1" dirty="0">
                <a:solidFill>
                  <a:srgbClr val="FF0000"/>
                </a:solidFill>
                <a:latin typeface="Times New Roman" pitchFamily="18" charset="0"/>
                <a:cs typeface="Times New Roman" pitchFamily="18" charset="0"/>
                <a:sym typeface="Wingdings" panose="05000000000000000000" pitchFamily="2" charset="2"/>
              </a:rPr>
              <a:t> </a:t>
            </a:r>
            <a:r>
              <a:rPr lang="en-US" sz="2600" b="1" dirty="0" err="1">
                <a:solidFill>
                  <a:srgbClr val="FF0000"/>
                </a:solidFill>
                <a:latin typeface="Times New Roman" pitchFamily="18" charset="0"/>
                <a:cs typeface="Times New Roman" pitchFamily="18" charset="0"/>
                <a:sym typeface="Wingdings" panose="05000000000000000000" pitchFamily="2" charset="2"/>
              </a:rPr>
              <a:t>Cào</a:t>
            </a:r>
            <a:r>
              <a:rPr lang="en-US" sz="2600" b="1" dirty="0">
                <a:solidFill>
                  <a:srgbClr val="FF0000"/>
                </a:solidFill>
                <a:latin typeface="Times New Roman" pitchFamily="18" charset="0"/>
                <a:cs typeface="Times New Roman" pitchFamily="18" charset="0"/>
                <a:sym typeface="Wingdings" panose="05000000000000000000" pitchFamily="2" charset="2"/>
              </a:rPr>
              <a:t>,…</a:t>
            </a:r>
            <a:endParaRPr lang="en-US" sz="2600" b="1" kern="1200" dirty="0">
              <a:solidFill>
                <a:srgbClr val="FF0000"/>
              </a:solidFill>
              <a:latin typeface="Times New Roman" pitchFamily="18" charset="0"/>
              <a:cs typeface="Times New Roman" pitchFamily="18" charset="0"/>
            </a:endParaRPr>
          </a:p>
        </p:txBody>
      </p:sp>
      <p:cxnSp>
        <p:nvCxnSpPr>
          <p:cNvPr id="20" name="Straight Arrow Connector 19">
            <a:extLst>
              <a:ext uri="{FF2B5EF4-FFF2-40B4-BE49-F238E27FC236}">
                <a16:creationId xmlns="" xmlns:a16="http://schemas.microsoft.com/office/drawing/2014/main" id="{C440F57C-61A3-4B80-9590-ADB56A027703}"/>
              </a:ext>
            </a:extLst>
          </p:cNvPr>
          <p:cNvCxnSpPr>
            <a:cxnSpLocks/>
            <a:stCxn id="36" idx="5"/>
          </p:cNvCxnSpPr>
          <p:nvPr/>
        </p:nvCxnSpPr>
        <p:spPr>
          <a:xfrm>
            <a:off x="6491467" y="3518553"/>
            <a:ext cx="1906409" cy="13344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51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6871"/>
                                        </p:tgtEl>
                                        <p:attrNameLst>
                                          <p:attrName>style.visibility</p:attrName>
                                        </p:attrNameLst>
                                      </p:cBhvr>
                                      <p:to>
                                        <p:strVal val="visible"/>
                                      </p:to>
                                    </p:set>
                                    <p:anim calcmode="lin" valueType="num">
                                      <p:cBhvr additive="base">
                                        <p:cTn id="73" dur="500" fill="hold"/>
                                        <p:tgtEl>
                                          <p:spTgt spid="36871"/>
                                        </p:tgtEl>
                                        <p:attrNameLst>
                                          <p:attrName>ppt_x</p:attrName>
                                        </p:attrNameLst>
                                      </p:cBhvr>
                                      <p:tavLst>
                                        <p:tav tm="0">
                                          <p:val>
                                            <p:strVal val="#ppt_x"/>
                                          </p:val>
                                        </p:tav>
                                        <p:tav tm="100000">
                                          <p:val>
                                            <p:strVal val="#ppt_x"/>
                                          </p:val>
                                        </p:tav>
                                      </p:tavLst>
                                    </p:anim>
                                    <p:anim calcmode="lin" valueType="num">
                                      <p:cBhvr additive="base">
                                        <p:cTn id="74"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36871" grpId="0" animBg="1"/>
      <p:bldP spid="36"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58F6B70-0690-47B8-B5CA-2FC940933B78}"/>
              </a:ext>
            </a:extLst>
          </p:cNvPr>
          <p:cNvSpPr/>
          <p:nvPr/>
        </p:nvSpPr>
        <p:spPr>
          <a:xfrm>
            <a:off x="119270" y="131370"/>
            <a:ext cx="12072730" cy="1384995"/>
          </a:xfrm>
          <a:prstGeom prst="rect">
            <a:avLst/>
          </a:prstGeom>
        </p:spPr>
        <p:txBody>
          <a:bodyPr wrap="square">
            <a:spAutoFit/>
          </a:bodyPr>
          <a:lstStyle/>
          <a:p>
            <a:r>
              <a:rPr lang="en-US" sz="2800" b="1" dirty="0" err="1">
                <a:solidFill>
                  <a:srgbClr val="FF0000"/>
                </a:solidFill>
                <a:latin typeface="Times New Roman" panose="02020603050405020304" pitchFamily="18" charset="0"/>
                <a:ea typeface="Arial" panose="020B0604020202020204" pitchFamily="34" charset="0"/>
              </a:rPr>
              <a:t>Từ</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trải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nghiệm</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và</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bài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học</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của</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Dế</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Mèn</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em</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hiểu</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thêm</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điều</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gì</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về</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lỗi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lầm</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của</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những</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người</a:t>
            </a:r>
            <a:r>
              <a:rPr lang="en-US" sz="2800" b="1" dirty="0">
                <a:solidFill>
                  <a:srgbClr val="FF0000"/>
                </a:solidFill>
                <a:latin typeface="Times New Roman" panose="02020603050405020304" pitchFamily="18" charset="0"/>
                <a:ea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rPr>
              <a:t>tuổi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mới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và</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về</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thái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độ</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cần</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trước</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những</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lỗi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lầm</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thể</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mắc</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phải</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trong</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cuộc</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rPr>
              <a:t>?</a:t>
            </a:r>
            <a:endParaRPr lang="en-US" sz="2800" b="1" dirty="0">
              <a:solidFill>
                <a:srgbClr val="FF0000"/>
              </a:solidFill>
            </a:endParaRPr>
          </a:p>
        </p:txBody>
      </p:sp>
      <p:sp>
        <p:nvSpPr>
          <p:cNvPr id="3" name="Rectangle 2">
            <a:extLst>
              <a:ext uri="{FF2B5EF4-FFF2-40B4-BE49-F238E27FC236}">
                <a16:creationId xmlns="" xmlns:a16="http://schemas.microsoft.com/office/drawing/2014/main" id="{D2515DC3-F6E6-44D5-82FA-63CD9FC7B965}"/>
              </a:ext>
            </a:extLst>
          </p:cNvPr>
          <p:cNvSpPr/>
          <p:nvPr/>
        </p:nvSpPr>
        <p:spPr>
          <a:xfrm>
            <a:off x="212035" y="2220533"/>
            <a:ext cx="11542643" cy="2677656"/>
          </a:xfrm>
          <a:prstGeom prst="rect">
            <a:avLst/>
          </a:prstGeom>
        </p:spPr>
        <p:txBody>
          <a:bodyPr wrap="square">
            <a:spAutoFit/>
          </a:bodyPr>
          <a:lstStyle/>
          <a:p>
            <a:pPr algn="just"/>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thường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vẻ</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đẹp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đầy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tuổi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sự</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tự</a:t>
            </a:r>
            <a:r>
              <a:rPr lang="en-US" sz="2800" dirty="0">
                <a:latin typeface="Times New Roman" panose="02020603050405020304" pitchFamily="18" charset="0"/>
                <a:ea typeface="Arial" panose="020B0604020202020204" pitchFamily="34" charset="0"/>
                <a:cs typeface="Times New Roman" panose="02020603050405020304" pitchFamily="18" charset="0"/>
              </a:rPr>
              <a:t> tin, </a:t>
            </a:r>
            <a:r>
              <a:rPr lang="en-US" sz="2800" dirty="0" err="1">
                <a:latin typeface="Times New Roman" panose="02020603050405020304" pitchFamily="18" charset="0"/>
                <a:ea typeface="Arial" panose="020B0604020202020204" pitchFamily="34" charset="0"/>
                <a:cs typeface="Times New Roman" panose="02020603050405020304" pitchFamily="18" charset="0"/>
              </a:rPr>
              <a:t>yêu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vậy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dễ</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trở</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kiêu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căng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tự</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phụ</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nổi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dễ</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mắc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lỗi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lầm</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Tuy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nhiên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sai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lầm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ấy</a:t>
            </a:r>
            <a:r>
              <a:rPr lang="en-US" sz="2800" dirty="0">
                <a:latin typeface="Times New Roman" panose="02020603050405020304" pitchFamily="18" charset="0"/>
                <a:ea typeface="Arial" panose="020B0604020202020204" pitchFamily="34" charset="0"/>
              </a:rPr>
              <a:t>, ta </a:t>
            </a:r>
            <a:r>
              <a:rPr lang="en-US" sz="2800" dirty="0" err="1">
                <a:latin typeface="Times New Roman" panose="02020603050405020304" pitchFamily="18" charset="0"/>
                <a:ea typeface="Arial" panose="020B0604020202020204" pitchFamily="34" charset="0"/>
              </a:rPr>
              <a:t>cần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phải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nhận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ra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sữa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chữa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lỗi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lầm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ấy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phải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tự</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trọng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nghiêm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khắc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rèn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luyện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thiếu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sót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mình</a:t>
            </a:r>
            <a:r>
              <a:rPr lang="en-US" sz="2800" dirty="0">
                <a:latin typeface="Times New Roman" panose="02020603050405020304" pitchFamily="18" charset="0"/>
                <a:ea typeface="Arial" panose="020B0604020202020204" pitchFamily="34" charset="0"/>
              </a:rPr>
              <a:t>.</a:t>
            </a:r>
            <a:endParaRPr lang="en-US" sz="2800" dirty="0"/>
          </a:p>
        </p:txBody>
      </p:sp>
    </p:spTree>
    <p:extLst>
      <p:ext uri="{BB962C8B-B14F-4D97-AF65-F5344CB8AC3E}">
        <p14:creationId xmlns:p14="http://schemas.microsoft.com/office/powerpoint/2010/main" val="6609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 xmlns:a16="http://schemas.microsoft.com/office/drawing/2014/main" id="{0750AE3D-6EA6-4468-B396-E75B0C209D86}"/>
              </a:ext>
            </a:extLst>
          </p:cNvPr>
          <p:cNvSpPr txBox="1">
            <a:spLocks noChangeArrowheads="1"/>
          </p:cNvSpPr>
          <p:nvPr/>
        </p:nvSpPr>
        <p:spPr bwMode="auto">
          <a:xfrm>
            <a:off x="381000" y="441395"/>
            <a:ext cx="365760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V. </a:t>
            </a:r>
            <a:r>
              <a:rPr lang="en-US" altLang="en-US" sz="3600" b="1" dirty="0" err="1">
                <a:solidFill>
                  <a:srgbClr val="FF0000"/>
                </a:solidFill>
                <a:latin typeface="Times New Roman" panose="02020603050405020304" pitchFamily="18" charset="0"/>
                <a:cs typeface="Times New Roman" panose="02020603050405020304" pitchFamily="18" charset="0"/>
              </a:rPr>
              <a:t>Luyện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427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A10033CB-39CC-4616-955D-1688CB5AE98C}"/>
              </a:ext>
            </a:extLst>
          </p:cNvPr>
          <p:cNvGraphicFramePr>
            <a:graphicFrameLocks noGrp="1"/>
          </p:cNvGraphicFramePr>
          <p:nvPr/>
        </p:nvGraphicFramePr>
        <p:xfrm>
          <a:off x="2514600" y="1219200"/>
          <a:ext cx="7239000" cy="4835524"/>
        </p:xfrm>
        <a:graphic>
          <a:graphicData uri="http://schemas.openxmlformats.org/drawingml/2006/table">
            <a:tbl>
              <a:tblPr firstRow="1" bandRow="1">
                <a:tableStyleId>{5C22544A-7EE6-4342-B048-85BDC9FD1C3A}</a:tableStyleId>
              </a:tblPr>
              <a:tblGrid>
                <a:gridCol w="2413000">
                  <a:extLst>
                    <a:ext uri="{9D8B030D-6E8A-4147-A177-3AD203B41FA5}">
                      <a16:colId xmlns="" xmlns:a16="http://schemas.microsoft.com/office/drawing/2014/main" val="20000"/>
                    </a:ext>
                  </a:extLst>
                </a:gridCol>
                <a:gridCol w="2413000">
                  <a:extLst>
                    <a:ext uri="{9D8B030D-6E8A-4147-A177-3AD203B41FA5}">
                      <a16:colId xmlns="" xmlns:a16="http://schemas.microsoft.com/office/drawing/2014/main" val="20001"/>
                    </a:ext>
                  </a:extLst>
                </a:gridCol>
                <a:gridCol w="2413000">
                  <a:extLst>
                    <a:ext uri="{9D8B030D-6E8A-4147-A177-3AD203B41FA5}">
                      <a16:colId xmlns="" xmlns:a16="http://schemas.microsoft.com/office/drawing/2014/main" val="20002"/>
                    </a:ext>
                  </a:extLst>
                </a:gridCol>
              </a:tblGrid>
              <a:tr h="872921">
                <a:tc>
                  <a:txBody>
                    <a:bodyPr/>
                    <a:lstStyle/>
                    <a:p>
                      <a:endParaRPr lang="en-US" sz="1800" dirty="0"/>
                    </a:p>
                  </a:txBody>
                  <a:tcPr marT="45714" marB="45714">
                    <a:solidFill>
                      <a:schemeClr val="accent3">
                        <a:lumMod val="60000"/>
                        <a:lumOff val="40000"/>
                      </a:schemeClr>
                    </a:solidFill>
                  </a:tcPr>
                </a:tc>
                <a:tc>
                  <a:txBody>
                    <a:bodyPr/>
                    <a:lstStyle/>
                    <a:p>
                      <a:pPr algn="ctr"/>
                      <a:r>
                        <a:rPr lang="en-US" sz="1800" dirty="0">
                          <a:solidFill>
                            <a:srgbClr val="C00000"/>
                          </a:solidFill>
                          <a:latin typeface="Times New Roman" pitchFamily="18" charset="0"/>
                          <a:cs typeface="Times New Roman" pitchFamily="18" charset="0"/>
                        </a:rPr>
                        <a:t>DẾ</a:t>
                      </a:r>
                      <a:r>
                        <a:rPr lang="en-US" sz="1800" baseline="0" dirty="0">
                          <a:solidFill>
                            <a:srgbClr val="C00000"/>
                          </a:solidFill>
                          <a:latin typeface="Times New Roman" pitchFamily="18" charset="0"/>
                          <a:cs typeface="Times New Roman" pitchFamily="18" charset="0"/>
                        </a:rPr>
                        <a:t> MÈN</a:t>
                      </a:r>
                      <a:endParaRPr lang="en-US" sz="1800" dirty="0">
                        <a:solidFill>
                          <a:srgbClr val="C00000"/>
                        </a:solidFill>
                        <a:latin typeface="Times New Roman" pitchFamily="18" charset="0"/>
                        <a:cs typeface="Times New Roman" pitchFamily="18" charset="0"/>
                      </a:endParaRPr>
                    </a:p>
                  </a:txBody>
                  <a:tcPr marT="45714" marB="45714">
                    <a:solidFill>
                      <a:schemeClr val="accent3">
                        <a:lumMod val="60000"/>
                        <a:lumOff val="40000"/>
                      </a:schemeClr>
                    </a:solidFill>
                  </a:tcPr>
                </a:tc>
                <a:tc>
                  <a:txBody>
                    <a:bodyPr/>
                    <a:lstStyle/>
                    <a:p>
                      <a:pPr algn="ctr"/>
                      <a:r>
                        <a:rPr lang="en-US" sz="1800" dirty="0">
                          <a:solidFill>
                            <a:srgbClr val="C00000"/>
                          </a:solidFill>
                          <a:latin typeface="Times New Roman" pitchFamily="18" charset="0"/>
                          <a:cs typeface="Times New Roman" pitchFamily="18" charset="0"/>
                        </a:rPr>
                        <a:t>DẾ</a:t>
                      </a:r>
                      <a:r>
                        <a:rPr lang="en-US" sz="1800" baseline="0" dirty="0">
                          <a:solidFill>
                            <a:srgbClr val="C00000"/>
                          </a:solidFill>
                          <a:latin typeface="Times New Roman" pitchFamily="18" charset="0"/>
                          <a:cs typeface="Times New Roman" pitchFamily="18" charset="0"/>
                        </a:rPr>
                        <a:t> CHOẮT</a:t>
                      </a:r>
                      <a:endParaRPr lang="en-US" sz="1800" dirty="0">
                        <a:solidFill>
                          <a:srgbClr val="C00000"/>
                        </a:solidFill>
                        <a:latin typeface="Times New Roman" pitchFamily="18" charset="0"/>
                        <a:cs typeface="Times New Roman" pitchFamily="18" charset="0"/>
                      </a:endParaRPr>
                    </a:p>
                  </a:txBody>
                  <a:tcPr marT="45714" marB="45714">
                    <a:solidFill>
                      <a:schemeClr val="accent3">
                        <a:lumMod val="60000"/>
                        <a:lumOff val="40000"/>
                      </a:schemeClr>
                    </a:solidFill>
                  </a:tcPr>
                </a:tc>
                <a:extLst>
                  <a:ext uri="{0D108BD9-81ED-4DB2-BD59-A6C34878D82A}">
                    <a16:rowId xmlns="" xmlns:a16="http://schemas.microsoft.com/office/drawing/2014/main" val="10000"/>
                  </a:ext>
                </a:extLst>
              </a:tr>
              <a:tr h="872921">
                <a:tc>
                  <a:txBody>
                    <a:bodyPr/>
                    <a:lstStyle/>
                    <a:p>
                      <a:pPr algn="ctr"/>
                      <a:r>
                        <a:rPr lang="en-US" sz="2400" b="1" dirty="0" err="1">
                          <a:latin typeface="Times New Roman" pitchFamily="18" charset="0"/>
                          <a:cs typeface="Times New Roman" pitchFamily="18" charset="0"/>
                        </a:rPr>
                        <a:t>Ngoại</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hình</a:t>
                      </a:r>
                      <a:endParaRPr lang="en-US" sz="2400" b="1" dirty="0">
                        <a:latin typeface="Times New Roman" pitchFamily="18" charset="0"/>
                        <a:cs typeface="Times New Roman" pitchFamily="18" charset="0"/>
                      </a:endParaRPr>
                    </a:p>
                  </a:txBody>
                  <a:tcPr marT="45714" marB="45714">
                    <a:solidFill>
                      <a:schemeClr val="accent3">
                        <a:lumMod val="60000"/>
                        <a:lumOff val="40000"/>
                      </a:schemeClr>
                    </a:solidFill>
                  </a:tcPr>
                </a:tc>
                <a:tc>
                  <a:txBody>
                    <a:bodyPr/>
                    <a:lstStyle/>
                    <a:p>
                      <a:endParaRPr lang="en-US" sz="1800" dirty="0"/>
                    </a:p>
                  </a:txBody>
                  <a:tcPr marT="45714" marB="45714">
                    <a:solidFill>
                      <a:schemeClr val="accent3">
                        <a:lumMod val="60000"/>
                        <a:lumOff val="40000"/>
                      </a:schemeClr>
                    </a:solidFill>
                  </a:tcPr>
                </a:tc>
                <a:tc>
                  <a:txBody>
                    <a:bodyPr/>
                    <a:lstStyle/>
                    <a:p>
                      <a:endParaRPr lang="en-US" sz="1800"/>
                    </a:p>
                  </a:txBody>
                  <a:tcPr marT="45714" marB="45714">
                    <a:solidFill>
                      <a:schemeClr val="accent3">
                        <a:lumMod val="60000"/>
                        <a:lumOff val="40000"/>
                      </a:schemeClr>
                    </a:solidFill>
                  </a:tcPr>
                </a:tc>
                <a:extLst>
                  <a:ext uri="{0D108BD9-81ED-4DB2-BD59-A6C34878D82A}">
                    <a16:rowId xmlns="" xmlns:a16="http://schemas.microsoft.com/office/drawing/2014/main" val="10001"/>
                  </a:ext>
                </a:extLst>
              </a:tr>
              <a:tr h="872921">
                <a:tc>
                  <a:txBody>
                    <a:bodyPr/>
                    <a:lstStyle/>
                    <a:p>
                      <a:pPr algn="ct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nói</a:t>
                      </a:r>
                      <a:endParaRPr lang="en-US" sz="2400" b="1" dirty="0">
                        <a:latin typeface="Times New Roman" pitchFamily="18" charset="0"/>
                        <a:cs typeface="Times New Roman" pitchFamily="18" charset="0"/>
                      </a:endParaRPr>
                    </a:p>
                  </a:txBody>
                  <a:tcPr marT="45714" marB="45714">
                    <a:solidFill>
                      <a:schemeClr val="accent3">
                        <a:lumMod val="60000"/>
                        <a:lumOff val="40000"/>
                      </a:schemeClr>
                    </a:solidFill>
                  </a:tcPr>
                </a:tc>
                <a:tc>
                  <a:txBody>
                    <a:bodyPr/>
                    <a:lstStyle/>
                    <a:p>
                      <a:endParaRPr lang="en-US" sz="1800" dirty="0"/>
                    </a:p>
                  </a:txBody>
                  <a:tcPr marT="45714" marB="45714">
                    <a:solidFill>
                      <a:schemeClr val="accent3">
                        <a:lumMod val="60000"/>
                        <a:lumOff val="40000"/>
                      </a:schemeClr>
                    </a:solidFill>
                  </a:tcPr>
                </a:tc>
                <a:tc>
                  <a:txBody>
                    <a:bodyPr/>
                    <a:lstStyle/>
                    <a:p>
                      <a:endParaRPr lang="en-US" sz="1800" dirty="0"/>
                    </a:p>
                  </a:txBody>
                  <a:tcPr marT="45714" marB="45714">
                    <a:solidFill>
                      <a:schemeClr val="accent3">
                        <a:lumMod val="60000"/>
                        <a:lumOff val="40000"/>
                      </a:schemeClr>
                    </a:solidFill>
                  </a:tcPr>
                </a:tc>
                <a:extLst>
                  <a:ext uri="{0D108BD9-81ED-4DB2-BD59-A6C34878D82A}">
                    <a16:rowId xmlns="" xmlns:a16="http://schemas.microsoft.com/office/drawing/2014/main" val="10002"/>
                  </a:ext>
                </a:extLst>
              </a:tr>
              <a:tr h="872921">
                <a:tc>
                  <a:txBody>
                    <a:bodyPr/>
                    <a:lstStyle/>
                    <a:p>
                      <a:pPr algn="ctr"/>
                      <a:r>
                        <a:rPr lang="en-US" sz="2400" b="1" dirty="0" err="1">
                          <a:latin typeface="Times New Roman" pitchFamily="18" charset="0"/>
                          <a:cs typeface="Times New Roman" pitchFamily="18" charset="0"/>
                        </a:rPr>
                        <a:t>Tính</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cách</a:t>
                      </a:r>
                      <a:endParaRPr lang="en-US" sz="2400" b="1" dirty="0">
                        <a:latin typeface="Times New Roman" pitchFamily="18" charset="0"/>
                        <a:cs typeface="Times New Roman" pitchFamily="18" charset="0"/>
                      </a:endParaRPr>
                    </a:p>
                  </a:txBody>
                  <a:tcPr marT="45714" marB="45714">
                    <a:solidFill>
                      <a:schemeClr val="accent3">
                        <a:lumMod val="60000"/>
                        <a:lumOff val="40000"/>
                      </a:schemeClr>
                    </a:solidFill>
                  </a:tcPr>
                </a:tc>
                <a:tc>
                  <a:txBody>
                    <a:bodyPr/>
                    <a:lstStyle/>
                    <a:p>
                      <a:endParaRPr lang="en-US" sz="1800"/>
                    </a:p>
                  </a:txBody>
                  <a:tcPr marT="45714" marB="45714">
                    <a:solidFill>
                      <a:schemeClr val="accent3">
                        <a:lumMod val="60000"/>
                        <a:lumOff val="40000"/>
                      </a:schemeClr>
                    </a:solidFill>
                  </a:tcPr>
                </a:tc>
                <a:tc>
                  <a:txBody>
                    <a:bodyPr/>
                    <a:lstStyle/>
                    <a:p>
                      <a:endParaRPr lang="en-US" sz="1800" dirty="0"/>
                    </a:p>
                  </a:txBody>
                  <a:tcPr marT="45714" marB="45714">
                    <a:solidFill>
                      <a:schemeClr val="accent3">
                        <a:lumMod val="60000"/>
                        <a:lumOff val="40000"/>
                      </a:schemeClr>
                    </a:solidFill>
                  </a:tcPr>
                </a:tc>
                <a:extLst>
                  <a:ext uri="{0D108BD9-81ED-4DB2-BD59-A6C34878D82A}">
                    <a16:rowId xmlns="" xmlns:a16="http://schemas.microsoft.com/office/drawing/2014/main" val="10003"/>
                  </a:ext>
                </a:extLst>
              </a:tr>
              <a:tr h="1343840">
                <a:tc>
                  <a:txBody>
                    <a:bodyPr/>
                    <a:lstStyle/>
                    <a:p>
                      <a:pPr algn="ct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nhận</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của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em</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về</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nhân</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vật</a:t>
                      </a:r>
                      <a:endParaRPr lang="en-US" sz="2400" b="1" dirty="0">
                        <a:latin typeface="Times New Roman" pitchFamily="18" charset="0"/>
                        <a:cs typeface="Times New Roman" pitchFamily="18" charset="0"/>
                      </a:endParaRPr>
                    </a:p>
                  </a:txBody>
                  <a:tcPr marT="45714" marB="45714">
                    <a:solidFill>
                      <a:schemeClr val="accent3">
                        <a:lumMod val="60000"/>
                        <a:lumOff val="40000"/>
                      </a:schemeClr>
                    </a:solidFill>
                  </a:tcPr>
                </a:tc>
                <a:tc>
                  <a:txBody>
                    <a:bodyPr/>
                    <a:lstStyle/>
                    <a:p>
                      <a:endParaRPr lang="en-US" sz="1800"/>
                    </a:p>
                  </a:txBody>
                  <a:tcPr marT="45714" marB="45714">
                    <a:solidFill>
                      <a:schemeClr val="accent3">
                        <a:lumMod val="60000"/>
                        <a:lumOff val="40000"/>
                      </a:schemeClr>
                    </a:solidFill>
                  </a:tcPr>
                </a:tc>
                <a:tc>
                  <a:txBody>
                    <a:bodyPr/>
                    <a:lstStyle/>
                    <a:p>
                      <a:endParaRPr lang="en-US" sz="1800" dirty="0"/>
                    </a:p>
                  </a:txBody>
                  <a:tcPr marT="45714" marB="45714">
                    <a:solidFill>
                      <a:schemeClr val="accent3">
                        <a:lumMod val="60000"/>
                        <a:lumOff val="4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83809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4A7B3A98-B319-411C-8AF8-6B39CDB649FA}"/>
              </a:ext>
            </a:extLst>
          </p:cNvPr>
          <p:cNvGraphicFramePr>
            <a:graphicFrameLocks noGrp="1"/>
          </p:cNvGraphicFramePr>
          <p:nvPr/>
        </p:nvGraphicFramePr>
        <p:xfrm>
          <a:off x="2209800" y="457201"/>
          <a:ext cx="7848600" cy="5837257"/>
        </p:xfrm>
        <a:graphic>
          <a:graphicData uri="http://schemas.openxmlformats.org/drawingml/2006/table">
            <a:tbl>
              <a:tblPr firstRow="1" bandRow="1">
                <a:tableStyleId>{5C22544A-7EE6-4342-B048-85BDC9FD1C3A}</a:tableStyleId>
              </a:tblPr>
              <a:tblGrid>
                <a:gridCol w="2616200">
                  <a:extLst>
                    <a:ext uri="{9D8B030D-6E8A-4147-A177-3AD203B41FA5}">
                      <a16:colId xmlns="" xmlns:a16="http://schemas.microsoft.com/office/drawing/2014/main" val="20000"/>
                    </a:ext>
                  </a:extLst>
                </a:gridCol>
                <a:gridCol w="2616200">
                  <a:extLst>
                    <a:ext uri="{9D8B030D-6E8A-4147-A177-3AD203B41FA5}">
                      <a16:colId xmlns="" xmlns:a16="http://schemas.microsoft.com/office/drawing/2014/main" val="20001"/>
                    </a:ext>
                  </a:extLst>
                </a:gridCol>
                <a:gridCol w="2616200">
                  <a:extLst>
                    <a:ext uri="{9D8B030D-6E8A-4147-A177-3AD203B41FA5}">
                      <a16:colId xmlns="" xmlns:a16="http://schemas.microsoft.com/office/drawing/2014/main" val="20002"/>
                    </a:ext>
                  </a:extLst>
                </a:gridCol>
              </a:tblGrid>
              <a:tr h="909435">
                <a:tc>
                  <a:txBody>
                    <a:bodyPr/>
                    <a:lstStyle/>
                    <a:p>
                      <a:endParaRPr lang="en-US" sz="1800" dirty="0"/>
                    </a:p>
                  </a:txBody>
                  <a:tcPr marT="45718" marB="45718">
                    <a:solidFill>
                      <a:schemeClr val="tx2">
                        <a:lumMod val="20000"/>
                        <a:lumOff val="80000"/>
                      </a:schemeClr>
                    </a:solidFill>
                  </a:tcPr>
                </a:tc>
                <a:tc>
                  <a:txBody>
                    <a:bodyPr/>
                    <a:lstStyle/>
                    <a:p>
                      <a:pPr algn="ctr"/>
                      <a:r>
                        <a:rPr lang="en-US" sz="2000" dirty="0">
                          <a:solidFill>
                            <a:srgbClr val="FF0000"/>
                          </a:solidFill>
                          <a:latin typeface="Times New Roman" pitchFamily="18" charset="0"/>
                          <a:cs typeface="Times New Roman" pitchFamily="18" charset="0"/>
                        </a:rPr>
                        <a:t>DẾ</a:t>
                      </a:r>
                      <a:r>
                        <a:rPr lang="en-US" sz="2000" baseline="0" dirty="0">
                          <a:solidFill>
                            <a:srgbClr val="FF0000"/>
                          </a:solidFill>
                          <a:latin typeface="Times New Roman" pitchFamily="18" charset="0"/>
                          <a:cs typeface="Times New Roman" pitchFamily="18" charset="0"/>
                        </a:rPr>
                        <a:t> MÈN</a:t>
                      </a:r>
                      <a:endParaRPr lang="en-US" sz="20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pPr algn="ctr"/>
                      <a:r>
                        <a:rPr lang="en-US" sz="2000" dirty="0">
                          <a:solidFill>
                            <a:srgbClr val="FF0000"/>
                          </a:solidFill>
                          <a:latin typeface="Times New Roman" pitchFamily="18" charset="0"/>
                          <a:cs typeface="Times New Roman" pitchFamily="18" charset="0"/>
                        </a:rPr>
                        <a:t>DẾ</a:t>
                      </a:r>
                      <a:r>
                        <a:rPr lang="en-US" sz="2000" baseline="0" dirty="0">
                          <a:solidFill>
                            <a:srgbClr val="FF0000"/>
                          </a:solidFill>
                          <a:latin typeface="Times New Roman" pitchFamily="18" charset="0"/>
                          <a:cs typeface="Times New Roman" pitchFamily="18" charset="0"/>
                        </a:rPr>
                        <a:t> CHOẮT</a:t>
                      </a:r>
                      <a:endParaRPr lang="en-US" sz="20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extLst>
                  <a:ext uri="{0D108BD9-81ED-4DB2-BD59-A6C34878D82A}">
                    <a16:rowId xmlns="" xmlns:a16="http://schemas.microsoft.com/office/drawing/2014/main" val="10000"/>
                  </a:ext>
                </a:extLst>
              </a:tr>
              <a:tr h="1920225">
                <a:tc>
                  <a:txBody>
                    <a:bodyPr/>
                    <a:lstStyle/>
                    <a:p>
                      <a:r>
                        <a:rPr lang="en-US" sz="2400" dirty="0" err="1">
                          <a:solidFill>
                            <a:srgbClr val="FF0000"/>
                          </a:solidFill>
                          <a:latin typeface="Times New Roman" pitchFamily="18" charset="0"/>
                          <a:cs typeface="Times New Roman" pitchFamily="18" charset="0"/>
                        </a:rPr>
                        <a:t>Ngoại</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hình</a:t>
                      </a:r>
                      <a:endParaRPr lang="en-US" sz="24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Khỏe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cường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tráng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đôi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càng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mẫm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bóng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vuốt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nhọn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hoắt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cánh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dài</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Ốm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xấu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gầy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gò</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và</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dài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lêu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nghêu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đôi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càng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bè</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bè</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extLst>
                  <a:ext uri="{0D108BD9-81ED-4DB2-BD59-A6C34878D82A}">
                    <a16:rowId xmlns="" xmlns:a16="http://schemas.microsoft.com/office/drawing/2014/main" val="10001"/>
                  </a:ext>
                </a:extLst>
              </a:tr>
              <a:tr h="909435">
                <a:tc>
                  <a:txBody>
                    <a:bodyPr/>
                    <a:lstStyle/>
                    <a:p>
                      <a:r>
                        <a:rPr lang="en-US" sz="2400" dirty="0" err="1">
                          <a:solidFill>
                            <a:srgbClr val="FF0000"/>
                          </a:solidFill>
                          <a:latin typeface="Times New Roman" pitchFamily="18" charset="0"/>
                          <a:cs typeface="Times New Roman" pitchFamily="18" charset="0"/>
                        </a:rPr>
                        <a:t>Lời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nói</a:t>
                      </a:r>
                      <a:endParaRPr lang="en-US" sz="24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Xưng</a:t>
                      </a:r>
                      <a:r>
                        <a:rPr lang="en-US" sz="2400" baseline="0" dirty="0">
                          <a:latin typeface="Times New Roman" pitchFamily="18" charset="0"/>
                          <a:cs typeface="Times New Roman" pitchFamily="18" charset="0"/>
                        </a:rPr>
                        <a:t> ta- </a:t>
                      </a:r>
                      <a:r>
                        <a:rPr lang="en-US" sz="2400" baseline="0" dirty="0" err="1">
                          <a:latin typeface="Times New Roman" pitchFamily="18" charset="0"/>
                          <a:cs typeface="Times New Roman" pitchFamily="18" charset="0"/>
                        </a:rPr>
                        <a:t>gọi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mày</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Xưng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em</a:t>
                      </a:r>
                      <a:r>
                        <a:rPr lang="en-US" sz="2400" baseline="0" dirty="0">
                          <a:latin typeface="Times New Roman" pitchFamily="18" charset="0"/>
                          <a:cs typeface="Times New Roman" pitchFamily="18" charset="0"/>
                        </a:rPr>
                        <a:t> – </a:t>
                      </a:r>
                      <a:r>
                        <a:rPr lang="en-US" sz="2400" baseline="0" dirty="0" err="1">
                          <a:latin typeface="Times New Roman" pitchFamily="18" charset="0"/>
                          <a:cs typeface="Times New Roman" pitchFamily="18" charset="0"/>
                        </a:rPr>
                        <a:t>gọi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anh</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extLst>
                  <a:ext uri="{0D108BD9-81ED-4DB2-BD59-A6C34878D82A}">
                    <a16:rowId xmlns="" xmlns:a16="http://schemas.microsoft.com/office/drawing/2014/main" val="10002"/>
                  </a:ext>
                </a:extLst>
              </a:tr>
              <a:tr h="1188709">
                <a:tc>
                  <a:txBody>
                    <a:bodyPr/>
                    <a:lstStyle/>
                    <a:p>
                      <a:r>
                        <a:rPr lang="en-US" sz="2400" dirty="0" err="1">
                          <a:solidFill>
                            <a:srgbClr val="FF0000"/>
                          </a:solidFill>
                          <a:latin typeface="Times New Roman" pitchFamily="18" charset="0"/>
                          <a:cs typeface="Times New Roman" pitchFamily="18" charset="0"/>
                        </a:rPr>
                        <a:t>Tính</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cách</a:t>
                      </a:r>
                      <a:endParaRPr lang="en-US" sz="24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hách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kiêu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ngạo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ngông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cuồng</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nhẫn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nhịn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vị</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tha</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bao</a:t>
                      </a:r>
                      <a:r>
                        <a:rPr lang="en-US" sz="2400" baseline="0" dirty="0">
                          <a:latin typeface="Times New Roman" pitchFamily="18" charset="0"/>
                          <a:cs typeface="Times New Roman" pitchFamily="18" charset="0"/>
                        </a:rPr>
                        <a:t> dung</a:t>
                      </a:r>
                      <a:endParaRPr lang="en-US" sz="2400" dirty="0">
                        <a:latin typeface="Times New Roman" pitchFamily="18" charset="0"/>
                        <a:cs typeface="Times New Roman" pitchFamily="18" charset="0"/>
                      </a:endParaRPr>
                    </a:p>
                  </a:txBody>
                  <a:tcPr marT="45718" marB="45718">
                    <a:solidFill>
                      <a:schemeClr val="tx2">
                        <a:lumMod val="20000"/>
                        <a:lumOff val="80000"/>
                      </a:schemeClr>
                    </a:solidFill>
                  </a:tcPr>
                </a:tc>
                <a:extLst>
                  <a:ext uri="{0D108BD9-81ED-4DB2-BD59-A6C34878D82A}">
                    <a16:rowId xmlns="" xmlns:a16="http://schemas.microsoft.com/office/drawing/2014/main" val="10003"/>
                  </a:ext>
                </a:extLst>
              </a:tr>
              <a:tr h="909435">
                <a:tc>
                  <a:txBody>
                    <a:bodyPr/>
                    <a:lstStyle/>
                    <a:p>
                      <a:r>
                        <a:rPr lang="en-US" sz="2400" dirty="0" err="1">
                          <a:solidFill>
                            <a:srgbClr val="FF0000"/>
                          </a:solidFill>
                          <a:latin typeface="Times New Roman" pitchFamily="18" charset="0"/>
                          <a:cs typeface="Times New Roman" pitchFamily="18" charset="0"/>
                        </a:rPr>
                        <a:t>Cảm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nhận</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của</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em</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về</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nhân</a:t>
                      </a:r>
                      <a:r>
                        <a:rPr lang="en-US" sz="2400" baseline="0" dirty="0">
                          <a:solidFill>
                            <a:srgbClr val="FF0000"/>
                          </a:solidFill>
                          <a:latin typeface="Times New Roman" pitchFamily="18" charset="0"/>
                          <a:cs typeface="Times New Roman" pitchFamily="18" charset="0"/>
                        </a:rPr>
                        <a:t> </a:t>
                      </a:r>
                      <a:r>
                        <a:rPr lang="en-US" sz="2400" baseline="0" dirty="0" err="1">
                          <a:solidFill>
                            <a:srgbClr val="FF0000"/>
                          </a:solidFill>
                          <a:latin typeface="Times New Roman" pitchFamily="18" charset="0"/>
                          <a:cs typeface="Times New Roman" pitchFamily="18" charset="0"/>
                        </a:rPr>
                        <a:t>vật</a:t>
                      </a:r>
                      <a:endParaRPr lang="en-US" sz="2400" dirty="0">
                        <a:solidFill>
                          <a:srgbClr val="FF0000"/>
                        </a:solidFill>
                        <a:latin typeface="Times New Roman" pitchFamily="18" charset="0"/>
                        <a:cs typeface="Times New Roman" pitchFamily="18" charset="0"/>
                      </a:endParaRPr>
                    </a:p>
                  </a:txBody>
                  <a:tcPr marT="45718" marB="45718">
                    <a:solidFill>
                      <a:schemeClr val="tx2">
                        <a:lumMod val="20000"/>
                        <a:lumOff val="80000"/>
                      </a:schemeClr>
                    </a:solidFill>
                  </a:tcPr>
                </a:tc>
                <a:tc>
                  <a:txBody>
                    <a:bodyPr/>
                    <a:lstStyle/>
                    <a:p>
                      <a:r>
                        <a:rPr lang="en-US" sz="2400" dirty="0">
                          <a:latin typeface="Times New Roman" pitchFamily="18" charset="0"/>
                          <a:cs typeface="Times New Roman" pitchFamily="18" charset="0"/>
                        </a:rPr>
                        <a:t>………………….</a:t>
                      </a:r>
                    </a:p>
                  </a:txBody>
                  <a:tcPr marT="45718" marB="45718">
                    <a:solidFill>
                      <a:schemeClr val="tx2">
                        <a:lumMod val="20000"/>
                        <a:lumOff val="80000"/>
                      </a:schemeClr>
                    </a:solidFill>
                  </a:tcPr>
                </a:tc>
                <a:tc>
                  <a:txBody>
                    <a:bodyPr/>
                    <a:lstStyle/>
                    <a:p>
                      <a:r>
                        <a:rPr lang="en-US" sz="2400" dirty="0">
                          <a:latin typeface="Times New Roman" pitchFamily="18" charset="0"/>
                          <a:cs typeface="Times New Roman" pitchFamily="18" charset="0"/>
                        </a:rPr>
                        <a:t>…………………</a:t>
                      </a:r>
                    </a:p>
                  </a:txBody>
                  <a:tcPr marT="45718" marB="45718">
                    <a:solidFill>
                      <a:schemeClr val="tx2">
                        <a:lumMod val="20000"/>
                        <a:lumOff val="8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8088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7881DFD-2BCA-4591-9CB1-56F78C86960C}"/>
              </a:ext>
            </a:extLst>
          </p:cNvPr>
          <p:cNvPicPr/>
          <p:nvPr/>
        </p:nvPicPr>
        <p:blipFill>
          <a:blip r:embed="rId2"/>
          <a:srcRect/>
          <a:stretch>
            <a:fillRect/>
          </a:stretch>
        </p:blipFill>
        <p:spPr bwMode="auto">
          <a:xfrm>
            <a:off x="0" y="1"/>
            <a:ext cx="12192000" cy="6858000"/>
          </a:xfrm>
          <a:prstGeom prst="rect">
            <a:avLst/>
          </a:prstGeom>
          <a:noFill/>
          <a:ln w="9525">
            <a:noFill/>
            <a:miter lim="800000"/>
            <a:headEnd/>
            <a:tailEnd/>
          </a:ln>
        </p:spPr>
      </p:pic>
      <p:pic>
        <p:nvPicPr>
          <p:cNvPr id="4" name="图片 66">
            <a:extLst>
              <a:ext uri="{FF2B5EF4-FFF2-40B4-BE49-F238E27FC236}">
                <a16:creationId xmlns="" xmlns:a16="http://schemas.microsoft.com/office/drawing/2014/main" id="{5073E4AB-4F88-4400-BD5D-5CD3EAEA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0" y="-158929"/>
            <a:ext cx="4090987" cy="149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A459BF53-B43C-4E23-8EB9-0AAEC0792EE3}"/>
              </a:ext>
            </a:extLst>
          </p:cNvPr>
          <p:cNvSpPr txBox="1">
            <a:spLocks noChangeArrowheads="1"/>
          </p:cNvSpPr>
          <p:nvPr/>
        </p:nvSpPr>
        <p:spPr bwMode="auto">
          <a:xfrm>
            <a:off x="457200" y="679272"/>
            <a:ext cx="4190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ĐỌC: TRI THỨC NGỮ VĂN</a:t>
            </a:r>
          </a:p>
        </p:txBody>
      </p:sp>
      <p:sp>
        <p:nvSpPr>
          <p:cNvPr id="6" name="Rectangle 5">
            <a:extLst>
              <a:ext uri="{FF2B5EF4-FFF2-40B4-BE49-F238E27FC236}">
                <a16:creationId xmlns="" xmlns:a16="http://schemas.microsoft.com/office/drawing/2014/main" id="{0BA06E89-AA51-459A-8939-27F36809226A}"/>
              </a:ext>
            </a:extLst>
          </p:cNvPr>
          <p:cNvSpPr/>
          <p:nvPr/>
        </p:nvSpPr>
        <p:spPr>
          <a:xfrm>
            <a:off x="1829803" y="1336373"/>
            <a:ext cx="8179162" cy="2677656"/>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45, 46:</a:t>
            </a:r>
          </a:p>
          <a:p>
            <a:pPr algn="ctr"/>
            <a:r>
              <a:rPr lang="en-US" sz="3200" b="1" cap="none" spc="0" dirty="0" err="1">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200" b="1" cap="none" spc="0" dirty="0">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cap="none" spc="0" dirty="0" err="1">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sz="3200" b="1" cap="none" spc="0" dirty="0">
                <a:ln w="13462">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p>
          <a:p>
            <a:pPr algn="ctr"/>
            <a:r>
              <a:rPr lang="en-US" sz="40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Đ</a:t>
            </a:r>
            <a:r>
              <a:rPr lang="vi-VN" sz="40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40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 ĐỜI ĐẦU TIÊN</a:t>
            </a:r>
          </a:p>
          <a:p>
            <a:pPr algn="ct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Dế</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Mèn</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phiêu</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t>
            </a:r>
            <a:r>
              <a:rPr lang="vi-VN"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a:t>
            </a:r>
            <a:r>
              <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Hoài</a:t>
            </a:r>
            <a:endParaRPr lang="en-US" sz="3200" b="1" dirty="0">
              <a:ln w="13462">
                <a:solidFill>
                  <a:schemeClr val="bg1"/>
                </a:solidFill>
                <a:prstDash val="solid"/>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图片 11">
            <a:extLst>
              <a:ext uri="{FF2B5EF4-FFF2-40B4-BE49-F238E27FC236}">
                <a16:creationId xmlns="" xmlns:a16="http://schemas.microsoft.com/office/drawing/2014/main" id="{D4861841-18BB-496B-B51C-FEB48BF6BC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8743" y="19064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49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a:extLst>
              <a:ext uri="{FF2B5EF4-FFF2-40B4-BE49-F238E27FC236}">
                <a16:creationId xmlns="" xmlns:a16="http://schemas.microsoft.com/office/drawing/2014/main" id="{46ED1133-8CE9-4398-95E6-59BAF97D8A8B}"/>
              </a:ext>
            </a:extLst>
          </p:cNvPr>
          <p:cNvSpPr txBox="1">
            <a:spLocks noChangeArrowheads="1"/>
          </p:cNvSpPr>
          <p:nvPr/>
        </p:nvSpPr>
        <p:spPr bwMode="auto">
          <a:xfrm>
            <a:off x="533400" y="675379"/>
            <a:ext cx="373380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VI. </a:t>
            </a:r>
            <a:r>
              <a:rPr lang="en-US" altLang="en-US" sz="3600" b="1" dirty="0" err="1">
                <a:solidFill>
                  <a:srgbClr val="FF0000"/>
                </a:solidFill>
                <a:latin typeface="Times New Roman" panose="02020603050405020304" pitchFamily="18" charset="0"/>
                <a:cs typeface="Times New Roman" panose="02020603050405020304" pitchFamily="18" charset="0"/>
              </a:rPr>
              <a:t>Vận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Cloud 2">
            <a:extLst>
              <a:ext uri="{FF2B5EF4-FFF2-40B4-BE49-F238E27FC236}">
                <a16:creationId xmlns="" xmlns:a16="http://schemas.microsoft.com/office/drawing/2014/main" id="{A7CE8261-F58F-4495-A119-6AC1E53624D1}"/>
              </a:ext>
            </a:extLst>
          </p:cNvPr>
          <p:cNvSpPr/>
          <p:nvPr/>
        </p:nvSpPr>
        <p:spPr>
          <a:xfrm>
            <a:off x="2657061" y="1321491"/>
            <a:ext cx="7848600" cy="48006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solidFill>
                  <a:schemeClr val="tx1"/>
                </a:solidFill>
                <a:latin typeface="Times New Roman" pitchFamily="18" charset="0"/>
                <a:cs typeface="Times New Roman" pitchFamily="18" charset="0"/>
              </a:rPr>
              <a:t>Viết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đoạn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văn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từ</a:t>
            </a:r>
            <a:r>
              <a:rPr lang="en-US" sz="3600" b="1" dirty="0">
                <a:solidFill>
                  <a:schemeClr val="tx1"/>
                </a:solidFill>
                <a:latin typeface="Times New Roman" pitchFamily="18" charset="0"/>
                <a:cs typeface="Times New Roman" pitchFamily="18" charset="0"/>
              </a:rPr>
              <a:t> 5 </a:t>
            </a:r>
            <a:r>
              <a:rPr lang="en-US" sz="3600" b="1" dirty="0" err="1">
                <a:solidFill>
                  <a:schemeClr val="tx1"/>
                </a:solidFill>
                <a:latin typeface="Times New Roman" pitchFamily="18" charset="0"/>
                <a:cs typeface="Times New Roman" pitchFamily="18" charset="0"/>
              </a:rPr>
              <a:t>đến</a:t>
            </a:r>
            <a:r>
              <a:rPr lang="en-US" sz="3600" b="1" dirty="0">
                <a:solidFill>
                  <a:schemeClr val="tx1"/>
                </a:solidFill>
                <a:latin typeface="Times New Roman" pitchFamily="18" charset="0"/>
                <a:cs typeface="Times New Roman" pitchFamily="18" charset="0"/>
              </a:rPr>
              <a:t> 7 </a:t>
            </a:r>
            <a:r>
              <a:rPr lang="en-US" sz="3600" b="1" dirty="0" err="1">
                <a:solidFill>
                  <a:schemeClr val="tx1"/>
                </a:solidFill>
                <a:latin typeface="Times New Roman" pitchFamily="18" charset="0"/>
                <a:cs typeface="Times New Roman" pitchFamily="18" charset="0"/>
              </a:rPr>
              <a:t>dòng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lại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việc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Bài</a:t>
            </a:r>
            <a:r>
              <a:rPr lang="en-US" sz="3600" b="1" i="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học</a:t>
            </a:r>
            <a:r>
              <a:rPr lang="en-US" sz="3600" b="1" i="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đường</a:t>
            </a:r>
            <a:r>
              <a:rPr lang="en-US" sz="3600" b="1" i="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đời</a:t>
            </a:r>
            <a:r>
              <a:rPr lang="en-US" sz="3600" b="1" i="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đầu</a:t>
            </a:r>
            <a:r>
              <a:rPr lang="en-US" sz="3600" b="1" i="1" dirty="0">
                <a:solidFill>
                  <a:schemeClr val="tx1"/>
                </a:solidFill>
                <a:latin typeface="Times New Roman" pitchFamily="18" charset="0"/>
                <a:cs typeface="Times New Roman" pitchFamily="18" charset="0"/>
              </a:rPr>
              <a:t> </a:t>
            </a:r>
            <a:r>
              <a:rPr lang="en-US" sz="3600" b="1" i="1" dirty="0" err="1">
                <a:solidFill>
                  <a:schemeClr val="tx1"/>
                </a:solidFill>
                <a:latin typeface="Times New Roman" pitchFamily="18" charset="0"/>
                <a:cs typeface="Times New Roman" pitchFamily="18" charset="0"/>
              </a:rPr>
              <a:t>tiên</a:t>
            </a:r>
            <a:r>
              <a:rPr lang="en-US" sz="3600" b="1" i="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bằng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lời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vật</a:t>
            </a:r>
            <a:r>
              <a:rPr lang="en-US" sz="3600" b="1" dirty="0">
                <a:solidFill>
                  <a:schemeClr val="tx1"/>
                </a:solidFill>
                <a:latin typeface="Times New Roman" pitchFamily="18" charset="0"/>
                <a:cs typeface="Times New Roman" pitchFamily="18" charset="0"/>
              </a:rPr>
              <a:t> do </a:t>
            </a:r>
            <a:r>
              <a:rPr lang="en-US" sz="3600" b="1" dirty="0" err="1">
                <a:solidFill>
                  <a:schemeClr val="tx1"/>
                </a:solidFill>
                <a:latin typeface="Times New Roman" pitchFamily="18" charset="0"/>
                <a:cs typeface="Times New Roman" pitchFamily="18" charset="0"/>
              </a:rPr>
              <a:t>em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chọn</a:t>
            </a:r>
            <a:r>
              <a:rPr lang="en-US" sz="3600" b="1"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469450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Thank You Hand Drawn Text Icon, Hand Icons, Text Icons, Vector PNG and  Vector with Transparent Background for Free Download">
            <a:extLst>
              <a:ext uri="{FF2B5EF4-FFF2-40B4-BE49-F238E27FC236}">
                <a16:creationId xmlns="" xmlns:a16="http://schemas.microsoft.com/office/drawing/2014/main" id="{B27197F8-9479-4F49-AA79-D5BF55060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90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259" y="200689"/>
            <a:ext cx="9297866"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 Tri </a:t>
            </a:r>
            <a:r>
              <a:rPr lang="en-US" altLang="x-none" sz="3200" b="1" dirty="0" err="1">
                <a:ln>
                  <a:solidFill>
                    <a:srgbClr val="7030A0"/>
                  </a:solidFill>
                </a:ln>
                <a:latin typeface="Times New Roman" panose="02020603050405020304" pitchFamily="18" charset="0"/>
                <a:cs typeface="Times New Roman" panose="02020603050405020304" pitchFamily="18" charset="0"/>
              </a:rPr>
              <a:t>thức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đọc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hiểu</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x-none" altLang="x-none" sz="3200" b="1" dirty="0">
                <a:ln>
                  <a:solidFill>
                    <a:srgbClr val="7030A0"/>
                  </a:solidFill>
                </a:ln>
                <a:latin typeface="Times New Roman" panose="02020603050405020304" pitchFamily="18" charset="0"/>
                <a:cs typeface="Times New Roman" panose="02020603050405020304" pitchFamily="18" charset="0"/>
              </a:rPr>
              <a:t>T</a:t>
            </a:r>
            <a:r>
              <a:rPr lang="en-US" altLang="x-none" sz="3200" b="1" dirty="0" err="1">
                <a:ln>
                  <a:solidFill>
                    <a:srgbClr val="7030A0"/>
                  </a:solidFill>
                </a:ln>
                <a:latin typeface="Times New Roman" panose="02020603050405020304" pitchFamily="18" charset="0"/>
                <a:cs typeface="Times New Roman" panose="02020603050405020304" pitchFamily="18" charset="0"/>
              </a:rPr>
              <a:t>ruyện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đồng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thoại</a:t>
            </a:r>
            <a:r>
              <a:rPr lang="en-US" altLang="x-none" sz="3200" b="1" dirty="0">
                <a:ln>
                  <a:solidFill>
                    <a:srgbClr val="7030A0"/>
                  </a:solidFill>
                </a:ln>
                <a:latin typeface="Times New Roman" panose="02020603050405020304" pitchFamily="18" charset="0"/>
                <a:cs typeface="Times New Roman" panose="02020603050405020304" pitchFamily="18" charset="0"/>
              </a:rPr>
              <a:t> (SGK/</a:t>
            </a:r>
            <a:r>
              <a:rPr lang="en-US" altLang="x-none" sz="3200" b="1" dirty="0" err="1">
                <a:ln>
                  <a:solidFill>
                    <a:srgbClr val="7030A0"/>
                  </a:solidFill>
                </a:ln>
                <a:latin typeface="Times New Roman" panose="02020603050405020304" pitchFamily="18" charset="0"/>
                <a:cs typeface="Times New Roman" panose="02020603050405020304" pitchFamily="18" charset="0"/>
              </a:rPr>
              <a:t>Tr</a:t>
            </a:r>
            <a:r>
              <a:rPr lang="en-US" altLang="x-none" sz="3200" b="1" dirty="0">
                <a:ln>
                  <a:solidFill>
                    <a:srgbClr val="7030A0"/>
                  </a:solidFill>
                </a:ln>
                <a:latin typeface="Times New Roman" panose="02020603050405020304" pitchFamily="18" charset="0"/>
                <a:cs typeface="Times New Roman" panose="02020603050405020304" pitchFamily="18" charset="0"/>
              </a:rPr>
              <a:t> 81)</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6"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7320" y="-222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EA642968-5F47-40D8-97C6-AC692E528A42}"/>
              </a:ext>
            </a:extLst>
          </p:cNvPr>
          <p:cNvSpPr/>
          <p:nvPr/>
        </p:nvSpPr>
        <p:spPr>
          <a:xfrm>
            <a:off x="325910" y="988376"/>
            <a:ext cx="11336003" cy="1384995"/>
          </a:xfrm>
          <a:prstGeom prst="rect">
            <a:avLst/>
          </a:prstGeom>
        </p:spPr>
        <p:txBody>
          <a:bodyPr wrap="square">
            <a:spAutoFit/>
          </a:bodyPr>
          <a:lstStyle/>
          <a:p>
            <a:pPr>
              <a:spcBef>
                <a:spcPct val="0"/>
              </a:spcBef>
              <a:buFontTx/>
              <a:buNone/>
              <a:defRPr/>
            </a:pPr>
            <a:r>
              <a:rPr lang="x-none" altLang="x-none" sz="2800" b="1" dirty="0">
                <a:ln>
                  <a:solidFill>
                    <a:srgbClr val="7030A0"/>
                  </a:solidFill>
                </a:ln>
                <a:solidFill>
                  <a:srgbClr val="7030A0"/>
                </a:solidFill>
                <a:latin typeface="Times New Roman" panose="02020603050405020304" pitchFamily="18" charset="0"/>
                <a:cs typeface="Times New Roman" panose="02020603050405020304" pitchFamily="18" charset="0"/>
              </a:rPr>
              <a:t>T</a:t>
            </a:r>
            <a:r>
              <a:rPr lang="en-US" altLang="x-none" sz="2800" b="1" dirty="0" err="1">
                <a:ln>
                  <a:solidFill>
                    <a:srgbClr val="7030A0"/>
                  </a:solidFill>
                </a:ln>
                <a:solidFill>
                  <a:srgbClr val="7030A0"/>
                </a:solidFill>
                <a:latin typeface="Times New Roman" panose="02020603050405020304" pitchFamily="18" charset="0"/>
                <a:cs typeface="Times New Roman" panose="02020603050405020304" pitchFamily="18" charset="0"/>
              </a:rPr>
              <a:t>ruyện</a:t>
            </a:r>
            <a:r>
              <a:rPr lang="en-US" altLang="x-none" sz="2800" b="1"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b="1" dirty="0" err="1">
                <a:ln>
                  <a:solidFill>
                    <a:srgbClr val="7030A0"/>
                  </a:solidFill>
                </a:ln>
                <a:solidFill>
                  <a:srgbClr val="7030A0"/>
                </a:solidFill>
                <a:latin typeface="Times New Roman" panose="02020603050405020304" pitchFamily="18" charset="0"/>
                <a:cs typeface="Times New Roman" panose="02020603050405020304" pitchFamily="18" charset="0"/>
              </a:rPr>
              <a:t>đồng</a:t>
            </a:r>
            <a:r>
              <a:rPr lang="en-US" altLang="x-none" sz="2800" b="1"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b="1" dirty="0" err="1">
                <a:ln>
                  <a:solidFill>
                    <a:srgbClr val="7030A0"/>
                  </a:solidFill>
                </a:ln>
                <a:solidFill>
                  <a:srgbClr val="7030A0"/>
                </a:solidFill>
                <a:latin typeface="Times New Roman" panose="02020603050405020304" pitchFamily="18" charset="0"/>
                <a:cs typeface="Times New Roman" panose="02020603050405020304" pitchFamily="18" charset="0"/>
              </a:rPr>
              <a:t>thoại</a:t>
            </a:r>
            <a:r>
              <a:rPr lang="en-US" altLang="x-none" sz="2800" b="1"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là</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thể</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loại</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văn</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học</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dành</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cho</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thiếu</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nhi</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Nhân</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vật</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th</a:t>
            </a:r>
            <a:r>
              <a:rPr lang="vi-VN"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ư</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ờng</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là</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loài</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vật</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đồ</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vật</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đ</a:t>
            </a:r>
            <a:r>
              <a:rPr lang="vi-VN"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ư</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ợc</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nhân</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hóa</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vừa</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phản</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ánh</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đặc</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điểm</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sinh</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hoạt</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của</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loài</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vật</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vừa</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thể</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hiện</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đặc</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điểm</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của</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con ng</a:t>
            </a:r>
            <a:r>
              <a:rPr lang="vi-VN"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ư</a:t>
            </a:r>
            <a:r>
              <a:rPr lang="en-US" altLang="x-none" sz="2800" dirty="0" err="1">
                <a:ln>
                  <a:solidFill>
                    <a:srgbClr val="7030A0"/>
                  </a:solidFill>
                </a:ln>
                <a:solidFill>
                  <a:srgbClr val="7030A0"/>
                </a:solidFill>
                <a:latin typeface="Times New Roman" panose="02020603050405020304" pitchFamily="18" charset="0"/>
                <a:cs typeface="Times New Roman" panose="02020603050405020304" pitchFamily="18" charset="0"/>
              </a:rPr>
              <a:t>ời</a:t>
            </a:r>
            <a:r>
              <a:rPr lang="en-US" altLang="x-none" sz="2800" dirty="0">
                <a:ln>
                  <a:solidFill>
                    <a:srgbClr val="7030A0"/>
                  </a:solidFill>
                </a:ln>
                <a:solidFill>
                  <a:srgbClr val="7030A0"/>
                </a:solidFill>
                <a:latin typeface="Times New Roman" panose="02020603050405020304" pitchFamily="18" charset="0"/>
                <a:cs typeface="Times New Roman" panose="02020603050405020304" pitchFamily="18" charset="0"/>
              </a:rPr>
              <a:t>. </a:t>
            </a:r>
            <a:endParaRPr lang="x-none" altLang="x-none" sz="2800" dirty="0">
              <a:ln>
                <a:solidFill>
                  <a:srgbClr val="7030A0"/>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0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673" y="100243"/>
            <a:ext cx="5435078"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 </a:t>
            </a:r>
            <a:r>
              <a:rPr lang="en-US" altLang="x-none" sz="3200" b="1" dirty="0" err="1">
                <a:ln>
                  <a:solidFill>
                    <a:srgbClr val="7030A0"/>
                  </a:solidFill>
                </a:ln>
                <a:latin typeface="Times New Roman" panose="02020603050405020304" pitchFamily="18" charset="0"/>
                <a:cs typeface="Times New Roman" panose="02020603050405020304" pitchFamily="18" charset="0"/>
              </a:rPr>
              <a:t>Trải</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nghiệm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cùng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văn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bản</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3"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0747" y="-10267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54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738192" y="1908314"/>
            <a:ext cx="5779817" cy="24880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Đọc </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to,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trôi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De-men-comic-.jpg">
            <a:extLst>
              <a:ext uri="{FF2B5EF4-FFF2-40B4-BE49-F238E27FC236}">
                <a16:creationId xmlns="" xmlns:a16="http://schemas.microsoft.com/office/drawing/2014/main" id="{C331B8A8-F239-4E58-807A-11598F1317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26" y="0"/>
            <a:ext cx="53654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6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5742" y="132107"/>
            <a:ext cx="5068865" cy="122495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Nêu</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những hiểu biết của em về tác giả</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Tô</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Hoài.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descr="16_16_56_6_609">
            <a:extLst>
              <a:ext uri="{FF2B5EF4-FFF2-40B4-BE49-F238E27FC236}">
                <a16:creationId xmlns="" xmlns:a16="http://schemas.microsoft.com/office/drawing/2014/main" id="{2FD4367C-BD89-43AC-AE18-EC19AE43AF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5044" y="1590261"/>
            <a:ext cx="4625008" cy="4837043"/>
          </a:xfrm>
          <a:prstGeom prst="rect">
            <a:avLst/>
          </a:prstGeom>
          <a:noFill/>
          <a:ln w="38100" cap="sq">
            <a:solidFill>
              <a:srgbClr val="000000"/>
            </a:solidFill>
            <a:miter lim="800000"/>
            <a:headEnd/>
            <a:tailEnd/>
          </a:ln>
          <a:effectLst>
            <a:outerShdw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ACFF4CD3-F51B-4ED3-ABE4-5A71FB87FD96}"/>
              </a:ext>
            </a:extLst>
          </p:cNvPr>
          <p:cNvSpPr/>
          <p:nvPr/>
        </p:nvSpPr>
        <p:spPr>
          <a:xfrm>
            <a:off x="5738190" y="2305615"/>
            <a:ext cx="5963478" cy="2246769"/>
          </a:xfrm>
          <a:prstGeom prst="rect">
            <a:avLst/>
          </a:prstGeom>
        </p:spPr>
        <p:txBody>
          <a:bodyPr wrap="square">
            <a:spAutoFit/>
          </a:bodyPr>
          <a:lstStyle/>
          <a:p>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Hoài</a:t>
            </a:r>
            <a:r>
              <a:rPr lang="en-US" sz="2800" dirty="0">
                <a:latin typeface="Times New Roman" panose="02020603050405020304" pitchFamily="18" charset="0"/>
                <a:ea typeface="Arial" panose="020B0604020202020204" pitchFamily="34" charset="0"/>
                <a:cs typeface="Times New Roman" panose="02020603050405020304" pitchFamily="18" charset="0"/>
              </a:rPr>
              <a:t> (1920-2014)</a:t>
            </a:r>
            <a:r>
              <a:rPr lang="en-US" sz="2800" dirty="0">
                <a:latin typeface="Arial" panose="020B0604020202020204" pitchFamily="34"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quê</a:t>
            </a:r>
            <a:r>
              <a:rPr lang="en-US" sz="2800" dirty="0">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latin typeface="Times New Roman" panose="02020603050405020304" pitchFamily="18" charset="0"/>
                <a:ea typeface="Arial" panose="020B0604020202020204" pitchFamily="34" charset="0"/>
                <a:cs typeface="Times New Roman" panose="02020603050405020304" pitchFamily="18" charset="0"/>
              </a:rPr>
              <a:t>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Nội</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800" dirty="0">
                <a:latin typeface="Times New Roman" panose="02020603050405020304" pitchFamily="18" charset="0"/>
                <a:ea typeface="Arial" panose="020B0604020202020204" pitchFamily="34" charset="0"/>
                <a:cs typeface="Times New Roman" panose="02020603050405020304" pitchFamily="18" charset="0"/>
              </a:rPr>
              <a:t> Nam.</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minh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hóm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hỉnh</a:t>
            </a:r>
            <a:r>
              <a:rPr lang="en-US" sz="2800" dirty="0">
                <a:latin typeface="Times New Roman" panose="02020603050405020304" pitchFamily="18" charset="0"/>
                <a:ea typeface="Arial" panose="020B0604020202020204" pitchFamily="34" charset="0"/>
                <a:cs typeface="Times New Roman" panose="02020603050405020304" pitchFamily="18" charset="0"/>
              </a:rPr>
              <a:t>,</a:t>
            </a:r>
            <a:r>
              <a:rPr lang="en-US" sz="2800" dirty="0">
                <a:latin typeface="Arial" panose="020B0604020202020204" pitchFamily="34"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tế</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nhiều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phẩm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dành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thiếu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nhi</a:t>
            </a:r>
            <a:endParaRPr lang="en-US" sz="2800" dirty="0"/>
          </a:p>
        </p:txBody>
      </p:sp>
    </p:spTree>
    <p:extLst>
      <p:ext uri="{BB962C8B-B14F-4D97-AF65-F5344CB8AC3E}">
        <p14:creationId xmlns:p14="http://schemas.microsoft.com/office/powerpoint/2010/main" val="13591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 xmlns:a16="http://schemas.microsoft.com/office/drawing/2014/main" id="{9288703C-FC77-4E40-8229-993D6529F3EF}"/>
              </a:ext>
            </a:extLst>
          </p:cNvPr>
          <p:cNvGraphicFramePr/>
          <p:nvPr/>
        </p:nvGraphicFramePr>
        <p:xfrm>
          <a:off x="1738282" y="642918"/>
          <a:ext cx="8643998" cy="3429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 xmlns:a16="http://schemas.microsoft.com/office/drawing/2014/main" id="{2FE3BF7F-10C9-4DBD-A55B-3DB57E1F9374}"/>
              </a:ext>
            </a:extLst>
          </p:cNvPr>
          <p:cNvGraphicFramePr/>
          <p:nvPr/>
        </p:nvGraphicFramePr>
        <p:xfrm>
          <a:off x="1738282" y="4071942"/>
          <a:ext cx="8501122" cy="2643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ectangle 11">
            <a:extLst>
              <a:ext uri="{FF2B5EF4-FFF2-40B4-BE49-F238E27FC236}">
                <a16:creationId xmlns="" xmlns:a16="http://schemas.microsoft.com/office/drawing/2014/main" id="{55533FC3-0305-4D30-A1F8-FA4B86A2E693}"/>
              </a:ext>
            </a:extLst>
          </p:cNvPr>
          <p:cNvSpPr/>
          <p:nvPr/>
        </p:nvSpPr>
        <p:spPr>
          <a:xfrm>
            <a:off x="3595671" y="0"/>
            <a:ext cx="476284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tác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phẩm</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404621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34BE8B21-4C64-45F0-95B5-B028E44CF27A}"/>
                                            </p:graphicEl>
                                          </p:spTgt>
                                        </p:tgtEl>
                                        <p:attrNameLst>
                                          <p:attrName>style.visibility</p:attrName>
                                        </p:attrNameLst>
                                      </p:cBhvr>
                                      <p:to>
                                        <p:strVal val="visible"/>
                                      </p:to>
                                    </p:set>
                                    <p:animEffect transition="in" filter="fade">
                                      <p:cBhvr>
                                        <p:cTn id="7" dur="2000"/>
                                        <p:tgtEl>
                                          <p:spTgt spid="6">
                                            <p:graphicEl>
                                              <a:dgm id="{34BE8B21-4C64-45F0-95B5-B028E44CF27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B7470FA7-2983-4260-B0C2-75E5AD0CF741}"/>
                                            </p:graphicEl>
                                          </p:spTgt>
                                        </p:tgtEl>
                                        <p:attrNameLst>
                                          <p:attrName>style.visibility</p:attrName>
                                        </p:attrNameLst>
                                      </p:cBhvr>
                                      <p:to>
                                        <p:strVal val="visible"/>
                                      </p:to>
                                    </p:set>
                                    <p:animEffect transition="in" filter="fade">
                                      <p:cBhvr>
                                        <p:cTn id="10" dur="2000"/>
                                        <p:tgtEl>
                                          <p:spTgt spid="6">
                                            <p:graphicEl>
                                              <a:dgm id="{B7470FA7-2983-4260-B0C2-75E5AD0CF741}"/>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9081FCD4-5107-44C3-BEB7-CF57AB58BC6D}"/>
                                            </p:graphicEl>
                                          </p:spTgt>
                                        </p:tgtEl>
                                        <p:attrNameLst>
                                          <p:attrName>style.visibility</p:attrName>
                                        </p:attrNameLst>
                                      </p:cBhvr>
                                      <p:to>
                                        <p:strVal val="visible"/>
                                      </p:to>
                                    </p:set>
                                    <p:animEffect transition="in" filter="fade">
                                      <p:cBhvr>
                                        <p:cTn id="13" dur="2000"/>
                                        <p:tgtEl>
                                          <p:spTgt spid="6">
                                            <p:graphicEl>
                                              <a:dgm id="{9081FCD4-5107-44C3-BEB7-CF57AB58BC6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graphicEl>
                                              <a:dgm id="{871F4E7E-B508-40AA-8916-9425D8B1895F}"/>
                                            </p:graphicEl>
                                          </p:spTgt>
                                        </p:tgtEl>
                                        <p:attrNameLst>
                                          <p:attrName>style.visibility</p:attrName>
                                        </p:attrNameLst>
                                      </p:cBhvr>
                                      <p:to>
                                        <p:strVal val="visible"/>
                                      </p:to>
                                    </p:set>
                                    <p:animEffect transition="in" filter="fade">
                                      <p:cBhvr>
                                        <p:cTn id="16" dur="2000"/>
                                        <p:tgtEl>
                                          <p:spTgt spid="6">
                                            <p:graphicEl>
                                              <a:dgm id="{871F4E7E-B508-40AA-8916-9425D8B1895F}"/>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graphicEl>
                                              <a:dgm id="{E764C2C9-0ED0-4EC0-B658-28299F5BAAA2}"/>
                                            </p:graphicEl>
                                          </p:spTgt>
                                        </p:tgtEl>
                                        <p:attrNameLst>
                                          <p:attrName>style.visibility</p:attrName>
                                        </p:attrNameLst>
                                      </p:cBhvr>
                                      <p:to>
                                        <p:strVal val="visible"/>
                                      </p:to>
                                    </p:set>
                                    <p:animEffect transition="in" filter="fade">
                                      <p:cBhvr>
                                        <p:cTn id="19" dur="2000"/>
                                        <p:tgtEl>
                                          <p:spTgt spid="6">
                                            <p:graphicEl>
                                              <a:dgm id="{E764C2C9-0ED0-4EC0-B658-28299F5BAAA2}"/>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graphicEl>
                                              <a:dgm id="{530E084E-9CAB-4324-BA65-52289E6195D6}"/>
                                            </p:graphicEl>
                                          </p:spTgt>
                                        </p:tgtEl>
                                        <p:attrNameLst>
                                          <p:attrName>style.visibility</p:attrName>
                                        </p:attrNameLst>
                                      </p:cBhvr>
                                      <p:to>
                                        <p:strVal val="visible"/>
                                      </p:to>
                                    </p:set>
                                    <p:animEffect transition="in" filter="fade">
                                      <p:cBhvr>
                                        <p:cTn id="22" dur="2000"/>
                                        <p:tgtEl>
                                          <p:spTgt spid="6">
                                            <p:graphicEl>
                                              <a:dgm id="{530E084E-9CAB-4324-BA65-52289E6195D6}"/>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DB18A036-8774-46D7-8F97-145B09DF1B4C}"/>
                                            </p:graphicEl>
                                          </p:spTgt>
                                        </p:tgtEl>
                                        <p:attrNameLst>
                                          <p:attrName>style.visibility</p:attrName>
                                        </p:attrNameLst>
                                      </p:cBhvr>
                                      <p:to>
                                        <p:strVal val="visible"/>
                                      </p:to>
                                    </p:set>
                                    <p:animEffect transition="in" filter="fade">
                                      <p:cBhvr>
                                        <p:cTn id="25" dur="2000"/>
                                        <p:tgtEl>
                                          <p:spTgt spid="6">
                                            <p:graphicEl>
                                              <a:dgm id="{DB18A036-8774-46D7-8F97-145B09DF1B4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graphicEl>
                                              <a:dgm id="{DB6F1BAE-7664-4B27-A363-E287BA40E8A0}"/>
                                            </p:graphicEl>
                                          </p:spTgt>
                                        </p:tgtEl>
                                        <p:attrNameLst>
                                          <p:attrName>style.visibility</p:attrName>
                                        </p:attrNameLst>
                                      </p:cBhvr>
                                      <p:to>
                                        <p:strVal val="visible"/>
                                      </p:to>
                                    </p:set>
                                    <p:animEffect transition="in" filter="fade">
                                      <p:cBhvr>
                                        <p:cTn id="30" dur="2000"/>
                                        <p:tgtEl>
                                          <p:spTgt spid="10">
                                            <p:graphicEl>
                                              <a:dgm id="{DB6F1BAE-7664-4B27-A363-E287BA40E8A0}"/>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graphicEl>
                                              <a:dgm id="{D1C59F99-1AED-41A9-AE4C-906ADF1627A1}"/>
                                            </p:graphicEl>
                                          </p:spTgt>
                                        </p:tgtEl>
                                        <p:attrNameLst>
                                          <p:attrName>style.visibility</p:attrName>
                                        </p:attrNameLst>
                                      </p:cBhvr>
                                      <p:to>
                                        <p:strVal val="visible"/>
                                      </p:to>
                                    </p:set>
                                    <p:animEffect transition="in" filter="fade">
                                      <p:cBhvr>
                                        <p:cTn id="33" dur="2000"/>
                                        <p:tgtEl>
                                          <p:spTgt spid="10">
                                            <p:graphicEl>
                                              <a:dgm id="{D1C59F99-1AED-41A9-AE4C-906ADF1627A1}"/>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graphicEl>
                                              <a:dgm id="{E35DB092-CDA0-43C6-A261-25320692DC10}"/>
                                            </p:graphicEl>
                                          </p:spTgt>
                                        </p:tgtEl>
                                        <p:attrNameLst>
                                          <p:attrName>style.visibility</p:attrName>
                                        </p:attrNameLst>
                                      </p:cBhvr>
                                      <p:to>
                                        <p:strVal val="visible"/>
                                      </p:to>
                                    </p:set>
                                    <p:animEffect transition="in" filter="fade">
                                      <p:cBhvr>
                                        <p:cTn id="36" dur="2000"/>
                                        <p:tgtEl>
                                          <p:spTgt spid="10">
                                            <p:graphicEl>
                                              <a:dgm id="{E35DB092-CDA0-43C6-A261-25320692DC10}"/>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graphicEl>
                                              <a:dgm id="{8BFA6AD3-4A2D-4756-AE2F-4A87891A2ADB}"/>
                                            </p:graphicEl>
                                          </p:spTgt>
                                        </p:tgtEl>
                                        <p:attrNameLst>
                                          <p:attrName>style.visibility</p:attrName>
                                        </p:attrNameLst>
                                      </p:cBhvr>
                                      <p:to>
                                        <p:strVal val="visible"/>
                                      </p:to>
                                    </p:set>
                                    <p:animEffect transition="in" filter="fade">
                                      <p:cBhvr>
                                        <p:cTn id="39" dur="2000"/>
                                        <p:tgtEl>
                                          <p:spTgt spid="10">
                                            <p:graphicEl>
                                              <a:dgm id="{8BFA6AD3-4A2D-4756-AE2F-4A87891A2ADB}"/>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graphicEl>
                                              <a:dgm id="{3A11C544-A7AE-4D33-B099-991202CC2D58}"/>
                                            </p:graphicEl>
                                          </p:spTgt>
                                        </p:tgtEl>
                                        <p:attrNameLst>
                                          <p:attrName>style.visibility</p:attrName>
                                        </p:attrNameLst>
                                      </p:cBhvr>
                                      <p:to>
                                        <p:strVal val="visible"/>
                                      </p:to>
                                    </p:set>
                                    <p:animEffect transition="in" filter="fade">
                                      <p:cBhvr>
                                        <p:cTn id="42" dur="2000"/>
                                        <p:tgtEl>
                                          <p:spTgt spid="10">
                                            <p:graphicEl>
                                              <a:dgm id="{3A11C544-A7AE-4D33-B099-991202CC2D58}"/>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graphicEl>
                                              <a:dgm id="{676B8AEE-8707-4E8D-8B4B-55D1AFCC160D}"/>
                                            </p:graphicEl>
                                          </p:spTgt>
                                        </p:tgtEl>
                                        <p:attrNameLst>
                                          <p:attrName>style.visibility</p:attrName>
                                        </p:attrNameLst>
                                      </p:cBhvr>
                                      <p:to>
                                        <p:strVal val="visible"/>
                                      </p:to>
                                    </p:set>
                                    <p:animEffect transition="in" filter="fade">
                                      <p:cBhvr>
                                        <p:cTn id="45" dur="2000"/>
                                        <p:tgtEl>
                                          <p:spTgt spid="10">
                                            <p:graphicEl>
                                              <a:dgm id="{676B8AEE-8707-4E8D-8B4B-55D1AFCC160D}"/>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graphicEl>
                                              <a:dgm id="{EEE8CEB6-333A-41CF-B8E7-BEFEA2A57EB0}"/>
                                            </p:graphicEl>
                                          </p:spTgt>
                                        </p:tgtEl>
                                        <p:attrNameLst>
                                          <p:attrName>style.visibility</p:attrName>
                                        </p:attrNameLst>
                                      </p:cBhvr>
                                      <p:to>
                                        <p:strVal val="visible"/>
                                      </p:to>
                                    </p:set>
                                    <p:animEffect transition="in" filter="fade">
                                      <p:cBhvr>
                                        <p:cTn id="48" dur="2000"/>
                                        <p:tgtEl>
                                          <p:spTgt spid="10">
                                            <p:graphicEl>
                                              <a:dgm id="{EEE8CEB6-333A-41CF-B8E7-BEFEA2A57EB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Graphic spid="10" grpId="0">
        <p:bldSub>
          <a:bldDgm bld="lvlAtOnc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673" y="100243"/>
            <a:ext cx="5435078"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 </a:t>
            </a:r>
            <a:r>
              <a:rPr lang="en-US" altLang="x-none" sz="3200" b="1" dirty="0" err="1">
                <a:ln>
                  <a:solidFill>
                    <a:srgbClr val="7030A0"/>
                  </a:solidFill>
                </a:ln>
                <a:latin typeface="Times New Roman" panose="02020603050405020304" pitchFamily="18" charset="0"/>
                <a:cs typeface="Times New Roman" panose="02020603050405020304" pitchFamily="18" charset="0"/>
              </a:rPr>
              <a:t>Trải</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nghiệm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cùng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văn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bản</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3"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0747" y="-10267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DA2886A9-E3F1-4BD0-8982-F48B97C3E231}"/>
              </a:ext>
            </a:extLst>
          </p:cNvPr>
          <p:cNvSpPr/>
          <p:nvPr/>
        </p:nvSpPr>
        <p:spPr>
          <a:xfrm>
            <a:off x="422365" y="685018"/>
            <a:ext cx="2811165" cy="461665"/>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1.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Tô</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Hoài</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a:extLst>
              <a:ext uri="{FF2B5EF4-FFF2-40B4-BE49-F238E27FC236}">
                <a16:creationId xmlns="" xmlns:a16="http://schemas.microsoft.com/office/drawing/2014/main" id="{B47F7949-E225-4A56-BE03-F5433B6C7337}"/>
              </a:ext>
            </a:extLst>
          </p:cNvPr>
          <p:cNvSpPr/>
          <p:nvPr/>
        </p:nvSpPr>
        <p:spPr>
          <a:xfrm>
            <a:off x="602973" y="1146683"/>
            <a:ext cx="5261113" cy="1938992"/>
          </a:xfrm>
          <a:prstGeom prst="rect">
            <a:avLst/>
          </a:prstGeom>
        </p:spPr>
        <p:txBody>
          <a:bodyPr wrap="square">
            <a:spAutoFit/>
          </a:bodyPr>
          <a:lstStyle/>
          <a:p>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Tô</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Hoài</a:t>
            </a:r>
            <a:r>
              <a:rPr lang="en-US" sz="2400" dirty="0">
                <a:latin typeface="Times New Roman" panose="02020603050405020304" pitchFamily="18" charset="0"/>
                <a:ea typeface="Arial" panose="020B0604020202020204" pitchFamily="34" charset="0"/>
                <a:cs typeface="Times New Roman" panose="02020603050405020304" pitchFamily="18" charset="0"/>
              </a:rPr>
              <a:t> (1920-2014)</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quê</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Nội</a:t>
            </a:r>
            <a:endParaRPr lang="en-US" sz="2400" dirty="0">
              <a:latin typeface="Arial" panose="020B0604020202020204" pitchFamily="34" charset="0"/>
              <a:ea typeface="Arial" panose="020B0604020202020204" pitchFamily="34" charset="0"/>
              <a:cs typeface="Times New Roman" panose="02020603050405020304" pitchFamily="18" charset="0"/>
            </a:endParaRPr>
          </a:p>
          <a:p>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400" dirty="0">
                <a:latin typeface="Times New Roman" panose="02020603050405020304" pitchFamily="18" charset="0"/>
                <a:ea typeface="Arial" panose="020B0604020202020204" pitchFamily="34" charset="0"/>
                <a:cs typeface="Times New Roman" panose="02020603050405020304" pitchFamily="18" charset="0"/>
              </a:rPr>
              <a:t> Nam.</a:t>
            </a:r>
            <a:endParaRPr lang="en-US" sz="2400" dirty="0">
              <a:latin typeface="Arial" panose="020B0604020202020204" pitchFamily="34" charset="0"/>
              <a:ea typeface="Arial" panose="020B0604020202020204" pitchFamily="34" charset="0"/>
              <a:cs typeface="Times New Roman" panose="02020603050405020304" pitchFamily="18" charset="0"/>
            </a:endParaRPr>
          </a:p>
          <a:p>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Arial" panose="020B0604020202020204" pitchFamily="34" charset="0"/>
              <a:ea typeface="Arial" panose="020B0604020202020204" pitchFamily="34" charset="0"/>
              <a:cs typeface="Times New Roman" panose="02020603050405020304" pitchFamily="18" charset="0"/>
            </a:endParaRPr>
          </a:p>
          <a:p>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Lối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viết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hỉnh</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tế</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Arial" panose="020B0604020202020204" pitchFamily="34" charset="0"/>
              <a:ea typeface="Arial" panose="020B0604020202020204" pitchFamily="34" charset="0"/>
              <a:cs typeface="Times New Roman" panose="02020603050405020304" pitchFamily="18" charset="0"/>
            </a:endParaRPr>
          </a:p>
          <a:p>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nhiều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tác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phẩm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thiếu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nhi</a:t>
            </a:r>
            <a:endParaRPr lang="en-US" sz="2400" dirty="0"/>
          </a:p>
        </p:txBody>
      </p:sp>
    </p:spTree>
    <p:extLst>
      <p:ext uri="{BB962C8B-B14F-4D97-AF65-F5344CB8AC3E}">
        <p14:creationId xmlns:p14="http://schemas.microsoft.com/office/powerpoint/2010/main" val="2696122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2589</Words>
  <Application>Microsoft Office PowerPoint</Application>
  <PresentationFormat>Widescreen</PresentationFormat>
  <Paragraphs>261</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Thời điểm Dế Mèn kể lại cho chúng ta nghe bài học đường đời đầu tiên là trước hay sau cái chết của Dế Choắt? Dựa vào chi tiết nào mà em cho là như vậy?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c:creator>
  <cp:lastModifiedBy>USER</cp:lastModifiedBy>
  <cp:revision>35</cp:revision>
  <dcterms:created xsi:type="dcterms:W3CDTF">2021-10-08T11:38:56Z</dcterms:created>
  <dcterms:modified xsi:type="dcterms:W3CDTF">2022-07-27T13:11:18Z</dcterms:modified>
</cp:coreProperties>
</file>