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3" r:id="rId2"/>
    <p:sldId id="258" r:id="rId3"/>
    <p:sldId id="262" r:id="rId4"/>
    <p:sldId id="259" r:id="rId5"/>
    <p:sldId id="260" r:id="rId6"/>
    <p:sldId id="261" r:id="rId7"/>
    <p:sldId id="277" r:id="rId8"/>
    <p:sldId id="278" r:id="rId9"/>
    <p:sldId id="279" r:id="rId10"/>
    <p:sldId id="267" r:id="rId11"/>
    <p:sldId id="280" r:id="rId12"/>
    <p:sldId id="281" r:id="rId13"/>
    <p:sldId id="282" r:id="rId14"/>
    <p:sldId id="269" r:id="rId15"/>
    <p:sldId id="275" r:id="rId16"/>
    <p:sldId id="274" r:id="rId17"/>
    <p:sldId id="268"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092"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F4303CA-D67C-4273-98D3-25FCB135EB47}"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D3D8A-0C1D-4169-ABF4-5CE6E58407A4}" type="slidenum">
              <a:rPr lang="en-US" smtClean="0"/>
              <a:t>‹#›</a:t>
            </a:fld>
            <a:endParaRPr lang="en-US"/>
          </a:p>
        </p:txBody>
      </p:sp>
    </p:spTree>
    <p:extLst>
      <p:ext uri="{BB962C8B-B14F-4D97-AF65-F5344CB8AC3E}">
        <p14:creationId xmlns:p14="http://schemas.microsoft.com/office/powerpoint/2010/main" val="2651070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4303CA-D67C-4273-98D3-25FCB135EB47}"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D3D8A-0C1D-4169-ABF4-5CE6E58407A4}" type="slidenum">
              <a:rPr lang="en-US" smtClean="0"/>
              <a:t>‹#›</a:t>
            </a:fld>
            <a:endParaRPr lang="en-US"/>
          </a:p>
        </p:txBody>
      </p:sp>
    </p:spTree>
    <p:extLst>
      <p:ext uri="{BB962C8B-B14F-4D97-AF65-F5344CB8AC3E}">
        <p14:creationId xmlns:p14="http://schemas.microsoft.com/office/powerpoint/2010/main" val="1044381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4303CA-D67C-4273-98D3-25FCB135EB47}"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D3D8A-0C1D-4169-ABF4-5CE6E58407A4}" type="slidenum">
              <a:rPr lang="en-US" smtClean="0"/>
              <a:t>‹#›</a:t>
            </a:fld>
            <a:endParaRPr lang="en-US"/>
          </a:p>
        </p:txBody>
      </p:sp>
    </p:spTree>
    <p:extLst>
      <p:ext uri="{BB962C8B-B14F-4D97-AF65-F5344CB8AC3E}">
        <p14:creationId xmlns:p14="http://schemas.microsoft.com/office/powerpoint/2010/main" val="1740582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4303CA-D67C-4273-98D3-25FCB135EB47}"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D3D8A-0C1D-4169-ABF4-5CE6E58407A4}" type="slidenum">
              <a:rPr lang="en-US" smtClean="0"/>
              <a:t>‹#›</a:t>
            </a:fld>
            <a:endParaRPr lang="en-US"/>
          </a:p>
        </p:txBody>
      </p:sp>
    </p:spTree>
    <p:extLst>
      <p:ext uri="{BB962C8B-B14F-4D97-AF65-F5344CB8AC3E}">
        <p14:creationId xmlns:p14="http://schemas.microsoft.com/office/powerpoint/2010/main" val="818654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4303CA-D67C-4273-98D3-25FCB135EB47}"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D3D8A-0C1D-4169-ABF4-5CE6E58407A4}" type="slidenum">
              <a:rPr lang="en-US" smtClean="0"/>
              <a:t>‹#›</a:t>
            </a:fld>
            <a:endParaRPr lang="en-US"/>
          </a:p>
        </p:txBody>
      </p:sp>
    </p:spTree>
    <p:extLst>
      <p:ext uri="{BB962C8B-B14F-4D97-AF65-F5344CB8AC3E}">
        <p14:creationId xmlns:p14="http://schemas.microsoft.com/office/powerpoint/2010/main" val="1520189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4303CA-D67C-4273-98D3-25FCB135EB47}"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DD3D8A-0C1D-4169-ABF4-5CE6E58407A4}" type="slidenum">
              <a:rPr lang="en-US" smtClean="0"/>
              <a:t>‹#›</a:t>
            </a:fld>
            <a:endParaRPr lang="en-US"/>
          </a:p>
        </p:txBody>
      </p:sp>
    </p:spTree>
    <p:extLst>
      <p:ext uri="{BB962C8B-B14F-4D97-AF65-F5344CB8AC3E}">
        <p14:creationId xmlns:p14="http://schemas.microsoft.com/office/powerpoint/2010/main" val="1875968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4303CA-D67C-4273-98D3-25FCB135EB47}" type="datetimeFigureOut">
              <a:rPr lang="en-US" smtClean="0"/>
              <a:t>7/27/2022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DD3D8A-0C1D-4169-ABF4-5CE6E58407A4}" type="slidenum">
              <a:rPr lang="en-US" smtClean="0"/>
              <a:t>‹#›</a:t>
            </a:fld>
            <a:endParaRPr lang="en-US"/>
          </a:p>
        </p:txBody>
      </p:sp>
    </p:spTree>
    <p:extLst>
      <p:ext uri="{BB962C8B-B14F-4D97-AF65-F5344CB8AC3E}">
        <p14:creationId xmlns:p14="http://schemas.microsoft.com/office/powerpoint/2010/main" val="3467983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4303CA-D67C-4273-98D3-25FCB135EB47}" type="datetimeFigureOut">
              <a:rPr lang="en-US" smtClean="0"/>
              <a:t>7/27/2022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DD3D8A-0C1D-4169-ABF4-5CE6E58407A4}" type="slidenum">
              <a:rPr lang="en-US" smtClean="0"/>
              <a:t>‹#›</a:t>
            </a:fld>
            <a:endParaRPr lang="en-US"/>
          </a:p>
        </p:txBody>
      </p:sp>
    </p:spTree>
    <p:extLst>
      <p:ext uri="{BB962C8B-B14F-4D97-AF65-F5344CB8AC3E}">
        <p14:creationId xmlns:p14="http://schemas.microsoft.com/office/powerpoint/2010/main" val="2131228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4303CA-D67C-4273-98D3-25FCB135EB47}" type="datetimeFigureOut">
              <a:rPr lang="en-US" smtClean="0"/>
              <a:t>7/27/2022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DD3D8A-0C1D-4169-ABF4-5CE6E58407A4}" type="slidenum">
              <a:rPr lang="en-US" smtClean="0"/>
              <a:t>‹#›</a:t>
            </a:fld>
            <a:endParaRPr lang="en-US"/>
          </a:p>
        </p:txBody>
      </p:sp>
    </p:spTree>
    <p:extLst>
      <p:ext uri="{BB962C8B-B14F-4D97-AF65-F5344CB8AC3E}">
        <p14:creationId xmlns:p14="http://schemas.microsoft.com/office/powerpoint/2010/main" val="2206392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4303CA-D67C-4273-98D3-25FCB135EB47}"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DD3D8A-0C1D-4169-ABF4-5CE6E58407A4}" type="slidenum">
              <a:rPr lang="en-US" smtClean="0"/>
              <a:t>‹#›</a:t>
            </a:fld>
            <a:endParaRPr lang="en-US"/>
          </a:p>
        </p:txBody>
      </p:sp>
    </p:spTree>
    <p:extLst>
      <p:ext uri="{BB962C8B-B14F-4D97-AF65-F5344CB8AC3E}">
        <p14:creationId xmlns:p14="http://schemas.microsoft.com/office/powerpoint/2010/main" val="3692899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4303CA-D67C-4273-98D3-25FCB135EB47}"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DD3D8A-0C1D-4169-ABF4-5CE6E58407A4}" type="slidenum">
              <a:rPr lang="en-US" smtClean="0"/>
              <a:t>‹#›</a:t>
            </a:fld>
            <a:endParaRPr lang="en-US"/>
          </a:p>
        </p:txBody>
      </p:sp>
    </p:spTree>
    <p:extLst>
      <p:ext uri="{BB962C8B-B14F-4D97-AF65-F5344CB8AC3E}">
        <p14:creationId xmlns:p14="http://schemas.microsoft.com/office/powerpoint/2010/main" val="798464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4303CA-D67C-4273-98D3-25FCB135EB47}" type="datetimeFigureOut">
              <a:rPr lang="en-US" smtClean="0"/>
              <a:t>7/27/2022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DD3D8A-0C1D-4169-ABF4-5CE6E58407A4}" type="slidenum">
              <a:rPr lang="en-US" smtClean="0"/>
              <a:t>‹#›</a:t>
            </a:fld>
            <a:endParaRPr lang="en-US"/>
          </a:p>
        </p:txBody>
      </p:sp>
    </p:spTree>
    <p:extLst>
      <p:ext uri="{BB962C8B-B14F-4D97-AF65-F5344CB8AC3E}">
        <p14:creationId xmlns:p14="http://schemas.microsoft.com/office/powerpoint/2010/main" val="3867626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AB3CC68-42F5-410F-AB46-B506B569E200}"/>
              </a:ext>
            </a:extLst>
          </p:cNvPr>
          <p:cNvPicPr>
            <a:picLocks noChangeAspect="1"/>
          </p:cNvPicPr>
          <p:nvPr/>
        </p:nvPicPr>
        <p:blipFill>
          <a:blip r:embed="rId2"/>
          <a:stretch>
            <a:fillRect/>
          </a:stretch>
        </p:blipFill>
        <p:spPr>
          <a:xfrm>
            <a:off x="-14689" y="-152400"/>
            <a:ext cx="9144000" cy="6858000"/>
          </a:xfrm>
          <a:prstGeom prst="rect">
            <a:avLst/>
          </a:prstGeom>
        </p:spPr>
      </p:pic>
      <p:sp>
        <p:nvSpPr>
          <p:cNvPr id="5" name="WordArt 4">
            <a:extLst>
              <a:ext uri="{FF2B5EF4-FFF2-40B4-BE49-F238E27FC236}">
                <a16:creationId xmlns="" xmlns:a16="http://schemas.microsoft.com/office/drawing/2014/main" id="{BA14B46C-1EEC-40BB-9C17-CA3197956AE6}"/>
              </a:ext>
            </a:extLst>
          </p:cNvPr>
          <p:cNvSpPr>
            <a:spLocks noChangeArrowheads="1" noChangeShapeType="1" noTextEdit="1"/>
          </p:cNvSpPr>
          <p:nvPr/>
        </p:nvSpPr>
        <p:spPr bwMode="auto">
          <a:xfrm>
            <a:off x="875850" y="3679963"/>
            <a:ext cx="7443203" cy="1134045"/>
          </a:xfrm>
          <a:prstGeom prst="rect">
            <a:avLst/>
          </a:prstGeom>
        </p:spPr>
        <p:txBody>
          <a:bodyPr wrap="none" fromWordArt="1">
            <a:prstTxWarp prst="textWave1">
              <a:avLst>
                <a:gd name="adj1" fmla="val 12639"/>
                <a:gd name="adj2" fmla="val 0"/>
              </a:avLst>
            </a:prstTxWarp>
          </a:bodyPr>
          <a:lstStyle/>
          <a:p>
            <a:pPr algn="ctr"/>
            <a:r>
              <a:rPr lang="pt-BR" sz="27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a:t>
            </a:r>
            <a:r>
              <a:rPr lang="en-US" sz="27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ỪNG CÁC EM HỌC SINH</a:t>
            </a:r>
          </a:p>
        </p:txBody>
      </p:sp>
      <p:sp>
        <p:nvSpPr>
          <p:cNvPr id="7" name="TextBox 6">
            <a:extLst>
              <a:ext uri="{FF2B5EF4-FFF2-40B4-BE49-F238E27FC236}">
                <a16:creationId xmlns="" xmlns:a16="http://schemas.microsoft.com/office/drawing/2014/main" id="{12194F18-3669-448D-AE27-0A9DD4ED74E4}"/>
              </a:ext>
            </a:extLst>
          </p:cNvPr>
          <p:cNvSpPr txBox="1"/>
          <p:nvPr/>
        </p:nvSpPr>
        <p:spPr>
          <a:xfrm>
            <a:off x="1600200" y="5251972"/>
            <a:ext cx="6248576" cy="1015663"/>
          </a:xfrm>
          <a:prstGeom prst="rect">
            <a:avLst/>
          </a:prstGeom>
          <a:noFill/>
        </p:spPr>
        <p:txBody>
          <a:bodyPr wrap="square" rtlCol="0">
            <a:spAutoFit/>
          </a:bodyPr>
          <a:lstStyle/>
          <a:p>
            <a:pPr algn="ctr"/>
            <a:r>
              <a:rPr lang="en-US" sz="6000" b="1" smtClean="0">
                <a:solidFill>
                  <a:srgbClr val="FFFF00"/>
                </a:solidFill>
                <a:latin typeface="Times New Roman" panose="02020603050405020304" pitchFamily="18" charset="0"/>
                <a:cs typeface="Times New Roman" panose="02020603050405020304" pitchFamily="18" charset="0"/>
              </a:rPr>
              <a:t>TỔ</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a:solidFill>
                  <a:srgbClr val="FFFF00"/>
                </a:solidFill>
                <a:latin typeface="Times New Roman" panose="02020603050405020304" pitchFamily="18" charset="0"/>
                <a:cs typeface="Times New Roman" panose="02020603050405020304" pitchFamily="18" charset="0"/>
              </a:rPr>
              <a:t>NGỮ </a:t>
            </a:r>
            <a:r>
              <a:rPr lang="en-US" sz="6000" b="1" smtClean="0">
                <a:solidFill>
                  <a:srgbClr val="FFFF00"/>
                </a:solidFill>
                <a:latin typeface="Times New Roman" panose="02020603050405020304" pitchFamily="18" charset="0"/>
                <a:cs typeface="Times New Roman" panose="02020603050405020304" pitchFamily="18" charset="0"/>
              </a:rPr>
              <a:t>VĂN</a:t>
            </a:r>
            <a:endParaRPr lang="en-US" sz="6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3656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79" y="0"/>
            <a:ext cx="923027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rot="20972487">
            <a:off x="2209800" y="838200"/>
            <a:ext cx="1676400" cy="477054"/>
          </a:xfrm>
          <a:prstGeom prst="rect">
            <a:avLst/>
          </a:prstGeom>
          <a:solidFill>
            <a:srgbClr val="FFFF00"/>
          </a:solidFill>
        </p:spPr>
        <p:style>
          <a:lnRef idx="2">
            <a:schemeClr val="accent3"/>
          </a:lnRef>
          <a:fillRef idx="1">
            <a:schemeClr val="lt1"/>
          </a:fillRef>
          <a:effectRef idx="0">
            <a:schemeClr val="accent3"/>
          </a:effectRef>
          <a:fontRef idx="minor">
            <a:schemeClr val="dk1"/>
          </a:fontRef>
        </p:style>
        <p:txBody>
          <a:bodyPr wrap="square">
            <a:spAutoFit/>
          </a:bodyPr>
          <a:lstStyle/>
          <a:p>
            <a:r>
              <a:rPr lang="en-US" sz="2500" b="1" dirty="0">
                <a:latin typeface="Arial" pitchFamily="34" charset="0"/>
                <a:cs typeface="Arial" pitchFamily="34" charset="0"/>
              </a:rPr>
              <a:t>   </a:t>
            </a:r>
            <a:r>
              <a:rPr lang="en-US" sz="2500" b="1" dirty="0" err="1">
                <a:latin typeface="Arial" pitchFamily="34" charset="0"/>
                <a:cs typeface="Arial" pitchFamily="34" charset="0"/>
              </a:rPr>
              <a:t>Bố</a:t>
            </a:r>
            <a:r>
              <a:rPr lang="en-US" sz="2500" b="1" dirty="0">
                <a:latin typeface="Arial" pitchFamily="34" charset="0"/>
                <a:cs typeface="Arial" pitchFamily="34" charset="0"/>
              </a:rPr>
              <a:t> </a:t>
            </a:r>
            <a:r>
              <a:rPr lang="en-US" sz="2500" b="1" dirty="0" err="1">
                <a:latin typeface="Arial" pitchFamily="34" charset="0"/>
                <a:cs typeface="Arial" pitchFamily="34" charset="0"/>
              </a:rPr>
              <a:t>cục</a:t>
            </a:r>
            <a:endParaRPr lang="en-US" sz="2500" b="1" dirty="0">
              <a:latin typeface="Arial" pitchFamily="34" charset="0"/>
              <a:cs typeface="Arial"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79" y="-1"/>
            <a:ext cx="923027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rot="20972487">
            <a:off x="119862" y="1443592"/>
            <a:ext cx="1676400" cy="477054"/>
          </a:xfrm>
          <a:prstGeom prst="rect">
            <a:avLst/>
          </a:prstGeom>
          <a:solidFill>
            <a:srgbClr val="FFFF00"/>
          </a:solidFill>
        </p:spPr>
        <p:style>
          <a:lnRef idx="2">
            <a:schemeClr val="accent3"/>
          </a:lnRef>
          <a:fillRef idx="1">
            <a:schemeClr val="lt1"/>
          </a:fillRef>
          <a:effectRef idx="0">
            <a:schemeClr val="accent3"/>
          </a:effectRef>
          <a:fontRef idx="minor">
            <a:schemeClr val="dk1"/>
          </a:fontRef>
        </p:style>
        <p:txBody>
          <a:bodyPr wrap="square">
            <a:spAutoFit/>
          </a:bodyPr>
          <a:lstStyle/>
          <a:p>
            <a:r>
              <a:rPr lang="en-US" sz="2500" b="1" dirty="0">
                <a:latin typeface="Arial" pitchFamily="34" charset="0"/>
                <a:cs typeface="Arial" pitchFamily="34" charset="0"/>
              </a:rPr>
              <a:t>   </a:t>
            </a:r>
            <a:r>
              <a:rPr lang="en-US" sz="2500" b="1" dirty="0" err="1">
                <a:latin typeface="Arial" pitchFamily="34" charset="0"/>
                <a:cs typeface="Arial" pitchFamily="34" charset="0"/>
              </a:rPr>
              <a:t>Bố</a:t>
            </a:r>
            <a:r>
              <a:rPr lang="en-US" sz="2500" b="1" dirty="0">
                <a:latin typeface="Arial" pitchFamily="34" charset="0"/>
                <a:cs typeface="Arial" pitchFamily="34" charset="0"/>
              </a:rPr>
              <a:t> </a:t>
            </a:r>
            <a:r>
              <a:rPr lang="en-US" sz="2500" b="1" dirty="0" err="1">
                <a:latin typeface="Arial" pitchFamily="34" charset="0"/>
                <a:cs typeface="Arial" pitchFamily="34" charset="0"/>
              </a:rPr>
              <a:t>cục</a:t>
            </a:r>
            <a:endParaRPr lang="en-US" sz="2500" b="1" dirty="0">
              <a:latin typeface="Arial" pitchFamily="34" charset="0"/>
              <a:cs typeface="Arial" pitchFamily="34" charset="0"/>
            </a:endParaRPr>
          </a:p>
        </p:txBody>
      </p:sp>
      <p:sp>
        <p:nvSpPr>
          <p:cNvPr id="8" name="Rectangle 7"/>
          <p:cNvSpPr/>
          <p:nvPr/>
        </p:nvSpPr>
        <p:spPr>
          <a:xfrm rot="20972487">
            <a:off x="2224088" y="704851"/>
            <a:ext cx="1676400" cy="477054"/>
          </a:xfrm>
          <a:prstGeom prst="rect">
            <a:avLst/>
          </a:prstGeom>
          <a:solidFill>
            <a:srgbClr val="FFFF0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sz="2500" b="1" dirty="0">
                <a:latin typeface="Arial" pitchFamily="34" charset="0"/>
                <a:cs typeface="Arial" pitchFamily="34" charset="0"/>
              </a:rPr>
              <a:t>   </a:t>
            </a:r>
            <a:r>
              <a:rPr lang="en-US" sz="2200" b="1" dirty="0" err="1">
                <a:latin typeface="Arial" pitchFamily="34" charset="0"/>
                <a:cs typeface="Arial" pitchFamily="34" charset="0"/>
              </a:rPr>
              <a:t>Nội</a:t>
            </a:r>
            <a:r>
              <a:rPr lang="en-US" sz="2200" b="1" dirty="0">
                <a:latin typeface="Arial" pitchFamily="34" charset="0"/>
                <a:cs typeface="Arial" pitchFamily="34" charset="0"/>
              </a:rPr>
              <a:t> dung</a:t>
            </a:r>
          </a:p>
        </p:txBody>
      </p:sp>
      <p:sp>
        <p:nvSpPr>
          <p:cNvPr id="9" name="Rectangle 8"/>
          <p:cNvSpPr/>
          <p:nvPr/>
        </p:nvSpPr>
        <p:spPr>
          <a:xfrm>
            <a:off x="1371600" y="2413337"/>
            <a:ext cx="6477000" cy="2400657"/>
          </a:xfrm>
          <a:prstGeom prst="rect">
            <a:avLst/>
          </a:prstGeom>
        </p:spPr>
        <p:txBody>
          <a:bodyPr wrap="square">
            <a:spAutoFit/>
          </a:bodyPr>
          <a:lstStyle/>
          <a:p>
            <a:r>
              <a:rPr lang="en-US" sz="2500" b="1" dirty="0">
                <a:solidFill>
                  <a:srgbClr val="FF0000"/>
                </a:solidFill>
              </a:rPr>
              <a:t>+ </a:t>
            </a:r>
            <a:r>
              <a:rPr lang="en-US" sz="2500" b="1" dirty="0" err="1">
                <a:solidFill>
                  <a:srgbClr val="FF0000"/>
                </a:solidFill>
              </a:rPr>
              <a:t>Phần</a:t>
            </a:r>
            <a:r>
              <a:rPr lang="en-US" sz="2500" b="1" dirty="0">
                <a:solidFill>
                  <a:srgbClr val="FF0000"/>
                </a:solidFill>
              </a:rPr>
              <a:t> 1: </a:t>
            </a:r>
            <a:r>
              <a:rPr lang="en-US" sz="2500" b="1" dirty="0" err="1">
                <a:solidFill>
                  <a:schemeClr val="bg1"/>
                </a:solidFill>
              </a:rPr>
              <a:t>Từ</a:t>
            </a:r>
            <a:r>
              <a:rPr lang="en-US" sz="2500" b="1" dirty="0">
                <a:solidFill>
                  <a:schemeClr val="bg1"/>
                </a:solidFill>
              </a:rPr>
              <a:t> </a:t>
            </a:r>
            <a:r>
              <a:rPr lang="en-US" sz="2500" b="1" dirty="0" err="1">
                <a:solidFill>
                  <a:schemeClr val="bg1"/>
                </a:solidFill>
              </a:rPr>
              <a:t>đầu</a:t>
            </a:r>
            <a:r>
              <a:rPr lang="en-US" sz="2500" b="1" dirty="0">
                <a:solidFill>
                  <a:schemeClr val="bg1"/>
                </a:solidFill>
              </a:rPr>
              <a:t>… </a:t>
            </a:r>
            <a:r>
              <a:rPr lang="en-US" sz="2500" b="1" i="1" dirty="0" err="1">
                <a:solidFill>
                  <a:schemeClr val="bg1"/>
                </a:solidFill>
              </a:rPr>
              <a:t>cháu</a:t>
            </a:r>
            <a:r>
              <a:rPr lang="en-US" sz="2500" b="1" i="1" dirty="0">
                <a:solidFill>
                  <a:schemeClr val="bg1"/>
                </a:solidFill>
              </a:rPr>
              <a:t> </a:t>
            </a:r>
            <a:r>
              <a:rPr lang="en-US" sz="2500" b="1" i="1" dirty="0" err="1">
                <a:solidFill>
                  <a:schemeClr val="bg1"/>
                </a:solidFill>
              </a:rPr>
              <a:t>có</a:t>
            </a:r>
            <a:r>
              <a:rPr lang="en-US" sz="2500" b="1" i="1" dirty="0">
                <a:solidFill>
                  <a:schemeClr val="bg1"/>
                </a:solidFill>
              </a:rPr>
              <a:t> con </a:t>
            </a:r>
            <a:r>
              <a:rPr lang="en-US" sz="2500" b="1" i="1" dirty="0" err="1">
                <a:solidFill>
                  <a:schemeClr val="bg1"/>
                </a:solidFill>
              </a:rPr>
              <a:t>mắt</a:t>
            </a:r>
            <a:r>
              <a:rPr lang="en-US" sz="2500" b="1" i="1" dirty="0">
                <a:solidFill>
                  <a:schemeClr val="bg1"/>
                </a:solidFill>
              </a:rPr>
              <a:t> </a:t>
            </a:r>
            <a:r>
              <a:rPr lang="en-US" sz="2500" b="1" i="1" dirty="0" err="1">
                <a:solidFill>
                  <a:schemeClr val="bg1"/>
                </a:solidFill>
              </a:rPr>
              <a:t>thần</a:t>
            </a:r>
            <a:r>
              <a:rPr lang="en-US" sz="2500" b="1" i="1" dirty="0">
                <a:solidFill>
                  <a:schemeClr val="bg1"/>
                </a:solidFill>
              </a:rPr>
              <a:t>: </a:t>
            </a:r>
            <a:r>
              <a:rPr lang="en-US" sz="2500" b="1" dirty="0" err="1">
                <a:solidFill>
                  <a:schemeClr val="bg1"/>
                </a:solidFill>
              </a:rPr>
              <a:t>Bố</a:t>
            </a:r>
            <a:r>
              <a:rPr lang="en-US" sz="2500" b="1" dirty="0">
                <a:solidFill>
                  <a:schemeClr val="bg1"/>
                </a:solidFill>
              </a:rPr>
              <a:t> </a:t>
            </a:r>
          </a:p>
          <a:p>
            <a:r>
              <a:rPr lang="en-US" sz="2500" b="1" dirty="0">
                <a:solidFill>
                  <a:schemeClr val="bg1"/>
                </a:solidFill>
              </a:rPr>
              <a:t>                  </a:t>
            </a:r>
            <a:r>
              <a:rPr lang="en-US" sz="2500" b="1" dirty="0" err="1">
                <a:solidFill>
                  <a:schemeClr val="bg1"/>
                </a:solidFill>
              </a:rPr>
              <a:t>dạy</a:t>
            </a:r>
            <a:r>
              <a:rPr lang="en-US" sz="2500" b="1" dirty="0">
                <a:solidFill>
                  <a:schemeClr val="bg1"/>
                </a:solidFill>
              </a:rPr>
              <a:t> </a:t>
            </a:r>
            <a:r>
              <a:rPr lang="en-US" sz="2500" b="1" dirty="0" err="1">
                <a:solidFill>
                  <a:schemeClr val="bg1"/>
                </a:solidFill>
              </a:rPr>
              <a:t>nhân</a:t>
            </a:r>
            <a:r>
              <a:rPr lang="en-US" sz="2500" b="1" dirty="0">
                <a:solidFill>
                  <a:schemeClr val="bg1"/>
                </a:solidFill>
              </a:rPr>
              <a:t> </a:t>
            </a:r>
            <a:r>
              <a:rPr lang="en-US" sz="2500" b="1" dirty="0" err="1">
                <a:solidFill>
                  <a:schemeClr val="bg1"/>
                </a:solidFill>
              </a:rPr>
              <a:t>vật</a:t>
            </a:r>
            <a:r>
              <a:rPr lang="en-US" sz="2500" b="1" dirty="0">
                <a:solidFill>
                  <a:schemeClr val="bg1"/>
                </a:solidFill>
              </a:rPr>
              <a:t> </a:t>
            </a:r>
            <a:r>
              <a:rPr lang="en-US" sz="2500" b="1" i="1" dirty="0" err="1">
                <a:solidFill>
                  <a:schemeClr val="bg1"/>
                </a:solidFill>
              </a:rPr>
              <a:t>tôi</a:t>
            </a:r>
            <a:r>
              <a:rPr lang="en-US" sz="2500" b="1" dirty="0">
                <a:solidFill>
                  <a:schemeClr val="bg1"/>
                </a:solidFill>
              </a:rPr>
              <a:t> </a:t>
            </a:r>
            <a:r>
              <a:rPr lang="en-US" sz="2500" b="1" dirty="0" err="1">
                <a:solidFill>
                  <a:schemeClr val="bg1"/>
                </a:solidFill>
              </a:rPr>
              <a:t>cách</a:t>
            </a:r>
            <a:r>
              <a:rPr lang="en-US" sz="2500" b="1" dirty="0">
                <a:solidFill>
                  <a:schemeClr val="bg1"/>
                </a:solidFill>
              </a:rPr>
              <a:t> </a:t>
            </a:r>
            <a:r>
              <a:rPr lang="en-US" sz="2500" b="1" dirty="0" err="1">
                <a:solidFill>
                  <a:schemeClr val="bg1"/>
                </a:solidFill>
              </a:rPr>
              <a:t>nhắm</a:t>
            </a:r>
            <a:r>
              <a:rPr lang="en-US" sz="2500" b="1" dirty="0">
                <a:solidFill>
                  <a:schemeClr val="bg1"/>
                </a:solidFill>
              </a:rPr>
              <a:t> </a:t>
            </a:r>
            <a:r>
              <a:rPr lang="en-US" sz="2500" b="1" dirty="0" err="1">
                <a:solidFill>
                  <a:schemeClr val="bg1"/>
                </a:solidFill>
              </a:rPr>
              <a:t>mắt</a:t>
            </a:r>
            <a:r>
              <a:rPr lang="en-US" sz="2500" b="1" dirty="0">
                <a:solidFill>
                  <a:schemeClr val="bg1"/>
                </a:solidFill>
              </a:rPr>
              <a:t> </a:t>
            </a:r>
            <a:r>
              <a:rPr lang="en-US" sz="2500" b="1" dirty="0" err="1">
                <a:solidFill>
                  <a:schemeClr val="bg1"/>
                </a:solidFill>
              </a:rPr>
              <a:t>đoán</a:t>
            </a:r>
            <a:endParaRPr lang="en-US" sz="2500" b="1" dirty="0">
              <a:solidFill>
                <a:schemeClr val="bg1"/>
              </a:solidFill>
            </a:endParaRPr>
          </a:p>
          <a:p>
            <a:r>
              <a:rPr lang="en-US" sz="2500" b="1" dirty="0">
                <a:solidFill>
                  <a:schemeClr val="bg1"/>
                </a:solidFill>
              </a:rPr>
              <a:t>                  </a:t>
            </a:r>
            <a:r>
              <a:rPr lang="en-US" sz="2500" b="1" dirty="0" err="1">
                <a:solidFill>
                  <a:schemeClr val="bg1"/>
                </a:solidFill>
              </a:rPr>
              <a:t>hoa</a:t>
            </a:r>
            <a:r>
              <a:rPr lang="en-US" sz="2500" b="1" dirty="0">
                <a:solidFill>
                  <a:schemeClr val="bg1"/>
                </a:solidFill>
              </a:rPr>
              <a:t> </a:t>
            </a:r>
            <a:r>
              <a:rPr lang="en-US" sz="2500" b="1" dirty="0" err="1">
                <a:solidFill>
                  <a:schemeClr val="bg1"/>
                </a:solidFill>
              </a:rPr>
              <a:t>trong</a:t>
            </a:r>
            <a:r>
              <a:rPr lang="en-US" sz="2500" b="1" dirty="0">
                <a:solidFill>
                  <a:schemeClr val="bg1"/>
                </a:solidFill>
              </a:rPr>
              <a:t> </a:t>
            </a:r>
            <a:r>
              <a:rPr lang="en-US" sz="2500" b="1" dirty="0" err="1">
                <a:solidFill>
                  <a:schemeClr val="bg1"/>
                </a:solidFill>
              </a:rPr>
              <a:t>vườn</a:t>
            </a:r>
            <a:r>
              <a:rPr lang="en-US" sz="2500" b="1" dirty="0">
                <a:solidFill>
                  <a:schemeClr val="bg1"/>
                </a:solidFill>
              </a:rPr>
              <a:t>.</a:t>
            </a:r>
          </a:p>
          <a:p>
            <a:r>
              <a:rPr lang="en-US" sz="2500" b="1" dirty="0">
                <a:solidFill>
                  <a:schemeClr val="bg1"/>
                </a:solidFill>
              </a:rPr>
              <a:t> </a:t>
            </a:r>
            <a:r>
              <a:rPr lang="en-US" sz="2500" b="1" dirty="0">
                <a:solidFill>
                  <a:srgbClr val="FF0000"/>
                </a:solidFill>
              </a:rPr>
              <a:t>+ </a:t>
            </a:r>
            <a:r>
              <a:rPr lang="en-US" sz="2500" b="1" dirty="0" err="1">
                <a:solidFill>
                  <a:srgbClr val="FF0000"/>
                </a:solidFill>
              </a:rPr>
              <a:t>Phần</a:t>
            </a:r>
            <a:r>
              <a:rPr lang="en-US" sz="2500" b="1" dirty="0">
                <a:solidFill>
                  <a:srgbClr val="FF0000"/>
                </a:solidFill>
              </a:rPr>
              <a:t> 2: </a:t>
            </a:r>
            <a:r>
              <a:rPr lang="en-US" sz="2500" b="1" dirty="0" err="1">
                <a:solidFill>
                  <a:schemeClr val="bg1"/>
                </a:solidFill>
              </a:rPr>
              <a:t>Phần</a:t>
            </a:r>
            <a:r>
              <a:rPr lang="en-US" sz="2500" b="1" dirty="0">
                <a:solidFill>
                  <a:schemeClr val="bg1"/>
                </a:solidFill>
              </a:rPr>
              <a:t> </a:t>
            </a:r>
            <a:r>
              <a:rPr lang="en-US" sz="2500" b="1" dirty="0" err="1">
                <a:solidFill>
                  <a:schemeClr val="bg1"/>
                </a:solidFill>
              </a:rPr>
              <a:t>còn</a:t>
            </a:r>
            <a:r>
              <a:rPr lang="en-US" sz="2500" b="1" dirty="0">
                <a:solidFill>
                  <a:schemeClr val="bg1"/>
                </a:solidFill>
              </a:rPr>
              <a:t> </a:t>
            </a:r>
            <a:r>
              <a:rPr lang="en-US" sz="2500" b="1" dirty="0" err="1">
                <a:solidFill>
                  <a:schemeClr val="bg1"/>
                </a:solidFill>
              </a:rPr>
              <a:t>lại</a:t>
            </a:r>
            <a:r>
              <a:rPr lang="en-US" sz="2500" b="1" dirty="0">
                <a:solidFill>
                  <a:schemeClr val="bg1"/>
                </a:solidFill>
              </a:rPr>
              <a:t>: </a:t>
            </a:r>
            <a:r>
              <a:rPr lang="en-US" sz="2500" b="1" dirty="0" err="1">
                <a:solidFill>
                  <a:schemeClr val="bg1"/>
                </a:solidFill>
              </a:rPr>
              <a:t>Bố</a:t>
            </a:r>
            <a:r>
              <a:rPr lang="en-US" sz="2500" b="1" dirty="0">
                <a:solidFill>
                  <a:schemeClr val="bg1"/>
                </a:solidFill>
              </a:rPr>
              <a:t> </a:t>
            </a:r>
            <a:r>
              <a:rPr lang="en-US" sz="2500" b="1" dirty="0" err="1">
                <a:solidFill>
                  <a:schemeClr val="bg1"/>
                </a:solidFill>
              </a:rPr>
              <a:t>dạy</a:t>
            </a:r>
            <a:r>
              <a:rPr lang="en-US" sz="2500" b="1" dirty="0">
                <a:solidFill>
                  <a:schemeClr val="bg1"/>
                </a:solidFill>
              </a:rPr>
              <a:t> </a:t>
            </a:r>
            <a:r>
              <a:rPr lang="en-US" sz="2500" b="1" dirty="0" err="1">
                <a:solidFill>
                  <a:schemeClr val="bg1"/>
                </a:solidFill>
              </a:rPr>
              <a:t>nhân</a:t>
            </a:r>
            <a:r>
              <a:rPr lang="en-US" sz="2500" b="1" dirty="0">
                <a:solidFill>
                  <a:schemeClr val="bg1"/>
                </a:solidFill>
              </a:rPr>
              <a:t> </a:t>
            </a:r>
            <a:r>
              <a:rPr lang="en-US" sz="2500" b="1" dirty="0" err="1">
                <a:solidFill>
                  <a:schemeClr val="bg1"/>
                </a:solidFill>
              </a:rPr>
              <a:t>vật</a:t>
            </a:r>
            <a:r>
              <a:rPr lang="en-US" sz="2500" b="1" dirty="0">
                <a:solidFill>
                  <a:schemeClr val="bg1"/>
                </a:solidFill>
              </a:rPr>
              <a:t> </a:t>
            </a:r>
            <a:r>
              <a:rPr lang="en-US" sz="2500" b="1" i="1" dirty="0" err="1">
                <a:solidFill>
                  <a:schemeClr val="bg1"/>
                </a:solidFill>
              </a:rPr>
              <a:t>tôi</a:t>
            </a:r>
            <a:endParaRPr lang="en-US" sz="2500" b="1" i="1" dirty="0">
              <a:solidFill>
                <a:schemeClr val="bg1"/>
              </a:solidFill>
            </a:endParaRPr>
          </a:p>
          <a:p>
            <a:r>
              <a:rPr lang="en-US" sz="2500" b="1" i="1" dirty="0">
                <a:solidFill>
                  <a:schemeClr val="bg1"/>
                </a:solidFill>
              </a:rPr>
              <a:t>                  </a:t>
            </a:r>
            <a:r>
              <a:rPr lang="en-US" sz="2500" b="1" dirty="0" err="1">
                <a:solidFill>
                  <a:schemeClr val="bg1"/>
                </a:solidFill>
              </a:rPr>
              <a:t>cách</a:t>
            </a:r>
            <a:r>
              <a:rPr lang="en-US" sz="2500" b="1" dirty="0">
                <a:solidFill>
                  <a:schemeClr val="bg1"/>
                </a:solidFill>
              </a:rPr>
              <a:t> </a:t>
            </a:r>
            <a:r>
              <a:rPr lang="en-US" sz="2500" b="1" dirty="0" err="1">
                <a:solidFill>
                  <a:schemeClr val="bg1"/>
                </a:solidFill>
              </a:rPr>
              <a:t>đón</a:t>
            </a:r>
            <a:r>
              <a:rPr lang="en-US" sz="2500" b="1" dirty="0">
                <a:solidFill>
                  <a:schemeClr val="bg1"/>
                </a:solidFill>
              </a:rPr>
              <a:t> </a:t>
            </a:r>
            <a:r>
              <a:rPr lang="en-US" sz="2500" b="1" dirty="0" err="1">
                <a:solidFill>
                  <a:schemeClr val="bg1"/>
                </a:solidFill>
              </a:rPr>
              <a:t>nhận</a:t>
            </a:r>
            <a:r>
              <a:rPr lang="en-US" sz="2500" b="1" dirty="0">
                <a:solidFill>
                  <a:schemeClr val="bg1"/>
                </a:solidFill>
              </a:rPr>
              <a:t> </a:t>
            </a:r>
            <a:r>
              <a:rPr lang="en-US" sz="2500" b="1" dirty="0" err="1">
                <a:solidFill>
                  <a:schemeClr val="bg1"/>
                </a:solidFill>
              </a:rPr>
              <a:t>tình</a:t>
            </a:r>
            <a:r>
              <a:rPr lang="en-US" sz="2500" b="1" dirty="0">
                <a:solidFill>
                  <a:schemeClr val="bg1"/>
                </a:solidFill>
              </a:rPr>
              <a:t> </a:t>
            </a:r>
            <a:r>
              <a:rPr lang="en-US" sz="2500" b="1" dirty="0" err="1">
                <a:solidFill>
                  <a:schemeClr val="bg1"/>
                </a:solidFill>
              </a:rPr>
              <a:t>cảm</a:t>
            </a:r>
            <a:r>
              <a:rPr lang="en-US" sz="2500" b="1" dirty="0">
                <a:solidFill>
                  <a:schemeClr val="bg1"/>
                </a:solidFill>
              </a:rPr>
              <a:t>, </a:t>
            </a:r>
            <a:r>
              <a:rPr lang="en-US" sz="2500" b="1" dirty="0" err="1">
                <a:solidFill>
                  <a:schemeClr val="bg1"/>
                </a:solidFill>
              </a:rPr>
              <a:t>trân</a:t>
            </a:r>
            <a:r>
              <a:rPr lang="en-US" sz="2500" b="1" dirty="0">
                <a:solidFill>
                  <a:schemeClr val="bg1"/>
                </a:solidFill>
              </a:rPr>
              <a:t> </a:t>
            </a:r>
            <a:r>
              <a:rPr lang="en-US" sz="2500" b="1" dirty="0" err="1">
                <a:solidFill>
                  <a:schemeClr val="bg1"/>
                </a:solidFill>
              </a:rPr>
              <a:t>trọng</a:t>
            </a:r>
            <a:endParaRPr lang="en-US" sz="2500" b="1" dirty="0">
              <a:solidFill>
                <a:schemeClr val="bg1"/>
              </a:solidFill>
            </a:endParaRPr>
          </a:p>
          <a:p>
            <a:r>
              <a:rPr lang="en-US" sz="2500" b="1" dirty="0">
                <a:solidFill>
                  <a:schemeClr val="bg1"/>
                </a:solidFill>
              </a:rPr>
              <a:t>                  </a:t>
            </a:r>
            <a:r>
              <a:rPr lang="en-US" sz="2500" b="1" dirty="0" err="1">
                <a:solidFill>
                  <a:schemeClr val="bg1"/>
                </a:solidFill>
              </a:rPr>
              <a:t>thế</a:t>
            </a:r>
            <a:r>
              <a:rPr lang="en-US" sz="2500" b="1" dirty="0">
                <a:solidFill>
                  <a:schemeClr val="bg1"/>
                </a:solidFill>
              </a:rPr>
              <a:t> </a:t>
            </a:r>
            <a:r>
              <a:rPr lang="en-US" sz="2500" b="1" dirty="0" err="1">
                <a:solidFill>
                  <a:schemeClr val="bg1"/>
                </a:solidFill>
              </a:rPr>
              <a:t>giới</a:t>
            </a:r>
            <a:r>
              <a:rPr lang="en-US" sz="2500" b="1" dirty="0">
                <a:solidFill>
                  <a:schemeClr val="bg1"/>
                </a:solidFill>
              </a:rPr>
              <a:t> </a:t>
            </a:r>
            <a:r>
              <a:rPr lang="en-US" sz="2500" b="1" dirty="0" err="1">
                <a:solidFill>
                  <a:schemeClr val="bg1"/>
                </a:solidFill>
              </a:rPr>
              <a:t>xung</a:t>
            </a:r>
            <a:r>
              <a:rPr lang="en-US" sz="2500" b="1" dirty="0">
                <a:solidFill>
                  <a:schemeClr val="bg1"/>
                </a:solidFill>
              </a:rPr>
              <a:t> </a:t>
            </a:r>
            <a:r>
              <a:rPr lang="en-US" sz="2500" b="1" dirty="0" err="1">
                <a:solidFill>
                  <a:schemeClr val="bg1"/>
                </a:solidFill>
              </a:rPr>
              <a:t>quanh</a:t>
            </a:r>
            <a:r>
              <a:rPr lang="en-US" sz="2500" b="1" dirty="0">
                <a:solidFill>
                  <a:schemeClr val="bg1"/>
                </a:solidFill>
              </a:rPr>
              <a:t>. </a:t>
            </a:r>
          </a:p>
        </p:txBody>
      </p:sp>
    </p:spTree>
    <p:extLst>
      <p:ext uri="{BB962C8B-B14F-4D97-AF65-F5344CB8AC3E}">
        <p14:creationId xmlns:p14="http://schemas.microsoft.com/office/powerpoint/2010/main" val="268249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2EFEB76-C4DB-42F6-9AC1-B878100AB102}"/>
              </a:ext>
            </a:extLst>
          </p:cNvPr>
          <p:cNvSpPr/>
          <p:nvPr/>
        </p:nvSpPr>
        <p:spPr>
          <a:xfrm>
            <a:off x="152400" y="304800"/>
            <a:ext cx="6705600" cy="181588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cap="none" spc="0"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I. </a:t>
            </a:r>
            <a:r>
              <a:rPr lang="en-US" sz="2800"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Trải</a:t>
            </a:r>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nghiệm</a:t>
            </a:r>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cùng</a:t>
            </a:r>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văn</a:t>
            </a:r>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bản</a:t>
            </a:r>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a:t>
            </a:r>
            <a:endParaRPr lang="en-US" sz="2800" b="1" cap="none" spc="0"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endParaRPr>
          </a:p>
          <a:p>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1. </a:t>
            </a:r>
            <a:r>
              <a:rPr lang="en-US" sz="2800"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Tác</a:t>
            </a:r>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giả</a:t>
            </a:r>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400" b="1" dirty="0" err="1">
                <a:ln w="11430"/>
                <a:effectLst>
                  <a:outerShdw blurRad="50800" dist="39000" dir="5460000" algn="tl">
                    <a:srgbClr val="000000">
                      <a:alpha val="38000"/>
                    </a:srgbClr>
                  </a:outerShdw>
                </a:effectLst>
                <a:latin typeface="Times New Roman" pitchFamily="18" charset="0"/>
                <a:cs typeface="Times New Roman" pitchFamily="18" charset="0"/>
              </a:rPr>
              <a:t>Nguyễn</a:t>
            </a:r>
            <a:r>
              <a:rPr lang="en-US" sz="24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2400" b="1" dirty="0" err="1">
                <a:ln w="11430"/>
                <a:effectLst>
                  <a:outerShdw blurRad="50800" dist="39000" dir="5460000" algn="tl">
                    <a:srgbClr val="000000">
                      <a:alpha val="38000"/>
                    </a:srgbClr>
                  </a:outerShdw>
                </a:effectLst>
                <a:latin typeface="Times New Roman" pitchFamily="18" charset="0"/>
                <a:cs typeface="Times New Roman" pitchFamily="18" charset="0"/>
              </a:rPr>
              <a:t>Ngọc</a:t>
            </a:r>
            <a:r>
              <a:rPr lang="en-US" sz="24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2400" b="1" dirty="0" err="1">
                <a:ln w="11430"/>
                <a:effectLst>
                  <a:outerShdw blurRad="50800" dist="39000" dir="5460000" algn="tl">
                    <a:srgbClr val="000000">
                      <a:alpha val="38000"/>
                    </a:srgbClr>
                  </a:outerShdw>
                </a:effectLst>
                <a:latin typeface="Times New Roman" pitchFamily="18" charset="0"/>
                <a:cs typeface="Times New Roman" pitchFamily="18" charset="0"/>
              </a:rPr>
              <a:t>Thuần</a:t>
            </a:r>
            <a:r>
              <a:rPr lang="en-US" sz="2400" b="1" dirty="0">
                <a:ln w="11430"/>
                <a:effectLst>
                  <a:outerShdw blurRad="50800" dist="39000" dir="5460000" algn="tl">
                    <a:srgbClr val="000000">
                      <a:alpha val="38000"/>
                    </a:srgbClr>
                  </a:outerShdw>
                </a:effectLst>
                <a:latin typeface="Times New Roman" pitchFamily="18" charset="0"/>
                <a:cs typeface="Times New Roman" pitchFamily="18" charset="0"/>
              </a:rPr>
              <a:t> (1972)</a:t>
            </a:r>
          </a:p>
          <a:p>
            <a:r>
              <a:rPr lang="en-US" sz="24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2. </a:t>
            </a:r>
            <a:r>
              <a:rPr lang="en-US" sz="2800"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Phư</a:t>
            </a:r>
            <a:r>
              <a:rPr lang="vi-VN"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ơ</a:t>
            </a:r>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ng </a:t>
            </a:r>
            <a:r>
              <a:rPr lang="en-US" sz="2800"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thức</a:t>
            </a:r>
            <a:r>
              <a:rPr lang="en-US" sz="24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2400" b="1" dirty="0" err="1">
                <a:ln w="11430"/>
                <a:effectLst>
                  <a:outerShdw blurRad="50800" dist="39000" dir="5460000" algn="tl">
                    <a:srgbClr val="000000">
                      <a:alpha val="38000"/>
                    </a:srgbClr>
                  </a:outerShdw>
                </a:effectLst>
                <a:latin typeface="Times New Roman" pitchFamily="18" charset="0"/>
                <a:cs typeface="Times New Roman" pitchFamily="18" charset="0"/>
              </a:rPr>
              <a:t>Tự</a:t>
            </a:r>
            <a:r>
              <a:rPr lang="en-US" sz="24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2400" b="1" dirty="0" err="1">
                <a:ln w="11430"/>
                <a:effectLst>
                  <a:outerShdw blurRad="50800" dist="39000" dir="5460000" algn="tl">
                    <a:srgbClr val="000000">
                      <a:alpha val="38000"/>
                    </a:srgbClr>
                  </a:outerShdw>
                </a:effectLst>
                <a:latin typeface="Times New Roman" pitchFamily="18" charset="0"/>
                <a:cs typeface="Times New Roman" pitchFamily="18" charset="0"/>
              </a:rPr>
              <a:t>sự</a:t>
            </a:r>
            <a:r>
              <a:rPr lang="en-US" sz="24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2400" b="1" dirty="0" err="1">
                <a:ln w="11430"/>
                <a:effectLst>
                  <a:outerShdw blurRad="50800" dist="39000" dir="5460000" algn="tl">
                    <a:srgbClr val="000000">
                      <a:alpha val="38000"/>
                    </a:srgbClr>
                  </a:outerShdw>
                </a:effectLst>
                <a:latin typeface="Times New Roman" pitchFamily="18" charset="0"/>
                <a:cs typeface="Times New Roman" pitchFamily="18" charset="0"/>
              </a:rPr>
              <a:t>miêu</a:t>
            </a:r>
            <a:r>
              <a:rPr lang="en-US" sz="24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2400" b="1" dirty="0" err="1">
                <a:ln w="11430"/>
                <a:effectLst>
                  <a:outerShdw blurRad="50800" dist="39000" dir="5460000" algn="tl">
                    <a:srgbClr val="000000">
                      <a:alpha val="38000"/>
                    </a:srgbClr>
                  </a:outerShdw>
                </a:effectLst>
                <a:latin typeface="Times New Roman" pitchFamily="18" charset="0"/>
                <a:cs typeface="Times New Roman" pitchFamily="18" charset="0"/>
              </a:rPr>
              <a:t>tả</a:t>
            </a:r>
            <a:r>
              <a:rPr lang="en-US" sz="24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2400" b="1" dirty="0" err="1">
                <a:ln w="11430"/>
                <a:effectLst>
                  <a:outerShdw blurRad="50800" dist="39000" dir="5460000" algn="tl">
                    <a:srgbClr val="000000">
                      <a:alpha val="38000"/>
                    </a:srgbClr>
                  </a:outerShdw>
                </a:effectLst>
                <a:latin typeface="Times New Roman" pitchFamily="18" charset="0"/>
                <a:cs typeface="Times New Roman" pitchFamily="18" charset="0"/>
              </a:rPr>
              <a:t>biểu</a:t>
            </a:r>
            <a:r>
              <a:rPr lang="en-US" sz="24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2400" b="1" dirty="0" err="1">
                <a:ln w="11430"/>
                <a:effectLst>
                  <a:outerShdw blurRad="50800" dist="39000" dir="5460000" algn="tl">
                    <a:srgbClr val="000000">
                      <a:alpha val="38000"/>
                    </a:srgbClr>
                  </a:outerShdw>
                </a:effectLst>
                <a:latin typeface="Times New Roman" pitchFamily="18" charset="0"/>
                <a:cs typeface="Times New Roman" pitchFamily="18" charset="0"/>
              </a:rPr>
              <a:t>cảm</a:t>
            </a:r>
            <a:endParaRPr lang="en-US" sz="2400" b="1" dirty="0">
              <a:ln w="11430"/>
              <a:effectLst>
                <a:outerShdw blurRad="50800" dist="39000" dir="5460000" algn="tl">
                  <a:srgbClr val="000000">
                    <a:alpha val="38000"/>
                  </a:srgbClr>
                </a:outerShdw>
              </a:effectLst>
              <a:latin typeface="Times New Roman" pitchFamily="18" charset="0"/>
              <a:cs typeface="Times New Roman" pitchFamily="18" charset="0"/>
            </a:endParaRPr>
          </a:p>
          <a:p>
            <a:r>
              <a:rPr lang="en-US" sz="24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3. </a:t>
            </a:r>
            <a:r>
              <a:rPr lang="en-US" sz="2800"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Bố</a:t>
            </a:r>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cục</a:t>
            </a:r>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400" b="1" dirty="0">
                <a:ln w="11430"/>
                <a:effectLst>
                  <a:outerShdw blurRad="50800" dist="39000" dir="5460000" algn="tl">
                    <a:srgbClr val="000000">
                      <a:alpha val="38000"/>
                    </a:srgbClr>
                  </a:outerShdw>
                </a:effectLst>
                <a:latin typeface="Times New Roman" pitchFamily="18" charset="0"/>
                <a:cs typeface="Times New Roman" pitchFamily="18" charset="0"/>
              </a:rPr>
              <a:t>2 </a:t>
            </a:r>
            <a:r>
              <a:rPr lang="en-US" sz="2400" b="1" dirty="0" err="1">
                <a:ln w="11430"/>
                <a:effectLst>
                  <a:outerShdw blurRad="50800" dist="39000" dir="5460000" algn="tl">
                    <a:srgbClr val="000000">
                      <a:alpha val="38000"/>
                    </a:srgbClr>
                  </a:outerShdw>
                </a:effectLst>
                <a:latin typeface="Times New Roman" pitchFamily="18" charset="0"/>
                <a:cs typeface="Times New Roman" pitchFamily="18" charset="0"/>
              </a:rPr>
              <a:t>phần</a:t>
            </a:r>
            <a:endParaRPr lang="en-US" sz="2400" b="1" dirty="0">
              <a:ln w="11430"/>
              <a:effectLst>
                <a:outerShdw blurRad="50800" dist="39000" dir="5460000" algn="tl">
                  <a:srgbClr val="000000">
                    <a:alpha val="38000"/>
                  </a:srgbClr>
                </a:outerShdw>
              </a:effectLst>
              <a:latin typeface="Times New Roman" pitchFamily="18" charset="0"/>
              <a:cs typeface="Times New Roman" pitchFamily="18" charset="0"/>
            </a:endParaRPr>
          </a:p>
        </p:txBody>
      </p:sp>
      <p:pic>
        <p:nvPicPr>
          <p:cNvPr id="5" name="图片 11">
            <a:extLst>
              <a:ext uri="{FF2B5EF4-FFF2-40B4-BE49-F238E27FC236}">
                <a16:creationId xmlns="" xmlns:a16="http://schemas.microsoft.com/office/drawing/2014/main" id="{F8273743-54A6-4E47-AC5D-C537B0FB27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 xmlns:a16="http://schemas.microsoft.com/office/drawing/2014/main" id="{ECC4F186-9CE4-4B39-B557-CFE3403952E1}"/>
              </a:ext>
            </a:extLst>
          </p:cNvPr>
          <p:cNvSpPr/>
          <p:nvPr/>
        </p:nvSpPr>
        <p:spPr>
          <a:xfrm>
            <a:off x="228600" y="2163872"/>
            <a:ext cx="6705600"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cap="none" spc="0"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II. </a:t>
            </a:r>
            <a:r>
              <a:rPr lang="en-US" sz="2800" b="1" cap="none" spc="0"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Suy</a:t>
            </a:r>
            <a:r>
              <a:rPr lang="en-US" sz="2800" b="1" cap="none" spc="0"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cap="none" spc="0"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ngẫm</a:t>
            </a:r>
            <a:r>
              <a:rPr lang="en-US" sz="2800" b="1" cap="none" spc="0"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cap="none" spc="0"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v</a:t>
            </a:r>
            <a:r>
              <a:rPr lang="en-US" sz="2800"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à</a:t>
            </a:r>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phản</a:t>
            </a:r>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hồi</a:t>
            </a:r>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a:t>
            </a:r>
            <a:endParaRPr lang="en-US" sz="2800" b="1" cap="none" spc="0"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47975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14C852BE-B09F-45DE-832F-E3A88EDFF60A}"/>
              </a:ext>
            </a:extLst>
          </p:cNvPr>
          <p:cNvGraphicFramePr>
            <a:graphicFrameLocks noGrp="1"/>
          </p:cNvGraphicFramePr>
          <p:nvPr>
            <p:extLst>
              <p:ext uri="{D42A27DB-BD31-4B8C-83A1-F6EECF244321}">
                <p14:modId xmlns:p14="http://schemas.microsoft.com/office/powerpoint/2010/main" val="1631624139"/>
              </p:ext>
            </p:extLst>
          </p:nvPr>
        </p:nvGraphicFramePr>
        <p:xfrm>
          <a:off x="45719" y="15240"/>
          <a:ext cx="8932449" cy="5943599"/>
        </p:xfrm>
        <a:graphic>
          <a:graphicData uri="http://schemas.openxmlformats.org/drawingml/2006/table">
            <a:tbl>
              <a:tblPr firstRow="1" firstCol="1" lastRow="1" lastCol="1" bandRow="1" bandCol="1"/>
              <a:tblGrid>
                <a:gridCol w="1200345">
                  <a:extLst>
                    <a:ext uri="{9D8B030D-6E8A-4147-A177-3AD203B41FA5}">
                      <a16:colId xmlns="" xmlns:a16="http://schemas.microsoft.com/office/drawing/2014/main" val="1125802874"/>
                    </a:ext>
                  </a:extLst>
                </a:gridCol>
                <a:gridCol w="7732104">
                  <a:extLst>
                    <a:ext uri="{9D8B030D-6E8A-4147-A177-3AD203B41FA5}">
                      <a16:colId xmlns="" xmlns:a16="http://schemas.microsoft.com/office/drawing/2014/main" val="149213212"/>
                    </a:ext>
                  </a:extLst>
                </a:gridCol>
              </a:tblGrid>
              <a:tr h="420392">
                <a:tc>
                  <a:txBody>
                    <a:bodyPr/>
                    <a:lstStyle/>
                    <a:p>
                      <a:pPr marL="0" marR="0" algn="ctr">
                        <a:lnSpc>
                          <a:spcPct val="107000"/>
                        </a:lnSpc>
                        <a:spcBef>
                          <a:spcPts val="0"/>
                        </a:spcBef>
                        <a:spcAft>
                          <a:spcPts val="0"/>
                        </a:spcAft>
                      </a:pPr>
                      <a:r>
                        <a:rPr lang="en-US" sz="20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Nhóm</a:t>
                      </a:r>
                      <a:endParaRPr lang="en-US" sz="20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45408" marR="45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2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hỏi</a:t>
                      </a:r>
                      <a:endParaRPr lang="en-US" sz="20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45408" marR="45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17502344"/>
                  </a:ext>
                </a:extLst>
              </a:tr>
              <a:tr h="1261176">
                <a:tc>
                  <a:txBody>
                    <a:bodyPr/>
                    <a:lstStyle/>
                    <a:p>
                      <a:pPr marL="0" marR="0" algn="ctr">
                        <a:lnSpc>
                          <a:spcPct val="107000"/>
                        </a:lnSpc>
                        <a:spcBef>
                          <a:spcPts val="0"/>
                        </a:spcBef>
                        <a:spcAft>
                          <a:spcPts val="0"/>
                        </a:spcAft>
                      </a:pPr>
                      <a:r>
                        <a:rPr lang="en-US" sz="2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1</a:t>
                      </a:r>
                      <a:endParaRPr lang="en-US" sz="20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45408" marR="454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just">
                        <a:lnSpc>
                          <a:spcPct val="107000"/>
                        </a:lnSpc>
                        <a:spcBef>
                          <a:spcPts val="0"/>
                        </a:spcBef>
                        <a:spcAft>
                          <a:spcPts val="0"/>
                        </a:spcAft>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thế</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nào</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về</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nói</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nhân</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vật</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bố</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i="1"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i="1" dirty="0" err="1">
                          <a:effectLst/>
                          <a:latin typeface="Times New Roman" panose="02020603050405020304" pitchFamily="18" charset="0"/>
                          <a:ea typeface="Arial" panose="020B0604020202020204" pitchFamily="34" charset="0"/>
                          <a:cs typeface="Times New Roman" panose="02020603050405020304" pitchFamily="18" charset="0"/>
                        </a:rPr>
                        <a:t>món</a:t>
                      </a: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i="1" dirty="0" err="1">
                          <a:effectLst/>
                          <a:latin typeface="Times New Roman" panose="02020603050405020304" pitchFamily="18" charset="0"/>
                          <a:ea typeface="Arial" panose="020B0604020202020204" pitchFamily="34" charset="0"/>
                          <a:cs typeface="Times New Roman" panose="02020603050405020304" pitchFamily="18" charset="0"/>
                        </a:rPr>
                        <a:t>quà</a:t>
                      </a: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 bao </a:t>
                      </a:r>
                      <a:r>
                        <a:rPr lang="en-US" sz="2000" b="1" i="1" dirty="0" err="1">
                          <a:effectLst/>
                          <a:latin typeface="Times New Roman" panose="02020603050405020304" pitchFamily="18" charset="0"/>
                          <a:ea typeface="Arial" panose="020B0604020202020204" pitchFamily="34" charset="0"/>
                          <a:cs typeface="Times New Roman" panose="02020603050405020304" pitchFamily="18" charset="0"/>
                        </a:rPr>
                        <a:t>giờ</a:t>
                      </a: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i="1" dirty="0" err="1">
                          <a:effectLst/>
                          <a:latin typeface="Times New Roman" panose="02020603050405020304" pitchFamily="18" charset="0"/>
                          <a:ea typeface="Arial" panose="020B0604020202020204" pitchFamily="34" charset="0"/>
                          <a:cs typeface="Times New Roman" panose="02020603050405020304" pitchFamily="18" charset="0"/>
                        </a:rPr>
                        <a:t>cũng</a:t>
                      </a: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i="1" dirty="0" err="1">
                          <a:effectLst/>
                          <a:latin typeface="Times New Roman" panose="02020603050405020304" pitchFamily="18" charset="0"/>
                          <a:ea typeface="Arial" panose="020B0604020202020204" pitchFamily="34" charset="0"/>
                          <a:cs typeface="Times New Roman" panose="02020603050405020304" pitchFamily="18" charset="0"/>
                        </a:rPr>
                        <a:t>đẹp</a:t>
                      </a: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 Khi ta </a:t>
                      </a:r>
                      <a:r>
                        <a:rPr lang="en-US" sz="2000" b="1" i="1" dirty="0" err="1">
                          <a:effectLst/>
                          <a:latin typeface="Times New Roman" panose="02020603050405020304" pitchFamily="18" charset="0"/>
                          <a:ea typeface="Arial" panose="020B0604020202020204" pitchFamily="34" charset="0"/>
                          <a:cs typeface="Times New Roman" panose="02020603050405020304" pitchFamily="18" charset="0"/>
                        </a:rPr>
                        <a:t>nhận</a:t>
                      </a: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 hay </a:t>
                      </a:r>
                      <a:r>
                        <a:rPr lang="en-US" sz="2000" b="1" i="1" dirty="0" err="1">
                          <a:effectLst/>
                          <a:latin typeface="Times New Roman" panose="02020603050405020304" pitchFamily="18" charset="0"/>
                          <a:ea typeface="Arial" panose="020B0604020202020204" pitchFamily="34" charset="0"/>
                          <a:cs typeface="Times New Roman" panose="02020603050405020304" pitchFamily="18" charset="0"/>
                        </a:rPr>
                        <a:t>cho</a:t>
                      </a: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i="1"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i="1" dirty="0" err="1">
                          <a:effectLst/>
                          <a:latin typeface="Times New Roman" panose="02020603050405020304" pitchFamily="18" charset="0"/>
                          <a:ea typeface="Arial" panose="020B0604020202020204" pitchFamily="34" charset="0"/>
                          <a:cs typeface="Times New Roman" panose="02020603050405020304" pitchFamily="18" charset="0"/>
                        </a:rPr>
                        <a:t>món</a:t>
                      </a: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i="1" dirty="0" err="1">
                          <a:effectLst/>
                          <a:latin typeface="Times New Roman" panose="02020603050405020304" pitchFamily="18" charset="0"/>
                          <a:ea typeface="Arial" panose="020B0604020202020204" pitchFamily="34" charset="0"/>
                          <a:cs typeface="Times New Roman" panose="02020603050405020304" pitchFamily="18" charset="0"/>
                        </a:rPr>
                        <a:t>quà</a:t>
                      </a: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 ta </a:t>
                      </a:r>
                      <a:r>
                        <a:rPr lang="en-US" sz="2000" b="1" i="1" dirty="0" err="1">
                          <a:effectLst/>
                          <a:latin typeface="Times New Roman" panose="02020603050405020304" pitchFamily="18" charset="0"/>
                          <a:ea typeface="Arial" panose="020B0604020202020204" pitchFamily="34" charset="0"/>
                          <a:cs typeface="Times New Roman" panose="02020603050405020304" pitchFamily="18" charset="0"/>
                        </a:rPr>
                        <a:t>cũng</a:t>
                      </a: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i="1" dirty="0" err="1">
                          <a:effectLst/>
                          <a:latin typeface="Times New Roman" panose="02020603050405020304" pitchFamily="18" charset="0"/>
                          <a:ea typeface="Arial" panose="020B0604020202020204" pitchFamily="34" charset="0"/>
                          <a:cs typeface="Times New Roman" panose="02020603050405020304" pitchFamily="18" charset="0"/>
                        </a:rPr>
                        <a:t>đẹp</a:t>
                      </a: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i="1" dirty="0" err="1">
                          <a:effectLst/>
                          <a:latin typeface="Times New Roman" panose="02020603050405020304" pitchFamily="18" charset="0"/>
                          <a:ea typeface="Arial" panose="020B0604020202020204" pitchFamily="34" charset="0"/>
                          <a:cs typeface="Times New Roman" panose="02020603050405020304" pitchFamily="18" charset="0"/>
                        </a:rPr>
                        <a:t>lây</a:t>
                      </a: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i="1" dirty="0" err="1">
                          <a:effectLst/>
                          <a:latin typeface="Times New Roman" panose="02020603050405020304" pitchFamily="18" charset="0"/>
                          <a:ea typeface="Arial" panose="020B0604020202020204" pitchFamily="34" charset="0"/>
                          <a:cs typeface="Times New Roman" panose="02020603050405020304" pitchFamily="18" charset="0"/>
                        </a:rPr>
                        <a:t>vì</a:t>
                      </a: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i="1" dirty="0" err="1">
                          <a:effectLst/>
                          <a:latin typeface="Times New Roman" panose="02020603050405020304" pitchFamily="18" charset="0"/>
                          <a:ea typeface="Arial" panose="020B0604020202020204" pitchFamily="34" charset="0"/>
                          <a:cs typeface="Times New Roman" panose="02020603050405020304" pitchFamily="18" charset="0"/>
                        </a:rPr>
                        <a:t>món</a:t>
                      </a: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i="1" dirty="0" err="1">
                          <a:effectLst/>
                          <a:latin typeface="Times New Roman" panose="02020603050405020304" pitchFamily="18" charset="0"/>
                          <a:ea typeface="Arial" panose="020B0604020202020204" pitchFamily="34" charset="0"/>
                          <a:cs typeface="Times New Roman" panose="02020603050405020304" pitchFamily="18" charset="0"/>
                        </a:rPr>
                        <a:t>quà</a:t>
                      </a: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i="1" dirty="0" err="1">
                          <a:effectLst/>
                          <a:latin typeface="Times New Roman" panose="02020603050405020304" pitchFamily="18" charset="0"/>
                          <a:ea typeface="Arial" panose="020B0604020202020204" pitchFamily="34" charset="0"/>
                          <a:cs typeface="Times New Roman" panose="02020603050405020304" pitchFamily="18" charset="0"/>
                        </a:rPr>
                        <a:t>đó</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45408" marR="45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 xmlns:a16="http://schemas.microsoft.com/office/drawing/2014/main" val="2666873802"/>
                  </a:ext>
                </a:extLst>
              </a:tr>
              <a:tr h="478503">
                <a:tc>
                  <a:txBody>
                    <a:bodyPr/>
                    <a:lstStyle/>
                    <a:p>
                      <a:pPr marL="0" marR="0" algn="ctr">
                        <a:lnSpc>
                          <a:spcPct val="107000"/>
                        </a:lnSpc>
                        <a:spcBef>
                          <a:spcPts val="0"/>
                        </a:spcBef>
                        <a:spcAft>
                          <a:spcPts val="0"/>
                        </a:spcAft>
                      </a:pPr>
                      <a:r>
                        <a:rPr lang="en-US" sz="2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2</a:t>
                      </a:r>
                      <a:endParaRPr lang="en-US" sz="20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45408" marR="454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just">
                        <a:lnSpc>
                          <a:spcPct val="107000"/>
                        </a:lnSpc>
                        <a:spcBef>
                          <a:spcPts val="0"/>
                        </a:spcBef>
                        <a:spcAft>
                          <a:spcPts val="0"/>
                        </a:spcAft>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cảm</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nhận</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như</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thế</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nào</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về</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tình</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cảm</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cha con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văn</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bản</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45408" marR="45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2113461489"/>
                  </a:ext>
                </a:extLst>
              </a:tr>
              <a:tr h="1261176">
                <a:tc>
                  <a:txBody>
                    <a:bodyPr/>
                    <a:lstStyle/>
                    <a:p>
                      <a:pPr marL="0" marR="0" algn="ctr">
                        <a:lnSpc>
                          <a:spcPct val="107000"/>
                        </a:lnSpc>
                        <a:spcBef>
                          <a:spcPts val="0"/>
                        </a:spcBef>
                        <a:spcAft>
                          <a:spcPts val="0"/>
                        </a:spcAft>
                      </a:pPr>
                      <a:r>
                        <a:rPr lang="en-US" sz="2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3</a:t>
                      </a:r>
                      <a:endParaRPr lang="en-US" sz="20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45408" marR="454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ct val="107000"/>
                        </a:lnSpc>
                        <a:spcBef>
                          <a:spcPts val="0"/>
                        </a:spcBef>
                        <a:spcAft>
                          <a:spcPts val="0"/>
                        </a:spcAft>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Thông</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điệp</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mà</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tác</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gỉa</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muốn</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gửi</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đến</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chúng</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ta qua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văn</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i="1" dirty="0" err="1">
                          <a:effectLst/>
                          <a:latin typeface="Times New Roman" panose="02020603050405020304" pitchFamily="18" charset="0"/>
                          <a:ea typeface="Arial" panose="020B0604020202020204" pitchFamily="34" charset="0"/>
                          <a:cs typeface="Times New Roman" panose="02020603050405020304" pitchFamily="18" charset="0"/>
                        </a:rPr>
                        <a:t>những</a:t>
                      </a: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i="1" dirty="0" err="1">
                          <a:effectLst/>
                          <a:latin typeface="Times New Roman" panose="02020603050405020304" pitchFamily="18" charset="0"/>
                          <a:ea typeface="Arial" panose="020B0604020202020204" pitchFamily="34" charset="0"/>
                          <a:cs typeface="Times New Roman" panose="02020603050405020304" pitchFamily="18" charset="0"/>
                        </a:rPr>
                        <a:t>bông</a:t>
                      </a: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i="1" dirty="0" err="1">
                          <a:effectLst/>
                          <a:latin typeface="Times New Roman" panose="02020603050405020304" pitchFamily="18" charset="0"/>
                          <a:ea typeface="Arial" panose="020B0604020202020204" pitchFamily="34" charset="0"/>
                          <a:cs typeface="Times New Roman" panose="02020603050405020304" pitchFamily="18" charset="0"/>
                        </a:rPr>
                        <a:t>hoa</a:t>
                      </a: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i="1" dirty="0" err="1">
                          <a:effectLst/>
                          <a:latin typeface="Times New Roman" panose="02020603050405020304" pitchFamily="18" charset="0"/>
                          <a:ea typeface="Arial" panose="020B0604020202020204" pitchFamily="34" charset="0"/>
                          <a:cs typeface="Times New Roman" panose="02020603050405020304" pitchFamily="18" charset="0"/>
                        </a:rPr>
                        <a:t>chính</a:t>
                      </a: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i="1"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i="1" dirty="0" err="1">
                          <a:effectLst/>
                          <a:latin typeface="Times New Roman" panose="02020603050405020304" pitchFamily="18" charset="0"/>
                          <a:ea typeface="Arial" panose="020B0604020202020204" pitchFamily="34" charset="0"/>
                          <a:cs typeface="Times New Roman" panose="02020603050405020304" pitchFamily="18" charset="0"/>
                        </a:rPr>
                        <a:t>người</a:t>
                      </a: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i="1" dirty="0" err="1">
                          <a:effectLst/>
                          <a:latin typeface="Times New Roman" panose="02020603050405020304" pitchFamily="18" charset="0"/>
                          <a:ea typeface="Arial" panose="020B0604020202020204" pitchFamily="34" charset="0"/>
                          <a:cs typeface="Times New Roman" panose="02020603050405020304" pitchFamily="18" charset="0"/>
                        </a:rPr>
                        <a:t>đưa</a:t>
                      </a: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i="1" dirty="0" err="1">
                          <a:effectLst/>
                          <a:latin typeface="Times New Roman" panose="02020603050405020304" pitchFamily="18" charset="0"/>
                          <a:ea typeface="Arial" panose="020B0604020202020204" pitchFamily="34" charset="0"/>
                          <a:cs typeface="Times New Roman" panose="02020603050405020304" pitchFamily="18" charset="0"/>
                        </a:rPr>
                        <a:t>đường</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gì</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đó</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nhận</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xét</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gì</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về</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thái</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độ</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tác</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giả</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đối</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thế</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giới</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tự</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nhiên</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45408" marR="45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2765159394"/>
                  </a:ext>
                </a:extLst>
              </a:tr>
              <a:tr h="1261176">
                <a:tc>
                  <a:txBody>
                    <a:bodyPr/>
                    <a:lstStyle/>
                    <a:p>
                      <a:pPr marL="0" marR="0" algn="ctr">
                        <a:lnSpc>
                          <a:spcPct val="107000"/>
                        </a:lnSpc>
                        <a:spcBef>
                          <a:spcPts val="0"/>
                        </a:spcBef>
                        <a:spcAft>
                          <a:spcPts val="0"/>
                        </a:spcAft>
                      </a:pPr>
                      <a:r>
                        <a:rPr lang="en-US" sz="2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4</a:t>
                      </a:r>
                      <a:endParaRPr lang="en-US" sz="20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45408" marR="454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7000"/>
                        </a:lnSpc>
                        <a:spcBef>
                          <a:spcPts val="0"/>
                        </a:spcBef>
                        <a:spcAft>
                          <a:spcPts val="0"/>
                        </a:spcAft>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đồng</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tình</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thái</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độ</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người</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bố</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khi</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nhận</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món</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quà</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Tý</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không</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Vì</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sao</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Qua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đó</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rút</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ra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gì</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về</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cách</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ứng</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xử</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cuộc</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sống</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45408" marR="45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3406361608"/>
                  </a:ext>
                </a:extLst>
              </a:tr>
              <a:tr h="1261176">
                <a:tc>
                  <a:txBody>
                    <a:bodyPr/>
                    <a:lstStyle/>
                    <a:p>
                      <a:pPr marL="0" marR="0" algn="ctr">
                        <a:lnSpc>
                          <a:spcPct val="107000"/>
                        </a:lnSpc>
                        <a:spcBef>
                          <a:spcPts val="0"/>
                        </a:spcBef>
                        <a:spcAft>
                          <a:spcPts val="0"/>
                        </a:spcAft>
                      </a:pPr>
                      <a:r>
                        <a:rPr lang="en-US" sz="2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5</a:t>
                      </a:r>
                      <a:endParaRPr lang="en-US" sz="20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45408" marR="454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đánh</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giá</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như</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thế</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nào</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về</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cách</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cảm</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nhận</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thế</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giới</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tự</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nhiên</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nhân</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vật</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tôi</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chuyện</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Theo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cách</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cảm</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nhận</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ấy</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đem</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lại</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ý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nghĩa</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gì</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cho</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cuộc</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sống</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err="1">
                          <a:effectLst/>
                          <a:latin typeface="Times New Roman" panose="02020603050405020304" pitchFamily="18" charset="0"/>
                          <a:ea typeface="Arial" panose="020B0604020202020204" pitchFamily="34" charset="0"/>
                          <a:cs typeface="Times New Roman" panose="02020603050405020304" pitchFamily="18" charset="0"/>
                        </a:rPr>
                        <a:t>chúng</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 ta?</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45408" marR="45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74077240"/>
                  </a:ext>
                </a:extLst>
              </a:tr>
            </a:tbl>
          </a:graphicData>
        </a:graphic>
      </p:graphicFrame>
      <p:pic>
        <p:nvPicPr>
          <p:cNvPr id="6" name="Picture 5">
            <a:extLst>
              <a:ext uri="{FF2B5EF4-FFF2-40B4-BE49-F238E27FC236}">
                <a16:creationId xmlns="" xmlns:a16="http://schemas.microsoft.com/office/drawing/2014/main" id="{2AE63DCD-08DA-4A00-A3A3-8B20DA81CD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1369" y="6045847"/>
            <a:ext cx="676220" cy="676220"/>
          </a:xfrm>
          <a:prstGeom prst="rect">
            <a:avLst/>
          </a:prstGeom>
        </p:spPr>
      </p:pic>
      <p:pic>
        <p:nvPicPr>
          <p:cNvPr id="7" name="Picture 6">
            <a:extLst>
              <a:ext uri="{FF2B5EF4-FFF2-40B4-BE49-F238E27FC236}">
                <a16:creationId xmlns="" xmlns:a16="http://schemas.microsoft.com/office/drawing/2014/main" id="{7AAF2B91-1497-466A-B590-532A1F1F751C}"/>
              </a:ext>
            </a:extLst>
          </p:cNvPr>
          <p:cNvPicPr>
            <a:picLocks noChangeAspect="1"/>
          </p:cNvPicPr>
          <p:nvPr/>
        </p:nvPicPr>
        <p:blipFill>
          <a:blip r:embed="rId3"/>
          <a:stretch>
            <a:fillRect/>
          </a:stretch>
        </p:blipFill>
        <p:spPr>
          <a:xfrm rot="4672439">
            <a:off x="79938" y="6103690"/>
            <a:ext cx="676715" cy="676715"/>
          </a:xfrm>
          <a:prstGeom prst="rect">
            <a:avLst/>
          </a:prstGeom>
        </p:spPr>
      </p:pic>
    </p:spTree>
    <p:extLst>
      <p:ext uri="{BB962C8B-B14F-4D97-AF65-F5344CB8AC3E}">
        <p14:creationId xmlns:p14="http://schemas.microsoft.com/office/powerpoint/2010/main" val="3126127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2EA9215F-1FF4-4BC2-AA84-D88A47182ECC}"/>
              </a:ext>
            </a:extLst>
          </p:cNvPr>
          <p:cNvGraphicFramePr>
            <a:graphicFrameLocks noGrp="1"/>
          </p:cNvGraphicFramePr>
          <p:nvPr>
            <p:extLst>
              <p:ext uri="{D42A27DB-BD31-4B8C-83A1-F6EECF244321}">
                <p14:modId xmlns:p14="http://schemas.microsoft.com/office/powerpoint/2010/main" val="1035560613"/>
              </p:ext>
            </p:extLst>
          </p:nvPr>
        </p:nvGraphicFramePr>
        <p:xfrm>
          <a:off x="228600" y="228600"/>
          <a:ext cx="8686800" cy="6477001"/>
        </p:xfrm>
        <a:graphic>
          <a:graphicData uri="http://schemas.openxmlformats.org/drawingml/2006/table">
            <a:tbl>
              <a:tblPr firstRow="1" firstCol="1" lastRow="1" lastCol="1" bandRow="1" bandCol="1"/>
              <a:tblGrid>
                <a:gridCol w="1037109">
                  <a:extLst>
                    <a:ext uri="{9D8B030D-6E8A-4147-A177-3AD203B41FA5}">
                      <a16:colId xmlns="" xmlns:a16="http://schemas.microsoft.com/office/drawing/2014/main" val="269215639"/>
                    </a:ext>
                  </a:extLst>
                </a:gridCol>
                <a:gridCol w="7649691">
                  <a:extLst>
                    <a:ext uri="{9D8B030D-6E8A-4147-A177-3AD203B41FA5}">
                      <a16:colId xmlns="" xmlns:a16="http://schemas.microsoft.com/office/drawing/2014/main" val="167698473"/>
                    </a:ext>
                  </a:extLst>
                </a:gridCol>
              </a:tblGrid>
              <a:tr h="357431">
                <a:tc>
                  <a:txBody>
                    <a:bodyPr/>
                    <a:lstStyle/>
                    <a:p>
                      <a:pPr marL="0" marR="0" algn="ctr">
                        <a:lnSpc>
                          <a:spcPct val="107000"/>
                        </a:lnSpc>
                        <a:spcBef>
                          <a:spcPts val="0"/>
                        </a:spcBef>
                        <a:spcAft>
                          <a:spcPts val="0"/>
                        </a:spcAft>
                      </a:pPr>
                      <a:r>
                        <a:rPr lang="en-US" sz="20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2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hỏi</a:t>
                      </a:r>
                      <a:endParaRPr lang="en-US" sz="2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6870" marR="36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Gợi</a:t>
                      </a:r>
                      <a:r>
                        <a:rPr lang="en-US" sz="2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ý</a:t>
                      </a:r>
                      <a:endParaRPr lang="en-US" sz="2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6870" marR="36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05948943"/>
                  </a:ext>
                </a:extLst>
              </a:tr>
              <a:tr h="1442908">
                <a:tc>
                  <a:txBody>
                    <a:bodyPr/>
                    <a:lstStyle/>
                    <a:p>
                      <a:pPr marL="0" marR="0" algn="ctr">
                        <a:lnSpc>
                          <a:spcPct val="107000"/>
                        </a:lnSpc>
                        <a:spcBef>
                          <a:spcPts val="0"/>
                        </a:spcBef>
                        <a:spcAft>
                          <a:spcPts val="0"/>
                        </a:spcAft>
                      </a:pPr>
                      <a:r>
                        <a:rPr lang="en-US" sz="2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1</a:t>
                      </a:r>
                      <a:endParaRPr lang="en-US" sz="2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6870" marR="36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just">
                        <a:lnSpc>
                          <a:spcPct val="107000"/>
                        </a:lnSpc>
                        <a:spcBef>
                          <a:spcPts val="0"/>
                        </a:spcBef>
                        <a:spcAft>
                          <a:spcPts val="0"/>
                        </a:spcAft>
                      </a:pPr>
                      <a:endParaRPr lang="en-US"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36870" marR="36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 xmlns:a16="http://schemas.microsoft.com/office/drawing/2014/main" val="4038218925"/>
                  </a:ext>
                </a:extLst>
              </a:tr>
              <a:tr h="714863">
                <a:tc>
                  <a:txBody>
                    <a:bodyPr/>
                    <a:lstStyle/>
                    <a:p>
                      <a:pPr marL="0" marR="0" algn="ctr">
                        <a:lnSpc>
                          <a:spcPct val="107000"/>
                        </a:lnSpc>
                        <a:spcBef>
                          <a:spcPts val="0"/>
                        </a:spcBef>
                        <a:spcAft>
                          <a:spcPts val="0"/>
                        </a:spcAft>
                      </a:pPr>
                      <a:r>
                        <a:rPr lang="en-US" sz="2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2</a:t>
                      </a:r>
                      <a:endParaRPr lang="en-US" sz="2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6870" marR="36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just">
                        <a:lnSpc>
                          <a:spcPct val="107000"/>
                        </a:lnSpc>
                        <a:spcBef>
                          <a:spcPts val="0"/>
                        </a:spcBef>
                        <a:spcAft>
                          <a:spcPts val="0"/>
                        </a:spcAft>
                      </a:pPr>
                      <a:endParaRPr lang="en-US"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36870" marR="36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3601920151"/>
                  </a:ext>
                </a:extLst>
              </a:tr>
              <a:tr h="1442908">
                <a:tc>
                  <a:txBody>
                    <a:bodyPr/>
                    <a:lstStyle/>
                    <a:p>
                      <a:pPr marL="0" marR="0" algn="ctr">
                        <a:lnSpc>
                          <a:spcPct val="107000"/>
                        </a:lnSpc>
                        <a:spcBef>
                          <a:spcPts val="0"/>
                        </a:spcBef>
                        <a:spcAft>
                          <a:spcPts val="0"/>
                        </a:spcAft>
                      </a:pPr>
                      <a:r>
                        <a:rPr lang="en-US" sz="2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3</a:t>
                      </a:r>
                      <a:endParaRPr lang="en-US" sz="2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6870" marR="36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ct val="107000"/>
                        </a:lnSpc>
                        <a:spcBef>
                          <a:spcPts val="0"/>
                        </a:spcBef>
                        <a:spcAft>
                          <a:spcPts val="0"/>
                        </a:spcAft>
                      </a:pPr>
                      <a:endParaRPr lang="en-US"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36870" marR="36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4049909463"/>
                  </a:ext>
                </a:extLst>
              </a:tr>
              <a:tr h="1442908">
                <a:tc>
                  <a:txBody>
                    <a:bodyPr/>
                    <a:lstStyle/>
                    <a:p>
                      <a:pPr marL="0" marR="0" algn="ctr">
                        <a:lnSpc>
                          <a:spcPct val="107000"/>
                        </a:lnSpc>
                        <a:spcBef>
                          <a:spcPts val="0"/>
                        </a:spcBef>
                        <a:spcAft>
                          <a:spcPts val="0"/>
                        </a:spcAft>
                      </a:pPr>
                      <a:r>
                        <a:rPr lang="en-US" sz="2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4</a:t>
                      </a:r>
                      <a:endParaRPr lang="en-US" sz="2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6870" marR="36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7000"/>
                        </a:lnSpc>
                        <a:spcBef>
                          <a:spcPts val="0"/>
                        </a:spcBef>
                        <a:spcAft>
                          <a:spcPts val="0"/>
                        </a:spcAft>
                      </a:pPr>
                      <a:endParaRPr lang="en-US"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36870" marR="36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2864954358"/>
                  </a:ext>
                </a:extLst>
              </a:tr>
              <a:tr h="1075983">
                <a:tc>
                  <a:txBody>
                    <a:bodyPr/>
                    <a:lstStyle/>
                    <a:p>
                      <a:pPr marL="0" marR="0" algn="ctr">
                        <a:lnSpc>
                          <a:spcPct val="107000"/>
                        </a:lnSpc>
                        <a:spcBef>
                          <a:spcPts val="0"/>
                        </a:spcBef>
                        <a:spcAft>
                          <a:spcPts val="0"/>
                        </a:spcAft>
                      </a:pPr>
                      <a:r>
                        <a:rPr lang="en-US" sz="2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5</a:t>
                      </a:r>
                      <a:endParaRPr lang="en-US" sz="2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6870" marR="36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36870" marR="36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32127186"/>
                  </a:ext>
                </a:extLst>
              </a:tr>
            </a:tbl>
          </a:graphicData>
        </a:graphic>
      </p:graphicFrame>
      <p:sp>
        <p:nvSpPr>
          <p:cNvPr id="2" name="Rectangle 1">
            <a:extLst>
              <a:ext uri="{FF2B5EF4-FFF2-40B4-BE49-F238E27FC236}">
                <a16:creationId xmlns="" xmlns:a16="http://schemas.microsoft.com/office/drawing/2014/main" id="{4E1FA1F9-4EAA-410E-9819-D5FCF30E8938}"/>
              </a:ext>
            </a:extLst>
          </p:cNvPr>
          <p:cNvSpPr/>
          <p:nvPr/>
        </p:nvSpPr>
        <p:spPr>
          <a:xfrm>
            <a:off x="1219200" y="609600"/>
            <a:ext cx="7620000" cy="1080296"/>
          </a:xfrm>
          <a:prstGeom prst="rect">
            <a:avLst/>
          </a:prstGeom>
        </p:spPr>
        <p:txBody>
          <a:bodyPr wrap="square">
            <a:spAutoFit/>
          </a:bodyPr>
          <a:lstStyle/>
          <a:p>
            <a:pPr algn="just">
              <a:lnSpc>
                <a:spcPct val="107000"/>
              </a:lnSpc>
            </a:pP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Món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quà</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chính</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là</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tình</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cảm</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tấm</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lòng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người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tặng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đã</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gửi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gắm</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vào</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đó</a:t>
            </a:r>
            <a:r>
              <a:rPr lang="en-US" sz="2000" dirty="0">
                <a:latin typeface="Times New Roman" panose="02020603050405020304" pitchFamily="18" charset="0"/>
                <a:ea typeface="Arial" panose="020B0604020202020204" pitchFamily="34" charset="0"/>
                <a:cs typeface="Times New Roman" panose="02020603050405020304" pitchFamily="18" charset="0"/>
              </a:rPr>
              <a:t> </a:t>
            </a:r>
          </a:p>
          <a:p>
            <a:pPr algn="just">
              <a:lnSpc>
                <a:spcPct val="107000"/>
              </a:lnSpc>
            </a:pPr>
            <a:r>
              <a:rPr lang="en-US" sz="2000" dirty="0">
                <a:latin typeface="Times New Roman" panose="02020603050405020304" pitchFamily="18" charset="0"/>
                <a:ea typeface="Arial" panose="020B0604020202020204" pitchFamily="34" charset="0"/>
                <a:cs typeface="Times New Roman" panose="02020603050405020304" pitchFamily="18" charset="0"/>
                <a:sym typeface="Wingdings 3" panose="05040102010807070707" pitchFamily="18" charset="2"/>
              </a:rPr>
              <a: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Cách</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khi</a:t>
            </a:r>
            <a:r>
              <a:rPr lang="en-US" sz="2000" dirty="0">
                <a:latin typeface="Times New Roman" panose="02020603050405020304" pitchFamily="18" charset="0"/>
                <a:ea typeface="Arial" panose="020B0604020202020204" pitchFamily="34" charset="0"/>
                <a:cs typeface="Times New Roman" panose="02020603050405020304" pitchFamily="18" charset="0"/>
              </a:rPr>
              <a:t> ta </a:t>
            </a:r>
            <a:r>
              <a:rPr lang="en-US" sz="2000" dirty="0" err="1">
                <a:latin typeface="Times New Roman" panose="02020603050405020304" pitchFamily="18" charset="0"/>
                <a:ea typeface="Arial" panose="020B0604020202020204" pitchFamily="34" charset="0"/>
                <a:cs typeface="Times New Roman" panose="02020603050405020304" pitchFamily="18" charset="0"/>
              </a:rPr>
              <a:t>nhận</a:t>
            </a:r>
            <a:r>
              <a:rPr lang="en-US" sz="2000" dirty="0">
                <a:latin typeface="Times New Roman" panose="02020603050405020304" pitchFamily="18" charset="0"/>
                <a:ea typeface="Arial" panose="020B0604020202020204" pitchFamily="34" charset="0"/>
                <a:cs typeface="Times New Roman" panose="02020603050405020304" pitchFamily="18" charset="0"/>
              </a:rPr>
              <a:t> hay </a:t>
            </a:r>
            <a:r>
              <a:rPr lang="en-US" sz="2000" dirty="0" err="1">
                <a:latin typeface="Times New Roman" panose="02020603050405020304" pitchFamily="18" charset="0"/>
                <a:ea typeface="Arial" panose="020B0604020202020204" pitchFamily="34" charset="0"/>
                <a:cs typeface="Times New Roman" panose="02020603050405020304" pitchFamily="18" charset="0"/>
              </a:rPr>
              <a:t>cho</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một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món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quà</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thể</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hiện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nét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đẹp</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chính</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mình</a:t>
            </a:r>
            <a:r>
              <a:rPr lang="en-US" sz="2000" dirty="0">
                <a:latin typeface="Times New Roman" panose="02020603050405020304" pitchFamily="18" charset="0"/>
                <a:ea typeface="Arial" panose="020B0604020202020204" pitchFamily="34" charset="0"/>
                <a:cs typeface="Times New Roman" panose="02020603050405020304" pitchFamily="18" charset="0"/>
              </a:rPr>
              <a:t>. </a:t>
            </a:r>
          </a:p>
        </p:txBody>
      </p:sp>
      <p:sp>
        <p:nvSpPr>
          <p:cNvPr id="3" name="Rectangle 2">
            <a:extLst>
              <a:ext uri="{FF2B5EF4-FFF2-40B4-BE49-F238E27FC236}">
                <a16:creationId xmlns="" xmlns:a16="http://schemas.microsoft.com/office/drawing/2014/main" id="{F88F72AD-EF98-452A-A42D-CF8DDFCC2C4A}"/>
              </a:ext>
            </a:extLst>
          </p:cNvPr>
          <p:cNvSpPr/>
          <p:nvPr/>
        </p:nvSpPr>
        <p:spPr>
          <a:xfrm>
            <a:off x="1257300" y="1981200"/>
            <a:ext cx="7581900" cy="750975"/>
          </a:xfrm>
          <a:prstGeom prst="rect">
            <a:avLst/>
          </a:prstGeom>
        </p:spPr>
        <p:txBody>
          <a:bodyPr wrap="square">
            <a:spAutoFit/>
          </a:bodyPr>
          <a:lstStyle/>
          <a:p>
            <a:pPr algn="just">
              <a:lnSpc>
                <a:spcPct val="107000"/>
              </a:lnSpc>
            </a:pP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Người</a:t>
            </a:r>
            <a:r>
              <a:rPr lang="en-US" sz="2000" dirty="0">
                <a:latin typeface="Times New Roman" panose="02020603050405020304" pitchFamily="18" charset="0"/>
                <a:ea typeface="Arial" panose="020B0604020202020204" pitchFamily="34" charset="0"/>
                <a:cs typeface="Times New Roman" panose="02020603050405020304" pitchFamily="18" charset="0"/>
              </a:rPr>
              <a:t> cha </a:t>
            </a:r>
            <a:r>
              <a:rPr lang="en-US" sz="2000" dirty="0" err="1">
                <a:latin typeface="Times New Roman" panose="02020603050405020304" pitchFamily="18" charset="0"/>
                <a:ea typeface="Arial" panose="020B0604020202020204" pitchFamily="34" charset="0"/>
                <a:cs typeface="Times New Roman" panose="02020603050405020304" pitchFamily="18" charset="0"/>
              </a:rPr>
              <a:t>thể</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hiện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tình</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cảm</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yêu</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thương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với</a:t>
            </a:r>
            <a:r>
              <a:rPr lang="en-US" sz="2000" dirty="0">
                <a:latin typeface="Times New Roman" panose="02020603050405020304" pitchFamily="18" charset="0"/>
                <a:ea typeface="Arial" panose="020B0604020202020204" pitchFamily="34" charset="0"/>
                <a:cs typeface="Times New Roman" panose="02020603050405020304" pitchFamily="18" charset="0"/>
              </a:rPr>
              <a:t> con </a:t>
            </a:r>
            <a:r>
              <a:rPr lang="en-US" sz="20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000" dirty="0">
                <a:latin typeface="Times New Roman" panose="02020603050405020304" pitchFamily="18" charset="0"/>
                <a:ea typeface="Arial" panose="020B0604020202020204" pitchFamily="34" charset="0"/>
                <a:cs typeface="Times New Roman" panose="02020603050405020304" pitchFamily="18" charset="0"/>
              </a:rPr>
              <a:t> qua </a:t>
            </a:r>
            <a:r>
              <a:rPr lang="en-US" sz="2000" dirty="0" err="1">
                <a:latin typeface="Times New Roman" panose="02020603050405020304" pitchFamily="18" charset="0"/>
                <a:ea typeface="Arial" panose="020B0604020202020204" pitchFamily="34" charset="0"/>
                <a:cs typeface="Times New Roman" panose="02020603050405020304" pitchFamily="18" charset="0"/>
              </a:rPr>
              <a:t>những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bài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học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sâu</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sắc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từ</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cuộc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sống</a:t>
            </a:r>
            <a:r>
              <a:rPr lang="en-US" sz="2000" dirty="0">
                <a:latin typeface="Times New Roman" panose="02020603050405020304" pitchFamily="18" charset="0"/>
                <a:ea typeface="Arial" panose="020B0604020202020204" pitchFamily="34" charset="0"/>
                <a:cs typeface="Times New Roman" panose="02020603050405020304" pitchFamily="18" charset="0"/>
              </a:rPr>
              <a:t>.</a:t>
            </a:r>
          </a:p>
        </p:txBody>
      </p:sp>
      <p:sp>
        <p:nvSpPr>
          <p:cNvPr id="5" name="Rectangle 4">
            <a:extLst>
              <a:ext uri="{FF2B5EF4-FFF2-40B4-BE49-F238E27FC236}">
                <a16:creationId xmlns="" xmlns:a16="http://schemas.microsoft.com/office/drawing/2014/main" id="{C2D49540-B016-4765-9FC8-ED609416EFDF}"/>
              </a:ext>
            </a:extLst>
          </p:cNvPr>
          <p:cNvSpPr/>
          <p:nvPr/>
        </p:nvSpPr>
        <p:spPr>
          <a:xfrm>
            <a:off x="1219200" y="2732175"/>
            <a:ext cx="7620000" cy="1409617"/>
          </a:xfrm>
          <a:prstGeom prst="rect">
            <a:avLst/>
          </a:prstGeom>
        </p:spPr>
        <p:txBody>
          <a:bodyPr wrap="square">
            <a:spAutoFit/>
          </a:bodyPr>
          <a:lstStyle/>
          <a:p>
            <a:pPr algn="just">
              <a:lnSpc>
                <a:spcPct val="107000"/>
              </a:lnSpc>
            </a:pP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Câu</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văn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cho</a:t>
            </a:r>
            <a:r>
              <a:rPr lang="en-US" sz="2000" dirty="0">
                <a:latin typeface="Times New Roman" panose="02020603050405020304" pitchFamily="18" charset="0"/>
                <a:ea typeface="Arial" panose="020B0604020202020204" pitchFamily="34" charset="0"/>
                <a:cs typeface="Times New Roman" panose="02020603050405020304" pitchFamily="18" charset="0"/>
              </a:rPr>
              <a:t> ta </a:t>
            </a:r>
            <a:r>
              <a:rPr lang="en-US" sz="2000" dirty="0" err="1">
                <a:latin typeface="Times New Roman" panose="02020603050405020304" pitchFamily="18" charset="0"/>
                <a:ea typeface="Arial" panose="020B0604020202020204" pitchFamily="34" charset="0"/>
                <a:cs typeface="Times New Roman" panose="02020603050405020304" pitchFamily="18" charset="0"/>
              </a:rPr>
              <a:t>hiểu</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thế</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giới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chính</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là</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những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điều</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thân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thuộc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gần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gũi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với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chính</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mình</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Khi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nhắm</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mắt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lại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và</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cảm</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nhận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mọi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thứ</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mọi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giác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quan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bạn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sẽ</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thấy</a:t>
            </a:r>
            <a:r>
              <a:rPr lang="en-US" sz="2000" dirty="0">
                <a:latin typeface="Times New Roman" panose="02020603050405020304" pitchFamily="18" charset="0"/>
                <a:ea typeface="Arial" panose="020B0604020202020204" pitchFamily="34" charset="0"/>
                <a:cs typeface="Times New Roman" panose="02020603050405020304" pitchFamily="18" charset="0"/>
              </a:rPr>
              <a:t> con </a:t>
            </a:r>
            <a:r>
              <a:rPr lang="en-US" sz="2000" dirty="0" err="1">
                <a:latin typeface="Times New Roman" panose="02020603050405020304" pitchFamily="18" charset="0"/>
                <a:ea typeface="Arial" panose="020B0604020202020204" pitchFamily="34" charset="0"/>
                <a:cs typeface="Times New Roman" panose="02020603050405020304" pitchFamily="18" charset="0"/>
              </a:rPr>
              <a:t>đường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riêng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mình</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a:latin typeface="Times New Roman" panose="02020603050405020304" pitchFamily="18" charset="0"/>
                <a:ea typeface="Arial" panose="020B0604020202020204" pitchFamily="34" charset="0"/>
                <a:cs typeface="Times New Roman" panose="02020603050405020304" pitchFamily="18" charset="0"/>
                <a:sym typeface="Wingdings 3" panose="05040102010807070707" pitchFamily="18" charset="2"/>
              </a:rPr>
              <a:t></a:t>
            </a:r>
            <a:r>
              <a:rPr lang="en-US" sz="2000" dirty="0" err="1">
                <a:latin typeface="Times New Roman" panose="02020603050405020304" pitchFamily="18" charset="0"/>
                <a:ea typeface="Arial" panose="020B0604020202020204" pitchFamily="34" charset="0"/>
                <a:cs typeface="Times New Roman" panose="02020603050405020304" pitchFamily="18" charset="0"/>
              </a:rPr>
              <a:t>Tác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giả</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thể</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hiện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thái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trân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trọng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yêu</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thương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thế</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giới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tự</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nhiên</a:t>
            </a:r>
            <a:r>
              <a:rPr lang="en-US" sz="2000" dirty="0">
                <a:latin typeface="Times New Roman" panose="02020603050405020304" pitchFamily="18" charset="0"/>
                <a:ea typeface="Arial" panose="020B0604020202020204" pitchFamily="34" charset="0"/>
                <a:cs typeface="Times New Roman" panose="02020603050405020304" pitchFamily="18" charset="0"/>
              </a:rPr>
              <a:t>.</a:t>
            </a:r>
          </a:p>
        </p:txBody>
      </p:sp>
      <p:sp>
        <p:nvSpPr>
          <p:cNvPr id="6" name="Rectangle 5">
            <a:extLst>
              <a:ext uri="{FF2B5EF4-FFF2-40B4-BE49-F238E27FC236}">
                <a16:creationId xmlns="" xmlns:a16="http://schemas.microsoft.com/office/drawing/2014/main" id="{33BBCBB9-E5CF-4288-8768-C3311B340981}"/>
              </a:ext>
            </a:extLst>
          </p:cNvPr>
          <p:cNvSpPr/>
          <p:nvPr/>
        </p:nvSpPr>
        <p:spPr>
          <a:xfrm>
            <a:off x="1255542" y="4187958"/>
            <a:ext cx="7583658" cy="1409617"/>
          </a:xfrm>
          <a:prstGeom prst="rect">
            <a:avLst/>
          </a:prstGeom>
        </p:spPr>
        <p:txBody>
          <a:bodyPr wrap="square">
            <a:spAutoFit/>
          </a:bodyPr>
          <a:lstStyle/>
          <a:p>
            <a:pPr algn="just">
              <a:lnSpc>
                <a:spcPct val="107000"/>
              </a:lnSpc>
            </a:pP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Đồng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tình</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Thể</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hiện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thái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trân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trọng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biết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ơn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người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bố</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với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món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quà</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mà</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mình</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được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nhận</a:t>
            </a:r>
            <a:r>
              <a:rPr lang="en-US" sz="2000" dirty="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pPr>
            <a:r>
              <a:rPr lang="en-US" sz="2000" dirty="0">
                <a:latin typeface="Times New Roman" panose="02020603050405020304" pitchFamily="18" charset="0"/>
                <a:ea typeface="Arial" panose="020B0604020202020204" pitchFamily="34" charset="0"/>
                <a:cs typeface="Times New Roman" panose="02020603050405020304" pitchFamily="18" charset="0"/>
                <a:sym typeface="Wingdings 3" panose="05040102010807070707" pitchFamily="18" charset="2"/>
              </a:rPr>
              <a: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Bài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học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cần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trân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trọng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biết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ơn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tình</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cảm</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tấm</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lòng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người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khác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dành</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cho</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mình</a:t>
            </a:r>
            <a:r>
              <a:rPr lang="en-US" sz="2000" dirty="0">
                <a:latin typeface="Times New Roman" panose="02020603050405020304" pitchFamily="18" charset="0"/>
                <a:ea typeface="Arial" panose="020B0604020202020204" pitchFamily="34" charset="0"/>
                <a:cs typeface="Times New Roman" panose="02020603050405020304" pitchFamily="18" charset="0"/>
              </a:rPr>
              <a:t>.</a:t>
            </a:r>
          </a:p>
        </p:txBody>
      </p:sp>
      <p:sp>
        <p:nvSpPr>
          <p:cNvPr id="7" name="Rectangle 6">
            <a:extLst>
              <a:ext uri="{FF2B5EF4-FFF2-40B4-BE49-F238E27FC236}">
                <a16:creationId xmlns="" xmlns:a16="http://schemas.microsoft.com/office/drawing/2014/main" id="{8B9208C3-5D87-48BF-97BD-914DB16F29A0}"/>
              </a:ext>
            </a:extLst>
          </p:cNvPr>
          <p:cNvSpPr/>
          <p:nvPr/>
        </p:nvSpPr>
        <p:spPr>
          <a:xfrm>
            <a:off x="1255542" y="5608293"/>
            <a:ext cx="7583658" cy="1080296"/>
          </a:xfrm>
          <a:prstGeom prst="rect">
            <a:avLst/>
          </a:prstGeom>
        </p:spPr>
        <p:txBody>
          <a:bodyPr wrap="square">
            <a:spAutoFit/>
          </a:bodyPr>
          <a:lstStyle/>
          <a:p>
            <a:pPr algn="just">
              <a:lnSpc>
                <a:spcPct val="107000"/>
              </a:lnSpc>
            </a:pP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Nhân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vật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đã</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có</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sự</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thay</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đổi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trong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cảm</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nhận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thế</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giới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cảm</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nhận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thế</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giới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tự</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nhiên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nhiều</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giác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quan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và</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khi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càng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hiểu</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nhân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vật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càng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trân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trọng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và</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thêm</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yêu</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thiên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nhiên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quanh</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mình</a:t>
            </a:r>
            <a:r>
              <a:rPr lang="en-US" sz="2000" dirty="0">
                <a:latin typeface="Times New Roman" panose="02020603050405020304" pitchFamily="18" charset="0"/>
                <a:ea typeface="Arial" panose="020B0604020202020204" pitchFamily="34" charset="0"/>
                <a:cs typeface="Times New Roman" panose="02020603050405020304" pitchFamily="18" charset="0"/>
              </a:rPr>
              <a:t>.</a:t>
            </a:r>
          </a:p>
        </p:txBody>
      </p:sp>
    </p:spTree>
    <p:extLst>
      <p:ext uri="{BB962C8B-B14F-4D97-AF65-F5344CB8AC3E}">
        <p14:creationId xmlns:p14="http://schemas.microsoft.com/office/powerpoint/2010/main" val="226516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63183" y="914400"/>
            <a:ext cx="8610600" cy="3939540"/>
          </a:xfrm>
          <a:prstGeom prst="rect">
            <a:avLst/>
          </a:prstGeom>
        </p:spPr>
        <p:txBody>
          <a:bodyPr wrap="square">
            <a:spAutoFit/>
          </a:bodyPr>
          <a:lstStyle/>
          <a:p>
            <a:r>
              <a:rPr lang="en-US" sz="2500" b="1" dirty="0">
                <a:solidFill>
                  <a:srgbClr val="FFFF00"/>
                </a:solidFill>
                <a:latin typeface="Times New Roman" panose="02020603050405020304" pitchFamily="18" charset="0"/>
                <a:cs typeface="Times New Roman" panose="02020603050405020304" pitchFamily="18" charset="0"/>
              </a:rPr>
              <a:t>1. </a:t>
            </a:r>
            <a:r>
              <a:rPr lang="en-US" sz="2500" b="1" dirty="0" err="1">
                <a:solidFill>
                  <a:srgbClr val="FFFF00"/>
                </a:solidFill>
                <a:latin typeface="Times New Roman" panose="02020603050405020304" pitchFamily="18" charset="0"/>
                <a:cs typeface="Times New Roman" panose="02020603050405020304" pitchFamily="18" charset="0"/>
              </a:rPr>
              <a:t>Nghệ</a:t>
            </a:r>
            <a:r>
              <a:rPr lang="en-US" sz="2500" b="1" dirty="0">
                <a:solidFill>
                  <a:srgbClr val="FFFF00"/>
                </a:solidFill>
                <a:latin typeface="Times New Roman" panose="02020603050405020304" pitchFamily="18" charset="0"/>
                <a:cs typeface="Times New Roman" panose="02020603050405020304" pitchFamily="18" charset="0"/>
              </a:rPr>
              <a:t> </a:t>
            </a:r>
            <a:r>
              <a:rPr lang="en-US" sz="2500" b="1" dirty="0" err="1">
                <a:solidFill>
                  <a:srgbClr val="FFFF00"/>
                </a:solidFill>
                <a:latin typeface="Times New Roman" panose="02020603050405020304" pitchFamily="18" charset="0"/>
                <a:cs typeface="Times New Roman" panose="02020603050405020304" pitchFamily="18" charset="0"/>
              </a:rPr>
              <a:t>thuật</a:t>
            </a:r>
            <a:r>
              <a:rPr lang="en-US" sz="2500" b="1" dirty="0">
                <a:solidFill>
                  <a:srgbClr val="FFFF00"/>
                </a:solidFill>
                <a:latin typeface="Times New Roman" panose="02020603050405020304" pitchFamily="18" charset="0"/>
                <a:cs typeface="Times New Roman" panose="02020603050405020304" pitchFamily="18" charset="0"/>
              </a:rPr>
              <a:t>:</a:t>
            </a:r>
            <a:endParaRPr lang="en-US" sz="2500" dirty="0">
              <a:solidFill>
                <a:srgbClr val="FFFF00"/>
              </a:solidFill>
              <a:latin typeface="Times New Roman" panose="02020603050405020304" pitchFamily="18" charset="0"/>
              <a:cs typeface="Times New Roman" panose="02020603050405020304" pitchFamily="18" charset="0"/>
            </a:endParaRPr>
          </a:p>
          <a:p>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Ngôi</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kể</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thứ</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nhất</a:t>
            </a:r>
            <a:r>
              <a:rPr lang="en-US" sz="2500" dirty="0">
                <a:solidFill>
                  <a:srgbClr val="FFFF00"/>
                </a:solidFill>
                <a:latin typeface="Times New Roman" panose="02020603050405020304" pitchFamily="18" charset="0"/>
                <a:cs typeface="Times New Roman" panose="02020603050405020304" pitchFamily="18" charset="0"/>
              </a:rPr>
              <a:t>.</a:t>
            </a:r>
          </a:p>
          <a:p>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Kết</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hợp</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tự</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sự</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miêu</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tả</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biểu</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cảm</a:t>
            </a:r>
            <a:r>
              <a:rPr lang="en-US" sz="2500" dirty="0">
                <a:solidFill>
                  <a:srgbClr val="FFFF00"/>
                </a:solidFill>
                <a:latin typeface="Times New Roman" panose="02020603050405020304" pitchFamily="18" charset="0"/>
                <a:cs typeface="Times New Roman" panose="02020603050405020304" pitchFamily="18" charset="0"/>
              </a:rPr>
              <a:t>.</a:t>
            </a:r>
          </a:p>
          <a:p>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Ngôn</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ngữ</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kể</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chuyện</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tự</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nhiên</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gần</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gũi</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giàu</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cảm</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xúc</a:t>
            </a:r>
            <a:r>
              <a:rPr lang="en-US" sz="2500" dirty="0">
                <a:solidFill>
                  <a:srgbClr val="FFFF00"/>
                </a:solidFill>
                <a:latin typeface="Times New Roman" panose="02020603050405020304" pitchFamily="18" charset="0"/>
                <a:cs typeface="Times New Roman" panose="02020603050405020304" pitchFamily="18" charset="0"/>
              </a:rPr>
              <a:t>.</a:t>
            </a:r>
          </a:p>
          <a:p>
            <a:r>
              <a:rPr lang="en-US" sz="2500" b="1" dirty="0">
                <a:solidFill>
                  <a:srgbClr val="FFFF00"/>
                </a:solidFill>
                <a:latin typeface="Times New Roman" panose="02020603050405020304" pitchFamily="18" charset="0"/>
                <a:cs typeface="Times New Roman" panose="02020603050405020304" pitchFamily="18" charset="0"/>
              </a:rPr>
              <a:t>2. Ý </a:t>
            </a:r>
            <a:r>
              <a:rPr lang="en-US" sz="2500" b="1" dirty="0" err="1">
                <a:solidFill>
                  <a:srgbClr val="FFFF00"/>
                </a:solidFill>
                <a:latin typeface="Times New Roman" panose="02020603050405020304" pitchFamily="18" charset="0"/>
                <a:cs typeface="Times New Roman" panose="02020603050405020304" pitchFamily="18" charset="0"/>
              </a:rPr>
              <a:t>nghĩa</a:t>
            </a:r>
            <a:r>
              <a:rPr lang="en-US" sz="2500" b="1" dirty="0">
                <a:solidFill>
                  <a:srgbClr val="FFFF00"/>
                </a:solidFill>
                <a:latin typeface="Times New Roman" panose="02020603050405020304" pitchFamily="18" charset="0"/>
                <a:cs typeface="Times New Roman" panose="02020603050405020304" pitchFamily="18" charset="0"/>
              </a:rPr>
              <a:t> </a:t>
            </a:r>
            <a:r>
              <a:rPr lang="en-US" sz="2500" b="1" dirty="0" err="1">
                <a:solidFill>
                  <a:srgbClr val="FFFF00"/>
                </a:solidFill>
                <a:latin typeface="Times New Roman" panose="02020603050405020304" pitchFamily="18" charset="0"/>
                <a:cs typeface="Times New Roman" panose="02020603050405020304" pitchFamily="18" charset="0"/>
              </a:rPr>
              <a:t>văn</a:t>
            </a:r>
            <a:r>
              <a:rPr lang="en-US" sz="2500" b="1" dirty="0">
                <a:solidFill>
                  <a:srgbClr val="FFFF00"/>
                </a:solidFill>
                <a:latin typeface="Times New Roman" panose="02020603050405020304" pitchFamily="18" charset="0"/>
                <a:cs typeface="Times New Roman" panose="02020603050405020304" pitchFamily="18" charset="0"/>
              </a:rPr>
              <a:t> </a:t>
            </a:r>
            <a:r>
              <a:rPr lang="en-US" sz="2500" b="1" dirty="0" err="1">
                <a:solidFill>
                  <a:srgbClr val="FFFF00"/>
                </a:solidFill>
                <a:latin typeface="Times New Roman" panose="02020603050405020304" pitchFamily="18" charset="0"/>
                <a:cs typeface="Times New Roman" panose="02020603050405020304" pitchFamily="18" charset="0"/>
              </a:rPr>
              <a:t>bản</a:t>
            </a:r>
            <a:r>
              <a:rPr lang="en-US" sz="2500" b="1" dirty="0">
                <a:solidFill>
                  <a:srgbClr val="FFFF00"/>
                </a:solidFill>
                <a:latin typeface="Times New Roman" panose="02020603050405020304" pitchFamily="18" charset="0"/>
                <a:cs typeface="Times New Roman" panose="02020603050405020304" pitchFamily="18" charset="0"/>
              </a:rPr>
              <a:t>: </a:t>
            </a:r>
            <a:endParaRPr lang="en-US" sz="2500" dirty="0">
              <a:solidFill>
                <a:srgbClr val="FFFF00"/>
              </a:solidFill>
              <a:latin typeface="Times New Roman" panose="02020603050405020304" pitchFamily="18" charset="0"/>
              <a:cs typeface="Times New Roman" panose="02020603050405020304" pitchFamily="18" charset="0"/>
            </a:endParaRPr>
          </a:p>
          <a:p>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Cần</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trân</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trọng</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biết</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ơn</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tình</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cảm</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tấm</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lòng</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của</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người</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khác</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dành</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cho</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mình</a:t>
            </a:r>
            <a:r>
              <a:rPr lang="en-US" sz="2500" dirty="0">
                <a:solidFill>
                  <a:srgbClr val="FFFF00"/>
                </a:solidFill>
                <a:latin typeface="Times New Roman" panose="02020603050405020304" pitchFamily="18" charset="0"/>
                <a:cs typeface="Times New Roman" panose="02020603050405020304" pitchFamily="18" charset="0"/>
              </a:rPr>
              <a:t>.</a:t>
            </a:r>
          </a:p>
          <a:p>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Hãy</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cảm</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nhận</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thế</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giới</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xung</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quanh</a:t>
            </a:r>
            <a:r>
              <a:rPr lang="en-US" sz="2500" dirty="0">
                <a:solidFill>
                  <a:srgbClr val="FFFF00"/>
                </a:solidFill>
                <a:latin typeface="Times New Roman" panose="02020603050405020304" pitchFamily="18" charset="0"/>
                <a:cs typeface="Times New Roman" panose="02020603050405020304" pitchFamily="18" charset="0"/>
              </a:rPr>
              <a:t> ta </a:t>
            </a:r>
            <a:r>
              <a:rPr lang="en-US" sz="2500" dirty="0" err="1">
                <a:solidFill>
                  <a:srgbClr val="FFFF00"/>
                </a:solidFill>
                <a:latin typeface="Times New Roman" panose="02020603050405020304" pitchFamily="18" charset="0"/>
                <a:cs typeface="Times New Roman" panose="02020603050405020304" pitchFamily="18" charset="0"/>
              </a:rPr>
              <a:t>bằng</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cả</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tâm</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hồn</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và</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tình</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yêu</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thương</a:t>
            </a:r>
            <a:r>
              <a:rPr lang="en-US" sz="2500" dirty="0">
                <a:solidFill>
                  <a:srgbClr val="FFFF00"/>
                </a:solidFill>
                <a:latin typeface="Times New Roman" panose="02020603050405020304" pitchFamily="18" charset="0"/>
                <a:cs typeface="Times New Roman" panose="02020603050405020304" pitchFamily="18" charset="0"/>
              </a:rPr>
              <a:t>, ta </a:t>
            </a:r>
            <a:r>
              <a:rPr lang="en-US" sz="2500" dirty="0" err="1">
                <a:solidFill>
                  <a:srgbClr val="FFFF00"/>
                </a:solidFill>
                <a:latin typeface="Times New Roman" panose="02020603050405020304" pitchFamily="18" charset="0"/>
                <a:cs typeface="Times New Roman" panose="02020603050405020304" pitchFamily="18" charset="0"/>
              </a:rPr>
              <a:t>sẽ</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phát</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hiện</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được</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những</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vẻ</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đẹp</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những</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giá</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trị</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từ</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những</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điều</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bình</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dị</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nhất</a:t>
            </a:r>
            <a:r>
              <a:rPr lang="en-US" sz="2500" dirty="0">
                <a:solidFill>
                  <a:srgbClr val="FFFF00"/>
                </a:solidFill>
                <a:latin typeface="Times New Roman" panose="02020603050405020304" pitchFamily="18" charset="0"/>
                <a:cs typeface="Times New Roman" panose="02020603050405020304" pitchFamily="18" charset="0"/>
              </a:rPr>
              <a:t>.</a:t>
            </a:r>
          </a:p>
        </p:txBody>
      </p:sp>
      <p:sp>
        <p:nvSpPr>
          <p:cNvPr id="6" name="Rectangle 5"/>
          <p:cNvSpPr/>
          <p:nvPr/>
        </p:nvSpPr>
        <p:spPr>
          <a:xfrm>
            <a:off x="266700" y="298728"/>
            <a:ext cx="4762500" cy="477054"/>
          </a:xfrm>
          <a:prstGeom prst="rect">
            <a:avLst/>
          </a:prstGeom>
          <a:solidFill>
            <a:srgbClr val="FFFF00"/>
          </a:solidFill>
        </p:spPr>
        <p:style>
          <a:lnRef idx="2">
            <a:schemeClr val="accent3"/>
          </a:lnRef>
          <a:fillRef idx="1">
            <a:schemeClr val="lt1"/>
          </a:fillRef>
          <a:effectRef idx="0">
            <a:schemeClr val="accent3"/>
          </a:effectRef>
          <a:fontRef idx="minor">
            <a:schemeClr val="dk1"/>
          </a:fontRef>
        </p:style>
        <p:txBody>
          <a:bodyPr wrap="square">
            <a:spAutoFit/>
          </a:bodyPr>
          <a:lstStyle/>
          <a:p>
            <a:r>
              <a:rPr lang="en-US" sz="2500" b="1" dirty="0">
                <a:latin typeface="Times New Roman" panose="02020603050405020304" pitchFamily="18" charset="0"/>
                <a:cs typeface="Times New Roman" panose="02020603050405020304" pitchFamily="18" charset="0"/>
              </a:rPr>
              <a:t>III. </a:t>
            </a:r>
            <a:r>
              <a:rPr lang="en-US" sz="2500" b="1" dirty="0" err="1">
                <a:latin typeface="Times New Roman" panose="02020603050405020304" pitchFamily="18" charset="0"/>
                <a:cs typeface="Times New Roman" panose="02020603050405020304" pitchFamily="18" charset="0"/>
              </a:rPr>
              <a:t>Tổng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kết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Gía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trị</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văn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bản</a:t>
            </a:r>
            <a:endParaRPr lang="en-US" sz="2500" b="1" dirty="0">
              <a:latin typeface="Times New Roman" panose="02020603050405020304" pitchFamily="18" charset="0"/>
              <a:cs typeface="Times New Roman" panose="02020603050405020304" pitchFamily="18" charset="0"/>
            </a:endParaRPr>
          </a:p>
        </p:txBody>
      </p:sp>
      <p:pic>
        <p:nvPicPr>
          <p:cNvPr id="5" name="图片 11">
            <a:extLst>
              <a:ext uri="{FF2B5EF4-FFF2-40B4-BE49-F238E27FC236}">
                <a16:creationId xmlns="" xmlns:a16="http://schemas.microsoft.com/office/drawing/2014/main" id="{512AAAA8-C0B6-4AF8-A9CA-AB409E39D6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5562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9308" y="228600"/>
            <a:ext cx="3147593" cy="584775"/>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r>
              <a:rPr lang="en-US" sz="3200" b="1" dirty="0">
                <a:latin typeface="Times New Roman" panose="02020603050405020304" pitchFamily="18" charset="0"/>
                <a:cs typeface="Times New Roman" panose="02020603050405020304" pitchFamily="18" charset="0"/>
              </a:rPr>
              <a:t>IV. LUYỆN TẬP</a:t>
            </a:r>
            <a:endParaRPr lang="en-US" sz="3200" dirty="0">
              <a:latin typeface="Times New Roman" panose="02020603050405020304" pitchFamily="18" charset="0"/>
              <a:cs typeface="Times New Roman" panose="02020603050405020304" pitchFamily="18" charset="0"/>
            </a:endParaRPr>
          </a:p>
        </p:txBody>
      </p:sp>
      <p:sp>
        <p:nvSpPr>
          <p:cNvPr id="6" name="Rectangle 5"/>
          <p:cNvSpPr/>
          <p:nvPr/>
        </p:nvSpPr>
        <p:spPr>
          <a:xfrm>
            <a:off x="1028700" y="1279148"/>
            <a:ext cx="7086600" cy="1785104"/>
          </a:xfrm>
          <a:prstGeom prst="rect">
            <a:avLst/>
          </a:prstGeom>
        </p:spPr>
        <p:txBody>
          <a:bodyPr wrap="square">
            <a:spAutoFit/>
          </a:bodyPr>
          <a:lstStyle/>
          <a:p>
            <a:pPr algn="just"/>
            <a:r>
              <a:rPr lang="en-US" sz="3500" dirty="0">
                <a:latin typeface="Arial" pitchFamily="34" charset="0"/>
                <a:cs typeface="Arial" pitchFamily="34" charset="0"/>
              </a:rPr>
              <a:t>       </a:t>
            </a:r>
            <a:r>
              <a:rPr lang="en-US" sz="2400" i="1" dirty="0" err="1">
                <a:latin typeface="Arial" pitchFamily="34" charset="0"/>
                <a:cs typeface="Arial" pitchFamily="34" charset="0"/>
              </a:rPr>
              <a:t>Cuộc</a:t>
            </a:r>
            <a:r>
              <a:rPr lang="en-US" sz="2400" i="1" dirty="0">
                <a:latin typeface="Arial" pitchFamily="34" charset="0"/>
                <a:cs typeface="Arial" pitchFamily="34" charset="0"/>
              </a:rPr>
              <a:t> </a:t>
            </a:r>
            <a:r>
              <a:rPr lang="en-US" sz="2400" i="1" dirty="0" err="1">
                <a:latin typeface="Arial" pitchFamily="34" charset="0"/>
                <a:cs typeface="Arial" pitchFamily="34" charset="0"/>
              </a:rPr>
              <a:t>sống</a:t>
            </a:r>
            <a:r>
              <a:rPr lang="en-US" sz="2400" i="1" dirty="0">
                <a:latin typeface="Arial" pitchFamily="34" charset="0"/>
                <a:cs typeface="Arial" pitchFamily="34" charset="0"/>
              </a:rPr>
              <a:t> </a:t>
            </a:r>
            <a:r>
              <a:rPr lang="en-US" sz="2400" i="1" dirty="0" err="1">
                <a:latin typeface="Arial" pitchFamily="34" charset="0"/>
                <a:cs typeface="Arial" pitchFamily="34" charset="0"/>
              </a:rPr>
              <a:t>là</a:t>
            </a:r>
            <a:r>
              <a:rPr lang="en-US" sz="2400" i="1" dirty="0">
                <a:latin typeface="Arial" pitchFamily="34" charset="0"/>
                <a:cs typeface="Arial" pitchFamily="34" charset="0"/>
              </a:rPr>
              <a:t> </a:t>
            </a:r>
            <a:r>
              <a:rPr lang="en-US" sz="2400" i="1" dirty="0" err="1">
                <a:latin typeface="Arial" pitchFamily="34" charset="0"/>
                <a:cs typeface="Arial" pitchFamily="34" charset="0"/>
              </a:rPr>
              <a:t>sự</a:t>
            </a:r>
            <a:r>
              <a:rPr lang="en-US" sz="2400" i="1" dirty="0">
                <a:latin typeface="Arial" pitchFamily="34" charset="0"/>
                <a:cs typeface="Arial" pitchFamily="34" charset="0"/>
              </a:rPr>
              <a:t> </a:t>
            </a:r>
            <a:r>
              <a:rPr lang="en-US" sz="2400" i="1" dirty="0" err="1">
                <a:latin typeface="Arial" pitchFamily="34" charset="0"/>
                <a:cs typeface="Arial" pitchFamily="34" charset="0"/>
              </a:rPr>
              <a:t>trải</a:t>
            </a:r>
            <a:r>
              <a:rPr lang="en-US" sz="2400" i="1" dirty="0">
                <a:latin typeface="Arial" pitchFamily="34" charset="0"/>
                <a:cs typeface="Arial" pitchFamily="34" charset="0"/>
              </a:rPr>
              <a:t> </a:t>
            </a:r>
            <a:r>
              <a:rPr lang="en-US" sz="2400" i="1" dirty="0" err="1">
                <a:latin typeface="Arial" pitchFamily="34" charset="0"/>
                <a:cs typeface="Arial" pitchFamily="34" charset="0"/>
              </a:rPr>
              <a:t>nghiệm</a:t>
            </a:r>
            <a:r>
              <a:rPr lang="en-US" sz="2400" i="1" dirty="0">
                <a:latin typeface="Arial" pitchFamily="34" charset="0"/>
                <a:cs typeface="Arial" pitchFamily="34" charset="0"/>
              </a:rPr>
              <a:t> </a:t>
            </a:r>
            <a:r>
              <a:rPr lang="en-US" sz="2400" i="1" dirty="0" err="1">
                <a:latin typeface="Arial" pitchFamily="34" charset="0"/>
                <a:cs typeface="Arial" pitchFamily="34" charset="0"/>
              </a:rPr>
              <a:t>của</a:t>
            </a:r>
            <a:r>
              <a:rPr lang="en-US" sz="2400" i="1" dirty="0">
                <a:latin typeface="Arial" pitchFamily="34" charset="0"/>
                <a:cs typeface="Arial" pitchFamily="34" charset="0"/>
              </a:rPr>
              <a:t> </a:t>
            </a:r>
            <a:r>
              <a:rPr lang="en-US" sz="2400" i="1" dirty="0" err="1">
                <a:latin typeface="Arial" pitchFamily="34" charset="0"/>
                <a:cs typeface="Arial" pitchFamily="34" charset="0"/>
              </a:rPr>
              <a:t>bản</a:t>
            </a:r>
            <a:r>
              <a:rPr lang="en-US" sz="2400" i="1" dirty="0">
                <a:latin typeface="Arial" pitchFamily="34" charset="0"/>
                <a:cs typeface="Arial" pitchFamily="34" charset="0"/>
              </a:rPr>
              <a:t> </a:t>
            </a:r>
            <a:r>
              <a:rPr lang="en-US" sz="2400" i="1" dirty="0" err="1">
                <a:latin typeface="Arial" pitchFamily="34" charset="0"/>
                <a:cs typeface="Arial" pitchFamily="34" charset="0"/>
              </a:rPr>
              <a:t>thân</a:t>
            </a:r>
            <a:r>
              <a:rPr lang="en-US" sz="2400" i="1" dirty="0">
                <a:latin typeface="Arial" pitchFamily="34" charset="0"/>
                <a:cs typeface="Arial" pitchFamily="34" charset="0"/>
              </a:rPr>
              <a:t>. </a:t>
            </a:r>
            <a:r>
              <a:rPr lang="en-US" sz="2400" i="1" dirty="0" err="1">
                <a:latin typeface="Arial" pitchFamily="34" charset="0"/>
                <a:cs typeface="Arial" pitchFamily="34" charset="0"/>
              </a:rPr>
              <a:t>Bạn</a:t>
            </a:r>
            <a:r>
              <a:rPr lang="en-US" sz="2400" i="1" dirty="0">
                <a:latin typeface="Arial" pitchFamily="34" charset="0"/>
                <a:cs typeface="Arial" pitchFamily="34" charset="0"/>
              </a:rPr>
              <a:t> </a:t>
            </a:r>
            <a:r>
              <a:rPr lang="en-US" sz="2400" i="1" dirty="0" err="1">
                <a:latin typeface="Arial" pitchFamily="34" charset="0"/>
                <a:cs typeface="Arial" pitchFamily="34" charset="0"/>
              </a:rPr>
              <a:t>đã</a:t>
            </a:r>
            <a:r>
              <a:rPr lang="en-US" sz="2400" i="1" dirty="0">
                <a:latin typeface="Arial" pitchFamily="34" charset="0"/>
                <a:cs typeface="Arial" pitchFamily="34" charset="0"/>
              </a:rPr>
              <a:t> </a:t>
            </a:r>
            <a:r>
              <a:rPr lang="en-US" sz="2400" i="1" dirty="0" err="1">
                <a:latin typeface="Arial" pitchFamily="34" charset="0"/>
                <a:cs typeface="Arial" pitchFamily="34" charset="0"/>
              </a:rPr>
              <a:t>có</a:t>
            </a:r>
            <a:r>
              <a:rPr lang="en-US" sz="2400" i="1" dirty="0">
                <a:latin typeface="Arial" pitchFamily="34" charset="0"/>
                <a:cs typeface="Arial" pitchFamily="34" charset="0"/>
              </a:rPr>
              <a:t> </a:t>
            </a:r>
            <a:r>
              <a:rPr lang="en-US" sz="2400" i="1" dirty="0" err="1">
                <a:latin typeface="Arial" pitchFamily="34" charset="0"/>
                <a:cs typeface="Arial" pitchFamily="34" charset="0"/>
              </a:rPr>
              <a:t>trải</a:t>
            </a:r>
            <a:r>
              <a:rPr lang="en-US" sz="2400" i="1" dirty="0">
                <a:latin typeface="Arial" pitchFamily="34" charset="0"/>
                <a:cs typeface="Arial" pitchFamily="34" charset="0"/>
              </a:rPr>
              <a:t> </a:t>
            </a:r>
            <a:r>
              <a:rPr lang="en-US" sz="2400" i="1" dirty="0" err="1">
                <a:latin typeface="Arial" pitchFamily="34" charset="0"/>
                <a:cs typeface="Arial" pitchFamily="34" charset="0"/>
              </a:rPr>
              <a:t>nghiệm</a:t>
            </a:r>
            <a:r>
              <a:rPr lang="en-US" sz="2400" i="1" dirty="0">
                <a:latin typeface="Arial" pitchFamily="34" charset="0"/>
                <a:cs typeface="Arial" pitchFamily="34" charset="0"/>
              </a:rPr>
              <a:t> </a:t>
            </a:r>
            <a:r>
              <a:rPr lang="en-US" sz="2400" i="1" dirty="0" err="1">
                <a:latin typeface="Arial" pitchFamily="34" charset="0"/>
                <a:cs typeface="Arial" pitchFamily="34" charset="0"/>
              </a:rPr>
              <a:t>nào</a:t>
            </a:r>
            <a:r>
              <a:rPr lang="en-US" sz="2400" i="1" dirty="0">
                <a:latin typeface="Arial" pitchFamily="34" charset="0"/>
                <a:cs typeface="Arial" pitchFamily="34" charset="0"/>
              </a:rPr>
              <a:t> </a:t>
            </a:r>
            <a:r>
              <a:rPr lang="en-US" sz="2400" i="1" dirty="0" err="1">
                <a:latin typeface="Arial" pitchFamily="34" charset="0"/>
                <a:cs typeface="Arial" pitchFamily="34" charset="0"/>
              </a:rPr>
              <a:t>thú</a:t>
            </a:r>
            <a:r>
              <a:rPr lang="en-US" sz="2400" i="1" dirty="0">
                <a:latin typeface="Arial" pitchFamily="34" charset="0"/>
                <a:cs typeface="Arial" pitchFamily="34" charset="0"/>
              </a:rPr>
              <a:t> </a:t>
            </a:r>
            <a:r>
              <a:rPr lang="en-US" sz="2400" i="1" dirty="0" err="1">
                <a:latin typeface="Arial" pitchFamily="34" charset="0"/>
                <a:cs typeface="Arial" pitchFamily="34" charset="0"/>
              </a:rPr>
              <a:t>vị</a:t>
            </a:r>
            <a:r>
              <a:rPr lang="en-US" sz="2400" i="1" dirty="0">
                <a:latin typeface="Arial" pitchFamily="34" charset="0"/>
                <a:cs typeface="Arial" pitchFamily="34" charset="0"/>
              </a:rPr>
              <a:t> </a:t>
            </a:r>
            <a:r>
              <a:rPr lang="en-US" sz="2400" i="1" dirty="0" err="1">
                <a:latin typeface="Arial" pitchFamily="34" charset="0"/>
                <a:cs typeface="Arial" pitchFamily="34" charset="0"/>
              </a:rPr>
              <a:t>của</a:t>
            </a:r>
            <a:r>
              <a:rPr lang="en-US" sz="2400" i="1" dirty="0">
                <a:latin typeface="Arial" pitchFamily="34" charset="0"/>
                <a:cs typeface="Arial" pitchFamily="34" charset="0"/>
              </a:rPr>
              <a:t> </a:t>
            </a:r>
            <a:r>
              <a:rPr lang="en-US" sz="2400" i="1" dirty="0" err="1">
                <a:latin typeface="Arial" pitchFamily="34" charset="0"/>
                <a:cs typeface="Arial" pitchFamily="34" charset="0"/>
              </a:rPr>
              <a:t>bản</a:t>
            </a:r>
            <a:r>
              <a:rPr lang="en-US" sz="2400" i="1" dirty="0">
                <a:latin typeface="Arial" pitchFamily="34" charset="0"/>
                <a:cs typeface="Arial" pitchFamily="34" charset="0"/>
              </a:rPr>
              <a:t> </a:t>
            </a:r>
            <a:r>
              <a:rPr lang="en-US" sz="2400" i="1" dirty="0" err="1">
                <a:latin typeface="Arial" pitchFamily="34" charset="0"/>
                <a:cs typeface="Arial" pitchFamily="34" charset="0"/>
              </a:rPr>
              <a:t>thân</a:t>
            </a:r>
            <a:r>
              <a:rPr lang="en-US" sz="2400" i="1" dirty="0">
                <a:latin typeface="Arial" pitchFamily="34" charset="0"/>
                <a:cs typeface="Arial" pitchFamily="34" charset="0"/>
              </a:rPr>
              <a:t> </a:t>
            </a:r>
            <a:r>
              <a:rPr lang="en-US" sz="2400" i="1" dirty="0" err="1">
                <a:latin typeface="Arial" pitchFamily="34" charset="0"/>
                <a:cs typeface="Arial" pitchFamily="34" charset="0"/>
              </a:rPr>
              <a:t>mình</a:t>
            </a:r>
            <a:r>
              <a:rPr lang="en-US" sz="2400" i="1" dirty="0">
                <a:latin typeface="Arial" pitchFamily="34" charset="0"/>
                <a:cs typeface="Arial" pitchFamily="34" charset="0"/>
              </a:rPr>
              <a:t> </a:t>
            </a:r>
            <a:r>
              <a:rPr lang="en-US" sz="2400" i="1" dirty="0" err="1">
                <a:latin typeface="Arial" pitchFamily="34" charset="0"/>
                <a:cs typeface="Arial" pitchFamily="34" charset="0"/>
              </a:rPr>
              <a:t>chưa</a:t>
            </a:r>
            <a:r>
              <a:rPr lang="en-US" sz="2400" i="1" dirty="0">
                <a:latin typeface="Arial" pitchFamily="34" charset="0"/>
                <a:cs typeface="Arial" pitchFamily="34" charset="0"/>
              </a:rPr>
              <a:t>? </a:t>
            </a:r>
            <a:r>
              <a:rPr lang="en-US" sz="2400" i="1" dirty="0" err="1">
                <a:latin typeface="Arial" pitchFamily="34" charset="0"/>
                <a:cs typeface="Arial" pitchFamily="34" charset="0"/>
              </a:rPr>
              <a:t>Hãy</a:t>
            </a:r>
            <a:r>
              <a:rPr lang="en-US" sz="2400" i="1" dirty="0">
                <a:latin typeface="Arial" pitchFamily="34" charset="0"/>
                <a:cs typeface="Arial" pitchFamily="34" charset="0"/>
              </a:rPr>
              <a:t> </a:t>
            </a:r>
            <a:r>
              <a:rPr lang="en-US" sz="2400" i="1" dirty="0" err="1">
                <a:latin typeface="Arial" pitchFamily="34" charset="0"/>
                <a:cs typeface="Arial" pitchFamily="34" charset="0"/>
              </a:rPr>
              <a:t>thử</a:t>
            </a:r>
            <a:r>
              <a:rPr lang="en-US" sz="2400" i="1" dirty="0">
                <a:latin typeface="Arial" pitchFamily="34" charset="0"/>
                <a:cs typeface="Arial" pitchFamily="34" charset="0"/>
              </a:rPr>
              <a:t> chia </a:t>
            </a:r>
            <a:r>
              <a:rPr lang="en-US" sz="2400" i="1" dirty="0" err="1">
                <a:latin typeface="Arial" pitchFamily="34" charset="0"/>
                <a:cs typeface="Arial" pitchFamily="34" charset="0"/>
              </a:rPr>
              <a:t>sẻ</a:t>
            </a:r>
            <a:r>
              <a:rPr lang="en-US" sz="2400" i="1" dirty="0">
                <a:latin typeface="Arial" pitchFamily="34" charset="0"/>
                <a:cs typeface="Arial" pitchFamily="34" charset="0"/>
              </a:rPr>
              <a:t> </a:t>
            </a:r>
            <a:r>
              <a:rPr lang="en-US" sz="2400" i="1" dirty="0" err="1">
                <a:latin typeface="Arial" pitchFamily="34" charset="0"/>
                <a:cs typeface="Arial" pitchFamily="34" charset="0"/>
              </a:rPr>
              <a:t>trải</a:t>
            </a:r>
            <a:r>
              <a:rPr lang="en-US" sz="2400" i="1" dirty="0">
                <a:latin typeface="Arial" pitchFamily="34" charset="0"/>
                <a:cs typeface="Arial" pitchFamily="34" charset="0"/>
              </a:rPr>
              <a:t> </a:t>
            </a:r>
            <a:r>
              <a:rPr lang="en-US" sz="2400" i="1" dirty="0" err="1">
                <a:latin typeface="Arial" pitchFamily="34" charset="0"/>
                <a:cs typeface="Arial" pitchFamily="34" charset="0"/>
              </a:rPr>
              <a:t>nghiệm</a:t>
            </a:r>
            <a:r>
              <a:rPr lang="en-US" sz="2400" i="1" dirty="0">
                <a:latin typeface="Arial" pitchFamily="34" charset="0"/>
                <a:cs typeface="Arial" pitchFamily="34" charset="0"/>
              </a:rPr>
              <a:t> </a:t>
            </a:r>
            <a:r>
              <a:rPr lang="en-US" sz="2400" i="1" dirty="0" err="1">
                <a:latin typeface="Arial" pitchFamily="34" charset="0"/>
                <a:cs typeface="Arial" pitchFamily="34" charset="0"/>
              </a:rPr>
              <a:t>ấy</a:t>
            </a:r>
            <a:r>
              <a:rPr lang="en-US" sz="2400" i="1" dirty="0">
                <a:latin typeface="Arial" pitchFamily="34" charset="0"/>
                <a:cs typeface="Arial" pitchFamily="34" charset="0"/>
              </a:rPr>
              <a:t> </a:t>
            </a:r>
            <a:r>
              <a:rPr lang="en-US" sz="2400" i="1" dirty="0" err="1">
                <a:latin typeface="Arial" pitchFamily="34" charset="0"/>
                <a:cs typeface="Arial" pitchFamily="34" charset="0"/>
              </a:rPr>
              <a:t>với</a:t>
            </a:r>
            <a:r>
              <a:rPr lang="en-US" sz="2400" i="1" dirty="0">
                <a:latin typeface="Arial" pitchFamily="34" charset="0"/>
                <a:cs typeface="Arial" pitchFamily="34" charset="0"/>
              </a:rPr>
              <a:t> </a:t>
            </a:r>
            <a:r>
              <a:rPr lang="en-US" sz="2400" i="1" dirty="0" err="1">
                <a:latin typeface="Arial" pitchFamily="34" charset="0"/>
                <a:cs typeface="Arial" pitchFamily="34" charset="0"/>
              </a:rPr>
              <a:t>người</a:t>
            </a:r>
            <a:r>
              <a:rPr lang="en-US" sz="2400" i="1" dirty="0">
                <a:latin typeface="Arial" pitchFamily="34" charset="0"/>
                <a:cs typeface="Arial" pitchFamily="34" charset="0"/>
              </a:rPr>
              <a:t> </a:t>
            </a:r>
            <a:r>
              <a:rPr lang="en-US" sz="2400" i="1" dirty="0" err="1">
                <a:latin typeface="Arial" pitchFamily="34" charset="0"/>
                <a:cs typeface="Arial" pitchFamily="34" charset="0"/>
              </a:rPr>
              <a:t>bạn</a:t>
            </a:r>
            <a:r>
              <a:rPr lang="en-US" sz="2400" i="1" dirty="0">
                <a:latin typeface="Arial" pitchFamily="34" charset="0"/>
                <a:cs typeface="Arial" pitchFamily="34" charset="0"/>
              </a:rPr>
              <a:t> </a:t>
            </a:r>
            <a:r>
              <a:rPr lang="en-US" sz="2400" i="1" dirty="0" err="1">
                <a:latin typeface="Arial" pitchFamily="34" charset="0"/>
                <a:cs typeface="Arial" pitchFamily="34" charset="0"/>
              </a:rPr>
              <a:t>kế</a:t>
            </a:r>
            <a:r>
              <a:rPr lang="en-US" sz="2400" i="1" dirty="0">
                <a:latin typeface="Arial" pitchFamily="34" charset="0"/>
                <a:cs typeface="Arial" pitchFamily="34" charset="0"/>
              </a:rPr>
              <a:t> </a:t>
            </a:r>
            <a:r>
              <a:rPr lang="en-US" sz="2400" i="1" dirty="0" err="1">
                <a:latin typeface="Arial" pitchFamily="34" charset="0"/>
                <a:cs typeface="Arial" pitchFamily="34" charset="0"/>
              </a:rPr>
              <a:t>bên</a:t>
            </a:r>
            <a:r>
              <a:rPr lang="en-US" sz="2400" i="1" dirty="0">
                <a:latin typeface="Arial" pitchFamily="34" charset="0"/>
                <a:cs typeface="Arial" pitchFamily="34" charset="0"/>
              </a:rPr>
              <a:t> </a:t>
            </a:r>
            <a:r>
              <a:rPr lang="en-US" sz="2400" i="1" dirty="0" err="1">
                <a:latin typeface="Arial" pitchFamily="34" charset="0"/>
                <a:cs typeface="Arial" pitchFamily="34" charset="0"/>
              </a:rPr>
              <a:t>của</a:t>
            </a:r>
            <a:r>
              <a:rPr lang="en-US" sz="2400" i="1" dirty="0">
                <a:latin typeface="Arial" pitchFamily="34" charset="0"/>
                <a:cs typeface="Arial" pitchFamily="34" charset="0"/>
              </a:rPr>
              <a:t> </a:t>
            </a:r>
            <a:r>
              <a:rPr lang="en-US" sz="2400" i="1" dirty="0" err="1">
                <a:latin typeface="Arial" pitchFamily="34" charset="0"/>
                <a:cs typeface="Arial" pitchFamily="34" charset="0"/>
              </a:rPr>
              <a:t>mình</a:t>
            </a:r>
            <a:r>
              <a:rPr lang="en-US" sz="2400" i="1" dirty="0">
                <a:latin typeface="Arial" pitchFamily="34" charset="0"/>
                <a:cs typeface="Arial" pitchFamily="34" charset="0"/>
              </a:rPr>
              <a:t> </a:t>
            </a:r>
            <a:r>
              <a:rPr lang="en-US" sz="2400" i="1" dirty="0" err="1">
                <a:latin typeface="Arial" pitchFamily="34" charset="0"/>
                <a:cs typeface="Arial" pitchFamily="34" charset="0"/>
              </a:rPr>
              <a:t>và</a:t>
            </a:r>
            <a:r>
              <a:rPr lang="en-US" sz="2400" i="1" dirty="0">
                <a:latin typeface="Arial" pitchFamily="34" charset="0"/>
                <a:cs typeface="Arial" pitchFamily="34" charset="0"/>
              </a:rPr>
              <a:t> </a:t>
            </a:r>
            <a:r>
              <a:rPr lang="en-US" sz="2400" i="1" dirty="0" err="1">
                <a:latin typeface="Arial" pitchFamily="34" charset="0"/>
                <a:cs typeface="Arial" pitchFamily="34" charset="0"/>
              </a:rPr>
              <a:t>cả</a:t>
            </a:r>
            <a:r>
              <a:rPr lang="en-US" sz="2400" i="1" dirty="0">
                <a:latin typeface="Arial" pitchFamily="34" charset="0"/>
                <a:cs typeface="Arial" pitchFamily="34" charset="0"/>
              </a:rPr>
              <a:t> </a:t>
            </a:r>
            <a:r>
              <a:rPr lang="en-US" sz="2400" i="1" dirty="0" err="1">
                <a:latin typeface="Arial" pitchFamily="34" charset="0"/>
                <a:cs typeface="Arial" pitchFamily="34" charset="0"/>
              </a:rPr>
              <a:t>lớp</a:t>
            </a:r>
            <a:r>
              <a:rPr lang="en-US" sz="2400" i="1" dirty="0">
                <a:latin typeface="Arial" pitchFamily="34" charset="0"/>
                <a:cs typeface="Arial" pitchFamily="34" charset="0"/>
              </a:rPr>
              <a:t>?</a:t>
            </a:r>
          </a:p>
        </p:txBody>
      </p:sp>
      <p:sp>
        <p:nvSpPr>
          <p:cNvPr id="7" name="Rectangle 6"/>
          <p:cNvSpPr/>
          <p:nvPr/>
        </p:nvSpPr>
        <p:spPr>
          <a:xfrm>
            <a:off x="2362200" y="3776164"/>
            <a:ext cx="4419600" cy="47705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sz="2500" dirty="0" err="1">
                <a:latin typeface="Arial" pitchFamily="34" charset="0"/>
                <a:cs typeface="Arial" pitchFamily="34" charset="0"/>
              </a:rPr>
              <a:t>Thời</a:t>
            </a:r>
            <a:r>
              <a:rPr lang="en-US" sz="2500" dirty="0">
                <a:latin typeface="Arial" pitchFamily="34" charset="0"/>
                <a:cs typeface="Arial" pitchFamily="34" charset="0"/>
              </a:rPr>
              <a:t> </a:t>
            </a:r>
            <a:r>
              <a:rPr lang="en-US" sz="2500" dirty="0" err="1">
                <a:latin typeface="Arial" pitchFamily="34" charset="0"/>
                <a:cs typeface="Arial" pitchFamily="34" charset="0"/>
              </a:rPr>
              <a:t>gian</a:t>
            </a:r>
            <a:r>
              <a:rPr lang="en-US" sz="2500" dirty="0">
                <a:latin typeface="Arial" pitchFamily="34" charset="0"/>
                <a:cs typeface="Arial" pitchFamily="34" charset="0"/>
              </a:rPr>
              <a:t> chia </a:t>
            </a:r>
            <a:r>
              <a:rPr lang="en-US" sz="2500" dirty="0" err="1">
                <a:latin typeface="Arial" pitchFamily="34" charset="0"/>
                <a:cs typeface="Arial" pitchFamily="34" charset="0"/>
              </a:rPr>
              <a:t>sẻ</a:t>
            </a:r>
            <a:r>
              <a:rPr lang="en-US" sz="2500" dirty="0">
                <a:latin typeface="Arial" pitchFamily="34" charset="0"/>
                <a:cs typeface="Arial" pitchFamily="34" charset="0"/>
              </a:rPr>
              <a:t>: 4 - 5 </a:t>
            </a:r>
            <a:r>
              <a:rPr lang="en-US" sz="2500" dirty="0" err="1">
                <a:latin typeface="Arial" pitchFamily="34" charset="0"/>
                <a:cs typeface="Arial" pitchFamily="34" charset="0"/>
              </a:rPr>
              <a:t>phút</a:t>
            </a:r>
            <a:endParaRPr lang="en-US" sz="2500" dirty="0">
              <a:latin typeface="Arial" pitchFamily="34" charset="0"/>
              <a:cs typeface="Arial" pitchFamily="34" charset="0"/>
            </a:endParaRPr>
          </a:p>
        </p:txBody>
      </p:sp>
    </p:spTree>
    <p:extLst>
      <p:ext uri="{BB962C8B-B14F-4D97-AF65-F5344CB8AC3E}">
        <p14:creationId xmlns:p14="http://schemas.microsoft.com/office/powerpoint/2010/main" val="4213914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38200" y="1116816"/>
            <a:ext cx="8077200" cy="954107"/>
          </a:xfrm>
          <a:prstGeom prst="rect">
            <a:avLst/>
          </a:prstGeom>
        </p:spPr>
        <p:txBody>
          <a:bodyPr wrap="square">
            <a:spAutoFit/>
          </a:bodyPr>
          <a:lstStyle/>
          <a:p>
            <a:r>
              <a:rPr lang="it-IT" sz="2500" dirty="0"/>
              <a:t>         </a:t>
            </a:r>
            <a:r>
              <a:rPr lang="it-IT" sz="2800" b="1" dirty="0"/>
              <a:t>Viết đoạn văn ngắn (từ 5 đến 7 câu) kể lại ngắn gọn một trải nghiệm bản thân mà em nhớ nhất.</a:t>
            </a:r>
            <a:endParaRPr lang="en-US" sz="2800" b="1" dirty="0"/>
          </a:p>
        </p:txBody>
      </p:sp>
      <p:sp>
        <p:nvSpPr>
          <p:cNvPr id="7" name="Rectangle 6"/>
          <p:cNvSpPr/>
          <p:nvPr/>
        </p:nvSpPr>
        <p:spPr>
          <a:xfrm>
            <a:off x="228600" y="186930"/>
            <a:ext cx="2826992" cy="584775"/>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r>
              <a:rPr lang="en-US" sz="3200" b="1" dirty="0">
                <a:latin typeface="Times New Roman" panose="02020603050405020304" pitchFamily="18" charset="0"/>
                <a:cs typeface="Times New Roman" panose="02020603050405020304" pitchFamily="18" charset="0"/>
              </a:rPr>
              <a:t>V. VẬN DỤNG</a:t>
            </a:r>
            <a:endParaRPr lang="en-US" sz="3200" dirty="0">
              <a:latin typeface="Times New Roman" panose="02020603050405020304" pitchFamily="18" charset="0"/>
              <a:cs typeface="Times New Roman" panose="02020603050405020304" pitchFamily="18" charset="0"/>
            </a:endParaRPr>
          </a:p>
        </p:txBody>
      </p:sp>
      <p:sp>
        <p:nvSpPr>
          <p:cNvPr id="5" name="Rectangle 4"/>
          <p:cNvSpPr/>
          <p:nvPr/>
        </p:nvSpPr>
        <p:spPr>
          <a:xfrm>
            <a:off x="228600" y="2325707"/>
            <a:ext cx="5715000" cy="432426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en-US" sz="2500" b="1" dirty="0">
                <a:solidFill>
                  <a:srgbClr val="FF0000"/>
                </a:solidFill>
              </a:rPr>
              <a:t>* </a:t>
            </a:r>
            <a:r>
              <a:rPr lang="en-US" sz="2500" b="1" dirty="0" err="1">
                <a:solidFill>
                  <a:srgbClr val="FF0000"/>
                </a:solidFill>
              </a:rPr>
              <a:t>Định</a:t>
            </a:r>
            <a:r>
              <a:rPr lang="en-US" sz="2500" b="1" dirty="0">
                <a:solidFill>
                  <a:srgbClr val="FF0000"/>
                </a:solidFill>
              </a:rPr>
              <a:t> </a:t>
            </a:r>
            <a:r>
              <a:rPr lang="en-US" sz="2500" b="1" dirty="0" err="1">
                <a:solidFill>
                  <a:srgbClr val="FF0000"/>
                </a:solidFill>
              </a:rPr>
              <a:t>hướng</a:t>
            </a:r>
            <a:r>
              <a:rPr lang="en-US" sz="2500" b="1" dirty="0">
                <a:solidFill>
                  <a:srgbClr val="FF0000"/>
                </a:solidFill>
              </a:rPr>
              <a:t> </a:t>
            </a:r>
            <a:r>
              <a:rPr lang="en-US" sz="2500" b="1" dirty="0" err="1">
                <a:solidFill>
                  <a:srgbClr val="FF0000"/>
                </a:solidFill>
              </a:rPr>
              <a:t>kĩ</a:t>
            </a:r>
            <a:r>
              <a:rPr lang="en-US" sz="2500" b="1" dirty="0">
                <a:solidFill>
                  <a:srgbClr val="FF0000"/>
                </a:solidFill>
              </a:rPr>
              <a:t> </a:t>
            </a:r>
            <a:r>
              <a:rPr lang="en-US" sz="2500" b="1" dirty="0" err="1">
                <a:solidFill>
                  <a:srgbClr val="FF0000"/>
                </a:solidFill>
              </a:rPr>
              <a:t>năng</a:t>
            </a:r>
            <a:r>
              <a:rPr lang="en-US" sz="2500" b="1" dirty="0">
                <a:solidFill>
                  <a:srgbClr val="FF0000"/>
                </a:solidFill>
              </a:rPr>
              <a:t> </a:t>
            </a:r>
            <a:r>
              <a:rPr lang="en-US" sz="2500" b="1" dirty="0" err="1">
                <a:solidFill>
                  <a:srgbClr val="FF0000"/>
                </a:solidFill>
              </a:rPr>
              <a:t>viết</a:t>
            </a:r>
            <a:r>
              <a:rPr lang="en-US" sz="2500" b="1" dirty="0">
                <a:solidFill>
                  <a:srgbClr val="FF0000"/>
                </a:solidFill>
              </a:rPr>
              <a:t> </a:t>
            </a:r>
            <a:r>
              <a:rPr lang="en-US" sz="2500" b="1" dirty="0" err="1">
                <a:solidFill>
                  <a:srgbClr val="FF0000"/>
                </a:solidFill>
              </a:rPr>
              <a:t>đoạn</a:t>
            </a:r>
            <a:r>
              <a:rPr lang="en-US" sz="2500" b="1" dirty="0">
                <a:solidFill>
                  <a:srgbClr val="FF0000"/>
                </a:solidFill>
              </a:rPr>
              <a:t> </a:t>
            </a:r>
            <a:r>
              <a:rPr lang="en-US" sz="2500" b="1">
                <a:solidFill>
                  <a:srgbClr val="FF0000"/>
                </a:solidFill>
              </a:rPr>
              <a:t>văn:</a:t>
            </a:r>
            <a:endParaRPr lang="en-US" sz="2500" b="1" dirty="0">
              <a:solidFill>
                <a:srgbClr val="FF0000"/>
              </a:solidFill>
            </a:endParaRPr>
          </a:p>
          <a:p>
            <a:pPr lvl="0" algn="just"/>
            <a:r>
              <a:rPr lang="en-US" sz="2500" b="1" dirty="0"/>
              <a:t>- </a:t>
            </a:r>
            <a:r>
              <a:rPr lang="en-US" sz="2500" b="1" dirty="0" err="1"/>
              <a:t>Xác</a:t>
            </a:r>
            <a:r>
              <a:rPr lang="en-US" sz="2500" b="1" dirty="0"/>
              <a:t> </a:t>
            </a:r>
            <a:r>
              <a:rPr lang="en-US" sz="2500" b="1" dirty="0" err="1"/>
              <a:t>định</a:t>
            </a:r>
            <a:r>
              <a:rPr lang="en-US" sz="2500" b="1" dirty="0"/>
              <a:t> </a:t>
            </a:r>
            <a:r>
              <a:rPr lang="en-US" sz="2500" b="1" dirty="0" err="1"/>
              <a:t>rõ</a:t>
            </a:r>
            <a:r>
              <a:rPr lang="en-US" sz="2500" b="1" dirty="0"/>
              <a:t> </a:t>
            </a:r>
            <a:r>
              <a:rPr lang="en-US" sz="2500" b="1" dirty="0" err="1"/>
              <a:t>vấn</a:t>
            </a:r>
            <a:r>
              <a:rPr lang="en-US" sz="2500" b="1" dirty="0"/>
              <a:t> </a:t>
            </a:r>
            <a:r>
              <a:rPr lang="en-US" sz="2500" b="1" dirty="0" err="1"/>
              <a:t>đề</a:t>
            </a:r>
            <a:r>
              <a:rPr lang="en-US" sz="2500" b="1" dirty="0"/>
              <a:t> </a:t>
            </a:r>
            <a:r>
              <a:rPr lang="en-US" sz="2500" b="1" dirty="0" err="1"/>
              <a:t>đề</a:t>
            </a:r>
            <a:r>
              <a:rPr lang="en-US" sz="2500" b="1" dirty="0"/>
              <a:t> </a:t>
            </a:r>
            <a:r>
              <a:rPr lang="en-US" sz="2500" b="1" dirty="0" err="1"/>
              <a:t>yêu</a:t>
            </a:r>
            <a:r>
              <a:rPr lang="en-US" sz="2500" b="1" dirty="0"/>
              <a:t> </a:t>
            </a:r>
            <a:r>
              <a:rPr lang="en-US" sz="2500" b="1" dirty="0" err="1"/>
              <a:t>cầu</a:t>
            </a:r>
            <a:r>
              <a:rPr lang="en-US" sz="2500" b="1" dirty="0"/>
              <a:t>; </a:t>
            </a:r>
            <a:r>
              <a:rPr lang="en-US" sz="2500" b="1" dirty="0" err="1"/>
              <a:t>số</a:t>
            </a:r>
            <a:r>
              <a:rPr lang="en-US" sz="2500" b="1" dirty="0"/>
              <a:t> </a:t>
            </a:r>
            <a:r>
              <a:rPr lang="en-US" sz="2500" b="1" dirty="0" err="1"/>
              <a:t>lượng</a:t>
            </a:r>
            <a:r>
              <a:rPr lang="en-US" sz="2500" b="1" dirty="0"/>
              <a:t> </a:t>
            </a:r>
            <a:r>
              <a:rPr lang="en-US" sz="2500" b="1" dirty="0" err="1"/>
              <a:t>câu</a:t>
            </a:r>
            <a:r>
              <a:rPr lang="en-US" sz="2500" b="1" dirty="0"/>
              <a:t> </a:t>
            </a:r>
            <a:r>
              <a:rPr lang="en-US" sz="2500" b="1" dirty="0" err="1"/>
              <a:t>quy</a:t>
            </a:r>
            <a:r>
              <a:rPr lang="en-US" sz="2500" b="1" dirty="0"/>
              <a:t> </a:t>
            </a:r>
            <a:r>
              <a:rPr lang="en-US" sz="2500" b="1" dirty="0" err="1"/>
              <a:t>định</a:t>
            </a:r>
            <a:r>
              <a:rPr lang="en-US" sz="2500" b="1" dirty="0"/>
              <a:t>.</a:t>
            </a:r>
          </a:p>
          <a:p>
            <a:pPr lvl="0" algn="just"/>
            <a:r>
              <a:rPr lang="en-US" sz="2500" b="1" dirty="0"/>
              <a:t>- </a:t>
            </a:r>
            <a:r>
              <a:rPr lang="en-US" sz="2500" b="1" dirty="0" err="1"/>
              <a:t>Đoạn</a:t>
            </a:r>
            <a:r>
              <a:rPr lang="en-US" sz="2500" b="1" dirty="0"/>
              <a:t> </a:t>
            </a:r>
            <a:r>
              <a:rPr lang="en-US" sz="2500" b="1" dirty="0" err="1"/>
              <a:t>văn</a:t>
            </a:r>
            <a:r>
              <a:rPr lang="en-US" sz="2500" b="1" dirty="0"/>
              <a:t> </a:t>
            </a:r>
            <a:r>
              <a:rPr lang="en-US" sz="2500" b="1" dirty="0" err="1"/>
              <a:t>viết</a:t>
            </a:r>
            <a:r>
              <a:rPr lang="en-US" sz="2500" b="1" dirty="0"/>
              <a:t> </a:t>
            </a:r>
            <a:r>
              <a:rPr lang="en-US" sz="2500" b="1" dirty="0" err="1"/>
              <a:t>phải</a:t>
            </a:r>
            <a:r>
              <a:rPr lang="en-US" sz="2500" b="1" dirty="0"/>
              <a:t> </a:t>
            </a:r>
            <a:r>
              <a:rPr lang="en-US" sz="2500" b="1" dirty="0" err="1"/>
              <a:t>có</a:t>
            </a:r>
            <a:r>
              <a:rPr lang="en-US" sz="2500" b="1" dirty="0"/>
              <a:t> </a:t>
            </a:r>
            <a:r>
              <a:rPr lang="en-US" sz="2500" b="1" dirty="0" err="1"/>
              <a:t>đủ</a:t>
            </a:r>
            <a:r>
              <a:rPr lang="en-US" sz="2500" b="1" dirty="0"/>
              <a:t> 3 </a:t>
            </a:r>
            <a:r>
              <a:rPr lang="en-US" sz="2500" b="1" dirty="0" err="1"/>
              <a:t>phần</a:t>
            </a:r>
            <a:r>
              <a:rPr lang="en-US" sz="2500" b="1" dirty="0"/>
              <a:t>:  </a:t>
            </a:r>
            <a:r>
              <a:rPr lang="en-US" sz="2500" b="1" dirty="0" err="1"/>
              <a:t>Mơ</a:t>
            </a:r>
            <a:r>
              <a:rPr lang="en-US" sz="2500" b="1" dirty="0"/>
              <a:t>̉ </a:t>
            </a:r>
            <a:r>
              <a:rPr lang="en-US" sz="2500" b="1" dirty="0" err="1"/>
              <a:t>đoạn</a:t>
            </a:r>
            <a:r>
              <a:rPr lang="en-US" sz="2500" b="1" dirty="0"/>
              <a:t>, </a:t>
            </a:r>
            <a:r>
              <a:rPr lang="en-US" sz="2500" b="1" dirty="0" err="1"/>
              <a:t>phát</a:t>
            </a:r>
            <a:r>
              <a:rPr lang="en-US" sz="2500" b="1" dirty="0"/>
              <a:t> </a:t>
            </a:r>
            <a:r>
              <a:rPr lang="en-US" sz="2500" b="1" dirty="0" err="1"/>
              <a:t>triển</a:t>
            </a:r>
            <a:r>
              <a:rPr lang="en-US" sz="2500" b="1" dirty="0"/>
              <a:t> </a:t>
            </a:r>
            <a:r>
              <a:rPr lang="en-US" sz="2500" b="1" dirty="0" err="1"/>
              <a:t>đoạn</a:t>
            </a:r>
            <a:r>
              <a:rPr lang="en-US" sz="2500" b="1" dirty="0"/>
              <a:t>, </a:t>
            </a:r>
            <a:r>
              <a:rPr lang="en-US" sz="2500" b="1" dirty="0" err="1"/>
              <a:t>kết</a:t>
            </a:r>
            <a:r>
              <a:rPr lang="en-US" sz="2500" b="1" dirty="0"/>
              <a:t> </a:t>
            </a:r>
            <a:r>
              <a:rPr lang="en-US" sz="2500" b="1" dirty="0" err="1"/>
              <a:t>thúc</a:t>
            </a:r>
            <a:r>
              <a:rPr lang="en-US" sz="2500" b="1" dirty="0"/>
              <a:t> </a:t>
            </a:r>
            <a:r>
              <a:rPr lang="en-US" sz="2500" b="1" dirty="0" err="1"/>
              <a:t>đoạn</a:t>
            </a:r>
            <a:r>
              <a:rPr lang="en-US" sz="2500" b="1" dirty="0"/>
              <a:t> (</a:t>
            </a:r>
            <a:r>
              <a:rPr lang="en-US" sz="2500" b="1" dirty="0" err="1"/>
              <a:t>thông</a:t>
            </a:r>
            <a:r>
              <a:rPr lang="en-US" sz="2500" b="1" dirty="0"/>
              <a:t> </a:t>
            </a:r>
            <a:r>
              <a:rPr lang="en-US" sz="2500" b="1" dirty="0" err="1"/>
              <a:t>thường</a:t>
            </a:r>
            <a:r>
              <a:rPr lang="en-US" sz="2500" b="1" dirty="0"/>
              <a:t> </a:t>
            </a:r>
            <a:r>
              <a:rPr lang="en-US" sz="2500" b="1" dirty="0" err="1"/>
              <a:t>câu</a:t>
            </a:r>
            <a:r>
              <a:rPr lang="en-US" sz="2500" b="1" dirty="0"/>
              <a:t> </a:t>
            </a:r>
            <a:r>
              <a:rPr lang="en-US" sz="2500" b="1" dirty="0" err="1"/>
              <a:t>mở</a:t>
            </a:r>
            <a:r>
              <a:rPr lang="en-US" sz="2500" b="1" dirty="0"/>
              <a:t> </a:t>
            </a:r>
            <a:r>
              <a:rPr lang="en-US" sz="2500" b="1" dirty="0" err="1"/>
              <a:t>đoạn</a:t>
            </a:r>
            <a:r>
              <a:rPr lang="en-US" sz="2500" b="1" dirty="0"/>
              <a:t> </a:t>
            </a:r>
            <a:r>
              <a:rPr lang="en-US" sz="2500" b="1" dirty="0" err="1"/>
              <a:t>nêu</a:t>
            </a:r>
            <a:r>
              <a:rPr lang="en-US" sz="2500" b="1" dirty="0"/>
              <a:t> </a:t>
            </a:r>
            <a:r>
              <a:rPr lang="en-US" sz="2500" b="1" dirty="0" err="1"/>
              <a:t>nội</a:t>
            </a:r>
            <a:r>
              <a:rPr lang="en-US" sz="2500" b="1" dirty="0"/>
              <a:t> dung </a:t>
            </a:r>
            <a:r>
              <a:rPr lang="en-US" sz="2500" b="1" dirty="0" err="1"/>
              <a:t>chính</a:t>
            </a:r>
            <a:r>
              <a:rPr lang="en-US" sz="2500" b="1" dirty="0"/>
              <a:t>  </a:t>
            </a:r>
            <a:r>
              <a:rPr lang="en-US" sz="2500" b="1" dirty="0" err="1"/>
              <a:t>của</a:t>
            </a:r>
            <a:r>
              <a:rPr lang="en-US" sz="2500" b="1" dirty="0"/>
              <a:t> </a:t>
            </a:r>
            <a:r>
              <a:rPr lang="en-US" sz="2500" b="1" dirty="0" err="1"/>
              <a:t>đoạn</a:t>
            </a:r>
            <a:r>
              <a:rPr lang="en-US" sz="2500" b="1" dirty="0"/>
              <a:t>; </a:t>
            </a:r>
            <a:r>
              <a:rPr lang="en-US" sz="2500" b="1" dirty="0" err="1"/>
              <a:t>các</a:t>
            </a:r>
            <a:r>
              <a:rPr lang="en-US" sz="2500" b="1" dirty="0"/>
              <a:t> </a:t>
            </a:r>
            <a:r>
              <a:rPr lang="en-US" sz="2500" b="1" dirty="0" err="1"/>
              <a:t>câu</a:t>
            </a:r>
            <a:r>
              <a:rPr lang="en-US" sz="2500" b="1" dirty="0"/>
              <a:t> </a:t>
            </a:r>
            <a:r>
              <a:rPr lang="en-US" sz="2500" b="1" dirty="0" err="1"/>
              <a:t>phát</a:t>
            </a:r>
            <a:r>
              <a:rPr lang="en-US" sz="2500" b="1" dirty="0"/>
              <a:t> </a:t>
            </a:r>
            <a:r>
              <a:rPr lang="en-US" sz="2500" b="1" dirty="0" err="1"/>
              <a:t>triển</a:t>
            </a:r>
            <a:r>
              <a:rPr lang="en-US" sz="2500" b="1" dirty="0"/>
              <a:t> </a:t>
            </a:r>
            <a:r>
              <a:rPr lang="en-US" sz="2500" b="1" dirty="0" err="1"/>
              <a:t>đoạn</a:t>
            </a:r>
            <a:r>
              <a:rPr lang="en-US" sz="2500" b="1" dirty="0"/>
              <a:t> </a:t>
            </a:r>
            <a:r>
              <a:rPr lang="en-US" sz="2500" b="1" dirty="0" err="1"/>
              <a:t>làm</a:t>
            </a:r>
            <a:r>
              <a:rPr lang="en-US" sz="2500" b="1" dirty="0"/>
              <a:t> </a:t>
            </a:r>
            <a:r>
              <a:rPr lang="en-US" sz="2500" b="1" dirty="0" err="1"/>
              <a:t>rõ</a:t>
            </a:r>
            <a:r>
              <a:rPr lang="en-US" sz="2500" b="1" dirty="0"/>
              <a:t> </a:t>
            </a:r>
            <a:r>
              <a:rPr lang="en-US" sz="2500" b="1" dirty="0" err="1"/>
              <a:t>các</a:t>
            </a:r>
            <a:r>
              <a:rPr lang="en-US" sz="2500" b="1" dirty="0"/>
              <a:t> ý </a:t>
            </a:r>
            <a:r>
              <a:rPr lang="en-US" sz="2500" b="1" dirty="0" err="1"/>
              <a:t>của</a:t>
            </a:r>
            <a:r>
              <a:rPr lang="en-US" sz="2500" b="1" dirty="0"/>
              <a:t> </a:t>
            </a:r>
            <a:r>
              <a:rPr lang="en-US" sz="2500" b="1" dirty="0" err="1"/>
              <a:t>vấn</a:t>
            </a:r>
            <a:r>
              <a:rPr lang="en-US" sz="2500" b="1" dirty="0"/>
              <a:t> </a:t>
            </a:r>
            <a:r>
              <a:rPr lang="en-US" sz="2500" b="1" dirty="0" err="1"/>
              <a:t>đề</a:t>
            </a:r>
            <a:r>
              <a:rPr lang="en-US" sz="2500" b="1" dirty="0"/>
              <a:t> </a:t>
            </a:r>
            <a:r>
              <a:rPr lang="en-US" sz="2500" b="1" dirty="0" err="1"/>
              <a:t>đã</a:t>
            </a:r>
            <a:r>
              <a:rPr lang="en-US" sz="2500" b="1" dirty="0"/>
              <a:t> </a:t>
            </a:r>
            <a:r>
              <a:rPr lang="en-US" sz="2500" b="1" dirty="0" err="1"/>
              <a:t>nêu</a:t>
            </a:r>
            <a:r>
              <a:rPr lang="en-US" sz="2500" b="1" dirty="0"/>
              <a:t> ở </a:t>
            </a:r>
            <a:r>
              <a:rPr lang="en-US" sz="2500" b="1" dirty="0" err="1"/>
              <a:t>câu</a:t>
            </a:r>
            <a:r>
              <a:rPr lang="en-US" sz="2500" b="1" dirty="0"/>
              <a:t> </a:t>
            </a:r>
            <a:r>
              <a:rPr lang="en-US" sz="2500" b="1" dirty="0" err="1"/>
              <a:t>mở</a:t>
            </a:r>
            <a:r>
              <a:rPr lang="en-US" sz="2500" b="1" dirty="0"/>
              <a:t> </a:t>
            </a:r>
            <a:r>
              <a:rPr lang="en-US" sz="2500" b="1" dirty="0" err="1"/>
              <a:t>đoạn</a:t>
            </a:r>
            <a:r>
              <a:rPr lang="en-US" sz="2500" b="1" dirty="0"/>
              <a:t>; </a:t>
            </a:r>
            <a:r>
              <a:rPr lang="en-US" sz="2500" b="1" dirty="0" err="1"/>
              <a:t>câu</a:t>
            </a:r>
            <a:r>
              <a:rPr lang="en-US" sz="2500" b="1" dirty="0"/>
              <a:t> </a:t>
            </a:r>
            <a:r>
              <a:rPr lang="en-US" sz="2500" b="1" dirty="0" err="1"/>
              <a:t>kết</a:t>
            </a:r>
            <a:r>
              <a:rPr lang="en-US" sz="2500" b="1" dirty="0"/>
              <a:t> </a:t>
            </a:r>
            <a:r>
              <a:rPr lang="en-US" sz="2500" b="1" dirty="0" err="1"/>
              <a:t>đoạn</a:t>
            </a:r>
            <a:r>
              <a:rPr lang="en-US" sz="2500" b="1" dirty="0"/>
              <a:t> </a:t>
            </a:r>
            <a:r>
              <a:rPr lang="en-US" sz="2500" b="1" dirty="0" err="1"/>
              <a:t>sẽ</a:t>
            </a:r>
            <a:r>
              <a:rPr lang="en-US" sz="2500" b="1" dirty="0"/>
              <a:t> </a:t>
            </a:r>
            <a:r>
              <a:rPr lang="en-US" sz="2500" b="1" dirty="0" err="1"/>
              <a:t>đánh</a:t>
            </a:r>
            <a:r>
              <a:rPr lang="en-US" sz="2500" b="1" dirty="0"/>
              <a:t> </a:t>
            </a:r>
            <a:r>
              <a:rPr lang="en-US" sz="2500" b="1" dirty="0" err="1"/>
              <a:t>giá</a:t>
            </a:r>
            <a:r>
              <a:rPr lang="en-US" sz="2500" b="1" dirty="0"/>
              <a:t> </a:t>
            </a:r>
            <a:r>
              <a:rPr lang="en-US" sz="2500" b="1" dirty="0" err="1"/>
              <a:t>lại</a:t>
            </a:r>
            <a:r>
              <a:rPr lang="en-US" sz="2500" b="1" dirty="0"/>
              <a:t> </a:t>
            </a:r>
            <a:r>
              <a:rPr lang="en-US" sz="2500" b="1" dirty="0" err="1"/>
              <a:t>vấn</a:t>
            </a:r>
            <a:r>
              <a:rPr lang="en-US" sz="2500" b="1" dirty="0"/>
              <a:t> </a:t>
            </a:r>
            <a:r>
              <a:rPr lang="en-US" sz="2500" b="1" dirty="0" err="1"/>
              <a:t>đề</a:t>
            </a:r>
            <a:r>
              <a:rPr lang="en-US" sz="2500" b="1" dirty="0"/>
              <a:t> </a:t>
            </a:r>
            <a:r>
              <a:rPr lang="en-US" sz="2500" b="1" dirty="0" err="1"/>
              <a:t>hoặc</a:t>
            </a:r>
            <a:r>
              <a:rPr lang="en-US" sz="2500" b="1" dirty="0"/>
              <a:t> </a:t>
            </a:r>
            <a:r>
              <a:rPr lang="en-US" sz="2500" b="1" dirty="0" err="1"/>
              <a:t>rút</a:t>
            </a:r>
            <a:r>
              <a:rPr lang="en-US" sz="2500" b="1" dirty="0"/>
              <a:t> </a:t>
            </a:r>
            <a:r>
              <a:rPr lang="en-US" sz="2500" b="1" dirty="0" err="1"/>
              <a:t>ra</a:t>
            </a:r>
            <a:r>
              <a:rPr lang="en-US" sz="2500" b="1" dirty="0"/>
              <a:t> </a:t>
            </a:r>
            <a:r>
              <a:rPr lang="en-US" sz="2500" b="1" dirty="0" err="1"/>
              <a:t>bài</a:t>
            </a:r>
            <a:r>
              <a:rPr lang="en-US" sz="2500" b="1" dirty="0"/>
              <a:t> </a:t>
            </a:r>
            <a:r>
              <a:rPr lang="en-US" sz="2500" b="1" dirty="0" err="1"/>
              <a:t>học</a:t>
            </a:r>
            <a:r>
              <a:rPr lang="en-US" sz="2500" b="1" dirty="0"/>
              <a:t> </a:t>
            </a:r>
            <a:r>
              <a:rPr lang="en-US" sz="2500" b="1" dirty="0" err="1"/>
              <a:t>cho</a:t>
            </a:r>
            <a:r>
              <a:rPr lang="en-US" sz="2500" b="1" dirty="0"/>
              <a:t> </a:t>
            </a:r>
            <a:r>
              <a:rPr lang="en-US" sz="2500" b="1" dirty="0" err="1"/>
              <a:t>bản</a:t>
            </a:r>
            <a:r>
              <a:rPr lang="en-US" sz="2500" b="1" dirty="0"/>
              <a:t> </a:t>
            </a:r>
            <a:r>
              <a:rPr lang="en-US" sz="2500" b="1" dirty="0" err="1"/>
              <a:t>thân</a:t>
            </a:r>
            <a:r>
              <a:rPr lang="en-US" sz="2500" b="1" dirty="0"/>
              <a:t>, </a:t>
            </a:r>
            <a:r>
              <a:rPr lang="en-US" sz="2500" b="1" dirty="0" err="1"/>
              <a:t>mọi</a:t>
            </a:r>
            <a:r>
              <a:rPr lang="en-US" sz="2500" b="1" dirty="0"/>
              <a:t> </a:t>
            </a:r>
            <a:r>
              <a:rPr lang="en-US" sz="2500" b="1" dirty="0" err="1"/>
              <a:t>người</a:t>
            </a:r>
            <a:r>
              <a:rPr lang="en-US" sz="2500" b="1" dirty="0"/>
              <a:t>)</a:t>
            </a:r>
          </a:p>
        </p:txBody>
      </p:sp>
    </p:spTree>
    <p:extLst>
      <p:ext uri="{BB962C8B-B14F-4D97-AF65-F5344CB8AC3E}">
        <p14:creationId xmlns:p14="http://schemas.microsoft.com/office/powerpoint/2010/main" val="194199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819400" y="2057400"/>
            <a:ext cx="6172199" cy="1708160"/>
          </a:xfrm>
          <a:prstGeom prst="rect">
            <a:avLst/>
          </a:prstGeom>
        </p:spPr>
        <p:txBody>
          <a:bodyPr wrap="square">
            <a:spAutoFit/>
          </a:bodyPr>
          <a:lstStyle/>
          <a:p>
            <a:r>
              <a:rPr lang="en-US" sz="3500" b="1" i="1" dirty="0" err="1">
                <a:latin typeface="Arial" pitchFamily="34" charset="0"/>
                <a:cs typeface="Arial" pitchFamily="34" charset="0"/>
              </a:rPr>
              <a:t>Chúc</a:t>
            </a:r>
            <a:r>
              <a:rPr lang="en-US" sz="3500" b="1" i="1" dirty="0">
                <a:latin typeface="Arial" pitchFamily="34" charset="0"/>
                <a:cs typeface="Arial" pitchFamily="34" charset="0"/>
              </a:rPr>
              <a:t> </a:t>
            </a:r>
            <a:r>
              <a:rPr lang="en-US" sz="3500" b="1" i="1" dirty="0" err="1">
                <a:latin typeface="Arial" pitchFamily="34" charset="0"/>
                <a:cs typeface="Arial" pitchFamily="34" charset="0"/>
              </a:rPr>
              <a:t>các</a:t>
            </a:r>
            <a:r>
              <a:rPr lang="en-US" sz="3500" b="1" i="1" dirty="0">
                <a:latin typeface="Arial" pitchFamily="34" charset="0"/>
                <a:cs typeface="Arial" pitchFamily="34" charset="0"/>
              </a:rPr>
              <a:t> </a:t>
            </a:r>
            <a:r>
              <a:rPr lang="en-US" sz="3500" b="1" i="1" dirty="0" err="1">
                <a:latin typeface="Arial" pitchFamily="34" charset="0"/>
                <a:cs typeface="Arial" pitchFamily="34" charset="0"/>
              </a:rPr>
              <a:t>bạn</a:t>
            </a:r>
            <a:r>
              <a:rPr lang="en-US" sz="3500" b="1" i="1" dirty="0">
                <a:latin typeface="Arial" pitchFamily="34" charset="0"/>
                <a:cs typeface="Arial" pitchFamily="34" charset="0"/>
              </a:rPr>
              <a:t> </a:t>
            </a:r>
            <a:r>
              <a:rPr lang="en-US" sz="3500" b="1" i="1" dirty="0" err="1">
                <a:latin typeface="Arial" pitchFamily="34" charset="0"/>
                <a:cs typeface="Arial" pitchFamily="34" charset="0"/>
              </a:rPr>
              <a:t>học</a:t>
            </a:r>
            <a:r>
              <a:rPr lang="en-US" sz="3500" b="1" i="1" dirty="0">
                <a:latin typeface="Arial" pitchFamily="34" charset="0"/>
                <a:cs typeface="Arial" pitchFamily="34" charset="0"/>
              </a:rPr>
              <a:t> </a:t>
            </a:r>
            <a:r>
              <a:rPr lang="en-US" sz="3500" b="1" i="1" dirty="0" err="1">
                <a:latin typeface="Arial" pitchFamily="34" charset="0"/>
                <a:cs typeface="Arial" pitchFamily="34" charset="0"/>
              </a:rPr>
              <a:t>tốt</a:t>
            </a:r>
            <a:r>
              <a:rPr lang="en-US" sz="3500" b="1" i="1" dirty="0">
                <a:latin typeface="Arial" pitchFamily="34" charset="0"/>
                <a:cs typeface="Arial" pitchFamily="34" charset="0"/>
              </a:rPr>
              <a:t>!</a:t>
            </a:r>
          </a:p>
          <a:p>
            <a:endParaRPr lang="en-US" sz="3500" b="1" i="1" dirty="0">
              <a:latin typeface="Arial" pitchFamily="34" charset="0"/>
              <a:cs typeface="Arial" pitchFamily="34" charset="0"/>
            </a:endParaRPr>
          </a:p>
          <a:p>
            <a:r>
              <a:rPr lang="en-US" sz="3500" b="1" i="1" dirty="0" err="1">
                <a:latin typeface="Arial" pitchFamily="34" charset="0"/>
                <a:cs typeface="Arial" pitchFamily="34" charset="0"/>
              </a:rPr>
              <a:t>Xin</a:t>
            </a:r>
            <a:r>
              <a:rPr lang="en-US" sz="3500" b="1" i="1" dirty="0">
                <a:latin typeface="Arial" pitchFamily="34" charset="0"/>
                <a:cs typeface="Arial" pitchFamily="34" charset="0"/>
              </a:rPr>
              <a:t> </a:t>
            </a:r>
            <a:r>
              <a:rPr lang="en-US" sz="3500" b="1" i="1" dirty="0" err="1">
                <a:latin typeface="Arial" pitchFamily="34" charset="0"/>
                <a:cs typeface="Arial" pitchFamily="34" charset="0"/>
              </a:rPr>
              <a:t>cảm</a:t>
            </a:r>
            <a:r>
              <a:rPr lang="en-US" sz="3500" b="1" i="1" dirty="0">
                <a:latin typeface="Arial" pitchFamily="34" charset="0"/>
                <a:cs typeface="Arial" pitchFamily="34" charset="0"/>
              </a:rPr>
              <a:t> </a:t>
            </a:r>
            <a:r>
              <a:rPr lang="en-US" sz="3500" b="1" i="1" dirty="0" err="1">
                <a:latin typeface="Arial" pitchFamily="34" charset="0"/>
                <a:cs typeface="Arial" pitchFamily="34" charset="0"/>
              </a:rPr>
              <a:t>ơn</a:t>
            </a:r>
            <a:r>
              <a:rPr lang="en-US" sz="3500" b="1" i="1" dirty="0">
                <a:latin typeface="Arial" pitchFamily="34" charset="0"/>
                <a:cs typeface="Arial" pitchFamily="34" charset="0"/>
              </a:rPr>
              <a:t> </a:t>
            </a:r>
            <a:r>
              <a:rPr lang="en-US" sz="3500" b="1" i="1" dirty="0" err="1">
                <a:latin typeface="Arial" pitchFamily="34" charset="0"/>
                <a:cs typeface="Arial" pitchFamily="34" charset="0"/>
              </a:rPr>
              <a:t>và</a:t>
            </a:r>
            <a:r>
              <a:rPr lang="en-US" sz="3500" b="1" i="1" dirty="0">
                <a:latin typeface="Arial" pitchFamily="34" charset="0"/>
                <a:cs typeface="Arial" pitchFamily="34" charset="0"/>
              </a:rPr>
              <a:t> </a:t>
            </a:r>
            <a:r>
              <a:rPr lang="en-US" sz="3500" b="1" i="1" dirty="0" err="1">
                <a:latin typeface="Arial" pitchFamily="34" charset="0"/>
                <a:cs typeface="Arial" pitchFamily="34" charset="0"/>
              </a:rPr>
              <a:t>hẹn</a:t>
            </a:r>
            <a:r>
              <a:rPr lang="en-US" sz="3500" b="1" i="1" dirty="0">
                <a:latin typeface="Arial" pitchFamily="34" charset="0"/>
                <a:cs typeface="Arial" pitchFamily="34" charset="0"/>
              </a:rPr>
              <a:t> </a:t>
            </a:r>
            <a:r>
              <a:rPr lang="en-US" sz="3500" b="1" i="1" dirty="0" err="1">
                <a:latin typeface="Arial" pitchFamily="34" charset="0"/>
                <a:cs typeface="Arial" pitchFamily="34" charset="0"/>
              </a:rPr>
              <a:t>gặp</a:t>
            </a:r>
            <a:r>
              <a:rPr lang="en-US" sz="3500" b="1" i="1" dirty="0">
                <a:latin typeface="Arial" pitchFamily="34" charset="0"/>
                <a:cs typeface="Arial" pitchFamily="34" charset="0"/>
              </a:rPr>
              <a:t> </a:t>
            </a:r>
            <a:r>
              <a:rPr lang="en-US" sz="3500" b="1" i="1" dirty="0" err="1">
                <a:latin typeface="Arial" pitchFamily="34" charset="0"/>
                <a:cs typeface="Arial" pitchFamily="34" charset="0"/>
              </a:rPr>
              <a:t>lại</a:t>
            </a:r>
            <a:r>
              <a:rPr lang="en-US" sz="3500" b="1" i="1" dirty="0">
                <a:latin typeface="Arial" pitchFamily="34" charset="0"/>
                <a:cs typeface="Arial" pitchFamily="34" charset="0"/>
              </a:rPr>
              <a:t>!</a:t>
            </a:r>
            <a:endParaRPr lang="en-US" sz="3500" i="1" dirty="0">
              <a:latin typeface="Arial" pitchFamily="34" charset="0"/>
              <a:cs typeface="Arial" pitchFamily="34" charset="0"/>
            </a:endParaRPr>
          </a:p>
        </p:txBody>
      </p:sp>
    </p:spTree>
    <p:extLst>
      <p:ext uri="{BB962C8B-B14F-4D97-AF65-F5344CB8AC3E}">
        <p14:creationId xmlns:p14="http://schemas.microsoft.com/office/powerpoint/2010/main" val="394294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barn(inVertical)">
                                      <p:cBhvr>
                                        <p:cTn id="7" dur="5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grpId="1" nodeType="click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8978"/>
            <a:ext cx="9144000" cy="830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95300" y="846138"/>
            <a:ext cx="4343400" cy="44627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300" b="1" dirty="0" err="1">
                <a:latin typeface="Times New Roman" panose="02020603050405020304" pitchFamily="18" charset="0"/>
                <a:cs typeface="Times New Roman" panose="02020603050405020304" pitchFamily="18" charset="0"/>
              </a:rPr>
              <a:t>Tiết</a:t>
            </a:r>
            <a:r>
              <a:rPr lang="en-US" sz="2300" b="1" dirty="0">
                <a:latin typeface="Times New Roman" panose="02020603050405020304" pitchFamily="18" charset="0"/>
                <a:cs typeface="Times New Roman" panose="02020603050405020304" pitchFamily="18" charset="0"/>
              </a:rPr>
              <a:t> 49: </a:t>
            </a:r>
            <a:r>
              <a:rPr lang="en-US" sz="2300" b="1" dirty="0" err="1">
                <a:latin typeface="Times New Roman" panose="02020603050405020304" pitchFamily="18" charset="0"/>
                <a:cs typeface="Times New Roman" panose="02020603050405020304" pitchFamily="18" charset="0"/>
              </a:rPr>
              <a:t>Đọc</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kết</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nối</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chủ</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điểm</a:t>
            </a:r>
            <a:r>
              <a:rPr lang="en-US" sz="2300" b="1"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p:txBody>
      </p:sp>
      <p:sp>
        <p:nvSpPr>
          <p:cNvPr id="6" name="Rectangle 5"/>
          <p:cNvSpPr/>
          <p:nvPr/>
        </p:nvSpPr>
        <p:spPr>
          <a:xfrm>
            <a:off x="1219200" y="1512084"/>
            <a:ext cx="6324600"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800" b="1" dirty="0">
                <a:latin typeface="Times New Roman" panose="02020603050405020304" pitchFamily="18" charset="0"/>
                <a:cs typeface="Times New Roman" panose="02020603050405020304" pitchFamily="18" charset="0"/>
              </a:rPr>
              <a:t>VỪA NHẮM MẮT, VỪA MỞ CỬA SỔ</a:t>
            </a:r>
          </a:p>
          <a:p>
            <a:pPr algn="r"/>
            <a:r>
              <a:rPr lang="en-US" sz="28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Nguyễn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Thuần</a:t>
            </a:r>
            <a:endParaRPr lang="en-US" sz="2000" b="1" dirty="0">
              <a:latin typeface="Times New Roman" panose="02020603050405020304" pitchFamily="18" charset="0"/>
              <a:cs typeface="Times New Roman" panose="02020603050405020304" pitchFamily="18" charset="0"/>
            </a:endParaRPr>
          </a:p>
        </p:txBody>
      </p:sp>
      <p:pic>
        <p:nvPicPr>
          <p:cNvPr id="7" name="图片 11">
            <a:extLst>
              <a:ext uri="{FF2B5EF4-FFF2-40B4-BE49-F238E27FC236}">
                <a16:creationId xmlns="" xmlns:a16="http://schemas.microsoft.com/office/drawing/2014/main" id="{C612EA9F-FC50-4646-9B59-D90E6D9B9A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7922" y="515471"/>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379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587" y="1142999"/>
            <a:ext cx="6248400" cy="3731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042987" y="5195247"/>
            <a:ext cx="7467600" cy="1246495"/>
          </a:xfrm>
          <a:prstGeom prst="rect">
            <a:avLst/>
          </a:prstGeom>
        </p:spPr>
        <p:txBody>
          <a:bodyPr wrap="square">
            <a:spAutoFit/>
          </a:bodyPr>
          <a:lstStyle/>
          <a:p>
            <a:r>
              <a:rPr lang="en-US" sz="2500" b="1" dirty="0">
                <a:latin typeface="Times New Roman" panose="02020603050405020304" pitchFamily="18" charset="0"/>
                <a:cs typeface="Times New Roman" panose="02020603050405020304" pitchFamily="18" charset="0"/>
              </a:rPr>
              <a:t>         ? </a:t>
            </a:r>
            <a:r>
              <a:rPr lang="en-US" sz="2500" b="1" dirty="0" err="1">
                <a:latin typeface="Times New Roman" panose="02020603050405020304" pitchFamily="18" charset="0"/>
                <a:cs typeface="Times New Roman" panose="02020603050405020304" pitchFamily="18" charset="0"/>
              </a:rPr>
              <a:t>Dựa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vào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nhan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đề</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hình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ảnh</a:t>
            </a:r>
            <a:r>
              <a:rPr lang="en-US" sz="2500" b="1" dirty="0">
                <a:latin typeface="Times New Roman" panose="02020603050405020304" pitchFamily="18" charset="0"/>
                <a:cs typeface="Times New Roman" panose="02020603050405020304" pitchFamily="18" charset="0"/>
              </a:rPr>
              <a:t> minh </a:t>
            </a:r>
            <a:r>
              <a:rPr lang="en-US" sz="2500" b="1" dirty="0" err="1">
                <a:latin typeface="Times New Roman" panose="02020603050405020304" pitchFamily="18" charset="0"/>
                <a:cs typeface="Times New Roman" panose="02020603050405020304" pitchFamily="18" charset="0"/>
              </a:rPr>
              <a:t>họa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của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văn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bản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em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đoán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xem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văn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bản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này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sẽ</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đưa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em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đến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với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trải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nghiệm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nào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của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nhân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vật</a:t>
            </a:r>
            <a:r>
              <a:rPr lang="en-US" sz="25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8568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0"/>
            <a:ext cx="9194800" cy="68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295400" y="2824802"/>
            <a:ext cx="4876800" cy="124649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sz="2500" b="1" dirty="0">
                <a:latin typeface="Times New Roman" panose="02020603050405020304" pitchFamily="18" charset="0"/>
                <a:cs typeface="Times New Roman" panose="02020603050405020304" pitchFamily="18" charset="0"/>
              </a:rPr>
              <a:t>   ? Qua </a:t>
            </a:r>
            <a:r>
              <a:rPr lang="en-US" sz="2500" b="1" dirty="0" err="1">
                <a:latin typeface="Times New Roman" panose="02020603050405020304" pitchFamily="18" charset="0"/>
                <a:cs typeface="Times New Roman" panose="02020603050405020304" pitchFamily="18" charset="0"/>
              </a:rPr>
              <a:t>tìm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hiểu</a:t>
            </a:r>
            <a:r>
              <a:rPr lang="en-US" sz="2500" b="1" dirty="0">
                <a:latin typeface="Times New Roman" panose="02020603050405020304" pitchFamily="18" charset="0"/>
                <a:cs typeface="Times New Roman" panose="02020603050405020304" pitchFamily="18" charset="0"/>
              </a:rPr>
              <a:t> ở </a:t>
            </a:r>
            <a:r>
              <a:rPr lang="en-US" sz="2500" b="1" dirty="0" err="1">
                <a:latin typeface="Times New Roman" panose="02020603050405020304" pitchFamily="18" charset="0"/>
                <a:cs typeface="Times New Roman" panose="02020603050405020304" pitchFamily="18" charset="0"/>
              </a:rPr>
              <a:t>nhà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hãy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trình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bày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hiểu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biết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của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em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về</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tác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giả</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Nguyễn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Ngọc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Thuần</a:t>
            </a:r>
            <a:r>
              <a:rPr lang="en-US" sz="2500" b="1" dirty="0">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 xmlns:a16="http://schemas.microsoft.com/office/drawing/2014/main" id="{CB2A109C-5F38-4415-B2E2-4A338AD3C1A3}"/>
              </a:ext>
            </a:extLst>
          </p:cNvPr>
          <p:cNvSpPr/>
          <p:nvPr/>
        </p:nvSpPr>
        <p:spPr>
          <a:xfrm>
            <a:off x="838200" y="769936"/>
            <a:ext cx="4643131" cy="95410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cap="none" spc="0"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I. </a:t>
            </a:r>
            <a:r>
              <a:rPr lang="en-US" sz="2800"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Trải</a:t>
            </a:r>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nghiệm</a:t>
            </a:r>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cùng</a:t>
            </a:r>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văn</a:t>
            </a:r>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bản</a:t>
            </a:r>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a:t>
            </a:r>
            <a:endParaRPr lang="en-US" sz="2800" b="1" cap="none" spc="0"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endParaRPr>
          </a:p>
          <a:p>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1. </a:t>
            </a:r>
            <a:r>
              <a:rPr lang="en-US" sz="2800"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Tác</a:t>
            </a:r>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giả</a:t>
            </a:r>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a:t>
            </a:r>
          </a:p>
        </p:txBody>
      </p:sp>
      <p:pic>
        <p:nvPicPr>
          <p:cNvPr id="7" name="图片 11">
            <a:extLst>
              <a:ext uri="{FF2B5EF4-FFF2-40B4-BE49-F238E27FC236}">
                <a16:creationId xmlns="" xmlns:a16="http://schemas.microsoft.com/office/drawing/2014/main" id="{2B9F355E-B31E-49BE-9A95-A06AA1FC88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18465" y="518319"/>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315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xbtre_thumb_25442016_1144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8347"/>
            <a:ext cx="3124200" cy="3366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712368" y="1295400"/>
            <a:ext cx="5086350" cy="1200329"/>
          </a:xfrm>
          <a:prstGeom prst="rect">
            <a:avLst/>
          </a:prstGeom>
          <a:solidFill>
            <a:schemeClr val="accent5">
              <a:lumMod val="40000"/>
              <a:lumOff val="60000"/>
            </a:schemeClr>
          </a:solidFill>
        </p:spPr>
        <p:txBody>
          <a:bodyPr wrap="square">
            <a:spAutoFit/>
          </a:bodyPr>
          <a:lstStyle/>
          <a:p>
            <a:pPr algn="just"/>
            <a:r>
              <a:rPr lang="en-US" b="1" i="1" dirty="0"/>
              <a:t>- </a:t>
            </a:r>
            <a:r>
              <a:rPr lang="vi-VN" b="1" i="1" dirty="0"/>
              <a:t>Nguyễn Ngọc Thuần</a:t>
            </a:r>
            <a:r>
              <a:rPr lang="vi-VN" dirty="0"/>
              <a:t> (1972) quê ở Tân Thiện - Hàm Tân, Bình Thuận, là một nhà văn trẻ đầy triển vọng trên địa hạt văn xuôi đương đại, là thành viên của Hội nhà văn Việt Nam.</a:t>
            </a:r>
            <a:endParaRPr lang="en-US" dirty="0"/>
          </a:p>
        </p:txBody>
      </p:sp>
      <p:sp>
        <p:nvSpPr>
          <p:cNvPr id="5" name="Rectangle 4"/>
          <p:cNvSpPr/>
          <p:nvPr/>
        </p:nvSpPr>
        <p:spPr>
          <a:xfrm>
            <a:off x="3745705" y="4643347"/>
            <a:ext cx="5053013" cy="1200329"/>
          </a:xfrm>
          <a:prstGeom prst="rect">
            <a:avLst/>
          </a:prstGeom>
          <a:solidFill>
            <a:schemeClr val="accent5">
              <a:lumMod val="40000"/>
              <a:lumOff val="60000"/>
            </a:schemeClr>
          </a:solidFill>
        </p:spPr>
        <p:txBody>
          <a:bodyPr wrap="square">
            <a:spAutoFit/>
          </a:bodyPr>
          <a:lstStyle/>
          <a:p>
            <a:pPr algn="just"/>
            <a:r>
              <a:rPr lang="en-US" dirty="0"/>
              <a:t>- </a:t>
            </a:r>
            <a:r>
              <a:rPr lang="vi-VN" dirty="0"/>
              <a:t>Sự xuất hiện của anh trong làng văn, với Vừa nhắm mắt vừa mở cửa sổ, Một thiên nằm mộng đã tạo nên một thế giới tươi sáng, mơ hồ mà quyến rũ.</a:t>
            </a:r>
            <a:endParaRPr lang="en-US" dirty="0"/>
          </a:p>
        </p:txBody>
      </p:sp>
      <p:sp>
        <p:nvSpPr>
          <p:cNvPr id="6" name="Rectangle 5"/>
          <p:cNvSpPr/>
          <p:nvPr/>
        </p:nvSpPr>
        <p:spPr>
          <a:xfrm>
            <a:off x="3745705" y="2819400"/>
            <a:ext cx="5053013" cy="1477328"/>
          </a:xfrm>
          <a:prstGeom prst="rect">
            <a:avLst/>
          </a:prstGeom>
          <a:solidFill>
            <a:schemeClr val="accent5">
              <a:lumMod val="40000"/>
              <a:lumOff val="60000"/>
            </a:schemeClr>
          </a:solidFill>
        </p:spPr>
        <p:txBody>
          <a:bodyPr wrap="square">
            <a:spAutoFit/>
          </a:bodyPr>
          <a:lstStyle/>
          <a:p>
            <a:pPr algn="just"/>
            <a:r>
              <a:rPr lang="en-US" dirty="0"/>
              <a:t>- </a:t>
            </a:r>
            <a:r>
              <a:rPr lang="vi-VN" dirty="0"/>
              <a:t>Nguyễn Ngọc Thuần tốt nghiệp ĐH Mỹ thuật TP. HCM, sau khi ra trường anh đầu quân cho Báo Tuổi trẻ. Thế nhưng cơ duyên đã đưa anh họa sĩ trẻ tiếp cận văn chương và "cái tôi" nhà văn đã lấn lướt "cái tôi" họa sĩ. </a:t>
            </a:r>
            <a:endParaRPr lang="en-US" dirty="0"/>
          </a:p>
        </p:txBody>
      </p:sp>
      <p:sp>
        <p:nvSpPr>
          <p:cNvPr id="8" name="Rectangle 7"/>
          <p:cNvSpPr/>
          <p:nvPr/>
        </p:nvSpPr>
        <p:spPr>
          <a:xfrm>
            <a:off x="1790700" y="206614"/>
            <a:ext cx="4914900" cy="477054"/>
          </a:xfrm>
          <a:prstGeom prst="rect">
            <a:avLst/>
          </a:prstGeom>
          <a:solidFill>
            <a:srgbClr val="FFFF00"/>
          </a:solidFill>
        </p:spPr>
        <p:style>
          <a:lnRef idx="2">
            <a:schemeClr val="accent3"/>
          </a:lnRef>
          <a:fillRef idx="1">
            <a:schemeClr val="lt1"/>
          </a:fillRef>
          <a:effectRef idx="0">
            <a:schemeClr val="accent3"/>
          </a:effectRef>
          <a:fontRef idx="minor">
            <a:schemeClr val="dk1"/>
          </a:fontRef>
        </p:style>
        <p:txBody>
          <a:bodyPr wrap="square">
            <a:spAutoFit/>
          </a:bodyPr>
          <a:lstStyle/>
          <a:p>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Tác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giả</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Nguyễn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Ngọc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Thuần</a:t>
            </a:r>
            <a:endParaRPr lang="en-US" sz="2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147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91000" y="1385143"/>
            <a:ext cx="4572000" cy="5078313"/>
          </a:xfrm>
          <a:prstGeom prst="rect">
            <a:avLst/>
          </a:prstGeom>
        </p:spPr>
        <p:txBody>
          <a:bodyPr>
            <a:spAutoFit/>
          </a:bodyPr>
          <a:lstStyle/>
          <a:p>
            <a:pPr algn="just"/>
            <a:r>
              <a:rPr lang="vi-VN" dirty="0"/>
              <a:t>- </a:t>
            </a:r>
            <a:r>
              <a:rPr lang="vi-VN" b="1" i="1" dirty="0"/>
              <a:t>Giăng giăng tơ nhện</a:t>
            </a:r>
            <a:r>
              <a:rPr lang="vi-VN" dirty="0"/>
              <a:t>, giải thưởng Văn học tuổi hai mươi lần II.</a:t>
            </a:r>
          </a:p>
          <a:p>
            <a:pPr algn="just"/>
            <a:r>
              <a:rPr lang="vi-VN" dirty="0"/>
              <a:t>- </a:t>
            </a:r>
            <a:r>
              <a:rPr lang="vi-VN" b="1" i="1" dirty="0"/>
              <a:t>Vừa nhắm mắt vừa mở cửa sổ</a:t>
            </a:r>
            <a:r>
              <a:rPr lang="vi-VN" dirty="0"/>
              <a:t>, NXB Trẻ 2000, giải nhất cuộc thi Văn học Thiếu nhi lần III, giải Peter Pan (giải thưởng của Thụy Điển dành cho tác phẩm thiếu nhi hay nhất).</a:t>
            </a:r>
          </a:p>
          <a:p>
            <a:r>
              <a:rPr lang="vi-VN" dirty="0"/>
              <a:t>- </a:t>
            </a:r>
            <a:r>
              <a:rPr lang="vi-VN" b="1" i="1" dirty="0"/>
              <a:t>Một thiên nằm mộng</a:t>
            </a:r>
            <a:r>
              <a:rPr lang="vi-VN" dirty="0"/>
              <a:t>, NXB Kim Đồng 2002, giải A cuộc vận động sáng tác Thiếu nhi 2003 </a:t>
            </a:r>
            <a:br>
              <a:rPr lang="vi-VN" dirty="0"/>
            </a:br>
            <a:r>
              <a:rPr lang="vi-VN" dirty="0"/>
              <a:t>- </a:t>
            </a:r>
            <a:r>
              <a:rPr lang="vi-VN" b="1" i="1" dirty="0"/>
              <a:t>Nhện ảo</a:t>
            </a:r>
            <a:r>
              <a:rPr lang="vi-VN" dirty="0"/>
              <a:t>, NXB Kim Đồng 2003</a:t>
            </a:r>
          </a:p>
          <a:p>
            <a:pPr algn="just"/>
            <a:r>
              <a:rPr lang="vi-VN" dirty="0"/>
              <a:t>- </a:t>
            </a:r>
            <a:r>
              <a:rPr lang="vi-VN" b="1" i="1" dirty="0"/>
              <a:t>Trên đồi cao chăn bầy thiên sứ</a:t>
            </a:r>
            <a:r>
              <a:rPr lang="vi-VN" dirty="0"/>
              <a:t>, giải B (không có giải A), sáng tác văn học dành cho Tuổi trẻ (NXB Thanh niên và báo Văn nghệ).</a:t>
            </a:r>
          </a:p>
          <a:p>
            <a:pPr algn="just"/>
            <a:r>
              <a:rPr lang="vi-VN" dirty="0"/>
              <a:t>- </a:t>
            </a:r>
            <a:r>
              <a:rPr lang="vi-VN" b="1" i="1" dirty="0"/>
              <a:t>Cha và con và...tàu bay</a:t>
            </a:r>
            <a:r>
              <a:rPr lang="vi-VN" dirty="0"/>
              <a:t> - 2005.</a:t>
            </a:r>
          </a:p>
          <a:p>
            <a:pPr algn="just"/>
            <a:r>
              <a:rPr lang="vi-VN" dirty="0"/>
              <a:t>- </a:t>
            </a:r>
            <a:r>
              <a:rPr lang="vi-VN" b="1" i="1" dirty="0"/>
              <a:t>Chuyện tào lao</a:t>
            </a:r>
            <a:r>
              <a:rPr lang="vi-VN" dirty="0"/>
              <a:t> [</a:t>
            </a:r>
            <a:r>
              <a:rPr lang="vi-VN" b="1" i="1" dirty="0"/>
              <a:t>về kẻ quấy rối và chồng cô ta</a:t>
            </a:r>
            <a:r>
              <a:rPr lang="vi-VN" dirty="0"/>
              <a:t>] - 2009</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4" y="1219200"/>
            <a:ext cx="3800475"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838200" y="206614"/>
            <a:ext cx="6858000" cy="477054"/>
          </a:xfrm>
          <a:prstGeom prst="rect">
            <a:avLst/>
          </a:prstGeom>
          <a:solidFill>
            <a:srgbClr val="FFFF00"/>
          </a:solidFill>
        </p:spPr>
        <p:style>
          <a:lnRef idx="2">
            <a:schemeClr val="accent3"/>
          </a:lnRef>
          <a:fillRef idx="1">
            <a:schemeClr val="lt1"/>
          </a:fillRef>
          <a:effectRef idx="0">
            <a:schemeClr val="accent3"/>
          </a:effectRef>
          <a:fontRef idx="minor">
            <a:schemeClr val="dk1"/>
          </a:fontRef>
        </p:style>
        <p:txBody>
          <a:bodyPr wrap="square">
            <a:spAutoFit/>
          </a:bodyPr>
          <a:lstStyle/>
          <a:p>
            <a:r>
              <a:rPr lang="en-US" sz="2500" b="1" dirty="0">
                <a:latin typeface="Arial" pitchFamily="34" charset="0"/>
                <a:cs typeface="Arial" pitchFamily="34" charset="0"/>
              </a:rPr>
              <a:t>   </a:t>
            </a:r>
            <a:r>
              <a:rPr lang="en-US" sz="2500" b="1" dirty="0" err="1">
                <a:latin typeface="Arial" pitchFamily="34" charset="0"/>
                <a:cs typeface="Arial" pitchFamily="34" charset="0"/>
              </a:rPr>
              <a:t>Một</a:t>
            </a:r>
            <a:r>
              <a:rPr lang="en-US" sz="2500" b="1" dirty="0">
                <a:latin typeface="Arial" pitchFamily="34" charset="0"/>
                <a:cs typeface="Arial" pitchFamily="34" charset="0"/>
              </a:rPr>
              <a:t> </a:t>
            </a:r>
            <a:r>
              <a:rPr lang="en-US" sz="2500" b="1" dirty="0" err="1">
                <a:latin typeface="Arial" pitchFamily="34" charset="0"/>
                <a:cs typeface="Arial" pitchFamily="34" charset="0"/>
              </a:rPr>
              <a:t>số</a:t>
            </a:r>
            <a:r>
              <a:rPr lang="en-US" sz="2500" b="1" dirty="0">
                <a:latin typeface="Arial" pitchFamily="34" charset="0"/>
                <a:cs typeface="Arial" pitchFamily="34" charset="0"/>
              </a:rPr>
              <a:t> </a:t>
            </a:r>
            <a:r>
              <a:rPr lang="en-US" sz="2500" b="1" dirty="0" err="1">
                <a:latin typeface="Arial" pitchFamily="34" charset="0"/>
                <a:cs typeface="Arial" pitchFamily="34" charset="0"/>
              </a:rPr>
              <a:t>tác</a:t>
            </a:r>
            <a:r>
              <a:rPr lang="en-US" sz="2500" b="1" dirty="0">
                <a:latin typeface="Arial" pitchFamily="34" charset="0"/>
                <a:cs typeface="Arial" pitchFamily="34" charset="0"/>
              </a:rPr>
              <a:t> </a:t>
            </a:r>
            <a:r>
              <a:rPr lang="en-US" sz="2500" b="1" dirty="0" err="1">
                <a:latin typeface="Arial" pitchFamily="34" charset="0"/>
                <a:cs typeface="Arial" pitchFamily="34" charset="0"/>
              </a:rPr>
              <a:t>phẩm</a:t>
            </a:r>
            <a:r>
              <a:rPr lang="en-US" sz="2500" b="1" dirty="0">
                <a:latin typeface="Arial" pitchFamily="34" charset="0"/>
                <a:cs typeface="Arial" pitchFamily="34" charset="0"/>
              </a:rPr>
              <a:t> </a:t>
            </a:r>
            <a:r>
              <a:rPr lang="en-US" sz="2500" b="1" dirty="0" err="1">
                <a:latin typeface="Arial" pitchFamily="34" charset="0"/>
                <a:cs typeface="Arial" pitchFamily="34" charset="0"/>
              </a:rPr>
              <a:t>của</a:t>
            </a:r>
            <a:r>
              <a:rPr lang="en-US" sz="2500" b="1" dirty="0">
                <a:latin typeface="Arial" pitchFamily="34" charset="0"/>
                <a:cs typeface="Arial" pitchFamily="34" charset="0"/>
              </a:rPr>
              <a:t> </a:t>
            </a:r>
            <a:r>
              <a:rPr lang="en-US" sz="2500" b="1" dirty="0" err="1">
                <a:latin typeface="Arial" pitchFamily="34" charset="0"/>
                <a:cs typeface="Arial" pitchFamily="34" charset="0"/>
              </a:rPr>
              <a:t>Nguyễn</a:t>
            </a:r>
            <a:r>
              <a:rPr lang="en-US" sz="2500" b="1" dirty="0">
                <a:latin typeface="Arial" pitchFamily="34" charset="0"/>
                <a:cs typeface="Arial" pitchFamily="34" charset="0"/>
              </a:rPr>
              <a:t> </a:t>
            </a:r>
            <a:r>
              <a:rPr lang="en-US" sz="2500" b="1" dirty="0" err="1">
                <a:latin typeface="Arial" pitchFamily="34" charset="0"/>
                <a:cs typeface="Arial" pitchFamily="34" charset="0"/>
              </a:rPr>
              <a:t>Ngọc</a:t>
            </a:r>
            <a:r>
              <a:rPr lang="en-US" sz="2500" b="1" dirty="0">
                <a:latin typeface="Arial" pitchFamily="34" charset="0"/>
                <a:cs typeface="Arial" pitchFamily="34" charset="0"/>
              </a:rPr>
              <a:t> </a:t>
            </a:r>
            <a:r>
              <a:rPr lang="en-US" sz="2500" b="1" dirty="0" err="1">
                <a:latin typeface="Arial" pitchFamily="34" charset="0"/>
                <a:cs typeface="Arial" pitchFamily="34" charset="0"/>
              </a:rPr>
              <a:t>Thuần</a:t>
            </a:r>
            <a:endParaRPr lang="en-US" sz="2500" b="1" dirty="0">
              <a:latin typeface="Arial" pitchFamily="34" charset="0"/>
              <a:cs typeface="Arial" pitchFamily="34" charset="0"/>
            </a:endParaRPr>
          </a:p>
        </p:txBody>
      </p:sp>
    </p:spTree>
    <p:extLst>
      <p:ext uri="{BB962C8B-B14F-4D97-AF65-F5344CB8AC3E}">
        <p14:creationId xmlns:p14="http://schemas.microsoft.com/office/powerpoint/2010/main" val="185161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1)">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Vừa nhắm mắ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221168"/>
            <a:ext cx="2276476" cy="3074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785" y="259267"/>
            <a:ext cx="2448430" cy="3074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221167"/>
            <a:ext cx="2447924" cy="30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986" y="3606727"/>
            <a:ext cx="2309814" cy="3065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7786" y="3606726"/>
            <a:ext cx="2448430" cy="306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0801" y="3606726"/>
            <a:ext cx="2447924" cy="306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10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21"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par>
                                <p:cTn id="14" presetID="21" presetClass="entr" presetSubtype="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2000"/>
                                        <p:tgtEl>
                                          <p:spTgt spid="11"/>
                                        </p:tgtEl>
                                      </p:cBhvr>
                                    </p:animEffect>
                                  </p:childTnLst>
                                </p:cTn>
                              </p:par>
                              <p:par>
                                <p:cTn id="17" presetID="21"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par>
                                <p:cTn id="20" presetID="21" presetClass="entr" presetSubtype="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2EFEB76-C4DB-42F6-9AC1-B878100AB102}"/>
              </a:ext>
            </a:extLst>
          </p:cNvPr>
          <p:cNvSpPr/>
          <p:nvPr/>
        </p:nvSpPr>
        <p:spPr>
          <a:xfrm>
            <a:off x="152400" y="304800"/>
            <a:ext cx="6705600" cy="95410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cap="none" spc="0"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I. </a:t>
            </a:r>
            <a:r>
              <a:rPr lang="en-US" sz="2800"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Trải</a:t>
            </a:r>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nghiệm</a:t>
            </a:r>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cùng</a:t>
            </a:r>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văn</a:t>
            </a:r>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bản</a:t>
            </a:r>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a:t>
            </a:r>
            <a:endParaRPr lang="en-US" sz="2800" b="1" cap="none" spc="0"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endParaRPr>
          </a:p>
          <a:p>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1. </a:t>
            </a:r>
            <a:r>
              <a:rPr lang="en-US" sz="2800"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Tác</a:t>
            </a:r>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giả</a:t>
            </a:r>
            <a:r>
              <a:rPr lang="en-US" sz="2800" b="1" dirty="0">
                <a:ln w="11430"/>
                <a:solidFill>
                  <a:srgbClr val="7030A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400" b="1" dirty="0" err="1">
                <a:ln w="11430"/>
                <a:effectLst>
                  <a:outerShdw blurRad="50800" dist="39000" dir="5460000" algn="tl">
                    <a:srgbClr val="000000">
                      <a:alpha val="38000"/>
                    </a:srgbClr>
                  </a:outerShdw>
                </a:effectLst>
                <a:latin typeface="Times New Roman" pitchFamily="18" charset="0"/>
                <a:cs typeface="Times New Roman" pitchFamily="18" charset="0"/>
              </a:rPr>
              <a:t>Nguyễn</a:t>
            </a:r>
            <a:r>
              <a:rPr lang="en-US" sz="24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2400" b="1" dirty="0" err="1">
                <a:ln w="11430"/>
                <a:effectLst>
                  <a:outerShdw blurRad="50800" dist="39000" dir="5460000" algn="tl">
                    <a:srgbClr val="000000">
                      <a:alpha val="38000"/>
                    </a:srgbClr>
                  </a:outerShdw>
                </a:effectLst>
                <a:latin typeface="Times New Roman" pitchFamily="18" charset="0"/>
                <a:cs typeface="Times New Roman" pitchFamily="18" charset="0"/>
              </a:rPr>
              <a:t>Ngọc</a:t>
            </a:r>
            <a:r>
              <a:rPr lang="en-US" sz="24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2400" b="1" dirty="0" err="1">
                <a:ln w="11430"/>
                <a:effectLst>
                  <a:outerShdw blurRad="50800" dist="39000" dir="5460000" algn="tl">
                    <a:srgbClr val="000000">
                      <a:alpha val="38000"/>
                    </a:srgbClr>
                  </a:outerShdw>
                </a:effectLst>
                <a:latin typeface="Times New Roman" pitchFamily="18" charset="0"/>
                <a:cs typeface="Times New Roman" pitchFamily="18" charset="0"/>
              </a:rPr>
              <a:t>Thuần</a:t>
            </a:r>
            <a:r>
              <a:rPr lang="en-US" sz="2400" b="1" dirty="0">
                <a:ln w="11430"/>
                <a:effectLst>
                  <a:outerShdw blurRad="50800" dist="39000" dir="5460000" algn="tl">
                    <a:srgbClr val="000000">
                      <a:alpha val="38000"/>
                    </a:srgbClr>
                  </a:outerShdw>
                </a:effectLst>
                <a:latin typeface="Times New Roman" pitchFamily="18" charset="0"/>
                <a:cs typeface="Times New Roman" pitchFamily="18" charset="0"/>
              </a:rPr>
              <a:t> (1972)</a:t>
            </a:r>
          </a:p>
        </p:txBody>
      </p:sp>
      <p:sp>
        <p:nvSpPr>
          <p:cNvPr id="6" name="Rectangle 5">
            <a:extLst>
              <a:ext uri="{FF2B5EF4-FFF2-40B4-BE49-F238E27FC236}">
                <a16:creationId xmlns="" xmlns:a16="http://schemas.microsoft.com/office/drawing/2014/main" id="{C01EF148-55B7-4B7C-A605-6D96A6EADC44}"/>
              </a:ext>
            </a:extLst>
          </p:cNvPr>
          <p:cNvSpPr/>
          <p:nvPr/>
        </p:nvSpPr>
        <p:spPr>
          <a:xfrm>
            <a:off x="914400" y="2397948"/>
            <a:ext cx="7620000" cy="1446550"/>
          </a:xfrm>
          <a:prstGeom prst="rect">
            <a:avLst/>
          </a:prstGeom>
        </p:spPr>
        <p:txBody>
          <a:bodyPr wrap="square">
            <a:spAutoFit/>
          </a:bodyPr>
          <a:lstStyle/>
          <a:p>
            <a:r>
              <a:rPr lang="vi-VN" sz="3200" b="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Đọc văn bản</a:t>
            </a:r>
            <a:r>
              <a:rPr lang="en-US" sz="3200" b="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sng"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sng"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200" b="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sng"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b="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a:t>
            </a: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ơng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Bố</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cục</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văn</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bản</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có</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mấy</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phần</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nội</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dung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phần</a:t>
            </a:r>
            <a:endParaRPr lang="en-US" sz="2800" b="1" dirty="0">
              <a:solidFill>
                <a:srgbClr val="FF0000"/>
              </a:solidFill>
              <a:latin typeface="Arial" panose="020B0604020202020204" pitchFamily="34" charset="0"/>
              <a:ea typeface="Arial" panose="020B0604020202020204" pitchFamily="34" charset="0"/>
              <a:cs typeface="Times New Roman" panose="02020603050405020304" pitchFamily="18" charset="0"/>
            </a:endParaRPr>
          </a:p>
        </p:txBody>
      </p:sp>
      <p:pic>
        <p:nvPicPr>
          <p:cNvPr id="7" name="图片 11">
            <a:extLst>
              <a:ext uri="{FF2B5EF4-FFF2-40B4-BE49-F238E27FC236}">
                <a16:creationId xmlns="" xmlns:a16="http://schemas.microsoft.com/office/drawing/2014/main" id="{7631DAD9-ABEC-4D00-A7DA-A2339DE090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68307"/>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330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79" y="0"/>
            <a:ext cx="923027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rot="20972487">
            <a:off x="2209800" y="838200"/>
            <a:ext cx="1676400" cy="477054"/>
          </a:xfrm>
          <a:prstGeom prst="rect">
            <a:avLst/>
          </a:prstGeom>
          <a:solidFill>
            <a:srgbClr val="FFFF00"/>
          </a:solidFill>
        </p:spPr>
        <p:style>
          <a:lnRef idx="2">
            <a:schemeClr val="accent3"/>
          </a:lnRef>
          <a:fillRef idx="1">
            <a:schemeClr val="lt1"/>
          </a:fillRef>
          <a:effectRef idx="0">
            <a:schemeClr val="accent3"/>
          </a:effectRef>
          <a:fontRef idx="minor">
            <a:schemeClr val="dk1"/>
          </a:fontRef>
        </p:style>
        <p:txBody>
          <a:bodyPr wrap="square">
            <a:spAutoFit/>
          </a:bodyPr>
          <a:lstStyle/>
          <a:p>
            <a:r>
              <a:rPr lang="en-US" sz="2500" b="1" dirty="0">
                <a:latin typeface="Arial" pitchFamily="34" charset="0"/>
                <a:cs typeface="Arial" pitchFamily="34" charset="0"/>
              </a:rPr>
              <a:t>   </a:t>
            </a:r>
            <a:r>
              <a:rPr lang="en-US" sz="2500" b="1" dirty="0" err="1">
                <a:latin typeface="Arial" pitchFamily="34" charset="0"/>
                <a:cs typeface="Arial" pitchFamily="34" charset="0"/>
              </a:rPr>
              <a:t>Bố</a:t>
            </a:r>
            <a:r>
              <a:rPr lang="en-US" sz="2500" b="1" dirty="0">
                <a:latin typeface="Arial" pitchFamily="34" charset="0"/>
                <a:cs typeface="Arial" pitchFamily="34" charset="0"/>
              </a:rPr>
              <a:t> </a:t>
            </a:r>
            <a:r>
              <a:rPr lang="en-US" sz="2500" b="1" dirty="0" err="1">
                <a:latin typeface="Arial" pitchFamily="34" charset="0"/>
                <a:cs typeface="Arial" pitchFamily="34" charset="0"/>
              </a:rPr>
              <a:t>cục</a:t>
            </a:r>
            <a:endParaRPr lang="en-US" sz="2500" b="1" dirty="0">
              <a:latin typeface="Arial" pitchFamily="34" charset="0"/>
              <a:cs typeface="Arial"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79" y="-1"/>
            <a:ext cx="923027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rot="20972487">
            <a:off x="119862" y="1058872"/>
            <a:ext cx="1676400" cy="1246495"/>
          </a:xfrm>
          <a:prstGeom prst="rect">
            <a:avLst/>
          </a:prstGeom>
          <a:solidFill>
            <a:srgbClr val="FFFF00"/>
          </a:solidFill>
        </p:spPr>
        <p:style>
          <a:lnRef idx="2">
            <a:schemeClr val="accent3"/>
          </a:lnRef>
          <a:fillRef idx="1">
            <a:schemeClr val="lt1"/>
          </a:fillRef>
          <a:effectRef idx="0">
            <a:schemeClr val="accent3"/>
          </a:effectRef>
          <a:fontRef idx="minor">
            <a:schemeClr val="dk1"/>
          </a:fontRef>
        </p:style>
        <p:txBody>
          <a:bodyPr wrap="square">
            <a:spAutoFit/>
          </a:bodyPr>
          <a:lstStyle/>
          <a:p>
            <a:r>
              <a:rPr lang="en-US" sz="2500" b="1" dirty="0">
                <a:latin typeface="Arial" pitchFamily="34" charset="0"/>
                <a:cs typeface="Arial" pitchFamily="34" charset="0"/>
              </a:rPr>
              <a:t>   </a:t>
            </a:r>
            <a:r>
              <a:rPr lang="en-US" sz="2500" b="1" dirty="0" err="1">
                <a:latin typeface="Arial" pitchFamily="34" charset="0"/>
                <a:cs typeface="Arial" pitchFamily="34" charset="0"/>
              </a:rPr>
              <a:t>Phư</a:t>
            </a:r>
            <a:r>
              <a:rPr lang="vi-VN" sz="2500" b="1" dirty="0">
                <a:latin typeface="Arial" pitchFamily="34" charset="0"/>
                <a:cs typeface="Arial" pitchFamily="34" charset="0"/>
              </a:rPr>
              <a:t>ơ</a:t>
            </a:r>
            <a:r>
              <a:rPr lang="en-US" sz="2500" b="1" dirty="0">
                <a:latin typeface="Arial" pitchFamily="34" charset="0"/>
                <a:cs typeface="Arial" pitchFamily="34" charset="0"/>
              </a:rPr>
              <a:t>ng </a:t>
            </a:r>
            <a:r>
              <a:rPr lang="en-US" sz="2500" b="1" dirty="0" err="1">
                <a:latin typeface="Arial" pitchFamily="34" charset="0"/>
                <a:cs typeface="Arial" pitchFamily="34" charset="0"/>
              </a:rPr>
              <a:t>thức</a:t>
            </a:r>
            <a:endParaRPr lang="en-US" sz="2500" b="1" dirty="0">
              <a:latin typeface="Arial" pitchFamily="34" charset="0"/>
              <a:cs typeface="Arial" pitchFamily="34" charset="0"/>
            </a:endParaRPr>
          </a:p>
        </p:txBody>
      </p:sp>
      <p:sp>
        <p:nvSpPr>
          <p:cNvPr id="9" name="Rectangle 8"/>
          <p:cNvSpPr/>
          <p:nvPr/>
        </p:nvSpPr>
        <p:spPr>
          <a:xfrm>
            <a:off x="2086773" y="2667000"/>
            <a:ext cx="3657600" cy="477054"/>
          </a:xfrm>
          <a:prstGeom prst="rect">
            <a:avLst/>
          </a:prstGeom>
        </p:spPr>
        <p:txBody>
          <a:bodyPr wrap="square">
            <a:spAutoFit/>
          </a:bodyPr>
          <a:lstStyle/>
          <a:p>
            <a:r>
              <a:rPr lang="en-US" sz="2500" b="1" dirty="0" err="1">
                <a:solidFill>
                  <a:srgbClr val="FF0000"/>
                </a:solidFill>
              </a:rPr>
              <a:t>Tự</a:t>
            </a:r>
            <a:r>
              <a:rPr lang="en-US" sz="2500" b="1" dirty="0">
                <a:solidFill>
                  <a:srgbClr val="FF0000"/>
                </a:solidFill>
              </a:rPr>
              <a:t> </a:t>
            </a:r>
            <a:r>
              <a:rPr lang="en-US" sz="2500" b="1" dirty="0" err="1">
                <a:solidFill>
                  <a:srgbClr val="FF0000"/>
                </a:solidFill>
              </a:rPr>
              <a:t>sự</a:t>
            </a:r>
            <a:r>
              <a:rPr lang="en-US" sz="2500" b="1" dirty="0">
                <a:solidFill>
                  <a:srgbClr val="FF0000"/>
                </a:solidFill>
              </a:rPr>
              <a:t>, </a:t>
            </a:r>
            <a:r>
              <a:rPr lang="en-US" sz="2500" b="1" dirty="0" err="1">
                <a:solidFill>
                  <a:srgbClr val="FF0000"/>
                </a:solidFill>
              </a:rPr>
              <a:t>miêu</a:t>
            </a:r>
            <a:r>
              <a:rPr lang="en-US" sz="2500" b="1" dirty="0">
                <a:solidFill>
                  <a:srgbClr val="FF0000"/>
                </a:solidFill>
              </a:rPr>
              <a:t> </a:t>
            </a:r>
            <a:r>
              <a:rPr lang="en-US" sz="2500" b="1" dirty="0" err="1">
                <a:solidFill>
                  <a:srgbClr val="FF0000"/>
                </a:solidFill>
              </a:rPr>
              <a:t>tả</a:t>
            </a:r>
            <a:r>
              <a:rPr lang="en-US" sz="2500" b="1" dirty="0">
                <a:solidFill>
                  <a:srgbClr val="FF0000"/>
                </a:solidFill>
              </a:rPr>
              <a:t>, </a:t>
            </a:r>
            <a:r>
              <a:rPr lang="en-US" sz="2500" b="1" dirty="0" err="1">
                <a:solidFill>
                  <a:srgbClr val="FF0000"/>
                </a:solidFill>
              </a:rPr>
              <a:t>biểu</a:t>
            </a:r>
            <a:r>
              <a:rPr lang="en-US" sz="2500" b="1" dirty="0">
                <a:solidFill>
                  <a:srgbClr val="FF0000"/>
                </a:solidFill>
              </a:rPr>
              <a:t> </a:t>
            </a:r>
            <a:r>
              <a:rPr lang="en-US" sz="2500" b="1" dirty="0" err="1">
                <a:solidFill>
                  <a:srgbClr val="FF0000"/>
                </a:solidFill>
              </a:rPr>
              <a:t>cảm</a:t>
            </a:r>
            <a:endParaRPr lang="en-US" sz="2500" b="1" dirty="0">
              <a:solidFill>
                <a:schemeClr val="bg1"/>
              </a:solidFill>
            </a:endParaRPr>
          </a:p>
        </p:txBody>
      </p:sp>
    </p:spTree>
    <p:extLst>
      <p:ext uri="{BB962C8B-B14F-4D97-AF65-F5344CB8AC3E}">
        <p14:creationId xmlns:p14="http://schemas.microsoft.com/office/powerpoint/2010/main" val="124878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301</TotalTime>
  <Words>1118</Words>
  <Application>Microsoft Office PowerPoint</Application>
  <PresentationFormat>On-screen Show (4:3)</PresentationFormat>
  <Paragraphs>87</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Times New Roman</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Dien Tu Tin Hoc Hung Phat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Phat</dc:creator>
  <cp:lastModifiedBy>USER</cp:lastModifiedBy>
  <cp:revision>26</cp:revision>
  <dcterms:created xsi:type="dcterms:W3CDTF">2021-06-21T22:17:20Z</dcterms:created>
  <dcterms:modified xsi:type="dcterms:W3CDTF">2022-07-27T13:12:13Z</dcterms:modified>
</cp:coreProperties>
</file>