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1"/>
  </p:notesMasterIdLst>
  <p:sldIdLst>
    <p:sldId id="268" r:id="rId2"/>
    <p:sldId id="256" r:id="rId3"/>
    <p:sldId id="267" r:id="rId4"/>
    <p:sldId id="265" r:id="rId5"/>
    <p:sldId id="260" r:id="rId6"/>
    <p:sldId id="266" r:id="rId7"/>
    <p:sldId id="261" r:id="rId8"/>
    <p:sldId id="264" r:id="rId9"/>
    <p:sldId id="258" r:id="rId1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7"/>
    <p:restoredTop sz="94654"/>
  </p:normalViewPr>
  <p:slideViewPr>
    <p:cSldViewPr snapToGrid="0" snapToObjects="1">
      <p:cViewPr varScale="1">
        <p:scale>
          <a:sx n="87" d="100"/>
          <a:sy n="87" d="100"/>
        </p:scale>
        <p:origin x="33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888DD-C70C-4133-B5FE-9859330A2A4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E0F28-9F86-4DA5-AB17-CFC06D4BB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1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https://www.facebook.com/baokefb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2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4259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4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6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2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="" xmlns:a16="http://schemas.microsoft.com/office/drawing/2014/main" id="{CDE45C10-227D-42DF-A888-EEFD3784FA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A214944-8898-48BC-AE6F-065DA7BBB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435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0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2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8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0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8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9" r:id="rId6"/>
    <p:sldLayoutId id="2147483694" r:id="rId7"/>
    <p:sldLayoutId id="2147483695" r:id="rId8"/>
    <p:sldLayoutId id="2147483696" r:id="rId9"/>
    <p:sldLayoutId id="2147483698" r:id="rId10"/>
    <p:sldLayoutId id="2147483697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3005647" y="5392545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DF0CAD46-2E46-44EB-A063-C05881768C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Rainbow abstract fiber optics">
            <a:extLst>
              <a:ext uri="{FF2B5EF4-FFF2-40B4-BE49-F238E27FC236}">
                <a16:creationId xmlns="" xmlns:a16="http://schemas.microsoft.com/office/drawing/2014/main" id="{D20C9E66-98FB-4E4D-A3B0-451A34521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2" b="1165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="" xmlns:a16="http://schemas.microsoft.com/office/drawing/2014/main" id="{DE8A7E9B-3161-4AE7-B85C-EE3D7786D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28700" y="1028700"/>
            <a:ext cx="10134600" cy="4800600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BFF1CDB-1B92-7341-A4E3-9261312B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358" y="1904772"/>
            <a:ext cx="8451272" cy="228739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 MỞ RỘNG THEO THỂ LOẠI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52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CÔ GIÓ MẤT TÊN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			           </a:t>
            </a:r>
            <a:r>
              <a:rPr lang="it-IT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Xuân Quỳnh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x-none" sz="2800" dirty="0"/>
          </a:p>
        </p:txBody>
      </p:sp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25B7ABA6-C128-460C-AFF5-B1CAFA6D2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33" y="151931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451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670AD29-5E53-46AE-A8AD-A5C262D3FA81}"/>
              </a:ext>
            </a:extLst>
          </p:cNvPr>
          <p:cNvSpPr/>
          <p:nvPr/>
        </p:nvSpPr>
        <p:spPr>
          <a:xfrm>
            <a:off x="150673" y="100243"/>
            <a:ext cx="5435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2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A15EAED-1921-4C6B-BD90-CE6E554A1A04}"/>
              </a:ext>
            </a:extLst>
          </p:cNvPr>
          <p:cNvSpPr/>
          <p:nvPr/>
        </p:nvSpPr>
        <p:spPr>
          <a:xfrm>
            <a:off x="303073" y="785261"/>
            <a:ext cx="4151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x-none" sz="24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x-none" altLang="x-none" sz="24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8F5D84C9-7C4C-4333-A554-C7B0D3675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51" y="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xuanquynh 2">
            <a:extLst>
              <a:ext uri="{FF2B5EF4-FFF2-40B4-BE49-F238E27FC236}">
                <a16:creationId xmlns="" xmlns:a16="http://schemas.microsoft.com/office/drawing/2014/main" id="{9BC9DA11-E206-414D-8712-AF9A5D673B9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0937" y="216877"/>
            <a:ext cx="5017990" cy="407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814766E-B681-4792-9EE2-85C15812CC96}"/>
              </a:ext>
            </a:extLst>
          </p:cNvPr>
          <p:cNvSpPr/>
          <p:nvPr/>
        </p:nvSpPr>
        <p:spPr>
          <a:xfrm>
            <a:off x="150673" y="1668986"/>
            <a:ext cx="4742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200" b="1" dirty="0" err="1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x-none" sz="3200" b="1" dirty="0">
                <a:ln>
                  <a:solidFill>
                    <a:srgbClr val="7030A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altLang="x-none" sz="3200" b="1" dirty="0">
              <a:ln>
                <a:solidFill>
                  <a:srgbClr val="7030A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57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7925" y="303222"/>
            <a:ext cx="343592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835695"/>
            <a:ext cx="10141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SGK:</a:t>
            </a:r>
          </a:p>
          <a:p>
            <a:pPr algn="just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CÂU HỎI 1: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658249"/>
              </p:ext>
            </p:extLst>
          </p:nvPr>
        </p:nvGraphicFramePr>
        <p:xfrm>
          <a:off x="1052945" y="2400019"/>
          <a:ext cx="10307782" cy="366595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7458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619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404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61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46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464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762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835498"/>
              </p:ext>
            </p:extLst>
          </p:nvPr>
        </p:nvGraphicFramePr>
        <p:xfrm>
          <a:off x="740229" y="1712686"/>
          <a:ext cx="10871199" cy="45674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974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737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6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20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6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433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Cốt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549236" y="374073"/>
            <a:ext cx="6954982" cy="8451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F6DBE0E-F852-46A0-9A6A-006A400F44FD}"/>
              </a:ext>
            </a:extLst>
          </p:cNvPr>
          <p:cNvSpPr/>
          <p:nvPr/>
        </p:nvSpPr>
        <p:spPr>
          <a:xfrm>
            <a:off x="4595446" y="285261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E271A50-2D16-4086-AFB9-02A23A58470F}"/>
              </a:ext>
            </a:extLst>
          </p:cNvPr>
          <p:cNvSpPr/>
          <p:nvPr/>
        </p:nvSpPr>
        <p:spPr>
          <a:xfrm>
            <a:off x="4595446" y="4251851"/>
            <a:ext cx="5335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C64C14E-1A4D-409E-9AE3-1C5FD07F9A79}"/>
              </a:ext>
            </a:extLst>
          </p:cNvPr>
          <p:cNvSpPr/>
          <p:nvPr/>
        </p:nvSpPr>
        <p:spPr>
          <a:xfrm>
            <a:off x="4490700" y="5145314"/>
            <a:ext cx="6805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9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7926" y="323256"/>
            <a:ext cx="310341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5" name="Rectangle 4"/>
          <p:cNvSpPr/>
          <p:nvPr/>
        </p:nvSpPr>
        <p:spPr>
          <a:xfrm>
            <a:off x="928255" y="835695"/>
            <a:ext cx="1105592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 SGK:</a:t>
            </a:r>
          </a:p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CÂU HỎI 2: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01110"/>
              </p:ext>
            </p:extLst>
          </p:nvPr>
        </p:nvGraphicFramePr>
        <p:xfrm>
          <a:off x="1039091" y="2635912"/>
          <a:ext cx="10107221" cy="284572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107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4572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 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gửi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gắm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b="1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gió</a:t>
                      </a:r>
                      <a:r>
                        <a:rPr lang="en-US" sz="2800" b="1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mất</a:t>
                      </a:r>
                      <a:r>
                        <a:rPr lang="en-US" sz="2800" b="1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Xuân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Quỳnh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…………………………………………………………………………………………………</a:t>
                      </a:r>
                      <a:r>
                        <a:rPr lang="en-US" sz="1400" dirty="0"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2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13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33600" y="360217"/>
            <a:ext cx="7980217" cy="8451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="" xmlns:a16="http://schemas.microsoft.com/office/drawing/2014/main" id="{410630DB-6A59-DF4E-81C7-71929358A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180"/>
            <a:ext cx="2183820" cy="218382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="" xmlns:a16="http://schemas.microsoft.com/office/drawing/2014/main" id="{F8378CA9-1A87-3344-9F4E-85C897817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2280" r="3639" b="61383"/>
          <a:stretch/>
        </p:blipFill>
        <p:spPr>
          <a:xfrm flipH="1">
            <a:off x="1427015" y="782780"/>
            <a:ext cx="10889675" cy="69203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56363" y="2403964"/>
            <a:ext cx="55972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75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47" name="Picture 2" descr="F:\未标题-1.png">
            <a:extLst>
              <a:ext uri="{FF2B5EF4-FFF2-40B4-BE49-F238E27FC236}">
                <a16:creationId xmlns="" xmlns:a16="http://schemas.microsoft.com/office/drawing/2014/main" id="{6904A37A-B148-9D46-A7B4-D9EE38556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257543" y="2456545"/>
            <a:ext cx="3331210" cy="44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图片 50">
            <a:extLst>
              <a:ext uri="{FF2B5EF4-FFF2-40B4-BE49-F238E27FC236}">
                <a16:creationId xmlns="" xmlns:a16="http://schemas.microsoft.com/office/drawing/2014/main" id="{F8B766B5-6523-104C-AA11-3100D7C23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534"/>
            <a:ext cx="11216940" cy="1414395"/>
          </a:xfrm>
          <a:prstGeom prst="rect">
            <a:avLst/>
          </a:prstGeom>
        </p:spPr>
      </p:pic>
      <p:sp>
        <p:nvSpPr>
          <p:cNvPr id="9" name="云形标注 5">
            <a:extLst>
              <a:ext uri="{FF2B5EF4-FFF2-40B4-BE49-F238E27FC236}">
                <a16:creationId xmlns="" xmlns:a16="http://schemas.microsoft.com/office/drawing/2014/main" id="{C060C57D-F79A-EC43-9D9E-00E414F184E3}"/>
              </a:ext>
            </a:extLst>
          </p:cNvPr>
          <p:cNvSpPr/>
          <p:nvPr/>
        </p:nvSpPr>
        <p:spPr>
          <a:xfrm flipH="1">
            <a:off x="3588752" y="413657"/>
            <a:ext cx="7993647" cy="4687732"/>
          </a:xfrm>
          <a:prstGeom prst="cloudCallout">
            <a:avLst>
              <a:gd name="adj1" fmla="val 61728"/>
              <a:gd name="adj2" fmla="val 5572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dò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pPr algn="ctr"/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thân</a:t>
            </a:r>
            <a:endParaRPr lang="zh-CN" alt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803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6 Cách nói CẢM ƠN và ĐÁP LẠI LỜI CẢM ƠN trong tiếng Anh">
            <a:extLst>
              <a:ext uri="{FF2B5EF4-FFF2-40B4-BE49-F238E27FC236}">
                <a16:creationId xmlns="" xmlns:a16="http://schemas.microsoft.com/office/drawing/2014/main" id="{F07F467D-B18F-9F46-A98F-64F0C3F3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63"/>
            <a:ext cx="12192000" cy="641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097961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AnalogousFromDarkSeedLeftStep">
      <a:dk1>
        <a:srgbClr val="000000"/>
      </a:dk1>
      <a:lt1>
        <a:srgbClr val="FFFFFF"/>
      </a:lt1>
      <a:dk2>
        <a:srgbClr val="241B2F"/>
      </a:dk2>
      <a:lt2>
        <a:srgbClr val="F0F3F2"/>
      </a:lt2>
      <a:accent1>
        <a:srgbClr val="C64A6B"/>
      </a:accent1>
      <a:accent2>
        <a:srgbClr val="B4388D"/>
      </a:accent2>
      <a:accent3>
        <a:srgbClr val="BA4AC6"/>
      </a:accent3>
      <a:accent4>
        <a:srgbClr val="7438B4"/>
      </a:accent4>
      <a:accent5>
        <a:srgbClr val="524AC6"/>
      </a:accent5>
      <a:accent6>
        <a:srgbClr val="3863B4"/>
      </a:accent6>
      <a:hlink>
        <a:srgbClr val="7055C6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377</Words>
  <Application>Microsoft Office PowerPoint</Application>
  <PresentationFormat>Widescreen</PresentationFormat>
  <Paragraphs>41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SimSun</vt:lpstr>
      <vt:lpstr>Arial</vt:lpstr>
      <vt:lpstr>Bembo</vt:lpstr>
      <vt:lpstr>Calibri</vt:lpstr>
      <vt:lpstr>Times New Roman</vt:lpstr>
      <vt:lpstr>AdornVTI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office014</dc:creator>
  <cp:lastModifiedBy>USER</cp:lastModifiedBy>
  <cp:revision>22</cp:revision>
  <dcterms:created xsi:type="dcterms:W3CDTF">2021-07-05T05:40:51Z</dcterms:created>
  <dcterms:modified xsi:type="dcterms:W3CDTF">2022-07-27T13:13:17Z</dcterms:modified>
</cp:coreProperties>
</file>