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0" r:id="rId3"/>
    <p:sldId id="289" r:id="rId4"/>
    <p:sldId id="296" r:id="rId5"/>
    <p:sldId id="288" r:id="rId6"/>
    <p:sldId id="291" r:id="rId7"/>
    <p:sldId id="292" r:id="rId8"/>
    <p:sldId id="2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0C0928-EC7A-433E-B00E-12E22521D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BCBF2B1-32ED-4906-A0C7-4B1EACC3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487684-55D5-44E6-B5FE-E2208A1C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EB3FB5-5C11-4273-AC15-4ADF30B3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655EB7-8D66-4D21-92C4-21BF652A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5C3C6-3601-42B0-86C8-7B941860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6106752-5E4D-4599-ADDD-EFCD596EC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D5F890-9885-4660-AF9F-4C2977B1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0507AE-9D82-40DE-A100-F827B502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2E2045-679B-436E-B3C7-851116AD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51AA0-711D-41C1-B832-352B43C18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C762A8-7D28-4C3E-A61B-A1EB8D476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1F3B67-F967-4677-9333-93D6DA8D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91514D-C3C6-4602-BACD-C33E8314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91D43F-10F6-4065-8AA6-41DE2DE7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8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2B2CC-AE62-4224-B432-53B3E8B7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4A888D-231D-4CBD-B4AC-D5894F8BA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4B5FC5-A85F-4DAA-B180-B6809790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27A4D1-38F7-41FA-A131-FBB8A401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50A898-E2C4-4914-9786-22FDCDD4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0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37B23E-EECF-4B8A-8C9A-FF9DBA07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55CE8C-CA17-4AD3-9996-237A25F28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CFD20C-0CC6-4DFF-B330-E1A0B04E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A64B3F-5439-41CA-843A-194EBE0C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BE7983-66EE-4035-A8D5-A757277D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31B332-4217-4FC4-9D93-837933C8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885C2C-F160-4658-8D11-51216169E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FBAF6E-5B81-4E2F-AFE7-1D284028E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6463F0-E403-4431-9D9C-67913C8D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776849F-6685-42EC-8B91-E3C36E5B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2499EF-CF8B-4275-9064-62C2B759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9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6D8B07-659A-45EF-B87B-2784533C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3F1162-7AF8-432E-B5B5-9E32F8741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92193A-F1B6-47FB-B374-488A93984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2840397-9E9E-4B14-A853-0A71447EC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EBF17F-5E98-4DAF-ACDD-8C54871F9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02A18E-43D2-4995-889F-7AFC81AE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4143F42-A70A-4354-83F3-32271A51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7A55CF0-5AA1-40C7-88F1-EF6AD4A0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6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A5A19A-D370-437F-BBA3-3271D52B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B9DE0AF-CB24-4743-AFB7-69303D73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4FE2B16-3BCD-4068-BB3E-2F63E5C2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6ECBB6E-6F93-4322-8CF6-53DEBEF9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35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B489364-2468-455F-BC85-3A5883B80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C803DBB-CD2F-4B5A-A3C6-B5059696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CEADB0-AF72-4524-8468-A8913FEB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3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7C101-BCE9-438D-830C-6AD364F2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E9E5BF-5DB7-4E8C-84D1-08AAFD767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8E6802-817E-4085-B04A-48C43F4CC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EC8DCF-F6BD-40D8-BBEC-A234F81E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0073C9-3122-4F77-9A52-461AC04BB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DC2C67B-3BC3-46E6-A252-0FB8C535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5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838EF5-3A2D-458E-B86F-5CF32D8A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C6915C-0937-425B-A218-686B88527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1810A9-0494-4562-B5F5-0ABAC54AA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83AEDD-88F4-4E98-BB8D-AD14B100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E8B7E2-2044-46B8-83C0-2AE59F5EC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199C5D-9702-4D1A-82D9-A02A8E29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9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B62A409-6D2D-4B4A-A9FC-51B0AD40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79F2CD-E176-4B2D-B5E2-1D99883B5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CAFFDF-67CE-4A77-BE2C-A37687D8F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695FF-9B5B-4405-9691-76F15F23349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5D7881-0866-4798-9E09-A84948D41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CE69C0-8CB7-42F4-A343-E928AB161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C497F-9277-4808-B326-A9BA25C6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2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eb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781041" y="5428725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42A9FE-4A8C-472A-8644-5658B907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53, 54: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LẠI MỘT TRẢI NGHIỆM CỦA BẢN THÂN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AD5368-137D-43D2-BCAE-9437E59C23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32" y="1690689"/>
            <a:ext cx="5684607" cy="3758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818A86-91BB-4595-A496-DC42D6337AA2}"/>
              </a:ext>
            </a:extLst>
          </p:cNvPr>
          <p:cNvSpPr txBox="1"/>
          <p:nvPr/>
        </p:nvSpPr>
        <p:spPr>
          <a:xfrm rot="1396555">
            <a:off x="9032034" y="2052948"/>
            <a:ext cx="29298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 tranh trên minh họa cho sự việc gì 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F4503E-9245-485D-ABCC-25BA51A8E29C}"/>
              </a:ext>
            </a:extLst>
          </p:cNvPr>
          <p:cNvSpPr txBox="1"/>
          <p:nvPr/>
        </p:nvSpPr>
        <p:spPr>
          <a:xfrm rot="20865017">
            <a:off x="8959588" y="3429000"/>
            <a:ext cx="2097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Dế Mèn kể lại trải nghiệm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B686FE8-C657-43B3-8E46-15799848E48B}"/>
              </a:ext>
            </a:extLst>
          </p:cNvPr>
          <p:cNvSpPr txBox="1"/>
          <p:nvPr/>
        </p:nvSpPr>
        <p:spPr>
          <a:xfrm rot="1262257">
            <a:off x="-71542" y="4411285"/>
            <a:ext cx="3413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học được kinh nghiệm nào của Dế Mèn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BC1361-87FE-40A9-9EA9-7490D9532386}"/>
              </a:ext>
            </a:extLst>
          </p:cNvPr>
          <p:cNvSpPr txBox="1"/>
          <p:nvPr/>
        </p:nvSpPr>
        <p:spPr>
          <a:xfrm rot="20569823">
            <a:off x="320527" y="2177847"/>
            <a:ext cx="2937847" cy="12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là người kể ? Nhân vật kể xưng gì ?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 dụng ngôi kể nào ?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EFFF5DC-B4C9-46FD-A4B2-0977DA411A9F}"/>
              </a:ext>
            </a:extLst>
          </p:cNvPr>
          <p:cNvSpPr txBox="1"/>
          <p:nvPr/>
        </p:nvSpPr>
        <p:spPr>
          <a:xfrm>
            <a:off x="3088432" y="5891244"/>
            <a:ext cx="6795018" cy="856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có trải nghiệm nào đáng nhớ không ?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chia sẻ trải nghiệm của em một cách ngắn gọn ?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0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384D3BEF-46C9-4C91-ABEC-16A0EE52C41C}"/>
              </a:ext>
            </a:extLst>
          </p:cNvPr>
          <p:cNvGraphicFramePr>
            <a:graphicFrameLocks noGrp="1"/>
          </p:cNvGraphicFramePr>
          <p:nvPr/>
        </p:nvGraphicFramePr>
        <p:xfrm>
          <a:off x="682439" y="183754"/>
          <a:ext cx="10827121" cy="4450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85150">
                  <a:extLst>
                    <a:ext uri="{9D8B030D-6E8A-4147-A177-3AD203B41FA5}">
                      <a16:colId xmlns="" xmlns:a16="http://schemas.microsoft.com/office/drawing/2014/main" val="112977053"/>
                    </a:ext>
                  </a:extLst>
                </a:gridCol>
                <a:gridCol w="6727442">
                  <a:extLst>
                    <a:ext uri="{9D8B030D-6E8A-4147-A177-3AD203B41FA5}">
                      <a16:colId xmlns="" xmlns:a16="http://schemas.microsoft.com/office/drawing/2014/main" val="455744911"/>
                    </a:ext>
                  </a:extLst>
                </a:gridCol>
                <a:gridCol w="3014529">
                  <a:extLst>
                    <a:ext uri="{9D8B030D-6E8A-4147-A177-3AD203B41FA5}">
                      <a16:colId xmlns="" xmlns:a16="http://schemas.microsoft.com/office/drawing/2014/main" val="4082438802"/>
                    </a:ext>
                  </a:extLst>
                </a:gridCol>
              </a:tblGrid>
              <a:tr h="430427">
                <a:tc rowSpan="5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bản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: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Kể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lại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một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trải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nghiệm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bản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thân</a:t>
                      </a:r>
                      <a:endParaRPr lang="en-US" sz="22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2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4276896"/>
                  </a:ext>
                </a:extLst>
              </a:tr>
              <a:tr h="10565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 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3633381"/>
                  </a:ext>
                </a:extLst>
              </a:tr>
              <a:tr h="7554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ra chi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‘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tôi”sử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nghiệm.Việc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3834641"/>
                  </a:ext>
                </a:extLst>
              </a:tr>
              <a:tr h="10565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vât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‘’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3876647"/>
                  </a:ext>
                </a:extLst>
              </a:tr>
              <a:tr h="9493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019781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C90DB5-39D6-4B31-8AD2-9A65B335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723" y="4827356"/>
            <a:ext cx="3813416" cy="1846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7586E5-F6E0-4E04-AABC-99C3030C6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305" y="4827356"/>
            <a:ext cx="3682972" cy="1846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521348-B09D-4BB8-B0AA-6114BE881B63}"/>
              </a:ext>
            </a:extLst>
          </p:cNvPr>
          <p:cNvSpPr txBox="1"/>
          <p:nvPr/>
        </p:nvSpPr>
        <p:spPr>
          <a:xfrm>
            <a:off x="5211200" y="4929993"/>
            <a:ext cx="19000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HS chia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09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DFFB8039-25AB-49B9-88B6-BBD9ACAC2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634416"/>
              </p:ext>
            </p:extLst>
          </p:nvPr>
        </p:nvGraphicFramePr>
        <p:xfrm>
          <a:off x="0" y="-25286"/>
          <a:ext cx="12192000" cy="674836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78042">
                  <a:extLst>
                    <a:ext uri="{9D8B030D-6E8A-4147-A177-3AD203B41FA5}">
                      <a16:colId xmlns="" xmlns:a16="http://schemas.microsoft.com/office/drawing/2014/main" val="112977053"/>
                    </a:ext>
                  </a:extLst>
                </a:gridCol>
                <a:gridCol w="3204073">
                  <a:extLst>
                    <a:ext uri="{9D8B030D-6E8A-4147-A177-3AD203B41FA5}">
                      <a16:colId xmlns="" xmlns:a16="http://schemas.microsoft.com/office/drawing/2014/main" val="455744911"/>
                    </a:ext>
                  </a:extLst>
                </a:gridCol>
                <a:gridCol w="7809885">
                  <a:extLst>
                    <a:ext uri="{9D8B030D-6E8A-4147-A177-3AD203B41FA5}">
                      <a16:colId xmlns="" xmlns:a16="http://schemas.microsoft.com/office/drawing/2014/main" val="4082438802"/>
                    </a:ext>
                  </a:extLst>
                </a:gridCol>
              </a:tblGrid>
              <a:tr h="431631">
                <a:tc rowSpan="5">
                  <a:txBody>
                    <a:bodyPr/>
                    <a:lstStyle/>
                    <a:p>
                      <a:pPr algn="ctr"/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bản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: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Kể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lại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một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trải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nghiệm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của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bản</a:t>
                      </a:r>
                      <a:r>
                        <a:rPr lang="en-US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thân</a:t>
                      </a:r>
                      <a:endParaRPr lang="en-US" sz="19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4276896"/>
                  </a:ext>
                </a:extLst>
              </a:tr>
              <a:tr h="11222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? 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3633381"/>
                  </a:ext>
                </a:extLst>
              </a:tr>
              <a:tr h="80245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3834641"/>
                  </a:ext>
                </a:extLst>
              </a:tr>
              <a:tr h="11222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vât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3876647"/>
                  </a:ext>
                </a:extLst>
              </a:tr>
              <a:tr h="10084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9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01978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934831-DA7E-426B-BE7F-336E82CF784B}"/>
              </a:ext>
            </a:extLst>
          </p:cNvPr>
          <p:cNvSpPr/>
          <p:nvPr/>
        </p:nvSpPr>
        <p:spPr>
          <a:xfrm>
            <a:off x="4437762" y="134924"/>
            <a:ext cx="4333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gôi kể thứ nhất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kể xưng 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003F3B6-999B-4842-B525-096C9FD7210F}"/>
              </a:ext>
            </a:extLst>
          </p:cNvPr>
          <p:cNvSpPr/>
          <p:nvPr/>
        </p:nvSpPr>
        <p:spPr>
          <a:xfrm>
            <a:off x="4267199" y="577207"/>
            <a:ext cx="77260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*Đoạn 1 : Giới thiệu sơ lược về trải nghiệm </a:t>
            </a:r>
            <a:endParaRPr lang="en-US" sz="20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*Đoạn 2,3,4:Tập trung kể các sự việc chính:</a:t>
            </a:r>
            <a:endParaRPr lang="en-US" sz="20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*Đoạn 5: Nêu cảm xúc của bản thân </a:t>
            </a:r>
            <a:endParaRPr lang="en-US" sz="20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sự việc chính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-Làng có con sông,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rủ nhau tắm sông.</a:t>
            </a:r>
            <a:endParaRPr lang="en-US" sz="20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-Đ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 trẻ rủ nhau ra sông tắm và nảy ra ý định tổ chức cuộc thi bơi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nhận lời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 rút đau đớn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chóng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rút ra bài học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8F767C-E26B-4CA7-9626-719B00CE9723}"/>
              </a:ext>
            </a:extLst>
          </p:cNvPr>
          <p:cNvSpPr/>
          <p:nvPr/>
        </p:nvSpPr>
        <p:spPr>
          <a:xfrm>
            <a:off x="4437761" y="3322391"/>
            <a:ext cx="7726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-Vào mùa hè, nước sông thường cạn nên chúng tôi tung tăng bơi lội, trêu đùa rộn rã cả một góc sông…</a:t>
            </a:r>
            <a:endParaRPr lang="en-US" sz="20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=&gt;Việc sử dụng yếu tố miêu tả giúp cho bài văn thêm sinh động, hấp dẫn, cuốn hút người đọc.</a:t>
            </a:r>
            <a:endParaRPr lang="en-US" sz="20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D7DC64-4071-4602-8B3D-C8CC7A698056}"/>
              </a:ext>
            </a:extLst>
          </p:cNvPr>
          <p:cNvSpPr/>
          <p:nvPr/>
        </p:nvSpPr>
        <p:spPr>
          <a:xfrm>
            <a:off x="4409538" y="4599975"/>
            <a:ext cx="77260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nghe lời người lớn và chỉ nên bơi lội ở nơi an toàn, có sự giám sát của người lớn.</a:t>
            </a:r>
            <a:endParaRPr lang="en-US" sz="20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442FCD8-459E-4F9B-8EFE-EDD307DEAB00}"/>
              </a:ext>
            </a:extLst>
          </p:cNvPr>
          <p:cNvSpPr/>
          <p:nvPr/>
        </p:nvSpPr>
        <p:spPr>
          <a:xfrm>
            <a:off x="4437761" y="5735182"/>
            <a:ext cx="7697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-Dùng ngôi thứ nhất để kể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kể và miêu tả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các sự việc theo trình tự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-Nêu ý nghĩa </a:t>
            </a:r>
            <a:endParaRPr lang="en-US" sz="20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-Bố cục 3 phần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01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3200F8BC-F33B-4225-A46F-BF20018BC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17692"/>
              </p:ext>
            </p:extLst>
          </p:nvPr>
        </p:nvGraphicFramePr>
        <p:xfrm>
          <a:off x="425616" y="950773"/>
          <a:ext cx="11127704" cy="2772747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7057747">
                  <a:extLst>
                    <a:ext uri="{9D8B030D-6E8A-4147-A177-3AD203B41FA5}">
                      <a16:colId xmlns="" xmlns:a16="http://schemas.microsoft.com/office/drawing/2014/main" val="230683323"/>
                    </a:ext>
                  </a:extLst>
                </a:gridCol>
                <a:gridCol w="4069957">
                  <a:extLst>
                    <a:ext uri="{9D8B030D-6E8A-4147-A177-3AD203B41FA5}">
                      <a16:colId xmlns="" xmlns:a16="http://schemas.microsoft.com/office/drawing/2014/main" val="1901041621"/>
                    </a:ext>
                  </a:extLst>
                </a:gridCol>
              </a:tblGrid>
              <a:tr h="33941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2 (</a:t>
                      </a: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Tahoma" panose="020B060403050404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7217341"/>
                  </a:ext>
                </a:extLst>
              </a:tr>
              <a:tr h="395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25788771"/>
                  </a:ext>
                </a:extLst>
              </a:tr>
              <a:tr h="395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ở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71390647"/>
                  </a:ext>
                </a:extLst>
              </a:tr>
              <a:tr h="395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40504439"/>
                  </a:ext>
                </a:extLst>
              </a:tr>
              <a:tr h="395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55424903"/>
                  </a:ext>
                </a:extLst>
              </a:tr>
              <a:tr h="5551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5. 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57871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E3CB9B-D0A0-489D-A602-50509F2D53D6}"/>
              </a:ext>
            </a:extLst>
          </p:cNvPr>
          <p:cNvSpPr txBox="1"/>
          <p:nvPr/>
        </p:nvSpPr>
        <p:spPr>
          <a:xfrm>
            <a:off x="669297" y="272532"/>
            <a:ext cx="10990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(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khoảng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400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trải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thân</a:t>
            </a:r>
            <a:endParaRPr lang="en-US" sz="2800" i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6A88C2-D3CA-4B18-8F0F-C2DF0AD83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283" y="3881535"/>
            <a:ext cx="4857411" cy="28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7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6">
            <a:extLst>
              <a:ext uri="{FF2B5EF4-FFF2-40B4-BE49-F238E27FC236}">
                <a16:creationId xmlns="" xmlns:a16="http://schemas.microsoft.com/office/drawing/2014/main" id="{23481416-8D3C-4F13-B0D5-9C6D1D14A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621627"/>
              </p:ext>
            </p:extLst>
          </p:nvPr>
        </p:nvGraphicFramePr>
        <p:xfrm>
          <a:off x="112401" y="1843384"/>
          <a:ext cx="11695286" cy="474208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53993">
                  <a:extLst>
                    <a:ext uri="{9D8B030D-6E8A-4147-A177-3AD203B41FA5}">
                      <a16:colId xmlns="" xmlns:a16="http://schemas.microsoft.com/office/drawing/2014/main" val="112977053"/>
                    </a:ext>
                  </a:extLst>
                </a:gridCol>
                <a:gridCol w="8247426">
                  <a:extLst>
                    <a:ext uri="{9D8B030D-6E8A-4147-A177-3AD203B41FA5}">
                      <a16:colId xmlns="" xmlns:a16="http://schemas.microsoft.com/office/drawing/2014/main" val="455744911"/>
                    </a:ext>
                  </a:extLst>
                </a:gridCol>
                <a:gridCol w="1193867">
                  <a:extLst>
                    <a:ext uri="{9D8B030D-6E8A-4147-A177-3AD203B41FA5}">
                      <a16:colId xmlns="" xmlns:a16="http://schemas.microsoft.com/office/drawing/2014/main" val="4082438802"/>
                    </a:ext>
                  </a:extLst>
                </a:gridCol>
              </a:tblGrid>
              <a:tr h="865398">
                <a:tc rowSpan="3"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3</a:t>
                      </a: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sng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Dàn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ý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“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Kể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lại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một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trải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nghiệm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bản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thân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”</a:t>
                      </a:r>
                      <a:endParaRPr lang="en-US" sz="22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4276896"/>
                  </a:ext>
                </a:extLst>
              </a:tr>
              <a:tr h="269232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…..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…..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…..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3633381"/>
                  </a:ext>
                </a:extLst>
              </a:tr>
              <a:tr h="11843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019781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8C044A9-929E-4B65-A346-DA9B0316ED47}"/>
              </a:ext>
            </a:extLst>
          </p:cNvPr>
          <p:cNvSpPr txBox="1"/>
          <p:nvPr/>
        </p:nvSpPr>
        <p:spPr>
          <a:xfrm>
            <a:off x="669297" y="272532"/>
            <a:ext cx="109905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trải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lỗi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lầm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tốt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chuyến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kỉ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sâu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ng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ư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ời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quen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cuốn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sách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,...)</a:t>
            </a:r>
            <a:endParaRPr lang="en-US" sz="2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5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1ED8662E-B79B-4CA2-9DD0-E3336DF27D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23308"/>
            <a:ext cx="105156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    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E136D33D-0994-41AE-B37F-BDC40C2C35E7}"/>
              </a:ext>
            </a:extLst>
          </p:cNvPr>
          <p:cNvGraphicFramePr>
            <a:graphicFrameLocks noGrp="1"/>
          </p:cNvGraphicFramePr>
          <p:nvPr/>
        </p:nvGraphicFramePr>
        <p:xfrm>
          <a:off x="540056" y="1346638"/>
          <a:ext cx="11296343" cy="529385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42812">
                  <a:extLst>
                    <a:ext uri="{9D8B030D-6E8A-4147-A177-3AD203B41FA5}">
                      <a16:colId xmlns="" xmlns:a16="http://schemas.microsoft.com/office/drawing/2014/main" val="2842821619"/>
                    </a:ext>
                  </a:extLst>
                </a:gridCol>
                <a:gridCol w="6456327">
                  <a:extLst>
                    <a:ext uri="{9D8B030D-6E8A-4147-A177-3AD203B41FA5}">
                      <a16:colId xmlns="" xmlns:a16="http://schemas.microsoft.com/office/drawing/2014/main" val="106019355"/>
                    </a:ext>
                  </a:extLst>
                </a:gridCol>
                <a:gridCol w="1826060">
                  <a:extLst>
                    <a:ext uri="{9D8B030D-6E8A-4147-A177-3AD203B41FA5}">
                      <a16:colId xmlns="" xmlns:a16="http://schemas.microsoft.com/office/drawing/2014/main" val="1605429213"/>
                    </a:ext>
                  </a:extLst>
                </a:gridCol>
                <a:gridCol w="1671144">
                  <a:extLst>
                    <a:ext uri="{9D8B030D-6E8A-4147-A177-3AD203B41FA5}">
                      <a16:colId xmlns="" xmlns:a16="http://schemas.microsoft.com/office/drawing/2014/main" val="4244972474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NHẬN XÉT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NHẬN XÉT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7670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016215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5413524"/>
                  </a:ext>
                </a:extLst>
              </a:tr>
              <a:tr h="567349"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98020285"/>
                  </a:ext>
                </a:extLst>
              </a:tr>
              <a:tr h="567349"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tò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06958692"/>
                  </a:ext>
                </a:extLst>
              </a:tr>
              <a:tr h="567349">
                <a:tc rowSpan="4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12039379"/>
                  </a:ext>
                </a:extLst>
              </a:tr>
              <a:tr h="567349"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1035008"/>
                  </a:ext>
                </a:extLst>
              </a:tr>
              <a:tr h="567349"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3333541"/>
                  </a:ext>
                </a:extLst>
              </a:tr>
              <a:tr h="567349"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82197754"/>
                  </a:ext>
                </a:extLst>
              </a:tr>
              <a:tr h="56734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1578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91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1B1A88-AF07-4FF7-876D-2334C3EE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771911">
            <a:off x="6626695" y="471655"/>
            <a:ext cx="3778188" cy="1325563"/>
          </a:xfrm>
        </p:spPr>
        <p:txBody>
          <a:bodyPr/>
          <a:lstStyle/>
          <a:p>
            <a:r>
              <a:rPr lang="en-US" b="1" dirty="0"/>
              <a:t>XIN CHÀO !!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D182AE8-81E4-4246-AEFA-02F91B1B6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64" y="2439718"/>
            <a:ext cx="6904506" cy="4053157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D898C0-E5D3-4CF0-8862-0A2793CF2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022" y="365125"/>
            <a:ext cx="2530136" cy="25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63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920</Words>
  <Application>Microsoft Office PowerPoint</Application>
  <PresentationFormat>Widescreen</PresentationFormat>
  <Paragraphs>105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VIẾT Tiết 53, 54: KỂ LẠI MỘT TRẢI NGHIỆM CỦA BẢN THÂN</vt:lpstr>
      <vt:lpstr>PowerPoint Presentation</vt:lpstr>
      <vt:lpstr>PowerPoint Presentation</vt:lpstr>
      <vt:lpstr>PowerPoint Presentation</vt:lpstr>
      <vt:lpstr>PowerPoint Presentation</vt:lpstr>
      <vt:lpstr>      Viết bài văn cho đề bài “Kể lại một trải nghiệm của bản thân”.   </vt:lpstr>
      <vt:lpstr>XIN CHÀO 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ngo nguyet</dc:creator>
  <cp:lastModifiedBy>USER</cp:lastModifiedBy>
  <cp:revision>10</cp:revision>
  <dcterms:created xsi:type="dcterms:W3CDTF">2021-08-29T08:07:42Z</dcterms:created>
  <dcterms:modified xsi:type="dcterms:W3CDTF">2022-07-27T13:13:41Z</dcterms:modified>
</cp:coreProperties>
</file>