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00" r:id="rId2"/>
    <p:sldId id="295" r:id="rId3"/>
    <p:sldId id="297" r:id="rId4"/>
    <p:sldId id="298" r:id="rId5"/>
    <p:sldId id="299" r:id="rId6"/>
    <p:sldId id="296" r:id="rId7"/>
    <p:sldId id="2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B9B9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57" autoAdjust="0"/>
  </p:normalViewPr>
  <p:slideViewPr>
    <p:cSldViewPr snapToGrid="0">
      <p:cViewPr varScale="1">
        <p:scale>
          <a:sx n="87" d="100"/>
          <a:sy n="87" d="100"/>
        </p:scale>
        <p:origin x="2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E942D-1DB9-41BA-8708-2C3F1226E52E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08350-5B28-4717-97B8-AA70C3343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95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A3FD-20AD-4F0D-819A-8985E78E60D3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FFE7-60A5-4519-BCBD-3F511EB1C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30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A3FD-20AD-4F0D-819A-8985E78E60D3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FFE7-60A5-4519-BCBD-3F511EB1C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A3FD-20AD-4F0D-819A-8985E78E60D3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FFE7-60A5-4519-BCBD-3F511EB1C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5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A3FD-20AD-4F0D-819A-8985E78E60D3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FFE7-60A5-4519-BCBD-3F511EB1C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07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A3FD-20AD-4F0D-819A-8985E78E60D3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FFE7-60A5-4519-BCBD-3F511EB1C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36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A3FD-20AD-4F0D-819A-8985E78E60D3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FFE7-60A5-4519-BCBD-3F511EB1C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33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A3FD-20AD-4F0D-819A-8985E78E60D3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FFE7-60A5-4519-BCBD-3F511EB1C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3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A3FD-20AD-4F0D-819A-8985E78E60D3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FFE7-60A5-4519-BCBD-3F511EB1C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5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A3FD-20AD-4F0D-819A-8985E78E60D3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FFE7-60A5-4519-BCBD-3F511EB1C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7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A3FD-20AD-4F0D-819A-8985E78E60D3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FFE7-60A5-4519-BCBD-3F511EB1C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50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A3FD-20AD-4F0D-819A-8985E78E60D3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FFE7-60A5-4519-BCBD-3F511EB1C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02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DA3FD-20AD-4F0D-819A-8985E78E60D3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2FFE7-60A5-4519-BCBD-3F511EB1C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5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95144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=""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7800" y="3763617"/>
            <a:ext cx="9924270" cy="15120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2738976" y="5275677"/>
            <a:ext cx="6248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</a:t>
            </a:r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1D9831-4DC3-40F1-A454-2C10B342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69" y="914400"/>
            <a:ext cx="11020865" cy="1886631"/>
          </a:xfrm>
        </p:spPr>
        <p:txBody>
          <a:bodyPr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 VÀ NGHE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55, 56: </a:t>
            </a: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 LẠI MỘT TRẢI NGHIỆM CỦA BẢN THÂN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F801C97-D0A7-4DDD-A65F-755058AC8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2227490"/>
            <a:ext cx="8285583" cy="4294607"/>
          </a:xfrm>
        </p:spPr>
      </p:pic>
    </p:spTree>
    <p:extLst>
      <p:ext uri="{BB962C8B-B14F-4D97-AF65-F5344CB8AC3E}">
        <p14:creationId xmlns:p14="http://schemas.microsoft.com/office/powerpoint/2010/main" val="2552581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4 Hình nền slide ý tưởng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1744" y="338853"/>
            <a:ext cx="5256584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 KHI NÓI</a:t>
            </a:r>
          </a:p>
        </p:txBody>
      </p:sp>
      <p:sp>
        <p:nvSpPr>
          <p:cNvPr id="3" name="Rectangle 2"/>
          <p:cNvSpPr/>
          <p:nvPr/>
        </p:nvSpPr>
        <p:spPr>
          <a:xfrm>
            <a:off x="5231904" y="2204864"/>
            <a:ext cx="4392488" cy="3960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71864" y="2204864"/>
            <a:ext cx="4896544" cy="25202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bị nội dung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Xác định mục đích nói và người nghe</a:t>
            </a:r>
          </a:p>
          <a:p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 Tập luyện.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 nói một mình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 nói trước nhóm.</a:t>
            </a:r>
          </a:p>
        </p:txBody>
      </p:sp>
    </p:spTree>
    <p:extLst>
      <p:ext uri="{BB962C8B-B14F-4D97-AF65-F5344CB8AC3E}">
        <p14:creationId xmlns:p14="http://schemas.microsoft.com/office/powerpoint/2010/main" val="1444521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4 Hình nền slide ý tưởng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55840" y="338853"/>
            <a:ext cx="4392488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 NÓI</a:t>
            </a:r>
          </a:p>
        </p:txBody>
      </p:sp>
      <p:sp>
        <p:nvSpPr>
          <p:cNvPr id="3" name="Rectangle 2"/>
          <p:cNvSpPr/>
          <p:nvPr/>
        </p:nvSpPr>
        <p:spPr>
          <a:xfrm>
            <a:off x="5231904" y="2204864"/>
            <a:ext cx="4392488" cy="3960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55840" y="2204864"/>
            <a:ext cx="5112568" cy="25202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Yêu cầu nói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 đúng mục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lại một trải nghiệm)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 dung có mở đầu có kết thúc hợp lý.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 to, rõ ràng, truyền cảm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Điệu bộ cử chỉ, nét mặt, ánh mắt, … phù hợp.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835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4 Hình nền slide ý tưởng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55840" y="2420888"/>
            <a:ext cx="5112568" cy="2952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 XÉT HÀNH ĐỘNG NÓI</a:t>
            </a:r>
          </a:p>
        </p:txBody>
      </p:sp>
    </p:spTree>
    <p:extLst>
      <p:ext uri="{BB962C8B-B14F-4D97-AF65-F5344CB8AC3E}">
        <p14:creationId xmlns:p14="http://schemas.microsoft.com/office/powerpoint/2010/main" val="2162235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427535B3-16F1-4A33-96ED-A231BCE8BC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262487"/>
              </p:ext>
            </p:extLst>
          </p:nvPr>
        </p:nvGraphicFramePr>
        <p:xfrm>
          <a:off x="447040" y="423961"/>
          <a:ext cx="11297919" cy="52730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9329990">
                  <a:extLst>
                    <a:ext uri="{9D8B030D-6E8A-4147-A177-3AD203B41FA5}">
                      <a16:colId xmlns="" xmlns:a16="http://schemas.microsoft.com/office/drawing/2014/main" val="1787308721"/>
                    </a:ext>
                  </a:extLst>
                </a:gridCol>
                <a:gridCol w="793102">
                  <a:extLst>
                    <a:ext uri="{9D8B030D-6E8A-4147-A177-3AD203B41FA5}">
                      <a16:colId xmlns="" xmlns:a16="http://schemas.microsoft.com/office/drawing/2014/main" val="260672875"/>
                    </a:ext>
                  </a:extLst>
                </a:gridCol>
                <a:gridCol w="1174827">
                  <a:extLst>
                    <a:ext uri="{9D8B030D-6E8A-4147-A177-3AD203B41FA5}">
                      <a16:colId xmlns="" xmlns:a16="http://schemas.microsoft.com/office/drawing/2014/main" val="2359239131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 KIỂM KĨ NĂNG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571655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KIỂM 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9339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79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03494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45290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06067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35677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508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48173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tõ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5360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6701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328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4" descr="Thank You Hand Drawn Text Icon, Hand Icons, Text Icons, Vector PNG and  Vector with Transparent Background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41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213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NÓI VÀ NGHE     Tiết 55, 56: KỂ LẠI MỘT TRẢI NGHIỆM CỦA BẢN THÂN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USER</cp:lastModifiedBy>
  <cp:revision>172</cp:revision>
  <dcterms:created xsi:type="dcterms:W3CDTF">2021-08-01T08:46:21Z</dcterms:created>
  <dcterms:modified xsi:type="dcterms:W3CDTF">2022-07-27T13:14:07Z</dcterms:modified>
</cp:coreProperties>
</file>