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84" r:id="rId2"/>
    <p:sldId id="257" r:id="rId3"/>
    <p:sldId id="282" r:id="rId4"/>
    <p:sldId id="269" r:id="rId5"/>
    <p:sldId id="258" r:id="rId6"/>
    <p:sldId id="273" r:id="rId7"/>
    <p:sldId id="259" r:id="rId8"/>
    <p:sldId id="275" r:id="rId9"/>
    <p:sldId id="276" r:id="rId10"/>
    <p:sldId id="278" r:id="rId11"/>
    <p:sldId id="261" r:id="rId12"/>
    <p:sldId id="283" r:id="rId13"/>
    <p:sldId id="279" r:id="rId14"/>
    <p:sldId id="268" r:id="rId15"/>
    <p:sldId id="280" r:id="rId16"/>
    <p:sldId id="281" r:id="rId17"/>
    <p:sldId id="271" r:id="rId18"/>
    <p:sldId id="270"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092"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80D2F4-31CC-48CA-AD7F-8FB8FC6F4D45}" type="doc">
      <dgm:prSet loTypeId="urn:microsoft.com/office/officeart/2005/8/layout/process4" loCatId="list" qsTypeId="urn:microsoft.com/office/officeart/2005/8/quickstyle/3d2#1" qsCatId="3D" csTypeId="urn:microsoft.com/office/officeart/2005/8/colors/colorful5" csCatId="colorful" phldr="1"/>
      <dgm:spPr/>
      <dgm:t>
        <a:bodyPr/>
        <a:lstStyle/>
        <a:p>
          <a:endParaRPr lang="en-US"/>
        </a:p>
      </dgm:t>
    </dgm:pt>
    <dgm:pt modelId="{970A1AC3-2D39-4D49-97C0-A821C5526F38}">
      <dgm:prSet phldrT="[Text]" custT="1"/>
      <dgm:spPr/>
      <dgm:t>
        <a:bodyPr/>
        <a:lstStyle/>
        <a:p>
          <a:r>
            <a:rPr lang="vi-VN" sz="2400" b="1">
              <a:latin typeface="Times New Roman" pitchFamily="18" charset="0"/>
              <a:cs typeface="Times New Roman" pitchFamily="18" charset="0"/>
            </a:rPr>
            <a:t>VĂN BẢN </a:t>
          </a:r>
          <a:r>
            <a:rPr lang="vi-VN" sz="2400" b="1" i="1">
              <a:latin typeface="Times New Roman" pitchFamily="18" charset="0"/>
              <a:cs typeface="Times New Roman" pitchFamily="18" charset="0"/>
            </a:rPr>
            <a:t>(6 Tiết)</a:t>
          </a:r>
          <a:endParaRPr lang="en-US" sz="2400" b="1" i="1" dirty="0">
            <a:latin typeface="Times New Roman" pitchFamily="18" charset="0"/>
            <a:cs typeface="Times New Roman" pitchFamily="18" charset="0"/>
          </a:endParaRPr>
        </a:p>
      </dgm:t>
    </dgm:pt>
    <dgm:pt modelId="{432C7C37-B6E1-4474-8462-7D8E32E468F9}" type="parTrans" cxnId="{FFA56DE1-269A-49A9-9400-53CEB3A0D15A}">
      <dgm:prSet/>
      <dgm:spPr/>
      <dgm:t>
        <a:bodyPr/>
        <a:lstStyle/>
        <a:p>
          <a:endParaRPr lang="en-US"/>
        </a:p>
      </dgm:t>
    </dgm:pt>
    <dgm:pt modelId="{0ADB4B2A-B576-4F88-995D-27456A4A8220}" type="sibTrans" cxnId="{FFA56DE1-269A-49A9-9400-53CEB3A0D15A}">
      <dgm:prSet/>
      <dgm:spPr/>
      <dgm:t>
        <a:bodyPr/>
        <a:lstStyle/>
        <a:p>
          <a:endParaRPr lang="en-US"/>
        </a:p>
      </dgm:t>
    </dgm:pt>
    <dgm:pt modelId="{BD35B5E4-5251-4AF8-AF15-CB188DF5D02F}">
      <dgm:prSet phldrT="[Text]" custT="1"/>
      <dgm:spPr/>
      <dgm:t>
        <a:bodyPr/>
        <a:lstStyle/>
        <a:p>
          <a:r>
            <a:rPr lang="vi-VN" sz="2400" b="0">
              <a:latin typeface="Times New Roman" pitchFamily="18" charset="0"/>
              <a:cs typeface="Times New Roman" pitchFamily="18" charset="0"/>
            </a:rPr>
            <a:t>Bài học đường đời đầu tiên</a:t>
          </a:r>
          <a:endParaRPr lang="en-US" sz="2400" b="0" dirty="0">
            <a:latin typeface="Times New Roman" pitchFamily="18" charset="0"/>
            <a:cs typeface="Times New Roman" pitchFamily="18" charset="0"/>
          </a:endParaRPr>
        </a:p>
      </dgm:t>
    </dgm:pt>
    <dgm:pt modelId="{CB6B2B31-1A73-4F86-97F3-E6D279CB0156}" type="parTrans" cxnId="{835166B8-F856-402D-B828-3EA6C609A252}">
      <dgm:prSet/>
      <dgm:spPr/>
      <dgm:t>
        <a:bodyPr/>
        <a:lstStyle/>
        <a:p>
          <a:endParaRPr lang="en-US"/>
        </a:p>
      </dgm:t>
    </dgm:pt>
    <dgm:pt modelId="{B5C80FE5-8C29-40F5-B7CF-E49FC8DBD1B0}" type="sibTrans" cxnId="{835166B8-F856-402D-B828-3EA6C609A252}">
      <dgm:prSet/>
      <dgm:spPr/>
      <dgm:t>
        <a:bodyPr/>
        <a:lstStyle/>
        <a:p>
          <a:endParaRPr lang="en-US"/>
        </a:p>
      </dgm:t>
    </dgm:pt>
    <dgm:pt modelId="{07D85468-9882-43A2-ABC9-37214F550F0D}">
      <dgm:prSet phldrT="[Text]" custT="1"/>
      <dgm:spPr/>
      <dgm:t>
        <a:bodyPr/>
        <a:lstStyle/>
        <a:p>
          <a:r>
            <a:rPr lang="vi-VN" sz="2400" dirty="0">
              <a:latin typeface="Times New Roman" pitchFamily="18" charset="0"/>
              <a:cs typeface="Times New Roman" pitchFamily="18" charset="0"/>
            </a:rPr>
            <a:t>Giọt sương đêm</a:t>
          </a:r>
          <a:endParaRPr lang="en-US" sz="2400" dirty="0">
            <a:latin typeface="Times New Roman" pitchFamily="18" charset="0"/>
            <a:cs typeface="Times New Roman" pitchFamily="18" charset="0"/>
          </a:endParaRPr>
        </a:p>
      </dgm:t>
    </dgm:pt>
    <dgm:pt modelId="{DC134953-7B71-4D19-810B-FE029335F44D}" type="parTrans" cxnId="{74A69E0C-8CD3-4DEE-85B2-B7B29EB5B775}">
      <dgm:prSet/>
      <dgm:spPr/>
      <dgm:t>
        <a:bodyPr/>
        <a:lstStyle/>
        <a:p>
          <a:endParaRPr lang="en-US"/>
        </a:p>
      </dgm:t>
    </dgm:pt>
    <dgm:pt modelId="{0FE25C9F-8E9E-4963-89AC-BD7348BE8112}" type="sibTrans" cxnId="{74A69E0C-8CD3-4DEE-85B2-B7B29EB5B775}">
      <dgm:prSet/>
      <dgm:spPr/>
      <dgm:t>
        <a:bodyPr/>
        <a:lstStyle/>
        <a:p>
          <a:endParaRPr lang="en-US"/>
        </a:p>
      </dgm:t>
    </dgm:pt>
    <dgm:pt modelId="{AD51425C-6980-459F-8BAA-3E5C94BA4622}">
      <dgm:prSet phldrT="[Text]" custT="1"/>
      <dgm:spPr/>
      <dgm:t>
        <a:bodyPr/>
        <a:lstStyle/>
        <a:p>
          <a:r>
            <a:rPr lang="vi-VN" sz="2400" b="1">
              <a:latin typeface="Times New Roman" pitchFamily="18" charset="0"/>
              <a:cs typeface="Times New Roman" pitchFamily="18" charset="0"/>
            </a:rPr>
            <a:t>TIẾNG VIỆT </a:t>
          </a:r>
          <a:r>
            <a:rPr lang="vi-VN" sz="2400" b="1" i="1">
              <a:latin typeface="Times New Roman" pitchFamily="18" charset="0"/>
              <a:cs typeface="Times New Roman" pitchFamily="18" charset="0"/>
            </a:rPr>
            <a:t>(2 Tiết)</a:t>
          </a:r>
          <a:endParaRPr lang="en-US" sz="2400" b="1" dirty="0">
            <a:latin typeface="Times New Roman" pitchFamily="18" charset="0"/>
            <a:cs typeface="Times New Roman" pitchFamily="18" charset="0"/>
          </a:endParaRPr>
        </a:p>
      </dgm:t>
    </dgm:pt>
    <dgm:pt modelId="{B86BB720-B62D-464F-808A-03896077FB7F}" type="parTrans" cxnId="{4E1BF9CB-1502-4991-9E80-C6DD126CED81}">
      <dgm:prSet/>
      <dgm:spPr/>
      <dgm:t>
        <a:bodyPr/>
        <a:lstStyle/>
        <a:p>
          <a:endParaRPr lang="en-US"/>
        </a:p>
      </dgm:t>
    </dgm:pt>
    <dgm:pt modelId="{711A4767-3397-4A6F-8931-F2BA4CB55344}" type="sibTrans" cxnId="{4E1BF9CB-1502-4991-9E80-C6DD126CED81}">
      <dgm:prSet/>
      <dgm:spPr/>
      <dgm:t>
        <a:bodyPr/>
        <a:lstStyle/>
        <a:p>
          <a:endParaRPr lang="en-US"/>
        </a:p>
      </dgm:t>
    </dgm:pt>
    <dgm:pt modelId="{56EB3835-7DB8-427F-BBB4-6348158DD956}">
      <dgm:prSet phldrT="[Text]" custT="1"/>
      <dgm:spPr/>
      <dgm:t>
        <a:bodyPr/>
        <a:lstStyle/>
        <a:p>
          <a:r>
            <a:rPr lang="vi-VN" sz="2400" dirty="0">
              <a:latin typeface="Times New Roman" pitchFamily="18" charset="0"/>
              <a:cs typeface="Times New Roman" pitchFamily="18" charset="0"/>
            </a:rPr>
            <a:t>Mở rộng thành phần chính của câu bằng cụm từ</a:t>
          </a:r>
          <a:endParaRPr lang="en-US" sz="2400" dirty="0">
            <a:latin typeface="Times New Roman" pitchFamily="18" charset="0"/>
            <a:cs typeface="Times New Roman" pitchFamily="18" charset="0"/>
          </a:endParaRPr>
        </a:p>
      </dgm:t>
    </dgm:pt>
    <dgm:pt modelId="{739AB915-DDAC-49AC-98C9-313836A2A504}" type="parTrans" cxnId="{20F6F9C6-268D-4B0F-9A87-147CF48EC423}">
      <dgm:prSet/>
      <dgm:spPr/>
      <dgm:t>
        <a:bodyPr/>
        <a:lstStyle/>
        <a:p>
          <a:endParaRPr lang="en-US"/>
        </a:p>
      </dgm:t>
    </dgm:pt>
    <dgm:pt modelId="{69552DD0-7917-46B6-914D-4B3356AF7E49}" type="sibTrans" cxnId="{20F6F9C6-268D-4B0F-9A87-147CF48EC423}">
      <dgm:prSet/>
      <dgm:spPr/>
      <dgm:t>
        <a:bodyPr/>
        <a:lstStyle/>
        <a:p>
          <a:endParaRPr lang="en-US"/>
        </a:p>
      </dgm:t>
    </dgm:pt>
    <dgm:pt modelId="{ED8F407F-1828-4EEF-A7F4-7B6FB0497819}">
      <dgm:prSet phldrT="[Text]" custT="1"/>
      <dgm:spPr/>
      <dgm:t>
        <a:bodyPr/>
        <a:lstStyle/>
        <a:p>
          <a:r>
            <a:rPr lang="vi-VN" sz="2400" b="1">
              <a:latin typeface="Times New Roman" pitchFamily="18" charset="0"/>
              <a:cs typeface="Times New Roman" pitchFamily="18" charset="0"/>
            </a:rPr>
            <a:t>VIẾT </a:t>
          </a:r>
          <a:r>
            <a:rPr lang="vi-VN" sz="2400" b="1" i="1">
              <a:latin typeface="Times New Roman" pitchFamily="18" charset="0"/>
              <a:cs typeface="Times New Roman" pitchFamily="18" charset="0"/>
            </a:rPr>
            <a:t>(2 Tiết)</a:t>
          </a:r>
          <a:endParaRPr lang="en-US" sz="2400" b="1" dirty="0">
            <a:latin typeface="Times New Roman" pitchFamily="18" charset="0"/>
            <a:cs typeface="Times New Roman" pitchFamily="18" charset="0"/>
          </a:endParaRPr>
        </a:p>
      </dgm:t>
    </dgm:pt>
    <dgm:pt modelId="{84BBB569-054D-488B-B274-534FE2CAF283}" type="parTrans" cxnId="{B54F6C0E-DF5E-40B7-86D8-279658E07A01}">
      <dgm:prSet/>
      <dgm:spPr/>
      <dgm:t>
        <a:bodyPr/>
        <a:lstStyle/>
        <a:p>
          <a:endParaRPr lang="en-US"/>
        </a:p>
      </dgm:t>
    </dgm:pt>
    <dgm:pt modelId="{0552DF99-6DD8-475D-8FA9-1BD1C256D169}" type="sibTrans" cxnId="{B54F6C0E-DF5E-40B7-86D8-279658E07A01}">
      <dgm:prSet/>
      <dgm:spPr/>
      <dgm:t>
        <a:bodyPr/>
        <a:lstStyle/>
        <a:p>
          <a:endParaRPr lang="en-US"/>
        </a:p>
      </dgm:t>
    </dgm:pt>
    <dgm:pt modelId="{74286DDF-E4EB-4B8B-AFEC-835FDEE5F7F3}">
      <dgm:prSet phldrT="[Text]" custT="1"/>
      <dgm:spPr/>
      <dgm:t>
        <a:bodyPr/>
        <a:lstStyle/>
        <a:p>
          <a:r>
            <a:rPr lang="vi-VN" sz="2400" dirty="0">
              <a:latin typeface="Times New Roman" pitchFamily="18" charset="0"/>
              <a:cs typeface="Times New Roman" pitchFamily="18" charset="0"/>
            </a:rPr>
            <a:t>Kể lại một trải nghiệm của bản thân</a:t>
          </a:r>
          <a:endParaRPr lang="en-US" sz="2400" dirty="0">
            <a:latin typeface="Times New Roman" pitchFamily="18" charset="0"/>
            <a:cs typeface="Times New Roman" pitchFamily="18" charset="0"/>
          </a:endParaRPr>
        </a:p>
      </dgm:t>
    </dgm:pt>
    <dgm:pt modelId="{B5384829-8D89-405A-8867-8672A2F1B497}" type="parTrans" cxnId="{A6EB89B8-9009-4856-AAE0-D24DE8D27A2E}">
      <dgm:prSet/>
      <dgm:spPr/>
      <dgm:t>
        <a:bodyPr/>
        <a:lstStyle/>
        <a:p>
          <a:endParaRPr lang="en-US"/>
        </a:p>
      </dgm:t>
    </dgm:pt>
    <dgm:pt modelId="{17C22299-B9C3-43D0-AAFF-073D6CB42C86}" type="sibTrans" cxnId="{A6EB89B8-9009-4856-AAE0-D24DE8D27A2E}">
      <dgm:prSet/>
      <dgm:spPr/>
      <dgm:t>
        <a:bodyPr/>
        <a:lstStyle/>
        <a:p>
          <a:endParaRPr lang="en-US"/>
        </a:p>
      </dgm:t>
    </dgm:pt>
    <dgm:pt modelId="{F1D56C23-027E-4633-84DC-21FDAA69ABF6}">
      <dgm:prSet phldrT="[Text]" custT="1"/>
      <dgm:spPr/>
      <dgm:t>
        <a:bodyPr/>
        <a:lstStyle/>
        <a:p>
          <a:r>
            <a:rPr lang="vi-VN" sz="2400" dirty="0">
              <a:latin typeface="Times New Roman" pitchFamily="18" charset="0"/>
              <a:cs typeface="Times New Roman" pitchFamily="18" charset="0"/>
            </a:rPr>
            <a:t>Vừa nhắm mắt vừa mở cửa sổ</a:t>
          </a:r>
          <a:endParaRPr lang="en-US" sz="2400" dirty="0">
            <a:latin typeface="Times New Roman" pitchFamily="18" charset="0"/>
            <a:cs typeface="Times New Roman" pitchFamily="18" charset="0"/>
          </a:endParaRPr>
        </a:p>
      </dgm:t>
    </dgm:pt>
    <dgm:pt modelId="{AD679D24-619C-4AFA-B5FE-57BF0CE8C15A}" type="parTrans" cxnId="{35C1A9E1-9468-4A8B-BEC4-762A86AF2C6F}">
      <dgm:prSet/>
      <dgm:spPr/>
      <dgm:t>
        <a:bodyPr/>
        <a:lstStyle/>
        <a:p>
          <a:endParaRPr lang="en-US"/>
        </a:p>
      </dgm:t>
    </dgm:pt>
    <dgm:pt modelId="{9BD105EF-DFB5-42EF-A8B0-4AC57F25B4D4}" type="sibTrans" cxnId="{35C1A9E1-9468-4A8B-BEC4-762A86AF2C6F}">
      <dgm:prSet/>
      <dgm:spPr/>
      <dgm:t>
        <a:bodyPr/>
        <a:lstStyle/>
        <a:p>
          <a:endParaRPr lang="en-US"/>
        </a:p>
      </dgm:t>
    </dgm:pt>
    <dgm:pt modelId="{90688396-1B25-438C-AD1A-D6B97DBC2085}">
      <dgm:prSet phldrT="[Text]" custT="1"/>
      <dgm:spPr/>
      <dgm:t>
        <a:bodyPr/>
        <a:lstStyle/>
        <a:p>
          <a:r>
            <a:rPr lang="vi-VN" sz="2400" dirty="0">
              <a:latin typeface="Times New Roman" pitchFamily="18" charset="0"/>
              <a:cs typeface="Times New Roman" pitchFamily="18" charset="0"/>
            </a:rPr>
            <a:t>Cô gió mất tên</a:t>
          </a:r>
          <a:endParaRPr lang="en-US" sz="2400" dirty="0">
            <a:latin typeface="Times New Roman" pitchFamily="18" charset="0"/>
            <a:cs typeface="Times New Roman" pitchFamily="18" charset="0"/>
          </a:endParaRPr>
        </a:p>
      </dgm:t>
    </dgm:pt>
    <dgm:pt modelId="{DF367DBB-DE2F-46E9-9198-C116FBBCF5DD}" type="parTrans" cxnId="{57A18BF6-1A90-4A70-AE99-F44EA0621DCF}">
      <dgm:prSet/>
      <dgm:spPr/>
      <dgm:t>
        <a:bodyPr/>
        <a:lstStyle/>
        <a:p>
          <a:endParaRPr lang="en-US"/>
        </a:p>
      </dgm:t>
    </dgm:pt>
    <dgm:pt modelId="{6FBD6C9E-D0A0-4F72-9FC7-C6175A7AF705}" type="sibTrans" cxnId="{57A18BF6-1A90-4A70-AE99-F44EA0621DCF}">
      <dgm:prSet/>
      <dgm:spPr/>
      <dgm:t>
        <a:bodyPr/>
        <a:lstStyle/>
        <a:p>
          <a:endParaRPr lang="en-US"/>
        </a:p>
      </dgm:t>
    </dgm:pt>
    <dgm:pt modelId="{C3D73C9B-5C1B-49D0-81DF-7495AA2EBBC3}">
      <dgm:prSet phldrT="[Text]" custT="1"/>
      <dgm:spPr/>
      <dgm:t>
        <a:bodyPr/>
        <a:lstStyle/>
        <a:p>
          <a:r>
            <a:rPr lang="vi-VN" sz="2400" b="1">
              <a:latin typeface="Times New Roman" pitchFamily="18" charset="0"/>
              <a:cs typeface="Times New Roman" pitchFamily="18" charset="0"/>
            </a:rPr>
            <a:t>NÓI VÀ NGHE </a:t>
          </a:r>
          <a:r>
            <a:rPr lang="vi-VN" sz="2400" b="1" i="1">
              <a:latin typeface="Times New Roman" pitchFamily="18" charset="0"/>
              <a:cs typeface="Times New Roman" pitchFamily="18" charset="0"/>
            </a:rPr>
            <a:t>(2 Tiết)</a:t>
          </a:r>
          <a:endParaRPr lang="en-US" sz="2400" b="1" dirty="0">
            <a:latin typeface="Times New Roman" pitchFamily="18" charset="0"/>
            <a:cs typeface="Times New Roman" pitchFamily="18" charset="0"/>
          </a:endParaRPr>
        </a:p>
      </dgm:t>
    </dgm:pt>
    <dgm:pt modelId="{16145D8A-E152-4EC7-893B-B05143EA49D3}" type="parTrans" cxnId="{D95A1F40-DF6D-4512-B31E-46B19B111FB6}">
      <dgm:prSet/>
      <dgm:spPr/>
      <dgm:t>
        <a:bodyPr/>
        <a:lstStyle/>
        <a:p>
          <a:endParaRPr lang="en-US"/>
        </a:p>
      </dgm:t>
    </dgm:pt>
    <dgm:pt modelId="{33D69F85-A66B-49D6-BACC-7A9C64F57941}" type="sibTrans" cxnId="{D95A1F40-DF6D-4512-B31E-46B19B111FB6}">
      <dgm:prSet/>
      <dgm:spPr/>
      <dgm:t>
        <a:bodyPr/>
        <a:lstStyle/>
        <a:p>
          <a:endParaRPr lang="en-US"/>
        </a:p>
      </dgm:t>
    </dgm:pt>
    <dgm:pt modelId="{1DFF38FB-5AD9-490B-A1E0-6924B19C3D35}">
      <dgm:prSet phldrT="[Text]" custT="1"/>
      <dgm:spPr/>
      <dgm:t>
        <a:bodyPr/>
        <a:lstStyle/>
        <a:p>
          <a:r>
            <a:rPr lang="vi-VN" sz="2400" dirty="0">
              <a:latin typeface="Times New Roman" pitchFamily="18" charset="0"/>
              <a:cs typeface="Times New Roman" pitchFamily="18" charset="0"/>
            </a:rPr>
            <a:t>Kể lại một trải nghiệm đáng nhớ đối với bản thân</a:t>
          </a:r>
          <a:endParaRPr lang="en-US" sz="2400" dirty="0">
            <a:latin typeface="Times New Roman" pitchFamily="18" charset="0"/>
            <a:cs typeface="Times New Roman" pitchFamily="18" charset="0"/>
          </a:endParaRPr>
        </a:p>
      </dgm:t>
    </dgm:pt>
    <dgm:pt modelId="{A73E1398-3E3B-4288-9369-DCF24C93421F}" type="parTrans" cxnId="{4D44FF0B-0696-4878-B593-CF09FF33486B}">
      <dgm:prSet/>
      <dgm:spPr/>
      <dgm:t>
        <a:bodyPr/>
        <a:lstStyle/>
        <a:p>
          <a:endParaRPr lang="en-US"/>
        </a:p>
      </dgm:t>
    </dgm:pt>
    <dgm:pt modelId="{20A4BC93-7676-437B-88A5-07303E0A1BF0}" type="sibTrans" cxnId="{4D44FF0B-0696-4878-B593-CF09FF33486B}">
      <dgm:prSet/>
      <dgm:spPr/>
      <dgm:t>
        <a:bodyPr/>
        <a:lstStyle/>
        <a:p>
          <a:endParaRPr lang="en-US"/>
        </a:p>
      </dgm:t>
    </dgm:pt>
    <dgm:pt modelId="{320C6E2D-CF66-4789-8897-21821165889B}">
      <dgm:prSet phldrT="[Text]" custT="1"/>
      <dgm:spPr/>
      <dgm:t>
        <a:bodyPr/>
        <a:lstStyle/>
        <a:p>
          <a:r>
            <a:rPr lang="vi-VN" sz="2400" b="1">
              <a:latin typeface="Times New Roman" pitchFamily="18" charset="0"/>
              <a:cs typeface="Times New Roman" pitchFamily="18" charset="0"/>
            </a:rPr>
            <a:t>ÔN TẬP </a:t>
          </a:r>
          <a:r>
            <a:rPr lang="vi-VN" sz="2400" b="1" i="1">
              <a:latin typeface="Times New Roman" pitchFamily="18" charset="0"/>
              <a:cs typeface="Times New Roman" pitchFamily="18" charset="0"/>
            </a:rPr>
            <a:t>(1 Tiết)</a:t>
          </a:r>
          <a:endParaRPr lang="en-US" sz="2400" b="1" dirty="0">
            <a:latin typeface="Times New Roman" pitchFamily="18" charset="0"/>
            <a:cs typeface="Times New Roman" pitchFamily="18" charset="0"/>
          </a:endParaRPr>
        </a:p>
      </dgm:t>
    </dgm:pt>
    <dgm:pt modelId="{0A3AFB82-9646-44DC-995E-535EE94E30FE}" type="parTrans" cxnId="{255D0804-A2EB-4C6F-AC99-8985E235239D}">
      <dgm:prSet/>
      <dgm:spPr/>
      <dgm:t>
        <a:bodyPr/>
        <a:lstStyle/>
        <a:p>
          <a:endParaRPr lang="en-US"/>
        </a:p>
      </dgm:t>
    </dgm:pt>
    <dgm:pt modelId="{2166E470-4609-4C3C-9B8C-6BFDD0F3F832}" type="sibTrans" cxnId="{255D0804-A2EB-4C6F-AC99-8985E235239D}">
      <dgm:prSet/>
      <dgm:spPr/>
      <dgm:t>
        <a:bodyPr/>
        <a:lstStyle/>
        <a:p>
          <a:endParaRPr lang="en-US"/>
        </a:p>
      </dgm:t>
    </dgm:pt>
    <dgm:pt modelId="{98314748-411F-41B6-A8E7-51AF00AD057A}" type="pres">
      <dgm:prSet presAssocID="{4E80D2F4-31CC-48CA-AD7F-8FB8FC6F4D45}" presName="Name0" presStyleCnt="0">
        <dgm:presLayoutVars>
          <dgm:dir/>
          <dgm:animLvl val="lvl"/>
          <dgm:resizeHandles val="exact"/>
        </dgm:presLayoutVars>
      </dgm:prSet>
      <dgm:spPr/>
      <dgm:t>
        <a:bodyPr/>
        <a:lstStyle/>
        <a:p>
          <a:endParaRPr lang="en-US"/>
        </a:p>
      </dgm:t>
    </dgm:pt>
    <dgm:pt modelId="{5F14B867-4871-4484-9734-BFC41A8F3E9C}" type="pres">
      <dgm:prSet presAssocID="{320C6E2D-CF66-4789-8897-21821165889B}" presName="boxAndChildren" presStyleCnt="0"/>
      <dgm:spPr/>
    </dgm:pt>
    <dgm:pt modelId="{7F0587B4-C508-4901-95F1-D898C8813CB1}" type="pres">
      <dgm:prSet presAssocID="{320C6E2D-CF66-4789-8897-21821165889B}" presName="parentTextBox" presStyleLbl="node1" presStyleIdx="0" presStyleCnt="5"/>
      <dgm:spPr/>
      <dgm:t>
        <a:bodyPr/>
        <a:lstStyle/>
        <a:p>
          <a:endParaRPr lang="en-US"/>
        </a:p>
      </dgm:t>
    </dgm:pt>
    <dgm:pt modelId="{7F856399-AA47-4C74-9107-A81DBA415B3D}" type="pres">
      <dgm:prSet presAssocID="{33D69F85-A66B-49D6-BACC-7A9C64F57941}" presName="sp" presStyleCnt="0"/>
      <dgm:spPr/>
    </dgm:pt>
    <dgm:pt modelId="{5A073016-B6D0-4BF8-8225-DF78D5FCD917}" type="pres">
      <dgm:prSet presAssocID="{C3D73C9B-5C1B-49D0-81DF-7495AA2EBBC3}" presName="arrowAndChildren" presStyleCnt="0"/>
      <dgm:spPr/>
    </dgm:pt>
    <dgm:pt modelId="{8CDD2C86-CFE0-430F-838E-27531E82A63F}" type="pres">
      <dgm:prSet presAssocID="{C3D73C9B-5C1B-49D0-81DF-7495AA2EBBC3}" presName="parentTextArrow" presStyleLbl="node1" presStyleIdx="0" presStyleCnt="5"/>
      <dgm:spPr/>
      <dgm:t>
        <a:bodyPr/>
        <a:lstStyle/>
        <a:p>
          <a:endParaRPr lang="en-US"/>
        </a:p>
      </dgm:t>
    </dgm:pt>
    <dgm:pt modelId="{1B795DB4-5A68-4815-83F8-A37D87E27AC2}" type="pres">
      <dgm:prSet presAssocID="{C3D73C9B-5C1B-49D0-81DF-7495AA2EBBC3}" presName="arrow" presStyleLbl="node1" presStyleIdx="1" presStyleCnt="5" custScaleY="150166"/>
      <dgm:spPr/>
      <dgm:t>
        <a:bodyPr/>
        <a:lstStyle/>
        <a:p>
          <a:endParaRPr lang="en-US"/>
        </a:p>
      </dgm:t>
    </dgm:pt>
    <dgm:pt modelId="{AC425008-5D45-40F3-8862-8144653F72AB}" type="pres">
      <dgm:prSet presAssocID="{C3D73C9B-5C1B-49D0-81DF-7495AA2EBBC3}" presName="descendantArrow" presStyleCnt="0"/>
      <dgm:spPr/>
    </dgm:pt>
    <dgm:pt modelId="{5B787A44-4E7E-4DA4-BE11-3C41A0AA6203}" type="pres">
      <dgm:prSet presAssocID="{1DFF38FB-5AD9-490B-A1E0-6924B19C3D35}" presName="childTextArrow" presStyleLbl="fgAccFollowNode1" presStyleIdx="0" presStyleCnt="7" custScaleY="149320">
        <dgm:presLayoutVars>
          <dgm:bulletEnabled val="1"/>
        </dgm:presLayoutVars>
      </dgm:prSet>
      <dgm:spPr/>
      <dgm:t>
        <a:bodyPr/>
        <a:lstStyle/>
        <a:p>
          <a:endParaRPr lang="en-US"/>
        </a:p>
      </dgm:t>
    </dgm:pt>
    <dgm:pt modelId="{4BE9F41E-9C48-484E-A643-F8D8AB95EA73}" type="pres">
      <dgm:prSet presAssocID="{0552DF99-6DD8-475D-8FA9-1BD1C256D169}" presName="sp" presStyleCnt="0"/>
      <dgm:spPr/>
    </dgm:pt>
    <dgm:pt modelId="{18BB25C2-01FC-4A21-A03F-765DC990885D}" type="pres">
      <dgm:prSet presAssocID="{ED8F407F-1828-4EEF-A7F4-7B6FB0497819}" presName="arrowAndChildren" presStyleCnt="0"/>
      <dgm:spPr/>
    </dgm:pt>
    <dgm:pt modelId="{E775ABB6-D467-4886-A002-0B7716EF03B8}" type="pres">
      <dgm:prSet presAssocID="{ED8F407F-1828-4EEF-A7F4-7B6FB0497819}" presName="parentTextArrow" presStyleLbl="node1" presStyleIdx="1" presStyleCnt="5"/>
      <dgm:spPr/>
      <dgm:t>
        <a:bodyPr/>
        <a:lstStyle/>
        <a:p>
          <a:endParaRPr lang="en-US"/>
        </a:p>
      </dgm:t>
    </dgm:pt>
    <dgm:pt modelId="{AA02DDCD-CCF4-4270-8277-1013FCFB1666}" type="pres">
      <dgm:prSet presAssocID="{ED8F407F-1828-4EEF-A7F4-7B6FB0497819}" presName="arrow" presStyleLbl="node1" presStyleIdx="2" presStyleCnt="5" custScaleY="136278"/>
      <dgm:spPr/>
      <dgm:t>
        <a:bodyPr/>
        <a:lstStyle/>
        <a:p>
          <a:endParaRPr lang="en-US"/>
        </a:p>
      </dgm:t>
    </dgm:pt>
    <dgm:pt modelId="{3E1AD45D-A325-4363-B525-6165C9340396}" type="pres">
      <dgm:prSet presAssocID="{ED8F407F-1828-4EEF-A7F4-7B6FB0497819}" presName="descendantArrow" presStyleCnt="0"/>
      <dgm:spPr/>
    </dgm:pt>
    <dgm:pt modelId="{DC742C25-30D2-4DA7-8BFA-23D449C04262}" type="pres">
      <dgm:prSet presAssocID="{74286DDF-E4EB-4B8B-AFEC-835FDEE5F7F3}" presName="childTextArrow" presStyleLbl="fgAccFollowNode1" presStyleIdx="1" presStyleCnt="7" custScaleY="162946">
        <dgm:presLayoutVars>
          <dgm:bulletEnabled val="1"/>
        </dgm:presLayoutVars>
      </dgm:prSet>
      <dgm:spPr/>
      <dgm:t>
        <a:bodyPr/>
        <a:lstStyle/>
        <a:p>
          <a:endParaRPr lang="en-US"/>
        </a:p>
      </dgm:t>
    </dgm:pt>
    <dgm:pt modelId="{E68C1A5A-804C-4646-8123-50E9D99CA17C}" type="pres">
      <dgm:prSet presAssocID="{711A4767-3397-4A6F-8931-F2BA4CB55344}" presName="sp" presStyleCnt="0"/>
      <dgm:spPr/>
    </dgm:pt>
    <dgm:pt modelId="{8F8017DB-1250-469D-90B2-E9546D29FA14}" type="pres">
      <dgm:prSet presAssocID="{AD51425C-6980-459F-8BAA-3E5C94BA4622}" presName="arrowAndChildren" presStyleCnt="0"/>
      <dgm:spPr/>
    </dgm:pt>
    <dgm:pt modelId="{C8153F10-908B-47B5-A709-F4C25DBE9D4F}" type="pres">
      <dgm:prSet presAssocID="{AD51425C-6980-459F-8BAA-3E5C94BA4622}" presName="parentTextArrow" presStyleLbl="node1" presStyleIdx="2" presStyleCnt="5"/>
      <dgm:spPr/>
      <dgm:t>
        <a:bodyPr/>
        <a:lstStyle/>
        <a:p>
          <a:endParaRPr lang="en-US"/>
        </a:p>
      </dgm:t>
    </dgm:pt>
    <dgm:pt modelId="{B3CFA8D5-BBE2-4F78-A5DF-D79EC9847820}" type="pres">
      <dgm:prSet presAssocID="{AD51425C-6980-459F-8BAA-3E5C94BA4622}" presName="arrow" presStyleLbl="node1" presStyleIdx="3" presStyleCnt="5" custScaleY="151125" custLinFactNeighborY="-3949"/>
      <dgm:spPr/>
      <dgm:t>
        <a:bodyPr/>
        <a:lstStyle/>
        <a:p>
          <a:endParaRPr lang="en-US"/>
        </a:p>
      </dgm:t>
    </dgm:pt>
    <dgm:pt modelId="{5DD041D1-9F72-4AAC-8009-1932BE3F1287}" type="pres">
      <dgm:prSet presAssocID="{AD51425C-6980-459F-8BAA-3E5C94BA4622}" presName="descendantArrow" presStyleCnt="0"/>
      <dgm:spPr/>
    </dgm:pt>
    <dgm:pt modelId="{D45424A6-02FD-4BCB-8067-C76E23022C2D}" type="pres">
      <dgm:prSet presAssocID="{56EB3835-7DB8-427F-BBB4-6348158DD956}" presName="childTextArrow" presStyleLbl="fgAccFollowNode1" presStyleIdx="2" presStyleCnt="7" custScaleY="231289">
        <dgm:presLayoutVars>
          <dgm:bulletEnabled val="1"/>
        </dgm:presLayoutVars>
      </dgm:prSet>
      <dgm:spPr/>
      <dgm:t>
        <a:bodyPr/>
        <a:lstStyle/>
        <a:p>
          <a:endParaRPr lang="en-US"/>
        </a:p>
      </dgm:t>
    </dgm:pt>
    <dgm:pt modelId="{A10277F6-1443-4E66-8DAF-D5CF264B234F}" type="pres">
      <dgm:prSet presAssocID="{0ADB4B2A-B576-4F88-995D-27456A4A8220}" presName="sp" presStyleCnt="0"/>
      <dgm:spPr/>
    </dgm:pt>
    <dgm:pt modelId="{086BDFA4-8B02-4984-8A8C-2D9F0910349A}" type="pres">
      <dgm:prSet presAssocID="{970A1AC3-2D39-4D49-97C0-A821C5526F38}" presName="arrowAndChildren" presStyleCnt="0"/>
      <dgm:spPr/>
    </dgm:pt>
    <dgm:pt modelId="{1B812EC0-3805-48F3-BD4A-1C9C0FC01730}" type="pres">
      <dgm:prSet presAssocID="{970A1AC3-2D39-4D49-97C0-A821C5526F38}" presName="parentTextArrow" presStyleLbl="node1" presStyleIdx="3" presStyleCnt="5"/>
      <dgm:spPr/>
      <dgm:t>
        <a:bodyPr/>
        <a:lstStyle/>
        <a:p>
          <a:endParaRPr lang="en-US"/>
        </a:p>
      </dgm:t>
    </dgm:pt>
    <dgm:pt modelId="{A5F0AB50-8889-440E-B20A-37FB64D6DA4C}" type="pres">
      <dgm:prSet presAssocID="{970A1AC3-2D39-4D49-97C0-A821C5526F38}" presName="arrow" presStyleLbl="node1" presStyleIdx="4" presStyleCnt="5" custScaleY="238635"/>
      <dgm:spPr/>
      <dgm:t>
        <a:bodyPr/>
        <a:lstStyle/>
        <a:p>
          <a:endParaRPr lang="en-US"/>
        </a:p>
      </dgm:t>
    </dgm:pt>
    <dgm:pt modelId="{781C37EA-0095-4BF5-8FDE-C0381EF6C592}" type="pres">
      <dgm:prSet presAssocID="{970A1AC3-2D39-4D49-97C0-A821C5526F38}" presName="descendantArrow" presStyleCnt="0"/>
      <dgm:spPr/>
    </dgm:pt>
    <dgm:pt modelId="{5765E17E-7914-45DB-BAB7-C84D85B1DD36}" type="pres">
      <dgm:prSet presAssocID="{BD35B5E4-5251-4AF8-AF15-CB188DF5D02F}" presName="childTextArrow" presStyleLbl="fgAccFollowNode1" presStyleIdx="3" presStyleCnt="7" custScaleX="141282" custScaleY="343590">
        <dgm:presLayoutVars>
          <dgm:bulletEnabled val="1"/>
        </dgm:presLayoutVars>
      </dgm:prSet>
      <dgm:spPr/>
      <dgm:t>
        <a:bodyPr/>
        <a:lstStyle/>
        <a:p>
          <a:endParaRPr lang="en-US"/>
        </a:p>
      </dgm:t>
    </dgm:pt>
    <dgm:pt modelId="{E9FBC3E5-3196-4C57-A4CE-9840F92A63A1}" type="pres">
      <dgm:prSet presAssocID="{07D85468-9882-43A2-ABC9-37214F550F0D}" presName="childTextArrow" presStyleLbl="fgAccFollowNode1" presStyleIdx="4" presStyleCnt="7" custScaleY="343590">
        <dgm:presLayoutVars>
          <dgm:bulletEnabled val="1"/>
        </dgm:presLayoutVars>
      </dgm:prSet>
      <dgm:spPr/>
      <dgm:t>
        <a:bodyPr/>
        <a:lstStyle/>
        <a:p>
          <a:endParaRPr lang="en-US"/>
        </a:p>
      </dgm:t>
    </dgm:pt>
    <dgm:pt modelId="{31FAB374-258E-45C7-BC76-5687F614E3A7}" type="pres">
      <dgm:prSet presAssocID="{F1D56C23-027E-4633-84DC-21FDAA69ABF6}" presName="childTextArrow" presStyleLbl="fgAccFollowNode1" presStyleIdx="5" presStyleCnt="7" custScaleX="132021" custScaleY="343590">
        <dgm:presLayoutVars>
          <dgm:bulletEnabled val="1"/>
        </dgm:presLayoutVars>
      </dgm:prSet>
      <dgm:spPr/>
      <dgm:t>
        <a:bodyPr/>
        <a:lstStyle/>
        <a:p>
          <a:endParaRPr lang="en-US"/>
        </a:p>
      </dgm:t>
    </dgm:pt>
    <dgm:pt modelId="{5C0782CF-4F97-4597-A4BC-CFBB70889588}" type="pres">
      <dgm:prSet presAssocID="{90688396-1B25-438C-AD1A-D6B97DBC2085}" presName="childTextArrow" presStyleLbl="fgAccFollowNode1" presStyleIdx="6" presStyleCnt="7" custScaleY="343590">
        <dgm:presLayoutVars>
          <dgm:bulletEnabled val="1"/>
        </dgm:presLayoutVars>
      </dgm:prSet>
      <dgm:spPr/>
      <dgm:t>
        <a:bodyPr/>
        <a:lstStyle/>
        <a:p>
          <a:endParaRPr lang="en-US"/>
        </a:p>
      </dgm:t>
    </dgm:pt>
  </dgm:ptLst>
  <dgm:cxnLst>
    <dgm:cxn modelId="{4E1BF9CB-1502-4991-9E80-C6DD126CED81}" srcId="{4E80D2F4-31CC-48CA-AD7F-8FB8FC6F4D45}" destId="{AD51425C-6980-459F-8BAA-3E5C94BA4622}" srcOrd="1" destOrd="0" parTransId="{B86BB720-B62D-464F-808A-03896077FB7F}" sibTransId="{711A4767-3397-4A6F-8931-F2BA4CB55344}"/>
    <dgm:cxn modelId="{35C1A9E1-9468-4A8B-BEC4-762A86AF2C6F}" srcId="{970A1AC3-2D39-4D49-97C0-A821C5526F38}" destId="{F1D56C23-027E-4633-84DC-21FDAA69ABF6}" srcOrd="2" destOrd="0" parTransId="{AD679D24-619C-4AFA-B5FE-57BF0CE8C15A}" sibTransId="{9BD105EF-DFB5-42EF-A8B0-4AC57F25B4D4}"/>
    <dgm:cxn modelId="{F9162677-20DD-4B52-B252-BE6279A307A3}" type="presOf" srcId="{07D85468-9882-43A2-ABC9-37214F550F0D}" destId="{E9FBC3E5-3196-4C57-A4CE-9840F92A63A1}" srcOrd="0" destOrd="0" presId="urn:microsoft.com/office/officeart/2005/8/layout/process4"/>
    <dgm:cxn modelId="{B54F6C0E-DF5E-40B7-86D8-279658E07A01}" srcId="{4E80D2F4-31CC-48CA-AD7F-8FB8FC6F4D45}" destId="{ED8F407F-1828-4EEF-A7F4-7B6FB0497819}" srcOrd="2" destOrd="0" parTransId="{84BBB569-054D-488B-B274-534FE2CAF283}" sibTransId="{0552DF99-6DD8-475D-8FA9-1BD1C256D169}"/>
    <dgm:cxn modelId="{D95A1F40-DF6D-4512-B31E-46B19B111FB6}" srcId="{4E80D2F4-31CC-48CA-AD7F-8FB8FC6F4D45}" destId="{C3D73C9B-5C1B-49D0-81DF-7495AA2EBBC3}" srcOrd="3" destOrd="0" parTransId="{16145D8A-E152-4EC7-893B-B05143EA49D3}" sibTransId="{33D69F85-A66B-49D6-BACC-7A9C64F57941}"/>
    <dgm:cxn modelId="{74A69E0C-8CD3-4DEE-85B2-B7B29EB5B775}" srcId="{970A1AC3-2D39-4D49-97C0-A821C5526F38}" destId="{07D85468-9882-43A2-ABC9-37214F550F0D}" srcOrd="1" destOrd="0" parTransId="{DC134953-7B71-4D19-810B-FE029335F44D}" sibTransId="{0FE25C9F-8E9E-4963-89AC-BD7348BE8112}"/>
    <dgm:cxn modelId="{8B9F3F55-DD82-4503-8262-8AF8A56257A4}" type="presOf" srcId="{970A1AC3-2D39-4D49-97C0-A821C5526F38}" destId="{1B812EC0-3805-48F3-BD4A-1C9C0FC01730}" srcOrd="0" destOrd="0" presId="urn:microsoft.com/office/officeart/2005/8/layout/process4"/>
    <dgm:cxn modelId="{30DA1B04-9507-4BB4-8640-B2CA0B0B52A9}" type="presOf" srcId="{320C6E2D-CF66-4789-8897-21821165889B}" destId="{7F0587B4-C508-4901-95F1-D898C8813CB1}" srcOrd="0" destOrd="0" presId="urn:microsoft.com/office/officeart/2005/8/layout/process4"/>
    <dgm:cxn modelId="{EB1D41D8-8962-48F0-B07D-29A10BF2722B}" type="presOf" srcId="{C3D73C9B-5C1B-49D0-81DF-7495AA2EBBC3}" destId="{1B795DB4-5A68-4815-83F8-A37D87E27AC2}" srcOrd="1" destOrd="0" presId="urn:microsoft.com/office/officeart/2005/8/layout/process4"/>
    <dgm:cxn modelId="{325412E7-D079-4013-B69A-500C07DD4DD8}" type="presOf" srcId="{74286DDF-E4EB-4B8B-AFEC-835FDEE5F7F3}" destId="{DC742C25-30D2-4DA7-8BFA-23D449C04262}" srcOrd="0" destOrd="0" presId="urn:microsoft.com/office/officeart/2005/8/layout/process4"/>
    <dgm:cxn modelId="{B8DDF868-00BD-4FC0-92B1-56F551286A12}" type="presOf" srcId="{90688396-1B25-438C-AD1A-D6B97DBC2085}" destId="{5C0782CF-4F97-4597-A4BC-CFBB70889588}" srcOrd="0" destOrd="0" presId="urn:microsoft.com/office/officeart/2005/8/layout/process4"/>
    <dgm:cxn modelId="{57E46701-A8F4-45C4-A62B-63339643B436}" type="presOf" srcId="{4E80D2F4-31CC-48CA-AD7F-8FB8FC6F4D45}" destId="{98314748-411F-41B6-A8E7-51AF00AD057A}" srcOrd="0" destOrd="0" presId="urn:microsoft.com/office/officeart/2005/8/layout/process4"/>
    <dgm:cxn modelId="{EF1ACFF9-61C2-47AC-8A41-5CF284321217}" type="presOf" srcId="{F1D56C23-027E-4633-84DC-21FDAA69ABF6}" destId="{31FAB374-258E-45C7-BC76-5687F614E3A7}" srcOrd="0" destOrd="0" presId="urn:microsoft.com/office/officeart/2005/8/layout/process4"/>
    <dgm:cxn modelId="{255D0804-A2EB-4C6F-AC99-8985E235239D}" srcId="{4E80D2F4-31CC-48CA-AD7F-8FB8FC6F4D45}" destId="{320C6E2D-CF66-4789-8897-21821165889B}" srcOrd="4" destOrd="0" parTransId="{0A3AFB82-9646-44DC-995E-535EE94E30FE}" sibTransId="{2166E470-4609-4C3C-9B8C-6BFDD0F3F832}"/>
    <dgm:cxn modelId="{4422D27F-FB6A-4BCD-B318-2D0854A41939}" type="presOf" srcId="{970A1AC3-2D39-4D49-97C0-A821C5526F38}" destId="{A5F0AB50-8889-440E-B20A-37FB64D6DA4C}" srcOrd="1" destOrd="0" presId="urn:microsoft.com/office/officeart/2005/8/layout/process4"/>
    <dgm:cxn modelId="{4D44FF0B-0696-4878-B593-CF09FF33486B}" srcId="{C3D73C9B-5C1B-49D0-81DF-7495AA2EBBC3}" destId="{1DFF38FB-5AD9-490B-A1E0-6924B19C3D35}" srcOrd="0" destOrd="0" parTransId="{A73E1398-3E3B-4288-9369-DCF24C93421F}" sibTransId="{20A4BC93-7676-437B-88A5-07303E0A1BF0}"/>
    <dgm:cxn modelId="{A6EB89B8-9009-4856-AAE0-D24DE8D27A2E}" srcId="{ED8F407F-1828-4EEF-A7F4-7B6FB0497819}" destId="{74286DDF-E4EB-4B8B-AFEC-835FDEE5F7F3}" srcOrd="0" destOrd="0" parTransId="{B5384829-8D89-405A-8867-8672A2F1B497}" sibTransId="{17C22299-B9C3-43D0-AAFF-073D6CB42C86}"/>
    <dgm:cxn modelId="{49372EB4-92F1-459C-8EDE-E72BD2D4E050}" type="presOf" srcId="{1DFF38FB-5AD9-490B-A1E0-6924B19C3D35}" destId="{5B787A44-4E7E-4DA4-BE11-3C41A0AA6203}" srcOrd="0" destOrd="0" presId="urn:microsoft.com/office/officeart/2005/8/layout/process4"/>
    <dgm:cxn modelId="{821531F0-06FC-4214-8E85-5BE5488AD670}" type="presOf" srcId="{AD51425C-6980-459F-8BAA-3E5C94BA4622}" destId="{C8153F10-908B-47B5-A709-F4C25DBE9D4F}" srcOrd="0" destOrd="0" presId="urn:microsoft.com/office/officeart/2005/8/layout/process4"/>
    <dgm:cxn modelId="{26B8D524-E959-4727-8C01-9B9A98F27C99}" type="presOf" srcId="{ED8F407F-1828-4EEF-A7F4-7B6FB0497819}" destId="{E775ABB6-D467-4886-A002-0B7716EF03B8}" srcOrd="0" destOrd="0" presId="urn:microsoft.com/office/officeart/2005/8/layout/process4"/>
    <dgm:cxn modelId="{74A3B8FE-3411-4D99-950B-154F45349EAE}" type="presOf" srcId="{ED8F407F-1828-4EEF-A7F4-7B6FB0497819}" destId="{AA02DDCD-CCF4-4270-8277-1013FCFB1666}" srcOrd="1" destOrd="0" presId="urn:microsoft.com/office/officeart/2005/8/layout/process4"/>
    <dgm:cxn modelId="{835166B8-F856-402D-B828-3EA6C609A252}" srcId="{970A1AC3-2D39-4D49-97C0-A821C5526F38}" destId="{BD35B5E4-5251-4AF8-AF15-CB188DF5D02F}" srcOrd="0" destOrd="0" parTransId="{CB6B2B31-1A73-4F86-97F3-E6D279CB0156}" sibTransId="{B5C80FE5-8C29-40F5-B7CF-E49FC8DBD1B0}"/>
    <dgm:cxn modelId="{57A18BF6-1A90-4A70-AE99-F44EA0621DCF}" srcId="{970A1AC3-2D39-4D49-97C0-A821C5526F38}" destId="{90688396-1B25-438C-AD1A-D6B97DBC2085}" srcOrd="3" destOrd="0" parTransId="{DF367DBB-DE2F-46E9-9198-C116FBBCF5DD}" sibTransId="{6FBD6C9E-D0A0-4F72-9FC7-C6175A7AF705}"/>
    <dgm:cxn modelId="{20F6F9C6-268D-4B0F-9A87-147CF48EC423}" srcId="{AD51425C-6980-459F-8BAA-3E5C94BA4622}" destId="{56EB3835-7DB8-427F-BBB4-6348158DD956}" srcOrd="0" destOrd="0" parTransId="{739AB915-DDAC-49AC-98C9-313836A2A504}" sibTransId="{69552DD0-7917-46B6-914D-4B3356AF7E49}"/>
    <dgm:cxn modelId="{FFA56DE1-269A-49A9-9400-53CEB3A0D15A}" srcId="{4E80D2F4-31CC-48CA-AD7F-8FB8FC6F4D45}" destId="{970A1AC3-2D39-4D49-97C0-A821C5526F38}" srcOrd="0" destOrd="0" parTransId="{432C7C37-B6E1-4474-8462-7D8E32E468F9}" sibTransId="{0ADB4B2A-B576-4F88-995D-27456A4A8220}"/>
    <dgm:cxn modelId="{68C1CC66-8C63-4E49-AD99-80DD56D8AD22}" type="presOf" srcId="{AD51425C-6980-459F-8BAA-3E5C94BA4622}" destId="{B3CFA8D5-BBE2-4F78-A5DF-D79EC9847820}" srcOrd="1" destOrd="0" presId="urn:microsoft.com/office/officeart/2005/8/layout/process4"/>
    <dgm:cxn modelId="{6B11D45C-FD11-4028-A986-106CF2CA1E6A}" type="presOf" srcId="{56EB3835-7DB8-427F-BBB4-6348158DD956}" destId="{D45424A6-02FD-4BCB-8067-C76E23022C2D}" srcOrd="0" destOrd="0" presId="urn:microsoft.com/office/officeart/2005/8/layout/process4"/>
    <dgm:cxn modelId="{16F7BBF9-641B-4C85-8915-BD35136B5026}" type="presOf" srcId="{C3D73C9B-5C1B-49D0-81DF-7495AA2EBBC3}" destId="{8CDD2C86-CFE0-430F-838E-27531E82A63F}" srcOrd="0" destOrd="0" presId="urn:microsoft.com/office/officeart/2005/8/layout/process4"/>
    <dgm:cxn modelId="{5D76EF3C-C726-40F4-887A-7BCD6A6043A6}" type="presOf" srcId="{BD35B5E4-5251-4AF8-AF15-CB188DF5D02F}" destId="{5765E17E-7914-45DB-BAB7-C84D85B1DD36}" srcOrd="0" destOrd="0" presId="urn:microsoft.com/office/officeart/2005/8/layout/process4"/>
    <dgm:cxn modelId="{1D72BD0F-F5E7-4A7C-96B4-4B8C813E1E78}" type="presParOf" srcId="{98314748-411F-41B6-A8E7-51AF00AD057A}" destId="{5F14B867-4871-4484-9734-BFC41A8F3E9C}" srcOrd="0" destOrd="0" presId="urn:microsoft.com/office/officeart/2005/8/layout/process4"/>
    <dgm:cxn modelId="{5393097B-2EF9-4781-918D-BC6E12E9DA7E}" type="presParOf" srcId="{5F14B867-4871-4484-9734-BFC41A8F3E9C}" destId="{7F0587B4-C508-4901-95F1-D898C8813CB1}" srcOrd="0" destOrd="0" presId="urn:microsoft.com/office/officeart/2005/8/layout/process4"/>
    <dgm:cxn modelId="{62E6C99E-DE68-406B-B967-C79D62CAE852}" type="presParOf" srcId="{98314748-411F-41B6-A8E7-51AF00AD057A}" destId="{7F856399-AA47-4C74-9107-A81DBA415B3D}" srcOrd="1" destOrd="0" presId="urn:microsoft.com/office/officeart/2005/8/layout/process4"/>
    <dgm:cxn modelId="{3DEB2C00-D18D-49D2-B925-BA41260DF55F}" type="presParOf" srcId="{98314748-411F-41B6-A8E7-51AF00AD057A}" destId="{5A073016-B6D0-4BF8-8225-DF78D5FCD917}" srcOrd="2" destOrd="0" presId="urn:microsoft.com/office/officeart/2005/8/layout/process4"/>
    <dgm:cxn modelId="{9E74B238-00B9-4206-9E8D-6A1285C4DE14}" type="presParOf" srcId="{5A073016-B6D0-4BF8-8225-DF78D5FCD917}" destId="{8CDD2C86-CFE0-430F-838E-27531E82A63F}" srcOrd="0" destOrd="0" presId="urn:microsoft.com/office/officeart/2005/8/layout/process4"/>
    <dgm:cxn modelId="{E3D61EA1-31A8-4F7D-A673-B2EFBB3EDFB5}" type="presParOf" srcId="{5A073016-B6D0-4BF8-8225-DF78D5FCD917}" destId="{1B795DB4-5A68-4815-83F8-A37D87E27AC2}" srcOrd="1" destOrd="0" presId="urn:microsoft.com/office/officeart/2005/8/layout/process4"/>
    <dgm:cxn modelId="{3E026CDB-8357-4F0C-A047-FA144F2B12C7}" type="presParOf" srcId="{5A073016-B6D0-4BF8-8225-DF78D5FCD917}" destId="{AC425008-5D45-40F3-8862-8144653F72AB}" srcOrd="2" destOrd="0" presId="urn:microsoft.com/office/officeart/2005/8/layout/process4"/>
    <dgm:cxn modelId="{54E75789-8B5A-48AC-929A-B90CAE23BAAD}" type="presParOf" srcId="{AC425008-5D45-40F3-8862-8144653F72AB}" destId="{5B787A44-4E7E-4DA4-BE11-3C41A0AA6203}" srcOrd="0" destOrd="0" presId="urn:microsoft.com/office/officeart/2005/8/layout/process4"/>
    <dgm:cxn modelId="{A8562C0C-A299-43C4-B813-61D29E69266E}" type="presParOf" srcId="{98314748-411F-41B6-A8E7-51AF00AD057A}" destId="{4BE9F41E-9C48-484E-A643-F8D8AB95EA73}" srcOrd="3" destOrd="0" presId="urn:microsoft.com/office/officeart/2005/8/layout/process4"/>
    <dgm:cxn modelId="{26C5CBFB-92C2-4045-AD7F-F9257633A4CA}" type="presParOf" srcId="{98314748-411F-41B6-A8E7-51AF00AD057A}" destId="{18BB25C2-01FC-4A21-A03F-765DC990885D}" srcOrd="4" destOrd="0" presId="urn:microsoft.com/office/officeart/2005/8/layout/process4"/>
    <dgm:cxn modelId="{81C7D2F6-D513-4A40-A580-21703391CCDB}" type="presParOf" srcId="{18BB25C2-01FC-4A21-A03F-765DC990885D}" destId="{E775ABB6-D467-4886-A002-0B7716EF03B8}" srcOrd="0" destOrd="0" presId="urn:microsoft.com/office/officeart/2005/8/layout/process4"/>
    <dgm:cxn modelId="{BD9B925D-FA91-4C21-9C65-15D2C2296249}" type="presParOf" srcId="{18BB25C2-01FC-4A21-A03F-765DC990885D}" destId="{AA02DDCD-CCF4-4270-8277-1013FCFB1666}" srcOrd="1" destOrd="0" presId="urn:microsoft.com/office/officeart/2005/8/layout/process4"/>
    <dgm:cxn modelId="{C794B6B5-0C74-4F75-BE1C-A427E85BC80F}" type="presParOf" srcId="{18BB25C2-01FC-4A21-A03F-765DC990885D}" destId="{3E1AD45D-A325-4363-B525-6165C9340396}" srcOrd="2" destOrd="0" presId="urn:microsoft.com/office/officeart/2005/8/layout/process4"/>
    <dgm:cxn modelId="{77D840A6-9A85-410F-BD6A-5267A1CEF582}" type="presParOf" srcId="{3E1AD45D-A325-4363-B525-6165C9340396}" destId="{DC742C25-30D2-4DA7-8BFA-23D449C04262}" srcOrd="0" destOrd="0" presId="urn:microsoft.com/office/officeart/2005/8/layout/process4"/>
    <dgm:cxn modelId="{F00BC578-DA84-410A-9742-1B7563D70CE1}" type="presParOf" srcId="{98314748-411F-41B6-A8E7-51AF00AD057A}" destId="{E68C1A5A-804C-4646-8123-50E9D99CA17C}" srcOrd="5" destOrd="0" presId="urn:microsoft.com/office/officeart/2005/8/layout/process4"/>
    <dgm:cxn modelId="{6B9B2619-601A-4173-9307-ABF14A0FAAB6}" type="presParOf" srcId="{98314748-411F-41B6-A8E7-51AF00AD057A}" destId="{8F8017DB-1250-469D-90B2-E9546D29FA14}" srcOrd="6" destOrd="0" presId="urn:microsoft.com/office/officeart/2005/8/layout/process4"/>
    <dgm:cxn modelId="{51211201-1FA0-4765-9747-C6D9F50F3305}" type="presParOf" srcId="{8F8017DB-1250-469D-90B2-E9546D29FA14}" destId="{C8153F10-908B-47B5-A709-F4C25DBE9D4F}" srcOrd="0" destOrd="0" presId="urn:microsoft.com/office/officeart/2005/8/layout/process4"/>
    <dgm:cxn modelId="{65897A44-5140-4634-B0E6-8F87EA73BD30}" type="presParOf" srcId="{8F8017DB-1250-469D-90B2-E9546D29FA14}" destId="{B3CFA8D5-BBE2-4F78-A5DF-D79EC9847820}" srcOrd="1" destOrd="0" presId="urn:microsoft.com/office/officeart/2005/8/layout/process4"/>
    <dgm:cxn modelId="{4800D18D-AA62-461C-87BC-5743C6E300C1}" type="presParOf" srcId="{8F8017DB-1250-469D-90B2-E9546D29FA14}" destId="{5DD041D1-9F72-4AAC-8009-1932BE3F1287}" srcOrd="2" destOrd="0" presId="urn:microsoft.com/office/officeart/2005/8/layout/process4"/>
    <dgm:cxn modelId="{DE210838-3CEC-4F8A-AE1B-1596AB508A0B}" type="presParOf" srcId="{5DD041D1-9F72-4AAC-8009-1932BE3F1287}" destId="{D45424A6-02FD-4BCB-8067-C76E23022C2D}" srcOrd="0" destOrd="0" presId="urn:microsoft.com/office/officeart/2005/8/layout/process4"/>
    <dgm:cxn modelId="{0C4BFC70-75D6-4A6D-B7CD-32BB506B53DD}" type="presParOf" srcId="{98314748-411F-41B6-A8E7-51AF00AD057A}" destId="{A10277F6-1443-4E66-8DAF-D5CF264B234F}" srcOrd="7" destOrd="0" presId="urn:microsoft.com/office/officeart/2005/8/layout/process4"/>
    <dgm:cxn modelId="{C5508CF3-027C-42F6-93B9-D6FE587F44F5}" type="presParOf" srcId="{98314748-411F-41B6-A8E7-51AF00AD057A}" destId="{086BDFA4-8B02-4984-8A8C-2D9F0910349A}" srcOrd="8" destOrd="0" presId="urn:microsoft.com/office/officeart/2005/8/layout/process4"/>
    <dgm:cxn modelId="{B8331B9E-6D88-4B58-9551-327F299CA11B}" type="presParOf" srcId="{086BDFA4-8B02-4984-8A8C-2D9F0910349A}" destId="{1B812EC0-3805-48F3-BD4A-1C9C0FC01730}" srcOrd="0" destOrd="0" presId="urn:microsoft.com/office/officeart/2005/8/layout/process4"/>
    <dgm:cxn modelId="{0910083B-DF80-4188-BE81-A6DF416018DE}" type="presParOf" srcId="{086BDFA4-8B02-4984-8A8C-2D9F0910349A}" destId="{A5F0AB50-8889-440E-B20A-37FB64D6DA4C}" srcOrd="1" destOrd="0" presId="urn:microsoft.com/office/officeart/2005/8/layout/process4"/>
    <dgm:cxn modelId="{B7C88B18-DD7D-4D9D-9375-F5A7DDBE9F5E}" type="presParOf" srcId="{086BDFA4-8B02-4984-8A8C-2D9F0910349A}" destId="{781C37EA-0095-4BF5-8FDE-C0381EF6C592}" srcOrd="2" destOrd="0" presId="urn:microsoft.com/office/officeart/2005/8/layout/process4"/>
    <dgm:cxn modelId="{D8193AD0-DD23-4C38-94C8-ED0F4C008AEE}" type="presParOf" srcId="{781C37EA-0095-4BF5-8FDE-C0381EF6C592}" destId="{5765E17E-7914-45DB-BAB7-C84D85B1DD36}" srcOrd="0" destOrd="0" presId="urn:microsoft.com/office/officeart/2005/8/layout/process4"/>
    <dgm:cxn modelId="{62666FFB-AD4E-40E3-8FDC-92F4B20C7F36}" type="presParOf" srcId="{781C37EA-0095-4BF5-8FDE-C0381EF6C592}" destId="{E9FBC3E5-3196-4C57-A4CE-9840F92A63A1}" srcOrd="1" destOrd="0" presId="urn:microsoft.com/office/officeart/2005/8/layout/process4"/>
    <dgm:cxn modelId="{10B9DAED-8898-4BE1-8FA1-C97E5B46F2DA}" type="presParOf" srcId="{781C37EA-0095-4BF5-8FDE-C0381EF6C592}" destId="{31FAB374-258E-45C7-BC76-5687F614E3A7}" srcOrd="2" destOrd="0" presId="urn:microsoft.com/office/officeart/2005/8/layout/process4"/>
    <dgm:cxn modelId="{45E2A8DD-B892-4256-83B6-2EAFC57D7627}" type="presParOf" srcId="{781C37EA-0095-4BF5-8FDE-C0381EF6C592}" destId="{5C0782CF-4F97-4597-A4BC-CFBB70889588}" srcOrd="3"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C6033A-EEAE-40F6-86E4-EF1899C28150}" type="doc">
      <dgm:prSet loTypeId="urn:microsoft.com/office/officeart/2005/8/layout/list1" loCatId="list" qsTypeId="urn:microsoft.com/office/officeart/2005/8/quickstyle/3d6" qsCatId="3D" csTypeId="urn:microsoft.com/office/officeart/2005/8/colors/accent1_2" csCatId="accent1" phldr="1"/>
      <dgm:spPr/>
      <dgm:t>
        <a:bodyPr/>
        <a:lstStyle/>
        <a:p>
          <a:endParaRPr lang="en-US"/>
        </a:p>
      </dgm:t>
    </dgm:pt>
    <dgm:pt modelId="{55EAA78B-CBA9-4DA0-A35C-ABB3F2387D2F}">
      <dgm:prSet phldrT="[Text]" custT="1"/>
      <dgm:spPr>
        <a:solidFill>
          <a:schemeClr val="accent6">
            <a:lumMod val="40000"/>
            <a:lumOff val="60000"/>
          </a:schemeClr>
        </a:solidFill>
      </dgm:spPr>
      <dgm:t>
        <a:bodyPr/>
        <a:lstStyle/>
        <a:p>
          <a:pPr algn="ctr"/>
          <a:endParaRPr lang="en-US" sz="3200" dirty="0">
            <a:solidFill>
              <a:srgbClr val="002060"/>
            </a:solidFill>
            <a:latin typeface="Times New Roman" pitchFamily="18" charset="0"/>
            <a:cs typeface="Times New Roman" pitchFamily="18" charset="0"/>
          </a:endParaRPr>
        </a:p>
        <a:p>
          <a:pPr algn="ctr"/>
          <a:r>
            <a:rPr lang="en-US" sz="3200" b="1" dirty="0" err="1">
              <a:solidFill>
                <a:srgbClr val="002060"/>
              </a:solidFill>
              <a:latin typeface="Times New Roman" pitchFamily="18" charset="0"/>
              <a:cs typeface="Times New Roman" pitchFamily="18" charset="0"/>
            </a:rPr>
            <a:t>Ôn</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tập</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bài</a:t>
          </a:r>
          <a:r>
            <a:rPr lang="en-US" sz="3200" b="1" dirty="0">
              <a:solidFill>
                <a:srgbClr val="002060"/>
              </a:solidFill>
              <a:latin typeface="Times New Roman" pitchFamily="18" charset="0"/>
              <a:cs typeface="Times New Roman" pitchFamily="18" charset="0"/>
            </a:rPr>
            <a:t> 4:</a:t>
          </a:r>
        </a:p>
        <a:p>
          <a:pPr algn="ctr"/>
          <a:r>
            <a:rPr lang="en-US" sz="3200" b="1" dirty="0" err="1">
              <a:solidFill>
                <a:srgbClr val="002060"/>
              </a:solidFill>
              <a:latin typeface="Times New Roman" pitchFamily="18" charset="0"/>
              <a:cs typeface="Times New Roman" pitchFamily="18" charset="0"/>
            </a:rPr>
            <a:t>Những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trải</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nghiệm</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trong</a:t>
          </a:r>
          <a:r>
            <a:rPr lang="en-US" sz="3200" b="1" dirty="0">
              <a:solidFill>
                <a:srgbClr val="002060"/>
              </a:solidFill>
              <a:latin typeface="Times New Roman" pitchFamily="18" charset="0"/>
              <a:cs typeface="Times New Roman" pitchFamily="18" charset="0"/>
            </a:rPr>
            <a:t> </a:t>
          </a:r>
          <a:r>
            <a:rPr lang="en-US" sz="3200" b="1" dirty="0" err="1">
              <a:solidFill>
                <a:srgbClr val="002060"/>
              </a:solidFill>
              <a:latin typeface="Times New Roman" pitchFamily="18" charset="0"/>
              <a:cs typeface="Times New Roman" pitchFamily="18" charset="0"/>
            </a:rPr>
            <a:t>đời</a:t>
          </a:r>
          <a:endParaRPr lang="en-US" sz="3200" b="1" dirty="0">
            <a:solidFill>
              <a:srgbClr val="002060"/>
            </a:solidFill>
            <a:latin typeface="Times New Roman" pitchFamily="18" charset="0"/>
            <a:cs typeface="Times New Roman" pitchFamily="18" charset="0"/>
          </a:endParaRPr>
        </a:p>
        <a:p>
          <a:pPr algn="l"/>
          <a:endParaRPr lang="en-US" sz="2800" dirty="0">
            <a:solidFill>
              <a:srgbClr val="002060"/>
            </a:solidFill>
          </a:endParaRPr>
        </a:p>
      </dgm:t>
    </dgm:pt>
    <dgm:pt modelId="{7D9659A0-E304-4CED-8E2A-4D8428C2EC07}" type="parTrans" cxnId="{28AEBC7C-BC20-4F42-8CE1-FAEECCA89380}">
      <dgm:prSet/>
      <dgm:spPr/>
      <dgm:t>
        <a:bodyPr/>
        <a:lstStyle/>
        <a:p>
          <a:endParaRPr lang="en-US"/>
        </a:p>
      </dgm:t>
    </dgm:pt>
    <dgm:pt modelId="{8DC2E23A-A017-46FC-B81D-79FA5B29A537}" type="sibTrans" cxnId="{28AEBC7C-BC20-4F42-8CE1-FAEECCA89380}">
      <dgm:prSet/>
      <dgm:spPr/>
      <dgm:t>
        <a:bodyPr/>
        <a:lstStyle/>
        <a:p>
          <a:endParaRPr lang="en-US"/>
        </a:p>
      </dgm:t>
    </dgm:pt>
    <dgm:pt modelId="{C4131628-95CF-4505-8A79-447808A20E50}" type="pres">
      <dgm:prSet presAssocID="{7BC6033A-EEAE-40F6-86E4-EF1899C28150}" presName="linear" presStyleCnt="0">
        <dgm:presLayoutVars>
          <dgm:dir/>
          <dgm:animLvl val="lvl"/>
          <dgm:resizeHandles val="exact"/>
        </dgm:presLayoutVars>
      </dgm:prSet>
      <dgm:spPr/>
      <dgm:t>
        <a:bodyPr/>
        <a:lstStyle/>
        <a:p>
          <a:endParaRPr lang="en-US"/>
        </a:p>
      </dgm:t>
    </dgm:pt>
    <dgm:pt modelId="{4D0402E9-0D1A-418C-B098-7047F5D8863B}" type="pres">
      <dgm:prSet presAssocID="{55EAA78B-CBA9-4DA0-A35C-ABB3F2387D2F}" presName="parentLin" presStyleCnt="0"/>
      <dgm:spPr/>
    </dgm:pt>
    <dgm:pt modelId="{7C90C879-56CE-4E4E-ACA0-B85305DDA946}" type="pres">
      <dgm:prSet presAssocID="{55EAA78B-CBA9-4DA0-A35C-ABB3F2387D2F}" presName="parentLeftMargin" presStyleLbl="node1" presStyleIdx="0" presStyleCnt="1"/>
      <dgm:spPr/>
      <dgm:t>
        <a:bodyPr/>
        <a:lstStyle/>
        <a:p>
          <a:endParaRPr lang="en-US"/>
        </a:p>
      </dgm:t>
    </dgm:pt>
    <dgm:pt modelId="{AF1AA75E-1D49-4B18-B50E-96B754A05A79}" type="pres">
      <dgm:prSet presAssocID="{55EAA78B-CBA9-4DA0-A35C-ABB3F2387D2F}" presName="parentText" presStyleLbl="node1" presStyleIdx="0" presStyleCnt="1">
        <dgm:presLayoutVars>
          <dgm:chMax val="0"/>
          <dgm:bulletEnabled val="1"/>
        </dgm:presLayoutVars>
      </dgm:prSet>
      <dgm:spPr/>
      <dgm:t>
        <a:bodyPr/>
        <a:lstStyle/>
        <a:p>
          <a:endParaRPr lang="en-US"/>
        </a:p>
      </dgm:t>
    </dgm:pt>
    <dgm:pt modelId="{2C3BF83D-6B8C-475A-AE58-7C6F6D139801}" type="pres">
      <dgm:prSet presAssocID="{55EAA78B-CBA9-4DA0-A35C-ABB3F2387D2F}" presName="negativeSpace" presStyleCnt="0"/>
      <dgm:spPr/>
    </dgm:pt>
    <dgm:pt modelId="{7934EBDB-5923-410C-A4A6-4F989CEB7081}" type="pres">
      <dgm:prSet presAssocID="{55EAA78B-CBA9-4DA0-A35C-ABB3F2387D2F}" presName="childText" presStyleLbl="conFgAcc1" presStyleIdx="0" presStyleCnt="1" custLinFactNeighborX="167" custLinFactNeighborY="-21106">
        <dgm:presLayoutVars>
          <dgm:bulletEnabled val="1"/>
        </dgm:presLayoutVars>
      </dgm:prSet>
      <dgm:spPr/>
    </dgm:pt>
  </dgm:ptLst>
  <dgm:cxnLst>
    <dgm:cxn modelId="{B0089424-D04D-4A7F-9E0E-DE0992504C4E}" type="presOf" srcId="{7BC6033A-EEAE-40F6-86E4-EF1899C28150}" destId="{C4131628-95CF-4505-8A79-447808A20E50}" srcOrd="0" destOrd="0" presId="urn:microsoft.com/office/officeart/2005/8/layout/list1"/>
    <dgm:cxn modelId="{28AEBC7C-BC20-4F42-8CE1-FAEECCA89380}" srcId="{7BC6033A-EEAE-40F6-86E4-EF1899C28150}" destId="{55EAA78B-CBA9-4DA0-A35C-ABB3F2387D2F}" srcOrd="0" destOrd="0" parTransId="{7D9659A0-E304-4CED-8E2A-4D8428C2EC07}" sibTransId="{8DC2E23A-A017-46FC-B81D-79FA5B29A537}"/>
    <dgm:cxn modelId="{7898DAA5-49F1-4C53-8424-38732775DAFF}" type="presOf" srcId="{55EAA78B-CBA9-4DA0-A35C-ABB3F2387D2F}" destId="{AF1AA75E-1D49-4B18-B50E-96B754A05A79}" srcOrd="1" destOrd="0" presId="urn:microsoft.com/office/officeart/2005/8/layout/list1"/>
    <dgm:cxn modelId="{731FE7BA-00E8-4B8D-8862-5DDFFF8AB44C}" type="presOf" srcId="{55EAA78B-CBA9-4DA0-A35C-ABB3F2387D2F}" destId="{7C90C879-56CE-4E4E-ACA0-B85305DDA946}" srcOrd="0" destOrd="0" presId="urn:microsoft.com/office/officeart/2005/8/layout/list1"/>
    <dgm:cxn modelId="{0059F3B8-3BB8-4466-8AB2-22FDC6140A5B}" type="presParOf" srcId="{C4131628-95CF-4505-8A79-447808A20E50}" destId="{4D0402E9-0D1A-418C-B098-7047F5D8863B}" srcOrd="0" destOrd="0" presId="urn:microsoft.com/office/officeart/2005/8/layout/list1"/>
    <dgm:cxn modelId="{8F9C2D13-A018-40FE-9F3C-AE9282B66A5A}" type="presParOf" srcId="{4D0402E9-0D1A-418C-B098-7047F5D8863B}" destId="{7C90C879-56CE-4E4E-ACA0-B85305DDA946}" srcOrd="0" destOrd="0" presId="urn:microsoft.com/office/officeart/2005/8/layout/list1"/>
    <dgm:cxn modelId="{6129BFCD-BFB3-47E7-8A56-204606C997D2}" type="presParOf" srcId="{4D0402E9-0D1A-418C-B098-7047F5D8863B}" destId="{AF1AA75E-1D49-4B18-B50E-96B754A05A79}" srcOrd="1" destOrd="0" presId="urn:microsoft.com/office/officeart/2005/8/layout/list1"/>
    <dgm:cxn modelId="{049DFC81-DDE4-46F8-AD60-E126E35219CC}" type="presParOf" srcId="{C4131628-95CF-4505-8A79-447808A20E50}" destId="{2C3BF83D-6B8C-475A-AE58-7C6F6D139801}" srcOrd="1" destOrd="0" presId="urn:microsoft.com/office/officeart/2005/8/layout/list1"/>
    <dgm:cxn modelId="{F1AA63C5-A3A0-4756-8A3E-6B412E5D0F3C}" type="presParOf" srcId="{C4131628-95CF-4505-8A79-447808A20E50}" destId="{7934EBDB-5923-410C-A4A6-4F989CEB7081}" srcOrd="2"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34EBDB-5923-410C-A4A6-4F989CEB7081}">
      <dsp:nvSpPr>
        <dsp:cNvPr id="0" name=""/>
        <dsp:cNvSpPr/>
      </dsp:nvSpPr>
      <dsp:spPr>
        <a:xfrm>
          <a:off x="0" y="441682"/>
          <a:ext cx="8286808" cy="9324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p3d z="-152400" prstMaterial="plastic">
          <a:bevelT w="25400" h="25400"/>
          <a:bevelB w="25400" h="25400"/>
        </a:sp3d>
      </dsp:spPr>
      <dsp:style>
        <a:lnRef idx="1">
          <a:scrgbClr r="0" g="0" b="0"/>
        </a:lnRef>
        <a:fillRef idx="1">
          <a:scrgbClr r="0" g="0" b="0"/>
        </a:fillRef>
        <a:effectRef idx="2">
          <a:scrgbClr r="0" g="0" b="0"/>
        </a:effectRef>
        <a:fontRef idx="minor"/>
      </dsp:style>
    </dsp:sp>
    <dsp:sp modelId="{AF1AA75E-1D49-4B18-B50E-96B754A05A79}">
      <dsp:nvSpPr>
        <dsp:cNvPr id="0" name=""/>
        <dsp:cNvSpPr/>
      </dsp:nvSpPr>
      <dsp:spPr>
        <a:xfrm>
          <a:off x="414340" y="10826"/>
          <a:ext cx="5800765" cy="1092240"/>
        </a:xfrm>
        <a:prstGeom prst="roundRect">
          <a:avLst/>
        </a:prstGeom>
        <a:solidFill>
          <a:schemeClr val="accent6">
            <a:lumMod val="40000"/>
            <a:lumOff val="6000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19255" tIns="0" rIns="219255" bIns="0" numCol="1" spcCol="1270" anchor="ctr" anchorCtr="0">
          <a:noAutofit/>
        </a:bodyPr>
        <a:lstStyle/>
        <a:p>
          <a:pPr lvl="0" algn="ctr" defTabSz="1422400">
            <a:lnSpc>
              <a:spcPct val="90000"/>
            </a:lnSpc>
            <a:spcBef>
              <a:spcPct val="0"/>
            </a:spcBef>
            <a:spcAft>
              <a:spcPct val="35000"/>
            </a:spcAft>
          </a:pPr>
          <a:endParaRPr lang="en-US" sz="3200" kern="1200" dirty="0">
            <a:solidFill>
              <a:srgbClr val="002060"/>
            </a:solidFill>
            <a:latin typeface="Times New Roman" pitchFamily="18" charset="0"/>
            <a:cs typeface="Times New Roman" pitchFamily="18" charset="0"/>
          </a:endParaRPr>
        </a:p>
        <a:p>
          <a:pPr lvl="0" algn="ctr" defTabSz="1422400">
            <a:lnSpc>
              <a:spcPct val="90000"/>
            </a:lnSpc>
            <a:spcBef>
              <a:spcPct val="0"/>
            </a:spcBef>
            <a:spcAft>
              <a:spcPct val="35000"/>
            </a:spcAft>
          </a:pPr>
          <a:r>
            <a:rPr lang="en-US" sz="3200" b="1" kern="1200" dirty="0" err="1">
              <a:solidFill>
                <a:srgbClr val="002060"/>
              </a:solidFill>
              <a:latin typeface="Times New Roman" pitchFamily="18" charset="0"/>
              <a:cs typeface="Times New Roman" pitchFamily="18" charset="0"/>
            </a:rPr>
            <a:t>Ôn</a:t>
          </a:r>
          <a:r>
            <a:rPr lang="en-US" sz="3200" b="1" kern="1200" dirty="0">
              <a:solidFill>
                <a:srgbClr val="002060"/>
              </a:solidFill>
              <a:latin typeface="Times New Roman" pitchFamily="18" charset="0"/>
              <a:cs typeface="Times New Roman" pitchFamily="18" charset="0"/>
            </a:rPr>
            <a:t> </a:t>
          </a:r>
          <a:r>
            <a:rPr lang="en-US" sz="3200" b="1" kern="1200" dirty="0" err="1">
              <a:solidFill>
                <a:srgbClr val="002060"/>
              </a:solidFill>
              <a:latin typeface="Times New Roman" pitchFamily="18" charset="0"/>
              <a:cs typeface="Times New Roman" pitchFamily="18" charset="0"/>
            </a:rPr>
            <a:t>tập</a:t>
          </a:r>
          <a:r>
            <a:rPr lang="en-US" sz="3200" b="1" kern="1200" dirty="0">
              <a:solidFill>
                <a:srgbClr val="002060"/>
              </a:solidFill>
              <a:latin typeface="Times New Roman" pitchFamily="18" charset="0"/>
              <a:cs typeface="Times New Roman" pitchFamily="18" charset="0"/>
            </a:rPr>
            <a:t> </a:t>
          </a:r>
          <a:r>
            <a:rPr lang="en-US" sz="3200" b="1" kern="1200" dirty="0" err="1">
              <a:solidFill>
                <a:srgbClr val="002060"/>
              </a:solidFill>
              <a:latin typeface="Times New Roman" pitchFamily="18" charset="0"/>
              <a:cs typeface="Times New Roman" pitchFamily="18" charset="0"/>
            </a:rPr>
            <a:t>bài</a:t>
          </a:r>
          <a:r>
            <a:rPr lang="en-US" sz="3200" b="1" kern="1200" dirty="0">
              <a:solidFill>
                <a:srgbClr val="002060"/>
              </a:solidFill>
              <a:latin typeface="Times New Roman" pitchFamily="18" charset="0"/>
              <a:cs typeface="Times New Roman" pitchFamily="18" charset="0"/>
            </a:rPr>
            <a:t> 4:</a:t>
          </a:r>
        </a:p>
        <a:p>
          <a:pPr lvl="0" algn="ctr" defTabSz="1422400">
            <a:lnSpc>
              <a:spcPct val="90000"/>
            </a:lnSpc>
            <a:spcBef>
              <a:spcPct val="0"/>
            </a:spcBef>
            <a:spcAft>
              <a:spcPct val="35000"/>
            </a:spcAft>
          </a:pPr>
          <a:r>
            <a:rPr lang="en-US" sz="3200" b="1" kern="1200" dirty="0" err="1">
              <a:solidFill>
                <a:srgbClr val="002060"/>
              </a:solidFill>
              <a:latin typeface="Times New Roman" pitchFamily="18" charset="0"/>
              <a:cs typeface="Times New Roman" pitchFamily="18" charset="0"/>
            </a:rPr>
            <a:t>Những</a:t>
          </a:r>
          <a:r>
            <a:rPr lang="en-US" sz="3200" b="1" kern="1200" dirty="0">
              <a:solidFill>
                <a:srgbClr val="002060"/>
              </a:solidFill>
              <a:latin typeface="Times New Roman" pitchFamily="18" charset="0"/>
              <a:cs typeface="Times New Roman" pitchFamily="18" charset="0"/>
            </a:rPr>
            <a:t> </a:t>
          </a:r>
          <a:r>
            <a:rPr lang="en-US" sz="3200" b="1" kern="1200" dirty="0" err="1">
              <a:solidFill>
                <a:srgbClr val="002060"/>
              </a:solidFill>
              <a:latin typeface="Times New Roman" pitchFamily="18" charset="0"/>
              <a:cs typeface="Times New Roman" pitchFamily="18" charset="0"/>
            </a:rPr>
            <a:t>trải</a:t>
          </a:r>
          <a:r>
            <a:rPr lang="en-US" sz="3200" b="1" kern="1200" dirty="0">
              <a:solidFill>
                <a:srgbClr val="002060"/>
              </a:solidFill>
              <a:latin typeface="Times New Roman" pitchFamily="18" charset="0"/>
              <a:cs typeface="Times New Roman" pitchFamily="18" charset="0"/>
            </a:rPr>
            <a:t> </a:t>
          </a:r>
          <a:r>
            <a:rPr lang="en-US" sz="3200" b="1" kern="1200" dirty="0" err="1">
              <a:solidFill>
                <a:srgbClr val="002060"/>
              </a:solidFill>
              <a:latin typeface="Times New Roman" pitchFamily="18" charset="0"/>
              <a:cs typeface="Times New Roman" pitchFamily="18" charset="0"/>
            </a:rPr>
            <a:t>nghiệm</a:t>
          </a:r>
          <a:r>
            <a:rPr lang="en-US" sz="3200" b="1" kern="1200" dirty="0">
              <a:solidFill>
                <a:srgbClr val="002060"/>
              </a:solidFill>
              <a:latin typeface="Times New Roman" pitchFamily="18" charset="0"/>
              <a:cs typeface="Times New Roman" pitchFamily="18" charset="0"/>
            </a:rPr>
            <a:t> </a:t>
          </a:r>
          <a:r>
            <a:rPr lang="en-US" sz="3200" b="1" kern="1200" dirty="0" err="1">
              <a:solidFill>
                <a:srgbClr val="002060"/>
              </a:solidFill>
              <a:latin typeface="Times New Roman" pitchFamily="18" charset="0"/>
              <a:cs typeface="Times New Roman" pitchFamily="18" charset="0"/>
            </a:rPr>
            <a:t>trong</a:t>
          </a:r>
          <a:r>
            <a:rPr lang="en-US" sz="3200" b="1" kern="1200" dirty="0">
              <a:solidFill>
                <a:srgbClr val="002060"/>
              </a:solidFill>
              <a:latin typeface="Times New Roman" pitchFamily="18" charset="0"/>
              <a:cs typeface="Times New Roman" pitchFamily="18" charset="0"/>
            </a:rPr>
            <a:t> </a:t>
          </a:r>
          <a:r>
            <a:rPr lang="en-US" sz="3200" b="1" kern="1200" dirty="0" err="1">
              <a:solidFill>
                <a:srgbClr val="002060"/>
              </a:solidFill>
              <a:latin typeface="Times New Roman" pitchFamily="18" charset="0"/>
              <a:cs typeface="Times New Roman" pitchFamily="18" charset="0"/>
            </a:rPr>
            <a:t>đời</a:t>
          </a:r>
          <a:endParaRPr lang="en-US" sz="3200" b="1" kern="1200" dirty="0">
            <a:solidFill>
              <a:srgbClr val="002060"/>
            </a:solidFill>
            <a:latin typeface="Times New Roman" pitchFamily="18" charset="0"/>
            <a:cs typeface="Times New Roman" pitchFamily="18" charset="0"/>
          </a:endParaRPr>
        </a:p>
        <a:p>
          <a:pPr lvl="0" algn="l" defTabSz="1422400">
            <a:lnSpc>
              <a:spcPct val="90000"/>
            </a:lnSpc>
            <a:spcBef>
              <a:spcPct val="0"/>
            </a:spcBef>
            <a:spcAft>
              <a:spcPct val="35000"/>
            </a:spcAft>
          </a:pPr>
          <a:endParaRPr lang="en-US" sz="2800" kern="1200" dirty="0">
            <a:solidFill>
              <a:srgbClr val="002060"/>
            </a:solidFill>
          </a:endParaRPr>
        </a:p>
      </dsp:txBody>
      <dsp:txXfrm>
        <a:off x="467659" y="64145"/>
        <a:ext cx="5694127" cy="985602"/>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09A6E0-2DB1-453E-8295-FE5AD2BCC1B6}" type="datetimeFigureOut">
              <a:rPr lang="en-US" smtClean="0"/>
              <a:t>7/27/2022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37E43D-4701-4A13-9165-61E4108B5B15}" type="slidenum">
              <a:rPr lang="en-US" smtClean="0"/>
              <a:t>‹#›</a:t>
            </a:fld>
            <a:endParaRPr lang="en-US"/>
          </a:p>
        </p:txBody>
      </p:sp>
    </p:spTree>
    <p:extLst>
      <p:ext uri="{BB962C8B-B14F-4D97-AF65-F5344CB8AC3E}">
        <p14:creationId xmlns:p14="http://schemas.microsoft.com/office/powerpoint/2010/main" val="281848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a:t>
            </a:fld>
            <a:endParaRPr lang="zh-CN" altLang="en-US"/>
          </a:p>
        </p:txBody>
      </p:sp>
    </p:spTree>
    <p:extLst>
      <p:ext uri="{BB962C8B-B14F-4D97-AF65-F5344CB8AC3E}">
        <p14:creationId xmlns:p14="http://schemas.microsoft.com/office/powerpoint/2010/main" val="2043100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17</a:t>
            </a:fld>
            <a:endParaRPr lang="zh-CN" altLang="en-US"/>
          </a:p>
        </p:txBody>
      </p:sp>
    </p:spTree>
    <p:extLst>
      <p:ext uri="{BB962C8B-B14F-4D97-AF65-F5344CB8AC3E}">
        <p14:creationId xmlns:p14="http://schemas.microsoft.com/office/powerpoint/2010/main" val="2804771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18</a:t>
            </a:fld>
            <a:endParaRPr lang="zh-CN" altLang="en-US"/>
          </a:p>
        </p:txBody>
      </p:sp>
    </p:spTree>
    <p:extLst>
      <p:ext uri="{BB962C8B-B14F-4D97-AF65-F5344CB8AC3E}">
        <p14:creationId xmlns:p14="http://schemas.microsoft.com/office/powerpoint/2010/main" val="3860984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E02EE25-8FFF-4545-9245-BFC2F1AC7E5B}"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BE55E-384E-4C47-9482-975460FE0897}" type="slidenum">
              <a:rPr lang="en-US" smtClean="0"/>
              <a:t>‹#›</a:t>
            </a:fld>
            <a:endParaRPr lang="en-US"/>
          </a:p>
        </p:txBody>
      </p:sp>
    </p:spTree>
    <p:extLst>
      <p:ext uri="{BB962C8B-B14F-4D97-AF65-F5344CB8AC3E}">
        <p14:creationId xmlns:p14="http://schemas.microsoft.com/office/powerpoint/2010/main" val="2418584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02EE25-8FFF-4545-9245-BFC2F1AC7E5B}"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BE55E-384E-4C47-9482-975460FE0897}" type="slidenum">
              <a:rPr lang="en-US" smtClean="0"/>
              <a:t>‹#›</a:t>
            </a:fld>
            <a:endParaRPr lang="en-US"/>
          </a:p>
        </p:txBody>
      </p:sp>
    </p:spTree>
    <p:extLst>
      <p:ext uri="{BB962C8B-B14F-4D97-AF65-F5344CB8AC3E}">
        <p14:creationId xmlns:p14="http://schemas.microsoft.com/office/powerpoint/2010/main" val="38692264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02EE25-8FFF-4545-9245-BFC2F1AC7E5B}"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BE55E-384E-4C47-9482-975460FE0897}" type="slidenum">
              <a:rPr lang="en-US" smtClean="0"/>
              <a:t>‹#›</a:t>
            </a:fld>
            <a:endParaRPr lang="en-US"/>
          </a:p>
        </p:txBody>
      </p:sp>
    </p:spTree>
    <p:extLst>
      <p:ext uri="{BB962C8B-B14F-4D97-AF65-F5344CB8AC3E}">
        <p14:creationId xmlns:p14="http://schemas.microsoft.com/office/powerpoint/2010/main" val="50867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02EE25-8FFF-4545-9245-BFC2F1AC7E5B}"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BE55E-384E-4C47-9482-975460FE0897}" type="slidenum">
              <a:rPr lang="en-US" smtClean="0"/>
              <a:t>‹#›</a:t>
            </a:fld>
            <a:endParaRPr lang="en-US"/>
          </a:p>
        </p:txBody>
      </p:sp>
    </p:spTree>
    <p:extLst>
      <p:ext uri="{BB962C8B-B14F-4D97-AF65-F5344CB8AC3E}">
        <p14:creationId xmlns:p14="http://schemas.microsoft.com/office/powerpoint/2010/main" val="2422145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02EE25-8FFF-4545-9245-BFC2F1AC7E5B}" type="datetimeFigureOut">
              <a:rPr lang="en-US" smtClean="0"/>
              <a:t>7/27/2022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0BE55E-384E-4C47-9482-975460FE0897}" type="slidenum">
              <a:rPr lang="en-US" smtClean="0"/>
              <a:t>‹#›</a:t>
            </a:fld>
            <a:endParaRPr lang="en-US"/>
          </a:p>
        </p:txBody>
      </p:sp>
    </p:spTree>
    <p:extLst>
      <p:ext uri="{BB962C8B-B14F-4D97-AF65-F5344CB8AC3E}">
        <p14:creationId xmlns:p14="http://schemas.microsoft.com/office/powerpoint/2010/main" val="4289326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02EE25-8FFF-4545-9245-BFC2F1AC7E5B}" type="datetimeFigureOut">
              <a:rPr lang="en-US" smtClean="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0BE55E-384E-4C47-9482-975460FE0897}" type="slidenum">
              <a:rPr lang="en-US" smtClean="0"/>
              <a:t>‹#›</a:t>
            </a:fld>
            <a:endParaRPr lang="en-US"/>
          </a:p>
        </p:txBody>
      </p:sp>
    </p:spTree>
    <p:extLst>
      <p:ext uri="{BB962C8B-B14F-4D97-AF65-F5344CB8AC3E}">
        <p14:creationId xmlns:p14="http://schemas.microsoft.com/office/powerpoint/2010/main" val="3303859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02EE25-8FFF-4545-9245-BFC2F1AC7E5B}" type="datetimeFigureOut">
              <a:rPr lang="en-US" smtClean="0"/>
              <a:t>7/27/2022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0BE55E-384E-4C47-9482-975460FE0897}" type="slidenum">
              <a:rPr lang="en-US" smtClean="0"/>
              <a:t>‹#›</a:t>
            </a:fld>
            <a:endParaRPr lang="en-US"/>
          </a:p>
        </p:txBody>
      </p:sp>
    </p:spTree>
    <p:extLst>
      <p:ext uri="{BB962C8B-B14F-4D97-AF65-F5344CB8AC3E}">
        <p14:creationId xmlns:p14="http://schemas.microsoft.com/office/powerpoint/2010/main" val="1568962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02EE25-8FFF-4545-9245-BFC2F1AC7E5B}" type="datetimeFigureOut">
              <a:rPr lang="en-US" smtClean="0"/>
              <a:t>7/27/2022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0BE55E-384E-4C47-9482-975460FE0897}" type="slidenum">
              <a:rPr lang="en-US" smtClean="0"/>
              <a:t>‹#›</a:t>
            </a:fld>
            <a:endParaRPr lang="en-US"/>
          </a:p>
        </p:txBody>
      </p:sp>
    </p:spTree>
    <p:extLst>
      <p:ext uri="{BB962C8B-B14F-4D97-AF65-F5344CB8AC3E}">
        <p14:creationId xmlns:p14="http://schemas.microsoft.com/office/powerpoint/2010/main" val="1516891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02EE25-8FFF-4545-9245-BFC2F1AC7E5B}" type="datetimeFigureOut">
              <a:rPr lang="en-US" smtClean="0"/>
              <a:t>7/27/2022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0BE55E-384E-4C47-9482-975460FE0897}" type="slidenum">
              <a:rPr lang="en-US" smtClean="0"/>
              <a:t>‹#›</a:t>
            </a:fld>
            <a:endParaRPr lang="en-US"/>
          </a:p>
        </p:txBody>
      </p:sp>
    </p:spTree>
    <p:extLst>
      <p:ext uri="{BB962C8B-B14F-4D97-AF65-F5344CB8AC3E}">
        <p14:creationId xmlns:p14="http://schemas.microsoft.com/office/powerpoint/2010/main" val="4072985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02EE25-8FFF-4545-9245-BFC2F1AC7E5B}" type="datetimeFigureOut">
              <a:rPr lang="en-US" smtClean="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0BE55E-384E-4C47-9482-975460FE0897}" type="slidenum">
              <a:rPr lang="en-US" smtClean="0"/>
              <a:t>‹#›</a:t>
            </a:fld>
            <a:endParaRPr lang="en-US"/>
          </a:p>
        </p:txBody>
      </p:sp>
    </p:spTree>
    <p:extLst>
      <p:ext uri="{BB962C8B-B14F-4D97-AF65-F5344CB8AC3E}">
        <p14:creationId xmlns:p14="http://schemas.microsoft.com/office/powerpoint/2010/main" val="1128524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02EE25-8FFF-4545-9245-BFC2F1AC7E5B}" type="datetimeFigureOut">
              <a:rPr lang="en-US" smtClean="0"/>
              <a:t>7/27/2022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0BE55E-384E-4C47-9482-975460FE0897}" type="slidenum">
              <a:rPr lang="en-US" smtClean="0"/>
              <a:t>‹#›</a:t>
            </a:fld>
            <a:endParaRPr lang="en-US"/>
          </a:p>
        </p:txBody>
      </p:sp>
    </p:spTree>
    <p:extLst>
      <p:ext uri="{BB962C8B-B14F-4D97-AF65-F5344CB8AC3E}">
        <p14:creationId xmlns:p14="http://schemas.microsoft.com/office/powerpoint/2010/main" val="1341823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02EE25-8FFF-4545-9245-BFC2F1AC7E5B}" type="datetimeFigureOut">
              <a:rPr lang="en-US" smtClean="0"/>
              <a:t>7/27/2022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0BE55E-384E-4C47-9482-975460FE0897}" type="slidenum">
              <a:rPr lang="en-US" smtClean="0"/>
              <a:t>‹#›</a:t>
            </a:fld>
            <a:endParaRPr lang="en-US"/>
          </a:p>
        </p:txBody>
      </p:sp>
    </p:spTree>
    <p:extLst>
      <p:ext uri="{BB962C8B-B14F-4D97-AF65-F5344CB8AC3E}">
        <p14:creationId xmlns:p14="http://schemas.microsoft.com/office/powerpoint/2010/main" val="2116441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image" Target="../media/image9.emf"/><Relationship Id="rId4" Type="http://schemas.openxmlformats.org/officeDocument/2006/relationships/package" Target="../embeddings/Microsoft_PowerPoint_Slide5.sldx"/></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10.emf"/><Relationship Id="rId4" Type="http://schemas.openxmlformats.org/officeDocument/2006/relationships/package" Target="../embeddings/Microsoft_PowerPoint_Slide6.sldx"/></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2.jpeg"/><Relationship Id="rId7" Type="http://schemas.openxmlformats.org/officeDocument/2006/relationships/diagramLayout" Target="../diagrams/layout2.xml"/><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diagramData" Target="../diagrams/data2.xml"/><Relationship Id="rId5" Type="http://schemas.openxmlformats.org/officeDocument/2006/relationships/image" Target="../media/image11.emf"/><Relationship Id="rId10" Type="http://schemas.microsoft.com/office/2007/relationships/diagramDrawing" Target="../diagrams/drawing2.xml"/><Relationship Id="rId4" Type="http://schemas.openxmlformats.org/officeDocument/2006/relationships/oleObject" Target="../embeddings/oleObject7.bin"/><Relationship Id="rId9" Type="http://schemas.openxmlformats.org/officeDocument/2006/relationships/diagramColors" Target="../diagrams/colors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13.emf"/><Relationship Id="rId4" Type="http://schemas.openxmlformats.org/officeDocument/2006/relationships/package" Target="../embeddings/Microsoft_PowerPoint_Slide7.sldx"/></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package" Target="../embeddings/Microsoft_PowerPoint_Slide1.sldx"/></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6.emf"/><Relationship Id="rId4" Type="http://schemas.openxmlformats.org/officeDocument/2006/relationships/package" Target="../embeddings/Microsoft_PowerPoint_Slide2.sldx"/></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7.emf"/><Relationship Id="rId4" Type="http://schemas.openxmlformats.org/officeDocument/2006/relationships/package" Target="../embeddings/Microsoft_PowerPoint_Slide3.sldx"/></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8.emf"/><Relationship Id="rId4" Type="http://schemas.openxmlformats.org/officeDocument/2006/relationships/package" Target="../embeddings/Microsoft_PowerPoint_Slide4.sldx"/></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AB3CC68-42F5-410F-AB46-B506B569E200}"/>
              </a:ext>
            </a:extLst>
          </p:cNvPr>
          <p:cNvPicPr>
            <a:picLocks noChangeAspect="1"/>
          </p:cNvPicPr>
          <p:nvPr/>
        </p:nvPicPr>
        <p:blipFill>
          <a:blip r:embed="rId2"/>
          <a:stretch>
            <a:fillRect/>
          </a:stretch>
        </p:blipFill>
        <p:spPr>
          <a:xfrm>
            <a:off x="0" y="0"/>
            <a:ext cx="9144000" cy="6858000"/>
          </a:xfrm>
          <a:prstGeom prst="rect">
            <a:avLst/>
          </a:prstGeom>
        </p:spPr>
      </p:pic>
      <p:sp>
        <p:nvSpPr>
          <p:cNvPr id="5" name="WordArt 4">
            <a:extLst>
              <a:ext uri="{FF2B5EF4-FFF2-40B4-BE49-F238E27FC236}">
                <a16:creationId xmlns="" xmlns:a16="http://schemas.microsoft.com/office/drawing/2014/main" id="{BA14B46C-1EEC-40BB-9C17-CA3197956AE6}"/>
              </a:ext>
            </a:extLst>
          </p:cNvPr>
          <p:cNvSpPr>
            <a:spLocks noChangeArrowheads="1" noChangeShapeType="1" noTextEdit="1"/>
          </p:cNvSpPr>
          <p:nvPr/>
        </p:nvSpPr>
        <p:spPr bwMode="auto">
          <a:xfrm>
            <a:off x="875850" y="3679963"/>
            <a:ext cx="7443203" cy="1134045"/>
          </a:xfrm>
          <a:prstGeom prst="rect">
            <a:avLst/>
          </a:prstGeom>
        </p:spPr>
        <p:txBody>
          <a:bodyPr wrap="none" fromWordArt="1">
            <a:prstTxWarp prst="textWave1">
              <a:avLst>
                <a:gd name="adj1" fmla="val 12639"/>
                <a:gd name="adj2" fmla="val 0"/>
              </a:avLst>
            </a:prstTxWarp>
          </a:bodyPr>
          <a:lstStyle/>
          <a:p>
            <a:pPr algn="ctr"/>
            <a:r>
              <a:rPr lang="pt-BR" sz="27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CHÀO M</a:t>
            </a:r>
            <a:r>
              <a:rPr lang="en-US" sz="2700" b="1" kern="10" dirty="0">
                <a:ln w="9525">
                  <a:solidFill>
                    <a:srgbClr val="FF0000"/>
                  </a:solidFill>
                  <a:round/>
                  <a:headEnd/>
                  <a:tailEnd/>
                </a:ln>
                <a:solidFill>
                  <a:srgbClr val="FFC000"/>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ỪNG CÁC EM HỌC SINH</a:t>
            </a:r>
          </a:p>
        </p:txBody>
      </p:sp>
      <p:sp>
        <p:nvSpPr>
          <p:cNvPr id="7" name="TextBox 6">
            <a:extLst>
              <a:ext uri="{FF2B5EF4-FFF2-40B4-BE49-F238E27FC236}">
                <a16:creationId xmlns="" xmlns:a16="http://schemas.microsoft.com/office/drawing/2014/main" id="{12194F18-3669-448D-AE27-0A9DD4ED74E4}"/>
              </a:ext>
            </a:extLst>
          </p:cNvPr>
          <p:cNvSpPr txBox="1"/>
          <p:nvPr/>
        </p:nvSpPr>
        <p:spPr>
          <a:xfrm>
            <a:off x="1752600" y="5328172"/>
            <a:ext cx="6248576" cy="1015663"/>
          </a:xfrm>
          <a:prstGeom prst="rect">
            <a:avLst/>
          </a:prstGeom>
          <a:noFill/>
        </p:spPr>
        <p:txBody>
          <a:bodyPr wrap="square" rtlCol="0">
            <a:spAutoFit/>
          </a:bodyPr>
          <a:lstStyle/>
          <a:p>
            <a:pPr algn="ctr"/>
            <a:r>
              <a:rPr lang="en-US" sz="6000" b="1" smtClean="0">
                <a:solidFill>
                  <a:srgbClr val="FFFF00"/>
                </a:solidFill>
                <a:latin typeface="Times New Roman" panose="02020603050405020304" pitchFamily="18" charset="0"/>
                <a:cs typeface="Times New Roman" panose="02020603050405020304" pitchFamily="18" charset="0"/>
              </a:rPr>
              <a:t>TỔ</a:t>
            </a:r>
            <a:r>
              <a:rPr lang="en-US" sz="6000" b="1" dirty="0">
                <a:solidFill>
                  <a:srgbClr val="FFFF00"/>
                </a:solidFill>
                <a:latin typeface="Times New Roman" panose="02020603050405020304" pitchFamily="18" charset="0"/>
                <a:cs typeface="Times New Roman" panose="02020603050405020304" pitchFamily="18" charset="0"/>
              </a:rPr>
              <a:t>: </a:t>
            </a:r>
            <a:r>
              <a:rPr lang="en-US" sz="6000" b="1">
                <a:solidFill>
                  <a:srgbClr val="FFFF00"/>
                </a:solidFill>
                <a:latin typeface="Times New Roman" panose="02020603050405020304" pitchFamily="18" charset="0"/>
                <a:cs typeface="Times New Roman" panose="02020603050405020304" pitchFamily="18" charset="0"/>
              </a:rPr>
              <a:t>NGỮ </a:t>
            </a:r>
            <a:r>
              <a:rPr lang="en-US" sz="6000" b="1" smtClean="0">
                <a:solidFill>
                  <a:srgbClr val="FFFF00"/>
                </a:solidFill>
                <a:latin typeface="Times New Roman" panose="02020603050405020304" pitchFamily="18" charset="0"/>
                <a:cs typeface="Times New Roman" panose="02020603050405020304" pitchFamily="18" charset="0"/>
              </a:rPr>
              <a:t>VĂN</a:t>
            </a:r>
            <a:endParaRPr lang="en-US" sz="60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3656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1283439687"/>
              </p:ext>
            </p:extLst>
          </p:nvPr>
        </p:nvGraphicFramePr>
        <p:xfrm>
          <a:off x="342900" y="228600"/>
          <a:ext cx="8458200" cy="6286500"/>
        </p:xfrm>
        <a:graphic>
          <a:graphicData uri="http://schemas.openxmlformats.org/presentationml/2006/ole">
            <mc:AlternateContent xmlns:mc="http://schemas.openxmlformats.org/markup-compatibility/2006">
              <mc:Choice xmlns:v="urn:schemas-microsoft-com:vml" Requires="v">
                <p:oleObj spid="_x0000_s13330" name="Slide" r:id="rId4" imgW="3727667" imgH="2795072" progId="PowerPoint.Slide.12">
                  <p:embed/>
                </p:oleObj>
              </mc:Choice>
              <mc:Fallback>
                <p:oleObj name="Slide" r:id="rId4" imgW="3727667" imgH="2795072" progId="PowerPoint.Slide.12">
                  <p:embed/>
                  <p:pic>
                    <p:nvPicPr>
                      <p:cNvPr id="0" name=""/>
                      <p:cNvPicPr>
                        <a:picLocks noChangeAspect="1" noChangeArrowheads="1"/>
                      </p:cNvPicPr>
                      <p:nvPr/>
                    </p:nvPicPr>
                    <p:blipFill>
                      <a:blip r:embed="rId5"/>
                      <a:srcRect/>
                      <a:stretch>
                        <a:fillRect/>
                      </a:stretch>
                    </p:blipFill>
                    <p:spPr bwMode="auto">
                      <a:xfrm>
                        <a:off x="342900" y="228600"/>
                        <a:ext cx="8458200" cy="6286500"/>
                      </a:xfrm>
                      <a:prstGeom prst="rect">
                        <a:avLst/>
                      </a:prstGeom>
                      <a:noFill/>
                    </p:spPr>
                  </p:pic>
                </p:oleObj>
              </mc:Fallback>
            </mc:AlternateContent>
          </a:graphicData>
        </a:graphic>
      </p:graphicFrame>
      <p:sp>
        <p:nvSpPr>
          <p:cNvPr id="4" name="Rounded Rectangle 3"/>
          <p:cNvSpPr/>
          <p:nvPr/>
        </p:nvSpPr>
        <p:spPr>
          <a:xfrm>
            <a:off x="762000" y="609600"/>
            <a:ext cx="1143000" cy="3810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itchFamily="18" charset="0"/>
                <a:cs typeface="Times New Roman" pitchFamily="18" charset="0"/>
              </a:rPr>
              <a:t>Câu</a:t>
            </a:r>
            <a:r>
              <a:rPr lang="en-US" sz="2400" b="1" dirty="0">
                <a:solidFill>
                  <a:schemeClr val="tx1"/>
                </a:solidFill>
                <a:latin typeface="Times New Roman" pitchFamily="18" charset="0"/>
                <a:cs typeface="Times New Roman" pitchFamily="18" charset="0"/>
              </a:rPr>
              <a:t> 3</a:t>
            </a:r>
          </a:p>
        </p:txBody>
      </p:sp>
    </p:spTree>
    <p:extLst>
      <p:ext uri="{BB962C8B-B14F-4D97-AF65-F5344CB8AC3E}">
        <p14:creationId xmlns:p14="http://schemas.microsoft.com/office/powerpoint/2010/main" val="669622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239744" y="116017"/>
            <a:ext cx="26645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dirty="0" err="1">
                <a:ln>
                  <a:noFill/>
                </a:ln>
                <a:solidFill>
                  <a:srgbClr val="FF0000"/>
                </a:solidFill>
                <a:effectLst/>
                <a:latin typeface="Times New Roman" pitchFamily="18" charset="0"/>
                <a:ea typeface="Arial" pitchFamily="34" charset="0"/>
                <a:cs typeface="Times New Roman" pitchFamily="18" charset="0"/>
              </a:rPr>
              <a:t>Phiếu</a:t>
            </a:r>
            <a:r>
              <a:rPr kumimoji="0" lang="en-US" sz="2400" b="1" u="none" strike="noStrike" cap="none" normalizeH="0" baseline="0" dirty="0">
                <a:ln>
                  <a:noFill/>
                </a:ln>
                <a:solidFill>
                  <a:srgbClr val="FF0000"/>
                </a:solidFill>
                <a:effectLst/>
                <a:latin typeface="Times New Roman" pitchFamily="18" charset="0"/>
                <a:ea typeface="Arial" pitchFamily="34" charset="0"/>
                <a:cs typeface="Times New Roman" pitchFamily="18" charset="0"/>
              </a:rPr>
              <a:t> </a:t>
            </a:r>
            <a:r>
              <a:rPr kumimoji="0" lang="en-US" sz="2400" b="1" u="none" strike="noStrike" cap="none" normalizeH="0" baseline="0" dirty="0" err="1">
                <a:ln>
                  <a:noFill/>
                </a:ln>
                <a:solidFill>
                  <a:srgbClr val="FF0000"/>
                </a:solidFill>
                <a:effectLst/>
                <a:latin typeface="Times New Roman" pitchFamily="18" charset="0"/>
                <a:ea typeface="Arial" pitchFamily="34" charset="0"/>
                <a:cs typeface="Times New Roman" pitchFamily="18" charset="0"/>
              </a:rPr>
              <a:t>học</a:t>
            </a:r>
            <a:r>
              <a:rPr kumimoji="0" lang="en-US" sz="2400" b="1" u="none" strike="noStrike" cap="none" normalizeH="0" baseline="0" dirty="0">
                <a:ln>
                  <a:noFill/>
                </a:ln>
                <a:solidFill>
                  <a:srgbClr val="FF0000"/>
                </a:solidFill>
                <a:effectLst/>
                <a:latin typeface="Times New Roman" pitchFamily="18" charset="0"/>
                <a:ea typeface="Arial" pitchFamily="34" charset="0"/>
                <a:cs typeface="Times New Roman" pitchFamily="18" charset="0"/>
              </a:rPr>
              <a:t> </a:t>
            </a:r>
            <a:r>
              <a:rPr kumimoji="0" lang="en-US" sz="2400" b="1" u="none" strike="noStrike" cap="none" normalizeH="0" baseline="0" dirty="0" err="1">
                <a:ln>
                  <a:noFill/>
                </a:ln>
                <a:solidFill>
                  <a:srgbClr val="FF0000"/>
                </a:solidFill>
                <a:effectLst/>
                <a:latin typeface="Times New Roman" pitchFamily="18" charset="0"/>
                <a:ea typeface="Arial" pitchFamily="34" charset="0"/>
                <a:cs typeface="Times New Roman" pitchFamily="18" charset="0"/>
              </a:rPr>
              <a:t>tập</a:t>
            </a:r>
            <a:r>
              <a:rPr kumimoji="0" lang="en-US" sz="2400" b="1" u="none" strike="noStrike" cap="none" normalizeH="0" baseline="0" dirty="0">
                <a:ln>
                  <a:noFill/>
                </a:ln>
                <a:solidFill>
                  <a:srgbClr val="FF0000"/>
                </a:solidFill>
                <a:effectLst/>
                <a:latin typeface="Times New Roman" pitchFamily="18" charset="0"/>
                <a:ea typeface="Arial" pitchFamily="34" charset="0"/>
                <a:cs typeface="Times New Roman" pitchFamily="18" charset="0"/>
              </a:rPr>
              <a:t> </a:t>
            </a:r>
            <a:r>
              <a:rPr kumimoji="0" lang="en-US" sz="2400" b="1" u="none" strike="noStrike" cap="none" normalizeH="0" baseline="0" dirty="0" err="1">
                <a:ln>
                  <a:noFill/>
                </a:ln>
                <a:solidFill>
                  <a:srgbClr val="FF0000"/>
                </a:solidFill>
                <a:effectLst/>
                <a:latin typeface="Times New Roman" pitchFamily="18" charset="0"/>
                <a:ea typeface="Arial" pitchFamily="34" charset="0"/>
                <a:cs typeface="Times New Roman" pitchFamily="18" charset="0"/>
              </a:rPr>
              <a:t>số</a:t>
            </a:r>
            <a:r>
              <a:rPr kumimoji="0" lang="en-US" sz="2400" b="1" u="none" strike="noStrike" cap="none" normalizeH="0" baseline="0" dirty="0">
                <a:ln>
                  <a:noFill/>
                </a:ln>
                <a:solidFill>
                  <a:srgbClr val="FF0000"/>
                </a:solidFill>
                <a:effectLst/>
                <a:latin typeface="Times New Roman" pitchFamily="18" charset="0"/>
                <a:ea typeface="Arial" pitchFamily="34" charset="0"/>
                <a:cs typeface="Times New Roman" pitchFamily="18" charset="0"/>
              </a:rPr>
              <a:t> 4:</a:t>
            </a:r>
            <a:endParaRPr kumimoji="0" lang="en-US" sz="2400" b="1" u="none" strike="noStrike" cap="none" normalizeH="0" baseline="0" dirty="0">
              <a:ln>
                <a:noFill/>
              </a:ln>
              <a:solidFill>
                <a:srgbClr val="FF0000"/>
              </a:solidFill>
              <a:effectLst/>
              <a:latin typeface="Arial" pitchFamily="34" charset="0"/>
              <a:cs typeface="Arial"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636144641"/>
              </p:ext>
            </p:extLst>
          </p:nvPr>
        </p:nvGraphicFramePr>
        <p:xfrm>
          <a:off x="381000" y="2209800"/>
          <a:ext cx="8534400" cy="4381500"/>
        </p:xfrm>
        <a:graphic>
          <a:graphicData uri="http://schemas.openxmlformats.org/presentationml/2006/ole">
            <mc:AlternateContent xmlns:mc="http://schemas.openxmlformats.org/markup-compatibility/2006">
              <mc:Choice xmlns:v="urn:schemas-microsoft-com:vml" Requires="v">
                <p:oleObj spid="_x0000_s4122" name="Slide" r:id="rId4" imgW="2848511" imgH="2134995" progId="PowerPoint.Slide.12">
                  <p:embed/>
                </p:oleObj>
              </mc:Choice>
              <mc:Fallback>
                <p:oleObj name="Slide" r:id="rId4" imgW="2848511" imgH="2134995" progId="PowerPoint.Slide.12">
                  <p:embed/>
                  <p:pic>
                    <p:nvPicPr>
                      <p:cNvPr id="0" name="Object 1"/>
                      <p:cNvPicPr>
                        <a:picLocks noChangeAspect="1" noChangeArrowheads="1"/>
                      </p:cNvPicPr>
                      <p:nvPr/>
                    </p:nvPicPr>
                    <p:blipFill>
                      <a:blip r:embed="rId5"/>
                      <a:srcRect/>
                      <a:stretch>
                        <a:fillRect/>
                      </a:stretch>
                    </p:blipFill>
                    <p:spPr bwMode="auto">
                      <a:xfrm>
                        <a:off x="381000" y="2209800"/>
                        <a:ext cx="8534400" cy="4381500"/>
                      </a:xfrm>
                      <a:prstGeom prst="rect">
                        <a:avLst/>
                      </a:prstGeom>
                      <a:noFill/>
                    </p:spPr>
                  </p:pic>
                </p:oleObj>
              </mc:Fallback>
            </mc:AlternateContent>
          </a:graphicData>
        </a:graphic>
      </p:graphicFrame>
      <p:sp>
        <p:nvSpPr>
          <p:cNvPr id="4" name="Rectangle 3"/>
          <p:cNvSpPr>
            <a:spLocks noChangeArrowheads="1"/>
          </p:cNvSpPr>
          <p:nvPr/>
        </p:nvSpPr>
        <p:spPr bwMode="auto">
          <a:xfrm>
            <a:off x="0" y="26384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 name="TextBox 5"/>
          <p:cNvSpPr txBox="1"/>
          <p:nvPr/>
        </p:nvSpPr>
        <p:spPr>
          <a:xfrm>
            <a:off x="457200" y="762000"/>
            <a:ext cx="8458200" cy="1477328"/>
          </a:xfrm>
          <a:prstGeom prst="rect">
            <a:avLst/>
          </a:prstGeom>
          <a:noFill/>
        </p:spPr>
        <p:txBody>
          <a:bodyPr wrap="square" rtlCol="0">
            <a:spAutoFit/>
          </a:bodyPr>
          <a:lstStyle/>
          <a:p>
            <a:r>
              <a:rPr lang="en-US" sz="2400" b="1" dirty="0" err="1">
                <a:latin typeface="Times New Roman" pitchFamily="18" charset="0"/>
                <a:cs typeface="Times New Roman" pitchFamily="18" charset="0"/>
              </a:rPr>
              <a:t>Nhiệm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vụ</a:t>
            </a:r>
            <a:r>
              <a:rPr lang="en-US" sz="2400" b="1" dirty="0">
                <a:latin typeface="Times New Roman" pitchFamily="18" charset="0"/>
                <a:cs typeface="Times New Roman" pitchFamily="18" charset="0"/>
              </a:rPr>
              <a:t>: HS </a:t>
            </a:r>
            <a:r>
              <a:rPr lang="en-US" sz="2400" b="1" dirty="0" err="1">
                <a:latin typeface="Times New Roman" pitchFamily="18" charset="0"/>
                <a:cs typeface="Times New Roman" pitchFamily="18" charset="0"/>
              </a:rPr>
              <a:t>thực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câu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hỏi</a:t>
            </a:r>
            <a:r>
              <a:rPr lang="en-US" sz="2400" b="1" dirty="0">
                <a:latin typeface="Times New Roman" pitchFamily="18" charset="0"/>
                <a:cs typeface="Times New Roman" pitchFamily="18" charset="0"/>
              </a:rPr>
              <a:t> 4</a:t>
            </a:r>
          </a:p>
          <a:p>
            <a:pPr lvl="0"/>
            <a:r>
              <a:rPr lang="en-US" sz="2400" b="1" dirty="0" err="1">
                <a:latin typeface="Times New Roman" pitchFamily="18" charset="0"/>
                <a:cs typeface="Times New Roman" pitchFamily="18" charset="0"/>
              </a:rPr>
              <a:t>Câu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hỏi</a:t>
            </a:r>
            <a:r>
              <a:rPr lang="en-US" sz="2400" b="1" dirty="0">
                <a:latin typeface="Times New Roman" pitchFamily="18" charset="0"/>
                <a:cs typeface="Times New Roman" pitchFamily="18" charset="0"/>
              </a:rPr>
              <a:t> 4: </a:t>
            </a:r>
            <a:r>
              <a:rPr lang="en-US" sz="2400" b="1" dirty="0" err="1">
                <a:latin typeface="Times New Roman" pitchFamily="18" charset="0"/>
                <a:cs typeface="Times New Roman" pitchFamily="18" charset="0"/>
              </a:rPr>
              <a:t>Điền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những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đặc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điểm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kiểu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bài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kể</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lại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một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trải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nghiệm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bản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trong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đồ</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sgk</a:t>
            </a:r>
            <a:r>
              <a:rPr lang="en-US" sz="2400" b="1" dirty="0">
                <a:latin typeface="Times New Roman" pitchFamily="18" charset="0"/>
                <a:cs typeface="Times New Roman" pitchFamily="18" charset="0"/>
              </a:rPr>
              <a:t>.</a:t>
            </a:r>
          </a:p>
          <a:p>
            <a:endParaRPr lang="en-US" dirty="0"/>
          </a:p>
        </p:txBody>
      </p:sp>
    </p:spTree>
    <p:extLst>
      <p:ext uri="{BB962C8B-B14F-4D97-AF65-F5344CB8AC3E}">
        <p14:creationId xmlns:p14="http://schemas.microsoft.com/office/powerpoint/2010/main" val="1611110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0" descr="Dế Choắt..jpg">
            <a:extLst>
              <a:ext uri="{FF2B5EF4-FFF2-40B4-BE49-F238E27FC236}">
                <a16:creationId xmlns="" xmlns:a16="http://schemas.microsoft.com/office/drawing/2014/main" id="{BE978019-D509-46F9-BE47-77A3DE6CD46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43813" y="5214938"/>
            <a:ext cx="1500187" cy="164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2">
            <a:extLst>
              <a:ext uri="{FF2B5EF4-FFF2-40B4-BE49-F238E27FC236}">
                <a16:creationId xmlns="" xmlns:a16="http://schemas.microsoft.com/office/drawing/2014/main" id="{84E5FD87-AF30-4F10-BB58-7EF46A9A7B8E}"/>
              </a:ext>
            </a:extLst>
          </p:cNvPr>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graphicFrame>
        <p:nvGraphicFramePr>
          <p:cNvPr id="13316" name="Object 1">
            <a:extLst>
              <a:ext uri="{FF2B5EF4-FFF2-40B4-BE49-F238E27FC236}">
                <a16:creationId xmlns="" xmlns:a16="http://schemas.microsoft.com/office/drawing/2014/main" id="{2623E153-0544-400A-A61E-169134FBE230}"/>
              </a:ext>
            </a:extLst>
          </p:cNvPr>
          <p:cNvGraphicFramePr>
            <a:graphicFrameLocks noChangeAspect="1"/>
          </p:cNvGraphicFramePr>
          <p:nvPr/>
        </p:nvGraphicFramePr>
        <p:xfrm>
          <a:off x="357188" y="1643063"/>
          <a:ext cx="8072437" cy="4786312"/>
        </p:xfrm>
        <a:graphic>
          <a:graphicData uri="http://schemas.openxmlformats.org/presentationml/2006/ole">
            <mc:AlternateContent xmlns:mc="http://schemas.openxmlformats.org/markup-compatibility/2006">
              <mc:Choice xmlns:v="urn:schemas-microsoft-com:vml" Requires="v">
                <p:oleObj spid="_x0000_s14344" name="Slide" r:id="rId4" imgW="3808317" imgH="2856021" progId="PowerPoint.Slide.12">
                  <p:embed/>
                </p:oleObj>
              </mc:Choice>
              <mc:Fallback>
                <p:oleObj name="Slide" r:id="rId4" imgW="3808317" imgH="2856021" progId="PowerPoint.Slide.12">
                  <p:embed/>
                  <p:pic>
                    <p:nvPicPr>
                      <p:cNvPr id="13316" name="Object 1">
                        <a:extLst>
                          <a:ext uri="{FF2B5EF4-FFF2-40B4-BE49-F238E27FC236}">
                            <a16:creationId xmlns="" xmlns:a16="http://schemas.microsoft.com/office/drawing/2014/main" id="{2623E153-0544-400A-A61E-169134FBE2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188" y="1643063"/>
                        <a:ext cx="8072437"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Diagram 5">
            <a:extLst>
              <a:ext uri="{FF2B5EF4-FFF2-40B4-BE49-F238E27FC236}">
                <a16:creationId xmlns="" xmlns:a16="http://schemas.microsoft.com/office/drawing/2014/main" id="{1326384B-2B1C-4A90-9CAE-326812337952}"/>
              </a:ext>
            </a:extLst>
          </p:cNvPr>
          <p:cNvGraphicFramePr/>
          <p:nvPr/>
        </p:nvGraphicFramePr>
        <p:xfrm>
          <a:off x="758953" y="0"/>
          <a:ext cx="8286808" cy="150017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Oval 6">
            <a:extLst>
              <a:ext uri="{FF2B5EF4-FFF2-40B4-BE49-F238E27FC236}">
                <a16:creationId xmlns="" xmlns:a16="http://schemas.microsoft.com/office/drawing/2014/main" id="{F7F26DC0-4DFB-4AFC-AFE6-2DAAC1101662}"/>
              </a:ext>
            </a:extLst>
          </p:cNvPr>
          <p:cNvSpPr/>
          <p:nvPr/>
        </p:nvSpPr>
        <p:spPr>
          <a:xfrm>
            <a:off x="0" y="1500188"/>
            <a:ext cx="3857625" cy="1714500"/>
          </a:xfrm>
          <a:prstGeom prst="ellipse">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err="1">
                <a:solidFill>
                  <a:srgbClr val="002060"/>
                </a:solidFill>
                <a:latin typeface="Times New Roman" pitchFamily="18" charset="0"/>
                <a:cs typeface="Times New Roman" pitchFamily="18" charset="0"/>
              </a:rPr>
              <a:t>Người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viết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kể</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về</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diễn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biến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của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sự</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việc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mà</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mình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đã</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trải</a:t>
            </a:r>
            <a:r>
              <a:rPr lang="en-US" sz="2400" dirty="0">
                <a:solidFill>
                  <a:srgbClr val="002060"/>
                </a:solidFill>
                <a:latin typeface="Times New Roman" pitchFamily="18" charset="0"/>
                <a:cs typeface="Times New Roman" pitchFamily="18" charset="0"/>
              </a:rPr>
              <a:t> qua </a:t>
            </a:r>
            <a:r>
              <a:rPr lang="en-US" sz="2400" dirty="0" err="1">
                <a:solidFill>
                  <a:srgbClr val="002060"/>
                </a:solidFill>
                <a:latin typeface="Times New Roman" pitchFamily="18" charset="0"/>
                <a:cs typeface="Times New Roman" pitchFamily="18" charset="0"/>
              </a:rPr>
              <a:t>và</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để</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lại</a:t>
            </a:r>
            <a:endParaRPr lang="en-US" sz="2400" dirty="0">
              <a:solidFill>
                <a:srgbClr val="002060"/>
              </a:solidFill>
              <a:latin typeface="Times New Roman" pitchFamily="18" charset="0"/>
              <a:cs typeface="Times New Roman" pitchFamily="18" charset="0"/>
            </a:endParaRPr>
          </a:p>
        </p:txBody>
      </p:sp>
      <p:sp>
        <p:nvSpPr>
          <p:cNvPr id="8" name="Oval 7">
            <a:extLst>
              <a:ext uri="{FF2B5EF4-FFF2-40B4-BE49-F238E27FC236}">
                <a16:creationId xmlns="" xmlns:a16="http://schemas.microsoft.com/office/drawing/2014/main" id="{0DDDEED2-8B07-4675-BB30-20F68403ED71}"/>
              </a:ext>
            </a:extLst>
          </p:cNvPr>
          <p:cNvSpPr/>
          <p:nvPr/>
        </p:nvSpPr>
        <p:spPr>
          <a:xfrm>
            <a:off x="0" y="4143375"/>
            <a:ext cx="3857625" cy="1714500"/>
          </a:xfrm>
          <a:prstGeom prst="ellipse">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err="1">
                <a:solidFill>
                  <a:srgbClr val="002060"/>
                </a:solidFill>
                <a:latin typeface="Times New Roman" pitchFamily="18" charset="0"/>
                <a:cs typeface="Times New Roman" pitchFamily="18" charset="0"/>
              </a:rPr>
              <a:t>Dùng</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ngôi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thứ</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nhất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để</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chia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sẻ</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trải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nghiệm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của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bản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thân</a:t>
            </a:r>
            <a:endParaRPr lang="en-US" sz="2400" dirty="0">
              <a:solidFill>
                <a:srgbClr val="002060"/>
              </a:solidFill>
              <a:latin typeface="Times New Roman" pitchFamily="18" charset="0"/>
              <a:cs typeface="Times New Roman" pitchFamily="18" charset="0"/>
            </a:endParaRPr>
          </a:p>
        </p:txBody>
      </p:sp>
      <p:sp>
        <p:nvSpPr>
          <p:cNvPr id="9" name="Oval 8">
            <a:extLst>
              <a:ext uri="{FF2B5EF4-FFF2-40B4-BE49-F238E27FC236}">
                <a16:creationId xmlns="" xmlns:a16="http://schemas.microsoft.com/office/drawing/2014/main" id="{D584FC54-F7E2-4338-8D1C-ADA5E0F0A9C4}"/>
              </a:ext>
            </a:extLst>
          </p:cNvPr>
          <p:cNvSpPr/>
          <p:nvPr/>
        </p:nvSpPr>
        <p:spPr>
          <a:xfrm>
            <a:off x="4857750" y="1500188"/>
            <a:ext cx="3857625" cy="1785937"/>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err="1">
                <a:solidFill>
                  <a:srgbClr val="002060"/>
                </a:solidFill>
                <a:latin typeface="Times New Roman" pitchFamily="18" charset="0"/>
                <a:cs typeface="Times New Roman" pitchFamily="18" charset="0"/>
              </a:rPr>
              <a:t>Trình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bày</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các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sự</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việc</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theo</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trình</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tự</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hợp</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lí</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kết</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hợp</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kể</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và</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tả</a:t>
            </a:r>
            <a:endParaRPr lang="en-US" sz="2400" dirty="0">
              <a:solidFill>
                <a:srgbClr val="002060"/>
              </a:solidFill>
              <a:latin typeface="Times New Roman" pitchFamily="18" charset="0"/>
              <a:cs typeface="Times New Roman" pitchFamily="18" charset="0"/>
            </a:endParaRPr>
          </a:p>
        </p:txBody>
      </p:sp>
      <p:sp>
        <p:nvSpPr>
          <p:cNvPr id="10" name="Oval 9">
            <a:extLst>
              <a:ext uri="{FF2B5EF4-FFF2-40B4-BE49-F238E27FC236}">
                <a16:creationId xmlns="" xmlns:a16="http://schemas.microsoft.com/office/drawing/2014/main" id="{FBB3F9B9-A67B-479E-8021-58F2603D8F83}"/>
              </a:ext>
            </a:extLst>
          </p:cNvPr>
          <p:cNvSpPr/>
          <p:nvPr/>
        </p:nvSpPr>
        <p:spPr>
          <a:xfrm>
            <a:off x="4843463" y="4114800"/>
            <a:ext cx="3857625" cy="1928813"/>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err="1">
                <a:solidFill>
                  <a:srgbClr val="002060"/>
                </a:solidFill>
                <a:latin typeface="Times New Roman" pitchFamily="18" charset="0"/>
                <a:cs typeface="Times New Roman" pitchFamily="18" charset="0"/>
              </a:rPr>
              <a:t>Nêu</a:t>
            </a:r>
            <a:r>
              <a:rPr lang="en-US" sz="2400" dirty="0">
                <a:solidFill>
                  <a:srgbClr val="002060"/>
                </a:solidFill>
                <a:latin typeface="Times New Roman" pitchFamily="18" charset="0"/>
                <a:cs typeface="Times New Roman" pitchFamily="18" charset="0"/>
              </a:rPr>
              <a:t> ý </a:t>
            </a:r>
            <a:r>
              <a:rPr lang="en-US" sz="2400" dirty="0" err="1">
                <a:solidFill>
                  <a:srgbClr val="002060"/>
                </a:solidFill>
                <a:latin typeface="Times New Roman" pitchFamily="18" charset="0"/>
                <a:cs typeface="Times New Roman" pitchFamily="18" charset="0"/>
              </a:rPr>
              <a:t>nghĩa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của</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trải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nghiệm</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đối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với</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bản</a:t>
            </a:r>
            <a:r>
              <a:rPr lang="en-US" sz="2400" dirty="0">
                <a:solidFill>
                  <a:srgbClr val="002060"/>
                </a:solidFill>
                <a:latin typeface="Times New Roman" pitchFamily="18" charset="0"/>
                <a:cs typeface="Times New Roman" pitchFamily="18" charset="0"/>
              </a:rPr>
              <a:t> </a:t>
            </a:r>
            <a:r>
              <a:rPr lang="en-US" sz="2400" dirty="0" err="1">
                <a:solidFill>
                  <a:srgbClr val="002060"/>
                </a:solidFill>
                <a:latin typeface="Times New Roman" pitchFamily="18" charset="0"/>
                <a:cs typeface="Times New Roman" pitchFamily="18" charset="0"/>
              </a:rPr>
              <a:t>thân</a:t>
            </a:r>
            <a:endParaRPr lang="en-US" sz="24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40242564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down)">
                                      <p:cBhvr>
                                        <p:cTn id="11" dur="500"/>
                                        <p:tgtEl>
                                          <p:spTgt spid="7">
                                            <p:txEl>
                                              <p:pRg st="0" end="0"/>
                                            </p:txEl>
                                          </p:spTgt>
                                        </p:tgtEl>
                                      </p:cBhvr>
                                    </p:animEffect>
                                  </p:childTnLst>
                                </p:cTn>
                              </p:par>
                            </p:childTnLst>
                          </p:cTn>
                        </p:par>
                      </p:childTnLst>
                    </p:cTn>
                  </p:par>
                  <p:par>
                    <p:cTn id="12" fill="hold">
                      <p:stCondLst>
                        <p:cond delay="indefinite"/>
                      </p:stCondLst>
                      <p:childTnLst>
                        <p:par>
                          <p:cTn id="13" fill="hold" nodeType="afterGroup">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linds(horizontal)">
                                      <p:cBhvr>
                                        <p:cTn id="16" dur="500"/>
                                        <p:tgtEl>
                                          <p:spTgt spid="9"/>
                                        </p:tgtEl>
                                      </p:cBhvr>
                                    </p:animEffect>
                                  </p:childTnLst>
                                </p:cTn>
                              </p:par>
                            </p:childTnLst>
                          </p:cTn>
                        </p:par>
                      </p:childTnLst>
                    </p:cTn>
                  </p:par>
                  <p:par>
                    <p:cTn id="17" fill="hold">
                      <p:stCondLst>
                        <p:cond delay="indefinite"/>
                      </p:stCondLst>
                      <p:childTnLst>
                        <p:par>
                          <p:cTn id="18" fill="hold" nodeType="after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linds(horizontal)">
                                      <p:cBhvr>
                                        <p:cTn id="21" dur="500"/>
                                        <p:tgtEl>
                                          <p:spTgt spid="8"/>
                                        </p:tgtEl>
                                      </p:cBhvr>
                                    </p:animEffect>
                                  </p:childTnLst>
                                </p:cTn>
                              </p:par>
                            </p:childTnLst>
                          </p:cTn>
                        </p:par>
                      </p:childTnLst>
                    </p:cTn>
                  </p:par>
                  <p:par>
                    <p:cTn id="22" fill="hold">
                      <p:stCondLst>
                        <p:cond delay="indefinite"/>
                      </p:stCondLst>
                      <p:childTnLst>
                        <p:par>
                          <p:cTn id="23" fill="hold" nodeType="after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8" grpId="0" animBg="1"/>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1219199"/>
            <a:ext cx="7696201" cy="2031325"/>
          </a:xfrm>
          <a:prstGeom prst="rect">
            <a:avLst/>
          </a:prstGeom>
          <a:solidFill>
            <a:schemeClr val="accent2">
              <a:lumMod val="60000"/>
              <a:lumOff val="40000"/>
            </a:schemeClr>
          </a:solidFill>
        </p:spPr>
        <p:txBody>
          <a:bodyPr wrap="square" rtlCol="0">
            <a:spAutoFit/>
          </a:bodyPr>
          <a:lstStyle/>
          <a:p>
            <a:pPr lvl="0" algn="just"/>
            <a:r>
              <a:rPr lang="en-US" sz="3600" b="1" dirty="0" err="1">
                <a:latin typeface="Times New Roman" pitchFamily="18" charset="0"/>
                <a:cs typeface="Times New Roman" pitchFamily="18" charset="0"/>
              </a:rPr>
              <a:t>Câu</a:t>
            </a:r>
            <a:r>
              <a:rPr lang="en-US" sz="3600" b="1" dirty="0">
                <a:latin typeface="Times New Roman" pitchFamily="18" charset="0"/>
                <a:cs typeface="Times New Roman" pitchFamily="18" charset="0"/>
              </a:rPr>
              <a:t> 5. </a:t>
            </a:r>
            <a:r>
              <a:rPr lang="en-US" sz="3600" b="1" dirty="0" err="1">
                <a:latin typeface="Times New Roman" pitchFamily="18" charset="0"/>
                <a:cs typeface="Times New Roman" pitchFamily="18" charset="0"/>
              </a:rPr>
              <a:t>Em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rút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ra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được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học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kinh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nghiệm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gì</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về</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cách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kể</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lại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một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trải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nghiệm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bản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thân</a:t>
            </a:r>
            <a:r>
              <a:rPr lang="en-US" sz="3600" b="1" dirty="0">
                <a:latin typeface="Times New Roman" pitchFamily="18" charset="0"/>
                <a:cs typeface="Times New Roman" pitchFamily="18" charset="0"/>
              </a:rPr>
              <a:t>?</a:t>
            </a:r>
          </a:p>
          <a:p>
            <a:endParaRPr lang="en-US" dirty="0"/>
          </a:p>
        </p:txBody>
      </p:sp>
      <p:sp>
        <p:nvSpPr>
          <p:cNvPr id="4" name="5-Point Star 3"/>
          <p:cNvSpPr/>
          <p:nvPr/>
        </p:nvSpPr>
        <p:spPr>
          <a:xfrm>
            <a:off x="3733800" y="3893126"/>
            <a:ext cx="4572000" cy="235527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itchFamily="18" charset="0"/>
                <a:cs typeface="Times New Roman" pitchFamily="18" charset="0"/>
              </a:rPr>
              <a:t>Hs</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làm</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việc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cá</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nhân</a:t>
            </a:r>
            <a:endParaRPr lang="en-US" sz="24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225660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235231025"/>
              </p:ext>
            </p:extLst>
          </p:nvPr>
        </p:nvGraphicFramePr>
        <p:xfrm>
          <a:off x="318654" y="990600"/>
          <a:ext cx="8832273" cy="5334000"/>
        </p:xfrm>
        <a:graphic>
          <a:graphicData uri="http://schemas.openxmlformats.org/presentationml/2006/ole">
            <mc:AlternateContent xmlns:mc="http://schemas.openxmlformats.org/markup-compatibility/2006">
              <mc:Choice xmlns:v="urn:schemas-microsoft-com:vml" Requires="v">
                <p:oleObj spid="_x0000_s10264" name="Slide" r:id="rId4" imgW="1789338" imgH="1341030" progId="PowerPoint.Slide.12">
                  <p:embed/>
                </p:oleObj>
              </mc:Choice>
              <mc:Fallback>
                <p:oleObj name="Slide" r:id="rId4" imgW="1789338" imgH="1341030" progId="PowerPoint.Slide.12">
                  <p:embed/>
                  <p:pic>
                    <p:nvPicPr>
                      <p:cNvPr id="0" name="Object 1"/>
                      <p:cNvPicPr>
                        <a:picLocks noChangeAspect="1" noChangeArrowheads="1"/>
                      </p:cNvPicPr>
                      <p:nvPr/>
                    </p:nvPicPr>
                    <p:blipFill>
                      <a:blip r:embed="rId5"/>
                      <a:srcRect/>
                      <a:stretch>
                        <a:fillRect/>
                      </a:stretch>
                    </p:blipFill>
                    <p:spPr bwMode="auto">
                      <a:xfrm>
                        <a:off x="318654" y="990600"/>
                        <a:ext cx="8832273" cy="5334000"/>
                      </a:xfrm>
                      <a:prstGeom prst="rect">
                        <a:avLst/>
                      </a:prstGeom>
                      <a:noFill/>
                    </p:spPr>
                  </p:pic>
                </p:oleObj>
              </mc:Fallback>
            </mc:AlternateContent>
          </a:graphicData>
        </a:graphic>
      </p:graphicFrame>
      <p:sp>
        <p:nvSpPr>
          <p:cNvPr id="4" name="Rounded Rectangle 3"/>
          <p:cNvSpPr/>
          <p:nvPr/>
        </p:nvSpPr>
        <p:spPr>
          <a:xfrm>
            <a:off x="457200" y="152400"/>
            <a:ext cx="1143000" cy="3810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itchFamily="18" charset="0"/>
                <a:cs typeface="Times New Roman" pitchFamily="18" charset="0"/>
              </a:rPr>
              <a:t>Câu</a:t>
            </a:r>
            <a:r>
              <a:rPr lang="en-US" sz="2400" b="1" dirty="0">
                <a:solidFill>
                  <a:schemeClr val="tx1"/>
                </a:solidFill>
                <a:latin typeface="Times New Roman" pitchFamily="18" charset="0"/>
                <a:cs typeface="Times New Roman" pitchFamily="18" charset="0"/>
              </a:rPr>
              <a:t> 5</a:t>
            </a:r>
          </a:p>
        </p:txBody>
      </p:sp>
    </p:spTree>
    <p:extLst>
      <p:ext uri="{BB962C8B-B14F-4D97-AF65-F5344CB8AC3E}">
        <p14:creationId xmlns:p14="http://schemas.microsoft.com/office/powerpoint/2010/main" val="971184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33400"/>
            <a:ext cx="8001000" cy="2031325"/>
          </a:xfrm>
          <a:prstGeom prst="rect">
            <a:avLst/>
          </a:prstGeom>
          <a:solidFill>
            <a:schemeClr val="accent3">
              <a:lumMod val="60000"/>
              <a:lumOff val="40000"/>
            </a:schemeClr>
          </a:solidFill>
        </p:spPr>
        <p:txBody>
          <a:bodyPr wrap="square" rtlCol="0">
            <a:spAutoFit/>
          </a:bodyPr>
          <a:lstStyle/>
          <a:p>
            <a:pPr lvl="0" algn="just"/>
            <a:r>
              <a:rPr lang="en-US" sz="3600" b="1" dirty="0">
                <a:latin typeface="Times New Roman" pitchFamily="18" charset="0"/>
                <a:cs typeface="Times New Roman" pitchFamily="18" charset="0"/>
              </a:rPr>
              <a:t>6. Qua </a:t>
            </a:r>
            <a:r>
              <a:rPr lang="en-US" sz="3600" b="1" dirty="0" err="1">
                <a:latin typeface="Times New Roman" pitchFamily="18" charset="0"/>
                <a:cs typeface="Times New Roman" pitchFamily="18" charset="0"/>
              </a:rPr>
              <a:t>những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gì</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đã</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học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trong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này</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em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nghĩ</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gì</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về</a:t>
            </a:r>
            <a:r>
              <a:rPr lang="en-US" sz="3600" b="1" dirty="0">
                <a:latin typeface="Times New Roman" pitchFamily="18" charset="0"/>
                <a:cs typeface="Times New Roman" pitchFamily="18" charset="0"/>
              </a:rPr>
              <a:t> ý </a:t>
            </a:r>
            <a:r>
              <a:rPr lang="en-US" sz="3600" b="1" dirty="0" err="1">
                <a:latin typeface="Times New Roman" pitchFamily="18" charset="0"/>
                <a:cs typeface="Times New Roman" pitchFamily="18" charset="0"/>
              </a:rPr>
              <a:t>nghĩa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trải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nghiệm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đối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với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cuộc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sống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của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chúng</a:t>
            </a:r>
            <a:r>
              <a:rPr lang="en-US" sz="3600" b="1" dirty="0">
                <a:latin typeface="Times New Roman" pitchFamily="18" charset="0"/>
                <a:cs typeface="Times New Roman" pitchFamily="18" charset="0"/>
              </a:rPr>
              <a:t> ta?</a:t>
            </a:r>
          </a:p>
          <a:p>
            <a:endParaRPr lang="en-US" dirty="0"/>
          </a:p>
        </p:txBody>
      </p:sp>
      <p:sp>
        <p:nvSpPr>
          <p:cNvPr id="3" name="5-Point Star 2"/>
          <p:cNvSpPr/>
          <p:nvPr/>
        </p:nvSpPr>
        <p:spPr>
          <a:xfrm>
            <a:off x="3733800" y="3657600"/>
            <a:ext cx="4572000" cy="2355273"/>
          </a:xfrm>
          <a:prstGeom prst="star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itchFamily="18" charset="0"/>
                <a:cs typeface="Times New Roman" pitchFamily="18" charset="0"/>
              </a:rPr>
              <a:t>Hs</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làm</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việc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cá</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nhân</a:t>
            </a:r>
            <a:endParaRPr lang="en-US" sz="24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718240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1524000"/>
            <a:ext cx="7772400" cy="4031873"/>
          </a:xfrm>
          <a:prstGeom prst="rect">
            <a:avLst/>
          </a:prstGeom>
        </p:spPr>
        <p:txBody>
          <a:bodyPr wrap="square">
            <a:spAutoFit/>
          </a:bodyPr>
          <a:lstStyle/>
          <a:p>
            <a:pPr lvl="0" algn="ctr"/>
            <a:r>
              <a:rPr lang="en-US" sz="3200" b="1" dirty="0" err="1">
                <a:solidFill>
                  <a:srgbClr val="C00000"/>
                </a:solidFill>
                <a:latin typeface="Times New Roman" pitchFamily="18" charset="0"/>
                <a:cs typeface="Times New Roman" pitchFamily="18" charset="0"/>
              </a:rPr>
              <a:t>Tham</a:t>
            </a:r>
            <a:r>
              <a:rPr lang="en-US" sz="3200" b="1" dirty="0">
                <a:solidFill>
                  <a:srgbClr val="C00000"/>
                </a:solidFill>
                <a:latin typeface="Times New Roman" pitchFamily="18" charset="0"/>
                <a:cs typeface="Times New Roman" pitchFamily="18" charset="0"/>
              </a:rPr>
              <a:t> </a:t>
            </a:r>
            <a:r>
              <a:rPr lang="en-US" sz="3200" b="1" dirty="0" err="1">
                <a:solidFill>
                  <a:srgbClr val="C00000"/>
                </a:solidFill>
                <a:latin typeface="Times New Roman" pitchFamily="18" charset="0"/>
                <a:cs typeface="Times New Roman" pitchFamily="18" charset="0"/>
              </a:rPr>
              <a:t>khảo</a:t>
            </a:r>
            <a:r>
              <a:rPr lang="en-US" sz="3200" b="1" dirty="0">
                <a:solidFill>
                  <a:srgbClr val="C00000"/>
                </a:solidFill>
                <a:latin typeface="Times New Roman" pitchFamily="18" charset="0"/>
                <a:cs typeface="Times New Roman" pitchFamily="18" charset="0"/>
              </a:rPr>
              <a:t> </a:t>
            </a:r>
          </a:p>
          <a:p>
            <a:pPr lvl="0" algn="just"/>
            <a:r>
              <a:rPr lang="en-US" sz="3200" b="1" dirty="0">
                <a:solidFill>
                  <a:srgbClr val="C00000"/>
                </a:solidFill>
                <a:latin typeface="Times New Roman" pitchFamily="18" charset="0"/>
                <a:cs typeface="Times New Roman" pitchFamily="18" charset="0"/>
              </a:rPr>
              <a:t>        </a:t>
            </a:r>
            <a:r>
              <a:rPr lang="vi-VN" sz="3200" b="1" dirty="0">
                <a:latin typeface="Times New Roman" pitchFamily="18" charset="0"/>
                <a:cs typeface="Times New Roman" pitchFamily="18" charset="0"/>
              </a:rPr>
              <a:t>Qua những bài học này, em hiểu rằng trong cuộc sống những trải nghiệm sẽ giúp ta có thêm nhiều kinh nghiệm sống, biết cách cảm nhận thiên nhiên, con người. Từ đó, em hiểu được những giá trị trong cuộc sống và hoàn thiện nhân cách, tâm hồn mình hơn</a:t>
            </a:r>
            <a:r>
              <a:rPr lang="en-US" sz="3200" b="1" dirty="0">
                <a:latin typeface="Times New Roman" pitchFamily="18" charset="0"/>
                <a:cs typeface="Times New Roman" pitchFamily="18" charset="0"/>
              </a:rPr>
              <a:t>.</a:t>
            </a:r>
          </a:p>
        </p:txBody>
      </p:sp>
      <p:sp>
        <p:nvSpPr>
          <p:cNvPr id="3" name="TextBox 2"/>
          <p:cNvSpPr txBox="1"/>
          <p:nvPr/>
        </p:nvSpPr>
        <p:spPr>
          <a:xfrm>
            <a:off x="762000" y="304800"/>
            <a:ext cx="1600200" cy="646331"/>
          </a:xfrm>
          <a:prstGeom prst="rect">
            <a:avLst/>
          </a:prstGeom>
          <a:solidFill>
            <a:srgbClr val="FFFF00"/>
          </a:solidFill>
        </p:spPr>
        <p:txBody>
          <a:bodyPr wrap="square" rtlCol="0">
            <a:spAutoFit/>
          </a:bodyPr>
          <a:lstStyle/>
          <a:p>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6</a:t>
            </a:r>
          </a:p>
        </p:txBody>
      </p:sp>
    </p:spTree>
    <p:extLst>
      <p:ext uri="{BB962C8B-B14F-4D97-AF65-F5344CB8AC3E}">
        <p14:creationId xmlns:p14="http://schemas.microsoft.com/office/powerpoint/2010/main" val="4007787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6"/>
          <p:cNvSpPr txBox="1">
            <a:spLocks noChangeArrowheads="1"/>
          </p:cNvSpPr>
          <p:nvPr/>
        </p:nvSpPr>
        <p:spPr bwMode="auto">
          <a:xfrm>
            <a:off x="410464" y="1981200"/>
            <a:ext cx="8738225" cy="26542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2823" tIns="36411" rIns="72823" bIns="36411">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30000"/>
              </a:lnSpc>
            </a:pPr>
            <a:r>
              <a:rPr lang="en-US" altLang="zh-CN" sz="4300" b="1" i="1" u="sng" kern="2000" dirty="0" err="1">
                <a:solidFill>
                  <a:srgbClr val="FF0000"/>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Dặn</a:t>
            </a:r>
            <a:r>
              <a:rPr lang="en-US" altLang="zh-CN" sz="4300" b="1" i="1" u="sng" kern="2000" dirty="0">
                <a:solidFill>
                  <a:srgbClr val="FF0000"/>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 </a:t>
            </a:r>
            <a:r>
              <a:rPr lang="en-US" altLang="zh-CN" sz="4300" b="1" i="1" u="sng" kern="2000" dirty="0" err="1">
                <a:solidFill>
                  <a:srgbClr val="FF0000"/>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dò</a:t>
            </a:r>
            <a:r>
              <a:rPr lang="en-US" altLang="zh-CN" sz="4300" b="1" i="1" u="sng" kern="2000" dirty="0">
                <a:solidFill>
                  <a:srgbClr val="FF0000"/>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a:t>
            </a:r>
          </a:p>
          <a:p>
            <a:pPr algn="ctr" eaLnBrk="1" hangingPunct="1">
              <a:lnSpc>
                <a:spcPct val="130000"/>
              </a:lnSpc>
            </a:pPr>
            <a:r>
              <a:rPr lang="en-US" altLang="zh-CN" sz="4300" b="1" kern="2000" dirty="0" err="1">
                <a:solidFill>
                  <a:srgbClr val="7030A0"/>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Đọc</a:t>
            </a:r>
            <a:r>
              <a:rPr lang="en-US" altLang="zh-CN" sz="4300" b="1" kern="2000" dirty="0">
                <a:solidFill>
                  <a:srgbClr val="7030A0"/>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 </a:t>
            </a:r>
            <a:r>
              <a:rPr lang="en-US" altLang="zh-CN" sz="4300" b="1" kern="2000" dirty="0" err="1">
                <a:solidFill>
                  <a:srgbClr val="7030A0"/>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trước</a:t>
            </a:r>
            <a:r>
              <a:rPr lang="en-US" altLang="zh-CN" sz="4300" b="1" kern="2000" dirty="0">
                <a:solidFill>
                  <a:srgbClr val="7030A0"/>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 </a:t>
            </a:r>
            <a:r>
              <a:rPr lang="en-US" altLang="zh-CN" sz="4300" b="1" kern="2000" dirty="0" err="1">
                <a:solidFill>
                  <a:srgbClr val="7030A0"/>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bài</a:t>
            </a:r>
            <a:r>
              <a:rPr lang="en-US" altLang="zh-CN" sz="4300" b="1" kern="2000" dirty="0">
                <a:solidFill>
                  <a:srgbClr val="7030A0"/>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 </a:t>
            </a:r>
            <a:r>
              <a:rPr lang="en-US" altLang="zh-CN" sz="4300" b="1" kern="2000" dirty="0" err="1">
                <a:solidFill>
                  <a:srgbClr val="7030A0"/>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số</a:t>
            </a:r>
            <a:r>
              <a:rPr lang="en-US" altLang="zh-CN" sz="4300" b="1" kern="2000" dirty="0">
                <a:solidFill>
                  <a:srgbClr val="7030A0"/>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 5: </a:t>
            </a:r>
            <a:r>
              <a:rPr lang="en-US" altLang="zh-CN" sz="4300" b="1" kern="2000" dirty="0" err="1">
                <a:solidFill>
                  <a:srgbClr val="7030A0"/>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Trò</a:t>
            </a:r>
            <a:r>
              <a:rPr lang="en-US" altLang="zh-CN" sz="4300" b="1" kern="2000" dirty="0">
                <a:solidFill>
                  <a:srgbClr val="7030A0"/>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 </a:t>
            </a:r>
            <a:r>
              <a:rPr lang="en-US" altLang="zh-CN" sz="4300" b="1" kern="2000" dirty="0" err="1">
                <a:solidFill>
                  <a:srgbClr val="7030A0"/>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chuyện</a:t>
            </a:r>
            <a:r>
              <a:rPr lang="en-US" altLang="zh-CN" sz="4300" b="1" kern="2000" dirty="0">
                <a:solidFill>
                  <a:srgbClr val="7030A0"/>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 </a:t>
            </a:r>
            <a:r>
              <a:rPr lang="en-US" altLang="zh-CN" sz="4300" b="1" kern="2000" dirty="0" err="1">
                <a:solidFill>
                  <a:srgbClr val="7030A0"/>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cùng</a:t>
            </a:r>
            <a:r>
              <a:rPr lang="en-US" altLang="zh-CN" sz="4300" b="1" kern="2000" dirty="0">
                <a:solidFill>
                  <a:srgbClr val="7030A0"/>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 </a:t>
            </a:r>
            <a:r>
              <a:rPr lang="en-US" altLang="zh-CN" sz="4300" b="1" kern="2000" dirty="0" err="1">
                <a:solidFill>
                  <a:srgbClr val="7030A0"/>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thiên</a:t>
            </a:r>
            <a:r>
              <a:rPr lang="en-US" altLang="zh-CN" sz="4300" b="1" kern="2000" dirty="0">
                <a:solidFill>
                  <a:srgbClr val="7030A0"/>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 </a:t>
            </a:r>
            <a:r>
              <a:rPr lang="en-US" altLang="zh-CN" sz="4300" b="1" kern="2000" dirty="0" err="1">
                <a:solidFill>
                  <a:srgbClr val="7030A0"/>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nhiên</a:t>
            </a:r>
            <a:r>
              <a:rPr lang="en-US" altLang="zh-CN" sz="4300" b="1" kern="2000" dirty="0">
                <a:solidFill>
                  <a:srgbClr val="7030A0"/>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a:t>
            </a:r>
            <a:endParaRPr lang="zh-CN" altLang="en-US" sz="4300" b="1" kern="2000" dirty="0">
              <a:solidFill>
                <a:srgbClr val="7030A0"/>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endParaRPr>
          </a:p>
        </p:txBody>
      </p:sp>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
            <a:ext cx="964752" cy="4222051"/>
          </a:xfrm>
          <a:prstGeom prst="rect">
            <a:avLst/>
          </a:pr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30883" flipH="1">
            <a:off x="1142075" y="713082"/>
            <a:ext cx="536335" cy="2347169"/>
          </a:xfrm>
          <a:prstGeom prst="rect">
            <a:avLst/>
          </a:prstGeom>
        </p:spPr>
      </p:pic>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1890" y="4114800"/>
            <a:ext cx="536335" cy="2347169"/>
          </a:xfrm>
          <a:prstGeom prst="rect">
            <a:avLst/>
          </a:prstGeom>
        </p:spPr>
      </p:pic>
    </p:spTree>
    <p:extLst>
      <p:ext uri="{BB962C8B-B14F-4D97-AF65-F5344CB8AC3E}">
        <p14:creationId xmlns:p14="http://schemas.microsoft.com/office/powerpoint/2010/main" val="38847020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par>
                                <p:cTn id="8" presetID="22" presetClass="entr" presetSubtype="1" fill="hold" nodeType="withEffect">
                                  <p:stCondLst>
                                    <p:cond delay="10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par>
                                <p:cTn id="11" presetID="22" presetClass="entr" presetSubtype="1" fill="hold" nodeType="withEffect">
                                  <p:stCondLst>
                                    <p:cond delay="30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childTnLst>
                          </p:cTn>
                        </p:par>
                        <p:par>
                          <p:cTn id="14" fill="hold">
                            <p:stCondLst>
                              <p:cond delay="800"/>
                            </p:stCondLst>
                            <p:childTnLst>
                              <p:par>
                                <p:cTn id="15" presetID="2" presetClass="entr" presetSubtype="4"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6" y="4009982"/>
            <a:ext cx="9154736" cy="2868641"/>
          </a:xfrm>
          <a:prstGeom prst="rect">
            <a:avLst/>
          </a:prstGeom>
        </p:spPr>
      </p:pic>
      <p:pic>
        <p:nvPicPr>
          <p:cNvPr id="8" name="Picture 7">
            <a:extLst>
              <a:ext uri="{FF2B5EF4-FFF2-40B4-BE49-F238E27FC236}">
                <a16:creationId xmlns="" xmlns:a16="http://schemas.microsoft.com/office/drawing/2014/main" id="{E58BCEBE-8CAC-B24A-B674-802D1D2C90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4127" y="-599402"/>
            <a:ext cx="5020561" cy="6694449"/>
          </a:xfrm>
          <a:prstGeom prst="rect">
            <a:avLst/>
          </a:prstGeom>
        </p:spPr>
      </p:pic>
    </p:spTree>
    <p:extLst>
      <p:ext uri="{BB962C8B-B14F-4D97-AF65-F5344CB8AC3E}">
        <p14:creationId xmlns:p14="http://schemas.microsoft.com/office/powerpoint/2010/main" val="3053056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3263"/>
            <a:ext cx="9144000" cy="7275118"/>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50" y="0"/>
            <a:ext cx="964752" cy="422205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30883" flipH="1">
            <a:off x="984001" y="-137104"/>
            <a:ext cx="536335" cy="2347169"/>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7665" y="-78006"/>
            <a:ext cx="536335" cy="2347169"/>
          </a:xfrm>
          <a:prstGeom prst="rect">
            <a:avLst/>
          </a:prstGeom>
        </p:spPr>
      </p:pic>
      <p:sp>
        <p:nvSpPr>
          <p:cNvPr id="5" name="TextBox 4">
            <a:extLst>
              <a:ext uri="{FF2B5EF4-FFF2-40B4-BE49-F238E27FC236}">
                <a16:creationId xmlns="" xmlns:a16="http://schemas.microsoft.com/office/drawing/2014/main" id="{161F659B-EAB8-2B4E-95DA-82D65CB01EA3}"/>
              </a:ext>
            </a:extLst>
          </p:cNvPr>
          <p:cNvSpPr txBox="1"/>
          <p:nvPr/>
        </p:nvSpPr>
        <p:spPr>
          <a:xfrm>
            <a:off x="2432314" y="2782031"/>
            <a:ext cx="4279371" cy="904530"/>
          </a:xfrm>
          <a:prstGeom prst="rect">
            <a:avLst/>
          </a:prstGeom>
          <a:noFill/>
        </p:spPr>
        <p:txBody>
          <a:bodyPr wrap="square" lIns="72823" tIns="36411" rIns="72823" bIns="36411" rtlCol="0">
            <a:spAutoFit/>
          </a:bodyPr>
          <a:lstStyle/>
          <a:p>
            <a:pPr algn="ctr"/>
            <a:r>
              <a:rPr lang="en-US" sz="2800" b="1" dirty="0" err="1">
                <a:solidFill>
                  <a:schemeClr val="bg1"/>
                </a:solidFill>
                <a:latin typeface="Times New Roman" panose="02020603050405020304" pitchFamily="18" charset="0"/>
                <a:cs typeface="Times New Roman" panose="02020603050405020304" pitchFamily="18" charset="0"/>
              </a:rPr>
              <a:t>Tiết</a:t>
            </a:r>
            <a:r>
              <a:rPr lang="en-US" sz="2800" b="1" dirty="0">
                <a:solidFill>
                  <a:schemeClr val="bg1"/>
                </a:solidFill>
                <a:latin typeface="Times New Roman" panose="02020603050405020304" pitchFamily="18" charset="0"/>
                <a:cs typeface="Times New Roman" panose="02020603050405020304" pitchFamily="18" charset="0"/>
              </a:rPr>
              <a:t> 57: </a:t>
            </a:r>
            <a:r>
              <a:rPr lang="en-US" sz="5400" b="1" dirty="0">
                <a:solidFill>
                  <a:schemeClr val="bg1"/>
                </a:solidFill>
                <a:latin typeface="Times New Roman" panose="02020603050405020304" pitchFamily="18" charset="0"/>
                <a:cs typeface="Times New Roman" panose="02020603050405020304" pitchFamily="18" charset="0"/>
              </a:rPr>
              <a:t>ÔN TẬP</a:t>
            </a:r>
            <a:endParaRPr lang="x-none" sz="5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244165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par>
                                <p:cTn id="14" presetID="22" presetClass="entr" presetSubtype="1" fill="hold" nodeType="withEffect">
                                  <p:stCondLst>
                                    <p:cond delay="10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par>
                                <p:cTn id="17" presetID="22" presetClass="entr" presetSubtype="1" fill="hold" nodeType="withEffect">
                                  <p:stCondLst>
                                    <p:cond delay="30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p:stCondLst>
                              <p:cond delay="1800"/>
                            </p:stCondLst>
                            <p:childTnLst>
                              <p:par>
                                <p:cTn id="21" presetID="26" presetClass="emph" presetSubtype="0" fill="hold" nodeType="afterEffect">
                                  <p:stCondLst>
                                    <p:cond delay="0"/>
                                  </p:stCondLst>
                                  <p:childTnLst>
                                    <p:animEffect transition="out" filter="fade">
                                      <p:cBhvr>
                                        <p:cTn id="22" dur="500" tmFilter="0, 0; .2, .5; .8, .5; 1, 0"/>
                                        <p:tgtEl>
                                          <p:spTgt spid="2"/>
                                        </p:tgtEl>
                                      </p:cBhvr>
                                    </p:animEffect>
                                    <p:animScale>
                                      <p:cBhvr>
                                        <p:cTn id="23"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 xmlns:a16="http://schemas.microsoft.com/office/drawing/2014/main" id="{E1233A3F-8FBE-4096-ACCD-9F7453E7F78E}"/>
              </a:ext>
            </a:extLst>
          </p:cNvPr>
          <p:cNvGraphicFramePr/>
          <p:nvPr/>
        </p:nvGraphicFramePr>
        <p:xfrm>
          <a:off x="214282" y="193970"/>
          <a:ext cx="8715436" cy="6572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147" name="Rectangle 2">
            <a:extLst>
              <a:ext uri="{FF2B5EF4-FFF2-40B4-BE49-F238E27FC236}">
                <a16:creationId xmlns="" xmlns:a16="http://schemas.microsoft.com/office/drawing/2014/main" id="{0845AE7C-69BB-4BED-B9D0-109D2CE24515}"/>
              </a:ext>
            </a:extLst>
          </p:cNvPr>
          <p:cNvSpPr>
            <a:spLocks noChangeArrowheads="1"/>
          </p:cNvSpPr>
          <p:nvPr/>
        </p:nvSpPr>
        <p:spPr bwMode="auto">
          <a:xfrm>
            <a:off x="7705725" y="142875"/>
            <a:ext cx="1438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800" b="1" i="1">
                <a:solidFill>
                  <a:srgbClr val="C00000"/>
                </a:solidFill>
                <a:latin typeface="Times New Roman" panose="02020603050405020304" pitchFamily="18" charset="0"/>
                <a:cs typeface="Times New Roman" panose="02020603050405020304" pitchFamily="18" charset="0"/>
              </a:rPr>
              <a:t>(13 Tiết)</a:t>
            </a:r>
            <a:endParaRPr lang="en-US" altLang="en-US" sz="2800">
              <a:latin typeface="Arial" panose="020B0604020202020204" pitchFamily="34" charset="0"/>
            </a:endParaRPr>
          </a:p>
        </p:txBody>
      </p:sp>
    </p:spTree>
    <p:extLst>
      <p:ext uri="{BB962C8B-B14F-4D97-AF65-F5344CB8AC3E}">
        <p14:creationId xmlns:p14="http://schemas.microsoft.com/office/powerpoint/2010/main" val="2759740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A5F0AB50-8889-440E-B20A-37FB64D6DA4C}"/>
                                            </p:graphicEl>
                                          </p:spTgt>
                                        </p:tgtEl>
                                        <p:attrNameLst>
                                          <p:attrName>style.visibility</p:attrName>
                                        </p:attrNameLst>
                                      </p:cBhvr>
                                      <p:to>
                                        <p:strVal val="visible"/>
                                      </p:to>
                                    </p:set>
                                    <p:animEffect transition="in" filter="fade">
                                      <p:cBhvr>
                                        <p:cTn id="7" dur="2000"/>
                                        <p:tgtEl>
                                          <p:spTgt spid="2">
                                            <p:graphicEl>
                                              <a:dgm id="{A5F0AB50-8889-440E-B20A-37FB64D6DA4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B3CFA8D5-BBE2-4F78-A5DF-D79EC9847820}"/>
                                            </p:graphicEl>
                                          </p:spTgt>
                                        </p:tgtEl>
                                        <p:attrNameLst>
                                          <p:attrName>style.visibility</p:attrName>
                                        </p:attrNameLst>
                                      </p:cBhvr>
                                      <p:to>
                                        <p:strVal val="visible"/>
                                      </p:to>
                                    </p:set>
                                    <p:animEffect transition="in" filter="fade">
                                      <p:cBhvr>
                                        <p:cTn id="12" dur="2000"/>
                                        <p:tgtEl>
                                          <p:spTgt spid="2">
                                            <p:graphicEl>
                                              <a:dgm id="{B3CFA8D5-BBE2-4F78-A5DF-D79EC9847820}"/>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graphicEl>
                                              <a:dgm id="{AA02DDCD-CCF4-4270-8277-1013FCFB1666}"/>
                                            </p:graphicEl>
                                          </p:spTgt>
                                        </p:tgtEl>
                                        <p:attrNameLst>
                                          <p:attrName>style.visibility</p:attrName>
                                        </p:attrNameLst>
                                      </p:cBhvr>
                                      <p:to>
                                        <p:strVal val="visible"/>
                                      </p:to>
                                    </p:set>
                                    <p:animEffect transition="in" filter="fade">
                                      <p:cBhvr>
                                        <p:cTn id="17" dur="2000"/>
                                        <p:tgtEl>
                                          <p:spTgt spid="2">
                                            <p:graphicEl>
                                              <a:dgm id="{AA02DDCD-CCF4-4270-8277-1013FCFB1666}"/>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graphicEl>
                                              <a:dgm id="{1B795DB4-5A68-4815-83F8-A37D87E27AC2}"/>
                                            </p:graphicEl>
                                          </p:spTgt>
                                        </p:tgtEl>
                                        <p:attrNameLst>
                                          <p:attrName>style.visibility</p:attrName>
                                        </p:attrNameLst>
                                      </p:cBhvr>
                                      <p:to>
                                        <p:strVal val="visible"/>
                                      </p:to>
                                    </p:set>
                                    <p:animEffect transition="in" filter="fade">
                                      <p:cBhvr>
                                        <p:cTn id="22" dur="2000"/>
                                        <p:tgtEl>
                                          <p:spTgt spid="2">
                                            <p:graphicEl>
                                              <a:dgm id="{1B795DB4-5A68-4815-83F8-A37D87E27AC2}"/>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graphicEl>
                                              <a:dgm id="{7F0587B4-C508-4901-95F1-D898C8813CB1}"/>
                                            </p:graphicEl>
                                          </p:spTgt>
                                        </p:tgtEl>
                                        <p:attrNameLst>
                                          <p:attrName>style.visibility</p:attrName>
                                        </p:attrNameLst>
                                      </p:cBhvr>
                                      <p:to>
                                        <p:strVal val="visible"/>
                                      </p:to>
                                    </p:set>
                                    <p:animEffect transition="in" filter="fade">
                                      <p:cBhvr>
                                        <p:cTn id="27" dur="2000"/>
                                        <p:tgtEl>
                                          <p:spTgt spid="2">
                                            <p:graphicEl>
                                              <a:dgm id="{7F0587B4-C508-4901-95F1-D898C8813CB1}"/>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graphicEl>
                                              <a:dgm id="{5765E17E-7914-45DB-BAB7-C84D85B1DD36}"/>
                                            </p:graphicEl>
                                          </p:spTgt>
                                        </p:tgtEl>
                                        <p:attrNameLst>
                                          <p:attrName>style.visibility</p:attrName>
                                        </p:attrNameLst>
                                      </p:cBhvr>
                                      <p:to>
                                        <p:strVal val="visible"/>
                                      </p:to>
                                    </p:set>
                                    <p:animEffect transition="in" filter="fade">
                                      <p:cBhvr>
                                        <p:cTn id="32" dur="2000"/>
                                        <p:tgtEl>
                                          <p:spTgt spid="2">
                                            <p:graphicEl>
                                              <a:dgm id="{5765E17E-7914-45DB-BAB7-C84D85B1DD36}"/>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graphicEl>
                                              <a:dgm id="{E9FBC3E5-3196-4C57-A4CE-9840F92A63A1}"/>
                                            </p:graphicEl>
                                          </p:spTgt>
                                        </p:tgtEl>
                                        <p:attrNameLst>
                                          <p:attrName>style.visibility</p:attrName>
                                        </p:attrNameLst>
                                      </p:cBhvr>
                                      <p:to>
                                        <p:strVal val="visible"/>
                                      </p:to>
                                    </p:set>
                                    <p:animEffect transition="in" filter="fade">
                                      <p:cBhvr>
                                        <p:cTn id="37" dur="2000"/>
                                        <p:tgtEl>
                                          <p:spTgt spid="2">
                                            <p:graphicEl>
                                              <a:dgm id="{E9FBC3E5-3196-4C57-A4CE-9840F92A63A1}"/>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graphicEl>
                                              <a:dgm id="{31FAB374-258E-45C7-BC76-5687F614E3A7}"/>
                                            </p:graphicEl>
                                          </p:spTgt>
                                        </p:tgtEl>
                                        <p:attrNameLst>
                                          <p:attrName>style.visibility</p:attrName>
                                        </p:attrNameLst>
                                      </p:cBhvr>
                                      <p:to>
                                        <p:strVal val="visible"/>
                                      </p:to>
                                    </p:set>
                                    <p:animEffect transition="in" filter="fade">
                                      <p:cBhvr>
                                        <p:cTn id="42" dur="2000"/>
                                        <p:tgtEl>
                                          <p:spTgt spid="2">
                                            <p:graphicEl>
                                              <a:dgm id="{31FAB374-258E-45C7-BC76-5687F614E3A7}"/>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graphicEl>
                                              <a:dgm id="{5C0782CF-4F97-4597-A4BC-CFBB70889588}"/>
                                            </p:graphicEl>
                                          </p:spTgt>
                                        </p:tgtEl>
                                        <p:attrNameLst>
                                          <p:attrName>style.visibility</p:attrName>
                                        </p:attrNameLst>
                                      </p:cBhvr>
                                      <p:to>
                                        <p:strVal val="visible"/>
                                      </p:to>
                                    </p:set>
                                    <p:animEffect transition="in" filter="fade">
                                      <p:cBhvr>
                                        <p:cTn id="47" dur="2000"/>
                                        <p:tgtEl>
                                          <p:spTgt spid="2">
                                            <p:graphicEl>
                                              <a:dgm id="{5C0782CF-4F97-4597-A4BC-CFBB70889588}"/>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graphicEl>
                                              <a:dgm id="{D45424A6-02FD-4BCB-8067-C76E23022C2D}"/>
                                            </p:graphicEl>
                                          </p:spTgt>
                                        </p:tgtEl>
                                        <p:attrNameLst>
                                          <p:attrName>style.visibility</p:attrName>
                                        </p:attrNameLst>
                                      </p:cBhvr>
                                      <p:to>
                                        <p:strVal val="visible"/>
                                      </p:to>
                                    </p:set>
                                    <p:animEffect transition="in" filter="fade">
                                      <p:cBhvr>
                                        <p:cTn id="52" dur="2000"/>
                                        <p:tgtEl>
                                          <p:spTgt spid="2">
                                            <p:graphicEl>
                                              <a:dgm id="{D45424A6-02FD-4BCB-8067-C76E23022C2D}"/>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graphicEl>
                                              <a:dgm id="{DC742C25-30D2-4DA7-8BFA-23D449C04262}"/>
                                            </p:graphicEl>
                                          </p:spTgt>
                                        </p:tgtEl>
                                        <p:attrNameLst>
                                          <p:attrName>style.visibility</p:attrName>
                                        </p:attrNameLst>
                                      </p:cBhvr>
                                      <p:to>
                                        <p:strVal val="visible"/>
                                      </p:to>
                                    </p:set>
                                    <p:animEffect transition="in" filter="fade">
                                      <p:cBhvr>
                                        <p:cTn id="57" dur="2000"/>
                                        <p:tgtEl>
                                          <p:spTgt spid="2">
                                            <p:graphicEl>
                                              <a:dgm id="{DC742C25-30D2-4DA7-8BFA-23D449C04262}"/>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
                                            <p:graphicEl>
                                              <a:dgm id="{5B787A44-4E7E-4DA4-BE11-3C41A0AA6203}"/>
                                            </p:graphicEl>
                                          </p:spTgt>
                                        </p:tgtEl>
                                        <p:attrNameLst>
                                          <p:attrName>style.visibility</p:attrName>
                                        </p:attrNameLst>
                                      </p:cBhvr>
                                      <p:to>
                                        <p:strVal val="visible"/>
                                      </p:to>
                                    </p:set>
                                    <p:animEffect transition="in" filter="fade">
                                      <p:cBhvr>
                                        <p:cTn id="62" dur="2000"/>
                                        <p:tgtEl>
                                          <p:spTgt spid="2">
                                            <p:graphicEl>
                                              <a:dgm id="{5B787A44-4E7E-4DA4-BE11-3C41A0AA620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lvl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1776" y="1295400"/>
            <a:ext cx="8506691" cy="4832092"/>
          </a:xfrm>
          <a:prstGeom prst="rect">
            <a:avLst/>
          </a:prstGeom>
        </p:spPr>
        <p:txBody>
          <a:bodyPr wrap="square">
            <a:spAutoFit/>
          </a:bodyPr>
          <a:lstStyle/>
          <a:p>
            <a:pPr lvl="0" algn="just"/>
            <a:r>
              <a:rPr lang="en-US" sz="2800" b="1" dirty="0">
                <a:latin typeface="Times New Roman" pitchFamily="18" charset="0"/>
                <a:cs typeface="Times New Roman" pitchFamily="18" charset="0"/>
              </a:rPr>
              <a:t>1. </a:t>
            </a:r>
            <a:r>
              <a:rPr lang="en-US" sz="2800" b="1" dirty="0" err="1">
                <a:latin typeface="Times New Roman" pitchFamily="18" charset="0"/>
                <a:cs typeface="Times New Roman" pitchFamily="18" charset="0"/>
              </a:rPr>
              <a:t>Hãy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tóm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tắt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nội</a:t>
            </a:r>
            <a:r>
              <a:rPr lang="en-US" sz="2800" b="1" dirty="0">
                <a:latin typeface="Times New Roman" pitchFamily="18" charset="0"/>
                <a:cs typeface="Times New Roman" pitchFamily="18" charset="0"/>
              </a:rPr>
              <a:t> dung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văn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bản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học</a:t>
            </a:r>
            <a:r>
              <a:rPr lang="en-US" sz="2800" b="1" dirty="0">
                <a:latin typeface="Times New Roman" pitchFamily="18" charset="0"/>
                <a:cs typeface="Times New Roman" pitchFamily="18" charset="0"/>
              </a:rPr>
              <a:t>?</a:t>
            </a:r>
          </a:p>
          <a:p>
            <a:pPr lvl="0" algn="just"/>
            <a:r>
              <a:rPr lang="en-US" sz="2800" b="1" dirty="0">
                <a:latin typeface="Times New Roman" pitchFamily="18" charset="0"/>
                <a:cs typeface="Times New Roman" pitchFamily="18" charset="0"/>
              </a:rPr>
              <a:t>2. Theo </a:t>
            </a:r>
            <a:r>
              <a:rPr lang="en-US" sz="2800" b="1" dirty="0" err="1">
                <a:latin typeface="Times New Roman" pitchFamily="18" charset="0"/>
                <a:cs typeface="Times New Roman" pitchFamily="18" charset="0"/>
              </a:rPr>
              <a:t>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cảm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nhận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cuộc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văn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bản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có</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điểm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gì</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giống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nhau</a:t>
            </a:r>
            <a:r>
              <a:rPr lang="en-US" sz="2800" b="1" dirty="0">
                <a:latin typeface="Times New Roman" pitchFamily="18" charset="0"/>
                <a:cs typeface="Times New Roman" pitchFamily="18" charset="0"/>
              </a:rPr>
              <a:t>?</a:t>
            </a:r>
          </a:p>
          <a:p>
            <a:pPr lvl="0" algn="just"/>
            <a:r>
              <a:rPr lang="en-US" sz="2800" b="1" dirty="0">
                <a:latin typeface="Times New Roman" pitchFamily="18" charset="0"/>
                <a:cs typeface="Times New Roman" pitchFamily="18" charset="0"/>
              </a:rPr>
              <a:t>3.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văn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bản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văn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bản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thuộc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loại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truyện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đồng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thoại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Dựa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đâu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như</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vậy</a:t>
            </a:r>
            <a:r>
              <a:rPr lang="en-US" sz="2800" b="1" dirty="0">
                <a:latin typeface="Times New Roman" pitchFamily="18" charset="0"/>
                <a:cs typeface="Times New Roman" pitchFamily="18" charset="0"/>
              </a:rPr>
              <a:t>?</a:t>
            </a:r>
          </a:p>
          <a:p>
            <a:pPr lvl="0" algn="just"/>
            <a:r>
              <a:rPr lang="en-US" sz="2800" b="1" dirty="0">
                <a:latin typeface="Times New Roman" pitchFamily="18" charset="0"/>
                <a:cs typeface="Times New Roman" pitchFamily="18" charset="0"/>
              </a:rPr>
              <a:t>4. </a:t>
            </a:r>
            <a:r>
              <a:rPr lang="en-US" sz="2800" b="1" dirty="0" err="1">
                <a:latin typeface="Times New Roman" pitchFamily="18" charset="0"/>
                <a:cs typeface="Times New Roman" pitchFamily="18" charset="0"/>
              </a:rPr>
              <a:t>Điền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những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đặc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điểm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kiểu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trải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nghiệm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bản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đồ</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sgk</a:t>
            </a:r>
            <a:r>
              <a:rPr lang="en-US" sz="2800" b="1" dirty="0">
                <a:latin typeface="Times New Roman" pitchFamily="18" charset="0"/>
                <a:cs typeface="Times New Roman" pitchFamily="18" charset="0"/>
              </a:rPr>
              <a:t>.</a:t>
            </a:r>
          </a:p>
          <a:p>
            <a:pPr lvl="0" algn="just"/>
            <a:r>
              <a:rPr lang="en-US" sz="2800" b="1" dirty="0">
                <a:latin typeface="Times New Roman" pitchFamily="18" charset="0"/>
                <a:cs typeface="Times New Roman" pitchFamily="18" charset="0"/>
              </a:rPr>
              <a:t>5. </a:t>
            </a:r>
            <a:r>
              <a:rPr lang="en-US" sz="2800" b="1" dirty="0" err="1">
                <a:latin typeface="Times New Roman" pitchFamily="18" charset="0"/>
                <a:cs typeface="Times New Roman" pitchFamily="18" charset="0"/>
              </a:rPr>
              <a:t>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rút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học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kinh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nghiệm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gì</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về</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cách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trải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nghiệm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bản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thân</a:t>
            </a:r>
            <a:r>
              <a:rPr lang="en-US" sz="2800" b="1" dirty="0">
                <a:latin typeface="Times New Roman" pitchFamily="18" charset="0"/>
                <a:cs typeface="Times New Roman" pitchFamily="18" charset="0"/>
              </a:rPr>
              <a:t>?</a:t>
            </a:r>
          </a:p>
          <a:p>
            <a:pPr lvl="0" algn="just"/>
            <a:r>
              <a:rPr lang="en-US" sz="2800" b="1" dirty="0">
                <a:latin typeface="Times New Roman" pitchFamily="18" charset="0"/>
                <a:cs typeface="Times New Roman" pitchFamily="18" charset="0"/>
              </a:rPr>
              <a:t>6. Qua </a:t>
            </a:r>
            <a:r>
              <a:rPr lang="en-US" sz="2800" b="1" dirty="0" err="1">
                <a:latin typeface="Times New Roman" pitchFamily="18" charset="0"/>
                <a:cs typeface="Times New Roman" pitchFamily="18" charset="0"/>
              </a:rPr>
              <a:t>những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gì</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đã</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học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này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nghĩ</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gì</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về</a:t>
            </a:r>
            <a:r>
              <a:rPr lang="en-US" sz="2800" b="1" dirty="0">
                <a:latin typeface="Times New Roman" pitchFamily="18" charset="0"/>
                <a:cs typeface="Times New Roman" pitchFamily="18" charset="0"/>
              </a:rPr>
              <a:t> ý </a:t>
            </a:r>
            <a:r>
              <a:rPr lang="en-US" sz="2800" b="1" dirty="0" err="1">
                <a:latin typeface="Times New Roman" pitchFamily="18" charset="0"/>
                <a:cs typeface="Times New Roman" pitchFamily="18" charset="0"/>
              </a:rPr>
              <a:t>nghĩa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trải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nghiệm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đối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với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cuộc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chúng</a:t>
            </a:r>
            <a:r>
              <a:rPr lang="en-US" sz="2800" b="1" dirty="0">
                <a:latin typeface="Times New Roman" pitchFamily="18" charset="0"/>
                <a:cs typeface="Times New Roman" pitchFamily="18" charset="0"/>
              </a:rPr>
              <a:t> ta?</a:t>
            </a:r>
          </a:p>
        </p:txBody>
      </p:sp>
      <p:sp>
        <p:nvSpPr>
          <p:cNvPr id="3" name="TextBox 2"/>
          <p:cNvSpPr txBox="1"/>
          <p:nvPr/>
        </p:nvSpPr>
        <p:spPr>
          <a:xfrm>
            <a:off x="2667000" y="244547"/>
            <a:ext cx="3657600" cy="646331"/>
          </a:xfrm>
          <a:prstGeom prst="rect">
            <a:avLst/>
          </a:prstGeom>
          <a:noFill/>
        </p:spPr>
        <p:txBody>
          <a:bodyPr wrap="square" rtlCol="0">
            <a:spAutoFit/>
          </a:bodyPr>
          <a:lstStyle/>
          <a:p>
            <a:r>
              <a:rPr lang="en-US" sz="3600" b="1" dirty="0" err="1">
                <a:solidFill>
                  <a:srgbClr val="FF0000"/>
                </a:solidFill>
                <a:latin typeface="Times New Roman" pitchFamily="18" charset="0"/>
                <a:cs typeface="Times New Roman" pitchFamily="18" charset="0"/>
              </a:rPr>
              <a:t>Các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hỏi</a:t>
            </a:r>
            <a:r>
              <a:rPr lang="en-US" sz="3600" b="1" dirty="0">
                <a:solidFill>
                  <a:srgbClr val="FF0000"/>
                </a:solidFill>
                <a:latin typeface="Times New Roman" pitchFamily="18" charset="0"/>
                <a:cs typeface="Times New Roman" pitchFamily="18" charset="0"/>
              </a:rPr>
              <a:t> SGK</a:t>
            </a:r>
          </a:p>
        </p:txBody>
      </p:sp>
    </p:spTree>
    <p:extLst>
      <p:ext uri="{BB962C8B-B14F-4D97-AF65-F5344CB8AC3E}">
        <p14:creationId xmlns:p14="http://schemas.microsoft.com/office/powerpoint/2010/main" val="789283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429000" y="112067"/>
            <a:ext cx="2895600" cy="461665"/>
          </a:xfrm>
          <a:prstGeom prst="rect">
            <a:avLst/>
          </a:prstGeom>
          <a:solidFill>
            <a:srgbClr val="FFFF00"/>
          </a:solidFill>
          <a:ln>
            <a:noFill/>
          </a:ln>
          <a:effectLs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dirty="0" err="1">
                <a:ln>
                  <a:noFill/>
                </a:ln>
                <a:solidFill>
                  <a:srgbClr val="FF0000"/>
                </a:solidFill>
                <a:effectLst/>
                <a:latin typeface="Times New Roman" pitchFamily="18" charset="0"/>
                <a:ea typeface="Arial" pitchFamily="34" charset="0"/>
                <a:cs typeface="Times New Roman" pitchFamily="18" charset="0"/>
              </a:rPr>
              <a:t>Phiếu</a:t>
            </a:r>
            <a:r>
              <a:rPr kumimoji="0" lang="en-US" sz="2400" b="1" u="none" strike="noStrike" cap="none" normalizeH="0" baseline="0" dirty="0">
                <a:ln>
                  <a:noFill/>
                </a:ln>
                <a:solidFill>
                  <a:srgbClr val="FF0000"/>
                </a:solidFill>
                <a:effectLst/>
                <a:latin typeface="Times New Roman" pitchFamily="18" charset="0"/>
                <a:ea typeface="Arial" pitchFamily="34" charset="0"/>
                <a:cs typeface="Times New Roman" pitchFamily="18" charset="0"/>
              </a:rPr>
              <a:t> </a:t>
            </a:r>
            <a:r>
              <a:rPr kumimoji="0" lang="en-US" sz="2400" b="1" u="none" strike="noStrike" cap="none" normalizeH="0" baseline="0" dirty="0" err="1">
                <a:ln>
                  <a:noFill/>
                </a:ln>
                <a:solidFill>
                  <a:srgbClr val="FF0000"/>
                </a:solidFill>
                <a:effectLst/>
                <a:latin typeface="Times New Roman" pitchFamily="18" charset="0"/>
                <a:ea typeface="Arial" pitchFamily="34" charset="0"/>
                <a:cs typeface="Times New Roman" pitchFamily="18" charset="0"/>
              </a:rPr>
              <a:t>học</a:t>
            </a:r>
            <a:r>
              <a:rPr kumimoji="0" lang="en-US" sz="2400" b="1" u="none" strike="noStrike" cap="none" normalizeH="0" baseline="0" dirty="0">
                <a:ln>
                  <a:noFill/>
                </a:ln>
                <a:solidFill>
                  <a:srgbClr val="FF0000"/>
                </a:solidFill>
                <a:effectLst/>
                <a:latin typeface="Times New Roman" pitchFamily="18" charset="0"/>
                <a:ea typeface="Arial" pitchFamily="34" charset="0"/>
                <a:cs typeface="Times New Roman" pitchFamily="18" charset="0"/>
              </a:rPr>
              <a:t> </a:t>
            </a:r>
            <a:r>
              <a:rPr kumimoji="0" lang="en-US" sz="2400" b="1" u="none" strike="noStrike" cap="none" normalizeH="0" baseline="0" dirty="0" err="1">
                <a:ln>
                  <a:noFill/>
                </a:ln>
                <a:solidFill>
                  <a:srgbClr val="FF0000"/>
                </a:solidFill>
                <a:effectLst/>
                <a:latin typeface="Times New Roman" pitchFamily="18" charset="0"/>
                <a:ea typeface="Arial" pitchFamily="34" charset="0"/>
                <a:cs typeface="Times New Roman" pitchFamily="18" charset="0"/>
              </a:rPr>
              <a:t>tập</a:t>
            </a:r>
            <a:r>
              <a:rPr kumimoji="0" lang="en-US" sz="2400" b="1" u="none" strike="noStrike" cap="none" normalizeH="0" baseline="0" dirty="0">
                <a:ln>
                  <a:noFill/>
                </a:ln>
                <a:solidFill>
                  <a:srgbClr val="FF0000"/>
                </a:solidFill>
                <a:effectLst/>
                <a:latin typeface="Times New Roman" pitchFamily="18" charset="0"/>
                <a:ea typeface="Arial" pitchFamily="34" charset="0"/>
                <a:cs typeface="Times New Roman" pitchFamily="18" charset="0"/>
              </a:rPr>
              <a:t> </a:t>
            </a:r>
            <a:r>
              <a:rPr kumimoji="0" lang="en-US" sz="2400" b="1" u="none" strike="noStrike" cap="none" normalizeH="0" baseline="0" dirty="0" err="1">
                <a:ln>
                  <a:noFill/>
                </a:ln>
                <a:solidFill>
                  <a:srgbClr val="FF0000"/>
                </a:solidFill>
                <a:effectLst/>
                <a:latin typeface="Times New Roman" pitchFamily="18" charset="0"/>
                <a:ea typeface="Arial" pitchFamily="34" charset="0"/>
                <a:cs typeface="Times New Roman" pitchFamily="18" charset="0"/>
              </a:rPr>
              <a:t>số</a:t>
            </a:r>
            <a:r>
              <a:rPr kumimoji="0" lang="en-US" sz="2400" b="1" u="none" strike="noStrike" cap="none" normalizeH="0" baseline="0" dirty="0">
                <a:ln>
                  <a:noFill/>
                </a:ln>
                <a:solidFill>
                  <a:srgbClr val="FF0000"/>
                </a:solidFill>
                <a:effectLst/>
                <a:latin typeface="Times New Roman" pitchFamily="18" charset="0"/>
                <a:ea typeface="Arial" pitchFamily="34" charset="0"/>
                <a:cs typeface="Times New Roman" pitchFamily="18" charset="0"/>
              </a:rPr>
              <a:t> 1:</a:t>
            </a:r>
            <a:endParaRPr kumimoji="0" lang="en-US" sz="2400" b="1" u="none" strike="noStrike" cap="none" normalizeH="0" baseline="0" dirty="0">
              <a:ln>
                <a:noFill/>
              </a:ln>
              <a:solidFill>
                <a:srgbClr val="FF0000"/>
              </a:solidFill>
              <a:effectLst/>
              <a:latin typeface="Arial" pitchFamily="34" charset="0"/>
              <a:cs typeface="Arial"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314012496"/>
              </p:ext>
            </p:extLst>
          </p:nvPr>
        </p:nvGraphicFramePr>
        <p:xfrm>
          <a:off x="304800" y="1905000"/>
          <a:ext cx="8189458" cy="4743450"/>
        </p:xfrm>
        <a:graphic>
          <a:graphicData uri="http://schemas.openxmlformats.org/presentationml/2006/ole">
            <mc:AlternateContent xmlns:mc="http://schemas.openxmlformats.org/markup-compatibility/2006">
              <mc:Choice xmlns:v="urn:schemas-microsoft-com:vml" Requires="v">
                <p:oleObj spid="_x0000_s1048" name="Slide" r:id="rId4" imgW="2165604" imgH="1624640" progId="PowerPoint.Slide.12">
                  <p:embed/>
                </p:oleObj>
              </mc:Choice>
              <mc:Fallback>
                <p:oleObj name="Slide" r:id="rId4" imgW="2165604" imgH="1624640" progId="PowerPoint.Slide.12">
                  <p:embed/>
                  <p:pic>
                    <p:nvPicPr>
                      <p:cNvPr id="0" name="Object 1"/>
                      <p:cNvPicPr>
                        <a:picLocks noChangeAspect="1" noChangeArrowheads="1"/>
                      </p:cNvPicPr>
                      <p:nvPr/>
                    </p:nvPicPr>
                    <p:blipFill>
                      <a:blip r:embed="rId5"/>
                      <a:srcRect/>
                      <a:stretch>
                        <a:fillRect/>
                      </a:stretch>
                    </p:blipFill>
                    <p:spPr bwMode="auto">
                      <a:xfrm>
                        <a:off x="304800" y="1905000"/>
                        <a:ext cx="8189458" cy="4743450"/>
                      </a:xfrm>
                      <a:prstGeom prst="rect">
                        <a:avLst/>
                      </a:prstGeom>
                      <a:noFill/>
                    </p:spPr>
                  </p:pic>
                </p:oleObj>
              </mc:Fallback>
            </mc:AlternateContent>
          </a:graphicData>
        </a:graphic>
      </p:graphicFrame>
      <p:sp>
        <p:nvSpPr>
          <p:cNvPr id="4" name="TextBox 3"/>
          <p:cNvSpPr txBox="1"/>
          <p:nvPr/>
        </p:nvSpPr>
        <p:spPr>
          <a:xfrm>
            <a:off x="457200" y="762000"/>
            <a:ext cx="8458200" cy="1107996"/>
          </a:xfrm>
          <a:prstGeom prst="rect">
            <a:avLst/>
          </a:prstGeom>
          <a:noFill/>
        </p:spPr>
        <p:txBody>
          <a:bodyPr wrap="square" rtlCol="0">
            <a:spAutoFit/>
          </a:bodyPr>
          <a:lstStyle/>
          <a:p>
            <a:r>
              <a:rPr lang="en-US" sz="2400" b="1" dirty="0" err="1">
                <a:latin typeface="Times New Roman" pitchFamily="18" charset="0"/>
                <a:cs typeface="Times New Roman" pitchFamily="18" charset="0"/>
              </a:rPr>
              <a:t>Nhiệm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vụ</a:t>
            </a:r>
            <a:r>
              <a:rPr lang="en-US" sz="2400" b="1" dirty="0">
                <a:latin typeface="Times New Roman" pitchFamily="18" charset="0"/>
                <a:cs typeface="Times New Roman" pitchFamily="18" charset="0"/>
              </a:rPr>
              <a:t>: HS </a:t>
            </a:r>
            <a:r>
              <a:rPr lang="en-US" sz="2400" b="1" dirty="0" err="1">
                <a:latin typeface="Times New Roman" pitchFamily="18" charset="0"/>
                <a:cs typeface="Times New Roman" pitchFamily="18" charset="0"/>
              </a:rPr>
              <a:t>thực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câu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hỏi</a:t>
            </a:r>
            <a:r>
              <a:rPr lang="en-US" sz="2400" b="1" dirty="0">
                <a:latin typeface="Times New Roman" pitchFamily="18" charset="0"/>
                <a:cs typeface="Times New Roman" pitchFamily="18" charset="0"/>
              </a:rPr>
              <a:t> 1</a:t>
            </a:r>
          </a:p>
          <a:p>
            <a:pPr lvl="0"/>
            <a:r>
              <a:rPr lang="en-US" sz="2400" b="1" dirty="0" err="1">
                <a:latin typeface="Times New Roman" pitchFamily="18" charset="0"/>
                <a:cs typeface="Times New Roman" pitchFamily="18" charset="0"/>
              </a:rPr>
              <a:t>Câu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hỏi</a:t>
            </a:r>
            <a:r>
              <a:rPr lang="en-US" sz="2400" b="1" dirty="0">
                <a:latin typeface="Times New Roman" pitchFamily="18" charset="0"/>
                <a:cs typeface="Times New Roman" pitchFamily="18" charset="0"/>
              </a:rPr>
              <a:t> 1: </a:t>
            </a:r>
            <a:r>
              <a:rPr lang="en-US" sz="2400" b="1" dirty="0" err="1">
                <a:latin typeface="Times New Roman" pitchFamily="18" charset="0"/>
                <a:cs typeface="Times New Roman" pitchFamily="18" charset="0"/>
              </a:rPr>
              <a:t>Hãy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tóm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tắt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nội</a:t>
            </a:r>
            <a:r>
              <a:rPr lang="en-US" sz="2400" b="1" dirty="0">
                <a:latin typeface="Times New Roman" pitchFamily="18" charset="0"/>
                <a:cs typeface="Times New Roman" pitchFamily="18" charset="0"/>
              </a:rPr>
              <a:t> dung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văn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bản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trong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bài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học</a:t>
            </a:r>
            <a:r>
              <a:rPr lang="en-US" sz="2400" b="1" dirty="0">
                <a:latin typeface="Times New Roman" pitchFamily="18" charset="0"/>
                <a:cs typeface="Times New Roman" pitchFamily="18" charset="0"/>
              </a:rPr>
              <a:t>?</a:t>
            </a:r>
          </a:p>
          <a:p>
            <a:endParaRPr lang="en-US" dirty="0"/>
          </a:p>
        </p:txBody>
      </p:sp>
    </p:spTree>
    <p:extLst>
      <p:ext uri="{BB962C8B-B14F-4D97-AF65-F5344CB8AC3E}">
        <p14:creationId xmlns:p14="http://schemas.microsoft.com/office/powerpoint/2010/main" val="2561333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1092147474"/>
              </p:ext>
            </p:extLst>
          </p:nvPr>
        </p:nvGraphicFramePr>
        <p:xfrm>
          <a:off x="639763" y="593725"/>
          <a:ext cx="7970837" cy="5975350"/>
        </p:xfrm>
        <a:graphic>
          <a:graphicData uri="http://schemas.openxmlformats.org/presentationml/2006/ole">
            <mc:AlternateContent xmlns:mc="http://schemas.openxmlformats.org/markup-compatibility/2006">
              <mc:Choice xmlns:v="urn:schemas-microsoft-com:vml" Requires="v">
                <p:oleObj spid="_x0000_s11281" name="Slide" r:id="rId4" imgW="1062059" imgH="795404" progId="PowerPoint.Slide.12">
                  <p:embed/>
                </p:oleObj>
              </mc:Choice>
              <mc:Fallback>
                <p:oleObj name="Slide" r:id="rId4" imgW="1062059" imgH="795404" progId="PowerPoint.Slide.12">
                  <p:embed/>
                  <p:pic>
                    <p:nvPicPr>
                      <p:cNvPr id="0" name=""/>
                      <p:cNvPicPr>
                        <a:picLocks noChangeAspect="1" noChangeArrowheads="1"/>
                      </p:cNvPicPr>
                      <p:nvPr/>
                    </p:nvPicPr>
                    <p:blipFill>
                      <a:blip r:embed="rId5"/>
                      <a:srcRect/>
                      <a:stretch>
                        <a:fillRect/>
                      </a:stretch>
                    </p:blipFill>
                    <p:spPr bwMode="auto">
                      <a:xfrm>
                        <a:off x="639763" y="593725"/>
                        <a:ext cx="7970837" cy="5975350"/>
                      </a:xfrm>
                      <a:prstGeom prst="rect">
                        <a:avLst/>
                      </a:prstGeom>
                      <a:noFill/>
                    </p:spPr>
                  </p:pic>
                </p:oleObj>
              </mc:Fallback>
            </mc:AlternateContent>
          </a:graphicData>
        </a:graphic>
      </p:graphicFrame>
      <p:sp>
        <p:nvSpPr>
          <p:cNvPr id="4" name="Rounded Rectangle 3"/>
          <p:cNvSpPr/>
          <p:nvPr/>
        </p:nvSpPr>
        <p:spPr>
          <a:xfrm>
            <a:off x="457200" y="152400"/>
            <a:ext cx="1143000" cy="3810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itchFamily="18" charset="0"/>
                <a:cs typeface="Times New Roman" pitchFamily="18" charset="0"/>
              </a:rPr>
              <a:t>Câu</a:t>
            </a:r>
            <a:r>
              <a:rPr lang="en-US" sz="2400" b="1" dirty="0">
                <a:solidFill>
                  <a:schemeClr val="tx1"/>
                </a:solidFill>
                <a:latin typeface="Times New Roman" pitchFamily="18" charset="0"/>
                <a:cs typeface="Times New Roman" pitchFamily="18" charset="0"/>
              </a:rPr>
              <a:t> 1</a:t>
            </a:r>
          </a:p>
        </p:txBody>
      </p:sp>
    </p:spTree>
    <p:extLst>
      <p:ext uri="{BB962C8B-B14F-4D97-AF65-F5344CB8AC3E}">
        <p14:creationId xmlns:p14="http://schemas.microsoft.com/office/powerpoint/2010/main" val="3805503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290148116"/>
              </p:ext>
            </p:extLst>
          </p:nvPr>
        </p:nvGraphicFramePr>
        <p:xfrm>
          <a:off x="457200" y="2209800"/>
          <a:ext cx="8360319" cy="4419600"/>
        </p:xfrm>
        <a:graphic>
          <a:graphicData uri="http://schemas.openxmlformats.org/presentationml/2006/ole">
            <mc:AlternateContent xmlns:mc="http://schemas.openxmlformats.org/markup-compatibility/2006">
              <mc:Choice xmlns:v="urn:schemas-microsoft-com:vml" Requires="v">
                <p:oleObj spid="_x0000_s2073" name="Slide" r:id="rId4" imgW="2099947" imgH="1574253" progId="PowerPoint.Slide.12">
                  <p:embed/>
                </p:oleObj>
              </mc:Choice>
              <mc:Fallback>
                <p:oleObj name="Slide" r:id="rId4" imgW="2099947" imgH="1574253" progId="PowerPoint.Slide.12">
                  <p:embed/>
                  <p:pic>
                    <p:nvPicPr>
                      <p:cNvPr id="0" name="Object 1"/>
                      <p:cNvPicPr>
                        <a:picLocks noChangeAspect="1" noChangeArrowheads="1"/>
                      </p:cNvPicPr>
                      <p:nvPr/>
                    </p:nvPicPr>
                    <p:blipFill>
                      <a:blip r:embed="rId5"/>
                      <a:srcRect/>
                      <a:stretch>
                        <a:fillRect/>
                      </a:stretch>
                    </p:blipFill>
                    <p:spPr bwMode="auto">
                      <a:xfrm>
                        <a:off x="457200" y="2209800"/>
                        <a:ext cx="8360319" cy="4419600"/>
                      </a:xfrm>
                      <a:prstGeom prst="rect">
                        <a:avLst/>
                      </a:prstGeom>
                      <a:noFill/>
                    </p:spPr>
                  </p:pic>
                </p:oleObj>
              </mc:Fallback>
            </mc:AlternateContent>
          </a:graphicData>
        </a:graphic>
      </p:graphicFrame>
      <p:sp>
        <p:nvSpPr>
          <p:cNvPr id="4" name="Rectangle 3"/>
          <p:cNvSpPr/>
          <p:nvPr/>
        </p:nvSpPr>
        <p:spPr>
          <a:xfrm>
            <a:off x="3181350" y="196426"/>
            <a:ext cx="3009900" cy="461665"/>
          </a:xfrm>
          <a:prstGeom prst="rect">
            <a:avLst/>
          </a:prstGeom>
          <a:solidFill>
            <a:schemeClr val="accent4">
              <a:lumMod val="40000"/>
              <a:lumOff val="60000"/>
            </a:schemeClr>
          </a:solidFill>
        </p:spPr>
        <p:txBody>
          <a:bodyPr wrap="square">
            <a:spAutoFit/>
          </a:bodyPr>
          <a:lstStyle/>
          <a:p>
            <a:r>
              <a:rPr lang="en-US" sz="2400" b="1" dirty="0" err="1">
                <a:solidFill>
                  <a:srgbClr val="FF0000"/>
                </a:solidFill>
                <a:latin typeface="Times New Roman" pitchFamily="18" charset="0"/>
                <a:cs typeface="Times New Roman" pitchFamily="18" charset="0"/>
              </a:rPr>
              <a:t>Phiếu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học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tập</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số</a:t>
            </a:r>
            <a:r>
              <a:rPr lang="en-US" sz="2400" b="1" dirty="0">
                <a:solidFill>
                  <a:srgbClr val="FF0000"/>
                </a:solidFill>
                <a:latin typeface="Times New Roman" pitchFamily="18" charset="0"/>
                <a:cs typeface="Times New Roman" pitchFamily="18" charset="0"/>
              </a:rPr>
              <a:t> 2:</a:t>
            </a:r>
          </a:p>
        </p:txBody>
      </p:sp>
      <p:sp>
        <p:nvSpPr>
          <p:cNvPr id="6" name="TextBox 5"/>
          <p:cNvSpPr txBox="1"/>
          <p:nvPr/>
        </p:nvSpPr>
        <p:spPr>
          <a:xfrm>
            <a:off x="457200" y="762000"/>
            <a:ext cx="8458200" cy="1477328"/>
          </a:xfrm>
          <a:prstGeom prst="rect">
            <a:avLst/>
          </a:prstGeom>
          <a:noFill/>
        </p:spPr>
        <p:txBody>
          <a:bodyPr wrap="square" rtlCol="0">
            <a:spAutoFit/>
          </a:bodyPr>
          <a:lstStyle/>
          <a:p>
            <a:r>
              <a:rPr lang="en-US" sz="2400" b="1" dirty="0" err="1">
                <a:latin typeface="Times New Roman" pitchFamily="18" charset="0"/>
                <a:cs typeface="Times New Roman" pitchFamily="18" charset="0"/>
              </a:rPr>
              <a:t>Nhiệm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vụ</a:t>
            </a:r>
            <a:r>
              <a:rPr lang="en-US" sz="2400" b="1" dirty="0">
                <a:latin typeface="Times New Roman" pitchFamily="18" charset="0"/>
                <a:cs typeface="Times New Roman" pitchFamily="18" charset="0"/>
              </a:rPr>
              <a:t>: HS </a:t>
            </a:r>
            <a:r>
              <a:rPr lang="en-US" sz="2400" b="1" dirty="0" err="1">
                <a:latin typeface="Times New Roman" pitchFamily="18" charset="0"/>
                <a:cs typeface="Times New Roman" pitchFamily="18" charset="0"/>
              </a:rPr>
              <a:t>thực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hiện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câu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hỏi</a:t>
            </a:r>
            <a:r>
              <a:rPr lang="en-US" sz="2400" b="1" dirty="0">
                <a:latin typeface="Times New Roman" pitchFamily="18" charset="0"/>
                <a:cs typeface="Times New Roman" pitchFamily="18" charset="0"/>
              </a:rPr>
              <a:t> 2</a:t>
            </a:r>
          </a:p>
          <a:p>
            <a:r>
              <a:rPr lang="en-US" sz="2400" b="1" dirty="0" err="1">
                <a:latin typeface="Times New Roman" pitchFamily="18" charset="0"/>
                <a:cs typeface="Times New Roman" pitchFamily="18" charset="0"/>
              </a:rPr>
              <a:t>Câu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hỏi</a:t>
            </a:r>
            <a:r>
              <a:rPr lang="en-US" sz="2400" b="1" dirty="0">
                <a:latin typeface="Times New Roman" pitchFamily="18" charset="0"/>
                <a:cs typeface="Times New Roman" pitchFamily="18" charset="0"/>
              </a:rPr>
              <a:t> 2:Theo </a:t>
            </a:r>
            <a:r>
              <a:rPr lang="en-US" sz="2400" b="1" dirty="0" err="1">
                <a:latin typeface="Times New Roman" pitchFamily="18" charset="0"/>
                <a:cs typeface="Times New Roman" pitchFamily="18" charset="0"/>
              </a:rPr>
              <a:t>em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cách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cảm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nhận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cuộc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nhân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trong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văn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bản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điểm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gì</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giống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nhau</a:t>
            </a:r>
            <a:r>
              <a:rPr lang="en-US" sz="2400" b="1" dirty="0">
                <a:latin typeface="Times New Roman" pitchFamily="18" charset="0"/>
                <a:cs typeface="Times New Roman" pitchFamily="18" charset="0"/>
              </a:rPr>
              <a:t>?</a:t>
            </a:r>
          </a:p>
          <a:p>
            <a:pPr lvl="0"/>
            <a:endParaRPr lang="en-US" dirty="0"/>
          </a:p>
        </p:txBody>
      </p:sp>
    </p:spTree>
    <p:extLst>
      <p:ext uri="{BB962C8B-B14F-4D97-AF65-F5344CB8AC3E}">
        <p14:creationId xmlns:p14="http://schemas.microsoft.com/office/powerpoint/2010/main" val="3866617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3919917679"/>
              </p:ext>
            </p:extLst>
          </p:nvPr>
        </p:nvGraphicFramePr>
        <p:xfrm>
          <a:off x="76200" y="665018"/>
          <a:ext cx="9067800" cy="6172200"/>
        </p:xfrm>
        <a:graphic>
          <a:graphicData uri="http://schemas.openxmlformats.org/presentationml/2006/ole">
            <mc:AlternateContent xmlns:mc="http://schemas.openxmlformats.org/markup-compatibility/2006">
              <mc:Choice xmlns:v="urn:schemas-microsoft-com:vml" Requires="v">
                <p:oleObj spid="_x0000_s12305" name="Slide" r:id="rId4" imgW="2168490" imgH="1627520" progId="PowerPoint.Slide.12">
                  <p:embed/>
                </p:oleObj>
              </mc:Choice>
              <mc:Fallback>
                <p:oleObj name="Slide" r:id="rId4" imgW="2168490" imgH="1627520" progId="PowerPoint.Slide.12">
                  <p:embed/>
                  <p:pic>
                    <p:nvPicPr>
                      <p:cNvPr id="0" name=""/>
                      <p:cNvPicPr>
                        <a:picLocks noChangeAspect="1" noChangeArrowheads="1"/>
                      </p:cNvPicPr>
                      <p:nvPr/>
                    </p:nvPicPr>
                    <p:blipFill>
                      <a:blip r:embed="rId5"/>
                      <a:srcRect/>
                      <a:stretch>
                        <a:fillRect/>
                      </a:stretch>
                    </p:blipFill>
                    <p:spPr bwMode="auto">
                      <a:xfrm>
                        <a:off x="76200" y="665018"/>
                        <a:ext cx="9067800" cy="6172200"/>
                      </a:xfrm>
                      <a:prstGeom prst="rect">
                        <a:avLst/>
                      </a:prstGeom>
                      <a:noFill/>
                    </p:spPr>
                  </p:pic>
                </p:oleObj>
              </mc:Fallback>
            </mc:AlternateContent>
          </a:graphicData>
        </a:graphic>
      </p:graphicFrame>
      <p:sp>
        <p:nvSpPr>
          <p:cNvPr id="4" name="Rounded Rectangle 3"/>
          <p:cNvSpPr/>
          <p:nvPr/>
        </p:nvSpPr>
        <p:spPr>
          <a:xfrm>
            <a:off x="457200" y="152400"/>
            <a:ext cx="1143000" cy="381000"/>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itchFamily="18" charset="0"/>
                <a:cs typeface="Times New Roman" pitchFamily="18" charset="0"/>
              </a:rPr>
              <a:t>Câu</a:t>
            </a:r>
            <a:r>
              <a:rPr lang="en-US" sz="2400" b="1" dirty="0">
                <a:solidFill>
                  <a:schemeClr val="tx1"/>
                </a:solidFill>
                <a:latin typeface="Times New Roman" pitchFamily="18" charset="0"/>
                <a:cs typeface="Times New Roman" pitchFamily="18" charset="0"/>
              </a:rPr>
              <a:t> 2</a:t>
            </a:r>
          </a:p>
        </p:txBody>
      </p:sp>
    </p:spTree>
    <p:extLst>
      <p:ext uri="{BB962C8B-B14F-4D97-AF65-F5344CB8AC3E}">
        <p14:creationId xmlns:p14="http://schemas.microsoft.com/office/powerpoint/2010/main" val="123512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599" y="228600"/>
            <a:ext cx="7848601" cy="1815882"/>
          </a:xfrm>
          <a:prstGeom prst="rect">
            <a:avLst/>
          </a:prstGeom>
          <a:solidFill>
            <a:schemeClr val="accent5">
              <a:lumMod val="60000"/>
              <a:lumOff val="40000"/>
            </a:schemeClr>
          </a:solidFill>
        </p:spPr>
        <p:txBody>
          <a:bodyPr wrap="square" rtlCol="0">
            <a:spAutoFit/>
          </a:bodyPr>
          <a:lstStyle/>
          <a:p>
            <a:pPr lvl="0" algn="just"/>
            <a:r>
              <a:rPr lang="en-US" sz="2800" b="1" dirty="0" err="1">
                <a:latin typeface="Times New Roman" pitchFamily="18" charset="0"/>
                <a:cs typeface="Times New Roman" pitchFamily="18" charset="0"/>
              </a:rPr>
              <a:t>Câu</a:t>
            </a:r>
            <a:r>
              <a:rPr lang="en-US" sz="2800" b="1" dirty="0">
                <a:latin typeface="Times New Roman" pitchFamily="18" charset="0"/>
                <a:cs typeface="Times New Roman" pitchFamily="18" charset="0"/>
              </a:rPr>
              <a:t> 3.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văn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bản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trên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văn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bản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thuộc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loại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truyện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đồng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thoại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Dựa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đâu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như</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vậy</a:t>
            </a:r>
            <a:r>
              <a:rPr lang="en-US" sz="2800" b="1" dirty="0">
                <a:latin typeface="Times New Roman" pitchFamily="18" charset="0"/>
                <a:cs typeface="Times New Roman" pitchFamily="18" charset="0"/>
              </a:rPr>
              <a:t>?</a:t>
            </a:r>
          </a:p>
          <a:p>
            <a:endParaRPr lang="en-US" sz="2800" dirty="0"/>
          </a:p>
        </p:txBody>
      </p:sp>
      <p:sp>
        <p:nvSpPr>
          <p:cNvPr id="3" name="Bevel 2"/>
          <p:cNvSpPr/>
          <p:nvPr/>
        </p:nvSpPr>
        <p:spPr>
          <a:xfrm>
            <a:off x="2167493" y="2706193"/>
            <a:ext cx="3854450" cy="2932113"/>
          </a:xfrm>
          <a:prstGeom prst="bevel">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TextBox 3"/>
          <p:cNvSpPr txBox="1"/>
          <p:nvPr/>
        </p:nvSpPr>
        <p:spPr>
          <a:xfrm>
            <a:off x="3370818" y="2706193"/>
            <a:ext cx="1447800" cy="369332"/>
          </a:xfrm>
          <a:prstGeom prst="rect">
            <a:avLst/>
          </a:prstGeom>
          <a:noFill/>
        </p:spPr>
        <p:txBody>
          <a:bodyPr wrap="square" rtlCol="0">
            <a:spAutoFit/>
          </a:bodyPr>
          <a:lstStyle/>
          <a:p>
            <a:r>
              <a:rPr lang="en-US" b="1" dirty="0" err="1">
                <a:latin typeface="Times New Roman" pitchFamily="18" charset="0"/>
                <a:cs typeface="Times New Roman" pitchFamily="18" charset="0"/>
              </a:rPr>
              <a:t>Cá</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nhân</a:t>
            </a:r>
            <a:endParaRPr lang="en-US" b="1" dirty="0">
              <a:latin typeface="Times New Roman" pitchFamily="18" charset="0"/>
              <a:cs typeface="Times New Roman" pitchFamily="18" charset="0"/>
            </a:endParaRPr>
          </a:p>
        </p:txBody>
      </p:sp>
      <p:sp>
        <p:nvSpPr>
          <p:cNvPr id="7" name="TextBox 6"/>
          <p:cNvSpPr txBox="1"/>
          <p:nvPr/>
        </p:nvSpPr>
        <p:spPr>
          <a:xfrm rot="16200000">
            <a:off x="1623518" y="3987583"/>
            <a:ext cx="1447800" cy="369332"/>
          </a:xfrm>
          <a:prstGeom prst="rect">
            <a:avLst/>
          </a:prstGeom>
          <a:noFill/>
        </p:spPr>
        <p:txBody>
          <a:bodyPr wrap="square" rtlCol="0">
            <a:spAutoFit/>
          </a:bodyPr>
          <a:lstStyle/>
          <a:p>
            <a:r>
              <a:rPr lang="en-US" b="1" dirty="0" err="1">
                <a:latin typeface="Times New Roman" pitchFamily="18" charset="0"/>
                <a:cs typeface="Times New Roman" pitchFamily="18" charset="0"/>
              </a:rPr>
              <a:t>Cá</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nhân</a:t>
            </a:r>
            <a:endParaRPr lang="en-US" b="1" dirty="0">
              <a:latin typeface="Times New Roman" pitchFamily="18" charset="0"/>
              <a:cs typeface="Times New Roman" pitchFamily="18" charset="0"/>
            </a:endParaRPr>
          </a:p>
        </p:txBody>
      </p:sp>
      <p:sp>
        <p:nvSpPr>
          <p:cNvPr id="8" name="TextBox 7"/>
          <p:cNvSpPr txBox="1"/>
          <p:nvPr/>
        </p:nvSpPr>
        <p:spPr>
          <a:xfrm rot="16200000">
            <a:off x="5127091" y="3719790"/>
            <a:ext cx="1447800" cy="369332"/>
          </a:xfrm>
          <a:prstGeom prst="rect">
            <a:avLst/>
          </a:prstGeom>
          <a:noFill/>
        </p:spPr>
        <p:txBody>
          <a:bodyPr wrap="square" rtlCol="0">
            <a:spAutoFit/>
          </a:bodyPr>
          <a:lstStyle/>
          <a:p>
            <a:r>
              <a:rPr lang="en-US" b="1" dirty="0" err="1">
                <a:latin typeface="Times New Roman" pitchFamily="18" charset="0"/>
                <a:cs typeface="Times New Roman" pitchFamily="18" charset="0"/>
              </a:rPr>
              <a:t>Cá</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nhân</a:t>
            </a:r>
            <a:endParaRPr lang="en-US" b="1" dirty="0">
              <a:latin typeface="Times New Roman" pitchFamily="18" charset="0"/>
              <a:cs typeface="Times New Roman" pitchFamily="18" charset="0"/>
            </a:endParaRPr>
          </a:p>
        </p:txBody>
      </p:sp>
      <p:sp>
        <p:nvSpPr>
          <p:cNvPr id="9" name="TextBox 8"/>
          <p:cNvSpPr txBox="1"/>
          <p:nvPr/>
        </p:nvSpPr>
        <p:spPr>
          <a:xfrm>
            <a:off x="3276600" y="5268974"/>
            <a:ext cx="1447800" cy="369332"/>
          </a:xfrm>
          <a:prstGeom prst="rect">
            <a:avLst/>
          </a:prstGeom>
          <a:noFill/>
        </p:spPr>
        <p:txBody>
          <a:bodyPr wrap="square" rtlCol="0">
            <a:spAutoFit/>
          </a:bodyPr>
          <a:lstStyle/>
          <a:p>
            <a:r>
              <a:rPr lang="en-US" b="1" dirty="0" err="1">
                <a:latin typeface="Times New Roman" pitchFamily="18" charset="0"/>
                <a:cs typeface="Times New Roman" pitchFamily="18" charset="0"/>
              </a:rPr>
              <a:t>Cá</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nhân</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41049507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TotalTime>
  <Words>608</Words>
  <Application>Microsoft Office PowerPoint</Application>
  <PresentationFormat>On-screen Show (4:3)</PresentationFormat>
  <Paragraphs>60</Paragraphs>
  <Slides>18</Slides>
  <Notes>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5" baseType="lpstr">
      <vt:lpstr>SimSun</vt:lpstr>
      <vt:lpstr>Arial</vt:lpstr>
      <vt:lpstr>Calibri</vt:lpstr>
      <vt:lpstr>Times New Roman</vt:lpstr>
      <vt:lpstr>方正稚艺简体</vt:lpstr>
      <vt:lpstr>Office Theme</vt:lpstr>
      <vt:lpstr>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 Thanh Nhan (nhanle)</dc:creator>
  <cp:lastModifiedBy>USER</cp:lastModifiedBy>
  <cp:revision>24</cp:revision>
  <dcterms:created xsi:type="dcterms:W3CDTF">2021-08-25T13:20:09Z</dcterms:created>
  <dcterms:modified xsi:type="dcterms:W3CDTF">2022-07-27T13:14:27Z</dcterms:modified>
</cp:coreProperties>
</file>