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0" r:id="rId13"/>
    <p:sldId id="268" r:id="rId14"/>
    <p:sldId id="270" r:id="rId15"/>
    <p:sldId id="278" r:id="rId16"/>
    <p:sldId id="277" r:id="rId17"/>
    <p:sldId id="271" r:id="rId18"/>
    <p:sldId id="279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#2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#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07A275-4450-4446-9BBC-89F9F2C9F31D}" type="doc">
      <dgm:prSet loTypeId="urn:microsoft.com/office/officeart/2005/8/layout/hProcess9#1" loCatId="process" qsTypeId="urn:microsoft.com/office/officeart/2005/8/quickstyle/simple1#20" qsCatId="simple" csTypeId="urn:microsoft.com/office/officeart/2005/8/colors/colorful3#2" csCatId="colorful" phldr="1"/>
      <dgm:spPr/>
    </dgm:pt>
    <dgm:pt modelId="{A8246DC3-C6FD-4EC3-A9C6-75C0E0F58FC9}">
      <dgm:prSet phldrT="[Text]"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Hùng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Vương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giỏi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45D3B8-EED8-4590-995A-461CA23CB720}" type="parTrans" cxnId="{B8788D6A-69CA-4BAD-A699-B427C40EABF9}">
      <dgm:prSet/>
      <dgm:spPr/>
      <dgm:t>
        <a:bodyPr/>
        <a:lstStyle/>
        <a:p>
          <a:endParaRPr lang="en-US"/>
        </a:p>
      </dgm:t>
    </dgm:pt>
    <dgm:pt modelId="{24C6A75D-CA65-49B0-BAD3-C50BF22A6787}" type="sibTrans" cxnId="{B8788D6A-69CA-4BAD-A699-B427C40EABF9}">
      <dgm:prSet/>
      <dgm:spPr/>
      <dgm:t>
        <a:bodyPr/>
        <a:lstStyle/>
        <a:p>
          <a:endParaRPr lang="en-US"/>
        </a:p>
      </dgm:t>
    </dgm:pt>
    <dgm:pt modelId="{872279E0-0E91-4E74-A058-E2E1AF22ED82}">
      <dgm:prSet phldrT="[Text]" custT="1"/>
      <dgm:spPr/>
      <dgm:t>
        <a:bodyPr/>
        <a:lstStyle/>
        <a:p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đua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cỗ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thật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riêng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Lang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Liêu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mách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gạo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bánh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dâng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3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D9A82A78-92C5-4FAD-8CE4-6081BAB9B971}" type="parTrans" cxnId="{073C8C33-6EDA-4B1A-819A-86177E9C6069}">
      <dgm:prSet/>
      <dgm:spPr/>
      <dgm:t>
        <a:bodyPr/>
        <a:lstStyle/>
        <a:p>
          <a:endParaRPr lang="en-US"/>
        </a:p>
      </dgm:t>
    </dgm:pt>
    <dgm:pt modelId="{5A95E342-1EAF-40B6-B84D-13FABB942C19}" type="sibTrans" cxnId="{073C8C33-6EDA-4B1A-819A-86177E9C6069}">
      <dgm:prSet/>
      <dgm:spPr/>
      <dgm:t>
        <a:bodyPr/>
        <a:lstStyle/>
        <a:p>
          <a:endParaRPr lang="en-US"/>
        </a:p>
      </dgm:t>
    </dgm:pt>
    <dgm:pt modelId="{20064C51-7B53-4192-9C43-5C2C0953C11E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cha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Lang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Vương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nhường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chàng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974B49C0-1A47-436C-867E-125CE5CF827D}" type="parTrans" cxnId="{2F54274A-5C71-4D07-A137-3BBB77DD9C8C}">
      <dgm:prSet/>
      <dgm:spPr/>
      <dgm:t>
        <a:bodyPr/>
        <a:lstStyle/>
        <a:p>
          <a:endParaRPr lang="en-US"/>
        </a:p>
      </dgm:t>
    </dgm:pt>
    <dgm:pt modelId="{1726A7EC-97C2-4BC9-93C3-29196027FF25}" type="sibTrans" cxnId="{2F54274A-5C71-4D07-A137-3BBB77DD9C8C}">
      <dgm:prSet/>
      <dgm:spPr/>
      <dgm:t>
        <a:bodyPr/>
        <a:lstStyle/>
        <a:p>
          <a:endParaRPr lang="en-US"/>
        </a:p>
      </dgm:t>
    </dgm:pt>
    <dgm:pt modelId="{C75E4C1E-C571-4189-8C77-2F63CD5F7D7E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ta có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giầy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F627A854-2368-447F-82E1-E7EB5D5A4EDB}" type="parTrans" cxnId="{B354A12C-6D74-4AFE-BB1F-811E9B20C79D}">
      <dgm:prSet/>
      <dgm:spPr/>
      <dgm:t>
        <a:bodyPr/>
        <a:lstStyle/>
        <a:p>
          <a:endParaRPr lang="en-US"/>
        </a:p>
      </dgm:t>
    </dgm:pt>
    <dgm:pt modelId="{CA329AB6-C9B1-405A-8D51-A99D4E0397F7}" type="sibTrans" cxnId="{B354A12C-6D74-4AFE-BB1F-811E9B20C79D}">
      <dgm:prSet/>
      <dgm:spPr/>
      <dgm:t>
        <a:bodyPr/>
        <a:lstStyle/>
        <a:p>
          <a:endParaRPr lang="en-US"/>
        </a:p>
      </dgm:t>
    </dgm:pt>
    <dgm:pt modelId="{A8C5B7F5-4CA4-481B-B447-3CCD98B380F7}" type="pres">
      <dgm:prSet presAssocID="{6707A275-4450-4446-9BBC-89F9F2C9F31D}" presName="CompostProcess" presStyleCnt="0">
        <dgm:presLayoutVars>
          <dgm:dir/>
          <dgm:resizeHandles val="exact"/>
        </dgm:presLayoutVars>
      </dgm:prSet>
      <dgm:spPr/>
    </dgm:pt>
    <dgm:pt modelId="{AAF665EA-D0F3-49D1-9393-A23FB8FBCB31}" type="pres">
      <dgm:prSet presAssocID="{6707A275-4450-4446-9BBC-89F9F2C9F31D}" presName="arrow" presStyleLbl="bgShp" presStyleIdx="0" presStyleCnt="1"/>
      <dgm:spPr/>
    </dgm:pt>
    <dgm:pt modelId="{6BC74495-571B-46CB-A74B-9AB7625D9C64}" type="pres">
      <dgm:prSet presAssocID="{6707A275-4450-4446-9BBC-89F9F2C9F31D}" presName="linearProcess" presStyleCnt="0"/>
      <dgm:spPr/>
    </dgm:pt>
    <dgm:pt modelId="{3ED163E3-6641-4480-A518-262B00766FDB}" type="pres">
      <dgm:prSet presAssocID="{A8246DC3-C6FD-4EC3-A9C6-75C0E0F58FC9}" presName="textNode" presStyleLbl="node1" presStyleIdx="0" presStyleCnt="4" custScaleY="131987">
        <dgm:presLayoutVars>
          <dgm:bulletEnabled val="1"/>
        </dgm:presLayoutVars>
      </dgm:prSet>
      <dgm:spPr/>
    </dgm:pt>
    <dgm:pt modelId="{220E0858-CF4B-4DB5-9B33-51A3DF4D2C53}" type="pres">
      <dgm:prSet presAssocID="{24C6A75D-CA65-49B0-BAD3-C50BF22A6787}" presName="sibTrans" presStyleCnt="0"/>
      <dgm:spPr/>
    </dgm:pt>
    <dgm:pt modelId="{59146348-FF7A-4C62-AB1B-76D86398933F}" type="pres">
      <dgm:prSet presAssocID="{872279E0-0E91-4E74-A058-E2E1AF22ED82}" presName="textNode" presStyleLbl="node1" presStyleIdx="1" presStyleCnt="4" custScaleY="124223">
        <dgm:presLayoutVars>
          <dgm:bulletEnabled val="1"/>
        </dgm:presLayoutVars>
      </dgm:prSet>
      <dgm:spPr/>
    </dgm:pt>
    <dgm:pt modelId="{6CF4DD3D-DCAB-4629-9540-0A543B6A460B}" type="pres">
      <dgm:prSet presAssocID="{5A95E342-1EAF-40B6-B84D-13FABB942C19}" presName="sibTrans" presStyleCnt="0"/>
      <dgm:spPr/>
    </dgm:pt>
    <dgm:pt modelId="{1C7B475C-2F52-401B-ADDC-706D63405560}" type="pres">
      <dgm:prSet presAssocID="{20064C51-7B53-4192-9C43-5C2C0953C11E}" presName="textNode" presStyleLbl="node1" presStyleIdx="2" presStyleCnt="4" custScaleY="128882">
        <dgm:presLayoutVars>
          <dgm:bulletEnabled val="1"/>
        </dgm:presLayoutVars>
      </dgm:prSet>
      <dgm:spPr/>
    </dgm:pt>
    <dgm:pt modelId="{64E99C57-12FA-409C-BECC-1B7A55A91874}" type="pres">
      <dgm:prSet presAssocID="{1726A7EC-97C2-4BC9-93C3-29196027FF25}" presName="sibTrans" presStyleCnt="0"/>
      <dgm:spPr/>
    </dgm:pt>
    <dgm:pt modelId="{B164DE4A-ECF4-4737-9BC1-8506B2CA5C15}" type="pres">
      <dgm:prSet presAssocID="{C75E4C1E-C571-4189-8C77-2F63CD5F7D7E}" presName="textNode" presStyleLbl="node1" presStyleIdx="3" presStyleCnt="4" custScaleY="130435">
        <dgm:presLayoutVars>
          <dgm:bulletEnabled val="1"/>
        </dgm:presLayoutVars>
      </dgm:prSet>
      <dgm:spPr/>
    </dgm:pt>
  </dgm:ptLst>
  <dgm:cxnLst>
    <dgm:cxn modelId="{CBA6370D-E229-4BD6-8910-22EB78AC2D3D}" type="presOf" srcId="{20064C51-7B53-4192-9C43-5C2C0953C11E}" destId="{1C7B475C-2F52-401B-ADDC-706D63405560}" srcOrd="0" destOrd="0" presId="urn:microsoft.com/office/officeart/2005/8/layout/hProcess9#1"/>
    <dgm:cxn modelId="{CB93F213-9E1A-4964-B241-EE9122F00BB8}" type="presOf" srcId="{6707A275-4450-4446-9BBC-89F9F2C9F31D}" destId="{A8C5B7F5-4CA4-481B-B447-3CCD98B380F7}" srcOrd="0" destOrd="0" presId="urn:microsoft.com/office/officeart/2005/8/layout/hProcess9#1"/>
    <dgm:cxn modelId="{B354A12C-6D74-4AFE-BB1F-811E9B20C79D}" srcId="{6707A275-4450-4446-9BBC-89F9F2C9F31D}" destId="{C75E4C1E-C571-4189-8C77-2F63CD5F7D7E}" srcOrd="3" destOrd="0" parTransId="{F627A854-2368-447F-82E1-E7EB5D5A4EDB}" sibTransId="{CA329AB6-C9B1-405A-8D51-A99D4E0397F7}"/>
    <dgm:cxn modelId="{073C8C33-6EDA-4B1A-819A-86177E9C6069}" srcId="{6707A275-4450-4446-9BBC-89F9F2C9F31D}" destId="{872279E0-0E91-4E74-A058-E2E1AF22ED82}" srcOrd="1" destOrd="0" parTransId="{D9A82A78-92C5-4FAD-8CE4-6081BAB9B971}" sibTransId="{5A95E342-1EAF-40B6-B84D-13FABB942C19}"/>
    <dgm:cxn modelId="{CE429E38-2162-4286-84F2-D6FF05C23AFD}" type="presOf" srcId="{C75E4C1E-C571-4189-8C77-2F63CD5F7D7E}" destId="{B164DE4A-ECF4-4737-9BC1-8506B2CA5C15}" srcOrd="0" destOrd="0" presId="urn:microsoft.com/office/officeart/2005/8/layout/hProcess9#1"/>
    <dgm:cxn modelId="{2F54274A-5C71-4D07-A137-3BBB77DD9C8C}" srcId="{6707A275-4450-4446-9BBC-89F9F2C9F31D}" destId="{20064C51-7B53-4192-9C43-5C2C0953C11E}" srcOrd="2" destOrd="0" parTransId="{974B49C0-1A47-436C-867E-125CE5CF827D}" sibTransId="{1726A7EC-97C2-4BC9-93C3-29196027FF25}"/>
    <dgm:cxn modelId="{B8788D6A-69CA-4BAD-A699-B427C40EABF9}" srcId="{6707A275-4450-4446-9BBC-89F9F2C9F31D}" destId="{A8246DC3-C6FD-4EC3-A9C6-75C0E0F58FC9}" srcOrd="0" destOrd="0" parTransId="{BB45D3B8-EED8-4590-995A-461CA23CB720}" sibTransId="{24C6A75D-CA65-49B0-BAD3-C50BF22A6787}"/>
    <dgm:cxn modelId="{B437707C-6FF2-4AC4-91DD-6BF3B1F085D3}" type="presOf" srcId="{A8246DC3-C6FD-4EC3-A9C6-75C0E0F58FC9}" destId="{3ED163E3-6641-4480-A518-262B00766FDB}" srcOrd="0" destOrd="0" presId="urn:microsoft.com/office/officeart/2005/8/layout/hProcess9#1"/>
    <dgm:cxn modelId="{4505B180-0FB9-4372-B40D-01250EDFE8AE}" type="presOf" srcId="{872279E0-0E91-4E74-A058-E2E1AF22ED82}" destId="{59146348-FF7A-4C62-AB1B-76D86398933F}" srcOrd="0" destOrd="0" presId="urn:microsoft.com/office/officeart/2005/8/layout/hProcess9#1"/>
    <dgm:cxn modelId="{5546366F-CA3F-4665-B6F5-17DC852289DC}" type="presParOf" srcId="{A8C5B7F5-4CA4-481B-B447-3CCD98B380F7}" destId="{AAF665EA-D0F3-49D1-9393-A23FB8FBCB31}" srcOrd="0" destOrd="0" presId="urn:microsoft.com/office/officeart/2005/8/layout/hProcess9#1"/>
    <dgm:cxn modelId="{9F8C7769-274E-40AC-83BE-04501D40F816}" type="presParOf" srcId="{A8C5B7F5-4CA4-481B-B447-3CCD98B380F7}" destId="{6BC74495-571B-46CB-A74B-9AB7625D9C64}" srcOrd="1" destOrd="0" presId="urn:microsoft.com/office/officeart/2005/8/layout/hProcess9#1"/>
    <dgm:cxn modelId="{0F83F041-E4B8-4511-B577-1CED5359478B}" type="presParOf" srcId="{6BC74495-571B-46CB-A74B-9AB7625D9C64}" destId="{3ED163E3-6641-4480-A518-262B00766FDB}" srcOrd="0" destOrd="0" presId="urn:microsoft.com/office/officeart/2005/8/layout/hProcess9#1"/>
    <dgm:cxn modelId="{2B9E7164-4C05-4F06-9779-65E89DB0F341}" type="presParOf" srcId="{6BC74495-571B-46CB-A74B-9AB7625D9C64}" destId="{220E0858-CF4B-4DB5-9B33-51A3DF4D2C53}" srcOrd="1" destOrd="0" presId="urn:microsoft.com/office/officeart/2005/8/layout/hProcess9#1"/>
    <dgm:cxn modelId="{13CD6669-40DB-49EA-8EC6-D8779FDB1C3D}" type="presParOf" srcId="{6BC74495-571B-46CB-A74B-9AB7625D9C64}" destId="{59146348-FF7A-4C62-AB1B-76D86398933F}" srcOrd="2" destOrd="0" presId="urn:microsoft.com/office/officeart/2005/8/layout/hProcess9#1"/>
    <dgm:cxn modelId="{05A17D86-94B9-46BE-86B3-E28D0DBDFC9E}" type="presParOf" srcId="{6BC74495-571B-46CB-A74B-9AB7625D9C64}" destId="{6CF4DD3D-DCAB-4629-9540-0A543B6A460B}" srcOrd="3" destOrd="0" presId="urn:microsoft.com/office/officeart/2005/8/layout/hProcess9#1"/>
    <dgm:cxn modelId="{F444FBA2-260A-4B1C-99DE-CE83E16665C4}" type="presParOf" srcId="{6BC74495-571B-46CB-A74B-9AB7625D9C64}" destId="{1C7B475C-2F52-401B-ADDC-706D63405560}" srcOrd="4" destOrd="0" presId="urn:microsoft.com/office/officeart/2005/8/layout/hProcess9#1"/>
    <dgm:cxn modelId="{49AD4400-FD5B-4913-9F4E-478289912D9C}" type="presParOf" srcId="{6BC74495-571B-46CB-A74B-9AB7625D9C64}" destId="{64E99C57-12FA-409C-BECC-1B7A55A91874}" srcOrd="5" destOrd="0" presId="urn:microsoft.com/office/officeart/2005/8/layout/hProcess9#1"/>
    <dgm:cxn modelId="{9EBD47BF-2696-4379-880A-C1DA9B8F82C3}" type="presParOf" srcId="{6BC74495-571B-46CB-A74B-9AB7625D9C64}" destId="{B164DE4A-ECF4-4737-9BC1-8506B2CA5C15}" srcOrd="6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3CD31-0B66-4C46-9D68-69AE891AC21A}" type="doc">
      <dgm:prSet loTypeId="urn:microsoft.com/office/officeart/2008/layout/PictureStrips" loCatId="list" qsTypeId="urn:microsoft.com/office/officeart/2005/8/quickstyle/simple1#21" qsCatId="simple" csTypeId="urn:microsoft.com/office/officeart/2005/8/colors/accent2_1#1" csCatId="accent2" phldr="1"/>
      <dgm:spPr/>
      <dgm:t>
        <a:bodyPr/>
        <a:lstStyle/>
        <a:p>
          <a:endParaRPr lang="en-US"/>
        </a:p>
      </dgm:t>
    </dgm:pt>
    <dgm:pt modelId="{B4DB3FD7-AC5B-4804-9B61-81B4E75D14F3}">
      <dgm:prSet phldrT="[Text]"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P1: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…. </a:t>
          </a:r>
          <a:r>
            <a:rPr lang="en-US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Hùng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sz="28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6F3D3-52CC-432E-9280-FB6E4EA6904F}" type="parTrans" cxnId="{770E72B5-93B2-49FB-8DC6-93CE72912F74}">
      <dgm:prSet/>
      <dgm:spPr/>
      <dgm:t>
        <a:bodyPr/>
        <a:lstStyle/>
        <a:p>
          <a:endParaRPr lang="en-US"/>
        </a:p>
      </dgm:t>
    </dgm:pt>
    <dgm:pt modelId="{AF1D3C7A-482C-4699-B40E-74AC5D3E301D}" type="sibTrans" cxnId="{770E72B5-93B2-49FB-8DC6-93CE72912F74}">
      <dgm:prSet/>
      <dgm:spPr/>
      <dgm:t>
        <a:bodyPr/>
        <a:lstStyle/>
        <a:p>
          <a:endParaRPr lang="en-US"/>
        </a:p>
      </dgm:t>
    </dgm:pt>
    <dgm:pt modelId="{6BF6DE41-3BB1-407F-9DF2-D5775D8F429B}">
      <dgm:prSet phldrT="[Text]" custT="1"/>
      <dgm:spPr/>
      <dgm:t>
        <a:bodyPr/>
        <a:lstStyle/>
        <a:p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P2: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….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Lang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Liêu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đỡ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542649-1D40-4EBF-8925-4B3D672807A3}" type="parTrans" cxnId="{4694FAC2-D79B-4FF4-9D2C-49CDF4E6AD3B}">
      <dgm:prSet/>
      <dgm:spPr/>
      <dgm:t>
        <a:bodyPr/>
        <a:lstStyle/>
        <a:p>
          <a:endParaRPr lang="en-US"/>
        </a:p>
      </dgm:t>
    </dgm:pt>
    <dgm:pt modelId="{7DE1A27B-2FCE-4C7A-B1BB-29AB67AA4B8F}" type="sibTrans" cxnId="{4694FAC2-D79B-4FF4-9D2C-49CDF4E6AD3B}">
      <dgm:prSet/>
      <dgm:spPr/>
      <dgm:t>
        <a:bodyPr/>
        <a:lstStyle/>
        <a:p>
          <a:endParaRPr lang="en-US"/>
        </a:p>
      </dgm:t>
    </dgm:pt>
    <dgm:pt modelId="{6079A7B9-E38A-492F-B02B-077FE7BB0031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P3: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Lang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Liêu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D05BCE44-162A-4451-85F2-8739218307AD}" type="parTrans" cxnId="{C889058D-F905-4AEB-A87A-961652472D5E}">
      <dgm:prSet/>
      <dgm:spPr/>
      <dgm:t>
        <a:bodyPr/>
        <a:lstStyle/>
        <a:p>
          <a:endParaRPr lang="en-US"/>
        </a:p>
      </dgm:t>
    </dgm:pt>
    <dgm:pt modelId="{6C227D7B-8CCC-4892-8066-58E94CF7F933}" type="sibTrans" cxnId="{C889058D-F905-4AEB-A87A-961652472D5E}">
      <dgm:prSet/>
      <dgm:spPr/>
      <dgm:t>
        <a:bodyPr/>
        <a:lstStyle/>
        <a:p>
          <a:endParaRPr lang="en-US"/>
        </a:p>
      </dgm:t>
    </dgm:pt>
    <dgm:pt modelId="{DC8780A9-8675-44FA-920C-8C9CB59A2B10}" type="pres">
      <dgm:prSet presAssocID="{4D73CD31-0B66-4C46-9D68-69AE891AC21A}" presName="Name0" presStyleCnt="0">
        <dgm:presLayoutVars>
          <dgm:dir/>
          <dgm:resizeHandles val="exact"/>
        </dgm:presLayoutVars>
      </dgm:prSet>
      <dgm:spPr/>
    </dgm:pt>
    <dgm:pt modelId="{86AB6B4B-BC1C-44FC-80E9-835E0ADC101E}" type="pres">
      <dgm:prSet presAssocID="{B4DB3FD7-AC5B-4804-9B61-81B4E75D14F3}" presName="composite" presStyleCnt="0"/>
      <dgm:spPr/>
    </dgm:pt>
    <dgm:pt modelId="{E0A922FD-2DB8-4097-BDBF-948EC6AFBCFF}" type="pres">
      <dgm:prSet presAssocID="{B4DB3FD7-AC5B-4804-9B61-81B4E75D14F3}" presName="rect1" presStyleLbl="trAlignAcc1" presStyleIdx="0" presStyleCnt="3">
        <dgm:presLayoutVars>
          <dgm:bulletEnabled val="1"/>
        </dgm:presLayoutVars>
      </dgm:prSet>
      <dgm:spPr/>
    </dgm:pt>
    <dgm:pt modelId="{180ED3BB-B2A6-44CE-A6C5-745552DB5388}" type="pres">
      <dgm:prSet presAssocID="{B4DB3FD7-AC5B-4804-9B61-81B4E75D14F3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609B0ED-AE50-4BBD-ACC7-9EBB3528B86E}" type="pres">
      <dgm:prSet presAssocID="{AF1D3C7A-482C-4699-B40E-74AC5D3E301D}" presName="sibTrans" presStyleCnt="0"/>
      <dgm:spPr/>
    </dgm:pt>
    <dgm:pt modelId="{63E905A8-5078-4AC3-AB09-4B4DC0661509}" type="pres">
      <dgm:prSet presAssocID="{6BF6DE41-3BB1-407F-9DF2-D5775D8F429B}" presName="composite" presStyleCnt="0"/>
      <dgm:spPr/>
    </dgm:pt>
    <dgm:pt modelId="{E189EF23-6E2A-420F-AA93-11B8EF8AC2BE}" type="pres">
      <dgm:prSet presAssocID="{6BF6DE41-3BB1-407F-9DF2-D5775D8F429B}" presName="rect1" presStyleLbl="trAlignAcc1" presStyleIdx="1" presStyleCnt="3">
        <dgm:presLayoutVars>
          <dgm:bulletEnabled val="1"/>
        </dgm:presLayoutVars>
      </dgm:prSet>
      <dgm:spPr/>
    </dgm:pt>
    <dgm:pt modelId="{1F491714-503D-4270-A4AE-6CEFC3979BE3}" type="pres">
      <dgm:prSet presAssocID="{6BF6DE41-3BB1-407F-9DF2-D5775D8F429B}" presName="rect2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FC3D840-67AF-4B60-83E5-5F721AFC3DC9}" type="pres">
      <dgm:prSet presAssocID="{7DE1A27B-2FCE-4C7A-B1BB-29AB67AA4B8F}" presName="sibTrans" presStyleCnt="0"/>
      <dgm:spPr/>
    </dgm:pt>
    <dgm:pt modelId="{8D8DD6EA-8D66-4CF5-B83B-DB1302F17137}" type="pres">
      <dgm:prSet presAssocID="{6079A7B9-E38A-492F-B02B-077FE7BB0031}" presName="composite" presStyleCnt="0"/>
      <dgm:spPr/>
    </dgm:pt>
    <dgm:pt modelId="{DB0E15F1-2C6C-42CF-AF89-4FB3DFE52F7C}" type="pres">
      <dgm:prSet presAssocID="{6079A7B9-E38A-492F-B02B-077FE7BB0031}" presName="rect1" presStyleLbl="trAlignAcc1" presStyleIdx="2" presStyleCnt="3">
        <dgm:presLayoutVars>
          <dgm:bulletEnabled val="1"/>
        </dgm:presLayoutVars>
      </dgm:prSet>
      <dgm:spPr/>
    </dgm:pt>
    <dgm:pt modelId="{0DC4BC52-66CF-4BE1-A2F4-146C0857603F}" type="pres">
      <dgm:prSet presAssocID="{6079A7B9-E38A-492F-B02B-077FE7BB0031}" presName="rect2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09B8615-C9A3-4CC6-9042-CBE7293D7F20}" type="presOf" srcId="{6BF6DE41-3BB1-407F-9DF2-D5775D8F429B}" destId="{E189EF23-6E2A-420F-AA93-11B8EF8AC2BE}" srcOrd="0" destOrd="0" presId="urn:microsoft.com/office/officeart/2008/layout/PictureStrips"/>
    <dgm:cxn modelId="{CF720622-B3B4-4E9F-86CF-D95FE0B18BC4}" type="presOf" srcId="{B4DB3FD7-AC5B-4804-9B61-81B4E75D14F3}" destId="{E0A922FD-2DB8-4097-BDBF-948EC6AFBCFF}" srcOrd="0" destOrd="0" presId="urn:microsoft.com/office/officeart/2008/layout/PictureStrips"/>
    <dgm:cxn modelId="{E5C64379-1831-4127-A6BE-F023EF956EFA}" type="presOf" srcId="{4D73CD31-0B66-4C46-9D68-69AE891AC21A}" destId="{DC8780A9-8675-44FA-920C-8C9CB59A2B10}" srcOrd="0" destOrd="0" presId="urn:microsoft.com/office/officeart/2008/layout/PictureStrips"/>
    <dgm:cxn modelId="{C889058D-F905-4AEB-A87A-961652472D5E}" srcId="{4D73CD31-0B66-4C46-9D68-69AE891AC21A}" destId="{6079A7B9-E38A-492F-B02B-077FE7BB0031}" srcOrd="2" destOrd="0" parTransId="{D05BCE44-162A-4451-85F2-8739218307AD}" sibTransId="{6C227D7B-8CCC-4892-8066-58E94CF7F933}"/>
    <dgm:cxn modelId="{770E72B5-93B2-49FB-8DC6-93CE72912F74}" srcId="{4D73CD31-0B66-4C46-9D68-69AE891AC21A}" destId="{B4DB3FD7-AC5B-4804-9B61-81B4E75D14F3}" srcOrd="0" destOrd="0" parTransId="{6786F3D3-52CC-432E-9280-FB6E4EA6904F}" sibTransId="{AF1D3C7A-482C-4699-B40E-74AC5D3E301D}"/>
    <dgm:cxn modelId="{4694FAC2-D79B-4FF4-9D2C-49CDF4E6AD3B}" srcId="{4D73CD31-0B66-4C46-9D68-69AE891AC21A}" destId="{6BF6DE41-3BB1-407F-9DF2-D5775D8F429B}" srcOrd="1" destOrd="0" parTransId="{22542649-1D40-4EBF-8925-4B3D672807A3}" sibTransId="{7DE1A27B-2FCE-4C7A-B1BB-29AB67AA4B8F}"/>
    <dgm:cxn modelId="{002BE2CD-231C-4EFE-8B2A-328F8DDCFF6D}" type="presOf" srcId="{6079A7B9-E38A-492F-B02B-077FE7BB0031}" destId="{DB0E15F1-2C6C-42CF-AF89-4FB3DFE52F7C}" srcOrd="0" destOrd="0" presId="urn:microsoft.com/office/officeart/2008/layout/PictureStrips"/>
    <dgm:cxn modelId="{400F6051-B1C5-45BC-9278-A4F5FAD9A2E0}" type="presParOf" srcId="{DC8780A9-8675-44FA-920C-8C9CB59A2B10}" destId="{86AB6B4B-BC1C-44FC-80E9-835E0ADC101E}" srcOrd="0" destOrd="0" presId="urn:microsoft.com/office/officeart/2008/layout/PictureStrips"/>
    <dgm:cxn modelId="{350CB6DB-8EB0-447D-AA45-36B943E8E9D6}" type="presParOf" srcId="{86AB6B4B-BC1C-44FC-80E9-835E0ADC101E}" destId="{E0A922FD-2DB8-4097-BDBF-948EC6AFBCFF}" srcOrd="0" destOrd="0" presId="urn:microsoft.com/office/officeart/2008/layout/PictureStrips"/>
    <dgm:cxn modelId="{289384CE-724F-45DA-9804-71FB344D11EC}" type="presParOf" srcId="{86AB6B4B-BC1C-44FC-80E9-835E0ADC101E}" destId="{180ED3BB-B2A6-44CE-A6C5-745552DB5388}" srcOrd="1" destOrd="0" presId="urn:microsoft.com/office/officeart/2008/layout/PictureStrips"/>
    <dgm:cxn modelId="{25586089-072F-4CA2-86D0-0609AA80F3BD}" type="presParOf" srcId="{DC8780A9-8675-44FA-920C-8C9CB59A2B10}" destId="{E609B0ED-AE50-4BBD-ACC7-9EBB3528B86E}" srcOrd="1" destOrd="0" presId="urn:microsoft.com/office/officeart/2008/layout/PictureStrips"/>
    <dgm:cxn modelId="{BAA146F3-A68D-465E-9489-29F75ADB9086}" type="presParOf" srcId="{DC8780A9-8675-44FA-920C-8C9CB59A2B10}" destId="{63E905A8-5078-4AC3-AB09-4B4DC0661509}" srcOrd="2" destOrd="0" presId="urn:microsoft.com/office/officeart/2008/layout/PictureStrips"/>
    <dgm:cxn modelId="{964927B7-3C43-46D5-A3EE-B089D0F9C780}" type="presParOf" srcId="{63E905A8-5078-4AC3-AB09-4B4DC0661509}" destId="{E189EF23-6E2A-420F-AA93-11B8EF8AC2BE}" srcOrd="0" destOrd="0" presId="urn:microsoft.com/office/officeart/2008/layout/PictureStrips"/>
    <dgm:cxn modelId="{BC0A36FE-BDCC-443B-8990-818911E3711E}" type="presParOf" srcId="{63E905A8-5078-4AC3-AB09-4B4DC0661509}" destId="{1F491714-503D-4270-A4AE-6CEFC3979BE3}" srcOrd="1" destOrd="0" presId="urn:microsoft.com/office/officeart/2008/layout/PictureStrips"/>
    <dgm:cxn modelId="{40340808-33A9-4614-B8B2-E6A717E77C16}" type="presParOf" srcId="{DC8780A9-8675-44FA-920C-8C9CB59A2B10}" destId="{DFC3D840-67AF-4B60-83E5-5F721AFC3DC9}" srcOrd="3" destOrd="0" presId="urn:microsoft.com/office/officeart/2008/layout/PictureStrips"/>
    <dgm:cxn modelId="{9D12560A-1AF2-45A0-AF9F-8E0C1D196074}" type="presParOf" srcId="{DC8780A9-8675-44FA-920C-8C9CB59A2B10}" destId="{8D8DD6EA-8D66-4CF5-B83B-DB1302F17137}" srcOrd="4" destOrd="0" presId="urn:microsoft.com/office/officeart/2008/layout/PictureStrips"/>
    <dgm:cxn modelId="{B314EA00-8C56-4DE2-8CF3-6932F2D49192}" type="presParOf" srcId="{8D8DD6EA-8D66-4CF5-B83B-DB1302F17137}" destId="{DB0E15F1-2C6C-42CF-AF89-4FB3DFE52F7C}" srcOrd="0" destOrd="0" presId="urn:microsoft.com/office/officeart/2008/layout/PictureStrips"/>
    <dgm:cxn modelId="{7E60A230-D9CF-4463-BA70-E02E0E2D8642}" type="presParOf" srcId="{8D8DD6EA-8D66-4CF5-B83B-DB1302F17137}" destId="{0DC4BC52-66CF-4BE1-A2F4-146C0857603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608354-DA55-4F8A-B737-AEB5AF8355CE}" type="doc">
      <dgm:prSet loTypeId="urn:microsoft.com/office/officeart/2008/layout/VerticalCurvedList#5" loCatId="list" qsTypeId="urn:microsoft.com/office/officeart/2005/8/quickstyle/simple1#22" qsCatId="simple" csTypeId="urn:microsoft.com/office/officeart/2005/8/colors/colorful5#1" csCatId="colorful" phldr="1"/>
      <dgm:spPr/>
      <dgm:t>
        <a:bodyPr/>
        <a:lstStyle/>
        <a:p>
          <a:endParaRPr lang="en-US"/>
        </a:p>
      </dgm:t>
    </dgm:pt>
    <dgm:pt modelId="{E56BC577-0A24-4025-B6B7-1590915C0F20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Giặc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ngoài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lo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no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ấm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71FECAD6-649C-4F30-A8B3-57F8B1B62DE8}" type="parTrans" cxnId="{50203646-6F46-4720-AD1D-BFCBDA979C32}">
      <dgm:prSet/>
      <dgm:spPr/>
      <dgm:t>
        <a:bodyPr/>
        <a:lstStyle/>
        <a:p>
          <a:endParaRPr lang="en-US"/>
        </a:p>
      </dgm:t>
    </dgm:pt>
    <dgm:pt modelId="{2520DA9D-BD5C-4007-A178-D958F1997D66}" type="sibTrans" cxnId="{50203646-6F46-4720-AD1D-BFCBDA979C32}">
      <dgm:prSet/>
      <dgm:spPr/>
      <dgm:t>
        <a:bodyPr/>
        <a:lstStyle/>
        <a:p>
          <a:endParaRPr lang="en-US"/>
        </a:p>
      </dgm:t>
    </dgm:pt>
    <dgm:pt modelId="{88040783-ADAA-426C-9A60-C99061999ECC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Ý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30C042B3-3AB9-4EB1-B216-64653D3BBD30}" type="parTrans" cxnId="{7B95A10B-165B-4B42-B3CC-9C4273B2FFEE}">
      <dgm:prSet/>
      <dgm:spPr/>
      <dgm:t>
        <a:bodyPr/>
        <a:lstStyle/>
        <a:p>
          <a:endParaRPr lang="en-US"/>
        </a:p>
      </dgm:t>
    </dgm:pt>
    <dgm:pt modelId="{D762D205-21EA-4E50-B6E9-6F2FC3D69831}" type="sibTrans" cxnId="{7B95A10B-165B-4B42-B3CC-9C4273B2FFEE}">
      <dgm:prSet/>
      <dgm:spPr/>
      <dgm:t>
        <a:bodyPr/>
        <a:lstStyle/>
        <a:p>
          <a:endParaRPr lang="en-US"/>
        </a:p>
      </dgm:t>
    </dgm:pt>
    <dgm:pt modelId="{F6A69D32-4E69-410C-8EFA-D5530A65A56A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vừa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A52F738-DBE3-4B14-A05C-E966791BAF49}" type="parTrans" cxnId="{D94692A2-3FFD-4F60-8E71-4CBA570B3B96}">
      <dgm:prSet/>
      <dgm:spPr/>
      <dgm:t>
        <a:bodyPr/>
        <a:lstStyle/>
        <a:p>
          <a:endParaRPr lang="en-US"/>
        </a:p>
      </dgm:t>
    </dgm:pt>
    <dgm:pt modelId="{62C1F22C-F56B-47BD-B467-44D1D19448E0}" type="sibTrans" cxnId="{D94692A2-3FFD-4F60-8E71-4CBA570B3B96}">
      <dgm:prSet/>
      <dgm:spPr/>
      <dgm:t>
        <a:bodyPr/>
        <a:lstStyle/>
        <a:p>
          <a:endParaRPr lang="en-US"/>
        </a:p>
      </dgm:t>
    </dgm:pt>
    <dgm:pt modelId="{05B1A7CF-00F5-46B7-BA51-3A6CF8B6A115}" type="pres">
      <dgm:prSet presAssocID="{E5608354-DA55-4F8A-B737-AEB5AF8355CE}" presName="Name0" presStyleCnt="0">
        <dgm:presLayoutVars>
          <dgm:chMax val="7"/>
          <dgm:chPref val="7"/>
          <dgm:dir/>
        </dgm:presLayoutVars>
      </dgm:prSet>
      <dgm:spPr/>
    </dgm:pt>
    <dgm:pt modelId="{9B82B4EA-3630-4998-8875-F3CD2ECB06F7}" type="pres">
      <dgm:prSet presAssocID="{E5608354-DA55-4F8A-B737-AEB5AF8355CE}" presName="Name1" presStyleCnt="0"/>
      <dgm:spPr/>
    </dgm:pt>
    <dgm:pt modelId="{4A0313A5-46DA-4254-A5B1-83D8D97F65F3}" type="pres">
      <dgm:prSet presAssocID="{E5608354-DA55-4F8A-B737-AEB5AF8355CE}" presName="cycle" presStyleCnt="0"/>
      <dgm:spPr/>
    </dgm:pt>
    <dgm:pt modelId="{53AEE0F8-3224-4C60-B9AF-665331E462B3}" type="pres">
      <dgm:prSet presAssocID="{E5608354-DA55-4F8A-B737-AEB5AF8355CE}" presName="srcNode" presStyleLbl="node1" presStyleIdx="0" presStyleCnt="3"/>
      <dgm:spPr/>
    </dgm:pt>
    <dgm:pt modelId="{C89114CA-C5E0-425C-974A-B6442E65D8E0}" type="pres">
      <dgm:prSet presAssocID="{E5608354-DA55-4F8A-B737-AEB5AF8355CE}" presName="conn" presStyleLbl="parChTrans1D2" presStyleIdx="0" presStyleCnt="1"/>
      <dgm:spPr/>
    </dgm:pt>
    <dgm:pt modelId="{3B5BB5F0-0C2E-45D1-BD05-34AEB065293D}" type="pres">
      <dgm:prSet presAssocID="{E5608354-DA55-4F8A-B737-AEB5AF8355CE}" presName="extraNode" presStyleLbl="node1" presStyleIdx="0" presStyleCnt="3"/>
      <dgm:spPr/>
    </dgm:pt>
    <dgm:pt modelId="{50DDA7C5-AB03-47A3-9E5A-222FDD2E236F}" type="pres">
      <dgm:prSet presAssocID="{E5608354-DA55-4F8A-B737-AEB5AF8355CE}" presName="dstNode" presStyleLbl="node1" presStyleIdx="0" presStyleCnt="3"/>
      <dgm:spPr/>
    </dgm:pt>
    <dgm:pt modelId="{3DDC49CB-871E-4354-8258-429E186BD187}" type="pres">
      <dgm:prSet presAssocID="{E56BC577-0A24-4025-B6B7-1590915C0F20}" presName="text_1" presStyleLbl="node1" presStyleIdx="0" presStyleCnt="3" custScaleY="146047">
        <dgm:presLayoutVars>
          <dgm:bulletEnabled val="1"/>
        </dgm:presLayoutVars>
      </dgm:prSet>
      <dgm:spPr/>
    </dgm:pt>
    <dgm:pt modelId="{9B6EE812-86AB-4DDE-9BA1-1EDC4E5991E0}" type="pres">
      <dgm:prSet presAssocID="{E56BC577-0A24-4025-B6B7-1590915C0F20}" presName="accent_1" presStyleCnt="0"/>
      <dgm:spPr/>
    </dgm:pt>
    <dgm:pt modelId="{C8018BEA-7847-49F3-B05F-0F8C3DD05898}" type="pres">
      <dgm:prSet presAssocID="{E56BC577-0A24-4025-B6B7-1590915C0F20}" presName="accentRepeatNode" presStyleLbl="solidFgAcc1" presStyleIdx="0" presStyleCnt="3" custScaleX="119271" custScaleY="12634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5036D9C-6F55-439F-BE38-8F1195FC2D47}" type="pres">
      <dgm:prSet presAssocID="{88040783-ADAA-426C-9A60-C99061999ECC}" presName="text_2" presStyleLbl="node1" presStyleIdx="1" presStyleCnt="3" custScaleY="141006" custLinFactNeighborY="-1980">
        <dgm:presLayoutVars>
          <dgm:bulletEnabled val="1"/>
        </dgm:presLayoutVars>
      </dgm:prSet>
      <dgm:spPr/>
    </dgm:pt>
    <dgm:pt modelId="{5AE7FFAD-E180-4C30-9785-1714A82AF380}" type="pres">
      <dgm:prSet presAssocID="{88040783-ADAA-426C-9A60-C99061999ECC}" presName="accent_2" presStyleCnt="0"/>
      <dgm:spPr/>
    </dgm:pt>
    <dgm:pt modelId="{AA2EF080-0294-42A0-9A89-DE97E44F1710}" type="pres">
      <dgm:prSet presAssocID="{88040783-ADAA-426C-9A60-C99061999ECC}" presName="accentRepeatNode" presStyleLbl="solidFgAcc1" presStyleIdx="1" presStyleCnt="3" custScaleX="121019" custScaleY="11840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3FBEB4-5EB1-49EE-B3B1-2A1832F7CDBD}" type="pres">
      <dgm:prSet presAssocID="{F6A69D32-4E69-410C-8EFA-D5530A65A56A}" presName="text_3" presStyleLbl="node1" presStyleIdx="2" presStyleCnt="3" custScaleY="148033">
        <dgm:presLayoutVars>
          <dgm:bulletEnabled val="1"/>
        </dgm:presLayoutVars>
      </dgm:prSet>
      <dgm:spPr/>
    </dgm:pt>
    <dgm:pt modelId="{EA6BC671-89A1-4272-B134-65561A77AF9D}" type="pres">
      <dgm:prSet presAssocID="{F6A69D32-4E69-410C-8EFA-D5530A65A56A}" presName="accent_3" presStyleCnt="0"/>
      <dgm:spPr/>
    </dgm:pt>
    <dgm:pt modelId="{F405C8FA-E8DF-4A69-8001-4FE8C8B53F70}" type="pres">
      <dgm:prSet presAssocID="{F6A69D32-4E69-410C-8EFA-D5530A65A56A}" presName="accentRepeatNode" presStyleLbl="solidFgAcc1" presStyleIdx="2" presStyleCnt="3" custScaleX="119001" custScaleY="11278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55D90F03-E309-4530-A8DC-870C75394666}" type="presOf" srcId="{2520DA9D-BD5C-4007-A178-D958F1997D66}" destId="{C89114CA-C5E0-425C-974A-B6442E65D8E0}" srcOrd="0" destOrd="0" presId="urn:microsoft.com/office/officeart/2008/layout/VerticalCurvedList#5"/>
    <dgm:cxn modelId="{0292F80A-0CBD-49CE-BBD3-AA0E53E96A35}" type="presOf" srcId="{E56BC577-0A24-4025-B6B7-1590915C0F20}" destId="{3DDC49CB-871E-4354-8258-429E186BD187}" srcOrd="0" destOrd="0" presId="urn:microsoft.com/office/officeart/2008/layout/VerticalCurvedList#5"/>
    <dgm:cxn modelId="{7B95A10B-165B-4B42-B3CC-9C4273B2FFEE}" srcId="{E5608354-DA55-4F8A-B737-AEB5AF8355CE}" destId="{88040783-ADAA-426C-9A60-C99061999ECC}" srcOrd="1" destOrd="0" parTransId="{30C042B3-3AB9-4EB1-B216-64653D3BBD30}" sibTransId="{D762D205-21EA-4E50-B6E9-6F2FC3D69831}"/>
    <dgm:cxn modelId="{50203646-6F46-4720-AD1D-BFCBDA979C32}" srcId="{E5608354-DA55-4F8A-B737-AEB5AF8355CE}" destId="{E56BC577-0A24-4025-B6B7-1590915C0F20}" srcOrd="0" destOrd="0" parTransId="{71FECAD6-649C-4F30-A8B3-57F8B1B62DE8}" sibTransId="{2520DA9D-BD5C-4007-A178-D958F1997D66}"/>
    <dgm:cxn modelId="{D94692A2-3FFD-4F60-8E71-4CBA570B3B96}" srcId="{E5608354-DA55-4F8A-B737-AEB5AF8355CE}" destId="{F6A69D32-4E69-410C-8EFA-D5530A65A56A}" srcOrd="2" destOrd="0" parTransId="{0A52F738-DBE3-4B14-A05C-E966791BAF49}" sibTransId="{62C1F22C-F56B-47BD-B467-44D1D19448E0}"/>
    <dgm:cxn modelId="{C08002A7-8DCB-4663-9A75-9E0FA40FE352}" type="presOf" srcId="{88040783-ADAA-426C-9A60-C99061999ECC}" destId="{65036D9C-6F55-439F-BE38-8F1195FC2D47}" srcOrd="0" destOrd="0" presId="urn:microsoft.com/office/officeart/2008/layout/VerticalCurvedList#5"/>
    <dgm:cxn modelId="{307B8EBB-F27C-4AED-B84A-A043AB22CA2A}" type="presOf" srcId="{F6A69D32-4E69-410C-8EFA-D5530A65A56A}" destId="{1E3FBEB4-5EB1-49EE-B3B1-2A1832F7CDBD}" srcOrd="0" destOrd="0" presId="urn:microsoft.com/office/officeart/2008/layout/VerticalCurvedList#5"/>
    <dgm:cxn modelId="{E066B6DD-7A86-458A-8FA9-668EF91CF160}" type="presOf" srcId="{E5608354-DA55-4F8A-B737-AEB5AF8355CE}" destId="{05B1A7CF-00F5-46B7-BA51-3A6CF8B6A115}" srcOrd="0" destOrd="0" presId="urn:microsoft.com/office/officeart/2008/layout/VerticalCurvedList#5"/>
    <dgm:cxn modelId="{B968E4CB-C914-4C24-8708-69036C5FEA24}" type="presParOf" srcId="{05B1A7CF-00F5-46B7-BA51-3A6CF8B6A115}" destId="{9B82B4EA-3630-4998-8875-F3CD2ECB06F7}" srcOrd="0" destOrd="0" presId="urn:microsoft.com/office/officeart/2008/layout/VerticalCurvedList#5"/>
    <dgm:cxn modelId="{D0DC2000-7DC0-4B5A-AAB6-645E347C6932}" type="presParOf" srcId="{9B82B4EA-3630-4998-8875-F3CD2ECB06F7}" destId="{4A0313A5-46DA-4254-A5B1-83D8D97F65F3}" srcOrd="0" destOrd="0" presId="urn:microsoft.com/office/officeart/2008/layout/VerticalCurvedList#5"/>
    <dgm:cxn modelId="{3E69D0C5-99CB-45DF-BEEA-FBA6355B79F0}" type="presParOf" srcId="{4A0313A5-46DA-4254-A5B1-83D8D97F65F3}" destId="{53AEE0F8-3224-4C60-B9AF-665331E462B3}" srcOrd="0" destOrd="0" presId="urn:microsoft.com/office/officeart/2008/layout/VerticalCurvedList#5"/>
    <dgm:cxn modelId="{EABB843E-3218-4132-A877-BF856FDEF49E}" type="presParOf" srcId="{4A0313A5-46DA-4254-A5B1-83D8D97F65F3}" destId="{C89114CA-C5E0-425C-974A-B6442E65D8E0}" srcOrd="1" destOrd="0" presId="urn:microsoft.com/office/officeart/2008/layout/VerticalCurvedList#5"/>
    <dgm:cxn modelId="{B880EAE3-1309-445B-8E87-F56F4BA3B3E7}" type="presParOf" srcId="{4A0313A5-46DA-4254-A5B1-83D8D97F65F3}" destId="{3B5BB5F0-0C2E-45D1-BD05-34AEB065293D}" srcOrd="2" destOrd="0" presId="urn:microsoft.com/office/officeart/2008/layout/VerticalCurvedList#5"/>
    <dgm:cxn modelId="{4A103A1A-D9A8-469E-BBA6-A64B6F344039}" type="presParOf" srcId="{4A0313A5-46DA-4254-A5B1-83D8D97F65F3}" destId="{50DDA7C5-AB03-47A3-9E5A-222FDD2E236F}" srcOrd="3" destOrd="0" presId="urn:microsoft.com/office/officeart/2008/layout/VerticalCurvedList#5"/>
    <dgm:cxn modelId="{E0BAB8FC-B613-430A-9027-E0F9FA58338C}" type="presParOf" srcId="{9B82B4EA-3630-4998-8875-F3CD2ECB06F7}" destId="{3DDC49CB-871E-4354-8258-429E186BD187}" srcOrd="1" destOrd="0" presId="urn:microsoft.com/office/officeart/2008/layout/VerticalCurvedList#5"/>
    <dgm:cxn modelId="{D90098AE-94DA-4CFC-90BE-D0939B3A0BFB}" type="presParOf" srcId="{9B82B4EA-3630-4998-8875-F3CD2ECB06F7}" destId="{9B6EE812-86AB-4DDE-9BA1-1EDC4E5991E0}" srcOrd="2" destOrd="0" presId="urn:microsoft.com/office/officeart/2008/layout/VerticalCurvedList#5"/>
    <dgm:cxn modelId="{613B6C81-2228-48CB-B77E-BCA8857D38F9}" type="presParOf" srcId="{9B6EE812-86AB-4DDE-9BA1-1EDC4E5991E0}" destId="{C8018BEA-7847-49F3-B05F-0F8C3DD05898}" srcOrd="0" destOrd="0" presId="urn:microsoft.com/office/officeart/2008/layout/VerticalCurvedList#5"/>
    <dgm:cxn modelId="{DF661DEF-DE8F-4B84-A559-89C8118740E3}" type="presParOf" srcId="{9B82B4EA-3630-4998-8875-F3CD2ECB06F7}" destId="{65036D9C-6F55-439F-BE38-8F1195FC2D47}" srcOrd="3" destOrd="0" presId="urn:microsoft.com/office/officeart/2008/layout/VerticalCurvedList#5"/>
    <dgm:cxn modelId="{030E11D6-3221-4E32-A9FE-35007ADC09C0}" type="presParOf" srcId="{9B82B4EA-3630-4998-8875-F3CD2ECB06F7}" destId="{5AE7FFAD-E180-4C30-9785-1714A82AF380}" srcOrd="4" destOrd="0" presId="urn:microsoft.com/office/officeart/2008/layout/VerticalCurvedList#5"/>
    <dgm:cxn modelId="{450093D1-A463-4E28-BF11-2F1F9A67905D}" type="presParOf" srcId="{5AE7FFAD-E180-4C30-9785-1714A82AF380}" destId="{AA2EF080-0294-42A0-9A89-DE97E44F1710}" srcOrd="0" destOrd="0" presId="urn:microsoft.com/office/officeart/2008/layout/VerticalCurvedList#5"/>
    <dgm:cxn modelId="{5456EC37-D2E4-48D7-8AD5-13BDE45B2755}" type="presParOf" srcId="{9B82B4EA-3630-4998-8875-F3CD2ECB06F7}" destId="{1E3FBEB4-5EB1-49EE-B3B1-2A1832F7CDBD}" srcOrd="5" destOrd="0" presId="urn:microsoft.com/office/officeart/2008/layout/VerticalCurvedList#5"/>
    <dgm:cxn modelId="{8D6BAD9D-8BAF-40CF-AAD6-B9A46DAF63BD}" type="presParOf" srcId="{9B82B4EA-3630-4998-8875-F3CD2ECB06F7}" destId="{EA6BC671-89A1-4272-B134-65561A77AF9D}" srcOrd="6" destOrd="0" presId="urn:microsoft.com/office/officeart/2008/layout/VerticalCurvedList#5"/>
    <dgm:cxn modelId="{10BB6116-89D5-470F-B610-78656601A140}" type="presParOf" srcId="{EA6BC671-89A1-4272-B134-65561A77AF9D}" destId="{F405C8FA-E8DF-4A69-8001-4FE8C8B53F70}" srcOrd="0" destOrd="0" presId="urn:microsoft.com/office/officeart/2008/layout/VerticalCurvedList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41D532-1FA8-4AAE-B23A-EC6AE85F452B}" type="doc">
      <dgm:prSet loTypeId="urn:microsoft.com/office/officeart/2011/layout/CircleProcess#1" loCatId="process" qsTypeId="urn:microsoft.com/office/officeart/2005/8/quickstyle/simple1#23" qsCatId="simple" csTypeId="urn:microsoft.com/office/officeart/2005/8/colors/accent1_2#19" csCatId="accent1" phldr="1"/>
      <dgm:spPr/>
      <dgm:t>
        <a:bodyPr/>
        <a:lstStyle/>
        <a:p>
          <a:endParaRPr lang="en-US"/>
        </a:p>
      </dgm:t>
    </dgm:pt>
    <dgm:pt modelId="{FB367856-5FDC-40E3-BBDE-D991BF7C9257}">
      <dgm:prSet phldrT="[Text]" custT="1"/>
      <dgm:spPr/>
      <dgm:t>
        <a:bodyPr/>
        <a:lstStyle/>
        <a:p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3. Lang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Liêu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033836-DA74-4936-AF64-83D7A00CA2BF}" type="parTrans" cxnId="{1ADA048E-4DF5-4E06-B3A0-9482CD40C4CC}">
      <dgm:prSet/>
      <dgm:spPr/>
      <dgm:t>
        <a:bodyPr/>
        <a:lstStyle/>
        <a:p>
          <a:endParaRPr lang="en-US"/>
        </a:p>
      </dgm:t>
    </dgm:pt>
    <dgm:pt modelId="{AE17AE5D-AB80-4200-BF01-0A6CEE5CAB41}" type="sibTrans" cxnId="{1ADA048E-4DF5-4E06-B3A0-9482CD40C4CC}">
      <dgm:prSet/>
      <dgm:spPr/>
      <dgm:t>
        <a:bodyPr/>
        <a:lstStyle/>
        <a:p>
          <a:endParaRPr lang="en-US"/>
        </a:p>
      </dgm:t>
    </dgm:pt>
    <dgm:pt modelId="{2E18B0A0-FBA8-4745-86DD-4FA015C26E7D}">
      <dgm:prSet phldrT="[Text]" custT="1"/>
      <dgm:spPr/>
      <dgm:t>
        <a:bodyPr/>
        <a:lstStyle/>
        <a:p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Hai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Lang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Liêu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tuy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3E47118-45F8-4B5C-82D9-EAC32371B4E0}" type="parTrans" cxnId="{BF53FBDA-D219-4238-8C68-B083CD7546D1}">
      <dgm:prSet/>
      <dgm:spPr/>
      <dgm:t>
        <a:bodyPr/>
        <a:lstStyle/>
        <a:p>
          <a:endParaRPr lang="en-US"/>
        </a:p>
      </dgm:t>
    </dgm:pt>
    <dgm:pt modelId="{91DF0F73-8E8D-4376-8570-48D43AA4C2D0}" type="sibTrans" cxnId="{BF53FBDA-D219-4238-8C68-B083CD7546D1}">
      <dgm:prSet/>
      <dgm:spPr/>
      <dgm:t>
        <a:bodyPr/>
        <a:lstStyle/>
        <a:p>
          <a:endParaRPr lang="en-US"/>
        </a:p>
      </dgm:t>
    </dgm:pt>
    <dgm:pt modelId="{B028FD2A-6853-48C5-82A2-687B37D6B8D7}">
      <dgm:prSet phldrT="[Text]" custT="1"/>
      <dgm:spPr/>
      <dgm:t>
        <a:bodyPr/>
        <a:lstStyle/>
        <a:p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minh,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A2B2BA-5F05-4B07-9CF2-01EC0B0A3CA0}" type="parTrans" cxnId="{2E9F05CC-57CA-4A85-A415-A61B03F08C91}">
      <dgm:prSet/>
      <dgm:spPr/>
      <dgm:t>
        <a:bodyPr/>
        <a:lstStyle/>
        <a:p>
          <a:endParaRPr lang="en-US"/>
        </a:p>
      </dgm:t>
    </dgm:pt>
    <dgm:pt modelId="{C618350D-1AA2-45DC-A2E9-40956FB65E8C}" type="sibTrans" cxnId="{2E9F05CC-57CA-4A85-A415-A61B03F08C91}">
      <dgm:prSet/>
      <dgm:spPr/>
      <dgm:t>
        <a:bodyPr/>
        <a:lstStyle/>
        <a:p>
          <a:endParaRPr lang="en-US"/>
        </a:p>
      </dgm:t>
    </dgm:pt>
    <dgm:pt modelId="{712859EC-EF5F-47C7-8D2A-45FD5BC9BC75}" type="pres">
      <dgm:prSet presAssocID="{CD41D532-1FA8-4AAE-B23A-EC6AE85F452B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5C1C581-0EC4-4675-A0EB-1B4F445A5B23}" type="pres">
      <dgm:prSet presAssocID="{B028FD2A-6853-48C5-82A2-687B37D6B8D7}" presName="Accent3" presStyleCnt="0"/>
      <dgm:spPr/>
    </dgm:pt>
    <dgm:pt modelId="{6C5EB702-38E6-412E-B456-76072FFD5B8E}" type="pres">
      <dgm:prSet presAssocID="{B028FD2A-6853-48C5-82A2-687B37D6B8D7}" presName="Accent" presStyleLbl="node1" presStyleIdx="0" presStyleCnt="3" custLinFactNeighborX="-4310" custLinFactNeighborY="1915"/>
      <dgm:spPr/>
    </dgm:pt>
    <dgm:pt modelId="{65566DF9-786C-4A05-89DC-EB052A8457CF}" type="pres">
      <dgm:prSet presAssocID="{B028FD2A-6853-48C5-82A2-687B37D6B8D7}" presName="ParentBackground3" presStyleCnt="0"/>
      <dgm:spPr/>
    </dgm:pt>
    <dgm:pt modelId="{464AA8AF-B0FF-43D6-ADD6-9387E60B02B0}" type="pres">
      <dgm:prSet presAssocID="{B028FD2A-6853-48C5-82A2-687B37D6B8D7}" presName="ParentBackground" presStyleLbl="fgAcc1" presStyleIdx="0" presStyleCnt="3" custScaleY="118487" custLinFactNeighborX="-1011" custLinFactNeighborY="-513"/>
      <dgm:spPr/>
    </dgm:pt>
    <dgm:pt modelId="{90BE9225-EEC7-411A-9451-54CF8C84ADEA}" type="pres">
      <dgm:prSet presAssocID="{B028FD2A-6853-48C5-82A2-687B37D6B8D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400D96A-A1CB-41CA-8B50-DA90C7E80E20}" type="pres">
      <dgm:prSet presAssocID="{2E18B0A0-FBA8-4745-86DD-4FA015C26E7D}" presName="Accent2" presStyleCnt="0"/>
      <dgm:spPr/>
    </dgm:pt>
    <dgm:pt modelId="{7E79DBD3-5ED2-4C8E-AAE0-6ADF728BA20E}" type="pres">
      <dgm:prSet presAssocID="{2E18B0A0-FBA8-4745-86DD-4FA015C26E7D}" presName="Accent" presStyleLbl="node1" presStyleIdx="1" presStyleCnt="3"/>
      <dgm:spPr/>
    </dgm:pt>
    <dgm:pt modelId="{AB8A2E39-23B7-4CB4-B657-90F46BCCCFB3}" type="pres">
      <dgm:prSet presAssocID="{2E18B0A0-FBA8-4745-86DD-4FA015C26E7D}" presName="ParentBackground2" presStyleCnt="0"/>
      <dgm:spPr/>
    </dgm:pt>
    <dgm:pt modelId="{08C11CAD-12BC-43C4-AC43-D299C9BB6DA4}" type="pres">
      <dgm:prSet presAssocID="{2E18B0A0-FBA8-4745-86DD-4FA015C26E7D}" presName="ParentBackground" presStyleLbl="fgAcc1" presStyleIdx="1" presStyleCnt="3"/>
      <dgm:spPr/>
    </dgm:pt>
    <dgm:pt modelId="{B552321F-D638-4628-A39B-87FAE8F50997}" type="pres">
      <dgm:prSet presAssocID="{2E18B0A0-FBA8-4745-86DD-4FA015C26E7D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DB085BD-ECAD-49B0-89D0-B0F4588AA714}" type="pres">
      <dgm:prSet presAssocID="{FB367856-5FDC-40E3-BBDE-D991BF7C9257}" presName="Accent1" presStyleCnt="0"/>
      <dgm:spPr/>
    </dgm:pt>
    <dgm:pt modelId="{1BC64745-BE6D-43FB-A210-B149CC40F1E6}" type="pres">
      <dgm:prSet presAssocID="{FB367856-5FDC-40E3-BBDE-D991BF7C9257}" presName="Accent" presStyleLbl="node1" presStyleIdx="2" presStyleCnt="3" custLinFactNeighborX="-5133" custLinFactNeighborY="131"/>
      <dgm:spPr/>
    </dgm:pt>
    <dgm:pt modelId="{64730FB2-CAAB-41D6-A27B-80551641B596}" type="pres">
      <dgm:prSet presAssocID="{FB367856-5FDC-40E3-BBDE-D991BF7C9257}" presName="ParentBackground1" presStyleCnt="0"/>
      <dgm:spPr/>
    </dgm:pt>
    <dgm:pt modelId="{31A8D9AF-CC47-4053-85D8-39A9E6E88851}" type="pres">
      <dgm:prSet presAssocID="{FB367856-5FDC-40E3-BBDE-D991BF7C9257}" presName="ParentBackground" presStyleLbl="fgAcc1" presStyleIdx="2" presStyleCnt="3"/>
      <dgm:spPr/>
    </dgm:pt>
    <dgm:pt modelId="{81B2AC4F-383A-4410-AF50-96C1A575D50B}" type="pres">
      <dgm:prSet presAssocID="{FB367856-5FDC-40E3-BBDE-D991BF7C9257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12AE281F-3CAA-411B-B43A-5722BEA9C228}" type="presOf" srcId="{B028FD2A-6853-48C5-82A2-687B37D6B8D7}" destId="{464AA8AF-B0FF-43D6-ADD6-9387E60B02B0}" srcOrd="0" destOrd="0" presId="urn:microsoft.com/office/officeart/2011/layout/CircleProcess#1"/>
    <dgm:cxn modelId="{49E3DF33-44AA-4ED5-822F-50527967F40E}" type="presOf" srcId="{B028FD2A-6853-48C5-82A2-687B37D6B8D7}" destId="{90BE9225-EEC7-411A-9451-54CF8C84ADEA}" srcOrd="1" destOrd="0" presId="urn:microsoft.com/office/officeart/2011/layout/CircleProcess#1"/>
    <dgm:cxn modelId="{4267D63E-93BC-4CCE-9245-66C88DF40A98}" type="presOf" srcId="{2E18B0A0-FBA8-4745-86DD-4FA015C26E7D}" destId="{08C11CAD-12BC-43C4-AC43-D299C9BB6DA4}" srcOrd="0" destOrd="0" presId="urn:microsoft.com/office/officeart/2011/layout/CircleProcess#1"/>
    <dgm:cxn modelId="{2430F85C-7E2F-461C-B3F0-DE4ED1BCF824}" type="presOf" srcId="{2E18B0A0-FBA8-4745-86DD-4FA015C26E7D}" destId="{B552321F-D638-4628-A39B-87FAE8F50997}" srcOrd="1" destOrd="0" presId="urn:microsoft.com/office/officeart/2011/layout/CircleProcess#1"/>
    <dgm:cxn modelId="{43FE5B67-0356-4F4D-AB48-DE7DE9186347}" type="presOf" srcId="{CD41D532-1FA8-4AAE-B23A-EC6AE85F452B}" destId="{712859EC-EF5F-47C7-8D2A-45FD5BC9BC75}" srcOrd="0" destOrd="0" presId="urn:microsoft.com/office/officeart/2011/layout/CircleProcess#1"/>
    <dgm:cxn modelId="{1ADA048E-4DF5-4E06-B3A0-9482CD40C4CC}" srcId="{CD41D532-1FA8-4AAE-B23A-EC6AE85F452B}" destId="{FB367856-5FDC-40E3-BBDE-D991BF7C9257}" srcOrd="0" destOrd="0" parTransId="{E9033836-DA74-4936-AF64-83D7A00CA2BF}" sibTransId="{AE17AE5D-AB80-4200-BF01-0A6CEE5CAB41}"/>
    <dgm:cxn modelId="{0328A9AE-59DE-492D-8A7F-D119231035CE}" type="presOf" srcId="{FB367856-5FDC-40E3-BBDE-D991BF7C9257}" destId="{81B2AC4F-383A-4410-AF50-96C1A575D50B}" srcOrd="1" destOrd="0" presId="urn:microsoft.com/office/officeart/2011/layout/CircleProcess#1"/>
    <dgm:cxn modelId="{CE2A04B9-3085-4BD1-B507-2EC5966C77A9}" type="presOf" srcId="{FB367856-5FDC-40E3-BBDE-D991BF7C9257}" destId="{31A8D9AF-CC47-4053-85D8-39A9E6E88851}" srcOrd="0" destOrd="0" presId="urn:microsoft.com/office/officeart/2011/layout/CircleProcess#1"/>
    <dgm:cxn modelId="{2E9F05CC-57CA-4A85-A415-A61B03F08C91}" srcId="{CD41D532-1FA8-4AAE-B23A-EC6AE85F452B}" destId="{B028FD2A-6853-48C5-82A2-687B37D6B8D7}" srcOrd="2" destOrd="0" parTransId="{F4A2B2BA-5F05-4B07-9CF2-01EC0B0A3CA0}" sibTransId="{C618350D-1AA2-45DC-A2E9-40956FB65E8C}"/>
    <dgm:cxn modelId="{BF53FBDA-D219-4238-8C68-B083CD7546D1}" srcId="{CD41D532-1FA8-4AAE-B23A-EC6AE85F452B}" destId="{2E18B0A0-FBA8-4745-86DD-4FA015C26E7D}" srcOrd="1" destOrd="0" parTransId="{43E47118-45F8-4B5C-82D9-EAC32371B4E0}" sibTransId="{91DF0F73-8E8D-4376-8570-48D43AA4C2D0}"/>
    <dgm:cxn modelId="{5EEA57DC-15DD-4534-8190-3B9FEEBAF582}" type="presParOf" srcId="{712859EC-EF5F-47C7-8D2A-45FD5BC9BC75}" destId="{85C1C581-0EC4-4675-A0EB-1B4F445A5B23}" srcOrd="0" destOrd="0" presId="urn:microsoft.com/office/officeart/2011/layout/CircleProcess#1"/>
    <dgm:cxn modelId="{89218329-9A94-416D-8891-CC35D09B8204}" type="presParOf" srcId="{85C1C581-0EC4-4675-A0EB-1B4F445A5B23}" destId="{6C5EB702-38E6-412E-B456-76072FFD5B8E}" srcOrd="0" destOrd="0" presId="urn:microsoft.com/office/officeart/2011/layout/CircleProcess#1"/>
    <dgm:cxn modelId="{05FAC657-2D79-4F2C-81B0-0864745A1941}" type="presParOf" srcId="{712859EC-EF5F-47C7-8D2A-45FD5BC9BC75}" destId="{65566DF9-786C-4A05-89DC-EB052A8457CF}" srcOrd="1" destOrd="0" presId="urn:microsoft.com/office/officeart/2011/layout/CircleProcess#1"/>
    <dgm:cxn modelId="{0A1B028F-B29D-4E14-B282-48449F674768}" type="presParOf" srcId="{65566DF9-786C-4A05-89DC-EB052A8457CF}" destId="{464AA8AF-B0FF-43D6-ADD6-9387E60B02B0}" srcOrd="0" destOrd="0" presId="urn:microsoft.com/office/officeart/2011/layout/CircleProcess#1"/>
    <dgm:cxn modelId="{A3B7F5DE-05F3-484F-8B09-30AF58960C13}" type="presParOf" srcId="{712859EC-EF5F-47C7-8D2A-45FD5BC9BC75}" destId="{90BE9225-EEC7-411A-9451-54CF8C84ADEA}" srcOrd="2" destOrd="0" presId="urn:microsoft.com/office/officeart/2011/layout/CircleProcess#1"/>
    <dgm:cxn modelId="{9F483552-648D-4104-8F49-8EBE18D3CDCC}" type="presParOf" srcId="{712859EC-EF5F-47C7-8D2A-45FD5BC9BC75}" destId="{4400D96A-A1CB-41CA-8B50-DA90C7E80E20}" srcOrd="3" destOrd="0" presId="urn:microsoft.com/office/officeart/2011/layout/CircleProcess#1"/>
    <dgm:cxn modelId="{3ECE8498-FF6E-44BE-B88A-833EDEC6EB0C}" type="presParOf" srcId="{4400D96A-A1CB-41CA-8B50-DA90C7E80E20}" destId="{7E79DBD3-5ED2-4C8E-AAE0-6ADF728BA20E}" srcOrd="0" destOrd="0" presId="urn:microsoft.com/office/officeart/2011/layout/CircleProcess#1"/>
    <dgm:cxn modelId="{6451D77A-3071-4182-AE99-E19085F61CF8}" type="presParOf" srcId="{712859EC-EF5F-47C7-8D2A-45FD5BC9BC75}" destId="{AB8A2E39-23B7-4CB4-B657-90F46BCCCFB3}" srcOrd="4" destOrd="0" presId="urn:microsoft.com/office/officeart/2011/layout/CircleProcess#1"/>
    <dgm:cxn modelId="{717EE029-934A-4E67-892C-05E965993025}" type="presParOf" srcId="{AB8A2E39-23B7-4CB4-B657-90F46BCCCFB3}" destId="{08C11CAD-12BC-43C4-AC43-D299C9BB6DA4}" srcOrd="0" destOrd="0" presId="urn:microsoft.com/office/officeart/2011/layout/CircleProcess#1"/>
    <dgm:cxn modelId="{809534B1-7049-49A8-879D-9CA7F4C909D2}" type="presParOf" srcId="{712859EC-EF5F-47C7-8D2A-45FD5BC9BC75}" destId="{B552321F-D638-4628-A39B-87FAE8F50997}" srcOrd="5" destOrd="0" presId="urn:microsoft.com/office/officeart/2011/layout/CircleProcess#1"/>
    <dgm:cxn modelId="{3D9B22B0-E79A-4DF2-8115-CF04E0EB8603}" type="presParOf" srcId="{712859EC-EF5F-47C7-8D2A-45FD5BC9BC75}" destId="{4DB085BD-ECAD-49B0-89D0-B0F4588AA714}" srcOrd="6" destOrd="0" presId="urn:microsoft.com/office/officeart/2011/layout/CircleProcess#1"/>
    <dgm:cxn modelId="{413264AF-772E-4090-A82A-9FCCF56DDAC4}" type="presParOf" srcId="{4DB085BD-ECAD-49B0-89D0-B0F4588AA714}" destId="{1BC64745-BE6D-43FB-A210-B149CC40F1E6}" srcOrd="0" destOrd="0" presId="urn:microsoft.com/office/officeart/2011/layout/CircleProcess#1"/>
    <dgm:cxn modelId="{FBFFE257-E95E-4966-AE8B-0111B3E9EA3D}" type="presParOf" srcId="{712859EC-EF5F-47C7-8D2A-45FD5BC9BC75}" destId="{64730FB2-CAAB-41D6-A27B-80551641B596}" srcOrd="7" destOrd="0" presId="urn:microsoft.com/office/officeart/2011/layout/CircleProcess#1"/>
    <dgm:cxn modelId="{B8E64761-4E7A-461F-8F19-793F2A272028}" type="presParOf" srcId="{64730FB2-CAAB-41D6-A27B-80551641B596}" destId="{31A8D9AF-CC47-4053-85D8-39A9E6E88851}" srcOrd="0" destOrd="0" presId="urn:microsoft.com/office/officeart/2011/layout/CircleProcess#1"/>
    <dgm:cxn modelId="{2A25F0B4-B43B-4143-B6E0-4F4290B868E9}" type="presParOf" srcId="{712859EC-EF5F-47C7-8D2A-45FD5BC9BC75}" destId="{81B2AC4F-383A-4410-AF50-96C1A575D50B}" srcOrd="8" destOrd="0" presId="urn:microsoft.com/office/officeart/2011/layout/CircleProcess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665EA-D0F3-49D1-9393-A23FB8FBCB31}">
      <dsp:nvSpPr>
        <dsp:cNvPr id="0" name=""/>
        <dsp:cNvSpPr/>
      </dsp:nvSpPr>
      <dsp:spPr>
        <a:xfrm>
          <a:off x="818061" y="0"/>
          <a:ext cx="9271362" cy="4937053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163E3-6641-4480-A518-262B00766FDB}">
      <dsp:nvSpPr>
        <dsp:cNvPr id="0" name=""/>
        <dsp:cNvSpPr/>
      </dsp:nvSpPr>
      <dsp:spPr>
        <a:xfrm>
          <a:off x="2662" y="1165272"/>
          <a:ext cx="2441135" cy="260650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Hùng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Vương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giỏi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1828" y="1284438"/>
        <a:ext cx="2202803" cy="2368175"/>
      </dsp:txXfrm>
    </dsp:sp>
    <dsp:sp modelId="{59146348-FF7A-4C62-AB1B-76D86398933F}">
      <dsp:nvSpPr>
        <dsp:cNvPr id="0" name=""/>
        <dsp:cNvSpPr/>
      </dsp:nvSpPr>
      <dsp:spPr>
        <a:xfrm>
          <a:off x="2823004" y="1241935"/>
          <a:ext cx="2441135" cy="2453182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đua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cỗ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thật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riêng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Lang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Liêu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mách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gạo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bánh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942170" y="1361101"/>
        <a:ext cx="2202803" cy="2214850"/>
      </dsp:txXfrm>
    </dsp:sp>
    <dsp:sp modelId="{1C7B475C-2F52-401B-ADDC-706D63405560}">
      <dsp:nvSpPr>
        <dsp:cNvPr id="0" name=""/>
        <dsp:cNvSpPr/>
      </dsp:nvSpPr>
      <dsp:spPr>
        <a:xfrm>
          <a:off x="5643345" y="1195931"/>
          <a:ext cx="2441135" cy="2545189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cha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Lang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Vương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nhường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chàng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5762511" y="1315097"/>
        <a:ext cx="2202803" cy="2306857"/>
      </dsp:txXfrm>
    </dsp:sp>
    <dsp:sp modelId="{B164DE4A-ECF4-4737-9BC1-8506B2CA5C15}">
      <dsp:nvSpPr>
        <dsp:cNvPr id="0" name=""/>
        <dsp:cNvSpPr/>
      </dsp:nvSpPr>
      <dsp:spPr>
        <a:xfrm>
          <a:off x="8463686" y="1180597"/>
          <a:ext cx="2441135" cy="2575858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ta có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giầy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8582852" y="1299763"/>
        <a:ext cx="2202803" cy="23375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A922FD-2DB8-4097-BDBF-948EC6AFBCFF}">
      <dsp:nvSpPr>
        <dsp:cNvPr id="0" name=""/>
        <dsp:cNvSpPr/>
      </dsp:nvSpPr>
      <dsp:spPr>
        <a:xfrm>
          <a:off x="651197" y="261785"/>
          <a:ext cx="4675071" cy="1460959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9557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P1: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…. </a:t>
          </a:r>
          <a:r>
            <a:rPr lang="en-US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Hùng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sz="28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1197" y="261785"/>
        <a:ext cx="4675071" cy="1460959"/>
      </dsp:txXfrm>
    </dsp:sp>
    <dsp:sp modelId="{180ED3BB-B2A6-44CE-A6C5-745552DB5388}">
      <dsp:nvSpPr>
        <dsp:cNvPr id="0" name=""/>
        <dsp:cNvSpPr/>
      </dsp:nvSpPr>
      <dsp:spPr>
        <a:xfrm>
          <a:off x="456402" y="50757"/>
          <a:ext cx="1022671" cy="153400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89EF23-6E2A-420F-AA93-11B8EF8AC2BE}">
      <dsp:nvSpPr>
        <dsp:cNvPr id="0" name=""/>
        <dsp:cNvSpPr/>
      </dsp:nvSpPr>
      <dsp:spPr>
        <a:xfrm>
          <a:off x="5693278" y="261785"/>
          <a:ext cx="4675071" cy="1460959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9244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P2: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….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Lang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Liêu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đỡ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93278" y="261785"/>
        <a:ext cx="4675071" cy="1460959"/>
      </dsp:txXfrm>
    </dsp:sp>
    <dsp:sp modelId="{1F491714-503D-4270-A4AE-6CEFC3979BE3}">
      <dsp:nvSpPr>
        <dsp:cNvPr id="0" name=""/>
        <dsp:cNvSpPr/>
      </dsp:nvSpPr>
      <dsp:spPr>
        <a:xfrm>
          <a:off x="5498483" y="50757"/>
          <a:ext cx="1022671" cy="153400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0E15F1-2C6C-42CF-AF89-4FB3DFE52F7C}">
      <dsp:nvSpPr>
        <dsp:cNvPr id="0" name=""/>
        <dsp:cNvSpPr/>
      </dsp:nvSpPr>
      <dsp:spPr>
        <a:xfrm>
          <a:off x="3172238" y="2105987"/>
          <a:ext cx="4675071" cy="1460959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9244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P3: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Lang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Liêu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172238" y="2105987"/>
        <a:ext cx="4675071" cy="1460959"/>
      </dsp:txXfrm>
    </dsp:sp>
    <dsp:sp modelId="{0DC4BC52-66CF-4BE1-A2F4-146C0857603F}">
      <dsp:nvSpPr>
        <dsp:cNvPr id="0" name=""/>
        <dsp:cNvSpPr/>
      </dsp:nvSpPr>
      <dsp:spPr>
        <a:xfrm>
          <a:off x="2977443" y="1894959"/>
          <a:ext cx="1022671" cy="153400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114CA-C5E0-425C-974A-B6442E65D8E0}">
      <dsp:nvSpPr>
        <dsp:cNvPr id="0" name=""/>
        <dsp:cNvSpPr/>
      </dsp:nvSpPr>
      <dsp:spPr>
        <a:xfrm>
          <a:off x="-3692027" y="-572906"/>
          <a:ext cx="4445271" cy="4445271"/>
        </a:xfrm>
        <a:prstGeom prst="blockArc">
          <a:avLst>
            <a:gd name="adj1" fmla="val 18900000"/>
            <a:gd name="adj2" fmla="val 2700000"/>
            <a:gd name="adj3" fmla="val 48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DC49CB-871E-4354-8258-429E186BD187}">
      <dsp:nvSpPr>
        <dsp:cNvPr id="0" name=""/>
        <dsp:cNvSpPr/>
      </dsp:nvSpPr>
      <dsp:spPr>
        <a:xfrm>
          <a:off x="497704" y="178015"/>
          <a:ext cx="8685496" cy="96375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3789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Giặc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ngoài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lo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no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ấm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97704" y="178015"/>
        <a:ext cx="8685496" cy="963751"/>
      </dsp:txXfrm>
    </dsp:sp>
    <dsp:sp modelId="{C8018BEA-7847-49F3-B05F-0F8C3DD05898}">
      <dsp:nvSpPr>
        <dsp:cNvPr id="0" name=""/>
        <dsp:cNvSpPr/>
      </dsp:nvSpPr>
      <dsp:spPr>
        <a:xfrm>
          <a:off x="5792" y="138824"/>
          <a:ext cx="983824" cy="104213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36D9C-6F55-439F-BE38-8F1195FC2D47}">
      <dsp:nvSpPr>
        <dsp:cNvPr id="0" name=""/>
        <dsp:cNvSpPr/>
      </dsp:nvSpPr>
      <dsp:spPr>
        <a:xfrm>
          <a:off x="737575" y="1171419"/>
          <a:ext cx="8445626" cy="930486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3789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Ý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737575" y="1171419"/>
        <a:ext cx="8445626" cy="930486"/>
      </dsp:txXfrm>
    </dsp:sp>
    <dsp:sp modelId="{AA2EF080-0294-42A0-9A89-DE97E44F1710}">
      <dsp:nvSpPr>
        <dsp:cNvPr id="0" name=""/>
        <dsp:cNvSpPr/>
      </dsp:nvSpPr>
      <dsp:spPr>
        <a:xfrm>
          <a:off x="238453" y="1161384"/>
          <a:ext cx="998242" cy="9766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FBEB4-5EB1-49EE-B3B1-2A1832F7CDBD}">
      <dsp:nvSpPr>
        <dsp:cNvPr id="0" name=""/>
        <dsp:cNvSpPr/>
      </dsp:nvSpPr>
      <dsp:spPr>
        <a:xfrm>
          <a:off x="497704" y="2151137"/>
          <a:ext cx="8685496" cy="976857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3789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vừa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97704" y="2151137"/>
        <a:ext cx="8685496" cy="976857"/>
      </dsp:txXfrm>
    </dsp:sp>
    <dsp:sp modelId="{F405C8FA-E8DF-4A69-8001-4FE8C8B53F70}">
      <dsp:nvSpPr>
        <dsp:cNvPr id="0" name=""/>
        <dsp:cNvSpPr/>
      </dsp:nvSpPr>
      <dsp:spPr>
        <a:xfrm>
          <a:off x="6906" y="2174404"/>
          <a:ext cx="981597" cy="93032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EB702-38E6-412E-B456-76072FFD5B8E}">
      <dsp:nvSpPr>
        <dsp:cNvPr id="0" name=""/>
        <dsp:cNvSpPr/>
      </dsp:nvSpPr>
      <dsp:spPr>
        <a:xfrm>
          <a:off x="6876437" y="1143771"/>
          <a:ext cx="2850103" cy="28506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AA8AF-B0FF-43D6-ADD6-9387E60B02B0}">
      <dsp:nvSpPr>
        <dsp:cNvPr id="0" name=""/>
        <dsp:cNvSpPr/>
      </dsp:nvSpPr>
      <dsp:spPr>
        <a:xfrm>
          <a:off x="7067007" y="924642"/>
          <a:ext cx="2660838" cy="315241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minh,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47392" y="1375072"/>
        <a:ext cx="1900069" cy="2251553"/>
      </dsp:txXfrm>
    </dsp:sp>
    <dsp:sp modelId="{7E79DBD3-5ED2-4C8E-AAE0-6ADF728BA20E}">
      <dsp:nvSpPr>
        <dsp:cNvPr id="0" name=""/>
        <dsp:cNvSpPr/>
      </dsp:nvSpPr>
      <dsp:spPr>
        <a:xfrm rot="2700000">
          <a:off x="4057045" y="1092628"/>
          <a:ext cx="2843238" cy="2843238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11CAD-12BC-43C4-AC43-D299C9BB6DA4}">
      <dsp:nvSpPr>
        <dsp:cNvPr id="0" name=""/>
        <dsp:cNvSpPr/>
      </dsp:nvSpPr>
      <dsp:spPr>
        <a:xfrm>
          <a:off x="4148245" y="1184219"/>
          <a:ext cx="2660838" cy="26605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Hai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bánh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Lang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Liêu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tuy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528630" y="1564370"/>
        <a:ext cx="1900069" cy="1900253"/>
      </dsp:txXfrm>
    </dsp:sp>
    <dsp:sp modelId="{1BC64745-BE6D-43FB-A210-B149CC40F1E6}">
      <dsp:nvSpPr>
        <dsp:cNvPr id="0" name=""/>
        <dsp:cNvSpPr/>
      </dsp:nvSpPr>
      <dsp:spPr>
        <a:xfrm rot="2700000">
          <a:off x="904986" y="1097909"/>
          <a:ext cx="2843238" cy="2843238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A8D9AF-CC47-4053-85D8-39A9E6E88851}">
      <dsp:nvSpPr>
        <dsp:cNvPr id="0" name=""/>
        <dsp:cNvSpPr/>
      </dsp:nvSpPr>
      <dsp:spPr>
        <a:xfrm>
          <a:off x="1202581" y="1184219"/>
          <a:ext cx="2660838" cy="26605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Lang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Liêu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82966" y="1564370"/>
        <a:ext cx="1900069" cy="1900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#5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#1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2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2F641-48B3-4F6F-93A0-07F5B18D3AD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DB6EF-2FA9-49C9-8771-4F551C59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05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4B5DE-225C-41E8-9F41-5438617C75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7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B4E7-E84A-4EFB-9C20-86BCC276364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337A-72CD-4FA1-8751-25371DD7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9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B4E7-E84A-4EFB-9C20-86BCC276364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337A-72CD-4FA1-8751-25371DD7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3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B4E7-E84A-4EFB-9C20-86BCC276364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337A-72CD-4FA1-8751-25371DD7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28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B4E7-E84A-4EFB-9C20-86BCC276364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337A-72CD-4FA1-8751-25371DD7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5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B4E7-E84A-4EFB-9C20-86BCC276364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337A-72CD-4FA1-8751-25371DD7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62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B4E7-E84A-4EFB-9C20-86BCC276364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337A-72CD-4FA1-8751-25371DD7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8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B4E7-E84A-4EFB-9C20-86BCC276364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337A-72CD-4FA1-8751-25371DD7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7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B4E7-E84A-4EFB-9C20-86BCC276364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337A-72CD-4FA1-8751-25371DD7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29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B4E7-E84A-4EFB-9C20-86BCC276364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337A-72CD-4FA1-8751-25371DD7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4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B4E7-E84A-4EFB-9C20-86BCC276364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337A-72CD-4FA1-8751-25371DD7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19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B4E7-E84A-4EFB-9C20-86BCC276364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337A-72CD-4FA1-8751-25371DD7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79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8B4E7-E84A-4EFB-9C20-86BCC276364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C337A-72CD-4FA1-8751-25371DD7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1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95144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7800" y="3763617"/>
            <a:ext cx="9924270" cy="15120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737010" y="5873801"/>
            <a:ext cx="4794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</a:p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821264" y="3344091"/>
            <a:ext cx="2524731" cy="23541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Lang Liêu được thần giúp 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93072" y="2851231"/>
            <a:ext cx="8181065" cy="32752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</a:pP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ND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ta.</a:t>
            </a:r>
            <a:b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427" y="910414"/>
            <a:ext cx="1682642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043926685"/>
              </p:ext>
            </p:extLst>
          </p:nvPr>
        </p:nvGraphicFramePr>
        <p:xfrm>
          <a:off x="404949" y="2328012"/>
          <a:ext cx="10371908" cy="5028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7132" y="1436914"/>
            <a:ext cx="2664822" cy="18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4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8956" y="231395"/>
            <a:ext cx="4762680" cy="65864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384" y="-19085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1869" y="1049535"/>
            <a:ext cx="49961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1869" y="1732253"/>
            <a:ext cx="4822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Lang Liêu được thần giúp đỡ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869" y="2414971"/>
            <a:ext cx="5253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357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7372"/>
            <a:ext cx="214347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Tổng kết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5163"/>
            <a:ext cx="1115080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Đặc điểm</a:t>
            </a:r>
            <a:r>
              <a:rPr kumimoji="0" lang="pt-BR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cốt truyện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truyền thuyết </a:t>
            </a: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truyện Bánh chưng, bánh giầy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472" y="-11898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7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216875"/>
              </p:ext>
            </p:extLst>
          </p:nvPr>
        </p:nvGraphicFramePr>
        <p:xfrm>
          <a:off x="474357" y="941696"/>
          <a:ext cx="11403874" cy="4832087"/>
        </p:xfrm>
        <a:graphic>
          <a:graphicData uri="http://schemas.openxmlformats.org/drawingml/2006/table">
            <a:tbl>
              <a:tblPr firstRow="1" firstCol="1" bandRow="1"/>
              <a:tblGrid>
                <a:gridCol w="5068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5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 biểu hiện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xoay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tụng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b. Thường sử dụng yếu tố kì ảo nhằm thể hiện tài năng, sức mạnh khác thường của nhân vật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xưa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"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nay"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575404" y="1454925"/>
            <a:ext cx="6302827" cy="2181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75404" y="3746671"/>
            <a:ext cx="6096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78817" y="4832316"/>
            <a:ext cx="6096000" cy="9077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3424" y="38750"/>
            <a:ext cx="3223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3041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71531"/>
            <a:ext cx="1115080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Đặc điểm</a:t>
            </a:r>
            <a:r>
              <a:rPr kumimoji="0" lang="pt-BR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cốt truyện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truyền thuyết </a:t>
            </a: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truyện Bánh chưng, bánh giầy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6" y="759384"/>
            <a:ext cx="10998925" cy="6775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lvl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1885" y="1573771"/>
            <a:ext cx="11103429" cy="6775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lvl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885" y="2603128"/>
            <a:ext cx="9731829" cy="56781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lvl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nay".</a:t>
            </a: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395" y="-29842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022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2811" y="104503"/>
            <a:ext cx="1098570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Đặc </a:t>
            </a:r>
            <a:r>
              <a:rPr lang="pt-BR" sz="28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 nhân vật truyền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thuyết </a:t>
            </a: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truyện bánh chưng, bánh giầy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016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830023"/>
              </p:ext>
            </p:extLst>
          </p:nvPr>
        </p:nvGraphicFramePr>
        <p:xfrm>
          <a:off x="632281" y="1334521"/>
          <a:ext cx="11273246" cy="4626864"/>
        </p:xfrm>
        <a:graphic>
          <a:graphicData uri="http://schemas.openxmlformats.org/drawingml/2006/table">
            <a:tbl>
              <a:tblPr firstRow="1" firstCol="1" bandRow="1"/>
              <a:tblGrid>
                <a:gridCol w="4153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9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 biểu hiện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tụng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889863" y="1940879"/>
            <a:ext cx="6096000" cy="9077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89863" y="2979257"/>
            <a:ext cx="701566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Lang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9863" y="4527421"/>
            <a:ext cx="701566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4514" y="595291"/>
            <a:ext cx="2884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6591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2811" y="104503"/>
            <a:ext cx="1098570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Đặc </a:t>
            </a:r>
            <a:r>
              <a:rPr lang="pt-BR" sz="28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 nhân vật truyền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thuyết </a:t>
            </a: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truyện bánh chưng, bánh giầy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ound Same Side Corner Rectangle 4"/>
          <p:cNvSpPr txBox="1"/>
          <p:nvPr/>
        </p:nvSpPr>
        <p:spPr>
          <a:xfrm>
            <a:off x="207683" y="692356"/>
            <a:ext cx="10177289" cy="7286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4912" tIns="184912" rIns="184912" bIns="184912" numCol="1" spcCol="1270" anchor="t" anchorCtr="0">
            <a:noAutofit/>
          </a:bodyPr>
          <a:lstStyle/>
          <a:p>
            <a:pPr lvl="0" algn="just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ound Same Side Corner Rectangle 4"/>
          <p:cNvSpPr txBox="1"/>
          <p:nvPr/>
        </p:nvSpPr>
        <p:spPr>
          <a:xfrm>
            <a:off x="130630" y="1280209"/>
            <a:ext cx="9940833" cy="6502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4912" tIns="184912" rIns="184912" bIns="184912" numCol="1" spcCol="1270" anchor="t" anchorCtr="0">
            <a:noAutofit/>
          </a:bodyPr>
          <a:lstStyle/>
          <a:p>
            <a:pPr lvl="0" algn="just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ound Same Side Corner Rectangle 4"/>
          <p:cNvSpPr txBox="1"/>
          <p:nvPr/>
        </p:nvSpPr>
        <p:spPr>
          <a:xfrm>
            <a:off x="316540" y="1930468"/>
            <a:ext cx="6894157" cy="5934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4912" tIns="184912" rIns="184912" bIns="184912" numCol="1" spcCol="1270" anchor="t" anchorCtr="0">
            <a:noAutofit/>
          </a:bodyPr>
          <a:lstStyle/>
          <a:p>
            <a:pPr lvl="0" algn="just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889" y="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187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6071" y="104503"/>
            <a:ext cx="4226350" cy="7686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75" y="1018904"/>
            <a:ext cx="10254342" cy="54472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55404" y="1229975"/>
            <a:ext cx="30540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4213724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18" y="2001682"/>
            <a:ext cx="10658902" cy="5272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716" y="2481943"/>
            <a:ext cx="7955280" cy="40364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49363" y="0"/>
            <a:ext cx="8647612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ĐỌC MỞ RỘNG THEO THỂ LOẠI</a:t>
            </a:r>
          </a:p>
          <a:p>
            <a:pPr lvl="0">
              <a:lnSpc>
                <a:spcPct val="115000"/>
              </a:lnSpc>
            </a:pPr>
            <a:r>
              <a:rPr lang="pt-B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Tiết 8:</a:t>
            </a:r>
          </a:p>
          <a:p>
            <a:pPr lvl="0" algn="ctr">
              <a:lnSpc>
                <a:spcPct val="115000"/>
              </a:lnSpc>
            </a:pPr>
            <a:r>
              <a:rPr lang="pt-B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Văn bản: </a:t>
            </a:r>
            <a:r>
              <a:rPr lang="pt-BR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BÁNH CHƯNG, BÁNH GIẦY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pt-BR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36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6071" y="104503"/>
            <a:ext cx="4226350" cy="7686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4034" y="1010587"/>
            <a:ext cx="28905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 CHƠI</a:t>
            </a:r>
          </a:p>
        </p:txBody>
      </p:sp>
      <p:pic>
        <p:nvPicPr>
          <p:cNvPr id="6" name="Picture 5" descr="C:\Users\TBC\Desktop\imag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1872739"/>
            <a:ext cx="5590903" cy="43107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ight Arrow Callout 6"/>
          <p:cNvSpPr/>
          <p:nvPr/>
        </p:nvSpPr>
        <p:spPr>
          <a:xfrm>
            <a:off x="1254034" y="1977240"/>
            <a:ext cx="4506686" cy="4206240"/>
          </a:xfrm>
          <a:prstGeom prst="rightArrow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354" y="827581"/>
            <a:ext cx="8582297" cy="45850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1692" y="1435409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cúng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200" b="1" i="1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25" y="4583515"/>
            <a:ext cx="2588350" cy="165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65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0804" y="224135"/>
            <a:ext cx="96381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BÁNH CHƯNG, BÁNH GIẦY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593" y="992777"/>
            <a:ext cx="4100309" cy="2808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468" y="992778"/>
            <a:ext cx="4741817" cy="2808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656" y="3892732"/>
            <a:ext cx="4062140" cy="2736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469" y="3892732"/>
            <a:ext cx="4741817" cy="276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28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69817"/>
            <a:ext cx="11704320" cy="646611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583680" y="418010"/>
            <a:ext cx="5029200" cy="59566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ta,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hởi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dong,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giầy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17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378" y="1044676"/>
            <a:ext cx="3089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627018" y="1567896"/>
          <a:ext cx="10907485" cy="4937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124424"/>
            <a:ext cx="6096000" cy="65864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-41555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48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48" y="1824992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endParaRPr lang="en-US" sz="2800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5579246"/>
              </p:ext>
            </p:extLst>
          </p:nvPr>
        </p:nvGraphicFramePr>
        <p:xfrm>
          <a:off x="696687" y="2587151"/>
          <a:ext cx="10824753" cy="3617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155693"/>
            <a:ext cx="38955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0" y="622893"/>
            <a:ext cx="2821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0" y="1109812"/>
            <a:ext cx="4868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endParaRPr lang="en-US" sz="2800" dirty="0"/>
          </a:p>
        </p:txBody>
      </p:sp>
      <p:pic>
        <p:nvPicPr>
          <p:cNvPr id="10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40" y="-96237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78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AsOne/>
      </p:bldGraphic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2704011" y="2842404"/>
          <a:ext cx="9188994" cy="3299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/>
          <p:cNvSpPr/>
          <p:nvPr/>
        </p:nvSpPr>
        <p:spPr>
          <a:xfrm>
            <a:off x="511869" y="3472132"/>
            <a:ext cx="2330532" cy="204000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3474720" y="1947698"/>
            <a:ext cx="6988629" cy="280718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b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48956" y="231395"/>
            <a:ext cx="4762680" cy="65864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384" y="-19085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99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821264" y="3344091"/>
            <a:ext cx="2524731" cy="23541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Lang Liêu được thần giúp đỡ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3693072" y="2442755"/>
                <a:ext cx="8181065" cy="41148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khi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lớn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lên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chàng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ra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ở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riêng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chăm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việc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áng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trồng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lúa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trồng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khoai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gần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gũi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dân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thường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Chàng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duy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nhất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hiểu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ý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thần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(“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gì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quý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hạt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gạo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…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khác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tuy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ngon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nhưng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hiếm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mà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làm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ra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”).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lang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khác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chỉ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mang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tiến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vua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sơn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hào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vị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-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những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món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ăn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ngon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nhưng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liệu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chế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thành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món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ăn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ấy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con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làm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ra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dân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rất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quý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trọng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cái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nuôi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mình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cái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mình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làm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ra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072" y="2442755"/>
                <a:ext cx="8181065" cy="4114800"/>
              </a:xfrm>
              <a:prstGeom prst="round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12" name="Cloud Callout 11"/>
          <p:cNvSpPr/>
          <p:nvPr/>
        </p:nvSpPr>
        <p:spPr>
          <a:xfrm>
            <a:off x="3136830" y="2894656"/>
            <a:ext cx="7463521" cy="283464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Lang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2457" y="680479"/>
            <a:ext cx="1685109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4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1238</Words>
  <Application>Microsoft Office PowerPoint</Application>
  <PresentationFormat>Widescreen</PresentationFormat>
  <Paragraphs>86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</cp:lastModifiedBy>
  <cp:revision>18</cp:revision>
  <dcterms:created xsi:type="dcterms:W3CDTF">2021-08-27T06:33:34Z</dcterms:created>
  <dcterms:modified xsi:type="dcterms:W3CDTF">2022-07-25T04:06:27Z</dcterms:modified>
</cp:coreProperties>
</file>