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9" r:id="rId2"/>
    <p:sldId id="258" r:id="rId3"/>
    <p:sldId id="27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428C56-ED74-451E-9B28-B25BF909293C}" type="doc">
      <dgm:prSet loTypeId="urn:microsoft.com/office/officeart/2005/8/layout/hierarchy3#5" loCatId="hierarchy" qsTypeId="urn:microsoft.com/office/officeart/2005/8/quickstyle/simple1#18" qsCatId="simple" csTypeId="urn:microsoft.com/office/officeart/2005/8/colors/accent1_2#17" csCatId="accent1" phldr="1"/>
      <dgm:spPr/>
      <dgm:t>
        <a:bodyPr/>
        <a:lstStyle/>
        <a:p>
          <a:endParaRPr lang="en-US"/>
        </a:p>
      </dgm:t>
    </dgm:pt>
    <dgm:pt modelId="{5EB0C0D0-5C08-432F-B6EA-869ECB679947}">
      <dgm:prSet phldrT="[Text]" custT="1"/>
      <dgm:spPr>
        <a:solidFill>
          <a:schemeClr val="accent4">
            <a:lumMod val="20000"/>
            <a:lumOff val="80000"/>
          </a:schemeClr>
        </a:solidFill>
        <a:ln w="19050"/>
      </dgm:spPr>
      <dgm:t>
        <a:bodyPr/>
        <a:lstStyle/>
        <a:p>
          <a:r>
            <a: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HĐ </a:t>
          </a:r>
          <a:r>
            <a:rPr lang="en-US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7 </a:t>
          </a:r>
          <a:r>
            <a:rPr lang="en-US" sz="3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6CBEDCBE-AA3D-4F4E-8701-97BFD5B3D6C8}" type="parTrans" cxnId="{6EF8B297-749F-4A41-A0A7-1CABEBBE7EA5}">
      <dgm:prSet/>
      <dgm:spPr/>
      <dgm:t>
        <a:bodyPr/>
        <a:lstStyle/>
        <a:p>
          <a:endParaRPr lang="en-US"/>
        </a:p>
      </dgm:t>
    </dgm:pt>
    <dgm:pt modelId="{5EF91DCC-D8B7-4161-B441-11B93E319499}" type="sibTrans" cxnId="{6EF8B297-749F-4A41-A0A7-1CABEBBE7EA5}">
      <dgm:prSet/>
      <dgm:spPr/>
      <dgm:t>
        <a:bodyPr/>
        <a:lstStyle/>
        <a:p>
          <a:endParaRPr lang="en-US"/>
        </a:p>
      </dgm:t>
    </dgm:pt>
    <dgm:pt modelId="{8E25AC76-B332-4B9A-9D9E-D60841A5FA9A}" type="pres">
      <dgm:prSet presAssocID="{E0428C56-ED74-451E-9B28-B25BF909293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B3F1566-BEDD-40CC-84E5-9B593BCA8CF1}" type="pres">
      <dgm:prSet presAssocID="{5EB0C0D0-5C08-432F-B6EA-869ECB679947}" presName="root" presStyleCnt="0"/>
      <dgm:spPr/>
    </dgm:pt>
    <dgm:pt modelId="{F91AB5C0-6A7B-402C-8535-CB53893D3D51}" type="pres">
      <dgm:prSet presAssocID="{5EB0C0D0-5C08-432F-B6EA-869ECB679947}" presName="rootComposite" presStyleCnt="0"/>
      <dgm:spPr/>
    </dgm:pt>
    <dgm:pt modelId="{DF46566A-D2C3-4B10-936B-A5C9D547831C}" type="pres">
      <dgm:prSet presAssocID="{5EB0C0D0-5C08-432F-B6EA-869ECB679947}" presName="rootText" presStyleLbl="node1" presStyleIdx="0" presStyleCnt="1" custScaleX="242611" custScaleY="67996" custLinFactNeighborY="22678"/>
      <dgm:spPr/>
    </dgm:pt>
    <dgm:pt modelId="{2A032713-29BA-4652-BEB3-387509A9FF79}" type="pres">
      <dgm:prSet presAssocID="{5EB0C0D0-5C08-432F-B6EA-869ECB679947}" presName="rootConnector" presStyleLbl="node1" presStyleIdx="0" presStyleCnt="1"/>
      <dgm:spPr/>
    </dgm:pt>
    <dgm:pt modelId="{B6005DDD-A522-415A-9357-89186CCDC439}" type="pres">
      <dgm:prSet presAssocID="{5EB0C0D0-5C08-432F-B6EA-869ECB679947}" presName="childShape" presStyleCnt="0"/>
      <dgm:spPr/>
    </dgm:pt>
  </dgm:ptLst>
  <dgm:cxnLst>
    <dgm:cxn modelId="{2D9C4923-671A-48F5-ABE9-DADDA8CCFB4C}" type="presOf" srcId="{5EB0C0D0-5C08-432F-B6EA-869ECB679947}" destId="{2A032713-29BA-4652-BEB3-387509A9FF79}" srcOrd="1" destOrd="0" presId="urn:microsoft.com/office/officeart/2005/8/layout/hierarchy3#5"/>
    <dgm:cxn modelId="{3D1B0F97-812F-49EC-982A-ED7480951B73}" type="presOf" srcId="{E0428C56-ED74-451E-9B28-B25BF909293C}" destId="{8E25AC76-B332-4B9A-9D9E-D60841A5FA9A}" srcOrd="0" destOrd="0" presId="urn:microsoft.com/office/officeart/2005/8/layout/hierarchy3#5"/>
    <dgm:cxn modelId="{6EF8B297-749F-4A41-A0A7-1CABEBBE7EA5}" srcId="{E0428C56-ED74-451E-9B28-B25BF909293C}" destId="{5EB0C0D0-5C08-432F-B6EA-869ECB679947}" srcOrd="0" destOrd="0" parTransId="{6CBEDCBE-AA3D-4F4E-8701-97BFD5B3D6C8}" sibTransId="{5EF91DCC-D8B7-4161-B441-11B93E319499}"/>
    <dgm:cxn modelId="{A51349F5-F473-4DD7-AE1A-4C4EF199120B}" type="presOf" srcId="{5EB0C0D0-5C08-432F-B6EA-869ECB679947}" destId="{DF46566A-D2C3-4B10-936B-A5C9D547831C}" srcOrd="0" destOrd="0" presId="urn:microsoft.com/office/officeart/2005/8/layout/hierarchy3#5"/>
    <dgm:cxn modelId="{F4B744D2-8AF3-4FD1-8675-77A98F05F22F}" type="presParOf" srcId="{8E25AC76-B332-4B9A-9D9E-D60841A5FA9A}" destId="{1B3F1566-BEDD-40CC-84E5-9B593BCA8CF1}" srcOrd="0" destOrd="0" presId="urn:microsoft.com/office/officeart/2005/8/layout/hierarchy3#5"/>
    <dgm:cxn modelId="{C8063B68-2EE6-46A4-854D-ECCD75A75331}" type="presParOf" srcId="{1B3F1566-BEDD-40CC-84E5-9B593BCA8CF1}" destId="{F91AB5C0-6A7B-402C-8535-CB53893D3D51}" srcOrd="0" destOrd="0" presId="urn:microsoft.com/office/officeart/2005/8/layout/hierarchy3#5"/>
    <dgm:cxn modelId="{EAE0D63B-B674-4805-B885-D6BCAE2E08E7}" type="presParOf" srcId="{F91AB5C0-6A7B-402C-8535-CB53893D3D51}" destId="{DF46566A-D2C3-4B10-936B-A5C9D547831C}" srcOrd="0" destOrd="0" presId="urn:microsoft.com/office/officeart/2005/8/layout/hierarchy3#5"/>
    <dgm:cxn modelId="{0477E635-C5E0-4361-8A56-9C4A46D11ADF}" type="presParOf" srcId="{F91AB5C0-6A7B-402C-8535-CB53893D3D51}" destId="{2A032713-29BA-4652-BEB3-387509A9FF79}" srcOrd="1" destOrd="0" presId="urn:microsoft.com/office/officeart/2005/8/layout/hierarchy3#5"/>
    <dgm:cxn modelId="{6367611D-8561-40C0-97F8-3B3FFBA8FD85}" type="presParOf" srcId="{1B3F1566-BEDD-40CC-84E5-9B593BCA8CF1}" destId="{B6005DDD-A522-415A-9357-89186CCDC439}" srcOrd="1" destOrd="0" presId="urn:microsoft.com/office/officeart/2005/8/layout/hierarchy3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720E9D-FCFD-4335-B214-AE8D69716FA7}" type="doc">
      <dgm:prSet loTypeId="urn:microsoft.com/office/officeart/2005/8/layout/vList3" loCatId="list" qsTypeId="urn:microsoft.com/office/officeart/2005/8/quickstyle/simple1#19" qsCatId="simple" csTypeId="urn:microsoft.com/office/officeart/2005/8/colors/accent1_2#18" csCatId="accent1" phldr="1"/>
      <dgm:spPr/>
    </dgm:pt>
    <dgm:pt modelId="{DB8D2E9D-CCAF-45B7-9917-4033096E4110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u="sng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1,2/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29</a:t>
          </a:r>
        </a:p>
      </dgm:t>
    </dgm:pt>
    <dgm:pt modelId="{39BE04CA-4846-48FC-9F99-AC5B2F809FAE}" type="parTrans" cxnId="{F5D970CB-1104-41B7-BA60-E2D8F0D1D92F}">
      <dgm:prSet/>
      <dgm:spPr/>
      <dgm:t>
        <a:bodyPr/>
        <a:lstStyle/>
        <a:p>
          <a:endParaRPr lang="en-US"/>
        </a:p>
      </dgm:t>
    </dgm:pt>
    <dgm:pt modelId="{014DA59D-89C8-4177-BA32-DF71D36F037E}" type="sibTrans" cxnId="{F5D970CB-1104-41B7-BA60-E2D8F0D1D92F}">
      <dgm:prSet/>
      <dgm:spPr/>
      <dgm:t>
        <a:bodyPr/>
        <a:lstStyle/>
        <a:p>
          <a:endParaRPr lang="en-US"/>
        </a:p>
      </dgm:t>
    </dgm:pt>
    <dgm:pt modelId="{09E0FFA4-E9DD-4975-921E-5B4954C391C4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u="sng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3/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29</a:t>
          </a:r>
        </a:p>
      </dgm:t>
    </dgm:pt>
    <dgm:pt modelId="{A373C989-CC14-48DC-8AF4-0E33175A9A84}" type="parTrans" cxnId="{69466205-277A-49B8-B7D0-F803BC36DD1F}">
      <dgm:prSet/>
      <dgm:spPr/>
      <dgm:t>
        <a:bodyPr/>
        <a:lstStyle/>
        <a:p>
          <a:endParaRPr lang="en-US"/>
        </a:p>
      </dgm:t>
    </dgm:pt>
    <dgm:pt modelId="{20253509-1F86-4418-BD7C-251CA6F84D13}" type="sibTrans" cxnId="{69466205-277A-49B8-B7D0-F803BC36DD1F}">
      <dgm:prSet/>
      <dgm:spPr/>
      <dgm:t>
        <a:bodyPr/>
        <a:lstStyle/>
        <a:p>
          <a:endParaRPr lang="en-US"/>
        </a:p>
      </dgm:t>
    </dgm:pt>
    <dgm:pt modelId="{C4A2D22E-7017-46B3-92CE-690EB46ED6ED}">
      <dgm:prSet phldrT="[Text]"/>
      <dgm:spPr>
        <a:solidFill>
          <a:srgbClr val="92D050"/>
        </a:solidFill>
      </dgm:spPr>
      <dgm:t>
        <a:bodyPr/>
        <a:lstStyle/>
        <a:p>
          <a:r>
            <a:rPr lang="en-US" u="sng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4/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29</a:t>
          </a:r>
        </a:p>
      </dgm:t>
    </dgm:pt>
    <dgm:pt modelId="{251D1BC0-72F3-443F-9139-0C383AB8F171}" type="parTrans" cxnId="{1F78BE94-56A3-4EC1-A72D-47CB13EADE6E}">
      <dgm:prSet/>
      <dgm:spPr/>
      <dgm:t>
        <a:bodyPr/>
        <a:lstStyle/>
        <a:p>
          <a:endParaRPr lang="en-US"/>
        </a:p>
      </dgm:t>
    </dgm:pt>
    <dgm:pt modelId="{0A5E48B6-6CB4-45ED-A6F2-196CABB1C2F1}" type="sibTrans" cxnId="{1F78BE94-56A3-4EC1-A72D-47CB13EADE6E}">
      <dgm:prSet/>
      <dgm:spPr/>
      <dgm:t>
        <a:bodyPr/>
        <a:lstStyle/>
        <a:p>
          <a:endParaRPr lang="en-US"/>
        </a:p>
      </dgm:t>
    </dgm:pt>
    <dgm:pt modelId="{83F76C54-6B7A-4253-AFEF-BB91729CA054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u="sng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5,6/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30</a:t>
          </a:r>
        </a:p>
      </dgm:t>
    </dgm:pt>
    <dgm:pt modelId="{8B5EB11D-B85A-4CD9-B4CA-682B6EED3E83}" type="parTrans" cxnId="{FCBCDB2B-FE45-4A9E-A437-8D68C45ABADB}">
      <dgm:prSet/>
      <dgm:spPr/>
      <dgm:t>
        <a:bodyPr/>
        <a:lstStyle/>
        <a:p>
          <a:endParaRPr lang="en-US"/>
        </a:p>
      </dgm:t>
    </dgm:pt>
    <dgm:pt modelId="{BAE4E4C9-D056-4ADE-9C1D-B864DC3965F8}" type="sibTrans" cxnId="{FCBCDB2B-FE45-4A9E-A437-8D68C45ABADB}">
      <dgm:prSet/>
      <dgm:spPr/>
      <dgm:t>
        <a:bodyPr/>
        <a:lstStyle/>
        <a:p>
          <a:endParaRPr lang="en-US"/>
        </a:p>
      </dgm:t>
    </dgm:pt>
    <dgm:pt modelId="{D984EE80-8422-48CB-87AC-4755E34DBC0F}" type="pres">
      <dgm:prSet presAssocID="{B3720E9D-FCFD-4335-B214-AE8D69716FA7}" presName="linearFlow" presStyleCnt="0">
        <dgm:presLayoutVars>
          <dgm:dir/>
          <dgm:resizeHandles val="exact"/>
        </dgm:presLayoutVars>
      </dgm:prSet>
      <dgm:spPr/>
    </dgm:pt>
    <dgm:pt modelId="{37397DBD-9590-4662-A355-4E80B7B54648}" type="pres">
      <dgm:prSet presAssocID="{DB8D2E9D-CCAF-45B7-9917-4033096E4110}" presName="composite" presStyleCnt="0"/>
      <dgm:spPr/>
    </dgm:pt>
    <dgm:pt modelId="{A6D304BA-84EA-4D7F-855B-5C520CAD5D2D}" type="pres">
      <dgm:prSet presAssocID="{DB8D2E9D-CCAF-45B7-9917-4033096E4110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6C2262A-06D2-458A-AAC5-77DFE89DA85D}" type="pres">
      <dgm:prSet presAssocID="{DB8D2E9D-CCAF-45B7-9917-4033096E4110}" presName="txShp" presStyleLbl="node1" presStyleIdx="0" presStyleCnt="4">
        <dgm:presLayoutVars>
          <dgm:bulletEnabled val="1"/>
        </dgm:presLayoutVars>
      </dgm:prSet>
      <dgm:spPr/>
    </dgm:pt>
    <dgm:pt modelId="{579F60EC-EAE0-4626-9443-67A6E1CA2631}" type="pres">
      <dgm:prSet presAssocID="{014DA59D-89C8-4177-BA32-DF71D36F037E}" presName="spacing" presStyleCnt="0"/>
      <dgm:spPr/>
    </dgm:pt>
    <dgm:pt modelId="{D566C504-51A8-49D8-A7EF-87AD16B3342E}" type="pres">
      <dgm:prSet presAssocID="{09E0FFA4-E9DD-4975-921E-5B4954C391C4}" presName="composite" presStyleCnt="0"/>
      <dgm:spPr/>
    </dgm:pt>
    <dgm:pt modelId="{508E2367-EDBB-4D5F-B994-6AEC06275C06}" type="pres">
      <dgm:prSet presAssocID="{09E0FFA4-E9DD-4975-921E-5B4954C391C4}" presName="imgShp" presStyleLbl="fgImgPlace1" presStyleIdx="1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1FB7EE1-09B6-4780-B21F-AF001E6F5DC4}" type="pres">
      <dgm:prSet presAssocID="{09E0FFA4-E9DD-4975-921E-5B4954C391C4}" presName="txShp" presStyleLbl="node1" presStyleIdx="1" presStyleCnt="4">
        <dgm:presLayoutVars>
          <dgm:bulletEnabled val="1"/>
        </dgm:presLayoutVars>
      </dgm:prSet>
      <dgm:spPr/>
    </dgm:pt>
    <dgm:pt modelId="{CFC84350-A724-49F7-9FCE-361396A2C5EC}" type="pres">
      <dgm:prSet presAssocID="{20253509-1F86-4418-BD7C-251CA6F84D13}" presName="spacing" presStyleCnt="0"/>
      <dgm:spPr/>
    </dgm:pt>
    <dgm:pt modelId="{FA58E5BE-3EEE-432E-9B18-1DE0C5FB45D8}" type="pres">
      <dgm:prSet presAssocID="{C4A2D22E-7017-46B3-92CE-690EB46ED6ED}" presName="composite" presStyleCnt="0"/>
      <dgm:spPr/>
    </dgm:pt>
    <dgm:pt modelId="{510C0221-AF88-4E30-B170-DC57C5F834C8}" type="pres">
      <dgm:prSet presAssocID="{C4A2D22E-7017-46B3-92CE-690EB46ED6ED}" presName="imgShp" presStyleLbl="fgImgPlace1" presStyleIdx="2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4051339-F45E-4AFF-9209-20337180E462}" type="pres">
      <dgm:prSet presAssocID="{C4A2D22E-7017-46B3-92CE-690EB46ED6ED}" presName="txShp" presStyleLbl="node1" presStyleIdx="2" presStyleCnt="4" custLinFactNeighborX="4171" custLinFactNeighborY="-1613">
        <dgm:presLayoutVars>
          <dgm:bulletEnabled val="1"/>
        </dgm:presLayoutVars>
      </dgm:prSet>
      <dgm:spPr/>
    </dgm:pt>
    <dgm:pt modelId="{04613C34-6FC1-4527-9947-5DEEC5C9AECC}" type="pres">
      <dgm:prSet presAssocID="{0A5E48B6-6CB4-45ED-A6F2-196CABB1C2F1}" presName="spacing" presStyleCnt="0"/>
      <dgm:spPr/>
    </dgm:pt>
    <dgm:pt modelId="{8EAD0DC4-D424-4A78-8C24-8132FC8AE01D}" type="pres">
      <dgm:prSet presAssocID="{83F76C54-6B7A-4253-AFEF-BB91729CA054}" presName="composite" presStyleCnt="0"/>
      <dgm:spPr/>
    </dgm:pt>
    <dgm:pt modelId="{3FEB68D1-6635-4675-B3A7-9C4F1A84241C}" type="pres">
      <dgm:prSet presAssocID="{83F76C54-6B7A-4253-AFEF-BB91729CA054}" presName="imgShp" presStyleLbl="fgImgPlace1" presStyleIdx="3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DA5BF29-92A5-4785-8389-719BCC7A16DA}" type="pres">
      <dgm:prSet presAssocID="{83F76C54-6B7A-4253-AFEF-BB91729CA054}" presName="txShp" presStyleLbl="node1" presStyleIdx="3" presStyleCnt="4">
        <dgm:presLayoutVars>
          <dgm:bulletEnabled val="1"/>
        </dgm:presLayoutVars>
      </dgm:prSet>
      <dgm:spPr/>
    </dgm:pt>
  </dgm:ptLst>
  <dgm:cxnLst>
    <dgm:cxn modelId="{69466205-277A-49B8-B7D0-F803BC36DD1F}" srcId="{B3720E9D-FCFD-4335-B214-AE8D69716FA7}" destId="{09E0FFA4-E9DD-4975-921E-5B4954C391C4}" srcOrd="1" destOrd="0" parTransId="{A373C989-CC14-48DC-8AF4-0E33175A9A84}" sibTransId="{20253509-1F86-4418-BD7C-251CA6F84D13}"/>
    <dgm:cxn modelId="{4EAAE70D-322F-434A-BD75-240131D6D7B3}" type="presOf" srcId="{83F76C54-6B7A-4253-AFEF-BB91729CA054}" destId="{2DA5BF29-92A5-4785-8389-719BCC7A16DA}" srcOrd="0" destOrd="0" presId="urn:microsoft.com/office/officeart/2005/8/layout/vList3"/>
    <dgm:cxn modelId="{3F28AA20-A7AE-4619-BCB2-0E92B5ECE0F8}" type="presOf" srcId="{09E0FFA4-E9DD-4975-921E-5B4954C391C4}" destId="{F1FB7EE1-09B6-4780-B21F-AF001E6F5DC4}" srcOrd="0" destOrd="0" presId="urn:microsoft.com/office/officeart/2005/8/layout/vList3"/>
    <dgm:cxn modelId="{FCBCDB2B-FE45-4A9E-A437-8D68C45ABADB}" srcId="{B3720E9D-FCFD-4335-B214-AE8D69716FA7}" destId="{83F76C54-6B7A-4253-AFEF-BB91729CA054}" srcOrd="3" destOrd="0" parTransId="{8B5EB11D-B85A-4CD9-B4CA-682B6EED3E83}" sibTransId="{BAE4E4C9-D056-4ADE-9C1D-B864DC3965F8}"/>
    <dgm:cxn modelId="{3F98DD2C-A4BC-4BCD-8996-5EE3F7B46295}" type="presOf" srcId="{C4A2D22E-7017-46B3-92CE-690EB46ED6ED}" destId="{34051339-F45E-4AFF-9209-20337180E462}" srcOrd="0" destOrd="0" presId="urn:microsoft.com/office/officeart/2005/8/layout/vList3"/>
    <dgm:cxn modelId="{DED46D5D-4E12-410A-8BD5-4D420633147A}" type="presOf" srcId="{B3720E9D-FCFD-4335-B214-AE8D69716FA7}" destId="{D984EE80-8422-48CB-87AC-4755E34DBC0F}" srcOrd="0" destOrd="0" presId="urn:microsoft.com/office/officeart/2005/8/layout/vList3"/>
    <dgm:cxn modelId="{1F78BE94-56A3-4EC1-A72D-47CB13EADE6E}" srcId="{B3720E9D-FCFD-4335-B214-AE8D69716FA7}" destId="{C4A2D22E-7017-46B3-92CE-690EB46ED6ED}" srcOrd="2" destOrd="0" parTransId="{251D1BC0-72F3-443F-9139-0C383AB8F171}" sibTransId="{0A5E48B6-6CB4-45ED-A6F2-196CABB1C2F1}"/>
    <dgm:cxn modelId="{F5D970CB-1104-41B7-BA60-E2D8F0D1D92F}" srcId="{B3720E9D-FCFD-4335-B214-AE8D69716FA7}" destId="{DB8D2E9D-CCAF-45B7-9917-4033096E4110}" srcOrd="0" destOrd="0" parTransId="{39BE04CA-4846-48FC-9F99-AC5B2F809FAE}" sibTransId="{014DA59D-89C8-4177-BA32-DF71D36F037E}"/>
    <dgm:cxn modelId="{63802AF1-A19F-444B-9330-AB3CDB4AF54D}" type="presOf" srcId="{DB8D2E9D-CCAF-45B7-9917-4033096E4110}" destId="{46C2262A-06D2-458A-AAC5-77DFE89DA85D}" srcOrd="0" destOrd="0" presId="urn:microsoft.com/office/officeart/2005/8/layout/vList3"/>
    <dgm:cxn modelId="{930B11BD-DB2E-4694-969E-D4F17767F72D}" type="presParOf" srcId="{D984EE80-8422-48CB-87AC-4755E34DBC0F}" destId="{37397DBD-9590-4662-A355-4E80B7B54648}" srcOrd="0" destOrd="0" presId="urn:microsoft.com/office/officeart/2005/8/layout/vList3"/>
    <dgm:cxn modelId="{3920FC09-E82C-4A58-9F22-631C67403D5D}" type="presParOf" srcId="{37397DBD-9590-4662-A355-4E80B7B54648}" destId="{A6D304BA-84EA-4D7F-855B-5C520CAD5D2D}" srcOrd="0" destOrd="0" presId="urn:microsoft.com/office/officeart/2005/8/layout/vList3"/>
    <dgm:cxn modelId="{E2BDA79D-EE55-4051-8646-B0C1B4F0E69C}" type="presParOf" srcId="{37397DBD-9590-4662-A355-4E80B7B54648}" destId="{46C2262A-06D2-458A-AAC5-77DFE89DA85D}" srcOrd="1" destOrd="0" presId="urn:microsoft.com/office/officeart/2005/8/layout/vList3"/>
    <dgm:cxn modelId="{2DC07978-467D-4770-B6D7-C7B16516043C}" type="presParOf" srcId="{D984EE80-8422-48CB-87AC-4755E34DBC0F}" destId="{579F60EC-EAE0-4626-9443-67A6E1CA2631}" srcOrd="1" destOrd="0" presId="urn:microsoft.com/office/officeart/2005/8/layout/vList3"/>
    <dgm:cxn modelId="{29785CB8-C313-4F0E-8306-266731ED2A80}" type="presParOf" srcId="{D984EE80-8422-48CB-87AC-4755E34DBC0F}" destId="{D566C504-51A8-49D8-A7EF-87AD16B3342E}" srcOrd="2" destOrd="0" presId="urn:microsoft.com/office/officeart/2005/8/layout/vList3"/>
    <dgm:cxn modelId="{F472D5F3-CD11-411E-B502-D03678F76A7E}" type="presParOf" srcId="{D566C504-51A8-49D8-A7EF-87AD16B3342E}" destId="{508E2367-EDBB-4D5F-B994-6AEC06275C06}" srcOrd="0" destOrd="0" presId="urn:microsoft.com/office/officeart/2005/8/layout/vList3"/>
    <dgm:cxn modelId="{B302B725-E0AB-46EC-AC63-6B30E0C7DC52}" type="presParOf" srcId="{D566C504-51A8-49D8-A7EF-87AD16B3342E}" destId="{F1FB7EE1-09B6-4780-B21F-AF001E6F5DC4}" srcOrd="1" destOrd="0" presId="urn:microsoft.com/office/officeart/2005/8/layout/vList3"/>
    <dgm:cxn modelId="{0983079F-1BB0-45D1-A39B-DE36F4A2526E}" type="presParOf" srcId="{D984EE80-8422-48CB-87AC-4755E34DBC0F}" destId="{CFC84350-A724-49F7-9FCE-361396A2C5EC}" srcOrd="3" destOrd="0" presId="urn:microsoft.com/office/officeart/2005/8/layout/vList3"/>
    <dgm:cxn modelId="{0CE321D3-2718-4353-A084-498894AF0D34}" type="presParOf" srcId="{D984EE80-8422-48CB-87AC-4755E34DBC0F}" destId="{FA58E5BE-3EEE-432E-9B18-1DE0C5FB45D8}" srcOrd="4" destOrd="0" presId="urn:microsoft.com/office/officeart/2005/8/layout/vList3"/>
    <dgm:cxn modelId="{769724BF-E8B1-4E62-B8A5-3E4608CDC959}" type="presParOf" srcId="{FA58E5BE-3EEE-432E-9B18-1DE0C5FB45D8}" destId="{510C0221-AF88-4E30-B170-DC57C5F834C8}" srcOrd="0" destOrd="0" presId="urn:microsoft.com/office/officeart/2005/8/layout/vList3"/>
    <dgm:cxn modelId="{29E04765-1606-48D4-A510-D7914213C80C}" type="presParOf" srcId="{FA58E5BE-3EEE-432E-9B18-1DE0C5FB45D8}" destId="{34051339-F45E-4AFF-9209-20337180E462}" srcOrd="1" destOrd="0" presId="urn:microsoft.com/office/officeart/2005/8/layout/vList3"/>
    <dgm:cxn modelId="{EE8689B1-ED3D-440B-AA4B-46C3FC6A4F2D}" type="presParOf" srcId="{D984EE80-8422-48CB-87AC-4755E34DBC0F}" destId="{04613C34-6FC1-4527-9947-5DEEC5C9AECC}" srcOrd="5" destOrd="0" presId="urn:microsoft.com/office/officeart/2005/8/layout/vList3"/>
    <dgm:cxn modelId="{F494A787-D32C-4AB0-AA1D-389DC53CE024}" type="presParOf" srcId="{D984EE80-8422-48CB-87AC-4755E34DBC0F}" destId="{8EAD0DC4-D424-4A78-8C24-8132FC8AE01D}" srcOrd="6" destOrd="0" presId="urn:microsoft.com/office/officeart/2005/8/layout/vList3"/>
    <dgm:cxn modelId="{FB1FD8D2-2FE1-4272-9118-D118A50C5ED1}" type="presParOf" srcId="{8EAD0DC4-D424-4A78-8C24-8132FC8AE01D}" destId="{3FEB68D1-6635-4675-B3A7-9C4F1A84241C}" srcOrd="0" destOrd="0" presId="urn:microsoft.com/office/officeart/2005/8/layout/vList3"/>
    <dgm:cxn modelId="{0A73C5F9-0622-4DFA-9A2C-328CAFBED08C}" type="presParOf" srcId="{8EAD0DC4-D424-4A78-8C24-8132FC8AE01D}" destId="{2DA5BF29-92A5-4785-8389-719BCC7A16D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46566A-D2C3-4B10-936B-A5C9D547831C}">
      <dsp:nvSpPr>
        <dsp:cNvPr id="0" name=""/>
        <dsp:cNvSpPr/>
      </dsp:nvSpPr>
      <dsp:spPr>
        <a:xfrm>
          <a:off x="1152803" y="1086"/>
          <a:ext cx="6698693" cy="93871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HĐ </a:t>
          </a:r>
          <a:r>
            <a:rPr lang="en-US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7 </a:t>
          </a:r>
          <a:r>
            <a:rPr lang="en-US" sz="3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180297" y="28580"/>
        <a:ext cx="6643705" cy="883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2262A-06D2-458A-AAC5-77DFE89DA85D}">
      <dsp:nvSpPr>
        <dsp:cNvPr id="0" name=""/>
        <dsp:cNvSpPr/>
      </dsp:nvSpPr>
      <dsp:spPr>
        <a:xfrm rot="10800000">
          <a:off x="2106851" y="153"/>
          <a:ext cx="7524940" cy="845887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013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u="sng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000" u="sng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400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1,2/</a:t>
          </a:r>
          <a:r>
            <a:rPr lang="en-US" sz="400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29</a:t>
          </a:r>
        </a:p>
      </dsp:txBody>
      <dsp:txXfrm rot="10800000">
        <a:off x="2318323" y="153"/>
        <a:ext cx="7313468" cy="845887"/>
      </dsp:txXfrm>
    </dsp:sp>
    <dsp:sp modelId="{A6D304BA-84EA-4D7F-855B-5C520CAD5D2D}">
      <dsp:nvSpPr>
        <dsp:cNvPr id="0" name=""/>
        <dsp:cNvSpPr/>
      </dsp:nvSpPr>
      <dsp:spPr>
        <a:xfrm>
          <a:off x="1683907" y="153"/>
          <a:ext cx="845887" cy="84588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B7EE1-09B6-4780-B21F-AF001E6F5DC4}">
      <dsp:nvSpPr>
        <dsp:cNvPr id="0" name=""/>
        <dsp:cNvSpPr/>
      </dsp:nvSpPr>
      <dsp:spPr>
        <a:xfrm rot="10800000">
          <a:off x="2106851" y="1072755"/>
          <a:ext cx="7524940" cy="845887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013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u="sng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000" u="sng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400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3/</a:t>
          </a:r>
          <a:r>
            <a:rPr lang="en-US" sz="400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29</a:t>
          </a:r>
        </a:p>
      </dsp:txBody>
      <dsp:txXfrm rot="10800000">
        <a:off x="2318323" y="1072755"/>
        <a:ext cx="7313468" cy="845887"/>
      </dsp:txXfrm>
    </dsp:sp>
    <dsp:sp modelId="{508E2367-EDBB-4D5F-B994-6AEC06275C06}">
      <dsp:nvSpPr>
        <dsp:cNvPr id="0" name=""/>
        <dsp:cNvSpPr/>
      </dsp:nvSpPr>
      <dsp:spPr>
        <a:xfrm>
          <a:off x="1683907" y="1072755"/>
          <a:ext cx="845887" cy="84588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051339-F45E-4AFF-9209-20337180E462}">
      <dsp:nvSpPr>
        <dsp:cNvPr id="0" name=""/>
        <dsp:cNvSpPr/>
      </dsp:nvSpPr>
      <dsp:spPr>
        <a:xfrm rot="10800000">
          <a:off x="2420716" y="2131713"/>
          <a:ext cx="7524940" cy="845887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013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u="sng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000" u="sng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400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4/</a:t>
          </a:r>
          <a:r>
            <a:rPr lang="en-US" sz="400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29</a:t>
          </a:r>
        </a:p>
      </dsp:txBody>
      <dsp:txXfrm rot="10800000">
        <a:off x="2632188" y="2131713"/>
        <a:ext cx="7313468" cy="845887"/>
      </dsp:txXfrm>
    </dsp:sp>
    <dsp:sp modelId="{510C0221-AF88-4E30-B170-DC57C5F834C8}">
      <dsp:nvSpPr>
        <dsp:cNvPr id="0" name=""/>
        <dsp:cNvSpPr/>
      </dsp:nvSpPr>
      <dsp:spPr>
        <a:xfrm>
          <a:off x="1683907" y="2145357"/>
          <a:ext cx="845887" cy="84588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5BF29-92A5-4785-8389-719BCC7A16DA}">
      <dsp:nvSpPr>
        <dsp:cNvPr id="0" name=""/>
        <dsp:cNvSpPr/>
      </dsp:nvSpPr>
      <dsp:spPr>
        <a:xfrm rot="10800000">
          <a:off x="2106851" y="3217960"/>
          <a:ext cx="7524940" cy="845887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013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u="sng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000" u="sng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400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5,6/ </a:t>
          </a:r>
          <a:r>
            <a:rPr lang="en-US" sz="400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</a:t>
          </a:r>
          <a:r>
            <a: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30</a:t>
          </a:r>
        </a:p>
      </dsp:txBody>
      <dsp:txXfrm rot="10800000">
        <a:off x="2318323" y="3217960"/>
        <a:ext cx="7313468" cy="845887"/>
      </dsp:txXfrm>
    </dsp:sp>
    <dsp:sp modelId="{3FEB68D1-6635-4675-B3A7-9C4F1A84241C}">
      <dsp:nvSpPr>
        <dsp:cNvPr id="0" name=""/>
        <dsp:cNvSpPr/>
      </dsp:nvSpPr>
      <dsp:spPr>
        <a:xfrm>
          <a:off x="1683907" y="3217960"/>
          <a:ext cx="845887" cy="84588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#5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41D2D-322F-4878-B4C7-E137FBA1B84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C4B9B-3EFE-41B5-B934-2C7CDA98A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0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778A-73E2-4D8E-B903-5990BFBE266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ECF-324A-4A2E-82C9-A526EE45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4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778A-73E2-4D8E-B903-5990BFBE266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ECF-324A-4A2E-82C9-A526EE45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86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778A-73E2-4D8E-B903-5990BFBE266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ECF-324A-4A2E-82C9-A526EE45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0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778A-73E2-4D8E-B903-5990BFBE266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ECF-324A-4A2E-82C9-A526EE45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7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778A-73E2-4D8E-B903-5990BFBE266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ECF-324A-4A2E-82C9-A526EE45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95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778A-73E2-4D8E-B903-5990BFBE266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ECF-324A-4A2E-82C9-A526EE45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95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778A-73E2-4D8E-B903-5990BFBE266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ECF-324A-4A2E-82C9-A526EE45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48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778A-73E2-4D8E-B903-5990BFBE266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ECF-324A-4A2E-82C9-A526EE45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0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778A-73E2-4D8E-B903-5990BFBE266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ECF-324A-4A2E-82C9-A526EE45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87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778A-73E2-4D8E-B903-5990BFBE266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ECF-324A-4A2E-82C9-A526EE45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0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778A-73E2-4D8E-B903-5990BFBE266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BECF-324A-4A2E-82C9-A526EE45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00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7778A-73E2-4D8E-B903-5990BFBE266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8BECF-324A-4A2E-82C9-A526EE45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6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737010" y="5873801"/>
            <a:ext cx="4794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</a:p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936" y="5395396"/>
            <a:ext cx="1462604" cy="1462604"/>
          </a:xfrm>
          <a:prstGeom prst="rect">
            <a:avLst/>
          </a:prstGeom>
        </p:spPr>
      </p:pic>
      <p:sp>
        <p:nvSpPr>
          <p:cNvPr id="13" name="Round Single Corner Rectangle 12"/>
          <p:cNvSpPr/>
          <p:nvPr/>
        </p:nvSpPr>
        <p:spPr>
          <a:xfrm>
            <a:off x="10643562" y="4800314"/>
            <a:ext cx="1417351" cy="755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Rectangle 6"/>
          <p:cNvSpPr/>
          <p:nvPr/>
        </p:nvSpPr>
        <p:spPr>
          <a:xfrm>
            <a:off x="-149621" y="369861"/>
            <a:ext cx="2831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6/Tr28: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1812" y="1128481"/>
            <a:ext cx="10134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03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89801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7/Tr28: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A)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B)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193530"/>
              </p:ext>
            </p:extLst>
          </p:nvPr>
        </p:nvGraphicFramePr>
        <p:xfrm>
          <a:off x="248192" y="1468214"/>
          <a:ext cx="11390812" cy="3413760"/>
        </p:xfrm>
        <a:graphic>
          <a:graphicData uri="http://schemas.openxmlformats.org/drawingml/2006/table">
            <a:tbl>
              <a:tblPr firstRow="1" firstCol="1" bandRow="1"/>
              <a:tblGrid>
                <a:gridCol w="3866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9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Chết như rạ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9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Lòng oán giận và hận thù với ai đó rất sâu nặng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9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Cầu được ước thấy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9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Oán nặng thù sâu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9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Nhanh như cắt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8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hẹp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minh,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243336" y="5351780"/>
            <a:ext cx="5197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1-c, 2-đ, 3-d, 4-b, 5-a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" y="172346"/>
            <a:ext cx="1210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8/Tr28: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605" y="1786374"/>
            <a:ext cx="110119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92331" y="3400403"/>
            <a:ext cx="10757263" cy="27693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r>
              <a:rPr lang="en-US" dirty="0">
                <a:solidFill>
                  <a:prstClr val="black"/>
                </a:solidFill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2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421877" y="214788"/>
            <a:ext cx="8778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9/Tr28: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818605" y="989734"/>
            <a:ext cx="735874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E55AC3-83B6-422E-926F-2F315FCA6E5D}"/>
              </a:ext>
            </a:extLst>
          </p:cNvPr>
          <p:cNvSpPr/>
          <p:nvPr/>
        </p:nvSpPr>
        <p:spPr>
          <a:xfrm>
            <a:off x="2272848" y="1055440"/>
            <a:ext cx="5182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3EFED8-6767-48FB-AF31-845A9A3AECD7}"/>
              </a:ext>
            </a:extLst>
          </p:cNvPr>
          <p:cNvSpPr/>
          <p:nvPr/>
        </p:nvSpPr>
        <p:spPr>
          <a:xfrm>
            <a:off x="2168492" y="1468862"/>
            <a:ext cx="4706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98DB5A-9AE3-484C-B2CF-E7B8C2E4D9B5}"/>
              </a:ext>
            </a:extLst>
          </p:cNvPr>
          <p:cNvSpPr/>
          <p:nvPr/>
        </p:nvSpPr>
        <p:spPr>
          <a:xfrm>
            <a:off x="2168492" y="1897675"/>
            <a:ext cx="4897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A7061-5912-48AD-85B9-5ACB39F7093C}"/>
              </a:ext>
            </a:extLst>
          </p:cNvPr>
          <p:cNvSpPr/>
          <p:nvPr/>
        </p:nvSpPr>
        <p:spPr>
          <a:xfrm>
            <a:off x="2168492" y="2343951"/>
            <a:ext cx="2329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833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47694" y="235131"/>
            <a:ext cx="4226350" cy="6923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 NGẮN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9672" y="1412855"/>
            <a:ext cx="15953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981" y="1308352"/>
            <a:ext cx="6570618" cy="497176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21425944">
            <a:off x="2347415" y="2050343"/>
            <a:ext cx="7438030" cy="34877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khoảng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150 – 200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lịch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Thánh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Gióng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Hồ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Gươm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002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47694" y="235131"/>
            <a:ext cx="4226350" cy="6923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NGẮN</a:t>
            </a:r>
          </a:p>
        </p:txBody>
      </p:sp>
      <p:sp>
        <p:nvSpPr>
          <p:cNvPr id="6" name="Rectangle 5"/>
          <p:cNvSpPr/>
          <p:nvPr/>
        </p:nvSpPr>
        <p:spPr>
          <a:xfrm>
            <a:off x="291200" y="966654"/>
            <a:ext cx="39808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pattFill prst="dkUpDiag">
                <a:fgClr>
                  <a:srgbClr val="44546A"/>
                </a:fgClr>
                <a:bgClr>
                  <a:srgbClr val="44546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78877" y="2001110"/>
          <a:ext cx="9006540" cy="3840480"/>
        </p:xfrm>
        <a:graphic>
          <a:graphicData uri="http://schemas.openxmlformats.org/drawingml/2006/table">
            <a:tbl>
              <a:tblPr firstRow="1" firstCol="1" bandRow="1"/>
              <a:tblGrid>
                <a:gridCol w="658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dung: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…)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: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150-200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685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ChangeArrowheads="1"/>
          </p:cNvSpPr>
          <p:nvPr/>
        </p:nvSpPr>
        <p:spPr bwMode="auto">
          <a:xfrm>
            <a:off x="875211" y="404934"/>
            <a:ext cx="1078992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	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 cha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qua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hi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non song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</p:txBody>
      </p:sp>
    </p:spTree>
    <p:extLst>
      <p:ext uri="{BB962C8B-B14F-4D97-AF65-F5344CB8AC3E}">
        <p14:creationId xmlns:p14="http://schemas.microsoft.com/office/powerpoint/2010/main" val="1527078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340" y="198735"/>
            <a:ext cx="9316141" cy="923330"/>
          </a:xfrm>
          <a:prstGeom prst="rect">
            <a:avLst/>
          </a:prstGeom>
          <a:noFill/>
          <a:ln w="12700">
            <a:solidFill>
              <a:schemeClr val="accent4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9, 10</a:t>
            </a:r>
            <a:r>
              <a:rPr kumimoji="0" lang="en-US" sz="4000" b="1" i="0" u="none" strike="noStrike" kern="1200" cap="none" spc="0" normalizeH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THỰC HÀNH TIẾNG VIỆT</a:t>
            </a:r>
          </a:p>
        </p:txBody>
      </p:sp>
      <p:sp>
        <p:nvSpPr>
          <p:cNvPr id="6" name="Plaque 5"/>
          <p:cNvSpPr/>
          <p:nvPr/>
        </p:nvSpPr>
        <p:spPr>
          <a:xfrm>
            <a:off x="304800" y="1231900"/>
            <a:ext cx="4188823" cy="596900"/>
          </a:xfrm>
          <a:prstGeom prst="plaqu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I. 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11137" y="2100459"/>
            <a:ext cx="7251700" cy="37973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88987" y="229094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Dựa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/tr18, 19)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158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17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462" y="228601"/>
            <a:ext cx="52578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altLang="x-none" sz="24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32857" y="866293"/>
            <a:ext cx="8950036" cy="223445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2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bi,…</a:t>
            </a:r>
          </a:p>
          <a:p>
            <a:pPr algn="just">
              <a:spcBef>
                <a:spcPct val="2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>
              <a:spcBef>
                <a:spcPct val="20000"/>
              </a:spcBef>
            </a:pPr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462" y="3587136"/>
            <a:ext cx="22860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x-none" altLang="x-none" sz="24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2857" y="4339825"/>
            <a:ext cx="8950036" cy="216059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20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</a:pPr>
            <a:endParaRPr lang="en-US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62" y="-35867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58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1485900" y="1136649"/>
          <a:ext cx="9004300" cy="93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laque 7"/>
          <p:cNvSpPr/>
          <p:nvPr/>
        </p:nvSpPr>
        <p:spPr>
          <a:xfrm>
            <a:off x="330200" y="304800"/>
            <a:ext cx="5861594" cy="596900"/>
          </a:xfrm>
          <a:prstGeom prst="plaqu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60327636"/>
              </p:ext>
            </p:extLst>
          </p:nvPr>
        </p:nvGraphicFramePr>
        <p:xfrm>
          <a:off x="330200" y="2311398"/>
          <a:ext cx="11315700" cy="406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61" y="10795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1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638" y="341200"/>
            <a:ext cx="1462604" cy="1462604"/>
          </a:xfrm>
          <a:prstGeom prst="rect">
            <a:avLst/>
          </a:prstGeom>
        </p:spPr>
      </p:pic>
      <p:sp>
        <p:nvSpPr>
          <p:cNvPr id="13" name="Round Single Corner Rectangle 12"/>
          <p:cNvSpPr/>
          <p:nvPr/>
        </p:nvSpPr>
        <p:spPr>
          <a:xfrm>
            <a:off x="10367492" y="316852"/>
            <a:ext cx="1417351" cy="755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53011"/>
            <a:ext cx="7887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1/Tr27: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phức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483905"/>
              </p:ext>
            </p:extLst>
          </p:nvPr>
        </p:nvGraphicFramePr>
        <p:xfrm>
          <a:off x="1066738" y="1358536"/>
          <a:ext cx="7498079" cy="3413760"/>
        </p:xfrm>
        <a:graphic>
          <a:graphicData uri="http://schemas.openxmlformats.org/drawingml/2006/table">
            <a:tbl>
              <a:tblPr firstRow="1" firstCol="1" bandRow="1"/>
              <a:tblGrid>
                <a:gridCol w="3748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3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phức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58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77ECA3F-3163-4E8F-83B7-F33B9AE20232}"/>
              </a:ext>
            </a:extLst>
          </p:cNvPr>
          <p:cNvSpPr/>
          <p:nvPr/>
        </p:nvSpPr>
        <p:spPr>
          <a:xfrm>
            <a:off x="1166191" y="1999927"/>
            <a:ext cx="35515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9E5C0D-E8E3-4FA8-BCAB-765E1FD68D09}"/>
              </a:ext>
            </a:extLst>
          </p:cNvPr>
          <p:cNvSpPr/>
          <p:nvPr/>
        </p:nvSpPr>
        <p:spPr>
          <a:xfrm>
            <a:off x="4912455" y="2323092"/>
            <a:ext cx="3652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638" y="341200"/>
            <a:ext cx="1462604" cy="1462604"/>
          </a:xfrm>
          <a:prstGeom prst="rect">
            <a:avLst/>
          </a:prstGeom>
        </p:spPr>
      </p:pic>
      <p:sp>
        <p:nvSpPr>
          <p:cNvPr id="13" name="Round Single Corner Rectangle 12"/>
          <p:cNvSpPr/>
          <p:nvPr/>
        </p:nvSpPr>
        <p:spPr>
          <a:xfrm>
            <a:off x="10367492" y="316852"/>
            <a:ext cx="1417351" cy="755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516034"/>
              </p:ext>
            </p:extLst>
          </p:nvPr>
        </p:nvGraphicFramePr>
        <p:xfrm>
          <a:off x="992779" y="1274574"/>
          <a:ext cx="7158444" cy="3686683"/>
        </p:xfrm>
        <a:graphic>
          <a:graphicData uri="http://schemas.openxmlformats.org/drawingml/2006/table">
            <a:tbl>
              <a:tblPr firstRow="1" firstCol="1" bandRow="1"/>
              <a:tblGrid>
                <a:gridCol w="3578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9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láy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06793" y="295499"/>
            <a:ext cx="771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2/Tr27: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F1C33E-5AD0-4745-B3BD-D89CCF2327E4}"/>
              </a:ext>
            </a:extLst>
          </p:cNvPr>
          <p:cNvSpPr/>
          <p:nvPr/>
        </p:nvSpPr>
        <p:spPr>
          <a:xfrm>
            <a:off x="1285461" y="1946722"/>
            <a:ext cx="2676939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F67D75-6BCE-4E09-A120-7FCB6F004ED3}"/>
              </a:ext>
            </a:extLst>
          </p:cNvPr>
          <p:cNvSpPr/>
          <p:nvPr/>
        </p:nvSpPr>
        <p:spPr>
          <a:xfrm>
            <a:off x="4704521" y="2317844"/>
            <a:ext cx="2040835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638" y="341200"/>
            <a:ext cx="1462604" cy="1462604"/>
          </a:xfrm>
          <a:prstGeom prst="rect">
            <a:avLst/>
          </a:prstGeom>
        </p:spPr>
      </p:pic>
      <p:sp>
        <p:nvSpPr>
          <p:cNvPr id="13" name="Round Single Corner Rectangle 12"/>
          <p:cNvSpPr/>
          <p:nvPr/>
        </p:nvSpPr>
        <p:spPr>
          <a:xfrm>
            <a:off x="10367492" y="316852"/>
            <a:ext cx="1417351" cy="755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" name="Rectangle 7"/>
          <p:cNvSpPr/>
          <p:nvPr/>
        </p:nvSpPr>
        <p:spPr>
          <a:xfrm>
            <a:off x="-262691" y="186470"/>
            <a:ext cx="8322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3/Tr28: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3257" y="779832"/>
            <a:ext cx="21042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8F0DF3-5342-4927-8D8F-DD98013A1B69}"/>
              </a:ext>
            </a:extLst>
          </p:cNvPr>
          <p:cNvSpPr/>
          <p:nvPr/>
        </p:nvSpPr>
        <p:spPr>
          <a:xfrm>
            <a:off x="2427429" y="841669"/>
            <a:ext cx="3520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44A925-341B-45D5-853F-D303931537D2}"/>
              </a:ext>
            </a:extLst>
          </p:cNvPr>
          <p:cNvSpPr/>
          <p:nvPr/>
        </p:nvSpPr>
        <p:spPr>
          <a:xfrm>
            <a:off x="2142516" y="1257026"/>
            <a:ext cx="2315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C1E988-D568-4EDD-A5FE-E28B7C721346}"/>
              </a:ext>
            </a:extLst>
          </p:cNvPr>
          <p:cNvSpPr/>
          <p:nvPr/>
        </p:nvSpPr>
        <p:spPr>
          <a:xfrm>
            <a:off x="2075385" y="1695537"/>
            <a:ext cx="1822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442F43-5F11-490B-8DD4-181DAB038552}"/>
              </a:ext>
            </a:extLst>
          </p:cNvPr>
          <p:cNvSpPr/>
          <p:nvPr/>
        </p:nvSpPr>
        <p:spPr>
          <a:xfrm>
            <a:off x="2086411" y="2112280"/>
            <a:ext cx="3095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749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638" y="341200"/>
            <a:ext cx="1462604" cy="1462604"/>
          </a:xfrm>
          <a:prstGeom prst="rect">
            <a:avLst/>
          </a:prstGeom>
        </p:spPr>
      </p:pic>
      <p:sp>
        <p:nvSpPr>
          <p:cNvPr id="13" name="Round Single Corner Rectangle 12"/>
          <p:cNvSpPr/>
          <p:nvPr/>
        </p:nvSpPr>
        <p:spPr>
          <a:xfrm>
            <a:off x="10367492" y="316852"/>
            <a:ext cx="1417351" cy="755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Rectangle 6"/>
          <p:cNvSpPr/>
          <p:nvPr/>
        </p:nvSpPr>
        <p:spPr>
          <a:xfrm>
            <a:off x="-274401" y="171457"/>
            <a:ext cx="8041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4/Tr28: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823" y="1072502"/>
            <a:ext cx="15957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544E3F-1683-4565-9815-16030CC04AC1}"/>
              </a:ext>
            </a:extLst>
          </p:cNvPr>
          <p:cNvSpPr/>
          <p:nvPr/>
        </p:nvSpPr>
        <p:spPr>
          <a:xfrm>
            <a:off x="1567831" y="1106611"/>
            <a:ext cx="2475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4275D3-CF51-408B-856F-9311E5D5A894}"/>
              </a:ext>
            </a:extLst>
          </p:cNvPr>
          <p:cNvSpPr/>
          <p:nvPr/>
        </p:nvSpPr>
        <p:spPr>
          <a:xfrm>
            <a:off x="1684024" y="1545309"/>
            <a:ext cx="1611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khoắn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5A207-C6CA-42F4-A25B-61945A9FEB25}"/>
              </a:ext>
            </a:extLst>
          </p:cNvPr>
          <p:cNvSpPr/>
          <p:nvPr/>
        </p:nvSpPr>
        <p:spPr>
          <a:xfrm>
            <a:off x="1514822" y="2011043"/>
            <a:ext cx="8113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ả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DEAA8-3859-4E93-8AB5-2FA584E7736B}"/>
              </a:ext>
            </a:extLst>
          </p:cNvPr>
          <p:cNvSpPr/>
          <p:nvPr/>
        </p:nvSpPr>
        <p:spPr>
          <a:xfrm>
            <a:off x="1672387" y="2400215"/>
            <a:ext cx="108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746" y="4743382"/>
            <a:ext cx="1462604" cy="1462604"/>
          </a:xfrm>
          <a:prstGeom prst="rect">
            <a:avLst/>
          </a:prstGeom>
        </p:spPr>
      </p:pic>
      <p:sp>
        <p:nvSpPr>
          <p:cNvPr id="13" name="Round Single Corner Rectangle 12"/>
          <p:cNvSpPr/>
          <p:nvPr/>
        </p:nvSpPr>
        <p:spPr>
          <a:xfrm>
            <a:off x="10626999" y="3991075"/>
            <a:ext cx="1417351" cy="75565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Rectangle 6"/>
          <p:cNvSpPr/>
          <p:nvPr/>
        </p:nvSpPr>
        <p:spPr>
          <a:xfrm>
            <a:off x="-229132" y="303599"/>
            <a:ext cx="2831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5/Tr28 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41960" y="1277169"/>
            <a:ext cx="9372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153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960</Words>
  <Application>Microsoft Office PowerPoint</Application>
  <PresentationFormat>Widescreen</PresentationFormat>
  <Paragraphs>127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MS Mincho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</cp:lastModifiedBy>
  <cp:revision>22</cp:revision>
  <dcterms:created xsi:type="dcterms:W3CDTF">2021-08-27T05:14:28Z</dcterms:created>
  <dcterms:modified xsi:type="dcterms:W3CDTF">2022-07-20T12:31:53Z</dcterms:modified>
</cp:coreProperties>
</file>