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31" r:id="rId2"/>
    <p:sldId id="322" r:id="rId3"/>
    <p:sldId id="321" r:id="rId4"/>
    <p:sldId id="313" r:id="rId5"/>
    <p:sldId id="323" r:id="rId6"/>
    <p:sldId id="293" r:id="rId7"/>
    <p:sldId id="327" r:id="rId8"/>
    <p:sldId id="262" r:id="rId9"/>
    <p:sldId id="315" r:id="rId10"/>
    <p:sldId id="326" r:id="rId11"/>
    <p:sldId id="314" r:id="rId12"/>
    <p:sldId id="318" r:id="rId13"/>
    <p:sldId id="305" r:id="rId14"/>
    <p:sldId id="325" r:id="rId15"/>
    <p:sldId id="324" r:id="rId16"/>
    <p:sldId id="301" r:id="rId17"/>
    <p:sldId id="320" r:id="rId18"/>
    <p:sldId id="307" r:id="rId19"/>
    <p:sldId id="308" r:id="rId20"/>
    <p:sldId id="328" r:id="rId21"/>
    <p:sldId id="297" r:id="rId22"/>
    <p:sldId id="319" r:id="rId23"/>
    <p:sldId id="287" r:id="rId24"/>
    <p:sldId id="303" r:id="rId25"/>
    <p:sldId id="311" r:id="rId26"/>
    <p:sldId id="329" r:id="rId27"/>
    <p:sldId id="33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FCD4"/>
    <a:srgbClr val="00FF00"/>
    <a:srgbClr val="0D3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85" autoAdjust="0"/>
    <p:restoredTop sz="94706" autoAdjust="0"/>
  </p:normalViewPr>
  <p:slideViewPr>
    <p:cSldViewPr>
      <p:cViewPr varScale="1">
        <p:scale>
          <a:sx n="66" d="100"/>
          <a:sy n="66" d="100"/>
        </p:scale>
        <p:origin x="1012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692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39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692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339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31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22/07/2022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4.png"/><Relationship Id="rId7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6.gif"/><Relationship Id="rId10" Type="http://schemas.microsoft.com/office/2007/relationships/hdphoto" Target="../media/hdphoto1.wdp"/><Relationship Id="rId4" Type="http://schemas.openxmlformats.org/officeDocument/2006/relationships/image" Target="../media/image15.jpe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6.gif"/><Relationship Id="rId10" Type="http://schemas.microsoft.com/office/2007/relationships/hdphoto" Target="../media/hdphoto1.wdp"/><Relationship Id="rId4" Type="http://schemas.openxmlformats.org/officeDocument/2006/relationships/image" Target="../media/image15.jpe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6.gif"/><Relationship Id="rId10" Type="http://schemas.microsoft.com/office/2007/relationships/hdphoto" Target="../media/hdphoto1.wdp"/><Relationship Id="rId4" Type="http://schemas.openxmlformats.org/officeDocument/2006/relationships/image" Target="../media/image15.jpe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4.png"/><Relationship Id="rId7" Type="http://schemas.openxmlformats.org/officeDocument/2006/relationships/image" Target="../media/image3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6.gif"/><Relationship Id="rId4" Type="http://schemas.openxmlformats.org/officeDocument/2006/relationships/image" Target="../media/image15.jpe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6.gif"/><Relationship Id="rId4" Type="http://schemas.openxmlformats.org/officeDocument/2006/relationships/image" Target="../media/image15.jpe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6.gif"/><Relationship Id="rId10" Type="http://schemas.microsoft.com/office/2007/relationships/hdphoto" Target="../media/hdphoto4.wdp"/><Relationship Id="rId4" Type="http://schemas.openxmlformats.org/officeDocument/2006/relationships/image" Target="../media/image15.jpe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12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34.png"/><Relationship Id="rId5" Type="http://schemas.openxmlformats.org/officeDocument/2006/relationships/image" Target="../media/image6.gif"/><Relationship Id="rId10" Type="http://schemas.microsoft.com/office/2007/relationships/hdphoto" Target="../media/hdphoto5.wdp"/><Relationship Id="rId4" Type="http://schemas.openxmlformats.org/officeDocument/2006/relationships/image" Target="../media/image15.jpe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6.gif"/><Relationship Id="rId10" Type="http://schemas.microsoft.com/office/2007/relationships/hdphoto" Target="../media/hdphoto7.wdp"/><Relationship Id="rId4" Type="http://schemas.openxmlformats.org/officeDocument/2006/relationships/image" Target="../media/image15.jpe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6.gif"/><Relationship Id="rId10" Type="http://schemas.microsoft.com/office/2007/relationships/hdphoto" Target="../media/hdphoto7.wdp"/><Relationship Id="rId4" Type="http://schemas.openxmlformats.org/officeDocument/2006/relationships/image" Target="../media/image15.jpeg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6.gif"/><Relationship Id="rId10" Type="http://schemas.microsoft.com/office/2007/relationships/hdphoto" Target="../media/hdphoto7.wdp"/><Relationship Id="rId4" Type="http://schemas.openxmlformats.org/officeDocument/2006/relationships/image" Target="../media/image15.jpeg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6.gif"/><Relationship Id="rId4" Type="http://schemas.openxmlformats.org/officeDocument/2006/relationships/image" Target="../media/image15.jpeg"/><Relationship Id="rId9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6.gif"/><Relationship Id="rId10" Type="http://schemas.microsoft.com/office/2007/relationships/hdphoto" Target="../media/hdphoto1.wdp"/><Relationship Id="rId4" Type="http://schemas.openxmlformats.org/officeDocument/2006/relationships/image" Target="../media/image15.jpe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6.gif"/><Relationship Id="rId10" Type="http://schemas.microsoft.com/office/2007/relationships/hdphoto" Target="../media/hdphoto1.wdp"/><Relationship Id="rId4" Type="http://schemas.openxmlformats.org/officeDocument/2006/relationships/image" Target="../media/image15.jpe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8839199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7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Bảng xanh PPt có ô 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0"/>
            <a:ext cx="9143999" cy="66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7052" y="1955905"/>
            <a:ext cx="86307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Kinh tuyến là các đường nối </a:t>
            </a:r>
            <a:r>
              <a:rPr lang="nl-NL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 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 </a:t>
            </a:r>
            <a:r>
              <a:rPr lang="nl-NL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 cực Nam trên bề mặt quả địa cầu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Kinh tuyến gốc được đánh số 0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đi qua đài thiên văn </a:t>
            </a:r>
            <a:r>
              <a:rPr lang="nl-NL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Grin-uých (thủ 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 Luân Đôn </a:t>
            </a:r>
            <a:r>
              <a:rPr lang="nl-NL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Vương quốc 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Anh).</a:t>
            </a:r>
          </a:p>
          <a:p>
            <a:pPr algn="just"/>
            <a:r>
              <a:rPr lang="nl-NL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Kinh 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tuyến </a:t>
            </a:r>
            <a:r>
              <a:rPr lang="nl-NL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 là những kinh tuyến nằm ở khu vực phía tây của kinh tuyến gốc đến kinh tuyến 180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endParaRPr lang="nl-NL" sz="2400" dirty="0" smtClean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 Kinh tuyến Đông 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những kinh tuyến nằm ở khu vực phía </a:t>
            </a:r>
            <a:r>
              <a:rPr lang="nl-NL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 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 kinh tuyến gốc đến kinh tuyến </a:t>
            </a:r>
            <a:r>
              <a:rPr lang="nl-NL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180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endParaRPr lang="nl-NL" sz="2400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7053" y="369644"/>
            <a:ext cx="8269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ÀI 1  HỆ THỐNG KINH, VĨ TUYẾN VÀ TỌA ĐỘ ĐỊA LÍ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>-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8322" y="1376334"/>
            <a:ext cx="2430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6102" y="811243"/>
            <a:ext cx="5428089" cy="58477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0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89124" y="1249148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990674"/>
            <a:ext cx="1509776" cy="168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19200"/>
            <a:ext cx="4474760" cy="2362200"/>
          </a:xfrm>
          <a:prstGeom prst="wedgeRoundRectCallout">
            <a:avLst>
              <a:gd name="adj1" fmla="val 25045"/>
              <a:gd name="adj2" fmla="val 1064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16380" y="44478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1492984"/>
            <a:ext cx="31932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1.1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 niệm và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trên quả Địa cầu vĩ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pPr algn="ctr"/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85566" y="1248876"/>
            <a:ext cx="4353634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tuyến là các vòng tròn bao quanh qủa Địa Cầu, song song với đường Xích đạo.</a:t>
            </a: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Vĩ tuyến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1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xích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thống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vĩ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tuyến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716" y="3535147"/>
            <a:ext cx="3913283" cy="30950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4200" y="4854912"/>
            <a:ext cx="2667000" cy="76612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1975963" y="5326100"/>
            <a:ext cx="1214592" cy="523220"/>
          </a:xfrm>
          <a:prstGeom prst="rect">
            <a:avLst/>
          </a:prstGeom>
          <a:solidFill>
            <a:srgbClr val="BCFCD4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27037" y="4107872"/>
            <a:ext cx="121459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95600" y="5988316"/>
            <a:ext cx="121459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60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  <p:bldP spid="32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19200"/>
            <a:ext cx="4474760" cy="1981200"/>
          </a:xfrm>
          <a:prstGeom prst="wedgeRoundRectCallout">
            <a:avLst>
              <a:gd name="adj1" fmla="val 25045"/>
              <a:gd name="adj2" fmla="val 1064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1492984"/>
            <a:ext cx="31932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1.1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 niệm và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trên quả Địa cầu vĩ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pPr algn="ctr"/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 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Nam.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4440" y="1463695"/>
            <a:ext cx="44747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Vĩ tuyến nằm từ xích đạo đến cực Bắc là vĩ tuyến Bắc.</a:t>
            </a:r>
            <a:endParaRPr lang="en-US" sz="23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Vĩ tuyến nằm từ xích đạo đến cực Nam là vĩ tuyến Nam.</a:t>
            </a:r>
            <a:endParaRPr lang="vi-VN" sz="2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thống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vĩ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tuyến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716" y="3535147"/>
            <a:ext cx="3913283" cy="30950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4200" y="4854912"/>
            <a:ext cx="2667000" cy="76612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2027037" y="4107872"/>
            <a:ext cx="121459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95600" y="5988316"/>
            <a:ext cx="121459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963" y="5326100"/>
            <a:ext cx="1214592" cy="523220"/>
          </a:xfrm>
          <a:prstGeom prst="rect">
            <a:avLst/>
          </a:prstGeom>
          <a:solidFill>
            <a:srgbClr val="BCFCD4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83904" y="4348255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19200"/>
            <a:ext cx="4474760" cy="1981200"/>
          </a:xfrm>
          <a:prstGeom prst="wedgeRoundRectCallout">
            <a:avLst>
              <a:gd name="adj1" fmla="val 25045"/>
              <a:gd name="adj2" fmla="val 1064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0099" y="1371600"/>
            <a:ext cx="300279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1.1,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Tây được xác định như thế nào? Nêu ý nghĩa của hệ thống kinh vĩ tuyến.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19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4440" y="1219200"/>
            <a:ext cx="447476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700" dirty="0">
                <a:latin typeface="Cambria" panose="02040503050406030204" pitchFamily="18" charset="0"/>
                <a:ea typeface="Cambria" panose="02040503050406030204" pitchFamily="18" charset="0"/>
              </a:rPr>
              <a:t>- Kinh tuyến gốc và kinh tuyến 180</a:t>
            </a:r>
            <a:r>
              <a:rPr lang="vi-VN" sz="17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1700" dirty="0">
                <a:latin typeface="Cambria" panose="02040503050406030204" pitchFamily="18" charset="0"/>
                <a:ea typeface="Cambria" panose="02040503050406030204" pitchFamily="18" charset="0"/>
              </a:rPr>
              <a:t> chia Trái Đất làm 2 nửa cầu Đông và Tây.</a:t>
            </a:r>
          </a:p>
          <a:p>
            <a:pPr algn="just"/>
            <a:r>
              <a:rPr lang="vi-VN" sz="1700" dirty="0">
                <a:latin typeface="Cambria" panose="02040503050406030204" pitchFamily="18" charset="0"/>
                <a:ea typeface="Cambria" panose="02040503050406030204" pitchFamily="18" charset="0"/>
              </a:rPr>
              <a:t>- Vĩ tuyến gốc chia Trái Đất làm 2 nửa cầu Bắc và Nam.</a:t>
            </a:r>
          </a:p>
          <a:p>
            <a:pPr algn="just"/>
            <a:r>
              <a:rPr lang="vi-VN" sz="1700" dirty="0">
                <a:latin typeface="Cambria" panose="02040503050406030204" pitchFamily="18" charset="0"/>
                <a:ea typeface="Cambria" panose="02040503050406030204" pitchFamily="18" charset="0"/>
              </a:rPr>
              <a:t>- Ý nghĩa: dựa vào hệ thống kinh, vĩ tuyến giúp ta xác định được vị trí của tất cả các địa điểm trên thế giới.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thống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vĩ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tuyến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6" name="Picture 25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00" y="3110133"/>
            <a:ext cx="3913283" cy="30950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1769657" y="4278194"/>
            <a:ext cx="121459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47221" y="2888237"/>
            <a:ext cx="121459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02289" y="5129021"/>
            <a:ext cx="1214592" cy="523220"/>
          </a:xfrm>
          <a:prstGeom prst="rect">
            <a:avLst/>
          </a:prstGeom>
          <a:solidFill>
            <a:srgbClr val="BCFCD4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6831" y="4432083"/>
            <a:ext cx="2667000" cy="766127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35" name="Straight Connector 34"/>
          <p:cNvCxnSpPr/>
          <p:nvPr/>
        </p:nvCxnSpPr>
        <p:spPr>
          <a:xfrm>
            <a:off x="4416511" y="3332657"/>
            <a:ext cx="0" cy="25622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947242" y="6162962"/>
            <a:ext cx="121459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43831" y="4325663"/>
            <a:ext cx="121459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27092" y="3504054"/>
            <a:ext cx="1394443" cy="523220"/>
          </a:xfrm>
          <a:prstGeom prst="rect">
            <a:avLst/>
          </a:prstGeom>
          <a:solidFill>
            <a:srgbClr val="BCFCD4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0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  <p:bldP spid="27" grpId="0" animBg="1"/>
      <p:bldP spid="28" grpId="0" animBg="1"/>
      <p:bldP spid="32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ình tự do: Hình 1">
            <a:extLst>
              <a:ext uri="{FF2B5EF4-FFF2-40B4-BE49-F238E27FC236}">
                <a16:creationId xmlns:a16="http://schemas.microsoft.com/office/drawing/2014/main" xmlns="" id="{18B865EB-0E7C-41BF-900C-BBCA0BC527E6}"/>
              </a:ext>
            </a:extLst>
          </p:cNvPr>
          <p:cNvSpPr/>
          <p:nvPr/>
        </p:nvSpPr>
        <p:spPr bwMode="auto">
          <a:xfrm flipV="1">
            <a:off x="0" y="857250"/>
            <a:ext cx="9144001" cy="5147781"/>
          </a:xfrm>
          <a:custGeom>
            <a:avLst/>
            <a:gdLst>
              <a:gd name="connsiteX0" fmla="*/ 152400 w 9144000"/>
              <a:gd name="connsiteY0" fmla="*/ 152400 h 6858000"/>
              <a:gd name="connsiteX1" fmla="*/ 152400 w 9144000"/>
              <a:gd name="connsiteY1" fmla="*/ 6073020 h 6858000"/>
              <a:gd name="connsiteX2" fmla="*/ 8991600 w 9144000"/>
              <a:gd name="connsiteY2" fmla="*/ 6073020 h 6858000"/>
              <a:gd name="connsiteX3" fmla="*/ 8991600 w 9144000"/>
              <a:gd name="connsiteY3" fmla="*/ 1524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152400" y="152400"/>
                </a:moveTo>
                <a:lnTo>
                  <a:pt x="152400" y="6073020"/>
                </a:lnTo>
                <a:lnTo>
                  <a:pt x="8991600" y="6073020"/>
                </a:lnTo>
                <a:lnTo>
                  <a:pt x="8991600" y="1524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E5C9D82-BA90-45DC-89B1-71265DD0C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38"/>
          <a:stretch/>
        </p:blipFill>
        <p:spPr>
          <a:xfrm>
            <a:off x="4169387" y="1453378"/>
            <a:ext cx="4799537" cy="398196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32397712-660C-46BC-838F-67D362197E7F}"/>
              </a:ext>
            </a:extLst>
          </p:cNvPr>
          <p:cNvSpPr/>
          <p:nvPr/>
        </p:nvSpPr>
        <p:spPr>
          <a:xfrm>
            <a:off x="9701998" y="1305534"/>
            <a:ext cx="5278806" cy="3571518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: Rounded Corners 4">
            <a:extLst>
              <a:ext uri="{FF2B5EF4-FFF2-40B4-BE49-F238E27FC236}">
                <a16:creationId xmlns:a16="http://schemas.microsoft.com/office/drawing/2014/main" xmlns="" id="{74830877-5ACA-45C7-9AD1-F21E25F6916B}"/>
              </a:ext>
            </a:extLst>
          </p:cNvPr>
          <p:cNvSpPr/>
          <p:nvPr/>
        </p:nvSpPr>
        <p:spPr>
          <a:xfrm>
            <a:off x="9297463" y="4921557"/>
            <a:ext cx="5773341" cy="561885"/>
          </a:xfrm>
          <a:prstGeom prst="roundRect">
            <a:avLst>
              <a:gd name="adj" fmla="val 23187"/>
            </a:avLst>
          </a:prstGeom>
          <a:solidFill>
            <a:sysClr val="window" lastClr="FFFFFF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b="1" kern="0">
                <a:solidFill>
                  <a:srgbClr val="0000FF"/>
                </a:solidFill>
                <a:latin typeface="iCiel Cucho Bold" pitchFamily="50" charset="0"/>
                <a:ea typeface="Source Sans Pro" panose="020B0503030403020204" pitchFamily="34" charset="0"/>
                <a:cs typeface="iCiel Cucho Bold" pitchFamily="50" charset="0"/>
              </a:rPr>
              <a:t>        </a:t>
            </a:r>
            <a:r>
              <a:rPr lang="en-US" sz="2400" b="1" kern="0">
                <a:solidFill>
                  <a:srgbClr val="0000FF"/>
                </a:solidFill>
                <a:latin typeface="iCiel Cucho Bold" pitchFamily="50" charset="0"/>
                <a:ea typeface="Source Sans Pro" panose="020B0503030403020204" pitchFamily="34" charset="0"/>
                <a:cs typeface="iCiel Cucho Bold" pitchFamily="50" charset="0"/>
              </a:rPr>
              <a:t>Đường </a:t>
            </a:r>
            <a:r>
              <a:rPr lang="en-US" sz="2400" b="1" kern="0">
                <a:solidFill>
                  <a:srgbClr val="FF0000"/>
                </a:solidFill>
                <a:latin typeface="iCiel Cucho Bold" pitchFamily="50" charset="0"/>
                <a:ea typeface="Source Sans Pro" panose="020B0503030403020204" pitchFamily="34" charset="0"/>
                <a:cs typeface="iCiel Cucho Bold" pitchFamily="50" charset="0"/>
              </a:rPr>
              <a:t>vĩ tuyến </a:t>
            </a:r>
            <a:r>
              <a:rPr lang="en-US" sz="2400" b="1" kern="0">
                <a:solidFill>
                  <a:srgbClr val="0000FF"/>
                </a:solidFill>
                <a:latin typeface="iCiel Cucho Bold" pitchFamily="50" charset="0"/>
                <a:ea typeface="Source Sans Pro" panose="020B0503030403020204" pitchFamily="34" charset="0"/>
                <a:cs typeface="iCiel Cucho Bold" pitchFamily="50" charset="0"/>
              </a:rPr>
              <a:t>nào có độ dài lớn nhất?</a:t>
            </a:r>
            <a:endParaRPr lang="en-US" b="1" kern="0" dirty="0">
              <a:solidFill>
                <a:srgbClr val="FF0000"/>
              </a:solidFill>
              <a:latin typeface="iCiel Cucho Bold" pitchFamily="50" charset="0"/>
              <a:ea typeface="Source Sans Pro" panose="020B0503030403020204" pitchFamily="34" charset="0"/>
              <a:cs typeface="iCiel Cucho Bold" pitchFamily="5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71D3AC9-E6F2-4035-B0E2-75C606D71870}"/>
              </a:ext>
            </a:extLst>
          </p:cNvPr>
          <p:cNvSpPr txBox="1"/>
          <p:nvPr/>
        </p:nvSpPr>
        <p:spPr>
          <a:xfrm>
            <a:off x="9700661" y="1361487"/>
            <a:ext cx="527880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>
                <a:solidFill>
                  <a:srgbClr val="002060"/>
                </a:solidFill>
                <a:latin typeface="Calibri" panose="020F0502020204030204"/>
              </a:rPr>
              <a:t>  </a:t>
            </a:r>
            <a:r>
              <a:rPr lang="en-US" sz="2400" b="1" kern="0">
                <a:solidFill>
                  <a:srgbClr val="FF0000"/>
                </a:solidFill>
                <a:latin typeface="Calibri" panose="020F0502020204030204"/>
              </a:rPr>
              <a:t>Vĩ tuyến gốc:</a:t>
            </a:r>
            <a:r>
              <a:rPr lang="en-US" sz="2400" b="1">
                <a:solidFill>
                  <a:srgbClr val="FF0000"/>
                </a:solidFill>
              </a:rPr>
              <a:t> </a:t>
            </a:r>
            <a:r>
              <a:rPr lang="en-US" sz="2100">
                <a:solidFill>
                  <a:srgbClr val="0000FF"/>
                </a:solidFill>
              </a:rPr>
              <a:t>0</a:t>
            </a:r>
            <a:r>
              <a:rPr lang="en-US" sz="2100" baseline="30000">
                <a:solidFill>
                  <a:srgbClr val="0000FF"/>
                </a:solidFill>
              </a:rPr>
              <a:t>0 </a:t>
            </a:r>
            <a:r>
              <a:rPr lang="en-US" sz="2100">
                <a:solidFill>
                  <a:srgbClr val="0000FF"/>
                </a:solidFill>
              </a:rPr>
              <a:t>hay còn gọi là đường xích đạo, chia quả cầu thành 2 phần bằng nhau.</a:t>
            </a:r>
            <a:endParaRPr lang="en-US" sz="1200">
              <a:solidFill>
                <a:srgbClr val="0000FF"/>
              </a:solidFill>
            </a:endParaRPr>
          </a:p>
        </p:txBody>
      </p:sp>
      <p:pic>
        <p:nvPicPr>
          <p:cNvPr id="26" name="Picture 2" descr="Yếu Tố Biểu Tượng Tra Cứu Câu Hỏi Hình ảnh | Định dạng hình ảnh AI  401033918| vn.lovepik.com">
            <a:extLst>
              <a:ext uri="{FF2B5EF4-FFF2-40B4-BE49-F238E27FC236}">
                <a16:creationId xmlns:a16="http://schemas.microsoft.com/office/drawing/2014/main" xmlns="" id="{79EF1602-D705-4A8B-960A-26E4FFB2E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4575958"/>
            <a:ext cx="1053320" cy="105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D86137EF-E6F6-4472-81B1-E27054423BF0}"/>
              </a:ext>
            </a:extLst>
          </p:cNvPr>
          <p:cNvCxnSpPr>
            <a:stCxn id="8" idx="1"/>
          </p:cNvCxnSpPr>
          <p:nvPr/>
        </p:nvCxnSpPr>
        <p:spPr>
          <a:xfrm flipH="1">
            <a:off x="11659511" y="3520560"/>
            <a:ext cx="1114419" cy="3445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35F1498-2D54-4573-A3FF-7F1ED3286C62}"/>
              </a:ext>
            </a:extLst>
          </p:cNvPr>
          <p:cNvGrpSpPr/>
          <p:nvPr/>
        </p:nvGrpSpPr>
        <p:grpSpPr>
          <a:xfrm>
            <a:off x="10099416" y="2160370"/>
            <a:ext cx="4871576" cy="2512706"/>
            <a:chOff x="5318902" y="2016733"/>
            <a:chExt cx="6495434" cy="335027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B13F2167-70DF-42C0-9C54-0E24C4B564AC}"/>
                </a:ext>
              </a:extLst>
            </p:cNvPr>
            <p:cNvGrpSpPr/>
            <p:nvPr/>
          </p:nvGrpSpPr>
          <p:grpSpPr>
            <a:xfrm>
              <a:off x="5318902" y="2016733"/>
              <a:ext cx="6495434" cy="3350274"/>
              <a:chOff x="5318902" y="2016733"/>
              <a:chExt cx="6495434" cy="335027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771E4519-D9C4-4ED7-8775-E1E06E0FA433}"/>
                  </a:ext>
                </a:extLst>
              </p:cNvPr>
              <p:cNvGrpSpPr/>
              <p:nvPr/>
            </p:nvGrpSpPr>
            <p:grpSpPr>
              <a:xfrm>
                <a:off x="5318902" y="2016733"/>
                <a:ext cx="6495434" cy="3350274"/>
                <a:chOff x="5318902" y="2016733"/>
                <a:chExt cx="6495434" cy="3350274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xmlns="" id="{54D020A0-DA41-4E81-ABB8-BD66E35F65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18902" y="2016733"/>
                  <a:ext cx="6495434" cy="3350274"/>
                </a:xfrm>
                <a:prstGeom prst="rect">
                  <a:avLst/>
                </a:prstGeom>
              </p:spPr>
            </p:pic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xmlns="" id="{B8103881-B6B3-4202-9895-BE529106F700}"/>
                    </a:ext>
                  </a:extLst>
                </p:cNvPr>
                <p:cNvSpPr/>
                <p:nvPr/>
              </p:nvSpPr>
              <p:spPr>
                <a:xfrm>
                  <a:off x="8762035" y="2467096"/>
                  <a:ext cx="2511707" cy="2533167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xmlns="" id="{EC3B1718-2627-4E11-AEFA-ECB9DBF5824C}"/>
                    </a:ext>
                  </a:extLst>
                </p:cNvPr>
                <p:cNvSpPr/>
                <p:nvPr/>
              </p:nvSpPr>
              <p:spPr>
                <a:xfrm>
                  <a:off x="8773160" y="3749040"/>
                  <a:ext cx="2484120" cy="245634"/>
                </a:xfrm>
                <a:custGeom>
                  <a:avLst/>
                  <a:gdLst>
                    <a:gd name="connsiteX0" fmla="*/ 0 w 2484120"/>
                    <a:gd name="connsiteY0" fmla="*/ 0 h 245634"/>
                    <a:gd name="connsiteX1" fmla="*/ 111760 w 2484120"/>
                    <a:gd name="connsiteY1" fmla="*/ 81280 h 245634"/>
                    <a:gd name="connsiteX2" fmla="*/ 325120 w 2484120"/>
                    <a:gd name="connsiteY2" fmla="*/ 152400 h 245634"/>
                    <a:gd name="connsiteX3" fmla="*/ 675640 w 2484120"/>
                    <a:gd name="connsiteY3" fmla="*/ 208280 h 245634"/>
                    <a:gd name="connsiteX4" fmla="*/ 1046480 w 2484120"/>
                    <a:gd name="connsiteY4" fmla="*/ 233680 h 245634"/>
                    <a:gd name="connsiteX5" fmla="*/ 1595120 w 2484120"/>
                    <a:gd name="connsiteY5" fmla="*/ 243840 h 245634"/>
                    <a:gd name="connsiteX6" fmla="*/ 2021840 w 2484120"/>
                    <a:gd name="connsiteY6" fmla="*/ 198120 h 245634"/>
                    <a:gd name="connsiteX7" fmla="*/ 2280920 w 2484120"/>
                    <a:gd name="connsiteY7" fmla="*/ 142240 h 245634"/>
                    <a:gd name="connsiteX8" fmla="*/ 2484120 w 2484120"/>
                    <a:gd name="connsiteY8" fmla="*/ 55880 h 245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84120" h="245634">
                      <a:moveTo>
                        <a:pt x="0" y="0"/>
                      </a:moveTo>
                      <a:cubicBezTo>
                        <a:pt x="28786" y="27940"/>
                        <a:pt x="57573" y="55880"/>
                        <a:pt x="111760" y="81280"/>
                      </a:cubicBezTo>
                      <a:cubicBezTo>
                        <a:pt x="165947" y="106680"/>
                        <a:pt x="231140" y="131233"/>
                        <a:pt x="325120" y="152400"/>
                      </a:cubicBezTo>
                      <a:cubicBezTo>
                        <a:pt x="419100" y="173567"/>
                        <a:pt x="555413" y="194733"/>
                        <a:pt x="675640" y="208280"/>
                      </a:cubicBezTo>
                      <a:cubicBezTo>
                        <a:pt x="795867" y="221827"/>
                        <a:pt x="893233" y="227753"/>
                        <a:pt x="1046480" y="233680"/>
                      </a:cubicBezTo>
                      <a:cubicBezTo>
                        <a:pt x="1199727" y="239607"/>
                        <a:pt x="1432560" y="249767"/>
                        <a:pt x="1595120" y="243840"/>
                      </a:cubicBezTo>
                      <a:cubicBezTo>
                        <a:pt x="1757680" y="237913"/>
                        <a:pt x="1907540" y="215053"/>
                        <a:pt x="2021840" y="198120"/>
                      </a:cubicBezTo>
                      <a:cubicBezTo>
                        <a:pt x="2136140" y="181187"/>
                        <a:pt x="2203873" y="165947"/>
                        <a:pt x="2280920" y="142240"/>
                      </a:cubicBezTo>
                      <a:cubicBezTo>
                        <a:pt x="2357967" y="118533"/>
                        <a:pt x="2421043" y="87206"/>
                        <a:pt x="2484120" y="55880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xmlns="" id="{6EEC6C3D-9EEA-4726-B2A6-95F620B28486}"/>
                    </a:ext>
                  </a:extLst>
                </p:cNvPr>
                <p:cNvSpPr/>
                <p:nvPr/>
              </p:nvSpPr>
              <p:spPr>
                <a:xfrm>
                  <a:off x="8793480" y="3484615"/>
                  <a:ext cx="2458720" cy="244105"/>
                </a:xfrm>
                <a:custGeom>
                  <a:avLst/>
                  <a:gdLst>
                    <a:gd name="connsiteX0" fmla="*/ 0 w 2458720"/>
                    <a:gd name="connsiteY0" fmla="*/ 208545 h 244105"/>
                    <a:gd name="connsiteX1" fmla="*/ 127000 w 2458720"/>
                    <a:gd name="connsiteY1" fmla="*/ 132345 h 244105"/>
                    <a:gd name="connsiteX2" fmla="*/ 294640 w 2458720"/>
                    <a:gd name="connsiteY2" fmla="*/ 81545 h 244105"/>
                    <a:gd name="connsiteX3" fmla="*/ 548640 w 2458720"/>
                    <a:gd name="connsiteY3" fmla="*/ 45985 h 244105"/>
                    <a:gd name="connsiteX4" fmla="*/ 833120 w 2458720"/>
                    <a:gd name="connsiteY4" fmla="*/ 20585 h 244105"/>
                    <a:gd name="connsiteX5" fmla="*/ 1117600 w 2458720"/>
                    <a:gd name="connsiteY5" fmla="*/ 265 h 244105"/>
                    <a:gd name="connsiteX6" fmla="*/ 1493520 w 2458720"/>
                    <a:gd name="connsiteY6" fmla="*/ 10425 h 244105"/>
                    <a:gd name="connsiteX7" fmla="*/ 1808480 w 2458720"/>
                    <a:gd name="connsiteY7" fmla="*/ 30745 h 244105"/>
                    <a:gd name="connsiteX8" fmla="*/ 2189480 w 2458720"/>
                    <a:gd name="connsiteY8" fmla="*/ 106945 h 244105"/>
                    <a:gd name="connsiteX9" fmla="*/ 2377440 w 2458720"/>
                    <a:gd name="connsiteY9" fmla="*/ 162825 h 244105"/>
                    <a:gd name="connsiteX10" fmla="*/ 2458720 w 2458720"/>
                    <a:gd name="connsiteY10" fmla="*/ 244105 h 244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58720" h="244105">
                      <a:moveTo>
                        <a:pt x="0" y="208545"/>
                      </a:moveTo>
                      <a:cubicBezTo>
                        <a:pt x="38946" y="181028"/>
                        <a:pt x="77893" y="153512"/>
                        <a:pt x="127000" y="132345"/>
                      </a:cubicBezTo>
                      <a:cubicBezTo>
                        <a:pt x="176107" y="111178"/>
                        <a:pt x="224367" y="95938"/>
                        <a:pt x="294640" y="81545"/>
                      </a:cubicBezTo>
                      <a:cubicBezTo>
                        <a:pt x="364913" y="67152"/>
                        <a:pt x="458893" y="56145"/>
                        <a:pt x="548640" y="45985"/>
                      </a:cubicBezTo>
                      <a:cubicBezTo>
                        <a:pt x="638387" y="35825"/>
                        <a:pt x="833120" y="20585"/>
                        <a:pt x="833120" y="20585"/>
                      </a:cubicBezTo>
                      <a:cubicBezTo>
                        <a:pt x="927947" y="12965"/>
                        <a:pt x="1007533" y="1958"/>
                        <a:pt x="1117600" y="265"/>
                      </a:cubicBezTo>
                      <a:cubicBezTo>
                        <a:pt x="1227667" y="-1428"/>
                        <a:pt x="1378373" y="5345"/>
                        <a:pt x="1493520" y="10425"/>
                      </a:cubicBezTo>
                      <a:cubicBezTo>
                        <a:pt x="1608667" y="15505"/>
                        <a:pt x="1692487" y="14658"/>
                        <a:pt x="1808480" y="30745"/>
                      </a:cubicBezTo>
                      <a:cubicBezTo>
                        <a:pt x="1924473" y="46832"/>
                        <a:pt x="2094653" y="84932"/>
                        <a:pt x="2189480" y="106945"/>
                      </a:cubicBezTo>
                      <a:cubicBezTo>
                        <a:pt x="2284307" y="128958"/>
                        <a:pt x="2332567" y="139965"/>
                        <a:pt x="2377440" y="162825"/>
                      </a:cubicBezTo>
                      <a:cubicBezTo>
                        <a:pt x="2422313" y="185685"/>
                        <a:pt x="2440516" y="214895"/>
                        <a:pt x="2458720" y="24410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xmlns="" id="{18A949B1-0DEB-4432-AF8F-959CA02C10AA}"/>
                    </a:ext>
                  </a:extLst>
                </p:cNvPr>
                <p:cNvSpPr/>
                <p:nvPr/>
              </p:nvSpPr>
              <p:spPr>
                <a:xfrm>
                  <a:off x="9438566" y="2809240"/>
                  <a:ext cx="1325954" cy="518160"/>
                </a:xfrm>
                <a:custGeom>
                  <a:avLst/>
                  <a:gdLst>
                    <a:gd name="connsiteX0" fmla="*/ 74 w 1325954"/>
                    <a:gd name="connsiteY0" fmla="*/ 386080 h 518160"/>
                    <a:gd name="connsiteX1" fmla="*/ 35634 w 1325954"/>
                    <a:gd name="connsiteY1" fmla="*/ 55880 h 518160"/>
                    <a:gd name="connsiteX2" fmla="*/ 101674 w 1325954"/>
                    <a:gd name="connsiteY2" fmla="*/ 30480 h 518160"/>
                    <a:gd name="connsiteX3" fmla="*/ 233754 w 1325954"/>
                    <a:gd name="connsiteY3" fmla="*/ 15240 h 518160"/>
                    <a:gd name="connsiteX4" fmla="*/ 350594 w 1325954"/>
                    <a:gd name="connsiteY4" fmla="*/ 0 h 518160"/>
                    <a:gd name="connsiteX5" fmla="*/ 1224354 w 1325954"/>
                    <a:gd name="connsiteY5" fmla="*/ 15240 h 518160"/>
                    <a:gd name="connsiteX6" fmla="*/ 1290394 w 1325954"/>
                    <a:gd name="connsiteY6" fmla="*/ 71120 h 518160"/>
                    <a:gd name="connsiteX7" fmla="*/ 1325954 w 1325954"/>
                    <a:gd name="connsiteY7" fmla="*/ 248920 h 518160"/>
                    <a:gd name="connsiteX8" fmla="*/ 1290394 w 1325954"/>
                    <a:gd name="connsiteY8" fmla="*/ 350520 h 518160"/>
                    <a:gd name="connsiteX9" fmla="*/ 1112594 w 1325954"/>
                    <a:gd name="connsiteY9" fmla="*/ 411480 h 518160"/>
                    <a:gd name="connsiteX10" fmla="*/ 878914 w 1325954"/>
                    <a:gd name="connsiteY10" fmla="*/ 462280 h 518160"/>
                    <a:gd name="connsiteX11" fmla="*/ 731594 w 1325954"/>
                    <a:gd name="connsiteY11" fmla="*/ 477520 h 518160"/>
                    <a:gd name="connsiteX12" fmla="*/ 502994 w 1325954"/>
                    <a:gd name="connsiteY12" fmla="*/ 518160 h 518160"/>
                    <a:gd name="connsiteX13" fmla="*/ 340434 w 1325954"/>
                    <a:gd name="connsiteY13" fmla="*/ 482600 h 518160"/>
                    <a:gd name="connsiteX14" fmla="*/ 279474 w 1325954"/>
                    <a:gd name="connsiteY14" fmla="*/ 472440 h 518160"/>
                    <a:gd name="connsiteX15" fmla="*/ 55954 w 1325954"/>
                    <a:gd name="connsiteY15" fmla="*/ 426720 h 518160"/>
                    <a:gd name="connsiteX16" fmla="*/ 40714 w 1325954"/>
                    <a:gd name="connsiteY16" fmla="*/ 406400 h 518160"/>
                    <a:gd name="connsiteX17" fmla="*/ 74 w 1325954"/>
                    <a:gd name="connsiteY17" fmla="*/ 386080 h 518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325954" h="518160">
                      <a:moveTo>
                        <a:pt x="74" y="386080"/>
                      </a:moveTo>
                      <a:cubicBezTo>
                        <a:pt x="-773" y="327660"/>
                        <a:pt x="5222" y="162324"/>
                        <a:pt x="35634" y="55880"/>
                      </a:cubicBezTo>
                      <a:cubicBezTo>
                        <a:pt x="42113" y="33202"/>
                        <a:pt x="78570" y="35219"/>
                        <a:pt x="101674" y="30480"/>
                      </a:cubicBezTo>
                      <a:cubicBezTo>
                        <a:pt x="145089" y="21574"/>
                        <a:pt x="189764" y="20627"/>
                        <a:pt x="233754" y="15240"/>
                      </a:cubicBezTo>
                      <a:lnTo>
                        <a:pt x="350594" y="0"/>
                      </a:lnTo>
                      <a:lnTo>
                        <a:pt x="1224354" y="15240"/>
                      </a:lnTo>
                      <a:cubicBezTo>
                        <a:pt x="1253108" y="17416"/>
                        <a:pt x="1276586" y="45805"/>
                        <a:pt x="1290394" y="71120"/>
                      </a:cubicBezTo>
                      <a:cubicBezTo>
                        <a:pt x="1304045" y="96147"/>
                        <a:pt x="1319712" y="208347"/>
                        <a:pt x="1325954" y="248920"/>
                      </a:cubicBezTo>
                      <a:cubicBezTo>
                        <a:pt x="1314101" y="282787"/>
                        <a:pt x="1318935" y="328775"/>
                        <a:pt x="1290394" y="350520"/>
                      </a:cubicBezTo>
                      <a:cubicBezTo>
                        <a:pt x="1240558" y="388491"/>
                        <a:pt x="1173377" y="396284"/>
                        <a:pt x="1112594" y="411480"/>
                      </a:cubicBezTo>
                      <a:cubicBezTo>
                        <a:pt x="1020835" y="434420"/>
                        <a:pt x="971425" y="449582"/>
                        <a:pt x="878914" y="462280"/>
                      </a:cubicBezTo>
                      <a:cubicBezTo>
                        <a:pt x="830004" y="468993"/>
                        <a:pt x="780426" y="470261"/>
                        <a:pt x="731594" y="477520"/>
                      </a:cubicBezTo>
                      <a:cubicBezTo>
                        <a:pt x="655040" y="488900"/>
                        <a:pt x="502994" y="518160"/>
                        <a:pt x="502994" y="518160"/>
                      </a:cubicBezTo>
                      <a:cubicBezTo>
                        <a:pt x="448807" y="506307"/>
                        <a:pt x="395147" y="491719"/>
                        <a:pt x="340434" y="482600"/>
                      </a:cubicBezTo>
                      <a:cubicBezTo>
                        <a:pt x="320114" y="479213"/>
                        <a:pt x="299348" y="477860"/>
                        <a:pt x="279474" y="472440"/>
                      </a:cubicBezTo>
                      <a:cubicBezTo>
                        <a:pt x="88804" y="420439"/>
                        <a:pt x="259054" y="444381"/>
                        <a:pt x="55954" y="426720"/>
                      </a:cubicBezTo>
                      <a:cubicBezTo>
                        <a:pt x="50874" y="419947"/>
                        <a:pt x="44915" y="413751"/>
                        <a:pt x="40714" y="406400"/>
                      </a:cubicBezTo>
                      <a:cubicBezTo>
                        <a:pt x="28159" y="384429"/>
                        <a:pt x="921" y="444500"/>
                        <a:pt x="74" y="386080"/>
                      </a:cubicBezTo>
                      <a:close/>
                    </a:path>
                  </a:pathLst>
                </a:custGeom>
                <a:solidFill>
                  <a:srgbClr val="EAE3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4D0DAEB7-A369-450C-A156-FB746CE10EFB}"/>
                    </a:ext>
                  </a:extLst>
                </p:cNvPr>
                <p:cNvSpPr/>
                <p:nvPr/>
              </p:nvSpPr>
              <p:spPr>
                <a:xfrm>
                  <a:off x="9438566" y="4166291"/>
                  <a:ext cx="1325954" cy="518160"/>
                </a:xfrm>
                <a:custGeom>
                  <a:avLst/>
                  <a:gdLst>
                    <a:gd name="connsiteX0" fmla="*/ 74 w 1325954"/>
                    <a:gd name="connsiteY0" fmla="*/ 386080 h 518160"/>
                    <a:gd name="connsiteX1" fmla="*/ 35634 w 1325954"/>
                    <a:gd name="connsiteY1" fmla="*/ 55880 h 518160"/>
                    <a:gd name="connsiteX2" fmla="*/ 101674 w 1325954"/>
                    <a:gd name="connsiteY2" fmla="*/ 30480 h 518160"/>
                    <a:gd name="connsiteX3" fmla="*/ 233754 w 1325954"/>
                    <a:gd name="connsiteY3" fmla="*/ 15240 h 518160"/>
                    <a:gd name="connsiteX4" fmla="*/ 350594 w 1325954"/>
                    <a:gd name="connsiteY4" fmla="*/ 0 h 518160"/>
                    <a:gd name="connsiteX5" fmla="*/ 1224354 w 1325954"/>
                    <a:gd name="connsiteY5" fmla="*/ 15240 h 518160"/>
                    <a:gd name="connsiteX6" fmla="*/ 1290394 w 1325954"/>
                    <a:gd name="connsiteY6" fmla="*/ 71120 h 518160"/>
                    <a:gd name="connsiteX7" fmla="*/ 1325954 w 1325954"/>
                    <a:gd name="connsiteY7" fmla="*/ 248920 h 518160"/>
                    <a:gd name="connsiteX8" fmla="*/ 1290394 w 1325954"/>
                    <a:gd name="connsiteY8" fmla="*/ 350520 h 518160"/>
                    <a:gd name="connsiteX9" fmla="*/ 1112594 w 1325954"/>
                    <a:gd name="connsiteY9" fmla="*/ 411480 h 518160"/>
                    <a:gd name="connsiteX10" fmla="*/ 878914 w 1325954"/>
                    <a:gd name="connsiteY10" fmla="*/ 462280 h 518160"/>
                    <a:gd name="connsiteX11" fmla="*/ 731594 w 1325954"/>
                    <a:gd name="connsiteY11" fmla="*/ 477520 h 518160"/>
                    <a:gd name="connsiteX12" fmla="*/ 502994 w 1325954"/>
                    <a:gd name="connsiteY12" fmla="*/ 518160 h 518160"/>
                    <a:gd name="connsiteX13" fmla="*/ 340434 w 1325954"/>
                    <a:gd name="connsiteY13" fmla="*/ 482600 h 518160"/>
                    <a:gd name="connsiteX14" fmla="*/ 279474 w 1325954"/>
                    <a:gd name="connsiteY14" fmla="*/ 472440 h 518160"/>
                    <a:gd name="connsiteX15" fmla="*/ 55954 w 1325954"/>
                    <a:gd name="connsiteY15" fmla="*/ 426720 h 518160"/>
                    <a:gd name="connsiteX16" fmla="*/ 40714 w 1325954"/>
                    <a:gd name="connsiteY16" fmla="*/ 406400 h 518160"/>
                    <a:gd name="connsiteX17" fmla="*/ 74 w 1325954"/>
                    <a:gd name="connsiteY17" fmla="*/ 386080 h 518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325954" h="518160">
                      <a:moveTo>
                        <a:pt x="74" y="386080"/>
                      </a:moveTo>
                      <a:cubicBezTo>
                        <a:pt x="-773" y="327660"/>
                        <a:pt x="5222" y="162324"/>
                        <a:pt x="35634" y="55880"/>
                      </a:cubicBezTo>
                      <a:cubicBezTo>
                        <a:pt x="42113" y="33202"/>
                        <a:pt x="78570" y="35219"/>
                        <a:pt x="101674" y="30480"/>
                      </a:cubicBezTo>
                      <a:cubicBezTo>
                        <a:pt x="145089" y="21574"/>
                        <a:pt x="189764" y="20627"/>
                        <a:pt x="233754" y="15240"/>
                      </a:cubicBezTo>
                      <a:lnTo>
                        <a:pt x="350594" y="0"/>
                      </a:lnTo>
                      <a:lnTo>
                        <a:pt x="1224354" y="15240"/>
                      </a:lnTo>
                      <a:cubicBezTo>
                        <a:pt x="1253108" y="17416"/>
                        <a:pt x="1276586" y="45805"/>
                        <a:pt x="1290394" y="71120"/>
                      </a:cubicBezTo>
                      <a:cubicBezTo>
                        <a:pt x="1304045" y="96147"/>
                        <a:pt x="1319712" y="208347"/>
                        <a:pt x="1325954" y="248920"/>
                      </a:cubicBezTo>
                      <a:cubicBezTo>
                        <a:pt x="1314101" y="282787"/>
                        <a:pt x="1318935" y="328775"/>
                        <a:pt x="1290394" y="350520"/>
                      </a:cubicBezTo>
                      <a:cubicBezTo>
                        <a:pt x="1240558" y="388491"/>
                        <a:pt x="1173377" y="396284"/>
                        <a:pt x="1112594" y="411480"/>
                      </a:cubicBezTo>
                      <a:cubicBezTo>
                        <a:pt x="1020835" y="434420"/>
                        <a:pt x="971425" y="449582"/>
                        <a:pt x="878914" y="462280"/>
                      </a:cubicBezTo>
                      <a:cubicBezTo>
                        <a:pt x="830004" y="468993"/>
                        <a:pt x="780426" y="470261"/>
                        <a:pt x="731594" y="477520"/>
                      </a:cubicBezTo>
                      <a:cubicBezTo>
                        <a:pt x="655040" y="488900"/>
                        <a:pt x="502994" y="518160"/>
                        <a:pt x="502994" y="518160"/>
                      </a:cubicBezTo>
                      <a:cubicBezTo>
                        <a:pt x="448807" y="506307"/>
                        <a:pt x="395147" y="491719"/>
                        <a:pt x="340434" y="482600"/>
                      </a:cubicBezTo>
                      <a:cubicBezTo>
                        <a:pt x="320114" y="479213"/>
                        <a:pt x="299348" y="477860"/>
                        <a:pt x="279474" y="472440"/>
                      </a:cubicBezTo>
                      <a:cubicBezTo>
                        <a:pt x="88804" y="420439"/>
                        <a:pt x="259054" y="444381"/>
                        <a:pt x="55954" y="426720"/>
                      </a:cubicBezTo>
                      <a:cubicBezTo>
                        <a:pt x="50874" y="419947"/>
                        <a:pt x="44915" y="413751"/>
                        <a:pt x="40714" y="406400"/>
                      </a:cubicBezTo>
                      <a:cubicBezTo>
                        <a:pt x="28159" y="384429"/>
                        <a:pt x="921" y="444500"/>
                        <a:pt x="74" y="386080"/>
                      </a:cubicBezTo>
                      <a:close/>
                    </a:path>
                  </a:pathLst>
                </a:custGeom>
                <a:solidFill>
                  <a:srgbClr val="EAE3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xmlns="" id="{D3F4F7F5-19DF-4940-BA8E-1875B8810F5C}"/>
                    </a:ext>
                  </a:extLst>
                </p:cNvPr>
                <p:cNvSpPr/>
                <p:nvPr/>
              </p:nvSpPr>
              <p:spPr>
                <a:xfrm>
                  <a:off x="9575800" y="3749040"/>
                  <a:ext cx="990600" cy="213360"/>
                </a:xfrm>
                <a:custGeom>
                  <a:avLst/>
                  <a:gdLst>
                    <a:gd name="connsiteX0" fmla="*/ 990600 w 990600"/>
                    <a:gd name="connsiteY0" fmla="*/ 132080 h 213360"/>
                    <a:gd name="connsiteX1" fmla="*/ 965200 w 990600"/>
                    <a:gd name="connsiteY1" fmla="*/ 152400 h 213360"/>
                    <a:gd name="connsiteX2" fmla="*/ 949960 w 990600"/>
                    <a:gd name="connsiteY2" fmla="*/ 167640 h 213360"/>
                    <a:gd name="connsiteX3" fmla="*/ 904240 w 990600"/>
                    <a:gd name="connsiteY3" fmla="*/ 182880 h 213360"/>
                    <a:gd name="connsiteX4" fmla="*/ 889000 w 990600"/>
                    <a:gd name="connsiteY4" fmla="*/ 193040 h 213360"/>
                    <a:gd name="connsiteX5" fmla="*/ 838200 w 990600"/>
                    <a:gd name="connsiteY5" fmla="*/ 203200 h 213360"/>
                    <a:gd name="connsiteX6" fmla="*/ 706120 w 990600"/>
                    <a:gd name="connsiteY6" fmla="*/ 213360 h 213360"/>
                    <a:gd name="connsiteX7" fmla="*/ 193040 w 990600"/>
                    <a:gd name="connsiteY7" fmla="*/ 208280 h 213360"/>
                    <a:gd name="connsiteX8" fmla="*/ 162560 w 990600"/>
                    <a:gd name="connsiteY8" fmla="*/ 198120 h 213360"/>
                    <a:gd name="connsiteX9" fmla="*/ 96520 w 990600"/>
                    <a:gd name="connsiteY9" fmla="*/ 187960 h 213360"/>
                    <a:gd name="connsiteX10" fmla="*/ 45720 w 990600"/>
                    <a:gd name="connsiteY10" fmla="*/ 142240 h 213360"/>
                    <a:gd name="connsiteX11" fmla="*/ 30480 w 990600"/>
                    <a:gd name="connsiteY11" fmla="*/ 127000 h 213360"/>
                    <a:gd name="connsiteX12" fmla="*/ 15240 w 990600"/>
                    <a:gd name="connsiteY12" fmla="*/ 91440 h 213360"/>
                    <a:gd name="connsiteX13" fmla="*/ 0 w 990600"/>
                    <a:gd name="connsiteY13" fmla="*/ 50800 h 213360"/>
                    <a:gd name="connsiteX14" fmla="*/ 45720 w 990600"/>
                    <a:gd name="connsiteY14" fmla="*/ 15240 h 213360"/>
                    <a:gd name="connsiteX15" fmla="*/ 116840 w 990600"/>
                    <a:gd name="connsiteY15" fmla="*/ 0 h 213360"/>
                    <a:gd name="connsiteX16" fmla="*/ 889000 w 990600"/>
                    <a:gd name="connsiteY16" fmla="*/ 10160 h 213360"/>
                    <a:gd name="connsiteX17" fmla="*/ 914400 w 990600"/>
                    <a:gd name="connsiteY17" fmla="*/ 25400 h 213360"/>
                    <a:gd name="connsiteX18" fmla="*/ 934720 w 990600"/>
                    <a:gd name="connsiteY18" fmla="*/ 35560 h 213360"/>
                    <a:gd name="connsiteX19" fmla="*/ 955040 w 990600"/>
                    <a:gd name="connsiteY19" fmla="*/ 60960 h 213360"/>
                    <a:gd name="connsiteX20" fmla="*/ 960120 w 990600"/>
                    <a:gd name="connsiteY20" fmla="*/ 86360 h 213360"/>
                    <a:gd name="connsiteX21" fmla="*/ 990600 w 990600"/>
                    <a:gd name="connsiteY21" fmla="*/ 132080 h 213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90600" h="213360">
                      <a:moveTo>
                        <a:pt x="990600" y="132080"/>
                      </a:moveTo>
                      <a:cubicBezTo>
                        <a:pt x="982133" y="138853"/>
                        <a:pt x="973360" y="145260"/>
                        <a:pt x="965200" y="152400"/>
                      </a:cubicBezTo>
                      <a:cubicBezTo>
                        <a:pt x="959793" y="157131"/>
                        <a:pt x="956386" y="164427"/>
                        <a:pt x="949960" y="167640"/>
                      </a:cubicBezTo>
                      <a:cubicBezTo>
                        <a:pt x="935592" y="174824"/>
                        <a:pt x="917606" y="173969"/>
                        <a:pt x="904240" y="182880"/>
                      </a:cubicBezTo>
                      <a:cubicBezTo>
                        <a:pt x="899160" y="186267"/>
                        <a:pt x="894461" y="190310"/>
                        <a:pt x="889000" y="193040"/>
                      </a:cubicBezTo>
                      <a:cubicBezTo>
                        <a:pt x="875558" y="199761"/>
                        <a:pt x="849641" y="202160"/>
                        <a:pt x="838200" y="203200"/>
                      </a:cubicBezTo>
                      <a:cubicBezTo>
                        <a:pt x="794225" y="207198"/>
                        <a:pt x="706120" y="213360"/>
                        <a:pt x="706120" y="213360"/>
                      </a:cubicBezTo>
                      <a:lnTo>
                        <a:pt x="193040" y="208280"/>
                      </a:lnTo>
                      <a:cubicBezTo>
                        <a:pt x="182335" y="207980"/>
                        <a:pt x="173040" y="200326"/>
                        <a:pt x="162560" y="198120"/>
                      </a:cubicBezTo>
                      <a:cubicBezTo>
                        <a:pt x="140765" y="193532"/>
                        <a:pt x="118533" y="191347"/>
                        <a:pt x="96520" y="187960"/>
                      </a:cubicBezTo>
                      <a:cubicBezTo>
                        <a:pt x="67332" y="168501"/>
                        <a:pt x="85597" y="182117"/>
                        <a:pt x="45720" y="142240"/>
                      </a:cubicBezTo>
                      <a:lnTo>
                        <a:pt x="30480" y="127000"/>
                      </a:lnTo>
                      <a:cubicBezTo>
                        <a:pt x="25400" y="115147"/>
                        <a:pt x="19318" y="103674"/>
                        <a:pt x="15240" y="91440"/>
                      </a:cubicBezTo>
                      <a:cubicBezTo>
                        <a:pt x="593" y="47498"/>
                        <a:pt x="20868" y="82102"/>
                        <a:pt x="0" y="50800"/>
                      </a:cubicBezTo>
                      <a:cubicBezTo>
                        <a:pt x="20169" y="25589"/>
                        <a:pt x="15171" y="23279"/>
                        <a:pt x="45720" y="15240"/>
                      </a:cubicBezTo>
                      <a:cubicBezTo>
                        <a:pt x="69167" y="9070"/>
                        <a:pt x="116840" y="0"/>
                        <a:pt x="116840" y="0"/>
                      </a:cubicBezTo>
                      <a:lnTo>
                        <a:pt x="889000" y="10160"/>
                      </a:lnTo>
                      <a:cubicBezTo>
                        <a:pt x="898869" y="10474"/>
                        <a:pt x="905769" y="20605"/>
                        <a:pt x="914400" y="25400"/>
                      </a:cubicBezTo>
                      <a:cubicBezTo>
                        <a:pt x="921020" y="29078"/>
                        <a:pt x="927947" y="32173"/>
                        <a:pt x="934720" y="35560"/>
                      </a:cubicBezTo>
                      <a:cubicBezTo>
                        <a:pt x="941493" y="44027"/>
                        <a:pt x="950191" y="51262"/>
                        <a:pt x="955040" y="60960"/>
                      </a:cubicBezTo>
                      <a:cubicBezTo>
                        <a:pt x="958901" y="68683"/>
                        <a:pt x="956259" y="78637"/>
                        <a:pt x="960120" y="86360"/>
                      </a:cubicBezTo>
                      <a:lnTo>
                        <a:pt x="990600" y="132080"/>
                      </a:lnTo>
                      <a:close/>
                    </a:path>
                  </a:pathLst>
                </a:custGeom>
                <a:solidFill>
                  <a:srgbClr val="EAE3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F8EB967D-DAFB-43CD-8A36-A72838A98F39}"/>
                  </a:ext>
                </a:extLst>
              </p:cNvPr>
              <p:cNvSpPr/>
              <p:nvPr/>
            </p:nvSpPr>
            <p:spPr>
              <a:xfrm>
                <a:off x="11289741" y="3587496"/>
                <a:ext cx="243840" cy="323088"/>
              </a:xfrm>
              <a:custGeom>
                <a:avLst/>
                <a:gdLst>
                  <a:gd name="connsiteX0" fmla="*/ 243840 w 243840"/>
                  <a:gd name="connsiteY0" fmla="*/ 249936 h 323088"/>
                  <a:gd name="connsiteX1" fmla="*/ 213360 w 243840"/>
                  <a:gd name="connsiteY1" fmla="*/ 268224 h 323088"/>
                  <a:gd name="connsiteX2" fmla="*/ 134112 w 243840"/>
                  <a:gd name="connsiteY2" fmla="*/ 316992 h 323088"/>
                  <a:gd name="connsiteX3" fmla="*/ 103632 w 243840"/>
                  <a:gd name="connsiteY3" fmla="*/ 323088 h 323088"/>
                  <a:gd name="connsiteX4" fmla="*/ 6096 w 243840"/>
                  <a:gd name="connsiteY4" fmla="*/ 316992 h 323088"/>
                  <a:gd name="connsiteX5" fmla="*/ 0 w 243840"/>
                  <a:gd name="connsiteY5" fmla="*/ 298704 h 323088"/>
                  <a:gd name="connsiteX6" fmla="*/ 6096 w 243840"/>
                  <a:gd name="connsiteY6" fmla="*/ 140208 h 323088"/>
                  <a:gd name="connsiteX7" fmla="*/ 18288 w 243840"/>
                  <a:gd name="connsiteY7" fmla="*/ 79248 h 323088"/>
                  <a:gd name="connsiteX8" fmla="*/ 42672 w 243840"/>
                  <a:gd name="connsiteY8" fmla="*/ 54864 h 323088"/>
                  <a:gd name="connsiteX9" fmla="*/ 48768 w 243840"/>
                  <a:gd name="connsiteY9" fmla="*/ 30480 h 323088"/>
                  <a:gd name="connsiteX10" fmla="*/ 67056 w 243840"/>
                  <a:gd name="connsiteY10" fmla="*/ 12192 h 323088"/>
                  <a:gd name="connsiteX11" fmla="*/ 121920 w 243840"/>
                  <a:gd name="connsiteY11" fmla="*/ 0 h 323088"/>
                  <a:gd name="connsiteX12" fmla="*/ 164592 w 243840"/>
                  <a:gd name="connsiteY12" fmla="*/ 36576 h 323088"/>
                  <a:gd name="connsiteX13" fmla="*/ 188976 w 243840"/>
                  <a:gd name="connsiteY13" fmla="*/ 54864 h 323088"/>
                  <a:gd name="connsiteX14" fmla="*/ 213360 w 243840"/>
                  <a:gd name="connsiteY14" fmla="*/ 109728 h 323088"/>
                  <a:gd name="connsiteX15" fmla="*/ 243840 w 243840"/>
                  <a:gd name="connsiteY15" fmla="*/ 249936 h 32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840" h="323088">
                    <a:moveTo>
                      <a:pt x="243840" y="249936"/>
                    </a:moveTo>
                    <a:cubicBezTo>
                      <a:pt x="243840" y="276352"/>
                      <a:pt x="223327" y="261817"/>
                      <a:pt x="213360" y="268224"/>
                    </a:cubicBezTo>
                    <a:cubicBezTo>
                      <a:pt x="203493" y="274567"/>
                      <a:pt x="156425" y="309554"/>
                      <a:pt x="134112" y="316992"/>
                    </a:cubicBezTo>
                    <a:cubicBezTo>
                      <a:pt x="124282" y="320269"/>
                      <a:pt x="113792" y="321056"/>
                      <a:pt x="103632" y="323088"/>
                    </a:cubicBezTo>
                    <a:cubicBezTo>
                      <a:pt x="71120" y="321056"/>
                      <a:pt x="37805" y="324453"/>
                      <a:pt x="6096" y="316992"/>
                    </a:cubicBezTo>
                    <a:cubicBezTo>
                      <a:pt x="-159" y="315520"/>
                      <a:pt x="0" y="305130"/>
                      <a:pt x="0" y="298704"/>
                    </a:cubicBezTo>
                    <a:cubicBezTo>
                      <a:pt x="0" y="245833"/>
                      <a:pt x="1705" y="192896"/>
                      <a:pt x="6096" y="140208"/>
                    </a:cubicBezTo>
                    <a:cubicBezTo>
                      <a:pt x="7817" y="119557"/>
                      <a:pt x="3635" y="93901"/>
                      <a:pt x="18288" y="79248"/>
                    </a:cubicBezTo>
                    <a:lnTo>
                      <a:pt x="42672" y="54864"/>
                    </a:lnTo>
                    <a:cubicBezTo>
                      <a:pt x="44704" y="46736"/>
                      <a:pt x="44611" y="37754"/>
                      <a:pt x="48768" y="30480"/>
                    </a:cubicBezTo>
                    <a:cubicBezTo>
                      <a:pt x="53045" y="22995"/>
                      <a:pt x="59883" y="16974"/>
                      <a:pt x="67056" y="12192"/>
                    </a:cubicBezTo>
                    <a:cubicBezTo>
                      <a:pt x="77061" y="5522"/>
                      <a:pt x="117494" y="738"/>
                      <a:pt x="121920" y="0"/>
                    </a:cubicBezTo>
                    <a:cubicBezTo>
                      <a:pt x="161078" y="26106"/>
                      <a:pt x="117289" y="-4814"/>
                      <a:pt x="164592" y="36576"/>
                    </a:cubicBezTo>
                    <a:cubicBezTo>
                      <a:pt x="172238" y="43266"/>
                      <a:pt x="180848" y="48768"/>
                      <a:pt x="188976" y="54864"/>
                    </a:cubicBezTo>
                    <a:cubicBezTo>
                      <a:pt x="194275" y="65461"/>
                      <a:pt x="211986" y="99197"/>
                      <a:pt x="213360" y="109728"/>
                    </a:cubicBezTo>
                    <a:cubicBezTo>
                      <a:pt x="220132" y="161649"/>
                      <a:pt x="243840" y="223520"/>
                      <a:pt x="243840" y="249936"/>
                    </a:cubicBezTo>
                    <a:close/>
                  </a:path>
                </a:pathLst>
              </a:custGeom>
              <a:solidFill>
                <a:srgbClr val="EAE3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DF949BA5-2EBA-4258-9DFC-E211F6A91213}"/>
                  </a:ext>
                </a:extLst>
              </p:cNvPr>
              <p:cNvSpPr/>
              <p:nvPr/>
            </p:nvSpPr>
            <p:spPr>
              <a:xfrm>
                <a:off x="9949180" y="5044758"/>
                <a:ext cx="243840" cy="296686"/>
              </a:xfrm>
              <a:custGeom>
                <a:avLst/>
                <a:gdLst>
                  <a:gd name="connsiteX0" fmla="*/ 243840 w 243840"/>
                  <a:gd name="connsiteY0" fmla="*/ 249936 h 323088"/>
                  <a:gd name="connsiteX1" fmla="*/ 213360 w 243840"/>
                  <a:gd name="connsiteY1" fmla="*/ 268224 h 323088"/>
                  <a:gd name="connsiteX2" fmla="*/ 134112 w 243840"/>
                  <a:gd name="connsiteY2" fmla="*/ 316992 h 323088"/>
                  <a:gd name="connsiteX3" fmla="*/ 103632 w 243840"/>
                  <a:gd name="connsiteY3" fmla="*/ 323088 h 323088"/>
                  <a:gd name="connsiteX4" fmla="*/ 6096 w 243840"/>
                  <a:gd name="connsiteY4" fmla="*/ 316992 h 323088"/>
                  <a:gd name="connsiteX5" fmla="*/ 0 w 243840"/>
                  <a:gd name="connsiteY5" fmla="*/ 298704 h 323088"/>
                  <a:gd name="connsiteX6" fmla="*/ 6096 w 243840"/>
                  <a:gd name="connsiteY6" fmla="*/ 140208 h 323088"/>
                  <a:gd name="connsiteX7" fmla="*/ 18288 w 243840"/>
                  <a:gd name="connsiteY7" fmla="*/ 79248 h 323088"/>
                  <a:gd name="connsiteX8" fmla="*/ 42672 w 243840"/>
                  <a:gd name="connsiteY8" fmla="*/ 54864 h 323088"/>
                  <a:gd name="connsiteX9" fmla="*/ 48768 w 243840"/>
                  <a:gd name="connsiteY9" fmla="*/ 30480 h 323088"/>
                  <a:gd name="connsiteX10" fmla="*/ 67056 w 243840"/>
                  <a:gd name="connsiteY10" fmla="*/ 12192 h 323088"/>
                  <a:gd name="connsiteX11" fmla="*/ 121920 w 243840"/>
                  <a:gd name="connsiteY11" fmla="*/ 0 h 323088"/>
                  <a:gd name="connsiteX12" fmla="*/ 164592 w 243840"/>
                  <a:gd name="connsiteY12" fmla="*/ 36576 h 323088"/>
                  <a:gd name="connsiteX13" fmla="*/ 188976 w 243840"/>
                  <a:gd name="connsiteY13" fmla="*/ 54864 h 323088"/>
                  <a:gd name="connsiteX14" fmla="*/ 213360 w 243840"/>
                  <a:gd name="connsiteY14" fmla="*/ 109728 h 323088"/>
                  <a:gd name="connsiteX15" fmla="*/ 243840 w 243840"/>
                  <a:gd name="connsiteY15" fmla="*/ 249936 h 32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840" h="323088">
                    <a:moveTo>
                      <a:pt x="243840" y="249936"/>
                    </a:moveTo>
                    <a:cubicBezTo>
                      <a:pt x="243840" y="276352"/>
                      <a:pt x="223327" y="261817"/>
                      <a:pt x="213360" y="268224"/>
                    </a:cubicBezTo>
                    <a:cubicBezTo>
                      <a:pt x="203493" y="274567"/>
                      <a:pt x="156425" y="309554"/>
                      <a:pt x="134112" y="316992"/>
                    </a:cubicBezTo>
                    <a:cubicBezTo>
                      <a:pt x="124282" y="320269"/>
                      <a:pt x="113792" y="321056"/>
                      <a:pt x="103632" y="323088"/>
                    </a:cubicBezTo>
                    <a:cubicBezTo>
                      <a:pt x="71120" y="321056"/>
                      <a:pt x="37805" y="324453"/>
                      <a:pt x="6096" y="316992"/>
                    </a:cubicBezTo>
                    <a:cubicBezTo>
                      <a:pt x="-159" y="315520"/>
                      <a:pt x="0" y="305130"/>
                      <a:pt x="0" y="298704"/>
                    </a:cubicBezTo>
                    <a:cubicBezTo>
                      <a:pt x="0" y="245833"/>
                      <a:pt x="1705" y="192896"/>
                      <a:pt x="6096" y="140208"/>
                    </a:cubicBezTo>
                    <a:cubicBezTo>
                      <a:pt x="7817" y="119557"/>
                      <a:pt x="3635" y="93901"/>
                      <a:pt x="18288" y="79248"/>
                    </a:cubicBezTo>
                    <a:lnTo>
                      <a:pt x="42672" y="54864"/>
                    </a:lnTo>
                    <a:cubicBezTo>
                      <a:pt x="44704" y="46736"/>
                      <a:pt x="44611" y="37754"/>
                      <a:pt x="48768" y="30480"/>
                    </a:cubicBezTo>
                    <a:cubicBezTo>
                      <a:pt x="53045" y="22995"/>
                      <a:pt x="59883" y="16974"/>
                      <a:pt x="67056" y="12192"/>
                    </a:cubicBezTo>
                    <a:cubicBezTo>
                      <a:pt x="77061" y="5522"/>
                      <a:pt x="117494" y="738"/>
                      <a:pt x="121920" y="0"/>
                    </a:cubicBezTo>
                    <a:cubicBezTo>
                      <a:pt x="161078" y="26106"/>
                      <a:pt x="117289" y="-4814"/>
                      <a:pt x="164592" y="36576"/>
                    </a:cubicBezTo>
                    <a:cubicBezTo>
                      <a:pt x="172238" y="43266"/>
                      <a:pt x="180848" y="48768"/>
                      <a:pt x="188976" y="54864"/>
                    </a:cubicBezTo>
                    <a:cubicBezTo>
                      <a:pt x="194275" y="65461"/>
                      <a:pt x="211986" y="99197"/>
                      <a:pt x="213360" y="109728"/>
                    </a:cubicBezTo>
                    <a:cubicBezTo>
                      <a:pt x="220132" y="161649"/>
                      <a:pt x="243840" y="223520"/>
                      <a:pt x="243840" y="249936"/>
                    </a:cubicBezTo>
                    <a:close/>
                  </a:path>
                </a:pathLst>
              </a:custGeom>
              <a:solidFill>
                <a:srgbClr val="EAE3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6DA78F68-4128-4A6B-9A41-7D3C5DE76E37}"/>
                  </a:ext>
                </a:extLst>
              </p:cNvPr>
              <p:cNvSpPr/>
              <p:nvPr/>
            </p:nvSpPr>
            <p:spPr>
              <a:xfrm>
                <a:off x="9893300" y="2128307"/>
                <a:ext cx="243840" cy="296686"/>
              </a:xfrm>
              <a:custGeom>
                <a:avLst/>
                <a:gdLst>
                  <a:gd name="connsiteX0" fmla="*/ 243840 w 243840"/>
                  <a:gd name="connsiteY0" fmla="*/ 249936 h 323088"/>
                  <a:gd name="connsiteX1" fmla="*/ 213360 w 243840"/>
                  <a:gd name="connsiteY1" fmla="*/ 268224 h 323088"/>
                  <a:gd name="connsiteX2" fmla="*/ 134112 w 243840"/>
                  <a:gd name="connsiteY2" fmla="*/ 316992 h 323088"/>
                  <a:gd name="connsiteX3" fmla="*/ 103632 w 243840"/>
                  <a:gd name="connsiteY3" fmla="*/ 323088 h 323088"/>
                  <a:gd name="connsiteX4" fmla="*/ 6096 w 243840"/>
                  <a:gd name="connsiteY4" fmla="*/ 316992 h 323088"/>
                  <a:gd name="connsiteX5" fmla="*/ 0 w 243840"/>
                  <a:gd name="connsiteY5" fmla="*/ 298704 h 323088"/>
                  <a:gd name="connsiteX6" fmla="*/ 6096 w 243840"/>
                  <a:gd name="connsiteY6" fmla="*/ 140208 h 323088"/>
                  <a:gd name="connsiteX7" fmla="*/ 18288 w 243840"/>
                  <a:gd name="connsiteY7" fmla="*/ 79248 h 323088"/>
                  <a:gd name="connsiteX8" fmla="*/ 42672 w 243840"/>
                  <a:gd name="connsiteY8" fmla="*/ 54864 h 323088"/>
                  <a:gd name="connsiteX9" fmla="*/ 48768 w 243840"/>
                  <a:gd name="connsiteY9" fmla="*/ 30480 h 323088"/>
                  <a:gd name="connsiteX10" fmla="*/ 67056 w 243840"/>
                  <a:gd name="connsiteY10" fmla="*/ 12192 h 323088"/>
                  <a:gd name="connsiteX11" fmla="*/ 121920 w 243840"/>
                  <a:gd name="connsiteY11" fmla="*/ 0 h 323088"/>
                  <a:gd name="connsiteX12" fmla="*/ 164592 w 243840"/>
                  <a:gd name="connsiteY12" fmla="*/ 36576 h 323088"/>
                  <a:gd name="connsiteX13" fmla="*/ 188976 w 243840"/>
                  <a:gd name="connsiteY13" fmla="*/ 54864 h 323088"/>
                  <a:gd name="connsiteX14" fmla="*/ 213360 w 243840"/>
                  <a:gd name="connsiteY14" fmla="*/ 109728 h 323088"/>
                  <a:gd name="connsiteX15" fmla="*/ 243840 w 243840"/>
                  <a:gd name="connsiteY15" fmla="*/ 249936 h 32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840" h="323088">
                    <a:moveTo>
                      <a:pt x="243840" y="249936"/>
                    </a:moveTo>
                    <a:cubicBezTo>
                      <a:pt x="243840" y="276352"/>
                      <a:pt x="223327" y="261817"/>
                      <a:pt x="213360" y="268224"/>
                    </a:cubicBezTo>
                    <a:cubicBezTo>
                      <a:pt x="203493" y="274567"/>
                      <a:pt x="156425" y="309554"/>
                      <a:pt x="134112" y="316992"/>
                    </a:cubicBezTo>
                    <a:cubicBezTo>
                      <a:pt x="124282" y="320269"/>
                      <a:pt x="113792" y="321056"/>
                      <a:pt x="103632" y="323088"/>
                    </a:cubicBezTo>
                    <a:cubicBezTo>
                      <a:pt x="71120" y="321056"/>
                      <a:pt x="37805" y="324453"/>
                      <a:pt x="6096" y="316992"/>
                    </a:cubicBezTo>
                    <a:cubicBezTo>
                      <a:pt x="-159" y="315520"/>
                      <a:pt x="0" y="305130"/>
                      <a:pt x="0" y="298704"/>
                    </a:cubicBezTo>
                    <a:cubicBezTo>
                      <a:pt x="0" y="245833"/>
                      <a:pt x="1705" y="192896"/>
                      <a:pt x="6096" y="140208"/>
                    </a:cubicBezTo>
                    <a:cubicBezTo>
                      <a:pt x="7817" y="119557"/>
                      <a:pt x="3635" y="93901"/>
                      <a:pt x="18288" y="79248"/>
                    </a:cubicBezTo>
                    <a:lnTo>
                      <a:pt x="42672" y="54864"/>
                    </a:lnTo>
                    <a:cubicBezTo>
                      <a:pt x="44704" y="46736"/>
                      <a:pt x="44611" y="37754"/>
                      <a:pt x="48768" y="30480"/>
                    </a:cubicBezTo>
                    <a:cubicBezTo>
                      <a:pt x="53045" y="22995"/>
                      <a:pt x="59883" y="16974"/>
                      <a:pt x="67056" y="12192"/>
                    </a:cubicBezTo>
                    <a:cubicBezTo>
                      <a:pt x="77061" y="5522"/>
                      <a:pt x="117494" y="738"/>
                      <a:pt x="121920" y="0"/>
                    </a:cubicBezTo>
                    <a:cubicBezTo>
                      <a:pt x="161078" y="26106"/>
                      <a:pt x="117289" y="-4814"/>
                      <a:pt x="164592" y="36576"/>
                    </a:cubicBezTo>
                    <a:cubicBezTo>
                      <a:pt x="172238" y="43266"/>
                      <a:pt x="180848" y="48768"/>
                      <a:pt x="188976" y="54864"/>
                    </a:cubicBezTo>
                    <a:cubicBezTo>
                      <a:pt x="194275" y="65461"/>
                      <a:pt x="211986" y="99197"/>
                      <a:pt x="213360" y="109728"/>
                    </a:cubicBezTo>
                    <a:cubicBezTo>
                      <a:pt x="220132" y="161649"/>
                      <a:pt x="243840" y="223520"/>
                      <a:pt x="243840" y="249936"/>
                    </a:cubicBezTo>
                    <a:close/>
                  </a:path>
                </a:pathLst>
              </a:custGeom>
              <a:solidFill>
                <a:srgbClr val="EAE3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3A73F115-37B9-47E7-B25E-361B60ECDAAC}"/>
                </a:ext>
              </a:extLst>
            </p:cNvPr>
            <p:cNvSpPr/>
            <p:nvPr/>
          </p:nvSpPr>
          <p:spPr>
            <a:xfrm>
              <a:off x="6123008" y="3685987"/>
              <a:ext cx="1070241" cy="578559"/>
            </a:xfrm>
            <a:custGeom>
              <a:avLst/>
              <a:gdLst>
                <a:gd name="connsiteX0" fmla="*/ 1053296 w 1070241"/>
                <a:gd name="connsiteY0" fmla="*/ 573497 h 578559"/>
                <a:gd name="connsiteX1" fmla="*/ 879676 w 1070241"/>
                <a:gd name="connsiteY1" fmla="*/ 561922 h 578559"/>
                <a:gd name="connsiteX2" fmla="*/ 810227 w 1070241"/>
                <a:gd name="connsiteY2" fmla="*/ 538772 h 578559"/>
                <a:gd name="connsiteX3" fmla="*/ 752354 w 1070241"/>
                <a:gd name="connsiteY3" fmla="*/ 527198 h 578559"/>
                <a:gd name="connsiteX4" fmla="*/ 671331 w 1070241"/>
                <a:gd name="connsiteY4" fmla="*/ 504048 h 578559"/>
                <a:gd name="connsiteX5" fmla="*/ 613458 w 1070241"/>
                <a:gd name="connsiteY5" fmla="*/ 492474 h 578559"/>
                <a:gd name="connsiteX6" fmla="*/ 532435 w 1070241"/>
                <a:gd name="connsiteY6" fmla="*/ 457750 h 578559"/>
                <a:gd name="connsiteX7" fmla="*/ 451412 w 1070241"/>
                <a:gd name="connsiteY7" fmla="*/ 423026 h 578559"/>
                <a:gd name="connsiteX8" fmla="*/ 381964 w 1070241"/>
                <a:gd name="connsiteY8" fmla="*/ 388302 h 578559"/>
                <a:gd name="connsiteX9" fmla="*/ 358815 w 1070241"/>
                <a:gd name="connsiteY9" fmla="*/ 365152 h 578559"/>
                <a:gd name="connsiteX10" fmla="*/ 324091 w 1070241"/>
                <a:gd name="connsiteY10" fmla="*/ 342003 h 578559"/>
                <a:gd name="connsiteX11" fmla="*/ 277792 w 1070241"/>
                <a:gd name="connsiteY11" fmla="*/ 307279 h 578559"/>
                <a:gd name="connsiteX12" fmla="*/ 243068 w 1070241"/>
                <a:gd name="connsiteY12" fmla="*/ 295704 h 578559"/>
                <a:gd name="connsiteX13" fmla="*/ 208344 w 1070241"/>
                <a:gd name="connsiteY13" fmla="*/ 272555 h 578559"/>
                <a:gd name="connsiteX14" fmla="*/ 162045 w 1070241"/>
                <a:gd name="connsiteY14" fmla="*/ 249405 h 578559"/>
                <a:gd name="connsiteX15" fmla="*/ 92597 w 1070241"/>
                <a:gd name="connsiteY15" fmla="*/ 203107 h 578559"/>
                <a:gd name="connsiteX16" fmla="*/ 11574 w 1070241"/>
                <a:gd name="connsiteY16" fmla="*/ 145233 h 578559"/>
                <a:gd name="connsiteX17" fmla="*/ 0 w 1070241"/>
                <a:gd name="connsiteY17" fmla="*/ 75785 h 578559"/>
                <a:gd name="connsiteX18" fmla="*/ 231493 w 1070241"/>
                <a:gd name="connsiteY18" fmla="*/ 29486 h 578559"/>
                <a:gd name="connsiteX19" fmla="*/ 324091 w 1070241"/>
                <a:gd name="connsiteY19" fmla="*/ 87360 h 578559"/>
                <a:gd name="connsiteX20" fmla="*/ 370389 w 1070241"/>
                <a:gd name="connsiteY20" fmla="*/ 110509 h 578559"/>
                <a:gd name="connsiteX21" fmla="*/ 462987 w 1070241"/>
                <a:gd name="connsiteY21" fmla="*/ 168383 h 578559"/>
                <a:gd name="connsiteX22" fmla="*/ 497711 w 1070241"/>
                <a:gd name="connsiteY22" fmla="*/ 191532 h 578559"/>
                <a:gd name="connsiteX23" fmla="*/ 532435 w 1070241"/>
                <a:gd name="connsiteY23" fmla="*/ 203107 h 578559"/>
                <a:gd name="connsiteX24" fmla="*/ 613458 w 1070241"/>
                <a:gd name="connsiteY24" fmla="*/ 237831 h 578559"/>
                <a:gd name="connsiteX25" fmla="*/ 729205 w 1070241"/>
                <a:gd name="connsiteY25" fmla="*/ 295704 h 578559"/>
                <a:gd name="connsiteX26" fmla="*/ 833377 w 1070241"/>
                <a:gd name="connsiteY26" fmla="*/ 330428 h 578559"/>
                <a:gd name="connsiteX27" fmla="*/ 914400 w 1070241"/>
                <a:gd name="connsiteY27" fmla="*/ 365152 h 578559"/>
                <a:gd name="connsiteX28" fmla="*/ 949124 w 1070241"/>
                <a:gd name="connsiteY28" fmla="*/ 388302 h 578559"/>
                <a:gd name="connsiteX29" fmla="*/ 1006997 w 1070241"/>
                <a:gd name="connsiteY29" fmla="*/ 411451 h 578559"/>
                <a:gd name="connsiteX30" fmla="*/ 1030146 w 1070241"/>
                <a:gd name="connsiteY30" fmla="*/ 457750 h 578559"/>
                <a:gd name="connsiteX31" fmla="*/ 1053296 w 1070241"/>
                <a:gd name="connsiteY31" fmla="*/ 480899 h 578559"/>
                <a:gd name="connsiteX32" fmla="*/ 1053296 w 1070241"/>
                <a:gd name="connsiteY32" fmla="*/ 573497 h 57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70241" h="578559">
                  <a:moveTo>
                    <a:pt x="1053296" y="573497"/>
                  </a:moveTo>
                  <a:cubicBezTo>
                    <a:pt x="1024359" y="587001"/>
                    <a:pt x="937095" y="570125"/>
                    <a:pt x="879676" y="561922"/>
                  </a:cubicBezTo>
                  <a:cubicBezTo>
                    <a:pt x="855519" y="558471"/>
                    <a:pt x="833769" y="545193"/>
                    <a:pt x="810227" y="538772"/>
                  </a:cubicBezTo>
                  <a:cubicBezTo>
                    <a:pt x="791247" y="533596"/>
                    <a:pt x="771559" y="531466"/>
                    <a:pt x="752354" y="527198"/>
                  </a:cubicBezTo>
                  <a:cubicBezTo>
                    <a:pt x="557490" y="483895"/>
                    <a:pt x="826012" y="542718"/>
                    <a:pt x="671331" y="504048"/>
                  </a:cubicBezTo>
                  <a:cubicBezTo>
                    <a:pt x="652245" y="499277"/>
                    <a:pt x="632749" y="496332"/>
                    <a:pt x="613458" y="492474"/>
                  </a:cubicBezTo>
                  <a:cubicBezTo>
                    <a:pt x="526281" y="434354"/>
                    <a:pt x="637076" y="502596"/>
                    <a:pt x="532435" y="457750"/>
                  </a:cubicBezTo>
                  <a:cubicBezTo>
                    <a:pt x="420528" y="409790"/>
                    <a:pt x="584333" y="456254"/>
                    <a:pt x="451412" y="423026"/>
                  </a:cubicBezTo>
                  <a:cubicBezTo>
                    <a:pt x="397503" y="369115"/>
                    <a:pt x="467292" y="430966"/>
                    <a:pt x="381964" y="388302"/>
                  </a:cubicBezTo>
                  <a:cubicBezTo>
                    <a:pt x="372203" y="383422"/>
                    <a:pt x="367336" y="371969"/>
                    <a:pt x="358815" y="365152"/>
                  </a:cubicBezTo>
                  <a:cubicBezTo>
                    <a:pt x="347952" y="356462"/>
                    <a:pt x="335411" y="350089"/>
                    <a:pt x="324091" y="342003"/>
                  </a:cubicBezTo>
                  <a:cubicBezTo>
                    <a:pt x="308393" y="330790"/>
                    <a:pt x="294541" y="316850"/>
                    <a:pt x="277792" y="307279"/>
                  </a:cubicBezTo>
                  <a:cubicBezTo>
                    <a:pt x="267199" y="301226"/>
                    <a:pt x="253981" y="301160"/>
                    <a:pt x="243068" y="295704"/>
                  </a:cubicBezTo>
                  <a:cubicBezTo>
                    <a:pt x="230626" y="289483"/>
                    <a:pt x="220422" y="279457"/>
                    <a:pt x="208344" y="272555"/>
                  </a:cubicBezTo>
                  <a:cubicBezTo>
                    <a:pt x="193363" y="263994"/>
                    <a:pt x="176841" y="258282"/>
                    <a:pt x="162045" y="249405"/>
                  </a:cubicBezTo>
                  <a:cubicBezTo>
                    <a:pt x="138188" y="235091"/>
                    <a:pt x="115746" y="218540"/>
                    <a:pt x="92597" y="203107"/>
                  </a:cubicBezTo>
                  <a:cubicBezTo>
                    <a:pt x="41834" y="169265"/>
                    <a:pt x="68986" y="188291"/>
                    <a:pt x="11574" y="145233"/>
                  </a:cubicBezTo>
                  <a:cubicBezTo>
                    <a:pt x="7716" y="122084"/>
                    <a:pt x="0" y="99254"/>
                    <a:pt x="0" y="75785"/>
                  </a:cubicBezTo>
                  <a:cubicBezTo>
                    <a:pt x="0" y="-55437"/>
                    <a:pt x="88832" y="21978"/>
                    <a:pt x="231493" y="29486"/>
                  </a:cubicBezTo>
                  <a:cubicBezTo>
                    <a:pt x="348808" y="88145"/>
                    <a:pt x="203882" y="12229"/>
                    <a:pt x="324091" y="87360"/>
                  </a:cubicBezTo>
                  <a:cubicBezTo>
                    <a:pt x="338723" y="96505"/>
                    <a:pt x="355485" y="101815"/>
                    <a:pt x="370389" y="110509"/>
                  </a:cubicBezTo>
                  <a:cubicBezTo>
                    <a:pt x="401829" y="128849"/>
                    <a:pt x="432701" y="148193"/>
                    <a:pt x="462987" y="168383"/>
                  </a:cubicBezTo>
                  <a:cubicBezTo>
                    <a:pt x="474562" y="176099"/>
                    <a:pt x="485269" y="185311"/>
                    <a:pt x="497711" y="191532"/>
                  </a:cubicBezTo>
                  <a:cubicBezTo>
                    <a:pt x="508624" y="196988"/>
                    <a:pt x="521522" y="197651"/>
                    <a:pt x="532435" y="203107"/>
                  </a:cubicBezTo>
                  <a:cubicBezTo>
                    <a:pt x="612368" y="243073"/>
                    <a:pt x="517101" y="213741"/>
                    <a:pt x="613458" y="237831"/>
                  </a:cubicBezTo>
                  <a:cubicBezTo>
                    <a:pt x="692494" y="297108"/>
                    <a:pt x="624739" y="253917"/>
                    <a:pt x="729205" y="295704"/>
                  </a:cubicBezTo>
                  <a:cubicBezTo>
                    <a:pt x="825049" y="334042"/>
                    <a:pt x="722155" y="308185"/>
                    <a:pt x="833377" y="330428"/>
                  </a:cubicBezTo>
                  <a:cubicBezTo>
                    <a:pt x="920554" y="388548"/>
                    <a:pt x="809759" y="320306"/>
                    <a:pt x="914400" y="365152"/>
                  </a:cubicBezTo>
                  <a:cubicBezTo>
                    <a:pt x="927186" y="370632"/>
                    <a:pt x="936682" y="382081"/>
                    <a:pt x="949124" y="388302"/>
                  </a:cubicBezTo>
                  <a:cubicBezTo>
                    <a:pt x="967707" y="397594"/>
                    <a:pt x="987706" y="403735"/>
                    <a:pt x="1006997" y="411451"/>
                  </a:cubicBezTo>
                  <a:cubicBezTo>
                    <a:pt x="1014713" y="426884"/>
                    <a:pt x="1020575" y="443393"/>
                    <a:pt x="1030146" y="457750"/>
                  </a:cubicBezTo>
                  <a:cubicBezTo>
                    <a:pt x="1036199" y="466830"/>
                    <a:pt x="1047681" y="471541"/>
                    <a:pt x="1053296" y="480899"/>
                  </a:cubicBezTo>
                  <a:cubicBezTo>
                    <a:pt x="1068530" y="506289"/>
                    <a:pt x="1082233" y="559993"/>
                    <a:pt x="1053296" y="573497"/>
                  </a:cubicBezTo>
                  <a:close/>
                </a:path>
              </a:pathLst>
            </a:custGeom>
            <a:solidFill>
              <a:srgbClr val="EAE3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9CDE40E6-6CEB-46AA-9A67-74E9882A4004}"/>
              </a:ext>
            </a:extLst>
          </p:cNvPr>
          <p:cNvSpPr txBox="1"/>
          <p:nvPr/>
        </p:nvSpPr>
        <p:spPr>
          <a:xfrm rot="1765852">
            <a:off x="10348004" y="3807049"/>
            <a:ext cx="129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Calibri" panose="020F0502020204030204"/>
              </a:rPr>
              <a:t>Vĩ tuyến Nam</a:t>
            </a:r>
            <a:endParaRPr lang="en-US" sz="825" b="1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5947A2D-8E0C-4ACD-A9C5-A33AD0EB9D2D}"/>
              </a:ext>
            </a:extLst>
          </p:cNvPr>
          <p:cNvSpPr txBox="1"/>
          <p:nvPr/>
        </p:nvSpPr>
        <p:spPr>
          <a:xfrm>
            <a:off x="14540171" y="3261281"/>
            <a:ext cx="4043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>
                <a:solidFill>
                  <a:srgbClr val="0000FF"/>
                </a:solidFill>
                <a:highlight>
                  <a:srgbClr val="E3DFD6"/>
                </a:highlight>
                <a:latin typeface="Calibri" panose="020F0502020204030204"/>
              </a:rPr>
              <a:t>0</a:t>
            </a:r>
            <a:r>
              <a:rPr lang="en-US" sz="2100" b="1" baseline="30000">
                <a:solidFill>
                  <a:srgbClr val="0000FF"/>
                </a:solidFill>
                <a:highlight>
                  <a:srgbClr val="E3DFD6"/>
                </a:highlight>
                <a:latin typeface="Calibri" panose="020F0502020204030204"/>
              </a:rPr>
              <a:t>0</a:t>
            </a:r>
            <a:endParaRPr lang="en-US" sz="1200" b="1">
              <a:highlight>
                <a:srgbClr val="E3DFD6"/>
              </a:highlight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8F5364C-045D-4BB3-BA6C-55FA67919CE0}"/>
              </a:ext>
            </a:extLst>
          </p:cNvPr>
          <p:cNvSpPr txBox="1"/>
          <p:nvPr/>
        </p:nvSpPr>
        <p:spPr>
          <a:xfrm>
            <a:off x="13065119" y="3391142"/>
            <a:ext cx="129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>
                <a:solidFill>
                  <a:srgbClr val="FF0000"/>
                </a:solidFill>
                <a:latin typeface="Calibri" panose="020F0502020204030204"/>
              </a:rPr>
              <a:t>Vĩ tuyến gốc </a:t>
            </a:r>
            <a:endParaRPr lang="en-US" sz="825" b="1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D493441-CB18-43E7-8F06-C9E5DE385215}"/>
              </a:ext>
            </a:extLst>
          </p:cNvPr>
          <p:cNvSpPr txBox="1"/>
          <p:nvPr/>
        </p:nvSpPr>
        <p:spPr>
          <a:xfrm>
            <a:off x="13032277" y="2633414"/>
            <a:ext cx="129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>
                <a:latin typeface="Calibri" panose="020F0502020204030204"/>
              </a:rPr>
              <a:t>Bán cầu Bắc</a:t>
            </a:r>
            <a:endParaRPr lang="en-US" sz="825" b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6845EE3-96F2-4835-A9BA-B48D822FEC93}"/>
              </a:ext>
            </a:extLst>
          </p:cNvPr>
          <p:cNvSpPr txBox="1"/>
          <p:nvPr/>
        </p:nvSpPr>
        <p:spPr>
          <a:xfrm>
            <a:off x="12982747" y="4042231"/>
            <a:ext cx="129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>
                <a:latin typeface="Calibri" panose="020F0502020204030204"/>
              </a:rPr>
              <a:t>Bán cầu Nam</a:t>
            </a:r>
            <a:endParaRPr lang="en-US" sz="825" b="1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90E3C676-09D0-48A9-8075-83870E31AB0A}"/>
              </a:ext>
            </a:extLst>
          </p:cNvPr>
          <p:cNvSpPr txBox="1"/>
          <p:nvPr/>
        </p:nvSpPr>
        <p:spPr>
          <a:xfrm rot="1765852">
            <a:off x="10589294" y="3217350"/>
            <a:ext cx="129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Calibri" panose="020F0502020204030204"/>
              </a:rPr>
              <a:t>Vĩ tuyến Bắc</a:t>
            </a:r>
            <a:endParaRPr lang="en-US" sz="825" b="1">
              <a:solidFill>
                <a:srgbClr val="FF000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163DD8C0-CD2D-4795-9625-1D24BDF26611}"/>
              </a:ext>
            </a:extLst>
          </p:cNvPr>
          <p:cNvSpPr txBox="1"/>
          <p:nvPr/>
        </p:nvSpPr>
        <p:spPr>
          <a:xfrm rot="1562766">
            <a:off x="10551575" y="3548858"/>
            <a:ext cx="129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>
                <a:latin typeface="Calibri" panose="020F0502020204030204"/>
              </a:rPr>
              <a:t>Đường xích đạo</a:t>
            </a:r>
            <a:endParaRPr lang="en-US" sz="788" b="1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xmlns="" id="{E0ECF5F0-9421-41A5-962F-2F5F38C4B626}"/>
              </a:ext>
            </a:extLst>
          </p:cNvPr>
          <p:cNvSpPr/>
          <p:nvPr/>
        </p:nvSpPr>
        <p:spPr>
          <a:xfrm rot="16200000">
            <a:off x="13494613" y="3060226"/>
            <a:ext cx="195878" cy="401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xmlns="" id="{50B9D8BE-EBF4-4E37-B637-7C0F3D4AA49A}"/>
              </a:ext>
            </a:extLst>
          </p:cNvPr>
          <p:cNvSpPr/>
          <p:nvPr/>
        </p:nvSpPr>
        <p:spPr>
          <a:xfrm rot="5400000">
            <a:off x="13521206" y="3568918"/>
            <a:ext cx="142693" cy="401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549752B8-8E50-4E5C-BC16-66ECD23A1C6D}"/>
              </a:ext>
            </a:extLst>
          </p:cNvPr>
          <p:cNvCxnSpPr/>
          <p:nvPr/>
        </p:nvCxnSpPr>
        <p:spPr>
          <a:xfrm flipH="1">
            <a:off x="11624693" y="3529642"/>
            <a:ext cx="1440425" cy="3354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3171740-FCC4-4BF2-BBC4-47D8691287B2}"/>
              </a:ext>
            </a:extLst>
          </p:cNvPr>
          <p:cNvSpPr txBox="1"/>
          <p:nvPr/>
        </p:nvSpPr>
        <p:spPr>
          <a:xfrm>
            <a:off x="4270517" y="5443187"/>
            <a:ext cx="461647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 kern="0">
                <a:solidFill>
                  <a:srgbClr val="002060"/>
                </a:solidFill>
                <a:latin typeface="Calibri" panose="020F0502020204030204"/>
              </a:rPr>
              <a:t> Hình 1.2. Các đường kinh tuyến, vĩ tuyến trên quả Địa cầu</a:t>
            </a:r>
            <a:endParaRPr lang="en-US" sz="788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39DD742D-6075-4DD3-98CD-C6BE890CB109}"/>
              </a:ext>
            </a:extLst>
          </p:cNvPr>
          <p:cNvSpPr/>
          <p:nvPr/>
        </p:nvSpPr>
        <p:spPr>
          <a:xfrm>
            <a:off x="5669005" y="2356866"/>
            <a:ext cx="498623" cy="2926080"/>
          </a:xfrm>
          <a:custGeom>
            <a:avLst/>
            <a:gdLst>
              <a:gd name="connsiteX0" fmla="*/ 664831 w 664831"/>
              <a:gd name="connsiteY0" fmla="*/ 0 h 3901440"/>
              <a:gd name="connsiteX1" fmla="*/ 414895 w 664831"/>
              <a:gd name="connsiteY1" fmla="*/ 664464 h 3901440"/>
              <a:gd name="connsiteX2" fmla="*/ 219823 w 664831"/>
              <a:gd name="connsiteY2" fmla="*/ 1267968 h 3901440"/>
              <a:gd name="connsiteX3" fmla="*/ 73519 w 664831"/>
              <a:gd name="connsiteY3" fmla="*/ 2029968 h 3901440"/>
              <a:gd name="connsiteX4" fmla="*/ 367 w 664831"/>
              <a:gd name="connsiteY4" fmla="*/ 2639568 h 3901440"/>
              <a:gd name="connsiteX5" fmla="*/ 49135 w 664831"/>
              <a:gd name="connsiteY5" fmla="*/ 3200400 h 3901440"/>
              <a:gd name="connsiteX6" fmla="*/ 134479 w 664831"/>
              <a:gd name="connsiteY6" fmla="*/ 3553968 h 3901440"/>
              <a:gd name="connsiteX7" fmla="*/ 250303 w 664831"/>
              <a:gd name="connsiteY7" fmla="*/ 3779520 h 3901440"/>
              <a:gd name="connsiteX8" fmla="*/ 317359 w 664831"/>
              <a:gd name="connsiteY8" fmla="*/ 3901440 h 390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4831" h="3901440">
                <a:moveTo>
                  <a:pt x="664831" y="0"/>
                </a:moveTo>
                <a:cubicBezTo>
                  <a:pt x="576947" y="226568"/>
                  <a:pt x="489063" y="453136"/>
                  <a:pt x="414895" y="664464"/>
                </a:cubicBezTo>
                <a:cubicBezTo>
                  <a:pt x="340727" y="875792"/>
                  <a:pt x="276719" y="1040384"/>
                  <a:pt x="219823" y="1267968"/>
                </a:cubicBezTo>
                <a:cubicBezTo>
                  <a:pt x="162927" y="1495552"/>
                  <a:pt x="110095" y="1801368"/>
                  <a:pt x="73519" y="2029968"/>
                </a:cubicBezTo>
                <a:cubicBezTo>
                  <a:pt x="36943" y="2258568"/>
                  <a:pt x="4431" y="2444496"/>
                  <a:pt x="367" y="2639568"/>
                </a:cubicBezTo>
                <a:cubicBezTo>
                  <a:pt x="-3697" y="2834640"/>
                  <a:pt x="26783" y="3048000"/>
                  <a:pt x="49135" y="3200400"/>
                </a:cubicBezTo>
                <a:cubicBezTo>
                  <a:pt x="71487" y="3352800"/>
                  <a:pt x="100951" y="3457448"/>
                  <a:pt x="134479" y="3553968"/>
                </a:cubicBezTo>
                <a:cubicBezTo>
                  <a:pt x="168007" y="3650488"/>
                  <a:pt x="219823" y="3721608"/>
                  <a:pt x="250303" y="3779520"/>
                </a:cubicBezTo>
                <a:cubicBezTo>
                  <a:pt x="280783" y="3837432"/>
                  <a:pt x="299071" y="3869436"/>
                  <a:pt x="317359" y="390144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44272C18-E5C3-4550-BCAE-2FB59231E5E0}"/>
              </a:ext>
            </a:extLst>
          </p:cNvPr>
          <p:cNvSpPr/>
          <p:nvPr/>
        </p:nvSpPr>
        <p:spPr>
          <a:xfrm>
            <a:off x="5216466" y="2343150"/>
            <a:ext cx="905443" cy="2864358"/>
          </a:xfrm>
          <a:custGeom>
            <a:avLst/>
            <a:gdLst>
              <a:gd name="connsiteX0" fmla="*/ 1207257 w 1207257"/>
              <a:gd name="connsiteY0" fmla="*/ 0 h 3773424"/>
              <a:gd name="connsiteX1" fmla="*/ 1024377 w 1207257"/>
              <a:gd name="connsiteY1" fmla="*/ 207264 h 3773424"/>
              <a:gd name="connsiteX2" fmla="*/ 884169 w 1207257"/>
              <a:gd name="connsiteY2" fmla="*/ 377952 h 3773424"/>
              <a:gd name="connsiteX3" fmla="*/ 762249 w 1207257"/>
              <a:gd name="connsiteY3" fmla="*/ 518160 h 3773424"/>
              <a:gd name="connsiteX4" fmla="*/ 609849 w 1207257"/>
              <a:gd name="connsiteY4" fmla="*/ 743712 h 3773424"/>
              <a:gd name="connsiteX5" fmla="*/ 445257 w 1207257"/>
              <a:gd name="connsiteY5" fmla="*/ 999744 h 3773424"/>
              <a:gd name="connsiteX6" fmla="*/ 329433 w 1207257"/>
              <a:gd name="connsiteY6" fmla="*/ 1255776 h 3773424"/>
              <a:gd name="connsiteX7" fmla="*/ 158745 w 1207257"/>
              <a:gd name="connsiteY7" fmla="*/ 1670304 h 3773424"/>
              <a:gd name="connsiteX8" fmla="*/ 49017 w 1207257"/>
              <a:gd name="connsiteY8" fmla="*/ 2078736 h 3773424"/>
              <a:gd name="connsiteX9" fmla="*/ 249 w 1207257"/>
              <a:gd name="connsiteY9" fmla="*/ 2517648 h 3773424"/>
              <a:gd name="connsiteX10" fmla="*/ 67305 w 1207257"/>
              <a:gd name="connsiteY10" fmla="*/ 3096768 h 3773424"/>
              <a:gd name="connsiteX11" fmla="*/ 225801 w 1207257"/>
              <a:gd name="connsiteY11" fmla="*/ 3529584 h 3773424"/>
              <a:gd name="connsiteX12" fmla="*/ 433065 w 1207257"/>
              <a:gd name="connsiteY12" fmla="*/ 3773424 h 3773424"/>
              <a:gd name="connsiteX0" fmla="*/ 1207257 w 1207257"/>
              <a:gd name="connsiteY0" fmla="*/ 0 h 3742944"/>
              <a:gd name="connsiteX1" fmla="*/ 1024377 w 1207257"/>
              <a:gd name="connsiteY1" fmla="*/ 207264 h 3742944"/>
              <a:gd name="connsiteX2" fmla="*/ 884169 w 1207257"/>
              <a:gd name="connsiteY2" fmla="*/ 377952 h 3742944"/>
              <a:gd name="connsiteX3" fmla="*/ 762249 w 1207257"/>
              <a:gd name="connsiteY3" fmla="*/ 518160 h 3742944"/>
              <a:gd name="connsiteX4" fmla="*/ 609849 w 1207257"/>
              <a:gd name="connsiteY4" fmla="*/ 743712 h 3742944"/>
              <a:gd name="connsiteX5" fmla="*/ 445257 w 1207257"/>
              <a:gd name="connsiteY5" fmla="*/ 999744 h 3742944"/>
              <a:gd name="connsiteX6" fmla="*/ 329433 w 1207257"/>
              <a:gd name="connsiteY6" fmla="*/ 1255776 h 3742944"/>
              <a:gd name="connsiteX7" fmla="*/ 158745 w 1207257"/>
              <a:gd name="connsiteY7" fmla="*/ 1670304 h 3742944"/>
              <a:gd name="connsiteX8" fmla="*/ 49017 w 1207257"/>
              <a:gd name="connsiteY8" fmla="*/ 2078736 h 3742944"/>
              <a:gd name="connsiteX9" fmla="*/ 249 w 1207257"/>
              <a:gd name="connsiteY9" fmla="*/ 2517648 h 3742944"/>
              <a:gd name="connsiteX10" fmla="*/ 67305 w 1207257"/>
              <a:gd name="connsiteY10" fmla="*/ 3096768 h 3742944"/>
              <a:gd name="connsiteX11" fmla="*/ 225801 w 1207257"/>
              <a:gd name="connsiteY11" fmla="*/ 3529584 h 3742944"/>
              <a:gd name="connsiteX12" fmla="*/ 410205 w 1207257"/>
              <a:gd name="connsiteY12" fmla="*/ 3742944 h 3742944"/>
              <a:gd name="connsiteX0" fmla="*/ 1207257 w 1207257"/>
              <a:gd name="connsiteY0" fmla="*/ 0 h 3712464"/>
              <a:gd name="connsiteX1" fmla="*/ 1024377 w 1207257"/>
              <a:gd name="connsiteY1" fmla="*/ 207264 h 3712464"/>
              <a:gd name="connsiteX2" fmla="*/ 884169 w 1207257"/>
              <a:gd name="connsiteY2" fmla="*/ 377952 h 3712464"/>
              <a:gd name="connsiteX3" fmla="*/ 762249 w 1207257"/>
              <a:gd name="connsiteY3" fmla="*/ 518160 h 3712464"/>
              <a:gd name="connsiteX4" fmla="*/ 609849 w 1207257"/>
              <a:gd name="connsiteY4" fmla="*/ 743712 h 3712464"/>
              <a:gd name="connsiteX5" fmla="*/ 445257 w 1207257"/>
              <a:gd name="connsiteY5" fmla="*/ 999744 h 3712464"/>
              <a:gd name="connsiteX6" fmla="*/ 329433 w 1207257"/>
              <a:gd name="connsiteY6" fmla="*/ 1255776 h 3712464"/>
              <a:gd name="connsiteX7" fmla="*/ 158745 w 1207257"/>
              <a:gd name="connsiteY7" fmla="*/ 1670304 h 3712464"/>
              <a:gd name="connsiteX8" fmla="*/ 49017 w 1207257"/>
              <a:gd name="connsiteY8" fmla="*/ 2078736 h 3712464"/>
              <a:gd name="connsiteX9" fmla="*/ 249 w 1207257"/>
              <a:gd name="connsiteY9" fmla="*/ 2517648 h 3712464"/>
              <a:gd name="connsiteX10" fmla="*/ 67305 w 1207257"/>
              <a:gd name="connsiteY10" fmla="*/ 3096768 h 3712464"/>
              <a:gd name="connsiteX11" fmla="*/ 225801 w 1207257"/>
              <a:gd name="connsiteY11" fmla="*/ 3529584 h 3712464"/>
              <a:gd name="connsiteX12" fmla="*/ 372105 w 1207257"/>
              <a:gd name="connsiteY12" fmla="*/ 3712464 h 3712464"/>
              <a:gd name="connsiteX0" fmla="*/ 1207257 w 1207257"/>
              <a:gd name="connsiteY0" fmla="*/ 0 h 3819144"/>
              <a:gd name="connsiteX1" fmla="*/ 1024377 w 1207257"/>
              <a:gd name="connsiteY1" fmla="*/ 207264 h 3819144"/>
              <a:gd name="connsiteX2" fmla="*/ 884169 w 1207257"/>
              <a:gd name="connsiteY2" fmla="*/ 377952 h 3819144"/>
              <a:gd name="connsiteX3" fmla="*/ 762249 w 1207257"/>
              <a:gd name="connsiteY3" fmla="*/ 518160 h 3819144"/>
              <a:gd name="connsiteX4" fmla="*/ 609849 w 1207257"/>
              <a:gd name="connsiteY4" fmla="*/ 743712 h 3819144"/>
              <a:gd name="connsiteX5" fmla="*/ 445257 w 1207257"/>
              <a:gd name="connsiteY5" fmla="*/ 999744 h 3819144"/>
              <a:gd name="connsiteX6" fmla="*/ 329433 w 1207257"/>
              <a:gd name="connsiteY6" fmla="*/ 1255776 h 3819144"/>
              <a:gd name="connsiteX7" fmla="*/ 158745 w 1207257"/>
              <a:gd name="connsiteY7" fmla="*/ 1670304 h 3819144"/>
              <a:gd name="connsiteX8" fmla="*/ 49017 w 1207257"/>
              <a:gd name="connsiteY8" fmla="*/ 2078736 h 3819144"/>
              <a:gd name="connsiteX9" fmla="*/ 249 w 1207257"/>
              <a:gd name="connsiteY9" fmla="*/ 2517648 h 3819144"/>
              <a:gd name="connsiteX10" fmla="*/ 67305 w 1207257"/>
              <a:gd name="connsiteY10" fmla="*/ 3096768 h 3819144"/>
              <a:gd name="connsiteX11" fmla="*/ 225801 w 1207257"/>
              <a:gd name="connsiteY11" fmla="*/ 3529584 h 3819144"/>
              <a:gd name="connsiteX12" fmla="*/ 440685 w 1207257"/>
              <a:gd name="connsiteY12" fmla="*/ 3819144 h 381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07257" h="3819144">
                <a:moveTo>
                  <a:pt x="1207257" y="0"/>
                </a:moveTo>
                <a:cubicBezTo>
                  <a:pt x="1142741" y="73152"/>
                  <a:pt x="1078225" y="144272"/>
                  <a:pt x="1024377" y="207264"/>
                </a:cubicBezTo>
                <a:cubicBezTo>
                  <a:pt x="970529" y="270256"/>
                  <a:pt x="927857" y="326136"/>
                  <a:pt x="884169" y="377952"/>
                </a:cubicBezTo>
                <a:cubicBezTo>
                  <a:pt x="840481" y="429768"/>
                  <a:pt x="807969" y="457200"/>
                  <a:pt x="762249" y="518160"/>
                </a:cubicBezTo>
                <a:cubicBezTo>
                  <a:pt x="716529" y="579120"/>
                  <a:pt x="662681" y="663448"/>
                  <a:pt x="609849" y="743712"/>
                </a:cubicBezTo>
                <a:cubicBezTo>
                  <a:pt x="557017" y="823976"/>
                  <a:pt x="491993" y="914400"/>
                  <a:pt x="445257" y="999744"/>
                </a:cubicBezTo>
                <a:cubicBezTo>
                  <a:pt x="398521" y="1085088"/>
                  <a:pt x="377185" y="1144016"/>
                  <a:pt x="329433" y="1255776"/>
                </a:cubicBezTo>
                <a:cubicBezTo>
                  <a:pt x="281681" y="1367536"/>
                  <a:pt x="205481" y="1533144"/>
                  <a:pt x="158745" y="1670304"/>
                </a:cubicBezTo>
                <a:cubicBezTo>
                  <a:pt x="112009" y="1807464"/>
                  <a:pt x="75433" y="1937512"/>
                  <a:pt x="49017" y="2078736"/>
                </a:cubicBezTo>
                <a:cubicBezTo>
                  <a:pt x="22601" y="2219960"/>
                  <a:pt x="-2799" y="2347976"/>
                  <a:pt x="249" y="2517648"/>
                </a:cubicBezTo>
                <a:cubicBezTo>
                  <a:pt x="3297" y="2687320"/>
                  <a:pt x="29713" y="2928112"/>
                  <a:pt x="67305" y="3096768"/>
                </a:cubicBezTo>
                <a:cubicBezTo>
                  <a:pt x="104897" y="3265424"/>
                  <a:pt x="164841" y="3416808"/>
                  <a:pt x="225801" y="3529584"/>
                </a:cubicBezTo>
                <a:cubicBezTo>
                  <a:pt x="286761" y="3642360"/>
                  <a:pt x="367533" y="3753612"/>
                  <a:pt x="440685" y="3819144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060B01DA-3453-45D7-84D1-D23C66436647}"/>
              </a:ext>
            </a:extLst>
          </p:cNvPr>
          <p:cNvSpPr/>
          <p:nvPr/>
        </p:nvSpPr>
        <p:spPr>
          <a:xfrm>
            <a:off x="6268212" y="2352294"/>
            <a:ext cx="495240" cy="2926080"/>
          </a:xfrm>
          <a:custGeom>
            <a:avLst/>
            <a:gdLst>
              <a:gd name="connsiteX0" fmla="*/ 0 w 660320"/>
              <a:gd name="connsiteY0" fmla="*/ 0 h 3901440"/>
              <a:gd name="connsiteX1" fmla="*/ 146304 w 660320"/>
              <a:gd name="connsiteY1" fmla="*/ 365760 h 3901440"/>
              <a:gd name="connsiteX2" fmla="*/ 262128 w 660320"/>
              <a:gd name="connsiteY2" fmla="*/ 701040 h 3901440"/>
              <a:gd name="connsiteX3" fmla="*/ 377952 w 660320"/>
              <a:gd name="connsiteY3" fmla="*/ 1097280 h 3901440"/>
              <a:gd name="connsiteX4" fmla="*/ 463296 w 660320"/>
              <a:gd name="connsiteY4" fmla="*/ 1402080 h 3901440"/>
              <a:gd name="connsiteX5" fmla="*/ 560832 w 660320"/>
              <a:gd name="connsiteY5" fmla="*/ 1792224 h 3901440"/>
              <a:gd name="connsiteX6" fmla="*/ 603504 w 660320"/>
              <a:gd name="connsiteY6" fmla="*/ 2084832 h 3901440"/>
              <a:gd name="connsiteX7" fmla="*/ 658368 w 660320"/>
              <a:gd name="connsiteY7" fmla="*/ 2645664 h 3901440"/>
              <a:gd name="connsiteX8" fmla="*/ 646176 w 660320"/>
              <a:gd name="connsiteY8" fmla="*/ 3029712 h 3901440"/>
              <a:gd name="connsiteX9" fmla="*/ 627888 w 660320"/>
              <a:gd name="connsiteY9" fmla="*/ 3255264 h 3901440"/>
              <a:gd name="connsiteX10" fmla="*/ 573024 w 660320"/>
              <a:gd name="connsiteY10" fmla="*/ 3499104 h 3901440"/>
              <a:gd name="connsiteX11" fmla="*/ 518160 w 660320"/>
              <a:gd name="connsiteY11" fmla="*/ 3663696 h 3901440"/>
              <a:gd name="connsiteX12" fmla="*/ 438912 w 660320"/>
              <a:gd name="connsiteY12" fmla="*/ 3810000 h 3901440"/>
              <a:gd name="connsiteX13" fmla="*/ 390144 w 660320"/>
              <a:gd name="connsiteY13" fmla="*/ 3901440 h 390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0320" h="3901440">
                <a:moveTo>
                  <a:pt x="0" y="0"/>
                </a:moveTo>
                <a:cubicBezTo>
                  <a:pt x="51308" y="124460"/>
                  <a:pt x="102616" y="248920"/>
                  <a:pt x="146304" y="365760"/>
                </a:cubicBezTo>
                <a:cubicBezTo>
                  <a:pt x="189992" y="482600"/>
                  <a:pt x="223520" y="579120"/>
                  <a:pt x="262128" y="701040"/>
                </a:cubicBezTo>
                <a:cubicBezTo>
                  <a:pt x="300736" y="822960"/>
                  <a:pt x="344424" y="980440"/>
                  <a:pt x="377952" y="1097280"/>
                </a:cubicBezTo>
                <a:cubicBezTo>
                  <a:pt x="411480" y="1214120"/>
                  <a:pt x="432816" y="1286256"/>
                  <a:pt x="463296" y="1402080"/>
                </a:cubicBezTo>
                <a:cubicBezTo>
                  <a:pt x="493776" y="1517904"/>
                  <a:pt x="537464" y="1678432"/>
                  <a:pt x="560832" y="1792224"/>
                </a:cubicBezTo>
                <a:cubicBezTo>
                  <a:pt x="584200" y="1906016"/>
                  <a:pt x="587248" y="1942592"/>
                  <a:pt x="603504" y="2084832"/>
                </a:cubicBezTo>
                <a:cubicBezTo>
                  <a:pt x="619760" y="2227072"/>
                  <a:pt x="651256" y="2488184"/>
                  <a:pt x="658368" y="2645664"/>
                </a:cubicBezTo>
                <a:cubicBezTo>
                  <a:pt x="665480" y="2803144"/>
                  <a:pt x="651256" y="2928112"/>
                  <a:pt x="646176" y="3029712"/>
                </a:cubicBezTo>
                <a:cubicBezTo>
                  <a:pt x="641096" y="3131312"/>
                  <a:pt x="640080" y="3177032"/>
                  <a:pt x="627888" y="3255264"/>
                </a:cubicBezTo>
                <a:cubicBezTo>
                  <a:pt x="615696" y="3333496"/>
                  <a:pt x="591312" y="3431032"/>
                  <a:pt x="573024" y="3499104"/>
                </a:cubicBezTo>
                <a:cubicBezTo>
                  <a:pt x="554736" y="3567176"/>
                  <a:pt x="540512" y="3611880"/>
                  <a:pt x="518160" y="3663696"/>
                </a:cubicBezTo>
                <a:cubicBezTo>
                  <a:pt x="495808" y="3715512"/>
                  <a:pt x="460248" y="3770376"/>
                  <a:pt x="438912" y="3810000"/>
                </a:cubicBezTo>
                <a:cubicBezTo>
                  <a:pt x="417576" y="3849624"/>
                  <a:pt x="403860" y="3875532"/>
                  <a:pt x="390144" y="390144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887C3793-2787-4C99-9B2F-EB8ACD139635}"/>
              </a:ext>
            </a:extLst>
          </p:cNvPr>
          <p:cNvSpPr/>
          <p:nvPr/>
        </p:nvSpPr>
        <p:spPr>
          <a:xfrm>
            <a:off x="6304789" y="2343150"/>
            <a:ext cx="934514" cy="2788920"/>
          </a:xfrm>
          <a:custGeom>
            <a:avLst/>
            <a:gdLst>
              <a:gd name="connsiteX0" fmla="*/ 0 w 1246019"/>
              <a:gd name="connsiteY0" fmla="*/ 0 h 3718560"/>
              <a:gd name="connsiteX1" fmla="*/ 103632 w 1246019"/>
              <a:gd name="connsiteY1" fmla="*/ 103632 h 3718560"/>
              <a:gd name="connsiteX2" fmla="*/ 170688 w 1246019"/>
              <a:gd name="connsiteY2" fmla="*/ 188976 h 3718560"/>
              <a:gd name="connsiteX3" fmla="*/ 256032 w 1246019"/>
              <a:gd name="connsiteY3" fmla="*/ 286512 h 3718560"/>
              <a:gd name="connsiteX4" fmla="*/ 414528 w 1246019"/>
              <a:gd name="connsiteY4" fmla="*/ 457200 h 3718560"/>
              <a:gd name="connsiteX5" fmla="*/ 512064 w 1246019"/>
              <a:gd name="connsiteY5" fmla="*/ 621792 h 3718560"/>
              <a:gd name="connsiteX6" fmla="*/ 658368 w 1246019"/>
              <a:gd name="connsiteY6" fmla="*/ 798576 h 3718560"/>
              <a:gd name="connsiteX7" fmla="*/ 762000 w 1246019"/>
              <a:gd name="connsiteY7" fmla="*/ 975360 h 3718560"/>
              <a:gd name="connsiteX8" fmla="*/ 871728 w 1246019"/>
              <a:gd name="connsiteY8" fmla="*/ 1207008 h 3718560"/>
              <a:gd name="connsiteX9" fmla="*/ 1011936 w 1246019"/>
              <a:gd name="connsiteY9" fmla="*/ 1517904 h 3718560"/>
              <a:gd name="connsiteX10" fmla="*/ 1127760 w 1246019"/>
              <a:gd name="connsiteY10" fmla="*/ 1847088 h 3718560"/>
              <a:gd name="connsiteX11" fmla="*/ 1225296 w 1246019"/>
              <a:gd name="connsiteY11" fmla="*/ 2286000 h 3718560"/>
              <a:gd name="connsiteX12" fmla="*/ 1243584 w 1246019"/>
              <a:gd name="connsiteY12" fmla="*/ 2627376 h 3718560"/>
              <a:gd name="connsiteX13" fmla="*/ 1188720 w 1246019"/>
              <a:gd name="connsiteY13" fmla="*/ 3078480 h 3718560"/>
              <a:gd name="connsiteX14" fmla="*/ 1054608 w 1246019"/>
              <a:gd name="connsiteY14" fmla="*/ 3474720 h 3718560"/>
              <a:gd name="connsiteX15" fmla="*/ 926592 w 1246019"/>
              <a:gd name="connsiteY15" fmla="*/ 3718560 h 371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6019" h="3718560">
                <a:moveTo>
                  <a:pt x="0" y="0"/>
                </a:moveTo>
                <a:cubicBezTo>
                  <a:pt x="37592" y="36068"/>
                  <a:pt x="75184" y="72136"/>
                  <a:pt x="103632" y="103632"/>
                </a:cubicBezTo>
                <a:cubicBezTo>
                  <a:pt x="132080" y="135128"/>
                  <a:pt x="145288" y="158496"/>
                  <a:pt x="170688" y="188976"/>
                </a:cubicBezTo>
                <a:cubicBezTo>
                  <a:pt x="196088" y="219456"/>
                  <a:pt x="215392" y="241808"/>
                  <a:pt x="256032" y="286512"/>
                </a:cubicBezTo>
                <a:cubicBezTo>
                  <a:pt x="296672" y="331216"/>
                  <a:pt x="371856" y="401320"/>
                  <a:pt x="414528" y="457200"/>
                </a:cubicBezTo>
                <a:cubicBezTo>
                  <a:pt x="457200" y="513080"/>
                  <a:pt x="471424" y="564896"/>
                  <a:pt x="512064" y="621792"/>
                </a:cubicBezTo>
                <a:cubicBezTo>
                  <a:pt x="552704" y="678688"/>
                  <a:pt x="616712" y="739648"/>
                  <a:pt x="658368" y="798576"/>
                </a:cubicBezTo>
                <a:cubicBezTo>
                  <a:pt x="700024" y="857504"/>
                  <a:pt x="726440" y="907288"/>
                  <a:pt x="762000" y="975360"/>
                </a:cubicBezTo>
                <a:cubicBezTo>
                  <a:pt x="797560" y="1043432"/>
                  <a:pt x="830072" y="1116584"/>
                  <a:pt x="871728" y="1207008"/>
                </a:cubicBezTo>
                <a:cubicBezTo>
                  <a:pt x="913384" y="1297432"/>
                  <a:pt x="969264" y="1411224"/>
                  <a:pt x="1011936" y="1517904"/>
                </a:cubicBezTo>
                <a:cubicBezTo>
                  <a:pt x="1054608" y="1624584"/>
                  <a:pt x="1092200" y="1719072"/>
                  <a:pt x="1127760" y="1847088"/>
                </a:cubicBezTo>
                <a:cubicBezTo>
                  <a:pt x="1163320" y="1975104"/>
                  <a:pt x="1205992" y="2155952"/>
                  <a:pt x="1225296" y="2286000"/>
                </a:cubicBezTo>
                <a:cubicBezTo>
                  <a:pt x="1244600" y="2416048"/>
                  <a:pt x="1249680" y="2495296"/>
                  <a:pt x="1243584" y="2627376"/>
                </a:cubicBezTo>
                <a:cubicBezTo>
                  <a:pt x="1237488" y="2759456"/>
                  <a:pt x="1220216" y="2937256"/>
                  <a:pt x="1188720" y="3078480"/>
                </a:cubicBezTo>
                <a:cubicBezTo>
                  <a:pt x="1157224" y="3219704"/>
                  <a:pt x="1098296" y="3368040"/>
                  <a:pt x="1054608" y="3474720"/>
                </a:cubicBezTo>
                <a:cubicBezTo>
                  <a:pt x="1010920" y="3581400"/>
                  <a:pt x="968756" y="3649980"/>
                  <a:pt x="926592" y="371856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83D03AA2-B5CB-419C-86A4-179D8C72E1D9}"/>
              </a:ext>
            </a:extLst>
          </p:cNvPr>
          <p:cNvSpPr/>
          <p:nvPr/>
        </p:nvSpPr>
        <p:spPr>
          <a:xfrm>
            <a:off x="6236208" y="2260854"/>
            <a:ext cx="1372979" cy="2542032"/>
          </a:xfrm>
          <a:custGeom>
            <a:avLst/>
            <a:gdLst>
              <a:gd name="connsiteX0" fmla="*/ 0 w 1830638"/>
              <a:gd name="connsiteY0" fmla="*/ 0 h 3389376"/>
              <a:gd name="connsiteX1" fmla="*/ 304800 w 1830638"/>
              <a:gd name="connsiteY1" fmla="*/ 164592 h 3389376"/>
              <a:gd name="connsiteX2" fmla="*/ 451104 w 1830638"/>
              <a:gd name="connsiteY2" fmla="*/ 256032 h 3389376"/>
              <a:gd name="connsiteX3" fmla="*/ 755904 w 1830638"/>
              <a:gd name="connsiteY3" fmla="*/ 438912 h 3389376"/>
              <a:gd name="connsiteX4" fmla="*/ 871728 w 1830638"/>
              <a:gd name="connsiteY4" fmla="*/ 566928 h 3389376"/>
              <a:gd name="connsiteX5" fmla="*/ 1127760 w 1830638"/>
              <a:gd name="connsiteY5" fmla="*/ 792480 h 3389376"/>
              <a:gd name="connsiteX6" fmla="*/ 1389888 w 1830638"/>
              <a:gd name="connsiteY6" fmla="*/ 1097280 h 3389376"/>
              <a:gd name="connsiteX7" fmla="*/ 1645920 w 1830638"/>
              <a:gd name="connsiteY7" fmla="*/ 1560576 h 3389376"/>
              <a:gd name="connsiteX8" fmla="*/ 1804416 w 1830638"/>
              <a:gd name="connsiteY8" fmla="*/ 2036064 h 3389376"/>
              <a:gd name="connsiteX9" fmla="*/ 1828800 w 1830638"/>
              <a:gd name="connsiteY9" fmla="*/ 2462784 h 3389376"/>
              <a:gd name="connsiteX10" fmla="*/ 1786128 w 1830638"/>
              <a:gd name="connsiteY10" fmla="*/ 2901696 h 3389376"/>
              <a:gd name="connsiteX11" fmla="*/ 1700784 w 1830638"/>
              <a:gd name="connsiteY11" fmla="*/ 3230880 h 3389376"/>
              <a:gd name="connsiteX12" fmla="*/ 1627632 w 1830638"/>
              <a:gd name="connsiteY12" fmla="*/ 3389376 h 338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0638" h="3389376">
                <a:moveTo>
                  <a:pt x="0" y="0"/>
                </a:moveTo>
                <a:lnTo>
                  <a:pt x="304800" y="164592"/>
                </a:lnTo>
                <a:cubicBezTo>
                  <a:pt x="379984" y="207264"/>
                  <a:pt x="451104" y="256032"/>
                  <a:pt x="451104" y="256032"/>
                </a:cubicBezTo>
                <a:cubicBezTo>
                  <a:pt x="526288" y="301752"/>
                  <a:pt x="685800" y="387096"/>
                  <a:pt x="755904" y="438912"/>
                </a:cubicBezTo>
                <a:cubicBezTo>
                  <a:pt x="826008" y="490728"/>
                  <a:pt x="809752" y="508000"/>
                  <a:pt x="871728" y="566928"/>
                </a:cubicBezTo>
                <a:cubicBezTo>
                  <a:pt x="933704" y="625856"/>
                  <a:pt x="1041400" y="704088"/>
                  <a:pt x="1127760" y="792480"/>
                </a:cubicBezTo>
                <a:cubicBezTo>
                  <a:pt x="1214120" y="880872"/>
                  <a:pt x="1303528" y="969264"/>
                  <a:pt x="1389888" y="1097280"/>
                </a:cubicBezTo>
                <a:cubicBezTo>
                  <a:pt x="1476248" y="1225296"/>
                  <a:pt x="1576832" y="1404112"/>
                  <a:pt x="1645920" y="1560576"/>
                </a:cubicBezTo>
                <a:cubicBezTo>
                  <a:pt x="1715008" y="1717040"/>
                  <a:pt x="1773936" y="1885696"/>
                  <a:pt x="1804416" y="2036064"/>
                </a:cubicBezTo>
                <a:cubicBezTo>
                  <a:pt x="1834896" y="2186432"/>
                  <a:pt x="1831848" y="2318512"/>
                  <a:pt x="1828800" y="2462784"/>
                </a:cubicBezTo>
                <a:cubicBezTo>
                  <a:pt x="1825752" y="2607056"/>
                  <a:pt x="1807464" y="2773680"/>
                  <a:pt x="1786128" y="2901696"/>
                </a:cubicBezTo>
                <a:cubicBezTo>
                  <a:pt x="1764792" y="3029712"/>
                  <a:pt x="1727200" y="3149600"/>
                  <a:pt x="1700784" y="3230880"/>
                </a:cubicBezTo>
                <a:cubicBezTo>
                  <a:pt x="1674368" y="3312160"/>
                  <a:pt x="1651000" y="3350768"/>
                  <a:pt x="1627632" y="338937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2DAE3C4C-8D5E-4FA9-B5DC-CFCB55D720F8}"/>
              </a:ext>
            </a:extLst>
          </p:cNvPr>
          <p:cNvSpPr/>
          <p:nvPr/>
        </p:nvSpPr>
        <p:spPr>
          <a:xfrm>
            <a:off x="6359653" y="2288286"/>
            <a:ext cx="1541453" cy="1815084"/>
          </a:xfrm>
          <a:custGeom>
            <a:avLst/>
            <a:gdLst>
              <a:gd name="connsiteX0" fmla="*/ 0 w 2055271"/>
              <a:gd name="connsiteY0" fmla="*/ 0 h 2420112"/>
              <a:gd name="connsiteX1" fmla="*/ 182880 w 2055271"/>
              <a:gd name="connsiteY1" fmla="*/ 36576 h 2420112"/>
              <a:gd name="connsiteX2" fmla="*/ 414528 w 2055271"/>
              <a:gd name="connsiteY2" fmla="*/ 103632 h 2420112"/>
              <a:gd name="connsiteX3" fmla="*/ 664464 w 2055271"/>
              <a:gd name="connsiteY3" fmla="*/ 213360 h 2420112"/>
              <a:gd name="connsiteX4" fmla="*/ 847344 w 2055271"/>
              <a:gd name="connsiteY4" fmla="*/ 292608 h 2420112"/>
              <a:gd name="connsiteX5" fmla="*/ 1109472 w 2055271"/>
              <a:gd name="connsiteY5" fmla="*/ 469392 h 2420112"/>
              <a:gd name="connsiteX6" fmla="*/ 1341120 w 2055271"/>
              <a:gd name="connsiteY6" fmla="*/ 652272 h 2420112"/>
              <a:gd name="connsiteX7" fmla="*/ 1517904 w 2055271"/>
              <a:gd name="connsiteY7" fmla="*/ 822960 h 2420112"/>
              <a:gd name="connsiteX8" fmla="*/ 1712976 w 2055271"/>
              <a:gd name="connsiteY8" fmla="*/ 1078992 h 2420112"/>
              <a:gd name="connsiteX9" fmla="*/ 1962912 w 2055271"/>
              <a:gd name="connsiteY9" fmla="*/ 1682496 h 2420112"/>
              <a:gd name="connsiteX10" fmla="*/ 2042160 w 2055271"/>
              <a:gd name="connsiteY10" fmla="*/ 2127504 h 2420112"/>
              <a:gd name="connsiteX11" fmla="*/ 2054352 w 2055271"/>
              <a:gd name="connsiteY11" fmla="*/ 2420112 h 242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5271" h="2420112">
                <a:moveTo>
                  <a:pt x="0" y="0"/>
                </a:moveTo>
                <a:cubicBezTo>
                  <a:pt x="56896" y="9652"/>
                  <a:pt x="113792" y="19304"/>
                  <a:pt x="182880" y="36576"/>
                </a:cubicBezTo>
                <a:cubicBezTo>
                  <a:pt x="251968" y="53848"/>
                  <a:pt x="334264" y="74168"/>
                  <a:pt x="414528" y="103632"/>
                </a:cubicBezTo>
                <a:cubicBezTo>
                  <a:pt x="494792" y="133096"/>
                  <a:pt x="664464" y="213360"/>
                  <a:pt x="664464" y="213360"/>
                </a:cubicBezTo>
                <a:cubicBezTo>
                  <a:pt x="736600" y="244856"/>
                  <a:pt x="773176" y="249936"/>
                  <a:pt x="847344" y="292608"/>
                </a:cubicBezTo>
                <a:cubicBezTo>
                  <a:pt x="921512" y="335280"/>
                  <a:pt x="1027176" y="409448"/>
                  <a:pt x="1109472" y="469392"/>
                </a:cubicBezTo>
                <a:cubicBezTo>
                  <a:pt x="1191768" y="529336"/>
                  <a:pt x="1273048" y="593344"/>
                  <a:pt x="1341120" y="652272"/>
                </a:cubicBezTo>
                <a:cubicBezTo>
                  <a:pt x="1409192" y="711200"/>
                  <a:pt x="1455928" y="751840"/>
                  <a:pt x="1517904" y="822960"/>
                </a:cubicBezTo>
                <a:cubicBezTo>
                  <a:pt x="1579880" y="894080"/>
                  <a:pt x="1638808" y="935736"/>
                  <a:pt x="1712976" y="1078992"/>
                </a:cubicBezTo>
                <a:cubicBezTo>
                  <a:pt x="1787144" y="1222248"/>
                  <a:pt x="1908048" y="1507744"/>
                  <a:pt x="1962912" y="1682496"/>
                </a:cubicBezTo>
                <a:cubicBezTo>
                  <a:pt x="2017776" y="1857248"/>
                  <a:pt x="2026920" y="2004568"/>
                  <a:pt x="2042160" y="2127504"/>
                </a:cubicBezTo>
                <a:cubicBezTo>
                  <a:pt x="2057400" y="2250440"/>
                  <a:pt x="2055876" y="2335276"/>
                  <a:pt x="2054352" y="242011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F9BEEDD6-B675-4E44-A993-8BECF5D45F18}"/>
              </a:ext>
            </a:extLst>
          </p:cNvPr>
          <p:cNvSpPr/>
          <p:nvPr/>
        </p:nvSpPr>
        <p:spPr>
          <a:xfrm>
            <a:off x="6359652" y="2247055"/>
            <a:ext cx="1600200" cy="978491"/>
          </a:xfrm>
          <a:custGeom>
            <a:avLst/>
            <a:gdLst>
              <a:gd name="connsiteX0" fmla="*/ 0 w 2133600"/>
              <a:gd name="connsiteY0" fmla="*/ 18399 h 1304655"/>
              <a:gd name="connsiteX1" fmla="*/ 176784 w 2133600"/>
              <a:gd name="connsiteY1" fmla="*/ 111 h 1304655"/>
              <a:gd name="connsiteX2" fmla="*/ 438912 w 2133600"/>
              <a:gd name="connsiteY2" fmla="*/ 12303 h 1304655"/>
              <a:gd name="connsiteX3" fmla="*/ 633984 w 2133600"/>
              <a:gd name="connsiteY3" fmla="*/ 42783 h 1304655"/>
              <a:gd name="connsiteX4" fmla="*/ 877824 w 2133600"/>
              <a:gd name="connsiteY4" fmla="*/ 97647 h 1304655"/>
              <a:gd name="connsiteX5" fmla="*/ 1158240 w 2133600"/>
              <a:gd name="connsiteY5" fmla="*/ 213471 h 1304655"/>
              <a:gd name="connsiteX6" fmla="*/ 1463040 w 2133600"/>
              <a:gd name="connsiteY6" fmla="*/ 390255 h 1304655"/>
              <a:gd name="connsiteX7" fmla="*/ 1652016 w 2133600"/>
              <a:gd name="connsiteY7" fmla="*/ 560943 h 1304655"/>
              <a:gd name="connsiteX8" fmla="*/ 1901952 w 2133600"/>
              <a:gd name="connsiteY8" fmla="*/ 865743 h 1304655"/>
              <a:gd name="connsiteX9" fmla="*/ 2005584 w 2133600"/>
              <a:gd name="connsiteY9" fmla="*/ 1036431 h 1304655"/>
              <a:gd name="connsiteX10" fmla="*/ 2133600 w 2133600"/>
              <a:gd name="connsiteY10" fmla="*/ 1304655 h 130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33600" h="1304655">
                <a:moveTo>
                  <a:pt x="0" y="18399"/>
                </a:moveTo>
                <a:cubicBezTo>
                  <a:pt x="51816" y="9763"/>
                  <a:pt x="103632" y="1127"/>
                  <a:pt x="176784" y="111"/>
                </a:cubicBezTo>
                <a:cubicBezTo>
                  <a:pt x="249936" y="-905"/>
                  <a:pt x="362712" y="5191"/>
                  <a:pt x="438912" y="12303"/>
                </a:cubicBezTo>
                <a:cubicBezTo>
                  <a:pt x="515112" y="19415"/>
                  <a:pt x="560832" y="28559"/>
                  <a:pt x="633984" y="42783"/>
                </a:cubicBezTo>
                <a:cubicBezTo>
                  <a:pt x="707136" y="57007"/>
                  <a:pt x="790448" y="69199"/>
                  <a:pt x="877824" y="97647"/>
                </a:cubicBezTo>
                <a:cubicBezTo>
                  <a:pt x="965200" y="126095"/>
                  <a:pt x="1060704" y="164703"/>
                  <a:pt x="1158240" y="213471"/>
                </a:cubicBezTo>
                <a:cubicBezTo>
                  <a:pt x="1255776" y="262239"/>
                  <a:pt x="1380744" y="332343"/>
                  <a:pt x="1463040" y="390255"/>
                </a:cubicBezTo>
                <a:cubicBezTo>
                  <a:pt x="1545336" y="448167"/>
                  <a:pt x="1578864" y="481695"/>
                  <a:pt x="1652016" y="560943"/>
                </a:cubicBezTo>
                <a:cubicBezTo>
                  <a:pt x="1725168" y="640191"/>
                  <a:pt x="1843024" y="786495"/>
                  <a:pt x="1901952" y="865743"/>
                </a:cubicBezTo>
                <a:cubicBezTo>
                  <a:pt x="1960880" y="944991"/>
                  <a:pt x="1966976" y="963279"/>
                  <a:pt x="2005584" y="1036431"/>
                </a:cubicBezTo>
                <a:cubicBezTo>
                  <a:pt x="2044192" y="1109583"/>
                  <a:pt x="2088896" y="1207119"/>
                  <a:pt x="2133600" y="130465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6E34F711-9B62-4E04-9E62-4553CEFDE634}"/>
              </a:ext>
            </a:extLst>
          </p:cNvPr>
          <p:cNvSpPr/>
          <p:nvPr/>
        </p:nvSpPr>
        <p:spPr>
          <a:xfrm>
            <a:off x="4812967" y="2260854"/>
            <a:ext cx="1386665" cy="2688336"/>
          </a:xfrm>
          <a:custGeom>
            <a:avLst/>
            <a:gdLst>
              <a:gd name="connsiteX0" fmla="*/ 1848887 w 1848887"/>
              <a:gd name="connsiteY0" fmla="*/ 0 h 3584448"/>
              <a:gd name="connsiteX1" fmla="*/ 1568471 w 1848887"/>
              <a:gd name="connsiteY1" fmla="*/ 134112 h 3584448"/>
              <a:gd name="connsiteX2" fmla="*/ 1385591 w 1848887"/>
              <a:gd name="connsiteY2" fmla="*/ 231648 h 3584448"/>
              <a:gd name="connsiteX3" fmla="*/ 1105175 w 1848887"/>
              <a:gd name="connsiteY3" fmla="*/ 426720 h 3584448"/>
              <a:gd name="connsiteX4" fmla="*/ 849143 w 1848887"/>
              <a:gd name="connsiteY4" fmla="*/ 682752 h 3584448"/>
              <a:gd name="connsiteX5" fmla="*/ 587015 w 1848887"/>
              <a:gd name="connsiteY5" fmla="*/ 944880 h 3584448"/>
              <a:gd name="connsiteX6" fmla="*/ 440711 w 1848887"/>
              <a:gd name="connsiteY6" fmla="*/ 1182624 h 3584448"/>
              <a:gd name="connsiteX7" fmla="*/ 251735 w 1848887"/>
              <a:gd name="connsiteY7" fmla="*/ 1475232 h 3584448"/>
              <a:gd name="connsiteX8" fmla="*/ 93239 w 1848887"/>
              <a:gd name="connsiteY8" fmla="*/ 1840992 h 3584448"/>
              <a:gd name="connsiteX9" fmla="*/ 1799 w 1848887"/>
              <a:gd name="connsiteY9" fmla="*/ 2383536 h 3584448"/>
              <a:gd name="connsiteX10" fmla="*/ 44471 w 1848887"/>
              <a:gd name="connsiteY10" fmla="*/ 2804160 h 3584448"/>
              <a:gd name="connsiteX11" fmla="*/ 184679 w 1848887"/>
              <a:gd name="connsiteY11" fmla="*/ 3243072 h 3584448"/>
              <a:gd name="connsiteX12" fmla="*/ 361463 w 1848887"/>
              <a:gd name="connsiteY12" fmla="*/ 3584448 h 358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8887" h="3584448">
                <a:moveTo>
                  <a:pt x="1848887" y="0"/>
                </a:moveTo>
                <a:lnTo>
                  <a:pt x="1568471" y="134112"/>
                </a:lnTo>
                <a:cubicBezTo>
                  <a:pt x="1491255" y="172720"/>
                  <a:pt x="1462807" y="182880"/>
                  <a:pt x="1385591" y="231648"/>
                </a:cubicBezTo>
                <a:cubicBezTo>
                  <a:pt x="1308375" y="280416"/>
                  <a:pt x="1194583" y="351536"/>
                  <a:pt x="1105175" y="426720"/>
                </a:cubicBezTo>
                <a:cubicBezTo>
                  <a:pt x="1015767" y="501904"/>
                  <a:pt x="849143" y="682752"/>
                  <a:pt x="849143" y="682752"/>
                </a:cubicBezTo>
                <a:cubicBezTo>
                  <a:pt x="762783" y="769112"/>
                  <a:pt x="655087" y="861568"/>
                  <a:pt x="587015" y="944880"/>
                </a:cubicBezTo>
                <a:cubicBezTo>
                  <a:pt x="518943" y="1028192"/>
                  <a:pt x="496591" y="1094232"/>
                  <a:pt x="440711" y="1182624"/>
                </a:cubicBezTo>
                <a:cubicBezTo>
                  <a:pt x="384831" y="1271016"/>
                  <a:pt x="309647" y="1365504"/>
                  <a:pt x="251735" y="1475232"/>
                </a:cubicBezTo>
                <a:cubicBezTo>
                  <a:pt x="193823" y="1584960"/>
                  <a:pt x="134895" y="1689608"/>
                  <a:pt x="93239" y="1840992"/>
                </a:cubicBezTo>
                <a:cubicBezTo>
                  <a:pt x="51583" y="1992376"/>
                  <a:pt x="9927" y="2223008"/>
                  <a:pt x="1799" y="2383536"/>
                </a:cubicBezTo>
                <a:cubicBezTo>
                  <a:pt x="-6329" y="2544064"/>
                  <a:pt x="13991" y="2660904"/>
                  <a:pt x="44471" y="2804160"/>
                </a:cubicBezTo>
                <a:cubicBezTo>
                  <a:pt x="74951" y="2947416"/>
                  <a:pt x="131847" y="3113024"/>
                  <a:pt x="184679" y="3243072"/>
                </a:cubicBezTo>
                <a:cubicBezTo>
                  <a:pt x="237511" y="3373120"/>
                  <a:pt x="299487" y="3478784"/>
                  <a:pt x="361463" y="358444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33EEA3D4-CFB3-4B82-99FE-7CA465FCBEC4}"/>
              </a:ext>
            </a:extLst>
          </p:cNvPr>
          <p:cNvSpPr/>
          <p:nvPr/>
        </p:nvSpPr>
        <p:spPr>
          <a:xfrm>
            <a:off x="4557925" y="2288286"/>
            <a:ext cx="1504547" cy="2057400"/>
          </a:xfrm>
          <a:custGeom>
            <a:avLst/>
            <a:gdLst>
              <a:gd name="connsiteX0" fmla="*/ 2006063 w 2006063"/>
              <a:gd name="connsiteY0" fmla="*/ 0 h 2743200"/>
              <a:gd name="connsiteX1" fmla="*/ 1750031 w 2006063"/>
              <a:gd name="connsiteY1" fmla="*/ 48768 h 2743200"/>
              <a:gd name="connsiteX2" fmla="*/ 1274543 w 2006063"/>
              <a:gd name="connsiteY2" fmla="*/ 249936 h 2743200"/>
              <a:gd name="connsiteX3" fmla="*/ 1042895 w 2006063"/>
              <a:gd name="connsiteY3" fmla="*/ 365760 h 2743200"/>
              <a:gd name="connsiteX4" fmla="*/ 689327 w 2006063"/>
              <a:gd name="connsiteY4" fmla="*/ 633984 h 2743200"/>
              <a:gd name="connsiteX5" fmla="*/ 463775 w 2006063"/>
              <a:gd name="connsiteY5" fmla="*/ 871728 h 2743200"/>
              <a:gd name="connsiteX6" fmla="*/ 213839 w 2006063"/>
              <a:gd name="connsiteY6" fmla="*/ 1280160 h 2743200"/>
              <a:gd name="connsiteX7" fmla="*/ 37055 w 2006063"/>
              <a:gd name="connsiteY7" fmla="*/ 1792224 h 2743200"/>
              <a:gd name="connsiteX8" fmla="*/ 479 w 2006063"/>
              <a:gd name="connsiteY8" fmla="*/ 2292096 h 2743200"/>
              <a:gd name="connsiteX9" fmla="*/ 49247 w 2006063"/>
              <a:gd name="connsiteY9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6063" h="2743200">
                <a:moveTo>
                  <a:pt x="2006063" y="0"/>
                </a:moveTo>
                <a:cubicBezTo>
                  <a:pt x="1939007" y="3556"/>
                  <a:pt x="1871951" y="7112"/>
                  <a:pt x="1750031" y="48768"/>
                </a:cubicBezTo>
                <a:cubicBezTo>
                  <a:pt x="1628111" y="90424"/>
                  <a:pt x="1392399" y="197104"/>
                  <a:pt x="1274543" y="249936"/>
                </a:cubicBezTo>
                <a:cubicBezTo>
                  <a:pt x="1156687" y="302768"/>
                  <a:pt x="1140431" y="301752"/>
                  <a:pt x="1042895" y="365760"/>
                </a:cubicBezTo>
                <a:cubicBezTo>
                  <a:pt x="945359" y="429768"/>
                  <a:pt x="785847" y="549656"/>
                  <a:pt x="689327" y="633984"/>
                </a:cubicBezTo>
                <a:cubicBezTo>
                  <a:pt x="592807" y="718312"/>
                  <a:pt x="543023" y="764032"/>
                  <a:pt x="463775" y="871728"/>
                </a:cubicBezTo>
                <a:cubicBezTo>
                  <a:pt x="384527" y="979424"/>
                  <a:pt x="284959" y="1126744"/>
                  <a:pt x="213839" y="1280160"/>
                </a:cubicBezTo>
                <a:cubicBezTo>
                  <a:pt x="142719" y="1433576"/>
                  <a:pt x="72615" y="1623568"/>
                  <a:pt x="37055" y="1792224"/>
                </a:cubicBezTo>
                <a:cubicBezTo>
                  <a:pt x="1495" y="1960880"/>
                  <a:pt x="-1553" y="2133600"/>
                  <a:pt x="479" y="2292096"/>
                </a:cubicBezTo>
                <a:cubicBezTo>
                  <a:pt x="2511" y="2450592"/>
                  <a:pt x="25879" y="2596896"/>
                  <a:pt x="49247" y="274320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E5673644-411B-4772-9635-F4E9F3BDD256}"/>
              </a:ext>
            </a:extLst>
          </p:cNvPr>
          <p:cNvSpPr/>
          <p:nvPr/>
        </p:nvSpPr>
        <p:spPr>
          <a:xfrm>
            <a:off x="4475988" y="2254083"/>
            <a:ext cx="1563624" cy="866307"/>
          </a:xfrm>
          <a:custGeom>
            <a:avLst/>
            <a:gdLst>
              <a:gd name="connsiteX0" fmla="*/ 2084832 w 2084832"/>
              <a:gd name="connsiteY0" fmla="*/ 2932 h 1155076"/>
              <a:gd name="connsiteX1" fmla="*/ 1895856 w 2084832"/>
              <a:gd name="connsiteY1" fmla="*/ 2932 h 1155076"/>
              <a:gd name="connsiteX2" fmla="*/ 1584960 w 2084832"/>
              <a:gd name="connsiteY2" fmla="*/ 33412 h 1155076"/>
              <a:gd name="connsiteX3" fmla="*/ 1347216 w 2084832"/>
              <a:gd name="connsiteY3" fmla="*/ 82180 h 1155076"/>
              <a:gd name="connsiteX4" fmla="*/ 1072896 w 2084832"/>
              <a:gd name="connsiteY4" fmla="*/ 167524 h 1155076"/>
              <a:gd name="connsiteX5" fmla="*/ 731520 w 2084832"/>
              <a:gd name="connsiteY5" fmla="*/ 338212 h 1155076"/>
              <a:gd name="connsiteX6" fmla="*/ 463296 w 2084832"/>
              <a:gd name="connsiteY6" fmla="*/ 563764 h 1155076"/>
              <a:gd name="connsiteX7" fmla="*/ 195072 w 2084832"/>
              <a:gd name="connsiteY7" fmla="*/ 856372 h 1155076"/>
              <a:gd name="connsiteX8" fmla="*/ 0 w 2084832"/>
              <a:gd name="connsiteY8" fmla="*/ 1155076 h 1155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4832" h="1155076">
                <a:moveTo>
                  <a:pt x="2084832" y="2932"/>
                </a:moveTo>
                <a:cubicBezTo>
                  <a:pt x="2032000" y="392"/>
                  <a:pt x="1979168" y="-2148"/>
                  <a:pt x="1895856" y="2932"/>
                </a:cubicBezTo>
                <a:cubicBezTo>
                  <a:pt x="1812544" y="8012"/>
                  <a:pt x="1676400" y="20204"/>
                  <a:pt x="1584960" y="33412"/>
                </a:cubicBezTo>
                <a:cubicBezTo>
                  <a:pt x="1493520" y="46620"/>
                  <a:pt x="1432560" y="59828"/>
                  <a:pt x="1347216" y="82180"/>
                </a:cubicBezTo>
                <a:cubicBezTo>
                  <a:pt x="1261872" y="104532"/>
                  <a:pt x="1175512" y="124852"/>
                  <a:pt x="1072896" y="167524"/>
                </a:cubicBezTo>
                <a:cubicBezTo>
                  <a:pt x="970280" y="210196"/>
                  <a:pt x="833120" y="272172"/>
                  <a:pt x="731520" y="338212"/>
                </a:cubicBezTo>
                <a:cubicBezTo>
                  <a:pt x="629920" y="404252"/>
                  <a:pt x="552704" y="477404"/>
                  <a:pt x="463296" y="563764"/>
                </a:cubicBezTo>
                <a:cubicBezTo>
                  <a:pt x="373888" y="650124"/>
                  <a:pt x="272288" y="757820"/>
                  <a:pt x="195072" y="856372"/>
                </a:cubicBezTo>
                <a:cubicBezTo>
                  <a:pt x="117856" y="954924"/>
                  <a:pt x="58928" y="1055000"/>
                  <a:pt x="0" y="115507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48E1483F-2FB6-45A4-8681-6F776A548A5D}"/>
              </a:ext>
            </a:extLst>
          </p:cNvPr>
          <p:cNvSpPr/>
          <p:nvPr/>
        </p:nvSpPr>
        <p:spPr>
          <a:xfrm>
            <a:off x="4878324" y="2140189"/>
            <a:ext cx="1321308" cy="239537"/>
          </a:xfrm>
          <a:custGeom>
            <a:avLst/>
            <a:gdLst>
              <a:gd name="connsiteX0" fmla="*/ 1761744 w 1761744"/>
              <a:gd name="connsiteY0" fmla="*/ 142599 h 319383"/>
              <a:gd name="connsiteX1" fmla="*/ 1438656 w 1761744"/>
              <a:gd name="connsiteY1" fmla="*/ 51159 h 319383"/>
              <a:gd name="connsiteX2" fmla="*/ 1103376 w 1761744"/>
              <a:gd name="connsiteY2" fmla="*/ 2391 h 319383"/>
              <a:gd name="connsiteX3" fmla="*/ 829056 w 1761744"/>
              <a:gd name="connsiteY3" fmla="*/ 14583 h 319383"/>
              <a:gd name="connsiteX4" fmla="*/ 548640 w 1761744"/>
              <a:gd name="connsiteY4" fmla="*/ 75543 h 319383"/>
              <a:gd name="connsiteX5" fmla="*/ 207264 w 1761744"/>
              <a:gd name="connsiteY5" fmla="*/ 227943 h 319383"/>
              <a:gd name="connsiteX6" fmla="*/ 0 w 1761744"/>
              <a:gd name="connsiteY6" fmla="*/ 319383 h 31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1744" h="319383">
                <a:moveTo>
                  <a:pt x="1761744" y="142599"/>
                </a:moveTo>
                <a:cubicBezTo>
                  <a:pt x="1655064" y="108563"/>
                  <a:pt x="1548384" y="74527"/>
                  <a:pt x="1438656" y="51159"/>
                </a:cubicBezTo>
                <a:cubicBezTo>
                  <a:pt x="1328928" y="27791"/>
                  <a:pt x="1204976" y="8487"/>
                  <a:pt x="1103376" y="2391"/>
                </a:cubicBezTo>
                <a:cubicBezTo>
                  <a:pt x="1001776" y="-3705"/>
                  <a:pt x="921512" y="2391"/>
                  <a:pt x="829056" y="14583"/>
                </a:cubicBezTo>
                <a:cubicBezTo>
                  <a:pt x="736600" y="26775"/>
                  <a:pt x="652272" y="39983"/>
                  <a:pt x="548640" y="75543"/>
                </a:cubicBezTo>
                <a:cubicBezTo>
                  <a:pt x="445008" y="111103"/>
                  <a:pt x="207264" y="227943"/>
                  <a:pt x="207264" y="227943"/>
                </a:cubicBezTo>
                <a:lnTo>
                  <a:pt x="0" y="319383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AD2C65D5-BDD4-4B28-BD3C-BA6D15964C3A}"/>
              </a:ext>
            </a:extLst>
          </p:cNvPr>
          <p:cNvSpPr/>
          <p:nvPr/>
        </p:nvSpPr>
        <p:spPr>
          <a:xfrm>
            <a:off x="6240780" y="2148046"/>
            <a:ext cx="1229868" cy="163100"/>
          </a:xfrm>
          <a:custGeom>
            <a:avLst/>
            <a:gdLst>
              <a:gd name="connsiteX0" fmla="*/ 0 w 1639824"/>
              <a:gd name="connsiteY0" fmla="*/ 138219 h 217467"/>
              <a:gd name="connsiteX1" fmla="*/ 286512 w 1639824"/>
              <a:gd name="connsiteY1" fmla="*/ 58971 h 217467"/>
              <a:gd name="connsiteX2" fmla="*/ 505968 w 1639824"/>
              <a:gd name="connsiteY2" fmla="*/ 16299 h 217467"/>
              <a:gd name="connsiteX3" fmla="*/ 694944 w 1639824"/>
              <a:gd name="connsiteY3" fmla="*/ 4107 h 217467"/>
              <a:gd name="connsiteX4" fmla="*/ 926592 w 1639824"/>
              <a:gd name="connsiteY4" fmla="*/ 4107 h 217467"/>
              <a:gd name="connsiteX5" fmla="*/ 1158240 w 1639824"/>
              <a:gd name="connsiteY5" fmla="*/ 52875 h 217467"/>
              <a:gd name="connsiteX6" fmla="*/ 1389888 w 1639824"/>
              <a:gd name="connsiteY6" fmla="*/ 107739 h 217467"/>
              <a:gd name="connsiteX7" fmla="*/ 1639824 w 1639824"/>
              <a:gd name="connsiteY7" fmla="*/ 217467 h 21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9824" h="217467">
                <a:moveTo>
                  <a:pt x="0" y="138219"/>
                </a:moveTo>
                <a:cubicBezTo>
                  <a:pt x="101092" y="108755"/>
                  <a:pt x="202184" y="79291"/>
                  <a:pt x="286512" y="58971"/>
                </a:cubicBezTo>
                <a:cubicBezTo>
                  <a:pt x="370840" y="38651"/>
                  <a:pt x="437896" y="25443"/>
                  <a:pt x="505968" y="16299"/>
                </a:cubicBezTo>
                <a:cubicBezTo>
                  <a:pt x="574040" y="7155"/>
                  <a:pt x="624840" y="6139"/>
                  <a:pt x="694944" y="4107"/>
                </a:cubicBezTo>
                <a:cubicBezTo>
                  <a:pt x="765048" y="2075"/>
                  <a:pt x="849376" y="-4021"/>
                  <a:pt x="926592" y="4107"/>
                </a:cubicBezTo>
                <a:cubicBezTo>
                  <a:pt x="1003808" y="12235"/>
                  <a:pt x="1081024" y="35603"/>
                  <a:pt x="1158240" y="52875"/>
                </a:cubicBezTo>
                <a:cubicBezTo>
                  <a:pt x="1235456" y="70147"/>
                  <a:pt x="1309624" y="80307"/>
                  <a:pt x="1389888" y="107739"/>
                </a:cubicBezTo>
                <a:cubicBezTo>
                  <a:pt x="1470152" y="135171"/>
                  <a:pt x="1554988" y="176319"/>
                  <a:pt x="1639824" y="217467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79AA1C51-A4E7-4AB2-A6AE-3A38839FA642}"/>
              </a:ext>
            </a:extLst>
          </p:cNvPr>
          <p:cNvSpPr/>
          <p:nvPr/>
        </p:nvSpPr>
        <p:spPr>
          <a:xfrm>
            <a:off x="6313932" y="1959102"/>
            <a:ext cx="641992" cy="214884"/>
          </a:xfrm>
          <a:custGeom>
            <a:avLst/>
            <a:gdLst>
              <a:gd name="connsiteX0" fmla="*/ 0 w 914531"/>
              <a:gd name="connsiteY0" fmla="*/ 286512 h 286512"/>
              <a:gd name="connsiteX1" fmla="*/ 170688 w 914531"/>
              <a:gd name="connsiteY1" fmla="*/ 182880 h 286512"/>
              <a:gd name="connsiteX2" fmla="*/ 341376 w 914531"/>
              <a:gd name="connsiteY2" fmla="*/ 128016 h 286512"/>
              <a:gd name="connsiteX3" fmla="*/ 591312 w 914531"/>
              <a:gd name="connsiteY3" fmla="*/ 60960 h 286512"/>
              <a:gd name="connsiteX4" fmla="*/ 737616 w 914531"/>
              <a:gd name="connsiteY4" fmla="*/ 24384 h 286512"/>
              <a:gd name="connsiteX5" fmla="*/ 902208 w 914531"/>
              <a:gd name="connsiteY5" fmla="*/ 6096 h 286512"/>
              <a:gd name="connsiteX6" fmla="*/ 890016 w 914531"/>
              <a:gd name="connsiteY6" fmla="*/ 0 h 286512"/>
              <a:gd name="connsiteX0" fmla="*/ 0 w 906225"/>
              <a:gd name="connsiteY0" fmla="*/ 286512 h 286512"/>
              <a:gd name="connsiteX1" fmla="*/ 170688 w 906225"/>
              <a:gd name="connsiteY1" fmla="*/ 182880 h 286512"/>
              <a:gd name="connsiteX2" fmla="*/ 341376 w 906225"/>
              <a:gd name="connsiteY2" fmla="*/ 128016 h 286512"/>
              <a:gd name="connsiteX3" fmla="*/ 591312 w 906225"/>
              <a:gd name="connsiteY3" fmla="*/ 60960 h 286512"/>
              <a:gd name="connsiteX4" fmla="*/ 737616 w 906225"/>
              <a:gd name="connsiteY4" fmla="*/ 24384 h 286512"/>
              <a:gd name="connsiteX5" fmla="*/ 902208 w 906225"/>
              <a:gd name="connsiteY5" fmla="*/ 6096 h 286512"/>
              <a:gd name="connsiteX6" fmla="*/ 806196 w 906225"/>
              <a:gd name="connsiteY6" fmla="*/ 0 h 286512"/>
              <a:gd name="connsiteX0" fmla="*/ 0 w 855989"/>
              <a:gd name="connsiteY0" fmla="*/ 286512 h 286512"/>
              <a:gd name="connsiteX1" fmla="*/ 170688 w 855989"/>
              <a:gd name="connsiteY1" fmla="*/ 182880 h 286512"/>
              <a:gd name="connsiteX2" fmla="*/ 341376 w 855989"/>
              <a:gd name="connsiteY2" fmla="*/ 128016 h 286512"/>
              <a:gd name="connsiteX3" fmla="*/ 591312 w 855989"/>
              <a:gd name="connsiteY3" fmla="*/ 60960 h 286512"/>
              <a:gd name="connsiteX4" fmla="*/ 737616 w 855989"/>
              <a:gd name="connsiteY4" fmla="*/ 24384 h 286512"/>
              <a:gd name="connsiteX5" fmla="*/ 848868 w 855989"/>
              <a:gd name="connsiteY5" fmla="*/ 13716 h 286512"/>
              <a:gd name="connsiteX6" fmla="*/ 806196 w 855989"/>
              <a:gd name="connsiteY6" fmla="*/ 0 h 28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989" h="286512">
                <a:moveTo>
                  <a:pt x="0" y="286512"/>
                </a:moveTo>
                <a:cubicBezTo>
                  <a:pt x="56896" y="247904"/>
                  <a:pt x="113792" y="209296"/>
                  <a:pt x="170688" y="182880"/>
                </a:cubicBezTo>
                <a:cubicBezTo>
                  <a:pt x="227584" y="156464"/>
                  <a:pt x="271272" y="148336"/>
                  <a:pt x="341376" y="128016"/>
                </a:cubicBezTo>
                <a:cubicBezTo>
                  <a:pt x="411480" y="107696"/>
                  <a:pt x="525272" y="78232"/>
                  <a:pt x="591312" y="60960"/>
                </a:cubicBezTo>
                <a:cubicBezTo>
                  <a:pt x="657352" y="43688"/>
                  <a:pt x="694690" y="32258"/>
                  <a:pt x="737616" y="24384"/>
                </a:cubicBezTo>
                <a:cubicBezTo>
                  <a:pt x="780542" y="16510"/>
                  <a:pt x="823468" y="17780"/>
                  <a:pt x="848868" y="13716"/>
                </a:cubicBezTo>
                <a:cubicBezTo>
                  <a:pt x="874268" y="9652"/>
                  <a:pt x="824992" y="1016"/>
                  <a:pt x="806196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AEAE83E0-BB1C-45B6-BC18-AA0F902981B2}"/>
              </a:ext>
            </a:extLst>
          </p:cNvPr>
          <p:cNvSpPr/>
          <p:nvPr/>
        </p:nvSpPr>
        <p:spPr>
          <a:xfrm>
            <a:off x="5422392" y="1972818"/>
            <a:ext cx="690372" cy="205740"/>
          </a:xfrm>
          <a:custGeom>
            <a:avLst/>
            <a:gdLst>
              <a:gd name="connsiteX0" fmla="*/ 920496 w 920496"/>
              <a:gd name="connsiteY0" fmla="*/ 274320 h 274320"/>
              <a:gd name="connsiteX1" fmla="*/ 725424 w 920496"/>
              <a:gd name="connsiteY1" fmla="*/ 170688 h 274320"/>
              <a:gd name="connsiteX2" fmla="*/ 542544 w 920496"/>
              <a:gd name="connsiteY2" fmla="*/ 91440 h 274320"/>
              <a:gd name="connsiteX3" fmla="*/ 353568 w 920496"/>
              <a:gd name="connsiteY3" fmla="*/ 36576 h 274320"/>
              <a:gd name="connsiteX4" fmla="*/ 188976 w 920496"/>
              <a:gd name="connsiteY4" fmla="*/ 6096 h 274320"/>
              <a:gd name="connsiteX5" fmla="*/ 0 w 920496"/>
              <a:gd name="connsiteY5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0496" h="274320">
                <a:moveTo>
                  <a:pt x="920496" y="274320"/>
                </a:moveTo>
                <a:cubicBezTo>
                  <a:pt x="854456" y="237744"/>
                  <a:pt x="788416" y="201168"/>
                  <a:pt x="725424" y="170688"/>
                </a:cubicBezTo>
                <a:cubicBezTo>
                  <a:pt x="662432" y="140208"/>
                  <a:pt x="604520" y="113792"/>
                  <a:pt x="542544" y="91440"/>
                </a:cubicBezTo>
                <a:cubicBezTo>
                  <a:pt x="480568" y="69088"/>
                  <a:pt x="412496" y="50800"/>
                  <a:pt x="353568" y="36576"/>
                </a:cubicBezTo>
                <a:cubicBezTo>
                  <a:pt x="294640" y="22352"/>
                  <a:pt x="247904" y="12192"/>
                  <a:pt x="188976" y="6096"/>
                </a:cubicBezTo>
                <a:cubicBezTo>
                  <a:pt x="130048" y="0"/>
                  <a:pt x="65024" y="0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0331668B-2128-4D3B-97C7-89779FED704D}"/>
              </a:ext>
            </a:extLst>
          </p:cNvPr>
          <p:cNvSpPr/>
          <p:nvPr/>
        </p:nvSpPr>
        <p:spPr>
          <a:xfrm>
            <a:off x="5843016" y="1831086"/>
            <a:ext cx="324612" cy="338328"/>
          </a:xfrm>
          <a:custGeom>
            <a:avLst/>
            <a:gdLst>
              <a:gd name="connsiteX0" fmla="*/ 432816 w 432816"/>
              <a:gd name="connsiteY0" fmla="*/ 451104 h 451104"/>
              <a:gd name="connsiteX1" fmla="*/ 286512 w 432816"/>
              <a:gd name="connsiteY1" fmla="*/ 249936 h 451104"/>
              <a:gd name="connsiteX2" fmla="*/ 115824 w 432816"/>
              <a:gd name="connsiteY2" fmla="*/ 85344 h 451104"/>
              <a:gd name="connsiteX3" fmla="*/ 0 w 432816"/>
              <a:gd name="connsiteY3" fmla="*/ 0 h 45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816" h="451104">
                <a:moveTo>
                  <a:pt x="432816" y="451104"/>
                </a:moveTo>
                <a:cubicBezTo>
                  <a:pt x="386080" y="381000"/>
                  <a:pt x="339344" y="310896"/>
                  <a:pt x="286512" y="249936"/>
                </a:cubicBezTo>
                <a:cubicBezTo>
                  <a:pt x="233680" y="188976"/>
                  <a:pt x="163576" y="127000"/>
                  <a:pt x="115824" y="85344"/>
                </a:cubicBezTo>
                <a:cubicBezTo>
                  <a:pt x="68072" y="43688"/>
                  <a:pt x="34036" y="21844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878C6459-AA7B-4B3A-A9D4-6B0B9C4192BA}"/>
              </a:ext>
            </a:extLst>
          </p:cNvPr>
          <p:cNvSpPr/>
          <p:nvPr/>
        </p:nvSpPr>
        <p:spPr>
          <a:xfrm>
            <a:off x="6263640" y="1826514"/>
            <a:ext cx="310896" cy="329184"/>
          </a:xfrm>
          <a:custGeom>
            <a:avLst/>
            <a:gdLst>
              <a:gd name="connsiteX0" fmla="*/ 0 w 414528"/>
              <a:gd name="connsiteY0" fmla="*/ 438912 h 438912"/>
              <a:gd name="connsiteX1" fmla="*/ 115824 w 414528"/>
              <a:gd name="connsiteY1" fmla="*/ 262128 h 438912"/>
              <a:gd name="connsiteX2" fmla="*/ 219456 w 414528"/>
              <a:gd name="connsiteY2" fmla="*/ 170688 h 438912"/>
              <a:gd name="connsiteX3" fmla="*/ 304800 w 414528"/>
              <a:gd name="connsiteY3" fmla="*/ 85344 h 438912"/>
              <a:gd name="connsiteX4" fmla="*/ 414528 w 414528"/>
              <a:gd name="connsiteY4" fmla="*/ 0 h 43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528" h="438912">
                <a:moveTo>
                  <a:pt x="0" y="438912"/>
                </a:moveTo>
                <a:cubicBezTo>
                  <a:pt x="39624" y="372872"/>
                  <a:pt x="79248" y="306832"/>
                  <a:pt x="115824" y="262128"/>
                </a:cubicBezTo>
                <a:cubicBezTo>
                  <a:pt x="152400" y="217424"/>
                  <a:pt x="187960" y="200152"/>
                  <a:pt x="219456" y="170688"/>
                </a:cubicBezTo>
                <a:cubicBezTo>
                  <a:pt x="250952" y="141224"/>
                  <a:pt x="272288" y="113792"/>
                  <a:pt x="304800" y="85344"/>
                </a:cubicBezTo>
                <a:cubicBezTo>
                  <a:pt x="337312" y="56896"/>
                  <a:pt x="375920" y="28448"/>
                  <a:pt x="414528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202185FA-0E7C-4E71-9375-20990C2421D1}"/>
              </a:ext>
            </a:extLst>
          </p:cNvPr>
          <p:cNvSpPr/>
          <p:nvPr/>
        </p:nvSpPr>
        <p:spPr>
          <a:xfrm>
            <a:off x="4423808" y="1808226"/>
            <a:ext cx="3563577" cy="35365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9897D914-EEC3-4F5F-B992-7CF916D716EE}"/>
              </a:ext>
            </a:extLst>
          </p:cNvPr>
          <p:cNvCxnSpPr>
            <a:cxnSpLocks/>
          </p:cNvCxnSpPr>
          <p:nvPr/>
        </p:nvCxnSpPr>
        <p:spPr>
          <a:xfrm>
            <a:off x="6199882" y="1808226"/>
            <a:ext cx="48899" cy="3511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59A52839-83A8-4D9B-8680-8EC63237FAFD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724144" y="3879342"/>
            <a:ext cx="500187" cy="354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784D0DC5-0C50-4885-976F-E77C65EC804E}"/>
              </a:ext>
            </a:extLst>
          </p:cNvPr>
          <p:cNvSpPr txBox="1"/>
          <p:nvPr/>
        </p:nvSpPr>
        <p:spPr>
          <a:xfrm>
            <a:off x="5762761" y="3591364"/>
            <a:ext cx="33637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>
                <a:solidFill>
                  <a:srgbClr val="0000FF"/>
                </a:solidFill>
                <a:highlight>
                  <a:srgbClr val="00FFFF"/>
                </a:highlight>
                <a:latin typeface="Calibri" panose="020F0502020204030204"/>
              </a:rPr>
              <a:t>1</a:t>
            </a:r>
            <a:r>
              <a:rPr lang="en-US" sz="1500" baseline="30000">
                <a:solidFill>
                  <a:srgbClr val="0000FF"/>
                </a:solidFill>
                <a:highlight>
                  <a:srgbClr val="00FFFF"/>
                </a:highlight>
                <a:latin typeface="Calibri" panose="020F0502020204030204"/>
              </a:rPr>
              <a:t>0</a:t>
            </a:r>
            <a:endParaRPr lang="en-US" sz="900">
              <a:highlight>
                <a:srgbClr val="00FFFF"/>
              </a:highlight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5AF84F2D-7BE3-45D0-A23E-BB1158911415}"/>
              </a:ext>
            </a:extLst>
          </p:cNvPr>
          <p:cNvSpPr/>
          <p:nvPr/>
        </p:nvSpPr>
        <p:spPr>
          <a:xfrm>
            <a:off x="259485" y="1613952"/>
            <a:ext cx="3908565" cy="2817437"/>
          </a:xfrm>
          <a:prstGeom prst="rect">
            <a:avLst/>
          </a:prstGeom>
          <a:noFill/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FC2AF7B3-1E01-4522-AB00-8F07D0E94936}"/>
              </a:ext>
            </a:extLst>
          </p:cNvPr>
          <p:cNvSpPr txBox="1"/>
          <p:nvPr/>
        </p:nvSpPr>
        <p:spPr>
          <a:xfrm>
            <a:off x="288628" y="1669905"/>
            <a:ext cx="38123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kern="0">
                <a:solidFill>
                  <a:srgbClr val="0000FF"/>
                </a:solidFill>
                <a:latin typeface="Calibri" panose="020F0502020204030204"/>
              </a:rPr>
              <a:t>  - Nếu cứ </a:t>
            </a:r>
            <a:r>
              <a:rPr lang="en-US" sz="2400" b="1">
                <a:solidFill>
                  <a:srgbClr val="FF0000"/>
                </a:solidFill>
              </a:rPr>
              <a:t>1</a:t>
            </a:r>
            <a:r>
              <a:rPr lang="en-US" sz="2400" b="1" baseline="30000">
                <a:solidFill>
                  <a:srgbClr val="FF0000"/>
                </a:solidFill>
              </a:rPr>
              <a:t>0</a:t>
            </a:r>
            <a:r>
              <a:rPr lang="en-US" sz="2400" baseline="30000">
                <a:solidFill>
                  <a:srgbClr val="0000FF"/>
                </a:solidFill>
              </a:rPr>
              <a:t> </a:t>
            </a:r>
            <a:r>
              <a:rPr lang="en-US" sz="2400" b="1" kern="0">
                <a:solidFill>
                  <a:srgbClr val="0000FF"/>
                </a:solidFill>
                <a:latin typeface="Calibri" panose="020F0502020204030204"/>
              </a:rPr>
              <a:t>vẽ một đường kinh tuyến thì trên Trái Đất sẽ có </a:t>
            </a:r>
            <a:r>
              <a:rPr lang="en-US" sz="2400" b="1" kern="0">
                <a:solidFill>
                  <a:srgbClr val="FF0000"/>
                </a:solidFill>
                <a:latin typeface="Calibri" panose="020F0502020204030204"/>
              </a:rPr>
              <a:t>36</a:t>
            </a:r>
            <a:r>
              <a:rPr lang="en-US" sz="2400" b="1">
                <a:solidFill>
                  <a:srgbClr val="FF0000"/>
                </a:solidFill>
              </a:rPr>
              <a:t>0</a:t>
            </a:r>
            <a:r>
              <a:rPr lang="en-US" sz="2400" b="1" kern="0">
                <a:solidFill>
                  <a:srgbClr val="0000FF"/>
                </a:solidFill>
                <a:latin typeface="Calibri" panose="020F0502020204030204"/>
              </a:rPr>
              <a:t> đường kinh tuyến.</a:t>
            </a:r>
          </a:p>
          <a:p>
            <a:pPr algn="just"/>
            <a:endParaRPr lang="en-US" sz="2400" b="1" kern="0">
              <a:solidFill>
                <a:srgbClr val="0000FF"/>
              </a:solidFill>
              <a:latin typeface="Calibri" panose="020F0502020204030204"/>
            </a:endParaRPr>
          </a:p>
          <a:p>
            <a:pPr algn="just"/>
            <a:r>
              <a:rPr lang="en-US" sz="2400" b="1" kern="0">
                <a:solidFill>
                  <a:srgbClr val="0000FF"/>
                </a:solidFill>
                <a:latin typeface="Calibri" panose="020F0502020204030204"/>
              </a:rPr>
              <a:t>  </a:t>
            </a:r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xmlns="" id="{1A03798F-C08F-44FE-AD1D-E2376138D095}"/>
              </a:ext>
            </a:extLst>
          </p:cNvPr>
          <p:cNvSpPr/>
          <p:nvPr/>
        </p:nvSpPr>
        <p:spPr>
          <a:xfrm>
            <a:off x="4967989" y="2175510"/>
            <a:ext cx="2488897" cy="1242522"/>
          </a:xfrm>
          <a:custGeom>
            <a:avLst/>
            <a:gdLst>
              <a:gd name="connsiteX0" fmla="*/ 183215 w 3318529"/>
              <a:gd name="connsiteY0" fmla="*/ 0 h 1656696"/>
              <a:gd name="connsiteX1" fmla="*/ 122255 w 3318529"/>
              <a:gd name="connsiteY1" fmla="*/ 172720 h 1656696"/>
              <a:gd name="connsiteX2" fmla="*/ 10495 w 3318529"/>
              <a:gd name="connsiteY2" fmla="*/ 416560 h 1656696"/>
              <a:gd name="connsiteX3" fmla="*/ 10495 w 3318529"/>
              <a:gd name="connsiteY3" fmla="*/ 650240 h 1656696"/>
              <a:gd name="connsiteX4" fmla="*/ 61295 w 3318529"/>
              <a:gd name="connsiteY4" fmla="*/ 853440 h 1656696"/>
              <a:gd name="connsiteX5" fmla="*/ 203535 w 3318529"/>
              <a:gd name="connsiteY5" fmla="*/ 1097280 h 1656696"/>
              <a:gd name="connsiteX6" fmla="*/ 325455 w 3318529"/>
              <a:gd name="connsiteY6" fmla="*/ 1219200 h 1656696"/>
              <a:gd name="connsiteX7" fmla="*/ 569295 w 3318529"/>
              <a:gd name="connsiteY7" fmla="*/ 1402080 h 1656696"/>
              <a:gd name="connsiteX8" fmla="*/ 782655 w 3318529"/>
              <a:gd name="connsiteY8" fmla="*/ 1503680 h 1656696"/>
              <a:gd name="connsiteX9" fmla="*/ 1128095 w 3318529"/>
              <a:gd name="connsiteY9" fmla="*/ 1595120 h 1656696"/>
              <a:gd name="connsiteX10" fmla="*/ 1686895 w 3318529"/>
              <a:gd name="connsiteY10" fmla="*/ 1656080 h 1656696"/>
              <a:gd name="connsiteX11" fmla="*/ 2205055 w 3318529"/>
              <a:gd name="connsiteY11" fmla="*/ 1615440 h 1656696"/>
              <a:gd name="connsiteX12" fmla="*/ 2662255 w 3318529"/>
              <a:gd name="connsiteY12" fmla="*/ 1452880 h 1656696"/>
              <a:gd name="connsiteX13" fmla="*/ 3028015 w 3318529"/>
              <a:gd name="connsiteY13" fmla="*/ 1158240 h 1656696"/>
              <a:gd name="connsiteX14" fmla="*/ 3241375 w 3318529"/>
              <a:gd name="connsiteY14" fmla="*/ 843280 h 1656696"/>
              <a:gd name="connsiteX15" fmla="*/ 3302335 w 3318529"/>
              <a:gd name="connsiteY15" fmla="*/ 589280 h 1656696"/>
              <a:gd name="connsiteX16" fmla="*/ 3312495 w 3318529"/>
              <a:gd name="connsiteY16" fmla="*/ 386080 h 1656696"/>
              <a:gd name="connsiteX17" fmla="*/ 3221055 w 3318529"/>
              <a:gd name="connsiteY17" fmla="*/ 121920 h 165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18529" h="1656696">
                <a:moveTo>
                  <a:pt x="183215" y="0"/>
                </a:moveTo>
                <a:cubicBezTo>
                  <a:pt x="167128" y="51646"/>
                  <a:pt x="151042" y="103293"/>
                  <a:pt x="122255" y="172720"/>
                </a:cubicBezTo>
                <a:cubicBezTo>
                  <a:pt x="93468" y="242147"/>
                  <a:pt x="29122" y="336973"/>
                  <a:pt x="10495" y="416560"/>
                </a:cubicBezTo>
                <a:cubicBezTo>
                  <a:pt x="-8132" y="496147"/>
                  <a:pt x="2028" y="577427"/>
                  <a:pt x="10495" y="650240"/>
                </a:cubicBezTo>
                <a:cubicBezTo>
                  <a:pt x="18962" y="723053"/>
                  <a:pt x="29122" y="778934"/>
                  <a:pt x="61295" y="853440"/>
                </a:cubicBezTo>
                <a:cubicBezTo>
                  <a:pt x="93468" y="927946"/>
                  <a:pt x="159508" y="1036320"/>
                  <a:pt x="203535" y="1097280"/>
                </a:cubicBezTo>
                <a:cubicBezTo>
                  <a:pt x="247562" y="1158240"/>
                  <a:pt x="264495" y="1168400"/>
                  <a:pt x="325455" y="1219200"/>
                </a:cubicBezTo>
                <a:cubicBezTo>
                  <a:pt x="386415" y="1270000"/>
                  <a:pt x="493095" y="1354667"/>
                  <a:pt x="569295" y="1402080"/>
                </a:cubicBezTo>
                <a:cubicBezTo>
                  <a:pt x="645495" y="1449493"/>
                  <a:pt x="689522" y="1471507"/>
                  <a:pt x="782655" y="1503680"/>
                </a:cubicBezTo>
                <a:cubicBezTo>
                  <a:pt x="875788" y="1535853"/>
                  <a:pt x="977388" y="1569720"/>
                  <a:pt x="1128095" y="1595120"/>
                </a:cubicBezTo>
                <a:cubicBezTo>
                  <a:pt x="1278802" y="1620520"/>
                  <a:pt x="1507402" y="1652693"/>
                  <a:pt x="1686895" y="1656080"/>
                </a:cubicBezTo>
                <a:cubicBezTo>
                  <a:pt x="1866388" y="1659467"/>
                  <a:pt x="2042495" y="1649307"/>
                  <a:pt x="2205055" y="1615440"/>
                </a:cubicBezTo>
                <a:cubicBezTo>
                  <a:pt x="2367615" y="1581573"/>
                  <a:pt x="2525095" y="1529080"/>
                  <a:pt x="2662255" y="1452880"/>
                </a:cubicBezTo>
                <a:cubicBezTo>
                  <a:pt x="2799415" y="1376680"/>
                  <a:pt x="2931495" y="1259840"/>
                  <a:pt x="3028015" y="1158240"/>
                </a:cubicBezTo>
                <a:cubicBezTo>
                  <a:pt x="3124535" y="1056640"/>
                  <a:pt x="3195655" y="938107"/>
                  <a:pt x="3241375" y="843280"/>
                </a:cubicBezTo>
                <a:cubicBezTo>
                  <a:pt x="3287095" y="748453"/>
                  <a:pt x="3290482" y="665480"/>
                  <a:pt x="3302335" y="589280"/>
                </a:cubicBezTo>
                <a:cubicBezTo>
                  <a:pt x="3314188" y="513080"/>
                  <a:pt x="3326042" y="463973"/>
                  <a:pt x="3312495" y="386080"/>
                </a:cubicBezTo>
                <a:cubicBezTo>
                  <a:pt x="3298948" y="308187"/>
                  <a:pt x="3260001" y="215053"/>
                  <a:pt x="3221055" y="12192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5EBE4425-12BA-4FD8-BC96-8F0B075345D4}"/>
              </a:ext>
            </a:extLst>
          </p:cNvPr>
          <p:cNvSpPr/>
          <p:nvPr/>
        </p:nvSpPr>
        <p:spPr>
          <a:xfrm>
            <a:off x="5392089" y="1851478"/>
            <a:ext cx="1600200" cy="1058936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xmlns="" id="{7C7B6D03-F343-4CD9-A5F1-848218A3475D}"/>
              </a:ext>
            </a:extLst>
          </p:cNvPr>
          <p:cNvSpPr/>
          <p:nvPr/>
        </p:nvSpPr>
        <p:spPr>
          <a:xfrm>
            <a:off x="4629150" y="2777490"/>
            <a:ext cx="3180170" cy="1154472"/>
          </a:xfrm>
          <a:custGeom>
            <a:avLst/>
            <a:gdLst>
              <a:gd name="connsiteX0" fmla="*/ 0 w 4240226"/>
              <a:gd name="connsiteY0" fmla="*/ 0 h 1539296"/>
              <a:gd name="connsiteX1" fmla="*/ 7620 w 4240226"/>
              <a:gd name="connsiteY1" fmla="*/ 137160 h 1539296"/>
              <a:gd name="connsiteX2" fmla="*/ 15240 w 4240226"/>
              <a:gd name="connsiteY2" fmla="*/ 281940 h 1539296"/>
              <a:gd name="connsiteX3" fmla="*/ 45720 w 4240226"/>
              <a:gd name="connsiteY3" fmla="*/ 441960 h 1539296"/>
              <a:gd name="connsiteX4" fmla="*/ 106680 w 4240226"/>
              <a:gd name="connsiteY4" fmla="*/ 601980 h 1539296"/>
              <a:gd name="connsiteX5" fmla="*/ 205740 w 4240226"/>
              <a:gd name="connsiteY5" fmla="*/ 784860 h 1539296"/>
              <a:gd name="connsiteX6" fmla="*/ 381000 w 4240226"/>
              <a:gd name="connsiteY6" fmla="*/ 960120 h 1539296"/>
              <a:gd name="connsiteX7" fmla="*/ 662940 w 4240226"/>
              <a:gd name="connsiteY7" fmla="*/ 1188720 h 1539296"/>
              <a:gd name="connsiteX8" fmla="*/ 899160 w 4240226"/>
              <a:gd name="connsiteY8" fmla="*/ 1287780 h 1539296"/>
              <a:gd name="connsiteX9" fmla="*/ 1455420 w 4240226"/>
              <a:gd name="connsiteY9" fmla="*/ 1478280 h 1539296"/>
              <a:gd name="connsiteX10" fmla="*/ 2118360 w 4240226"/>
              <a:gd name="connsiteY10" fmla="*/ 1539240 h 1539296"/>
              <a:gd name="connsiteX11" fmla="*/ 2788920 w 4240226"/>
              <a:gd name="connsiteY11" fmla="*/ 1470660 h 1539296"/>
              <a:gd name="connsiteX12" fmla="*/ 3360420 w 4240226"/>
              <a:gd name="connsiteY12" fmla="*/ 1257300 h 1539296"/>
              <a:gd name="connsiteX13" fmla="*/ 3832860 w 4240226"/>
              <a:gd name="connsiteY13" fmla="*/ 937260 h 1539296"/>
              <a:gd name="connsiteX14" fmla="*/ 4091940 w 4240226"/>
              <a:gd name="connsiteY14" fmla="*/ 556260 h 1539296"/>
              <a:gd name="connsiteX15" fmla="*/ 4221480 w 4240226"/>
              <a:gd name="connsiteY15" fmla="*/ 175260 h 1539296"/>
              <a:gd name="connsiteX16" fmla="*/ 4236720 w 4240226"/>
              <a:gd name="connsiteY16" fmla="*/ 38100 h 153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0226" h="1539296">
                <a:moveTo>
                  <a:pt x="0" y="0"/>
                </a:moveTo>
                <a:cubicBezTo>
                  <a:pt x="2540" y="45085"/>
                  <a:pt x="5080" y="90170"/>
                  <a:pt x="7620" y="137160"/>
                </a:cubicBezTo>
                <a:cubicBezTo>
                  <a:pt x="10160" y="184150"/>
                  <a:pt x="8890" y="231140"/>
                  <a:pt x="15240" y="281940"/>
                </a:cubicBezTo>
                <a:cubicBezTo>
                  <a:pt x="21590" y="332740"/>
                  <a:pt x="30480" y="388620"/>
                  <a:pt x="45720" y="441960"/>
                </a:cubicBezTo>
                <a:cubicBezTo>
                  <a:pt x="60960" y="495300"/>
                  <a:pt x="80010" y="544830"/>
                  <a:pt x="106680" y="601980"/>
                </a:cubicBezTo>
                <a:cubicBezTo>
                  <a:pt x="133350" y="659130"/>
                  <a:pt x="160020" y="725170"/>
                  <a:pt x="205740" y="784860"/>
                </a:cubicBezTo>
                <a:cubicBezTo>
                  <a:pt x="251460" y="844550"/>
                  <a:pt x="304800" y="892810"/>
                  <a:pt x="381000" y="960120"/>
                </a:cubicBezTo>
                <a:cubicBezTo>
                  <a:pt x="457200" y="1027430"/>
                  <a:pt x="576580" y="1134110"/>
                  <a:pt x="662940" y="1188720"/>
                </a:cubicBezTo>
                <a:cubicBezTo>
                  <a:pt x="749300" y="1243330"/>
                  <a:pt x="767080" y="1239520"/>
                  <a:pt x="899160" y="1287780"/>
                </a:cubicBezTo>
                <a:cubicBezTo>
                  <a:pt x="1031240" y="1336040"/>
                  <a:pt x="1252220" y="1436370"/>
                  <a:pt x="1455420" y="1478280"/>
                </a:cubicBezTo>
                <a:cubicBezTo>
                  <a:pt x="1658620" y="1520190"/>
                  <a:pt x="1896110" y="1540510"/>
                  <a:pt x="2118360" y="1539240"/>
                </a:cubicBezTo>
                <a:cubicBezTo>
                  <a:pt x="2340610" y="1537970"/>
                  <a:pt x="2581910" y="1517650"/>
                  <a:pt x="2788920" y="1470660"/>
                </a:cubicBezTo>
                <a:cubicBezTo>
                  <a:pt x="2995930" y="1423670"/>
                  <a:pt x="3186430" y="1346200"/>
                  <a:pt x="3360420" y="1257300"/>
                </a:cubicBezTo>
                <a:cubicBezTo>
                  <a:pt x="3534410" y="1168400"/>
                  <a:pt x="3710940" y="1054100"/>
                  <a:pt x="3832860" y="937260"/>
                </a:cubicBezTo>
                <a:cubicBezTo>
                  <a:pt x="3954780" y="820420"/>
                  <a:pt x="4027170" y="683260"/>
                  <a:pt x="4091940" y="556260"/>
                </a:cubicBezTo>
                <a:cubicBezTo>
                  <a:pt x="4156710" y="429260"/>
                  <a:pt x="4197350" y="261620"/>
                  <a:pt x="4221480" y="175260"/>
                </a:cubicBezTo>
                <a:cubicBezTo>
                  <a:pt x="4245610" y="88900"/>
                  <a:pt x="4241165" y="63500"/>
                  <a:pt x="4236720" y="3810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xmlns="" id="{8113218F-5210-4F32-8406-9CF0D2669CA1}"/>
              </a:ext>
            </a:extLst>
          </p:cNvPr>
          <p:cNvSpPr/>
          <p:nvPr/>
        </p:nvSpPr>
        <p:spPr>
          <a:xfrm>
            <a:off x="4434840" y="3440430"/>
            <a:ext cx="3543300" cy="983686"/>
          </a:xfrm>
          <a:custGeom>
            <a:avLst/>
            <a:gdLst>
              <a:gd name="connsiteX0" fmla="*/ 0 w 4724400"/>
              <a:gd name="connsiteY0" fmla="*/ 7620 h 1311581"/>
              <a:gd name="connsiteX1" fmla="*/ 167640 w 4724400"/>
              <a:gd name="connsiteY1" fmla="*/ 426720 h 1311581"/>
              <a:gd name="connsiteX2" fmla="*/ 381000 w 4724400"/>
              <a:gd name="connsiteY2" fmla="*/ 678180 h 1311581"/>
              <a:gd name="connsiteX3" fmla="*/ 518160 w 4724400"/>
              <a:gd name="connsiteY3" fmla="*/ 784860 h 1311581"/>
              <a:gd name="connsiteX4" fmla="*/ 899160 w 4724400"/>
              <a:gd name="connsiteY4" fmla="*/ 1021080 h 1311581"/>
              <a:gd name="connsiteX5" fmla="*/ 1097280 w 4724400"/>
              <a:gd name="connsiteY5" fmla="*/ 1112520 h 1311581"/>
              <a:gd name="connsiteX6" fmla="*/ 1661160 w 4724400"/>
              <a:gd name="connsiteY6" fmla="*/ 1257300 h 1311581"/>
              <a:gd name="connsiteX7" fmla="*/ 2423160 w 4724400"/>
              <a:gd name="connsiteY7" fmla="*/ 1310640 h 1311581"/>
              <a:gd name="connsiteX8" fmla="*/ 3124200 w 4724400"/>
              <a:gd name="connsiteY8" fmla="*/ 1219200 h 1311581"/>
              <a:gd name="connsiteX9" fmla="*/ 3749040 w 4724400"/>
              <a:gd name="connsiteY9" fmla="*/ 1028700 h 1311581"/>
              <a:gd name="connsiteX10" fmla="*/ 4145280 w 4724400"/>
              <a:gd name="connsiteY10" fmla="*/ 784860 h 1311581"/>
              <a:gd name="connsiteX11" fmla="*/ 4389120 w 4724400"/>
              <a:gd name="connsiteY11" fmla="*/ 609600 h 1311581"/>
              <a:gd name="connsiteX12" fmla="*/ 4587240 w 4724400"/>
              <a:gd name="connsiteY12" fmla="*/ 312420 h 1311581"/>
              <a:gd name="connsiteX13" fmla="*/ 4724400 w 4724400"/>
              <a:gd name="connsiteY13" fmla="*/ 0 h 131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24400" h="1311581">
                <a:moveTo>
                  <a:pt x="0" y="7620"/>
                </a:moveTo>
                <a:cubicBezTo>
                  <a:pt x="52070" y="161290"/>
                  <a:pt x="104140" y="314960"/>
                  <a:pt x="167640" y="426720"/>
                </a:cubicBezTo>
                <a:cubicBezTo>
                  <a:pt x="231140" y="538480"/>
                  <a:pt x="322580" y="618490"/>
                  <a:pt x="381000" y="678180"/>
                </a:cubicBezTo>
                <a:cubicBezTo>
                  <a:pt x="439420" y="737870"/>
                  <a:pt x="431800" y="727710"/>
                  <a:pt x="518160" y="784860"/>
                </a:cubicBezTo>
                <a:cubicBezTo>
                  <a:pt x="604520" y="842010"/>
                  <a:pt x="802640" y="966470"/>
                  <a:pt x="899160" y="1021080"/>
                </a:cubicBezTo>
                <a:cubicBezTo>
                  <a:pt x="995680" y="1075690"/>
                  <a:pt x="970280" y="1073150"/>
                  <a:pt x="1097280" y="1112520"/>
                </a:cubicBezTo>
                <a:cubicBezTo>
                  <a:pt x="1224280" y="1151890"/>
                  <a:pt x="1440180" y="1224280"/>
                  <a:pt x="1661160" y="1257300"/>
                </a:cubicBezTo>
                <a:cubicBezTo>
                  <a:pt x="1882140" y="1290320"/>
                  <a:pt x="2179320" y="1316990"/>
                  <a:pt x="2423160" y="1310640"/>
                </a:cubicBezTo>
                <a:cubicBezTo>
                  <a:pt x="2667000" y="1304290"/>
                  <a:pt x="2903220" y="1266190"/>
                  <a:pt x="3124200" y="1219200"/>
                </a:cubicBezTo>
                <a:cubicBezTo>
                  <a:pt x="3345180" y="1172210"/>
                  <a:pt x="3578860" y="1101090"/>
                  <a:pt x="3749040" y="1028700"/>
                </a:cubicBezTo>
                <a:cubicBezTo>
                  <a:pt x="3919220" y="956310"/>
                  <a:pt x="4038600" y="854710"/>
                  <a:pt x="4145280" y="784860"/>
                </a:cubicBezTo>
                <a:cubicBezTo>
                  <a:pt x="4251960" y="715010"/>
                  <a:pt x="4315460" y="688340"/>
                  <a:pt x="4389120" y="609600"/>
                </a:cubicBezTo>
                <a:cubicBezTo>
                  <a:pt x="4462780" y="530860"/>
                  <a:pt x="4531360" y="414020"/>
                  <a:pt x="4587240" y="312420"/>
                </a:cubicBezTo>
                <a:cubicBezTo>
                  <a:pt x="4643120" y="210820"/>
                  <a:pt x="4683760" y="105410"/>
                  <a:pt x="4724400" y="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211582A8-E1C6-45FB-BB8D-CDF3BC3A54DA}"/>
              </a:ext>
            </a:extLst>
          </p:cNvPr>
          <p:cNvSpPr/>
          <p:nvPr/>
        </p:nvSpPr>
        <p:spPr>
          <a:xfrm>
            <a:off x="4583430" y="4229100"/>
            <a:ext cx="3274695" cy="612688"/>
          </a:xfrm>
          <a:custGeom>
            <a:avLst/>
            <a:gdLst>
              <a:gd name="connsiteX0" fmla="*/ 0 w 4366260"/>
              <a:gd name="connsiteY0" fmla="*/ 0 h 816917"/>
              <a:gd name="connsiteX1" fmla="*/ 167640 w 4366260"/>
              <a:gd name="connsiteY1" fmla="*/ 167640 h 816917"/>
              <a:gd name="connsiteX2" fmla="*/ 373380 w 4366260"/>
              <a:gd name="connsiteY2" fmla="*/ 320040 h 816917"/>
              <a:gd name="connsiteX3" fmla="*/ 601980 w 4366260"/>
              <a:gd name="connsiteY3" fmla="*/ 441960 h 816917"/>
              <a:gd name="connsiteX4" fmla="*/ 914400 w 4366260"/>
              <a:gd name="connsiteY4" fmla="*/ 571500 h 816917"/>
              <a:gd name="connsiteX5" fmla="*/ 1325880 w 4366260"/>
              <a:gd name="connsiteY5" fmla="*/ 716280 h 816917"/>
              <a:gd name="connsiteX6" fmla="*/ 1706880 w 4366260"/>
              <a:gd name="connsiteY6" fmla="*/ 784860 h 816917"/>
              <a:gd name="connsiteX7" fmla="*/ 2217420 w 4366260"/>
              <a:gd name="connsiteY7" fmla="*/ 815340 h 816917"/>
              <a:gd name="connsiteX8" fmla="*/ 2903220 w 4366260"/>
              <a:gd name="connsiteY8" fmla="*/ 739140 h 816917"/>
              <a:gd name="connsiteX9" fmla="*/ 3497580 w 4366260"/>
              <a:gd name="connsiteY9" fmla="*/ 563880 h 816917"/>
              <a:gd name="connsiteX10" fmla="*/ 3985260 w 4366260"/>
              <a:gd name="connsiteY10" fmla="*/ 304800 h 816917"/>
              <a:gd name="connsiteX11" fmla="*/ 4366260 w 4366260"/>
              <a:gd name="connsiteY11" fmla="*/ 15240 h 81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66260" h="816917">
                <a:moveTo>
                  <a:pt x="0" y="0"/>
                </a:moveTo>
                <a:cubicBezTo>
                  <a:pt x="52705" y="57150"/>
                  <a:pt x="105410" y="114300"/>
                  <a:pt x="167640" y="167640"/>
                </a:cubicBezTo>
                <a:cubicBezTo>
                  <a:pt x="229870" y="220980"/>
                  <a:pt x="300990" y="274320"/>
                  <a:pt x="373380" y="320040"/>
                </a:cubicBezTo>
                <a:cubicBezTo>
                  <a:pt x="445770" y="365760"/>
                  <a:pt x="511810" y="400050"/>
                  <a:pt x="601980" y="441960"/>
                </a:cubicBezTo>
                <a:cubicBezTo>
                  <a:pt x="692150" y="483870"/>
                  <a:pt x="793750" y="525780"/>
                  <a:pt x="914400" y="571500"/>
                </a:cubicBezTo>
                <a:cubicBezTo>
                  <a:pt x="1035050" y="617220"/>
                  <a:pt x="1193800" y="680720"/>
                  <a:pt x="1325880" y="716280"/>
                </a:cubicBezTo>
                <a:cubicBezTo>
                  <a:pt x="1457960" y="751840"/>
                  <a:pt x="1558290" y="768350"/>
                  <a:pt x="1706880" y="784860"/>
                </a:cubicBezTo>
                <a:cubicBezTo>
                  <a:pt x="1855470" y="801370"/>
                  <a:pt x="2018030" y="822960"/>
                  <a:pt x="2217420" y="815340"/>
                </a:cubicBezTo>
                <a:cubicBezTo>
                  <a:pt x="2416810" y="807720"/>
                  <a:pt x="2689860" y="781050"/>
                  <a:pt x="2903220" y="739140"/>
                </a:cubicBezTo>
                <a:cubicBezTo>
                  <a:pt x="3116580" y="697230"/>
                  <a:pt x="3317240" y="636270"/>
                  <a:pt x="3497580" y="563880"/>
                </a:cubicBezTo>
                <a:cubicBezTo>
                  <a:pt x="3677920" y="491490"/>
                  <a:pt x="3840480" y="396240"/>
                  <a:pt x="3985260" y="304800"/>
                </a:cubicBezTo>
                <a:cubicBezTo>
                  <a:pt x="4130040" y="213360"/>
                  <a:pt x="4248150" y="114300"/>
                  <a:pt x="4366260" y="1524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xmlns="" id="{4ACC57E2-BD5C-475B-88F4-CD65D790B3F0}"/>
              </a:ext>
            </a:extLst>
          </p:cNvPr>
          <p:cNvSpPr/>
          <p:nvPr/>
        </p:nvSpPr>
        <p:spPr>
          <a:xfrm>
            <a:off x="5052060" y="4869181"/>
            <a:ext cx="2348865" cy="265439"/>
          </a:xfrm>
          <a:custGeom>
            <a:avLst/>
            <a:gdLst>
              <a:gd name="connsiteX0" fmla="*/ 0 w 3131820"/>
              <a:gd name="connsiteY0" fmla="*/ 0 h 353919"/>
              <a:gd name="connsiteX1" fmla="*/ 297180 w 3131820"/>
              <a:gd name="connsiteY1" fmla="*/ 137160 h 353919"/>
              <a:gd name="connsiteX2" fmla="*/ 624840 w 3131820"/>
              <a:gd name="connsiteY2" fmla="*/ 243840 h 353919"/>
              <a:gd name="connsiteX3" fmla="*/ 1013460 w 3131820"/>
              <a:gd name="connsiteY3" fmla="*/ 297180 h 353919"/>
              <a:gd name="connsiteX4" fmla="*/ 1341120 w 3131820"/>
              <a:gd name="connsiteY4" fmla="*/ 342900 h 353919"/>
              <a:gd name="connsiteX5" fmla="*/ 1775460 w 3131820"/>
              <a:gd name="connsiteY5" fmla="*/ 350520 h 353919"/>
              <a:gd name="connsiteX6" fmla="*/ 2194560 w 3131820"/>
              <a:gd name="connsiteY6" fmla="*/ 297180 h 353919"/>
              <a:gd name="connsiteX7" fmla="*/ 2712720 w 3131820"/>
              <a:gd name="connsiteY7" fmla="*/ 160020 h 353919"/>
              <a:gd name="connsiteX8" fmla="*/ 3131820 w 3131820"/>
              <a:gd name="connsiteY8" fmla="*/ 7620 h 35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1820" h="353919">
                <a:moveTo>
                  <a:pt x="0" y="0"/>
                </a:moveTo>
                <a:cubicBezTo>
                  <a:pt x="96520" y="48260"/>
                  <a:pt x="193040" y="96520"/>
                  <a:pt x="297180" y="137160"/>
                </a:cubicBezTo>
                <a:cubicBezTo>
                  <a:pt x="401320" y="177800"/>
                  <a:pt x="505460" y="217170"/>
                  <a:pt x="624840" y="243840"/>
                </a:cubicBezTo>
                <a:cubicBezTo>
                  <a:pt x="744220" y="270510"/>
                  <a:pt x="1013460" y="297180"/>
                  <a:pt x="1013460" y="297180"/>
                </a:cubicBezTo>
                <a:cubicBezTo>
                  <a:pt x="1132840" y="313690"/>
                  <a:pt x="1214120" y="334010"/>
                  <a:pt x="1341120" y="342900"/>
                </a:cubicBezTo>
                <a:cubicBezTo>
                  <a:pt x="1468120" y="351790"/>
                  <a:pt x="1633220" y="358140"/>
                  <a:pt x="1775460" y="350520"/>
                </a:cubicBezTo>
                <a:cubicBezTo>
                  <a:pt x="1917700" y="342900"/>
                  <a:pt x="2038350" y="328930"/>
                  <a:pt x="2194560" y="297180"/>
                </a:cubicBezTo>
                <a:cubicBezTo>
                  <a:pt x="2350770" y="265430"/>
                  <a:pt x="2556510" y="208280"/>
                  <a:pt x="2712720" y="160020"/>
                </a:cubicBezTo>
                <a:cubicBezTo>
                  <a:pt x="2868930" y="111760"/>
                  <a:pt x="3000375" y="59690"/>
                  <a:pt x="3131820" y="762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7B5056F1-049C-4469-8436-2454A2AF3CAC}"/>
              </a:ext>
            </a:extLst>
          </p:cNvPr>
          <p:cNvSpPr txBox="1"/>
          <p:nvPr/>
        </p:nvSpPr>
        <p:spPr>
          <a:xfrm>
            <a:off x="330936" y="3019912"/>
            <a:ext cx="372493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en-US" sz="2700" b="1" kern="0">
                <a:solidFill>
                  <a:srgbClr val="0000FF"/>
                </a:solidFill>
                <a:latin typeface="Calibri" panose="020F0502020204030204"/>
              </a:rPr>
              <a:t>- </a:t>
            </a:r>
            <a:r>
              <a:rPr lang="en-US" sz="2400" b="1" kern="0">
                <a:solidFill>
                  <a:srgbClr val="0000FF"/>
                </a:solidFill>
                <a:latin typeface="Calibri" panose="020F0502020204030204"/>
              </a:rPr>
              <a:t>Nếu cứ </a:t>
            </a:r>
            <a:r>
              <a:rPr lang="en-US" sz="2400" b="1">
                <a:solidFill>
                  <a:srgbClr val="FF0000"/>
                </a:solidFill>
                <a:latin typeface="Calibri" panose="020F0502020204030204"/>
              </a:rPr>
              <a:t>1</a:t>
            </a:r>
            <a:r>
              <a:rPr lang="en-US" sz="2400" b="1" baseline="30000">
                <a:solidFill>
                  <a:srgbClr val="FF0000"/>
                </a:solidFill>
                <a:latin typeface="Calibri" panose="020F0502020204030204"/>
              </a:rPr>
              <a:t>0</a:t>
            </a:r>
            <a:r>
              <a:rPr lang="en-US" sz="2400" baseline="3000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2400" b="1" kern="0">
                <a:solidFill>
                  <a:srgbClr val="0000FF"/>
                </a:solidFill>
                <a:latin typeface="Calibri" panose="020F0502020204030204"/>
              </a:rPr>
              <a:t>vẽ một đường vĩ tuyến thì trên Trái Đất sẽ có </a:t>
            </a:r>
            <a:r>
              <a:rPr lang="en-US" sz="2400" b="1" kern="0">
                <a:solidFill>
                  <a:srgbClr val="FF0000"/>
                </a:solidFill>
                <a:latin typeface="Calibri" panose="020F0502020204030204"/>
              </a:rPr>
              <a:t>181</a:t>
            </a:r>
            <a:r>
              <a:rPr lang="en-US" sz="2400" b="1" kern="0">
                <a:solidFill>
                  <a:srgbClr val="0000FF"/>
                </a:solidFill>
                <a:latin typeface="Calibri" panose="020F0502020204030204"/>
              </a:rPr>
              <a:t> đường vĩ tuyến.</a:t>
            </a:r>
          </a:p>
        </p:txBody>
      </p:sp>
      <p:pic>
        <p:nvPicPr>
          <p:cNvPr id="87" name="Picture 14" descr="Kết quả hình ảnh cho icon mũi tên">
            <a:extLst>
              <a:ext uri="{FF2B5EF4-FFF2-40B4-BE49-F238E27FC236}">
                <a16:creationId xmlns:a16="http://schemas.microsoft.com/office/drawing/2014/main" xmlns="" id="{C3861F9E-3DDF-4F1C-A92C-9A430579C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7564">
            <a:off x="3324513" y="4403793"/>
            <a:ext cx="1038407" cy="91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9DC5D303-FDE4-4BD5-9C02-D7E03F697B65}"/>
              </a:ext>
            </a:extLst>
          </p:cNvPr>
          <p:cNvGrpSpPr/>
          <p:nvPr/>
        </p:nvGrpSpPr>
        <p:grpSpPr>
          <a:xfrm>
            <a:off x="1847841" y="902314"/>
            <a:ext cx="3991751" cy="1187912"/>
            <a:chOff x="10279134" y="-795962"/>
            <a:chExt cx="5322334" cy="1583881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xmlns="" id="{5411B1B8-604C-4C66-9112-7454D3C2B186}"/>
                </a:ext>
              </a:extLst>
            </p:cNvPr>
            <p:cNvSpPr/>
            <p:nvPr/>
          </p:nvSpPr>
          <p:spPr>
            <a:xfrm>
              <a:off x="10343613" y="-795962"/>
              <a:ext cx="5257855" cy="795962"/>
            </a:xfrm>
            <a:prstGeom prst="roundRect">
              <a:avLst>
                <a:gd name="adj" fmla="val 50000"/>
              </a:avLst>
            </a:prstGeom>
            <a:solidFill>
              <a:srgbClr val="FFE89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44922F91-AA71-45B1-8A9D-0DE699902D69}"/>
                </a:ext>
              </a:extLst>
            </p:cNvPr>
            <p:cNvSpPr txBox="1"/>
            <p:nvPr/>
          </p:nvSpPr>
          <p:spPr>
            <a:xfrm>
              <a:off x="10279134" y="-775585"/>
              <a:ext cx="5216981" cy="1563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30000"/>
                </a:lnSpc>
                <a:defRPr/>
              </a:pPr>
              <a:r>
                <a:rPr lang="en-US" sz="2700">
                  <a:solidFill>
                    <a:srgbClr val="002060"/>
                  </a:solidFill>
                  <a:latin typeface="#9Slide03 Oswald Medium" panose="00000600000000000000" pitchFamily="2" charset="0"/>
                </a:rPr>
                <a:t> 1. KINH TUYẾN VÀ VĨ TUYẾN</a:t>
              </a:r>
              <a:endParaRPr lang="zh-CN" altLang="en-US" sz="2700" dirty="0">
                <a:solidFill>
                  <a:srgbClr val="002060"/>
                </a:solidFill>
                <a:latin typeface="#9Slide03 Oswald Medium" panose="00000600000000000000" pitchFamily="2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481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5" grpId="0" animBg="1"/>
      <p:bldP spid="18" grpId="0" animBg="1"/>
      <p:bldP spid="21" grpId="0" animBg="1"/>
      <p:bldP spid="23" grpId="0" animBg="1"/>
      <p:bldP spid="25" grpId="0" animBg="1"/>
      <p:bldP spid="30" grpId="0" animBg="1"/>
      <p:bldP spid="31" grpId="0" animBg="1"/>
      <p:bldP spid="32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2" grpId="0" animBg="1"/>
      <p:bldP spid="50" grpId="0" animBg="1"/>
      <p:bldP spid="79" grpId="0"/>
      <p:bldP spid="79" grpId="1"/>
      <p:bldP spid="80" grpId="0" animBg="1"/>
      <p:bldP spid="81" grpId="0"/>
      <p:bldP spid="64" grpId="0" animBg="1"/>
      <p:bldP spid="66" grpId="0" animBg="1"/>
      <p:bldP spid="67" grpId="0" animBg="1"/>
      <p:bldP spid="82" grpId="0" animBg="1"/>
      <p:bldP spid="83" grpId="0" animBg="1"/>
      <p:bldP spid="84" grpId="0" animBg="1"/>
      <p:bldP spid="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ình tự do: Hình 1">
            <a:extLst>
              <a:ext uri="{FF2B5EF4-FFF2-40B4-BE49-F238E27FC236}">
                <a16:creationId xmlns:a16="http://schemas.microsoft.com/office/drawing/2014/main" xmlns="" id="{18B865EB-0E7C-41BF-900C-BBCA0BC527E6}"/>
              </a:ext>
            </a:extLst>
          </p:cNvPr>
          <p:cNvSpPr/>
          <p:nvPr/>
        </p:nvSpPr>
        <p:spPr bwMode="auto">
          <a:xfrm flipV="1">
            <a:off x="0" y="857250"/>
            <a:ext cx="9144001" cy="5147781"/>
          </a:xfrm>
          <a:custGeom>
            <a:avLst/>
            <a:gdLst>
              <a:gd name="connsiteX0" fmla="*/ 152400 w 9144000"/>
              <a:gd name="connsiteY0" fmla="*/ 152400 h 6858000"/>
              <a:gd name="connsiteX1" fmla="*/ 152400 w 9144000"/>
              <a:gd name="connsiteY1" fmla="*/ 6073020 h 6858000"/>
              <a:gd name="connsiteX2" fmla="*/ 8991600 w 9144000"/>
              <a:gd name="connsiteY2" fmla="*/ 6073020 h 6858000"/>
              <a:gd name="connsiteX3" fmla="*/ 8991600 w 9144000"/>
              <a:gd name="connsiteY3" fmla="*/ 152400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152400" y="152400"/>
                </a:moveTo>
                <a:lnTo>
                  <a:pt x="152400" y="6073020"/>
                </a:lnTo>
                <a:lnTo>
                  <a:pt x="8991600" y="6073020"/>
                </a:lnTo>
                <a:lnTo>
                  <a:pt x="8991600" y="152400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3171740-FCC4-4BF2-BBC4-47D8691287B2}"/>
              </a:ext>
            </a:extLst>
          </p:cNvPr>
          <p:cNvSpPr txBox="1"/>
          <p:nvPr/>
        </p:nvSpPr>
        <p:spPr>
          <a:xfrm>
            <a:off x="635322" y="4927182"/>
            <a:ext cx="267155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 kern="0">
                <a:solidFill>
                  <a:srgbClr val="002060"/>
                </a:solidFill>
                <a:latin typeface="Calibri" panose="020F0502020204030204"/>
              </a:rPr>
              <a:t> Hình 1.2. Các đường kinh tuyến, </a:t>
            </a:r>
          </a:p>
          <a:p>
            <a:pPr algn="ctr"/>
            <a:r>
              <a:rPr lang="en-US" sz="1350" b="1" kern="0">
                <a:solidFill>
                  <a:srgbClr val="002060"/>
                </a:solidFill>
                <a:latin typeface="Calibri" panose="020F0502020204030204"/>
              </a:rPr>
              <a:t>vĩ tuyến trên quả Địa cầu</a:t>
            </a:r>
            <a:endParaRPr lang="en-US" sz="788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E5C9D82-BA90-45DC-89B1-71265DD0C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05" y="1742362"/>
            <a:ext cx="3753548" cy="305067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1A2A4BA6-C81F-4097-9C8F-5C70CB8AAD86}"/>
              </a:ext>
            </a:extLst>
          </p:cNvPr>
          <p:cNvSpPr txBox="1"/>
          <p:nvPr/>
        </p:nvSpPr>
        <p:spPr>
          <a:xfrm>
            <a:off x="3723960" y="9285696"/>
            <a:ext cx="4812347" cy="2516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b="1">
                <a:solidFill>
                  <a:srgbClr val="002060"/>
                </a:solidFill>
                <a:latin typeface="iCiel Cucho Bold"/>
                <a:ea typeface="#9Slide04 Abraham Lincoln" pitchFamily="2" charset="0"/>
              </a:rPr>
              <a:t>Quan sát hình bên và xác định:</a:t>
            </a:r>
          </a:p>
          <a:p>
            <a:pPr algn="just">
              <a:lnSpc>
                <a:spcPct val="150000"/>
              </a:lnSpc>
            </a:pPr>
            <a:r>
              <a:rPr lang="en-US" sz="1500" b="1">
                <a:solidFill>
                  <a:srgbClr val="002060"/>
                </a:solidFill>
                <a:latin typeface="iCiel Cucho Bold"/>
                <a:ea typeface="#9Slide04 Abraham Lincoln" pitchFamily="2" charset="0"/>
              </a:rPr>
              <a:t>   1. Đường kinh tuyến gốc, vĩ tuyến gốc.</a:t>
            </a:r>
          </a:p>
          <a:p>
            <a:pPr algn="just">
              <a:lnSpc>
                <a:spcPct val="150000"/>
              </a:lnSpc>
            </a:pPr>
            <a:r>
              <a:rPr lang="en-US" sz="1500" b="1">
                <a:solidFill>
                  <a:srgbClr val="002060"/>
                </a:solidFill>
                <a:latin typeface="iCiel Cucho Bold"/>
                <a:ea typeface="#9Slide04 Abraham Lincoln" pitchFamily="2" charset="0"/>
              </a:rPr>
              <a:t>   2. So sánh độ dài các kinh tuyến với nhau và các vĩ tuyến với nhau.</a:t>
            </a:r>
          </a:p>
          <a:p>
            <a:pPr algn="just">
              <a:lnSpc>
                <a:spcPct val="150000"/>
              </a:lnSpc>
            </a:pPr>
            <a:r>
              <a:rPr lang="en-US" sz="1500" b="1">
                <a:solidFill>
                  <a:srgbClr val="002060"/>
                </a:solidFill>
                <a:latin typeface="iCiel Cucho Bold"/>
                <a:ea typeface="#9Slide04 Abraham Lincoln" pitchFamily="2" charset="0"/>
              </a:rPr>
              <a:t>   3. Trên Trái Đất có bao nhiêu đường kinh tuyến? Bao nhiêu đường vĩ tuyến?</a:t>
            </a:r>
            <a:endParaRPr lang="en-US" sz="2700" b="1">
              <a:solidFill>
                <a:srgbClr val="002060"/>
              </a:solidFill>
              <a:latin typeface="iCiel Cucho Bold"/>
              <a:ea typeface="#9Slide04 Abraham Lincoln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32397712-660C-46BC-838F-67D362197E7F}"/>
              </a:ext>
            </a:extLst>
          </p:cNvPr>
          <p:cNvSpPr/>
          <p:nvPr/>
        </p:nvSpPr>
        <p:spPr>
          <a:xfrm>
            <a:off x="3626576" y="1514964"/>
            <a:ext cx="5278806" cy="3571518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" descr="Yếu Tố Biểu Tượng Tra Cứu Câu Hỏi Hình ảnh | Định dạng hình ảnh AI  401033918| vn.lovepik.com">
            <a:extLst>
              <a:ext uri="{FF2B5EF4-FFF2-40B4-BE49-F238E27FC236}">
                <a16:creationId xmlns:a16="http://schemas.microsoft.com/office/drawing/2014/main" xmlns="" id="{09D32B57-5CC9-435B-8798-3770FF185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576" y="8168255"/>
            <a:ext cx="1548534" cy="154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: Rounded Corners 4">
            <a:extLst>
              <a:ext uri="{FF2B5EF4-FFF2-40B4-BE49-F238E27FC236}">
                <a16:creationId xmlns:a16="http://schemas.microsoft.com/office/drawing/2014/main" xmlns="" id="{74830877-5ACA-45C7-9AD1-F21E25F6916B}"/>
              </a:ext>
            </a:extLst>
          </p:cNvPr>
          <p:cNvSpPr/>
          <p:nvPr/>
        </p:nvSpPr>
        <p:spPr>
          <a:xfrm>
            <a:off x="3222041" y="5130987"/>
            <a:ext cx="5773341" cy="561885"/>
          </a:xfrm>
          <a:prstGeom prst="roundRect">
            <a:avLst>
              <a:gd name="adj" fmla="val 23187"/>
            </a:avLst>
          </a:prstGeom>
          <a:solidFill>
            <a:sysClr val="window" lastClr="FFFFFF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b="1" kern="0">
                <a:solidFill>
                  <a:srgbClr val="0000FF"/>
                </a:solidFill>
                <a:latin typeface="iCiel Cucho Bold" pitchFamily="50" charset="0"/>
                <a:ea typeface="Source Sans Pro" panose="020B0503030403020204" pitchFamily="34" charset="0"/>
                <a:cs typeface="iCiel Cucho Bold" pitchFamily="50" charset="0"/>
              </a:rPr>
              <a:t>        </a:t>
            </a:r>
            <a:r>
              <a:rPr lang="en-US" sz="2400" b="1" kern="0">
                <a:solidFill>
                  <a:srgbClr val="0000FF"/>
                </a:solidFill>
                <a:latin typeface="iCiel Cucho Bold" pitchFamily="50" charset="0"/>
                <a:ea typeface="Source Sans Pro" panose="020B0503030403020204" pitchFamily="34" charset="0"/>
                <a:cs typeface="iCiel Cucho Bold" pitchFamily="50" charset="0"/>
              </a:rPr>
              <a:t>Đường </a:t>
            </a:r>
            <a:r>
              <a:rPr lang="en-US" sz="2400" b="1" kern="0">
                <a:solidFill>
                  <a:srgbClr val="FF0000"/>
                </a:solidFill>
                <a:latin typeface="iCiel Cucho Bold" pitchFamily="50" charset="0"/>
                <a:ea typeface="Source Sans Pro" panose="020B0503030403020204" pitchFamily="34" charset="0"/>
                <a:cs typeface="iCiel Cucho Bold" pitchFamily="50" charset="0"/>
              </a:rPr>
              <a:t>vĩ tuyến </a:t>
            </a:r>
            <a:r>
              <a:rPr lang="en-US" sz="2400" b="1" kern="0">
                <a:solidFill>
                  <a:srgbClr val="0000FF"/>
                </a:solidFill>
                <a:latin typeface="iCiel Cucho Bold" pitchFamily="50" charset="0"/>
                <a:ea typeface="Source Sans Pro" panose="020B0503030403020204" pitchFamily="34" charset="0"/>
                <a:cs typeface="iCiel Cucho Bold" pitchFamily="50" charset="0"/>
              </a:rPr>
              <a:t>nào có độ dài lớn nhất?</a:t>
            </a:r>
            <a:endParaRPr lang="en-US" b="1" kern="0" dirty="0">
              <a:solidFill>
                <a:srgbClr val="FF0000"/>
              </a:solidFill>
              <a:latin typeface="iCiel Cucho Bold" pitchFamily="50" charset="0"/>
              <a:ea typeface="Source Sans Pro" panose="020B0503030403020204" pitchFamily="34" charset="0"/>
              <a:cs typeface="iCiel Cucho Bold" pitchFamily="5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71D3AC9-E6F2-4035-B0E2-75C606D71870}"/>
              </a:ext>
            </a:extLst>
          </p:cNvPr>
          <p:cNvSpPr txBox="1"/>
          <p:nvPr/>
        </p:nvSpPr>
        <p:spPr>
          <a:xfrm>
            <a:off x="3625238" y="1570917"/>
            <a:ext cx="527880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>
                <a:solidFill>
                  <a:srgbClr val="002060"/>
                </a:solidFill>
                <a:latin typeface="Calibri" panose="020F0502020204030204"/>
              </a:rPr>
              <a:t>  </a:t>
            </a:r>
            <a:r>
              <a:rPr lang="en-US" sz="2400" b="1" kern="0">
                <a:solidFill>
                  <a:srgbClr val="FF0000"/>
                </a:solidFill>
                <a:latin typeface="Calibri" panose="020F0502020204030204"/>
              </a:rPr>
              <a:t>Vĩ tuyến gốc:</a:t>
            </a:r>
            <a:r>
              <a:rPr lang="en-US" sz="2400" b="1">
                <a:solidFill>
                  <a:srgbClr val="FF0000"/>
                </a:solidFill>
              </a:rPr>
              <a:t> </a:t>
            </a:r>
            <a:r>
              <a:rPr lang="en-US" sz="2100">
                <a:solidFill>
                  <a:srgbClr val="0000FF"/>
                </a:solidFill>
              </a:rPr>
              <a:t>0</a:t>
            </a:r>
            <a:r>
              <a:rPr lang="en-US" sz="2100" baseline="30000">
                <a:solidFill>
                  <a:srgbClr val="0000FF"/>
                </a:solidFill>
              </a:rPr>
              <a:t>0 </a:t>
            </a:r>
            <a:r>
              <a:rPr lang="en-US" sz="2100">
                <a:solidFill>
                  <a:srgbClr val="0000FF"/>
                </a:solidFill>
              </a:rPr>
              <a:t>hay còn gọi là đường xích đạo, chia quả cầu thành 2 phần bằng nhau.</a:t>
            </a:r>
            <a:endParaRPr lang="en-US" sz="1200">
              <a:solidFill>
                <a:srgbClr val="0000FF"/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39206D57-7209-4BAE-910B-E884967626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34" r="28478" b="5322"/>
          <a:stretch/>
        </p:blipFill>
        <p:spPr>
          <a:xfrm>
            <a:off x="9635622" y="3275873"/>
            <a:ext cx="5147409" cy="263460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7469961-4786-4211-8714-E85DE6E04F4A}"/>
              </a:ext>
            </a:extLst>
          </p:cNvPr>
          <p:cNvSpPr txBox="1"/>
          <p:nvPr/>
        </p:nvSpPr>
        <p:spPr>
          <a:xfrm>
            <a:off x="13286773" y="3758618"/>
            <a:ext cx="9809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>
                <a:highlight>
                  <a:srgbClr val="FFFF00"/>
                </a:highlight>
              </a:rPr>
              <a:t>Luân Đôn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9B5478A8-A658-4044-83A2-89DE38C011BB}"/>
              </a:ext>
            </a:extLst>
          </p:cNvPr>
          <p:cNvSpPr/>
          <p:nvPr/>
        </p:nvSpPr>
        <p:spPr>
          <a:xfrm>
            <a:off x="13195546" y="3907904"/>
            <a:ext cx="162874" cy="14812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3FD5ECB-462E-4728-AC6A-155AE3045C97}"/>
              </a:ext>
            </a:extLst>
          </p:cNvPr>
          <p:cNvSpPr txBox="1"/>
          <p:nvPr/>
        </p:nvSpPr>
        <p:spPr>
          <a:xfrm>
            <a:off x="13847745" y="3924493"/>
            <a:ext cx="5433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>
                <a:solidFill>
                  <a:srgbClr val="0000FF"/>
                </a:solidFill>
                <a:highlight>
                  <a:srgbClr val="E3DFD6"/>
                </a:highlight>
                <a:latin typeface="Calibri" panose="020F0502020204030204"/>
              </a:rPr>
              <a:t>180</a:t>
            </a:r>
            <a:r>
              <a:rPr lang="en-US" sz="1500" b="1" baseline="30000">
                <a:solidFill>
                  <a:srgbClr val="0000FF"/>
                </a:solidFill>
                <a:highlight>
                  <a:srgbClr val="E3DFD6"/>
                </a:highlight>
                <a:latin typeface="Calibri" panose="020F0502020204030204"/>
              </a:rPr>
              <a:t>0</a:t>
            </a:r>
            <a:endParaRPr lang="en-US" sz="900" b="1">
              <a:highlight>
                <a:srgbClr val="E3DFD6"/>
              </a:highlight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FFC592E5-5F9E-417A-95F4-6155EE4226A0}"/>
              </a:ext>
            </a:extLst>
          </p:cNvPr>
          <p:cNvSpPr txBox="1"/>
          <p:nvPr/>
        </p:nvSpPr>
        <p:spPr>
          <a:xfrm>
            <a:off x="12955850" y="4907206"/>
            <a:ext cx="3309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>
                <a:solidFill>
                  <a:srgbClr val="0000FF"/>
                </a:solidFill>
                <a:highlight>
                  <a:srgbClr val="E3DFD6"/>
                </a:highlight>
                <a:latin typeface="Calibri" panose="020F0502020204030204"/>
              </a:rPr>
              <a:t>0</a:t>
            </a:r>
            <a:r>
              <a:rPr lang="en-US" sz="1500" b="1" baseline="30000">
                <a:solidFill>
                  <a:srgbClr val="0000FF"/>
                </a:solidFill>
                <a:highlight>
                  <a:srgbClr val="E3DFD6"/>
                </a:highlight>
                <a:latin typeface="Calibri" panose="020F0502020204030204"/>
              </a:rPr>
              <a:t>0</a:t>
            </a:r>
            <a:endParaRPr lang="en-US" sz="900" b="1">
              <a:highlight>
                <a:srgbClr val="E3DFD6"/>
              </a:highlight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5D1F28C1-1557-4484-90D2-7FC3C9C4CB40}"/>
              </a:ext>
            </a:extLst>
          </p:cNvPr>
          <p:cNvSpPr txBox="1"/>
          <p:nvPr/>
        </p:nvSpPr>
        <p:spPr>
          <a:xfrm rot="16200000">
            <a:off x="12492627" y="4112998"/>
            <a:ext cx="12066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/>
              <a:t>Kinh tuyến gốc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081B2762-6094-476A-934F-071C7866CFCF}"/>
              </a:ext>
            </a:extLst>
          </p:cNvPr>
          <p:cNvSpPr txBox="1"/>
          <p:nvPr/>
        </p:nvSpPr>
        <p:spPr>
          <a:xfrm rot="216231">
            <a:off x="12518299" y="3671492"/>
            <a:ext cx="532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>
                <a:solidFill>
                  <a:srgbClr val="FF0000"/>
                </a:solidFill>
              </a:rPr>
              <a:t>Bán cầu Tây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8D61092A-86DC-4C6F-9528-47A7A2D9824D}"/>
              </a:ext>
            </a:extLst>
          </p:cNvPr>
          <p:cNvSpPr txBox="1"/>
          <p:nvPr/>
        </p:nvSpPr>
        <p:spPr>
          <a:xfrm>
            <a:off x="13927013" y="4112174"/>
            <a:ext cx="681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>
                <a:solidFill>
                  <a:srgbClr val="00B050"/>
                </a:solidFill>
              </a:rPr>
              <a:t>Bán cầu Đông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xmlns="" id="{3A77F394-0DFC-4D14-ABA4-E12C50B0A09F}"/>
              </a:ext>
            </a:extLst>
          </p:cNvPr>
          <p:cNvSpPr/>
          <p:nvPr/>
        </p:nvSpPr>
        <p:spPr>
          <a:xfrm rot="10800000">
            <a:off x="12926915" y="5114938"/>
            <a:ext cx="307541" cy="47722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xmlns="" id="{E92EC7FD-EA29-4A47-A05F-FC4F9FCD77DA}"/>
              </a:ext>
            </a:extLst>
          </p:cNvPr>
          <p:cNvSpPr/>
          <p:nvPr/>
        </p:nvSpPr>
        <p:spPr>
          <a:xfrm>
            <a:off x="13378183" y="4470405"/>
            <a:ext cx="307541" cy="47722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6" name="Picture 2" descr="Yếu Tố Biểu Tượng Tra Cứu Câu Hỏi Hình ảnh | Định dạng hình ảnh AI  401033918| vn.lovepik.com">
            <a:extLst>
              <a:ext uri="{FF2B5EF4-FFF2-40B4-BE49-F238E27FC236}">
                <a16:creationId xmlns:a16="http://schemas.microsoft.com/office/drawing/2014/main" xmlns="" id="{79EF1602-D705-4A8B-960A-26E4FFB2E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83" y="4907206"/>
            <a:ext cx="1053320" cy="105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D86137EF-E6F6-4472-81B1-E27054423BF0}"/>
              </a:ext>
            </a:extLst>
          </p:cNvPr>
          <p:cNvCxnSpPr>
            <a:stCxn id="8" idx="1"/>
          </p:cNvCxnSpPr>
          <p:nvPr/>
        </p:nvCxnSpPr>
        <p:spPr>
          <a:xfrm flipH="1">
            <a:off x="5584088" y="3729990"/>
            <a:ext cx="1114419" cy="3445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35F1498-2D54-4573-A3FF-7F1ED3286C62}"/>
              </a:ext>
            </a:extLst>
          </p:cNvPr>
          <p:cNvGrpSpPr/>
          <p:nvPr/>
        </p:nvGrpSpPr>
        <p:grpSpPr>
          <a:xfrm>
            <a:off x="4023994" y="2369800"/>
            <a:ext cx="4871576" cy="2512706"/>
            <a:chOff x="5318902" y="2016733"/>
            <a:chExt cx="6495434" cy="335027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B13F2167-70DF-42C0-9C54-0E24C4B564AC}"/>
                </a:ext>
              </a:extLst>
            </p:cNvPr>
            <p:cNvGrpSpPr/>
            <p:nvPr/>
          </p:nvGrpSpPr>
          <p:grpSpPr>
            <a:xfrm>
              <a:off x="5318902" y="2016733"/>
              <a:ext cx="6495434" cy="3350274"/>
              <a:chOff x="5318902" y="2016733"/>
              <a:chExt cx="6495434" cy="335027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771E4519-D9C4-4ED7-8775-E1E06E0FA433}"/>
                  </a:ext>
                </a:extLst>
              </p:cNvPr>
              <p:cNvGrpSpPr/>
              <p:nvPr/>
            </p:nvGrpSpPr>
            <p:grpSpPr>
              <a:xfrm>
                <a:off x="5318902" y="2016733"/>
                <a:ext cx="6495434" cy="3350274"/>
                <a:chOff x="5318902" y="2016733"/>
                <a:chExt cx="6495434" cy="3350274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xmlns="" id="{54D020A0-DA41-4E81-ABB8-BD66E35F65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18902" y="2016733"/>
                  <a:ext cx="6495434" cy="3350274"/>
                </a:xfrm>
                <a:prstGeom prst="rect">
                  <a:avLst/>
                </a:prstGeom>
              </p:spPr>
            </p:pic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xmlns="" id="{B8103881-B6B3-4202-9895-BE529106F700}"/>
                    </a:ext>
                  </a:extLst>
                </p:cNvPr>
                <p:cNvSpPr/>
                <p:nvPr/>
              </p:nvSpPr>
              <p:spPr>
                <a:xfrm>
                  <a:off x="8762035" y="2467096"/>
                  <a:ext cx="2511707" cy="2533167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xmlns="" id="{EC3B1718-2627-4E11-AEFA-ECB9DBF5824C}"/>
                    </a:ext>
                  </a:extLst>
                </p:cNvPr>
                <p:cNvSpPr/>
                <p:nvPr/>
              </p:nvSpPr>
              <p:spPr>
                <a:xfrm>
                  <a:off x="8773160" y="3749040"/>
                  <a:ext cx="2484120" cy="245634"/>
                </a:xfrm>
                <a:custGeom>
                  <a:avLst/>
                  <a:gdLst>
                    <a:gd name="connsiteX0" fmla="*/ 0 w 2484120"/>
                    <a:gd name="connsiteY0" fmla="*/ 0 h 245634"/>
                    <a:gd name="connsiteX1" fmla="*/ 111760 w 2484120"/>
                    <a:gd name="connsiteY1" fmla="*/ 81280 h 245634"/>
                    <a:gd name="connsiteX2" fmla="*/ 325120 w 2484120"/>
                    <a:gd name="connsiteY2" fmla="*/ 152400 h 245634"/>
                    <a:gd name="connsiteX3" fmla="*/ 675640 w 2484120"/>
                    <a:gd name="connsiteY3" fmla="*/ 208280 h 245634"/>
                    <a:gd name="connsiteX4" fmla="*/ 1046480 w 2484120"/>
                    <a:gd name="connsiteY4" fmla="*/ 233680 h 245634"/>
                    <a:gd name="connsiteX5" fmla="*/ 1595120 w 2484120"/>
                    <a:gd name="connsiteY5" fmla="*/ 243840 h 245634"/>
                    <a:gd name="connsiteX6" fmla="*/ 2021840 w 2484120"/>
                    <a:gd name="connsiteY6" fmla="*/ 198120 h 245634"/>
                    <a:gd name="connsiteX7" fmla="*/ 2280920 w 2484120"/>
                    <a:gd name="connsiteY7" fmla="*/ 142240 h 245634"/>
                    <a:gd name="connsiteX8" fmla="*/ 2484120 w 2484120"/>
                    <a:gd name="connsiteY8" fmla="*/ 55880 h 245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84120" h="245634">
                      <a:moveTo>
                        <a:pt x="0" y="0"/>
                      </a:moveTo>
                      <a:cubicBezTo>
                        <a:pt x="28786" y="27940"/>
                        <a:pt x="57573" y="55880"/>
                        <a:pt x="111760" y="81280"/>
                      </a:cubicBezTo>
                      <a:cubicBezTo>
                        <a:pt x="165947" y="106680"/>
                        <a:pt x="231140" y="131233"/>
                        <a:pt x="325120" y="152400"/>
                      </a:cubicBezTo>
                      <a:cubicBezTo>
                        <a:pt x="419100" y="173567"/>
                        <a:pt x="555413" y="194733"/>
                        <a:pt x="675640" y="208280"/>
                      </a:cubicBezTo>
                      <a:cubicBezTo>
                        <a:pt x="795867" y="221827"/>
                        <a:pt x="893233" y="227753"/>
                        <a:pt x="1046480" y="233680"/>
                      </a:cubicBezTo>
                      <a:cubicBezTo>
                        <a:pt x="1199727" y="239607"/>
                        <a:pt x="1432560" y="249767"/>
                        <a:pt x="1595120" y="243840"/>
                      </a:cubicBezTo>
                      <a:cubicBezTo>
                        <a:pt x="1757680" y="237913"/>
                        <a:pt x="1907540" y="215053"/>
                        <a:pt x="2021840" y="198120"/>
                      </a:cubicBezTo>
                      <a:cubicBezTo>
                        <a:pt x="2136140" y="181187"/>
                        <a:pt x="2203873" y="165947"/>
                        <a:pt x="2280920" y="142240"/>
                      </a:cubicBezTo>
                      <a:cubicBezTo>
                        <a:pt x="2357967" y="118533"/>
                        <a:pt x="2421043" y="87206"/>
                        <a:pt x="2484120" y="55880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xmlns="" id="{6EEC6C3D-9EEA-4726-B2A6-95F620B28486}"/>
                    </a:ext>
                  </a:extLst>
                </p:cNvPr>
                <p:cNvSpPr/>
                <p:nvPr/>
              </p:nvSpPr>
              <p:spPr>
                <a:xfrm>
                  <a:off x="8793480" y="3484615"/>
                  <a:ext cx="2458720" cy="244105"/>
                </a:xfrm>
                <a:custGeom>
                  <a:avLst/>
                  <a:gdLst>
                    <a:gd name="connsiteX0" fmla="*/ 0 w 2458720"/>
                    <a:gd name="connsiteY0" fmla="*/ 208545 h 244105"/>
                    <a:gd name="connsiteX1" fmla="*/ 127000 w 2458720"/>
                    <a:gd name="connsiteY1" fmla="*/ 132345 h 244105"/>
                    <a:gd name="connsiteX2" fmla="*/ 294640 w 2458720"/>
                    <a:gd name="connsiteY2" fmla="*/ 81545 h 244105"/>
                    <a:gd name="connsiteX3" fmla="*/ 548640 w 2458720"/>
                    <a:gd name="connsiteY3" fmla="*/ 45985 h 244105"/>
                    <a:gd name="connsiteX4" fmla="*/ 833120 w 2458720"/>
                    <a:gd name="connsiteY4" fmla="*/ 20585 h 244105"/>
                    <a:gd name="connsiteX5" fmla="*/ 1117600 w 2458720"/>
                    <a:gd name="connsiteY5" fmla="*/ 265 h 244105"/>
                    <a:gd name="connsiteX6" fmla="*/ 1493520 w 2458720"/>
                    <a:gd name="connsiteY6" fmla="*/ 10425 h 244105"/>
                    <a:gd name="connsiteX7" fmla="*/ 1808480 w 2458720"/>
                    <a:gd name="connsiteY7" fmla="*/ 30745 h 244105"/>
                    <a:gd name="connsiteX8" fmla="*/ 2189480 w 2458720"/>
                    <a:gd name="connsiteY8" fmla="*/ 106945 h 244105"/>
                    <a:gd name="connsiteX9" fmla="*/ 2377440 w 2458720"/>
                    <a:gd name="connsiteY9" fmla="*/ 162825 h 244105"/>
                    <a:gd name="connsiteX10" fmla="*/ 2458720 w 2458720"/>
                    <a:gd name="connsiteY10" fmla="*/ 244105 h 244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58720" h="244105">
                      <a:moveTo>
                        <a:pt x="0" y="208545"/>
                      </a:moveTo>
                      <a:cubicBezTo>
                        <a:pt x="38946" y="181028"/>
                        <a:pt x="77893" y="153512"/>
                        <a:pt x="127000" y="132345"/>
                      </a:cubicBezTo>
                      <a:cubicBezTo>
                        <a:pt x="176107" y="111178"/>
                        <a:pt x="224367" y="95938"/>
                        <a:pt x="294640" y="81545"/>
                      </a:cubicBezTo>
                      <a:cubicBezTo>
                        <a:pt x="364913" y="67152"/>
                        <a:pt x="458893" y="56145"/>
                        <a:pt x="548640" y="45985"/>
                      </a:cubicBezTo>
                      <a:cubicBezTo>
                        <a:pt x="638387" y="35825"/>
                        <a:pt x="833120" y="20585"/>
                        <a:pt x="833120" y="20585"/>
                      </a:cubicBezTo>
                      <a:cubicBezTo>
                        <a:pt x="927947" y="12965"/>
                        <a:pt x="1007533" y="1958"/>
                        <a:pt x="1117600" y="265"/>
                      </a:cubicBezTo>
                      <a:cubicBezTo>
                        <a:pt x="1227667" y="-1428"/>
                        <a:pt x="1378373" y="5345"/>
                        <a:pt x="1493520" y="10425"/>
                      </a:cubicBezTo>
                      <a:cubicBezTo>
                        <a:pt x="1608667" y="15505"/>
                        <a:pt x="1692487" y="14658"/>
                        <a:pt x="1808480" y="30745"/>
                      </a:cubicBezTo>
                      <a:cubicBezTo>
                        <a:pt x="1924473" y="46832"/>
                        <a:pt x="2094653" y="84932"/>
                        <a:pt x="2189480" y="106945"/>
                      </a:cubicBezTo>
                      <a:cubicBezTo>
                        <a:pt x="2284307" y="128958"/>
                        <a:pt x="2332567" y="139965"/>
                        <a:pt x="2377440" y="162825"/>
                      </a:cubicBezTo>
                      <a:cubicBezTo>
                        <a:pt x="2422313" y="185685"/>
                        <a:pt x="2440516" y="214895"/>
                        <a:pt x="2458720" y="24410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xmlns="" id="{18A949B1-0DEB-4432-AF8F-959CA02C10AA}"/>
                    </a:ext>
                  </a:extLst>
                </p:cNvPr>
                <p:cNvSpPr/>
                <p:nvPr/>
              </p:nvSpPr>
              <p:spPr>
                <a:xfrm>
                  <a:off x="9438566" y="2809240"/>
                  <a:ext cx="1325954" cy="518160"/>
                </a:xfrm>
                <a:custGeom>
                  <a:avLst/>
                  <a:gdLst>
                    <a:gd name="connsiteX0" fmla="*/ 74 w 1325954"/>
                    <a:gd name="connsiteY0" fmla="*/ 386080 h 518160"/>
                    <a:gd name="connsiteX1" fmla="*/ 35634 w 1325954"/>
                    <a:gd name="connsiteY1" fmla="*/ 55880 h 518160"/>
                    <a:gd name="connsiteX2" fmla="*/ 101674 w 1325954"/>
                    <a:gd name="connsiteY2" fmla="*/ 30480 h 518160"/>
                    <a:gd name="connsiteX3" fmla="*/ 233754 w 1325954"/>
                    <a:gd name="connsiteY3" fmla="*/ 15240 h 518160"/>
                    <a:gd name="connsiteX4" fmla="*/ 350594 w 1325954"/>
                    <a:gd name="connsiteY4" fmla="*/ 0 h 518160"/>
                    <a:gd name="connsiteX5" fmla="*/ 1224354 w 1325954"/>
                    <a:gd name="connsiteY5" fmla="*/ 15240 h 518160"/>
                    <a:gd name="connsiteX6" fmla="*/ 1290394 w 1325954"/>
                    <a:gd name="connsiteY6" fmla="*/ 71120 h 518160"/>
                    <a:gd name="connsiteX7" fmla="*/ 1325954 w 1325954"/>
                    <a:gd name="connsiteY7" fmla="*/ 248920 h 518160"/>
                    <a:gd name="connsiteX8" fmla="*/ 1290394 w 1325954"/>
                    <a:gd name="connsiteY8" fmla="*/ 350520 h 518160"/>
                    <a:gd name="connsiteX9" fmla="*/ 1112594 w 1325954"/>
                    <a:gd name="connsiteY9" fmla="*/ 411480 h 518160"/>
                    <a:gd name="connsiteX10" fmla="*/ 878914 w 1325954"/>
                    <a:gd name="connsiteY10" fmla="*/ 462280 h 518160"/>
                    <a:gd name="connsiteX11" fmla="*/ 731594 w 1325954"/>
                    <a:gd name="connsiteY11" fmla="*/ 477520 h 518160"/>
                    <a:gd name="connsiteX12" fmla="*/ 502994 w 1325954"/>
                    <a:gd name="connsiteY12" fmla="*/ 518160 h 518160"/>
                    <a:gd name="connsiteX13" fmla="*/ 340434 w 1325954"/>
                    <a:gd name="connsiteY13" fmla="*/ 482600 h 518160"/>
                    <a:gd name="connsiteX14" fmla="*/ 279474 w 1325954"/>
                    <a:gd name="connsiteY14" fmla="*/ 472440 h 518160"/>
                    <a:gd name="connsiteX15" fmla="*/ 55954 w 1325954"/>
                    <a:gd name="connsiteY15" fmla="*/ 426720 h 518160"/>
                    <a:gd name="connsiteX16" fmla="*/ 40714 w 1325954"/>
                    <a:gd name="connsiteY16" fmla="*/ 406400 h 518160"/>
                    <a:gd name="connsiteX17" fmla="*/ 74 w 1325954"/>
                    <a:gd name="connsiteY17" fmla="*/ 386080 h 518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325954" h="518160">
                      <a:moveTo>
                        <a:pt x="74" y="386080"/>
                      </a:moveTo>
                      <a:cubicBezTo>
                        <a:pt x="-773" y="327660"/>
                        <a:pt x="5222" y="162324"/>
                        <a:pt x="35634" y="55880"/>
                      </a:cubicBezTo>
                      <a:cubicBezTo>
                        <a:pt x="42113" y="33202"/>
                        <a:pt x="78570" y="35219"/>
                        <a:pt x="101674" y="30480"/>
                      </a:cubicBezTo>
                      <a:cubicBezTo>
                        <a:pt x="145089" y="21574"/>
                        <a:pt x="189764" y="20627"/>
                        <a:pt x="233754" y="15240"/>
                      </a:cubicBezTo>
                      <a:lnTo>
                        <a:pt x="350594" y="0"/>
                      </a:lnTo>
                      <a:lnTo>
                        <a:pt x="1224354" y="15240"/>
                      </a:lnTo>
                      <a:cubicBezTo>
                        <a:pt x="1253108" y="17416"/>
                        <a:pt x="1276586" y="45805"/>
                        <a:pt x="1290394" y="71120"/>
                      </a:cubicBezTo>
                      <a:cubicBezTo>
                        <a:pt x="1304045" y="96147"/>
                        <a:pt x="1319712" y="208347"/>
                        <a:pt x="1325954" y="248920"/>
                      </a:cubicBezTo>
                      <a:cubicBezTo>
                        <a:pt x="1314101" y="282787"/>
                        <a:pt x="1318935" y="328775"/>
                        <a:pt x="1290394" y="350520"/>
                      </a:cubicBezTo>
                      <a:cubicBezTo>
                        <a:pt x="1240558" y="388491"/>
                        <a:pt x="1173377" y="396284"/>
                        <a:pt x="1112594" y="411480"/>
                      </a:cubicBezTo>
                      <a:cubicBezTo>
                        <a:pt x="1020835" y="434420"/>
                        <a:pt x="971425" y="449582"/>
                        <a:pt x="878914" y="462280"/>
                      </a:cubicBezTo>
                      <a:cubicBezTo>
                        <a:pt x="830004" y="468993"/>
                        <a:pt x="780426" y="470261"/>
                        <a:pt x="731594" y="477520"/>
                      </a:cubicBezTo>
                      <a:cubicBezTo>
                        <a:pt x="655040" y="488900"/>
                        <a:pt x="502994" y="518160"/>
                        <a:pt x="502994" y="518160"/>
                      </a:cubicBezTo>
                      <a:cubicBezTo>
                        <a:pt x="448807" y="506307"/>
                        <a:pt x="395147" y="491719"/>
                        <a:pt x="340434" y="482600"/>
                      </a:cubicBezTo>
                      <a:cubicBezTo>
                        <a:pt x="320114" y="479213"/>
                        <a:pt x="299348" y="477860"/>
                        <a:pt x="279474" y="472440"/>
                      </a:cubicBezTo>
                      <a:cubicBezTo>
                        <a:pt x="88804" y="420439"/>
                        <a:pt x="259054" y="444381"/>
                        <a:pt x="55954" y="426720"/>
                      </a:cubicBezTo>
                      <a:cubicBezTo>
                        <a:pt x="50874" y="419947"/>
                        <a:pt x="44915" y="413751"/>
                        <a:pt x="40714" y="406400"/>
                      </a:cubicBezTo>
                      <a:cubicBezTo>
                        <a:pt x="28159" y="384429"/>
                        <a:pt x="921" y="444500"/>
                        <a:pt x="74" y="386080"/>
                      </a:cubicBezTo>
                      <a:close/>
                    </a:path>
                  </a:pathLst>
                </a:custGeom>
                <a:solidFill>
                  <a:srgbClr val="EAE3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4D0DAEB7-A369-450C-A156-FB746CE10EFB}"/>
                    </a:ext>
                  </a:extLst>
                </p:cNvPr>
                <p:cNvSpPr/>
                <p:nvPr/>
              </p:nvSpPr>
              <p:spPr>
                <a:xfrm>
                  <a:off x="9438566" y="4166291"/>
                  <a:ext cx="1325954" cy="518160"/>
                </a:xfrm>
                <a:custGeom>
                  <a:avLst/>
                  <a:gdLst>
                    <a:gd name="connsiteX0" fmla="*/ 74 w 1325954"/>
                    <a:gd name="connsiteY0" fmla="*/ 386080 h 518160"/>
                    <a:gd name="connsiteX1" fmla="*/ 35634 w 1325954"/>
                    <a:gd name="connsiteY1" fmla="*/ 55880 h 518160"/>
                    <a:gd name="connsiteX2" fmla="*/ 101674 w 1325954"/>
                    <a:gd name="connsiteY2" fmla="*/ 30480 h 518160"/>
                    <a:gd name="connsiteX3" fmla="*/ 233754 w 1325954"/>
                    <a:gd name="connsiteY3" fmla="*/ 15240 h 518160"/>
                    <a:gd name="connsiteX4" fmla="*/ 350594 w 1325954"/>
                    <a:gd name="connsiteY4" fmla="*/ 0 h 518160"/>
                    <a:gd name="connsiteX5" fmla="*/ 1224354 w 1325954"/>
                    <a:gd name="connsiteY5" fmla="*/ 15240 h 518160"/>
                    <a:gd name="connsiteX6" fmla="*/ 1290394 w 1325954"/>
                    <a:gd name="connsiteY6" fmla="*/ 71120 h 518160"/>
                    <a:gd name="connsiteX7" fmla="*/ 1325954 w 1325954"/>
                    <a:gd name="connsiteY7" fmla="*/ 248920 h 518160"/>
                    <a:gd name="connsiteX8" fmla="*/ 1290394 w 1325954"/>
                    <a:gd name="connsiteY8" fmla="*/ 350520 h 518160"/>
                    <a:gd name="connsiteX9" fmla="*/ 1112594 w 1325954"/>
                    <a:gd name="connsiteY9" fmla="*/ 411480 h 518160"/>
                    <a:gd name="connsiteX10" fmla="*/ 878914 w 1325954"/>
                    <a:gd name="connsiteY10" fmla="*/ 462280 h 518160"/>
                    <a:gd name="connsiteX11" fmla="*/ 731594 w 1325954"/>
                    <a:gd name="connsiteY11" fmla="*/ 477520 h 518160"/>
                    <a:gd name="connsiteX12" fmla="*/ 502994 w 1325954"/>
                    <a:gd name="connsiteY12" fmla="*/ 518160 h 518160"/>
                    <a:gd name="connsiteX13" fmla="*/ 340434 w 1325954"/>
                    <a:gd name="connsiteY13" fmla="*/ 482600 h 518160"/>
                    <a:gd name="connsiteX14" fmla="*/ 279474 w 1325954"/>
                    <a:gd name="connsiteY14" fmla="*/ 472440 h 518160"/>
                    <a:gd name="connsiteX15" fmla="*/ 55954 w 1325954"/>
                    <a:gd name="connsiteY15" fmla="*/ 426720 h 518160"/>
                    <a:gd name="connsiteX16" fmla="*/ 40714 w 1325954"/>
                    <a:gd name="connsiteY16" fmla="*/ 406400 h 518160"/>
                    <a:gd name="connsiteX17" fmla="*/ 74 w 1325954"/>
                    <a:gd name="connsiteY17" fmla="*/ 386080 h 518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325954" h="518160">
                      <a:moveTo>
                        <a:pt x="74" y="386080"/>
                      </a:moveTo>
                      <a:cubicBezTo>
                        <a:pt x="-773" y="327660"/>
                        <a:pt x="5222" y="162324"/>
                        <a:pt x="35634" y="55880"/>
                      </a:cubicBezTo>
                      <a:cubicBezTo>
                        <a:pt x="42113" y="33202"/>
                        <a:pt x="78570" y="35219"/>
                        <a:pt x="101674" y="30480"/>
                      </a:cubicBezTo>
                      <a:cubicBezTo>
                        <a:pt x="145089" y="21574"/>
                        <a:pt x="189764" y="20627"/>
                        <a:pt x="233754" y="15240"/>
                      </a:cubicBezTo>
                      <a:lnTo>
                        <a:pt x="350594" y="0"/>
                      </a:lnTo>
                      <a:lnTo>
                        <a:pt x="1224354" y="15240"/>
                      </a:lnTo>
                      <a:cubicBezTo>
                        <a:pt x="1253108" y="17416"/>
                        <a:pt x="1276586" y="45805"/>
                        <a:pt x="1290394" y="71120"/>
                      </a:cubicBezTo>
                      <a:cubicBezTo>
                        <a:pt x="1304045" y="96147"/>
                        <a:pt x="1319712" y="208347"/>
                        <a:pt x="1325954" y="248920"/>
                      </a:cubicBezTo>
                      <a:cubicBezTo>
                        <a:pt x="1314101" y="282787"/>
                        <a:pt x="1318935" y="328775"/>
                        <a:pt x="1290394" y="350520"/>
                      </a:cubicBezTo>
                      <a:cubicBezTo>
                        <a:pt x="1240558" y="388491"/>
                        <a:pt x="1173377" y="396284"/>
                        <a:pt x="1112594" y="411480"/>
                      </a:cubicBezTo>
                      <a:cubicBezTo>
                        <a:pt x="1020835" y="434420"/>
                        <a:pt x="971425" y="449582"/>
                        <a:pt x="878914" y="462280"/>
                      </a:cubicBezTo>
                      <a:cubicBezTo>
                        <a:pt x="830004" y="468993"/>
                        <a:pt x="780426" y="470261"/>
                        <a:pt x="731594" y="477520"/>
                      </a:cubicBezTo>
                      <a:cubicBezTo>
                        <a:pt x="655040" y="488900"/>
                        <a:pt x="502994" y="518160"/>
                        <a:pt x="502994" y="518160"/>
                      </a:cubicBezTo>
                      <a:cubicBezTo>
                        <a:pt x="448807" y="506307"/>
                        <a:pt x="395147" y="491719"/>
                        <a:pt x="340434" y="482600"/>
                      </a:cubicBezTo>
                      <a:cubicBezTo>
                        <a:pt x="320114" y="479213"/>
                        <a:pt x="299348" y="477860"/>
                        <a:pt x="279474" y="472440"/>
                      </a:cubicBezTo>
                      <a:cubicBezTo>
                        <a:pt x="88804" y="420439"/>
                        <a:pt x="259054" y="444381"/>
                        <a:pt x="55954" y="426720"/>
                      </a:cubicBezTo>
                      <a:cubicBezTo>
                        <a:pt x="50874" y="419947"/>
                        <a:pt x="44915" y="413751"/>
                        <a:pt x="40714" y="406400"/>
                      </a:cubicBezTo>
                      <a:cubicBezTo>
                        <a:pt x="28159" y="384429"/>
                        <a:pt x="921" y="444500"/>
                        <a:pt x="74" y="386080"/>
                      </a:cubicBezTo>
                      <a:close/>
                    </a:path>
                  </a:pathLst>
                </a:custGeom>
                <a:solidFill>
                  <a:srgbClr val="EAE3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xmlns="" id="{D3F4F7F5-19DF-4940-BA8E-1875B8810F5C}"/>
                    </a:ext>
                  </a:extLst>
                </p:cNvPr>
                <p:cNvSpPr/>
                <p:nvPr/>
              </p:nvSpPr>
              <p:spPr>
                <a:xfrm>
                  <a:off x="9575800" y="3749040"/>
                  <a:ext cx="990600" cy="213360"/>
                </a:xfrm>
                <a:custGeom>
                  <a:avLst/>
                  <a:gdLst>
                    <a:gd name="connsiteX0" fmla="*/ 990600 w 990600"/>
                    <a:gd name="connsiteY0" fmla="*/ 132080 h 213360"/>
                    <a:gd name="connsiteX1" fmla="*/ 965200 w 990600"/>
                    <a:gd name="connsiteY1" fmla="*/ 152400 h 213360"/>
                    <a:gd name="connsiteX2" fmla="*/ 949960 w 990600"/>
                    <a:gd name="connsiteY2" fmla="*/ 167640 h 213360"/>
                    <a:gd name="connsiteX3" fmla="*/ 904240 w 990600"/>
                    <a:gd name="connsiteY3" fmla="*/ 182880 h 213360"/>
                    <a:gd name="connsiteX4" fmla="*/ 889000 w 990600"/>
                    <a:gd name="connsiteY4" fmla="*/ 193040 h 213360"/>
                    <a:gd name="connsiteX5" fmla="*/ 838200 w 990600"/>
                    <a:gd name="connsiteY5" fmla="*/ 203200 h 213360"/>
                    <a:gd name="connsiteX6" fmla="*/ 706120 w 990600"/>
                    <a:gd name="connsiteY6" fmla="*/ 213360 h 213360"/>
                    <a:gd name="connsiteX7" fmla="*/ 193040 w 990600"/>
                    <a:gd name="connsiteY7" fmla="*/ 208280 h 213360"/>
                    <a:gd name="connsiteX8" fmla="*/ 162560 w 990600"/>
                    <a:gd name="connsiteY8" fmla="*/ 198120 h 213360"/>
                    <a:gd name="connsiteX9" fmla="*/ 96520 w 990600"/>
                    <a:gd name="connsiteY9" fmla="*/ 187960 h 213360"/>
                    <a:gd name="connsiteX10" fmla="*/ 45720 w 990600"/>
                    <a:gd name="connsiteY10" fmla="*/ 142240 h 213360"/>
                    <a:gd name="connsiteX11" fmla="*/ 30480 w 990600"/>
                    <a:gd name="connsiteY11" fmla="*/ 127000 h 213360"/>
                    <a:gd name="connsiteX12" fmla="*/ 15240 w 990600"/>
                    <a:gd name="connsiteY12" fmla="*/ 91440 h 213360"/>
                    <a:gd name="connsiteX13" fmla="*/ 0 w 990600"/>
                    <a:gd name="connsiteY13" fmla="*/ 50800 h 213360"/>
                    <a:gd name="connsiteX14" fmla="*/ 45720 w 990600"/>
                    <a:gd name="connsiteY14" fmla="*/ 15240 h 213360"/>
                    <a:gd name="connsiteX15" fmla="*/ 116840 w 990600"/>
                    <a:gd name="connsiteY15" fmla="*/ 0 h 213360"/>
                    <a:gd name="connsiteX16" fmla="*/ 889000 w 990600"/>
                    <a:gd name="connsiteY16" fmla="*/ 10160 h 213360"/>
                    <a:gd name="connsiteX17" fmla="*/ 914400 w 990600"/>
                    <a:gd name="connsiteY17" fmla="*/ 25400 h 213360"/>
                    <a:gd name="connsiteX18" fmla="*/ 934720 w 990600"/>
                    <a:gd name="connsiteY18" fmla="*/ 35560 h 213360"/>
                    <a:gd name="connsiteX19" fmla="*/ 955040 w 990600"/>
                    <a:gd name="connsiteY19" fmla="*/ 60960 h 213360"/>
                    <a:gd name="connsiteX20" fmla="*/ 960120 w 990600"/>
                    <a:gd name="connsiteY20" fmla="*/ 86360 h 213360"/>
                    <a:gd name="connsiteX21" fmla="*/ 990600 w 990600"/>
                    <a:gd name="connsiteY21" fmla="*/ 132080 h 213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90600" h="213360">
                      <a:moveTo>
                        <a:pt x="990600" y="132080"/>
                      </a:moveTo>
                      <a:cubicBezTo>
                        <a:pt x="982133" y="138853"/>
                        <a:pt x="973360" y="145260"/>
                        <a:pt x="965200" y="152400"/>
                      </a:cubicBezTo>
                      <a:cubicBezTo>
                        <a:pt x="959793" y="157131"/>
                        <a:pt x="956386" y="164427"/>
                        <a:pt x="949960" y="167640"/>
                      </a:cubicBezTo>
                      <a:cubicBezTo>
                        <a:pt x="935592" y="174824"/>
                        <a:pt x="917606" y="173969"/>
                        <a:pt x="904240" y="182880"/>
                      </a:cubicBezTo>
                      <a:cubicBezTo>
                        <a:pt x="899160" y="186267"/>
                        <a:pt x="894461" y="190310"/>
                        <a:pt x="889000" y="193040"/>
                      </a:cubicBezTo>
                      <a:cubicBezTo>
                        <a:pt x="875558" y="199761"/>
                        <a:pt x="849641" y="202160"/>
                        <a:pt x="838200" y="203200"/>
                      </a:cubicBezTo>
                      <a:cubicBezTo>
                        <a:pt x="794225" y="207198"/>
                        <a:pt x="706120" y="213360"/>
                        <a:pt x="706120" y="213360"/>
                      </a:cubicBezTo>
                      <a:lnTo>
                        <a:pt x="193040" y="208280"/>
                      </a:lnTo>
                      <a:cubicBezTo>
                        <a:pt x="182335" y="207980"/>
                        <a:pt x="173040" y="200326"/>
                        <a:pt x="162560" y="198120"/>
                      </a:cubicBezTo>
                      <a:cubicBezTo>
                        <a:pt x="140765" y="193532"/>
                        <a:pt x="118533" y="191347"/>
                        <a:pt x="96520" y="187960"/>
                      </a:cubicBezTo>
                      <a:cubicBezTo>
                        <a:pt x="67332" y="168501"/>
                        <a:pt x="85597" y="182117"/>
                        <a:pt x="45720" y="142240"/>
                      </a:cubicBezTo>
                      <a:lnTo>
                        <a:pt x="30480" y="127000"/>
                      </a:lnTo>
                      <a:cubicBezTo>
                        <a:pt x="25400" y="115147"/>
                        <a:pt x="19318" y="103674"/>
                        <a:pt x="15240" y="91440"/>
                      </a:cubicBezTo>
                      <a:cubicBezTo>
                        <a:pt x="593" y="47498"/>
                        <a:pt x="20868" y="82102"/>
                        <a:pt x="0" y="50800"/>
                      </a:cubicBezTo>
                      <a:cubicBezTo>
                        <a:pt x="20169" y="25589"/>
                        <a:pt x="15171" y="23279"/>
                        <a:pt x="45720" y="15240"/>
                      </a:cubicBezTo>
                      <a:cubicBezTo>
                        <a:pt x="69167" y="9070"/>
                        <a:pt x="116840" y="0"/>
                        <a:pt x="116840" y="0"/>
                      </a:cubicBezTo>
                      <a:lnTo>
                        <a:pt x="889000" y="10160"/>
                      </a:lnTo>
                      <a:cubicBezTo>
                        <a:pt x="898869" y="10474"/>
                        <a:pt x="905769" y="20605"/>
                        <a:pt x="914400" y="25400"/>
                      </a:cubicBezTo>
                      <a:cubicBezTo>
                        <a:pt x="921020" y="29078"/>
                        <a:pt x="927947" y="32173"/>
                        <a:pt x="934720" y="35560"/>
                      </a:cubicBezTo>
                      <a:cubicBezTo>
                        <a:pt x="941493" y="44027"/>
                        <a:pt x="950191" y="51262"/>
                        <a:pt x="955040" y="60960"/>
                      </a:cubicBezTo>
                      <a:cubicBezTo>
                        <a:pt x="958901" y="68683"/>
                        <a:pt x="956259" y="78637"/>
                        <a:pt x="960120" y="86360"/>
                      </a:cubicBezTo>
                      <a:lnTo>
                        <a:pt x="990600" y="132080"/>
                      </a:lnTo>
                      <a:close/>
                    </a:path>
                  </a:pathLst>
                </a:custGeom>
                <a:solidFill>
                  <a:srgbClr val="EAE3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F8EB967D-DAFB-43CD-8A36-A72838A98F39}"/>
                  </a:ext>
                </a:extLst>
              </p:cNvPr>
              <p:cNvSpPr/>
              <p:nvPr/>
            </p:nvSpPr>
            <p:spPr>
              <a:xfrm>
                <a:off x="11289741" y="3587496"/>
                <a:ext cx="243840" cy="323088"/>
              </a:xfrm>
              <a:custGeom>
                <a:avLst/>
                <a:gdLst>
                  <a:gd name="connsiteX0" fmla="*/ 243840 w 243840"/>
                  <a:gd name="connsiteY0" fmla="*/ 249936 h 323088"/>
                  <a:gd name="connsiteX1" fmla="*/ 213360 w 243840"/>
                  <a:gd name="connsiteY1" fmla="*/ 268224 h 323088"/>
                  <a:gd name="connsiteX2" fmla="*/ 134112 w 243840"/>
                  <a:gd name="connsiteY2" fmla="*/ 316992 h 323088"/>
                  <a:gd name="connsiteX3" fmla="*/ 103632 w 243840"/>
                  <a:gd name="connsiteY3" fmla="*/ 323088 h 323088"/>
                  <a:gd name="connsiteX4" fmla="*/ 6096 w 243840"/>
                  <a:gd name="connsiteY4" fmla="*/ 316992 h 323088"/>
                  <a:gd name="connsiteX5" fmla="*/ 0 w 243840"/>
                  <a:gd name="connsiteY5" fmla="*/ 298704 h 323088"/>
                  <a:gd name="connsiteX6" fmla="*/ 6096 w 243840"/>
                  <a:gd name="connsiteY6" fmla="*/ 140208 h 323088"/>
                  <a:gd name="connsiteX7" fmla="*/ 18288 w 243840"/>
                  <a:gd name="connsiteY7" fmla="*/ 79248 h 323088"/>
                  <a:gd name="connsiteX8" fmla="*/ 42672 w 243840"/>
                  <a:gd name="connsiteY8" fmla="*/ 54864 h 323088"/>
                  <a:gd name="connsiteX9" fmla="*/ 48768 w 243840"/>
                  <a:gd name="connsiteY9" fmla="*/ 30480 h 323088"/>
                  <a:gd name="connsiteX10" fmla="*/ 67056 w 243840"/>
                  <a:gd name="connsiteY10" fmla="*/ 12192 h 323088"/>
                  <a:gd name="connsiteX11" fmla="*/ 121920 w 243840"/>
                  <a:gd name="connsiteY11" fmla="*/ 0 h 323088"/>
                  <a:gd name="connsiteX12" fmla="*/ 164592 w 243840"/>
                  <a:gd name="connsiteY12" fmla="*/ 36576 h 323088"/>
                  <a:gd name="connsiteX13" fmla="*/ 188976 w 243840"/>
                  <a:gd name="connsiteY13" fmla="*/ 54864 h 323088"/>
                  <a:gd name="connsiteX14" fmla="*/ 213360 w 243840"/>
                  <a:gd name="connsiteY14" fmla="*/ 109728 h 323088"/>
                  <a:gd name="connsiteX15" fmla="*/ 243840 w 243840"/>
                  <a:gd name="connsiteY15" fmla="*/ 249936 h 32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840" h="323088">
                    <a:moveTo>
                      <a:pt x="243840" y="249936"/>
                    </a:moveTo>
                    <a:cubicBezTo>
                      <a:pt x="243840" y="276352"/>
                      <a:pt x="223327" y="261817"/>
                      <a:pt x="213360" y="268224"/>
                    </a:cubicBezTo>
                    <a:cubicBezTo>
                      <a:pt x="203493" y="274567"/>
                      <a:pt x="156425" y="309554"/>
                      <a:pt x="134112" y="316992"/>
                    </a:cubicBezTo>
                    <a:cubicBezTo>
                      <a:pt x="124282" y="320269"/>
                      <a:pt x="113792" y="321056"/>
                      <a:pt x="103632" y="323088"/>
                    </a:cubicBezTo>
                    <a:cubicBezTo>
                      <a:pt x="71120" y="321056"/>
                      <a:pt x="37805" y="324453"/>
                      <a:pt x="6096" y="316992"/>
                    </a:cubicBezTo>
                    <a:cubicBezTo>
                      <a:pt x="-159" y="315520"/>
                      <a:pt x="0" y="305130"/>
                      <a:pt x="0" y="298704"/>
                    </a:cubicBezTo>
                    <a:cubicBezTo>
                      <a:pt x="0" y="245833"/>
                      <a:pt x="1705" y="192896"/>
                      <a:pt x="6096" y="140208"/>
                    </a:cubicBezTo>
                    <a:cubicBezTo>
                      <a:pt x="7817" y="119557"/>
                      <a:pt x="3635" y="93901"/>
                      <a:pt x="18288" y="79248"/>
                    </a:cubicBezTo>
                    <a:lnTo>
                      <a:pt x="42672" y="54864"/>
                    </a:lnTo>
                    <a:cubicBezTo>
                      <a:pt x="44704" y="46736"/>
                      <a:pt x="44611" y="37754"/>
                      <a:pt x="48768" y="30480"/>
                    </a:cubicBezTo>
                    <a:cubicBezTo>
                      <a:pt x="53045" y="22995"/>
                      <a:pt x="59883" y="16974"/>
                      <a:pt x="67056" y="12192"/>
                    </a:cubicBezTo>
                    <a:cubicBezTo>
                      <a:pt x="77061" y="5522"/>
                      <a:pt x="117494" y="738"/>
                      <a:pt x="121920" y="0"/>
                    </a:cubicBezTo>
                    <a:cubicBezTo>
                      <a:pt x="161078" y="26106"/>
                      <a:pt x="117289" y="-4814"/>
                      <a:pt x="164592" y="36576"/>
                    </a:cubicBezTo>
                    <a:cubicBezTo>
                      <a:pt x="172238" y="43266"/>
                      <a:pt x="180848" y="48768"/>
                      <a:pt x="188976" y="54864"/>
                    </a:cubicBezTo>
                    <a:cubicBezTo>
                      <a:pt x="194275" y="65461"/>
                      <a:pt x="211986" y="99197"/>
                      <a:pt x="213360" y="109728"/>
                    </a:cubicBezTo>
                    <a:cubicBezTo>
                      <a:pt x="220132" y="161649"/>
                      <a:pt x="243840" y="223520"/>
                      <a:pt x="243840" y="249936"/>
                    </a:cubicBezTo>
                    <a:close/>
                  </a:path>
                </a:pathLst>
              </a:custGeom>
              <a:solidFill>
                <a:srgbClr val="EAE3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DF949BA5-2EBA-4258-9DFC-E211F6A91213}"/>
                  </a:ext>
                </a:extLst>
              </p:cNvPr>
              <p:cNvSpPr/>
              <p:nvPr/>
            </p:nvSpPr>
            <p:spPr>
              <a:xfrm>
                <a:off x="9949180" y="5044758"/>
                <a:ext cx="243840" cy="296686"/>
              </a:xfrm>
              <a:custGeom>
                <a:avLst/>
                <a:gdLst>
                  <a:gd name="connsiteX0" fmla="*/ 243840 w 243840"/>
                  <a:gd name="connsiteY0" fmla="*/ 249936 h 323088"/>
                  <a:gd name="connsiteX1" fmla="*/ 213360 w 243840"/>
                  <a:gd name="connsiteY1" fmla="*/ 268224 h 323088"/>
                  <a:gd name="connsiteX2" fmla="*/ 134112 w 243840"/>
                  <a:gd name="connsiteY2" fmla="*/ 316992 h 323088"/>
                  <a:gd name="connsiteX3" fmla="*/ 103632 w 243840"/>
                  <a:gd name="connsiteY3" fmla="*/ 323088 h 323088"/>
                  <a:gd name="connsiteX4" fmla="*/ 6096 w 243840"/>
                  <a:gd name="connsiteY4" fmla="*/ 316992 h 323088"/>
                  <a:gd name="connsiteX5" fmla="*/ 0 w 243840"/>
                  <a:gd name="connsiteY5" fmla="*/ 298704 h 323088"/>
                  <a:gd name="connsiteX6" fmla="*/ 6096 w 243840"/>
                  <a:gd name="connsiteY6" fmla="*/ 140208 h 323088"/>
                  <a:gd name="connsiteX7" fmla="*/ 18288 w 243840"/>
                  <a:gd name="connsiteY7" fmla="*/ 79248 h 323088"/>
                  <a:gd name="connsiteX8" fmla="*/ 42672 w 243840"/>
                  <a:gd name="connsiteY8" fmla="*/ 54864 h 323088"/>
                  <a:gd name="connsiteX9" fmla="*/ 48768 w 243840"/>
                  <a:gd name="connsiteY9" fmla="*/ 30480 h 323088"/>
                  <a:gd name="connsiteX10" fmla="*/ 67056 w 243840"/>
                  <a:gd name="connsiteY10" fmla="*/ 12192 h 323088"/>
                  <a:gd name="connsiteX11" fmla="*/ 121920 w 243840"/>
                  <a:gd name="connsiteY11" fmla="*/ 0 h 323088"/>
                  <a:gd name="connsiteX12" fmla="*/ 164592 w 243840"/>
                  <a:gd name="connsiteY12" fmla="*/ 36576 h 323088"/>
                  <a:gd name="connsiteX13" fmla="*/ 188976 w 243840"/>
                  <a:gd name="connsiteY13" fmla="*/ 54864 h 323088"/>
                  <a:gd name="connsiteX14" fmla="*/ 213360 w 243840"/>
                  <a:gd name="connsiteY14" fmla="*/ 109728 h 323088"/>
                  <a:gd name="connsiteX15" fmla="*/ 243840 w 243840"/>
                  <a:gd name="connsiteY15" fmla="*/ 249936 h 32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840" h="323088">
                    <a:moveTo>
                      <a:pt x="243840" y="249936"/>
                    </a:moveTo>
                    <a:cubicBezTo>
                      <a:pt x="243840" y="276352"/>
                      <a:pt x="223327" y="261817"/>
                      <a:pt x="213360" y="268224"/>
                    </a:cubicBezTo>
                    <a:cubicBezTo>
                      <a:pt x="203493" y="274567"/>
                      <a:pt x="156425" y="309554"/>
                      <a:pt x="134112" y="316992"/>
                    </a:cubicBezTo>
                    <a:cubicBezTo>
                      <a:pt x="124282" y="320269"/>
                      <a:pt x="113792" y="321056"/>
                      <a:pt x="103632" y="323088"/>
                    </a:cubicBezTo>
                    <a:cubicBezTo>
                      <a:pt x="71120" y="321056"/>
                      <a:pt x="37805" y="324453"/>
                      <a:pt x="6096" y="316992"/>
                    </a:cubicBezTo>
                    <a:cubicBezTo>
                      <a:pt x="-159" y="315520"/>
                      <a:pt x="0" y="305130"/>
                      <a:pt x="0" y="298704"/>
                    </a:cubicBezTo>
                    <a:cubicBezTo>
                      <a:pt x="0" y="245833"/>
                      <a:pt x="1705" y="192896"/>
                      <a:pt x="6096" y="140208"/>
                    </a:cubicBezTo>
                    <a:cubicBezTo>
                      <a:pt x="7817" y="119557"/>
                      <a:pt x="3635" y="93901"/>
                      <a:pt x="18288" y="79248"/>
                    </a:cubicBezTo>
                    <a:lnTo>
                      <a:pt x="42672" y="54864"/>
                    </a:lnTo>
                    <a:cubicBezTo>
                      <a:pt x="44704" y="46736"/>
                      <a:pt x="44611" y="37754"/>
                      <a:pt x="48768" y="30480"/>
                    </a:cubicBezTo>
                    <a:cubicBezTo>
                      <a:pt x="53045" y="22995"/>
                      <a:pt x="59883" y="16974"/>
                      <a:pt x="67056" y="12192"/>
                    </a:cubicBezTo>
                    <a:cubicBezTo>
                      <a:pt x="77061" y="5522"/>
                      <a:pt x="117494" y="738"/>
                      <a:pt x="121920" y="0"/>
                    </a:cubicBezTo>
                    <a:cubicBezTo>
                      <a:pt x="161078" y="26106"/>
                      <a:pt x="117289" y="-4814"/>
                      <a:pt x="164592" y="36576"/>
                    </a:cubicBezTo>
                    <a:cubicBezTo>
                      <a:pt x="172238" y="43266"/>
                      <a:pt x="180848" y="48768"/>
                      <a:pt x="188976" y="54864"/>
                    </a:cubicBezTo>
                    <a:cubicBezTo>
                      <a:pt x="194275" y="65461"/>
                      <a:pt x="211986" y="99197"/>
                      <a:pt x="213360" y="109728"/>
                    </a:cubicBezTo>
                    <a:cubicBezTo>
                      <a:pt x="220132" y="161649"/>
                      <a:pt x="243840" y="223520"/>
                      <a:pt x="243840" y="249936"/>
                    </a:cubicBezTo>
                    <a:close/>
                  </a:path>
                </a:pathLst>
              </a:custGeom>
              <a:solidFill>
                <a:srgbClr val="EAE3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6DA78F68-4128-4A6B-9A41-7D3C5DE76E37}"/>
                  </a:ext>
                </a:extLst>
              </p:cNvPr>
              <p:cNvSpPr/>
              <p:nvPr/>
            </p:nvSpPr>
            <p:spPr>
              <a:xfrm>
                <a:off x="9893300" y="2128307"/>
                <a:ext cx="243840" cy="296686"/>
              </a:xfrm>
              <a:custGeom>
                <a:avLst/>
                <a:gdLst>
                  <a:gd name="connsiteX0" fmla="*/ 243840 w 243840"/>
                  <a:gd name="connsiteY0" fmla="*/ 249936 h 323088"/>
                  <a:gd name="connsiteX1" fmla="*/ 213360 w 243840"/>
                  <a:gd name="connsiteY1" fmla="*/ 268224 h 323088"/>
                  <a:gd name="connsiteX2" fmla="*/ 134112 w 243840"/>
                  <a:gd name="connsiteY2" fmla="*/ 316992 h 323088"/>
                  <a:gd name="connsiteX3" fmla="*/ 103632 w 243840"/>
                  <a:gd name="connsiteY3" fmla="*/ 323088 h 323088"/>
                  <a:gd name="connsiteX4" fmla="*/ 6096 w 243840"/>
                  <a:gd name="connsiteY4" fmla="*/ 316992 h 323088"/>
                  <a:gd name="connsiteX5" fmla="*/ 0 w 243840"/>
                  <a:gd name="connsiteY5" fmla="*/ 298704 h 323088"/>
                  <a:gd name="connsiteX6" fmla="*/ 6096 w 243840"/>
                  <a:gd name="connsiteY6" fmla="*/ 140208 h 323088"/>
                  <a:gd name="connsiteX7" fmla="*/ 18288 w 243840"/>
                  <a:gd name="connsiteY7" fmla="*/ 79248 h 323088"/>
                  <a:gd name="connsiteX8" fmla="*/ 42672 w 243840"/>
                  <a:gd name="connsiteY8" fmla="*/ 54864 h 323088"/>
                  <a:gd name="connsiteX9" fmla="*/ 48768 w 243840"/>
                  <a:gd name="connsiteY9" fmla="*/ 30480 h 323088"/>
                  <a:gd name="connsiteX10" fmla="*/ 67056 w 243840"/>
                  <a:gd name="connsiteY10" fmla="*/ 12192 h 323088"/>
                  <a:gd name="connsiteX11" fmla="*/ 121920 w 243840"/>
                  <a:gd name="connsiteY11" fmla="*/ 0 h 323088"/>
                  <a:gd name="connsiteX12" fmla="*/ 164592 w 243840"/>
                  <a:gd name="connsiteY12" fmla="*/ 36576 h 323088"/>
                  <a:gd name="connsiteX13" fmla="*/ 188976 w 243840"/>
                  <a:gd name="connsiteY13" fmla="*/ 54864 h 323088"/>
                  <a:gd name="connsiteX14" fmla="*/ 213360 w 243840"/>
                  <a:gd name="connsiteY14" fmla="*/ 109728 h 323088"/>
                  <a:gd name="connsiteX15" fmla="*/ 243840 w 243840"/>
                  <a:gd name="connsiteY15" fmla="*/ 249936 h 32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3840" h="323088">
                    <a:moveTo>
                      <a:pt x="243840" y="249936"/>
                    </a:moveTo>
                    <a:cubicBezTo>
                      <a:pt x="243840" y="276352"/>
                      <a:pt x="223327" y="261817"/>
                      <a:pt x="213360" y="268224"/>
                    </a:cubicBezTo>
                    <a:cubicBezTo>
                      <a:pt x="203493" y="274567"/>
                      <a:pt x="156425" y="309554"/>
                      <a:pt x="134112" y="316992"/>
                    </a:cubicBezTo>
                    <a:cubicBezTo>
                      <a:pt x="124282" y="320269"/>
                      <a:pt x="113792" y="321056"/>
                      <a:pt x="103632" y="323088"/>
                    </a:cubicBezTo>
                    <a:cubicBezTo>
                      <a:pt x="71120" y="321056"/>
                      <a:pt x="37805" y="324453"/>
                      <a:pt x="6096" y="316992"/>
                    </a:cubicBezTo>
                    <a:cubicBezTo>
                      <a:pt x="-159" y="315520"/>
                      <a:pt x="0" y="305130"/>
                      <a:pt x="0" y="298704"/>
                    </a:cubicBezTo>
                    <a:cubicBezTo>
                      <a:pt x="0" y="245833"/>
                      <a:pt x="1705" y="192896"/>
                      <a:pt x="6096" y="140208"/>
                    </a:cubicBezTo>
                    <a:cubicBezTo>
                      <a:pt x="7817" y="119557"/>
                      <a:pt x="3635" y="93901"/>
                      <a:pt x="18288" y="79248"/>
                    </a:cubicBezTo>
                    <a:lnTo>
                      <a:pt x="42672" y="54864"/>
                    </a:lnTo>
                    <a:cubicBezTo>
                      <a:pt x="44704" y="46736"/>
                      <a:pt x="44611" y="37754"/>
                      <a:pt x="48768" y="30480"/>
                    </a:cubicBezTo>
                    <a:cubicBezTo>
                      <a:pt x="53045" y="22995"/>
                      <a:pt x="59883" y="16974"/>
                      <a:pt x="67056" y="12192"/>
                    </a:cubicBezTo>
                    <a:cubicBezTo>
                      <a:pt x="77061" y="5522"/>
                      <a:pt x="117494" y="738"/>
                      <a:pt x="121920" y="0"/>
                    </a:cubicBezTo>
                    <a:cubicBezTo>
                      <a:pt x="161078" y="26106"/>
                      <a:pt x="117289" y="-4814"/>
                      <a:pt x="164592" y="36576"/>
                    </a:cubicBezTo>
                    <a:cubicBezTo>
                      <a:pt x="172238" y="43266"/>
                      <a:pt x="180848" y="48768"/>
                      <a:pt x="188976" y="54864"/>
                    </a:cubicBezTo>
                    <a:cubicBezTo>
                      <a:pt x="194275" y="65461"/>
                      <a:pt x="211986" y="99197"/>
                      <a:pt x="213360" y="109728"/>
                    </a:cubicBezTo>
                    <a:cubicBezTo>
                      <a:pt x="220132" y="161649"/>
                      <a:pt x="243840" y="223520"/>
                      <a:pt x="243840" y="249936"/>
                    </a:cubicBezTo>
                    <a:close/>
                  </a:path>
                </a:pathLst>
              </a:custGeom>
              <a:solidFill>
                <a:srgbClr val="EAE3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3A73F115-37B9-47E7-B25E-361B60ECDAAC}"/>
                </a:ext>
              </a:extLst>
            </p:cNvPr>
            <p:cNvSpPr/>
            <p:nvPr/>
          </p:nvSpPr>
          <p:spPr>
            <a:xfrm>
              <a:off x="6123008" y="3685987"/>
              <a:ext cx="1070241" cy="578559"/>
            </a:xfrm>
            <a:custGeom>
              <a:avLst/>
              <a:gdLst>
                <a:gd name="connsiteX0" fmla="*/ 1053296 w 1070241"/>
                <a:gd name="connsiteY0" fmla="*/ 573497 h 578559"/>
                <a:gd name="connsiteX1" fmla="*/ 879676 w 1070241"/>
                <a:gd name="connsiteY1" fmla="*/ 561922 h 578559"/>
                <a:gd name="connsiteX2" fmla="*/ 810227 w 1070241"/>
                <a:gd name="connsiteY2" fmla="*/ 538772 h 578559"/>
                <a:gd name="connsiteX3" fmla="*/ 752354 w 1070241"/>
                <a:gd name="connsiteY3" fmla="*/ 527198 h 578559"/>
                <a:gd name="connsiteX4" fmla="*/ 671331 w 1070241"/>
                <a:gd name="connsiteY4" fmla="*/ 504048 h 578559"/>
                <a:gd name="connsiteX5" fmla="*/ 613458 w 1070241"/>
                <a:gd name="connsiteY5" fmla="*/ 492474 h 578559"/>
                <a:gd name="connsiteX6" fmla="*/ 532435 w 1070241"/>
                <a:gd name="connsiteY6" fmla="*/ 457750 h 578559"/>
                <a:gd name="connsiteX7" fmla="*/ 451412 w 1070241"/>
                <a:gd name="connsiteY7" fmla="*/ 423026 h 578559"/>
                <a:gd name="connsiteX8" fmla="*/ 381964 w 1070241"/>
                <a:gd name="connsiteY8" fmla="*/ 388302 h 578559"/>
                <a:gd name="connsiteX9" fmla="*/ 358815 w 1070241"/>
                <a:gd name="connsiteY9" fmla="*/ 365152 h 578559"/>
                <a:gd name="connsiteX10" fmla="*/ 324091 w 1070241"/>
                <a:gd name="connsiteY10" fmla="*/ 342003 h 578559"/>
                <a:gd name="connsiteX11" fmla="*/ 277792 w 1070241"/>
                <a:gd name="connsiteY11" fmla="*/ 307279 h 578559"/>
                <a:gd name="connsiteX12" fmla="*/ 243068 w 1070241"/>
                <a:gd name="connsiteY12" fmla="*/ 295704 h 578559"/>
                <a:gd name="connsiteX13" fmla="*/ 208344 w 1070241"/>
                <a:gd name="connsiteY13" fmla="*/ 272555 h 578559"/>
                <a:gd name="connsiteX14" fmla="*/ 162045 w 1070241"/>
                <a:gd name="connsiteY14" fmla="*/ 249405 h 578559"/>
                <a:gd name="connsiteX15" fmla="*/ 92597 w 1070241"/>
                <a:gd name="connsiteY15" fmla="*/ 203107 h 578559"/>
                <a:gd name="connsiteX16" fmla="*/ 11574 w 1070241"/>
                <a:gd name="connsiteY16" fmla="*/ 145233 h 578559"/>
                <a:gd name="connsiteX17" fmla="*/ 0 w 1070241"/>
                <a:gd name="connsiteY17" fmla="*/ 75785 h 578559"/>
                <a:gd name="connsiteX18" fmla="*/ 231493 w 1070241"/>
                <a:gd name="connsiteY18" fmla="*/ 29486 h 578559"/>
                <a:gd name="connsiteX19" fmla="*/ 324091 w 1070241"/>
                <a:gd name="connsiteY19" fmla="*/ 87360 h 578559"/>
                <a:gd name="connsiteX20" fmla="*/ 370389 w 1070241"/>
                <a:gd name="connsiteY20" fmla="*/ 110509 h 578559"/>
                <a:gd name="connsiteX21" fmla="*/ 462987 w 1070241"/>
                <a:gd name="connsiteY21" fmla="*/ 168383 h 578559"/>
                <a:gd name="connsiteX22" fmla="*/ 497711 w 1070241"/>
                <a:gd name="connsiteY22" fmla="*/ 191532 h 578559"/>
                <a:gd name="connsiteX23" fmla="*/ 532435 w 1070241"/>
                <a:gd name="connsiteY23" fmla="*/ 203107 h 578559"/>
                <a:gd name="connsiteX24" fmla="*/ 613458 w 1070241"/>
                <a:gd name="connsiteY24" fmla="*/ 237831 h 578559"/>
                <a:gd name="connsiteX25" fmla="*/ 729205 w 1070241"/>
                <a:gd name="connsiteY25" fmla="*/ 295704 h 578559"/>
                <a:gd name="connsiteX26" fmla="*/ 833377 w 1070241"/>
                <a:gd name="connsiteY26" fmla="*/ 330428 h 578559"/>
                <a:gd name="connsiteX27" fmla="*/ 914400 w 1070241"/>
                <a:gd name="connsiteY27" fmla="*/ 365152 h 578559"/>
                <a:gd name="connsiteX28" fmla="*/ 949124 w 1070241"/>
                <a:gd name="connsiteY28" fmla="*/ 388302 h 578559"/>
                <a:gd name="connsiteX29" fmla="*/ 1006997 w 1070241"/>
                <a:gd name="connsiteY29" fmla="*/ 411451 h 578559"/>
                <a:gd name="connsiteX30" fmla="*/ 1030146 w 1070241"/>
                <a:gd name="connsiteY30" fmla="*/ 457750 h 578559"/>
                <a:gd name="connsiteX31" fmla="*/ 1053296 w 1070241"/>
                <a:gd name="connsiteY31" fmla="*/ 480899 h 578559"/>
                <a:gd name="connsiteX32" fmla="*/ 1053296 w 1070241"/>
                <a:gd name="connsiteY32" fmla="*/ 573497 h 57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70241" h="578559">
                  <a:moveTo>
                    <a:pt x="1053296" y="573497"/>
                  </a:moveTo>
                  <a:cubicBezTo>
                    <a:pt x="1024359" y="587001"/>
                    <a:pt x="937095" y="570125"/>
                    <a:pt x="879676" y="561922"/>
                  </a:cubicBezTo>
                  <a:cubicBezTo>
                    <a:pt x="855519" y="558471"/>
                    <a:pt x="833769" y="545193"/>
                    <a:pt x="810227" y="538772"/>
                  </a:cubicBezTo>
                  <a:cubicBezTo>
                    <a:pt x="791247" y="533596"/>
                    <a:pt x="771559" y="531466"/>
                    <a:pt x="752354" y="527198"/>
                  </a:cubicBezTo>
                  <a:cubicBezTo>
                    <a:pt x="557490" y="483895"/>
                    <a:pt x="826012" y="542718"/>
                    <a:pt x="671331" y="504048"/>
                  </a:cubicBezTo>
                  <a:cubicBezTo>
                    <a:pt x="652245" y="499277"/>
                    <a:pt x="632749" y="496332"/>
                    <a:pt x="613458" y="492474"/>
                  </a:cubicBezTo>
                  <a:cubicBezTo>
                    <a:pt x="526281" y="434354"/>
                    <a:pt x="637076" y="502596"/>
                    <a:pt x="532435" y="457750"/>
                  </a:cubicBezTo>
                  <a:cubicBezTo>
                    <a:pt x="420528" y="409790"/>
                    <a:pt x="584333" y="456254"/>
                    <a:pt x="451412" y="423026"/>
                  </a:cubicBezTo>
                  <a:cubicBezTo>
                    <a:pt x="397503" y="369115"/>
                    <a:pt x="467292" y="430966"/>
                    <a:pt x="381964" y="388302"/>
                  </a:cubicBezTo>
                  <a:cubicBezTo>
                    <a:pt x="372203" y="383422"/>
                    <a:pt x="367336" y="371969"/>
                    <a:pt x="358815" y="365152"/>
                  </a:cubicBezTo>
                  <a:cubicBezTo>
                    <a:pt x="347952" y="356462"/>
                    <a:pt x="335411" y="350089"/>
                    <a:pt x="324091" y="342003"/>
                  </a:cubicBezTo>
                  <a:cubicBezTo>
                    <a:pt x="308393" y="330790"/>
                    <a:pt x="294541" y="316850"/>
                    <a:pt x="277792" y="307279"/>
                  </a:cubicBezTo>
                  <a:cubicBezTo>
                    <a:pt x="267199" y="301226"/>
                    <a:pt x="253981" y="301160"/>
                    <a:pt x="243068" y="295704"/>
                  </a:cubicBezTo>
                  <a:cubicBezTo>
                    <a:pt x="230626" y="289483"/>
                    <a:pt x="220422" y="279457"/>
                    <a:pt x="208344" y="272555"/>
                  </a:cubicBezTo>
                  <a:cubicBezTo>
                    <a:pt x="193363" y="263994"/>
                    <a:pt x="176841" y="258282"/>
                    <a:pt x="162045" y="249405"/>
                  </a:cubicBezTo>
                  <a:cubicBezTo>
                    <a:pt x="138188" y="235091"/>
                    <a:pt x="115746" y="218540"/>
                    <a:pt x="92597" y="203107"/>
                  </a:cubicBezTo>
                  <a:cubicBezTo>
                    <a:pt x="41834" y="169265"/>
                    <a:pt x="68986" y="188291"/>
                    <a:pt x="11574" y="145233"/>
                  </a:cubicBezTo>
                  <a:cubicBezTo>
                    <a:pt x="7716" y="122084"/>
                    <a:pt x="0" y="99254"/>
                    <a:pt x="0" y="75785"/>
                  </a:cubicBezTo>
                  <a:cubicBezTo>
                    <a:pt x="0" y="-55437"/>
                    <a:pt x="88832" y="21978"/>
                    <a:pt x="231493" y="29486"/>
                  </a:cubicBezTo>
                  <a:cubicBezTo>
                    <a:pt x="348808" y="88145"/>
                    <a:pt x="203882" y="12229"/>
                    <a:pt x="324091" y="87360"/>
                  </a:cubicBezTo>
                  <a:cubicBezTo>
                    <a:pt x="338723" y="96505"/>
                    <a:pt x="355485" y="101815"/>
                    <a:pt x="370389" y="110509"/>
                  </a:cubicBezTo>
                  <a:cubicBezTo>
                    <a:pt x="401829" y="128849"/>
                    <a:pt x="432701" y="148193"/>
                    <a:pt x="462987" y="168383"/>
                  </a:cubicBezTo>
                  <a:cubicBezTo>
                    <a:pt x="474562" y="176099"/>
                    <a:pt x="485269" y="185311"/>
                    <a:pt x="497711" y="191532"/>
                  </a:cubicBezTo>
                  <a:cubicBezTo>
                    <a:pt x="508624" y="196988"/>
                    <a:pt x="521522" y="197651"/>
                    <a:pt x="532435" y="203107"/>
                  </a:cubicBezTo>
                  <a:cubicBezTo>
                    <a:pt x="612368" y="243073"/>
                    <a:pt x="517101" y="213741"/>
                    <a:pt x="613458" y="237831"/>
                  </a:cubicBezTo>
                  <a:cubicBezTo>
                    <a:pt x="692494" y="297108"/>
                    <a:pt x="624739" y="253917"/>
                    <a:pt x="729205" y="295704"/>
                  </a:cubicBezTo>
                  <a:cubicBezTo>
                    <a:pt x="825049" y="334042"/>
                    <a:pt x="722155" y="308185"/>
                    <a:pt x="833377" y="330428"/>
                  </a:cubicBezTo>
                  <a:cubicBezTo>
                    <a:pt x="920554" y="388548"/>
                    <a:pt x="809759" y="320306"/>
                    <a:pt x="914400" y="365152"/>
                  </a:cubicBezTo>
                  <a:cubicBezTo>
                    <a:pt x="927186" y="370632"/>
                    <a:pt x="936682" y="382081"/>
                    <a:pt x="949124" y="388302"/>
                  </a:cubicBezTo>
                  <a:cubicBezTo>
                    <a:pt x="967707" y="397594"/>
                    <a:pt x="987706" y="403735"/>
                    <a:pt x="1006997" y="411451"/>
                  </a:cubicBezTo>
                  <a:cubicBezTo>
                    <a:pt x="1014713" y="426884"/>
                    <a:pt x="1020575" y="443393"/>
                    <a:pt x="1030146" y="457750"/>
                  </a:cubicBezTo>
                  <a:cubicBezTo>
                    <a:pt x="1036199" y="466830"/>
                    <a:pt x="1047681" y="471541"/>
                    <a:pt x="1053296" y="480899"/>
                  </a:cubicBezTo>
                  <a:cubicBezTo>
                    <a:pt x="1068530" y="506289"/>
                    <a:pt x="1082233" y="559993"/>
                    <a:pt x="1053296" y="573497"/>
                  </a:cubicBezTo>
                  <a:close/>
                </a:path>
              </a:pathLst>
            </a:custGeom>
            <a:solidFill>
              <a:srgbClr val="EAE3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9CDE40E6-6CEB-46AA-9A67-74E9882A4004}"/>
              </a:ext>
            </a:extLst>
          </p:cNvPr>
          <p:cNvSpPr txBox="1"/>
          <p:nvPr/>
        </p:nvSpPr>
        <p:spPr>
          <a:xfrm rot="1765852">
            <a:off x="4272583" y="4016479"/>
            <a:ext cx="129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Calibri" panose="020F0502020204030204"/>
              </a:rPr>
              <a:t>Vĩ tuyến Nam</a:t>
            </a:r>
            <a:endParaRPr lang="en-US" sz="825" b="1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5947A2D-8E0C-4ACD-A9C5-A33AD0EB9D2D}"/>
              </a:ext>
            </a:extLst>
          </p:cNvPr>
          <p:cNvSpPr txBox="1"/>
          <p:nvPr/>
        </p:nvSpPr>
        <p:spPr>
          <a:xfrm>
            <a:off x="8464749" y="3470711"/>
            <a:ext cx="4043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>
                <a:solidFill>
                  <a:srgbClr val="0000FF"/>
                </a:solidFill>
                <a:highlight>
                  <a:srgbClr val="E3DFD6"/>
                </a:highlight>
                <a:latin typeface="Calibri" panose="020F0502020204030204"/>
              </a:rPr>
              <a:t>0</a:t>
            </a:r>
            <a:r>
              <a:rPr lang="en-US" sz="2100" b="1" baseline="30000">
                <a:solidFill>
                  <a:srgbClr val="0000FF"/>
                </a:solidFill>
                <a:highlight>
                  <a:srgbClr val="E3DFD6"/>
                </a:highlight>
                <a:latin typeface="Calibri" panose="020F0502020204030204"/>
              </a:rPr>
              <a:t>0</a:t>
            </a:r>
            <a:endParaRPr lang="en-US" sz="1200" b="1">
              <a:highlight>
                <a:srgbClr val="E3DFD6"/>
              </a:highlight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8F5364C-045D-4BB3-BA6C-55FA67919CE0}"/>
              </a:ext>
            </a:extLst>
          </p:cNvPr>
          <p:cNvSpPr txBox="1"/>
          <p:nvPr/>
        </p:nvSpPr>
        <p:spPr>
          <a:xfrm>
            <a:off x="6989697" y="3600572"/>
            <a:ext cx="129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>
                <a:solidFill>
                  <a:srgbClr val="FF0000"/>
                </a:solidFill>
                <a:latin typeface="Calibri" panose="020F0502020204030204"/>
              </a:rPr>
              <a:t>Vĩ tuyến gốc </a:t>
            </a:r>
            <a:endParaRPr lang="en-US" sz="825" b="1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D493441-CB18-43E7-8F06-C9E5DE385215}"/>
              </a:ext>
            </a:extLst>
          </p:cNvPr>
          <p:cNvSpPr txBox="1"/>
          <p:nvPr/>
        </p:nvSpPr>
        <p:spPr>
          <a:xfrm>
            <a:off x="6956855" y="2842844"/>
            <a:ext cx="129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>
                <a:latin typeface="Calibri" panose="020F0502020204030204"/>
              </a:rPr>
              <a:t>Bán cầu Bắc</a:t>
            </a:r>
            <a:endParaRPr lang="en-US" sz="825" b="1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6845EE3-96F2-4835-A9BA-B48D822FEC93}"/>
              </a:ext>
            </a:extLst>
          </p:cNvPr>
          <p:cNvSpPr txBox="1"/>
          <p:nvPr/>
        </p:nvSpPr>
        <p:spPr>
          <a:xfrm>
            <a:off x="6907325" y="4251661"/>
            <a:ext cx="129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>
                <a:latin typeface="Calibri" panose="020F0502020204030204"/>
              </a:rPr>
              <a:t>Bán cầu Nam</a:t>
            </a:r>
            <a:endParaRPr lang="en-US" sz="825" b="1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90E3C676-09D0-48A9-8075-83870E31AB0A}"/>
              </a:ext>
            </a:extLst>
          </p:cNvPr>
          <p:cNvSpPr txBox="1"/>
          <p:nvPr/>
        </p:nvSpPr>
        <p:spPr>
          <a:xfrm rot="1765852">
            <a:off x="4513873" y="3426780"/>
            <a:ext cx="129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Calibri" panose="020F0502020204030204"/>
              </a:rPr>
              <a:t>Vĩ tuyến Bắc</a:t>
            </a:r>
            <a:endParaRPr lang="en-US" sz="825" b="1">
              <a:solidFill>
                <a:srgbClr val="FF000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163DD8C0-CD2D-4795-9625-1D24BDF26611}"/>
              </a:ext>
            </a:extLst>
          </p:cNvPr>
          <p:cNvSpPr txBox="1"/>
          <p:nvPr/>
        </p:nvSpPr>
        <p:spPr>
          <a:xfrm rot="1562766">
            <a:off x="4476154" y="3758288"/>
            <a:ext cx="129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>
                <a:latin typeface="Calibri" panose="020F0502020204030204"/>
              </a:rPr>
              <a:t>Đường xích đạo</a:t>
            </a:r>
            <a:endParaRPr lang="en-US" sz="788" b="1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xmlns="" id="{E0ECF5F0-9421-41A5-962F-2F5F38C4B626}"/>
              </a:ext>
            </a:extLst>
          </p:cNvPr>
          <p:cNvSpPr/>
          <p:nvPr/>
        </p:nvSpPr>
        <p:spPr>
          <a:xfrm rot="16200000">
            <a:off x="7419191" y="3269656"/>
            <a:ext cx="195878" cy="401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xmlns="" id="{50B9D8BE-EBF4-4E37-B637-7C0F3D4AA49A}"/>
              </a:ext>
            </a:extLst>
          </p:cNvPr>
          <p:cNvSpPr/>
          <p:nvPr/>
        </p:nvSpPr>
        <p:spPr>
          <a:xfrm rot="5400000">
            <a:off x="7445784" y="3778348"/>
            <a:ext cx="142693" cy="401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549752B8-8E50-4E5C-BC16-66ECD23A1C6D}"/>
              </a:ext>
            </a:extLst>
          </p:cNvPr>
          <p:cNvCxnSpPr/>
          <p:nvPr/>
        </p:nvCxnSpPr>
        <p:spPr>
          <a:xfrm flipH="1">
            <a:off x="5549272" y="3739072"/>
            <a:ext cx="1440425" cy="3354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929C5901-CCE5-43AA-B768-268D068C5264}"/>
              </a:ext>
            </a:extLst>
          </p:cNvPr>
          <p:cNvGrpSpPr/>
          <p:nvPr/>
        </p:nvGrpSpPr>
        <p:grpSpPr>
          <a:xfrm>
            <a:off x="-4183238" y="931734"/>
            <a:ext cx="12578414" cy="835811"/>
            <a:chOff x="7425982" y="-743261"/>
            <a:chExt cx="8562068" cy="111441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B7085C9F-711D-414B-B643-F685DD8C60C4}"/>
                </a:ext>
              </a:extLst>
            </p:cNvPr>
            <p:cNvSpPr/>
            <p:nvPr/>
          </p:nvSpPr>
          <p:spPr>
            <a:xfrm>
              <a:off x="10730195" y="-743261"/>
              <a:ext cx="5257855" cy="795961"/>
            </a:xfrm>
            <a:prstGeom prst="roundRect">
              <a:avLst>
                <a:gd name="adj" fmla="val 50000"/>
              </a:avLst>
            </a:prstGeom>
            <a:solidFill>
              <a:srgbClr val="FFE89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#9Slide03 Oswald Medium" panose="00000600000000000000" pitchFamily="2" charset="0"/>
                </a:rPr>
                <a:t>1. KINH TUYẾN VÀ VĨ TUYẾN</a:t>
              </a:r>
              <a:endParaRPr lang="zh-CN" altLang="en-US" sz="2800" dirty="0">
                <a:solidFill>
                  <a:srgbClr val="002060"/>
                </a:solidFill>
                <a:latin typeface="#9Slide03 Oswald Medium" panose="00000600000000000000" pitchFamily="2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/>
              <a:endParaRPr lang="en-US" sz="1350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B5990944-6F54-4B81-9BED-B1671023DC40}"/>
                </a:ext>
              </a:extLst>
            </p:cNvPr>
            <p:cNvSpPr txBox="1"/>
            <p:nvPr/>
          </p:nvSpPr>
          <p:spPr>
            <a:xfrm>
              <a:off x="7425982" y="-397263"/>
              <a:ext cx="8143431" cy="76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30000"/>
                </a:lnSpc>
                <a:defRPr/>
              </a:pPr>
              <a:r>
                <a:rPr lang="en-US" sz="2700" dirty="0">
                  <a:solidFill>
                    <a:srgbClr val="002060"/>
                  </a:solidFill>
                  <a:latin typeface="#9Slide03 Oswald Medium" panose="00000600000000000000" pitchFamily="2" charset="0"/>
                </a:rPr>
                <a:t> </a:t>
              </a:r>
              <a:endParaRPr lang="zh-CN" altLang="en-US" sz="2700" dirty="0">
                <a:solidFill>
                  <a:srgbClr val="002060"/>
                </a:solidFill>
                <a:latin typeface="#9Slide03 Oswald Medium" panose="00000600000000000000" pitchFamily="2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0790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00208 -0.06227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312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00365 0.05278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263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28" grpId="0"/>
      <p:bldP spid="69" grpId="0"/>
      <p:bldP spid="43" grpId="0"/>
      <p:bldP spid="44" grpId="0"/>
      <p:bldP spid="45" grpId="0"/>
      <p:bldP spid="47" grpId="0"/>
      <p:bldP spid="48" grpId="0"/>
      <p:bldP spid="70" grpId="0"/>
      <p:bldP spid="20" grpId="0" animBg="1"/>
      <p:bldP spid="20" grpId="1" animBg="1"/>
      <p:bldP spid="75" grpId="0" animBg="1"/>
      <p:bldP spid="7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Bảng xanh PPt có ô 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6" y="-28669"/>
            <a:ext cx="9143999" cy="66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7052" y="1955905"/>
            <a:ext cx="86307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Vĩ tuyến là các vòng tròn bao quanh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nl-NL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Địa Cầu, song song với đường Xích đạo.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Vĩ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tuyến gốc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7053" y="369644"/>
            <a:ext cx="8269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ÀI 1  HỆ THỐNG KINH, VĨ TUYẾN VÀ TỌA ĐỘ ĐỊA LÍ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>-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8322" y="1376334"/>
            <a:ext cx="20126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6102" y="811243"/>
            <a:ext cx="5428089" cy="58477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7052" y="3479398"/>
            <a:ext cx="784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6711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E66EFE0-6089-49FA-B880-58575905B379}"/>
              </a:ext>
            </a:extLst>
          </p:cNvPr>
          <p:cNvSpPr/>
          <p:nvPr/>
        </p:nvSpPr>
        <p:spPr>
          <a:xfrm>
            <a:off x="626164" y="2244582"/>
            <a:ext cx="812027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20000"/>
              </a:lnSpc>
              <a:tabLst>
                <a:tab pos="135255" algn="l"/>
                <a:tab pos="337661" algn="l"/>
              </a:tabLst>
              <a:defRPr/>
            </a:pPr>
            <a:r>
              <a:rPr lang="en-US" sz="135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Video Background HD đẹp">
            <a:hlinkClick r:id="" action="ppaction://media"/>
            <a:extLst>
              <a:ext uri="{FF2B5EF4-FFF2-40B4-BE49-F238E27FC236}">
                <a16:creationId xmlns="" xmlns:a16="http://schemas.microsoft.com/office/drawing/2014/main" id="{68AEBD20-B11F-4922-95A4-77B8394FBC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EF7D50C-1835-4903-B7A5-C8362D63BAF4}"/>
              </a:ext>
            </a:extLst>
          </p:cNvPr>
          <p:cNvSpPr/>
          <p:nvPr/>
        </p:nvSpPr>
        <p:spPr>
          <a:xfrm>
            <a:off x="651955" y="338078"/>
            <a:ext cx="77300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7200" dirty="0" err="1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Chào</a:t>
            </a:r>
            <a:r>
              <a:rPr lang="en-US" sz="7200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mừng</a:t>
            </a:r>
            <a:r>
              <a:rPr lang="en-US" sz="7200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 </a:t>
            </a:r>
          </a:p>
          <a:p>
            <a:pPr algn="ctr" defTabSz="685800">
              <a:defRPr/>
            </a:pPr>
            <a:r>
              <a:rPr lang="en-US" sz="5400" dirty="0" err="1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c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ác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em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đến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với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lớp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học</a:t>
            </a:r>
            <a:endParaRPr lang="en-US" sz="5400" dirty="0" smtClean="0">
              <a:ln>
                <a:solidFill>
                  <a:srgbClr val="002060"/>
                </a:solidFill>
              </a:ln>
              <a:solidFill>
                <a:srgbClr val="FFC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Centaur" panose="02030504050205020304" pitchFamily="18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5400" dirty="0" err="1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t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rực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tuyến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môn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Địa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Lí</a:t>
            </a:r>
            <a:r>
              <a:rPr lang="en-US" sz="5400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aur" panose="02030504050205020304" pitchFamily="18" charset="0"/>
                <a:cs typeface="Arial" panose="020B0604020202020204" pitchFamily="34" charset="0"/>
              </a:rPr>
              <a:t> 6</a:t>
            </a:r>
            <a:endParaRPr lang="en-US" sz="5400" dirty="0">
              <a:ln>
                <a:solidFill>
                  <a:srgbClr val="002060"/>
                </a:solidFill>
              </a:ln>
              <a:solidFill>
                <a:srgbClr val="FFC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Centaur" panose="020305040502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HopeYou-V.A-3640547">
            <a:hlinkClick r:id="" action="ppaction://media"/>
            <a:extLst>
              <a:ext uri="{FF2B5EF4-FFF2-40B4-BE49-F238E27FC236}">
                <a16:creationId xmlns="" xmlns:a16="http://schemas.microsoft.com/office/drawing/2014/main" id="{EE3E85B7-0A30-425A-93FF-5F0A98E0DA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81625" y="564817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968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01686"/>
            <a:ext cx="1208514" cy="120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5241966"/>
            <a:ext cx="1062084" cy="14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7707020" y="5268534"/>
            <a:ext cx="1260768" cy="140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19200"/>
            <a:ext cx="4474760" cy="1981200"/>
          </a:xfrm>
          <a:prstGeom prst="wedgeRoundRectCallout">
            <a:avLst>
              <a:gd name="adj1" fmla="val 25045"/>
              <a:gd name="adj2" fmla="val 1064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8200100" y="4564722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606" y="1539895"/>
            <a:ext cx="291599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inh 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độ, vĩ độ, tọa độ địa lí là gì?</a:t>
            </a:r>
            <a:endParaRPr lang="en-US" sz="23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4440" y="1143000"/>
            <a:ext cx="44747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Kinh độ của một điểm là khoảng cách tính bằng số độ, từ kinh tuyến đi qua điểm đó đến kinh tuyến gốc. </a:t>
            </a:r>
          </a:p>
          <a:p>
            <a:pPr algn="just"/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- Vĩ độ của một điểm là khoảng cách tính bằng số độ, từ vĩ tuyến đi qua điểm đó đến vĩ tuyến gốc (đường xích đạo</a:t>
            </a:r>
            <a:r>
              <a:rPr lang="vi-VN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- Kinh độ và vĩ độ của một địa điểm được gọi chung là tọa độ địa lí của điểm </a:t>
            </a:r>
            <a:r>
              <a:rPr lang="vi-VN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Tọa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độ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lí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80</a:t>
            </a:r>
            <a:r>
              <a:rPr kumimoji="0" lang="pt-BR" altLang="en-US" sz="1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</a:t>
            </a:r>
            <a:endParaRPr kumimoji="0" lang="en-US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A   </a:t>
            </a:r>
            <a:endParaRPr kumimoji="0" lang="en-US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</a:t>
            </a:r>
            <a:endParaRPr kumimoji="0" lang="en-US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40</a:t>
            </a:r>
            <a:r>
              <a:rPr kumimoji="0" lang="pt-BR" altLang="en-US" sz="1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</a:t>
            </a:r>
            <a:endParaRPr kumimoji="0" lang="pt-B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04733" y="3325089"/>
            <a:ext cx="4939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tọa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  <a:p>
            <a:pPr algn="ctr"/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40</a:t>
            </a:r>
            <a:r>
              <a:rPr lang="en-US" sz="2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B,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vĩ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80</a:t>
            </a:r>
            <a:r>
              <a:rPr lang="en-US" sz="2000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07932" y="4457940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507932" y="5252237"/>
            <a:ext cx="7363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8588" y="4032975"/>
            <a:ext cx="3959771" cy="2642404"/>
          </a:xfrm>
          <a:prstGeom prst="rect">
            <a:avLst/>
          </a:prstGeom>
        </p:spPr>
      </p:pic>
      <p:sp>
        <p:nvSpPr>
          <p:cNvPr id="20" name="Left Brace 19"/>
          <p:cNvSpPr/>
          <p:nvPr/>
        </p:nvSpPr>
        <p:spPr>
          <a:xfrm>
            <a:off x="6096000" y="4572000"/>
            <a:ext cx="411932" cy="918103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480540" y="4738663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72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  <p:bldP spid="22" grpId="0"/>
      <p:bldP spid="18" grpId="0" animBg="1"/>
      <p:bldP spid="36" grpId="0" animBg="1"/>
      <p:bldP spid="20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15758" y="1248206"/>
            <a:ext cx="4652029" cy="2393586"/>
          </a:xfrm>
          <a:prstGeom prst="wedgeRoundRectCallout">
            <a:avLst>
              <a:gd name="adj1" fmla="val 25045"/>
              <a:gd name="adj2" fmla="val 1064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606" y="1676400"/>
            <a:ext cx="291599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1.2,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tọa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B, C, D.</a:t>
            </a:r>
            <a:endParaRPr lang="en-US" sz="23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Tọa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độ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lí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80</a:t>
            </a:r>
            <a:r>
              <a:rPr kumimoji="0" lang="pt-BR" altLang="en-US" sz="1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</a:t>
            </a:r>
            <a:endParaRPr kumimoji="0" lang="en-US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A   </a:t>
            </a:r>
            <a:endParaRPr kumimoji="0" lang="en-US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</a:t>
            </a:r>
            <a:endParaRPr kumimoji="0" lang="en-US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40</a:t>
            </a:r>
            <a:r>
              <a:rPr kumimoji="0" lang="pt-BR" altLang="en-US" sz="14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</a:t>
            </a:r>
            <a:r>
              <a:rPr kumimoji="0" lang="pt-BR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</a:t>
            </a:r>
            <a:endParaRPr kumimoji="0" lang="pt-B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6061" y="3663575"/>
            <a:ext cx="4500955" cy="300354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664652" y="1249119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707326" y="2030103"/>
            <a:ext cx="7540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41" name="Left Brace 40"/>
          <p:cNvSpPr/>
          <p:nvPr/>
        </p:nvSpPr>
        <p:spPr>
          <a:xfrm>
            <a:off x="7233015" y="1391309"/>
            <a:ext cx="411932" cy="918103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814371" y="155420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65614" y="1206643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365614" y="2000940"/>
            <a:ext cx="7363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45" name="Left Brace 44"/>
          <p:cNvSpPr/>
          <p:nvPr/>
        </p:nvSpPr>
        <p:spPr>
          <a:xfrm>
            <a:off x="4953682" y="1320703"/>
            <a:ext cx="411932" cy="918103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338222" y="1487366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588179" y="2339032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588179" y="3133329"/>
            <a:ext cx="7363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  <p:sp>
        <p:nvSpPr>
          <p:cNvPr id="49" name="Left Brace 48"/>
          <p:cNvSpPr/>
          <p:nvPr/>
        </p:nvSpPr>
        <p:spPr>
          <a:xfrm>
            <a:off x="6176247" y="2453092"/>
            <a:ext cx="411932" cy="918103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560787" y="261975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47740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39" grpId="0" animBg="1"/>
      <p:bldP spid="40" grpId="0" animBg="1"/>
      <p:bldP spid="41" grpId="0" animBg="1"/>
      <p:bldP spid="42" grpId="0"/>
      <p:bldP spid="43" grpId="0" animBg="1"/>
      <p:bldP spid="44" grpId="0" animBg="1"/>
      <p:bldP spid="45" grpId="0" animBg="1"/>
      <p:bldP spid="46" grpId="0"/>
      <p:bldP spid="47" grpId="0" animBg="1"/>
      <p:bldP spid="48" grpId="0" animBg="1"/>
      <p:bldP spid="49" grpId="0" animBg="1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533400" y="228600"/>
            <a:ext cx="8229600" cy="3200400"/>
          </a:xfrm>
          <a:prstGeom prst="horizontalScroll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xưa, trong những cuộc hành trình, các tàu 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xuyên bị mất phương hướng. Ví dụ, một cơn bão có 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tàu đi xa hơn nơi nó muốn đến. 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 phục điều này, con người đã 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kiếm cách xác định 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vị trí, cách tìm đường đi 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địa 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bề mặt Trái Đất. Vì thế, một mạng lưới kinh, 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 </a:t>
            </a: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 tượng bao phù toàn bộ quả Địa cầu đã ra đời, giúp họ làm được điều này.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868807"/>
            <a:ext cx="5638800" cy="398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8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Bảng xanh PPt có ô 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6" y="-28669"/>
            <a:ext cx="9143999" cy="66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7052" y="1955905"/>
            <a:ext cx="86307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7053" y="369644"/>
            <a:ext cx="8269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ÀI 1  HỆ THỐNG KINH, VĨ TUYẾN VÀ TỌA ĐỘ ĐỊA LÍ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>-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6887" y="976598"/>
            <a:ext cx="2740430" cy="58477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7052" y="3479398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1720840"/>
            <a:ext cx="8382000" cy="3841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u="sng" dirty="0" smtClean="0">
                <a:solidFill>
                  <a:schemeClr val="bg1"/>
                </a:solidFill>
                <a:latin typeface="+mj-lt"/>
              </a:rPr>
              <a:t>Khái </a:t>
            </a:r>
            <a:r>
              <a:rPr lang="vi-VN" sz="2400" b="1" u="sng" dirty="0">
                <a:solidFill>
                  <a:schemeClr val="bg1"/>
                </a:solidFill>
                <a:latin typeface="+mj-lt"/>
              </a:rPr>
              <a:t>niệm kinh độ, vĩ độ toạ độ địa lý</a:t>
            </a:r>
          </a:p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- Kinh độ của một điểm là khoảng cách tính bằng số độ, từ điểm đó đến kinh tuyến gốc. </a:t>
            </a:r>
          </a:p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- Vĩ độ của một điểm là khoảng cách tính bằng số độ, từ điểm đó tới đường xích đạo</a:t>
            </a:r>
          </a:p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- Tọa độ địa lí của điểm được xác định là Kinh độ và vĩ độ của địa điểm đó trên bản đồ quả địa cầu hay </a:t>
            </a:r>
          </a:p>
          <a:p>
            <a:r>
              <a:rPr lang="vi-VN" sz="2400" b="1" u="sng" dirty="0" smtClean="0">
                <a:solidFill>
                  <a:schemeClr val="bg1"/>
                </a:solidFill>
                <a:latin typeface="+mj-lt"/>
              </a:rPr>
              <a:t>Cách </a:t>
            </a:r>
            <a:r>
              <a:rPr lang="vi-VN" sz="2400" b="1" u="sng" dirty="0">
                <a:solidFill>
                  <a:schemeClr val="bg1"/>
                </a:solidFill>
                <a:latin typeface="+mj-lt"/>
              </a:rPr>
              <a:t>viết toạ độ địa lý của một điểm</a:t>
            </a:r>
          </a:p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- Vĩ độ viết trước Kinh độ  viết sau.</a:t>
            </a:r>
          </a:p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-Vĩ độ viết trên Kinh độ dưới.</a:t>
            </a:r>
          </a:p>
        </p:txBody>
      </p:sp>
    </p:spTree>
    <p:extLst>
      <p:ext uri="{BB962C8B-B14F-4D97-AF65-F5344CB8AC3E}">
        <p14:creationId xmlns:p14="http://schemas.microsoft.com/office/powerpoint/2010/main" val="309088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95400"/>
            <a:ext cx="4474760" cy="2438400"/>
          </a:xfrm>
          <a:prstGeom prst="wedgeRoundRectCallout">
            <a:avLst>
              <a:gd name="adj1" fmla="val 22491"/>
              <a:gd name="adj2" fmla="val 79904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1676400"/>
            <a:ext cx="33528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1.3, 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 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 đặc điểm lưới kinh, vĩ tuyến của hình </a:t>
            </a:r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1.3a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4440" y="1447800"/>
            <a:ext cx="447476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tuyến là những đường thẳng song song cách đều nhau. </a:t>
            </a:r>
            <a:endParaRPr lang="en-US" sz="23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tuyến cũng là những đường thẳng song song và cách đều nhau. </a:t>
            </a:r>
            <a:endParaRPr lang="en-US" sz="23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kinh, vĩ tuyến vuông góc với nhau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3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Lưới kinh vĩ tuyến của bản đồ thế giới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038602"/>
            <a:ext cx="3777714" cy="2421891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44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95400"/>
            <a:ext cx="4474760" cy="2438400"/>
          </a:xfrm>
          <a:prstGeom prst="wedgeRoundRectCallout">
            <a:avLst>
              <a:gd name="adj1" fmla="val 22491"/>
              <a:gd name="adj2" fmla="val 79904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1598474"/>
            <a:ext cx="33528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1.3, 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 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 đặc điểm lưới kinh, vĩ tuyến của hình </a:t>
            </a:r>
            <a:endParaRPr lang="en-US" sz="2300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1.3b. 1.3c. </a:t>
            </a:r>
            <a:endParaRPr lang="vi-VN" sz="23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4440" y="1255455"/>
            <a:ext cx="44747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- 1.3b: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Kinh tuyến là những đường thẳng cách đều nhau. Vĩ tuyến là những đường tròn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cách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đều nhau.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- 1.3c: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tuyến là những đường cong cách đều nhau. Vĩ tuyến cũng là những đường cong </a:t>
            </a:r>
            <a:r>
              <a:rPr lang="vi-VN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cách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đều nhau. Kinh tuyến gốc và vĩ tuyến gốc là đường thẳng vuông góc với nhau.</a:t>
            </a:r>
            <a:endParaRPr lang="en-US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Lưới kinh vĩ tuyến của bản đồ thế giới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33600" y="4038600"/>
            <a:ext cx="4683267" cy="2421892"/>
            <a:chOff x="3101207" y="4131307"/>
            <a:chExt cx="3942664" cy="1840325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207" y="4131308"/>
              <a:ext cx="1981200" cy="1840324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4131307"/>
              <a:ext cx="1862271" cy="1840325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635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609600" y="1642913"/>
            <a:ext cx="6629399" cy="3014763"/>
          </a:xfrm>
          <a:prstGeom prst="wedgeRoundRectCallout">
            <a:avLst>
              <a:gd name="adj1" fmla="val 47907"/>
              <a:gd name="adj2" fmla="val 8462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000" y="1752600"/>
            <a:ext cx="62483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Lưới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kinh vĩ tuyến của bản đồ thế giới với phép chiếu đồ hình trụ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tuyến là những đường thẳng song song cách đều nhau. 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tuyến cũng là những đường thẳng song song và cách đều nhau. 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kinh, vĩ tuyến vuông góc với nhau.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Lưới kinh vĩ tuyến của bản đồ thế giới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2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IV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905000"/>
            <a:ext cx="4474760" cy="1752600"/>
          </a:xfrm>
          <a:prstGeom prst="wedgeRoundRectCallout">
            <a:avLst>
              <a:gd name="adj1" fmla="val 23909"/>
              <a:gd name="adj2" fmla="val 8308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905000"/>
            <a:ext cx="3875966" cy="16001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2224816"/>
            <a:ext cx="335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1.4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 tả đặc điểm lưới kinh vị tuyến của bản đồ hình 1.4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4440" y="1905000"/>
            <a:ext cx="4474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tuyến là những đường cong </a:t>
            </a:r>
            <a:r>
              <a:rPr lang="vi-VN" dirty="0" smtClean="0">
                <a:latin typeface="Cambria" panose="02040503050406030204" pitchFamily="18" charset="0"/>
                <a:ea typeface="Cambria" panose="02040503050406030204" pitchFamily="18" charset="0"/>
              </a:rPr>
              <a:t>cách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đều </a:t>
            </a:r>
            <a:r>
              <a:rPr lang="vi-VN" dirty="0" smtClean="0">
                <a:latin typeface="Cambria" panose="02040503050406030204" pitchFamily="18" charset="0"/>
                <a:ea typeface="Cambria" panose="02040503050406030204" pitchFamily="18" charset="0"/>
              </a:rPr>
              <a:t>nhau.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dirty="0" smtClean="0">
                <a:latin typeface="Cambria" panose="02040503050406030204" pitchFamily="18" charset="0"/>
                <a:ea typeface="Cambria" panose="02040503050406030204" pitchFamily="18" charset="0"/>
              </a:rPr>
              <a:t>Vĩ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tuyến là những đường thẳng song song và cách đều nhau. 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tuyến gốc và các vĩ tuyến là đường thẳng vuông góc với nhau.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Luyện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tập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vận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289263" y="1219200"/>
            <a:ext cx="3901737" cy="46166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024" y="3909190"/>
            <a:ext cx="4522576" cy="272021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47232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IV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828800"/>
            <a:ext cx="4474760" cy="1752600"/>
          </a:xfrm>
          <a:prstGeom prst="wedgeRoundRectCallout">
            <a:avLst>
              <a:gd name="adj1" fmla="val 23909"/>
              <a:gd name="adj2" fmla="val 8308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905000"/>
            <a:ext cx="3875966" cy="16001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2057400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1.4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trên bản đồ các vĩ tuyến vòng cực Bắc và vòng cực Nam, chí tuyến Bắc và chí tuyến Nam.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24400" y="2057400"/>
            <a:ext cx="396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: 66</a:t>
            </a:r>
            <a:r>
              <a:rPr lang="en-US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33’B,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Nam: 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66</a:t>
            </a:r>
            <a:r>
              <a:rPr lang="en-US" sz="20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33’N.</a:t>
            </a:r>
          </a:p>
          <a:p>
            <a:pPr algn="just"/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tuyến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:  23</a:t>
            </a:r>
            <a:r>
              <a:rPr lang="en-US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27’B,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tuyến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Nam: 23</a:t>
            </a:r>
            <a:r>
              <a:rPr lang="en-US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27’N. 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Luyện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tập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vận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289263" y="1219200"/>
            <a:ext cx="3901737" cy="46166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024" y="3909190"/>
            <a:ext cx="4522576" cy="272021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4683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IV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650559"/>
            <a:ext cx="1814576" cy="20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399" y="1096904"/>
            <a:ext cx="4532199" cy="2812286"/>
          </a:xfrm>
          <a:prstGeom prst="wedgeRoundRectCallout">
            <a:avLst>
              <a:gd name="adj1" fmla="val 23909"/>
              <a:gd name="adj2" fmla="val 8308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905000"/>
            <a:ext cx="3875966" cy="16001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" y="2184737"/>
            <a:ext cx="30755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1.4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định tọa độ địa lí của các điểm A, B, C, D.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Luyện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tập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vận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289263" y="1219200"/>
            <a:ext cx="3901737" cy="46166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024" y="3909190"/>
            <a:ext cx="4522576" cy="272021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5365614" y="1206643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365614" y="2000940"/>
            <a:ext cx="9317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150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34" name="Left Brace 33"/>
          <p:cNvSpPr/>
          <p:nvPr/>
        </p:nvSpPr>
        <p:spPr>
          <a:xfrm>
            <a:off x="4953682" y="1320703"/>
            <a:ext cx="411932" cy="918103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338222" y="1487366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742531" y="1180023"/>
            <a:ext cx="719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742531" y="1974320"/>
            <a:ext cx="8773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38" name="Left Brace 37"/>
          <p:cNvSpPr/>
          <p:nvPr/>
        </p:nvSpPr>
        <p:spPr>
          <a:xfrm>
            <a:off x="7330599" y="1294083"/>
            <a:ext cx="389132" cy="918103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715139" y="1460746"/>
            <a:ext cx="575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28806" y="2605527"/>
            <a:ext cx="8289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431060" y="3399824"/>
            <a:ext cx="801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46" name="Left Brace 45"/>
          <p:cNvSpPr/>
          <p:nvPr/>
        </p:nvSpPr>
        <p:spPr>
          <a:xfrm>
            <a:off x="5047618" y="2719587"/>
            <a:ext cx="448108" cy="918103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414798" y="2886250"/>
            <a:ext cx="663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755065" y="2698376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755065" y="3492673"/>
            <a:ext cx="9775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150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endParaRPr lang="en-US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Left Brace 49"/>
          <p:cNvSpPr/>
          <p:nvPr/>
        </p:nvSpPr>
        <p:spPr>
          <a:xfrm>
            <a:off x="7343133" y="2812436"/>
            <a:ext cx="411932" cy="918103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6727673" y="297909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75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28" grpId="0" animBg="1"/>
      <p:bldP spid="32" grpId="0" animBg="1"/>
      <p:bldP spid="34" grpId="0" animBg="1"/>
      <p:bldP spid="35" grpId="0"/>
      <p:bldP spid="36" grpId="0" animBg="1"/>
      <p:bldP spid="37" grpId="0" animBg="1"/>
      <p:bldP spid="38" grpId="0" animBg="1"/>
      <p:bldP spid="39" grpId="0"/>
      <p:bldP spid="44" grpId="0" animBg="1"/>
      <p:bldP spid="45" grpId="0" animBg="1"/>
      <p:bldP spid="46" grpId="0" animBg="1"/>
      <p:bldP spid="47" grpId="0"/>
      <p:bldP spid="48" grpId="0" animBg="1"/>
      <p:bldP spid="49" grpId="0" animBg="1"/>
      <p:bldP spid="50" grpId="0" animBg="1"/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7183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IV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650559"/>
            <a:ext cx="1814576" cy="20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399" y="1096904"/>
            <a:ext cx="4532199" cy="2812286"/>
          </a:xfrm>
          <a:prstGeom prst="wedgeRoundRectCallout">
            <a:avLst>
              <a:gd name="adj1" fmla="val 23909"/>
              <a:gd name="adj2" fmla="val 83085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503373" y="228600"/>
            <a:ext cx="656442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Luyện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tập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vận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1" y="120515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289263" y="1219200"/>
            <a:ext cx="3901737" cy="46166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65614" y="1206643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365614" y="2000940"/>
            <a:ext cx="9317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150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34" name="Left Brace 33"/>
          <p:cNvSpPr/>
          <p:nvPr/>
        </p:nvSpPr>
        <p:spPr>
          <a:xfrm>
            <a:off x="4953682" y="1320703"/>
            <a:ext cx="411932" cy="918103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338222" y="1487366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742531" y="1180023"/>
            <a:ext cx="7198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742531" y="1974320"/>
            <a:ext cx="8773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38" name="Left Brace 37"/>
          <p:cNvSpPr/>
          <p:nvPr/>
        </p:nvSpPr>
        <p:spPr>
          <a:xfrm>
            <a:off x="7330599" y="1294083"/>
            <a:ext cx="389132" cy="918103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715139" y="1460746"/>
            <a:ext cx="575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28806" y="2605527"/>
            <a:ext cx="8289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431060" y="3399824"/>
            <a:ext cx="801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46" name="Left Brace 45"/>
          <p:cNvSpPr/>
          <p:nvPr/>
        </p:nvSpPr>
        <p:spPr>
          <a:xfrm>
            <a:off x="5047618" y="2719587"/>
            <a:ext cx="448108" cy="918103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414798" y="2886250"/>
            <a:ext cx="663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755065" y="2698376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755065" y="3492673"/>
            <a:ext cx="9775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150</a:t>
            </a:r>
            <a:r>
              <a:rPr lang="en-US" b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endParaRPr lang="en-US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Left Brace 49"/>
          <p:cNvSpPr/>
          <p:nvPr/>
        </p:nvSpPr>
        <p:spPr>
          <a:xfrm>
            <a:off x="7343133" y="2812436"/>
            <a:ext cx="411932" cy="918103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6727673" y="297909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2" name="Cloud Callout 41"/>
          <p:cNvSpPr/>
          <p:nvPr/>
        </p:nvSpPr>
        <p:spPr>
          <a:xfrm>
            <a:off x="315034" y="1905000"/>
            <a:ext cx="3875966" cy="16001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5800" y="2184737"/>
            <a:ext cx="30755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1.4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định tọa độ địa lí của các điểm A, B, C, D.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2" descr="Địa lí 8 Bài 27: Thực hành Đọc bản đồ Việt N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0"/>
            <a:ext cx="4825885" cy="286538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82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32" grpId="0" animBg="1"/>
      <p:bldP spid="34" grpId="0" animBg="1"/>
      <p:bldP spid="35" grpId="0"/>
      <p:bldP spid="36" grpId="0" animBg="1"/>
      <p:bldP spid="37" grpId="0" animBg="1"/>
      <p:bldP spid="38" grpId="0" animBg="1"/>
      <p:bldP spid="39" grpId="0"/>
      <p:bldP spid="44" grpId="0" animBg="1"/>
      <p:bldP spid="45" grpId="0" animBg="1"/>
      <p:bldP spid="46" grpId="0" animBg="1"/>
      <p:bldP spid="47" grpId="0"/>
      <p:bldP spid="48" grpId="0" animBg="1"/>
      <p:bldP spid="49" grpId="0" animBg="1"/>
      <p:bldP spid="50" grpId="0" animBg="1"/>
      <p:bldP spid="51" grpId="0"/>
      <p:bldP spid="42" grpId="0" animBg="1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9" y="0"/>
            <a:ext cx="4902698" cy="70104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925156" y="152400"/>
            <a:ext cx="4218844" cy="4419600"/>
          </a:xfrm>
          <a:prstGeom prst="wedgeRoundRectCallout">
            <a:avLst>
              <a:gd name="adj1" fmla="val -125566"/>
              <a:gd name="adj2" fmla="val -14577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dirty="0">
                <a:latin typeface="+mj-lt"/>
              </a:rPr>
              <a:t>Học xong bài này, em </a:t>
            </a:r>
            <a:r>
              <a:rPr lang="vi-VN" sz="2400" dirty="0" smtClean="0">
                <a:latin typeface="+mj-lt"/>
              </a:rPr>
              <a:t>s</a:t>
            </a:r>
            <a:r>
              <a:rPr lang="en-US" sz="2400" dirty="0" smtClean="0">
                <a:latin typeface="+mj-lt"/>
              </a:rPr>
              <a:t>ẽ</a:t>
            </a:r>
            <a:r>
              <a:rPr lang="vi-VN" sz="2400" dirty="0" smtClean="0">
                <a:latin typeface="+mj-lt"/>
              </a:rPr>
              <a:t>:</a:t>
            </a:r>
            <a:endParaRPr lang="vi-VN" sz="2400" dirty="0">
              <a:latin typeface="+mj-lt"/>
            </a:endParaRPr>
          </a:p>
          <a:p>
            <a:r>
              <a:rPr lang="vi-VN" sz="2400" dirty="0">
                <a:latin typeface="+mj-lt"/>
              </a:rPr>
              <a:t>- Xác định được trên bản đồ </a:t>
            </a:r>
            <a:r>
              <a:rPr lang="vi-VN" sz="2400" dirty="0" smtClean="0">
                <a:latin typeface="+mj-lt"/>
              </a:rPr>
              <a:t>và</a:t>
            </a:r>
            <a:r>
              <a:rPr lang="en-US" sz="2400" dirty="0" smtClean="0">
                <a:latin typeface="+mj-lt"/>
              </a:rPr>
              <a:t> </a:t>
            </a:r>
            <a:r>
              <a:rPr lang="vi-VN" sz="2400" dirty="0" smtClean="0">
                <a:latin typeface="+mj-lt"/>
              </a:rPr>
              <a:t>trên </a:t>
            </a:r>
            <a:r>
              <a:rPr lang="vi-VN" sz="2400" dirty="0">
                <a:latin typeface="+mj-lt"/>
              </a:rPr>
              <a:t>quả Địa cầu: kinh </a:t>
            </a:r>
            <a:r>
              <a:rPr lang="vi-VN" sz="2400" dirty="0" smtClean="0">
                <a:latin typeface="+mj-lt"/>
              </a:rPr>
              <a:t>tuyến</a:t>
            </a:r>
            <a:r>
              <a:rPr lang="en-US" sz="2400" dirty="0" smtClean="0">
                <a:latin typeface="+mj-lt"/>
              </a:rPr>
              <a:t> </a:t>
            </a:r>
            <a:r>
              <a:rPr lang="vi-VN" sz="2400" dirty="0" smtClean="0">
                <a:latin typeface="+mj-lt"/>
              </a:rPr>
              <a:t>gốc</a:t>
            </a:r>
            <a:r>
              <a:rPr lang="vi-VN" sz="2400" dirty="0">
                <a:latin typeface="+mj-lt"/>
              </a:rPr>
              <a:t>, Xích đạo, các bán cầu.</a:t>
            </a:r>
          </a:p>
          <a:p>
            <a:r>
              <a:rPr lang="vi-VN" sz="2400" dirty="0">
                <a:latin typeface="+mj-lt"/>
              </a:rPr>
              <a:t>- Ghi được toạ độ địa lí của </a:t>
            </a:r>
            <a:r>
              <a:rPr lang="vi-VN" sz="2400" dirty="0" smtClean="0">
                <a:latin typeface="+mj-lt"/>
              </a:rPr>
              <a:t>một</a:t>
            </a:r>
            <a:r>
              <a:rPr lang="en-US" sz="2400" dirty="0" smtClean="0">
                <a:latin typeface="+mj-lt"/>
              </a:rPr>
              <a:t> </a:t>
            </a:r>
            <a:r>
              <a:rPr lang="vi-VN" sz="2400" dirty="0" smtClean="0">
                <a:latin typeface="+mj-lt"/>
              </a:rPr>
              <a:t>địa </a:t>
            </a:r>
            <a:r>
              <a:rPr lang="vi-VN" sz="2400" dirty="0">
                <a:latin typeface="+mj-lt"/>
              </a:rPr>
              <a:t>điểm trên bản đồ.</a:t>
            </a:r>
          </a:p>
          <a:p>
            <a:r>
              <a:rPr lang="vi-VN" sz="2400" dirty="0">
                <a:latin typeface="+mj-lt"/>
              </a:rPr>
              <a:t>- Nhận biết được một số lưới</a:t>
            </a:r>
          </a:p>
          <a:p>
            <a:r>
              <a:rPr lang="vi-VN" sz="2400" dirty="0">
                <a:latin typeface="+mj-lt"/>
              </a:rPr>
              <a:t>kinh vĩ tuyến của bản đồ</a:t>
            </a:r>
          </a:p>
          <a:p>
            <a:r>
              <a:rPr lang="vi-VN" sz="2400" dirty="0">
                <a:latin typeface="+mj-lt"/>
              </a:rPr>
              <a:t>thế giới.</a:t>
            </a:r>
            <a:endParaRPr lang="en-US" sz="240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359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10665" y="4572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28600" y="347086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55299" y="2438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76400" y="2057400"/>
            <a:ext cx="5943600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920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8" y="226283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168089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571500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85800" y="13335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CHƯƠNG 1. BẢN ĐỒ - PHƯƠNG TIỆN THỂ HIỆN</a:t>
            </a:r>
          </a:p>
          <a:p>
            <a:r>
              <a:rPr lang="vi-V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BỀ MẶT TRÁI ĐẤT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1. HỆ THỐNG KINH, VĨ TUYẾN VÀ TỌA ĐỘ ĐỊA LÍ</a:t>
            </a:r>
            <a:endParaRPr lang="vi-V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62340" y="2645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HỆ THỐNG KINH, VĨ TUYẾN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035640" y="3661363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TỌA ĐỘ ĐỊA LÍ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017705" y="4762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LƯỚI KINH, VĨ TUYẾN CỦA BẢN ĐỒ THẾ GIỚI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0665" y="5638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017705" y="58293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07769" y="2200275"/>
            <a:ext cx="8102831" cy="4420507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 Same Side Corner Rectangle 41"/>
          <p:cNvSpPr/>
          <p:nvPr/>
        </p:nvSpPr>
        <p:spPr>
          <a:xfrm rot="5400000">
            <a:off x="365991" y="25383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339292" y="3570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94135" y="2642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94135" y="366136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321357" y="46719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6200" y="4762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8" name="Round Same Side Corner Rectangle 47"/>
          <p:cNvSpPr/>
          <p:nvPr/>
        </p:nvSpPr>
        <p:spPr>
          <a:xfrm rot="5400000">
            <a:off x="321357" y="5738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76200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IV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30" grpId="0" animBg="1"/>
      <p:bldP spid="20" grpId="0"/>
      <p:bldP spid="26" grpId="0"/>
      <p:bldP spid="27" grpId="0"/>
      <p:bldP spid="21" grpId="0"/>
      <p:bldP spid="24" grpId="0" animBg="1"/>
      <p:bldP spid="25" grpId="0"/>
      <p:bldP spid="37" grpId="0" animBg="1"/>
      <p:bldP spid="42" grpId="0" animBg="1"/>
      <p:bldP spid="43" grpId="0" animBg="1"/>
      <p:bldP spid="44" grpId="0"/>
      <p:bldP spid="45" grpId="0"/>
      <p:bldP spid="46" grpId="0" animBg="1"/>
      <p:bldP spid="47" grpId="0"/>
      <p:bldP spid="48" grpId="0" animBg="1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-16565"/>
            <a:ext cx="8229600" cy="1143000"/>
          </a:xfrm>
        </p:spPr>
        <p:txBody>
          <a:bodyPr/>
          <a:lstStyle/>
          <a:p>
            <a:endParaRPr lang="en-US" dirty="0" err="1" smtClean="0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382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95600" y="4495800"/>
            <a:ext cx="4876800" cy="954107"/>
          </a:xfrm>
          <a:prstGeom prst="rect">
            <a:avLst/>
          </a:prstGeom>
          <a:solidFill>
            <a:srgbClr val="BCFCD4"/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Quả Địa </a:t>
            </a:r>
            <a:r>
              <a:rPr lang="vi-VN" sz="2800" dirty="0" smtClean="0">
                <a:latin typeface="+mj-lt"/>
              </a:rPr>
              <a:t>C</a:t>
            </a:r>
            <a:r>
              <a:rPr lang="en-US" sz="2800" dirty="0" err="1" smtClean="0">
                <a:latin typeface="+mj-lt"/>
              </a:rPr>
              <a:t>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l</a:t>
            </a:r>
            <a:r>
              <a:rPr lang="vi-VN" sz="2800" dirty="0" smtClean="0">
                <a:latin typeface="+mj-lt"/>
              </a:rPr>
              <a:t>à </a:t>
            </a:r>
            <a:r>
              <a:rPr lang="vi-VN" sz="2800" dirty="0">
                <a:latin typeface="+mj-lt"/>
              </a:rPr>
              <a:t>mô hình thu nhỏ của Trái Đất dưới dạng cầu.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532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00480"/>
            <a:ext cx="1282739" cy="128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76200" y="4988501"/>
            <a:ext cx="1282739" cy="173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7911910" y="5128940"/>
            <a:ext cx="1408695" cy="157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4655660" y="148169"/>
            <a:ext cx="4474760" cy="1858833"/>
          </a:xfrm>
          <a:prstGeom prst="wedgeRoundRectCallout">
            <a:avLst>
              <a:gd name="adj1" fmla="val 42647"/>
              <a:gd name="adj2" fmla="val 18244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8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8120882" y="4057840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304800" y="-13431"/>
            <a:ext cx="3875966" cy="2133600"/>
          </a:xfrm>
          <a:prstGeom prst="cloudCallout">
            <a:avLst>
              <a:gd name="adj1" fmla="val -42118"/>
              <a:gd name="adj2" fmla="val 1258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9366" y="306332"/>
            <a:ext cx="320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quả địa cầu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hãy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định các lục địa nằm ở nửa cầu Tây và nửa cầu Đông.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7966" y="324586"/>
            <a:ext cx="43398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Các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lục địa nằm ở nửa cầu Tây: Bắc Mỹ, Nam Mỹ.</a:t>
            </a:r>
          </a:p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Các lục địa nằm ở nửa cầu Đông: Á-Âu, Phi, Ô-xtrây-li-a.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39" y="2666999"/>
            <a:ext cx="3242172" cy="4052715"/>
          </a:xfrm>
          <a:prstGeom prst="rect">
            <a:avLst/>
          </a:prstGeom>
          <a:noFill/>
          <a:ln w="9525">
            <a:solidFill>
              <a:srgbClr val="0D30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11" y="2632609"/>
            <a:ext cx="3328061" cy="4087105"/>
          </a:xfrm>
          <a:prstGeom prst="rect">
            <a:avLst/>
          </a:prstGeom>
          <a:noFill/>
          <a:ln w="9525">
            <a:solidFill>
              <a:srgbClr val="0D30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75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1295400" y="-304800"/>
            <a:ext cx="6934200" cy="3124200"/>
          </a:xfrm>
          <a:prstGeom prst="horizontalScroll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Một mạng lưới các đường tưởng tượng bao phủ toàn bộ quả Địa Cầu giúp chúng ta có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</a:rPr>
              <a:t>thể xác định được vị trí của tất cả các địa điểm gọi là hệ thống kinh, vĩ tuyến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38400"/>
            <a:ext cx="6172200" cy="3897517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153143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255861" y="1072124"/>
            <a:ext cx="4562299" cy="2204476"/>
          </a:xfrm>
          <a:prstGeom prst="wedgeRoundRectCallout">
            <a:avLst>
              <a:gd name="adj1" fmla="val 25045"/>
              <a:gd name="adj2" fmla="val 1064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1492984"/>
            <a:ext cx="31932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1.1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 niệm và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trên quả Địa cầu kinh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000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4439" y="1080815"/>
            <a:ext cx="449943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- Kinh tuyến là các đường nối liền 2 điểm cực Bắc và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- Kinh tuyến gốc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2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đi qua đài thiên văn Grin-uýt (thủ đô Luân Đôn - nước Anh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thống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vĩ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tuyến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05199"/>
            <a:ext cx="3650752" cy="3095087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  <p:cxnSp>
        <p:nvCxnSpPr>
          <p:cNvPr id="3" name="Straight Connector 2"/>
          <p:cNvCxnSpPr/>
          <p:nvPr/>
        </p:nvCxnSpPr>
        <p:spPr>
          <a:xfrm>
            <a:off x="4343400" y="4267200"/>
            <a:ext cx="0" cy="1905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62629" y="4023475"/>
            <a:ext cx="1540273" cy="307777"/>
          </a:xfrm>
          <a:prstGeom prst="rect">
            <a:avLst/>
          </a:prstGeom>
          <a:solidFill>
            <a:srgbClr val="BCFCD4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52400" y="126812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1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165061" y="4726966"/>
            <a:ext cx="1443673" cy="1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ular Callout 23"/>
          <p:cNvSpPr/>
          <p:nvPr/>
        </p:nvSpPr>
        <p:spPr>
          <a:xfrm>
            <a:off x="4343400" y="1295400"/>
            <a:ext cx="4474760" cy="1981200"/>
          </a:xfrm>
          <a:prstGeom prst="wedgeRoundRectCallout">
            <a:avLst>
              <a:gd name="adj1" fmla="val 25045"/>
              <a:gd name="adj2" fmla="val 10646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1036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315034" y="1219200"/>
            <a:ext cx="3875966" cy="2285999"/>
          </a:xfrm>
          <a:prstGeom prst="cloudCallout">
            <a:avLst>
              <a:gd name="adj1" fmla="val -22264"/>
              <a:gd name="adj2" fmla="val 7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1492984"/>
            <a:ext cx="31932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1.1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 niệm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định trên quả Địa cầu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tuyến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 tuyến Tây.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4440" y="1463695"/>
            <a:ext cx="44747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tuyến nằm bên phải kinh tuyến gốc là kinh tuyến Đông. </a:t>
            </a:r>
            <a:endParaRPr lang="en-US" sz="23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Kinh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tuyến nằm bên trái kinh tuyến gốc là kinh tuyến Tây.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Hệ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thống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kinh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vĩ</a:t>
            </a:r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Cambria" pitchFamily="18" charset="0"/>
              </a:rPr>
              <a:t>tuyến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" name="Arc 1"/>
          <p:cNvSpPr/>
          <p:nvPr/>
        </p:nvSpPr>
        <p:spPr>
          <a:xfrm>
            <a:off x="4364440" y="4114800"/>
            <a:ext cx="283760" cy="152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05199"/>
            <a:ext cx="3650752" cy="3095087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  <p:cxnSp>
        <p:nvCxnSpPr>
          <p:cNvPr id="27" name="Straight Connector 26"/>
          <p:cNvCxnSpPr/>
          <p:nvPr/>
        </p:nvCxnSpPr>
        <p:spPr>
          <a:xfrm>
            <a:off x="4343400" y="4267200"/>
            <a:ext cx="0" cy="1905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362629" y="4023475"/>
            <a:ext cx="1540273" cy="307777"/>
          </a:xfrm>
          <a:prstGeom prst="rect">
            <a:avLst/>
          </a:prstGeom>
          <a:solidFill>
            <a:srgbClr val="BCFCD4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818853" y="3733800"/>
            <a:ext cx="609600" cy="5334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100239" y="3501725"/>
            <a:ext cx="154027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95773" y="3556881"/>
            <a:ext cx="154027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5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6" grpId="0"/>
      <p:bldP spid="17" grpId="0"/>
      <p:bldP spid="32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2118</Words>
  <Application>Microsoft Office PowerPoint</Application>
  <PresentationFormat>On-screen Show (4:3)</PresentationFormat>
  <Paragraphs>257</Paragraphs>
  <Slides>27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微软雅黑</vt:lpstr>
      <vt:lpstr>宋体</vt:lpstr>
      <vt:lpstr>#9Slide03 Oswald Medium</vt:lpstr>
      <vt:lpstr>#9Slide04 Abraham Lincoln</vt:lpstr>
      <vt:lpstr>Arial</vt:lpstr>
      <vt:lpstr>Calibri</vt:lpstr>
      <vt:lpstr>Cambria</vt:lpstr>
      <vt:lpstr>Centaur</vt:lpstr>
      <vt:lpstr>iCiel Cucho Bold</vt:lpstr>
      <vt:lpstr>Source Sans Pro</vt:lpstr>
      <vt:lpstr>Tahoma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acer</cp:lastModifiedBy>
  <cp:revision>107</cp:revision>
  <dcterms:created xsi:type="dcterms:W3CDTF">2016-02-15T14:28:12Z</dcterms:created>
  <dcterms:modified xsi:type="dcterms:W3CDTF">2022-07-22T12:50:13Z</dcterms:modified>
</cp:coreProperties>
</file>