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2" r:id="rId2"/>
    <p:sldId id="257" r:id="rId3"/>
    <p:sldId id="259" r:id="rId4"/>
    <p:sldId id="260" r:id="rId5"/>
    <p:sldId id="261" r:id="rId6"/>
    <p:sldId id="258" r:id="rId7"/>
    <p:sldId id="263" r:id="rId8"/>
    <p:sldId id="264" r:id="rId9"/>
    <p:sldId id="265" r:id="rId10"/>
    <p:sldId id="266" r:id="rId11"/>
    <p:sldId id="267" r:id="rId12"/>
    <p:sldId id="288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721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6B947D-EB75-4292-A1FF-EC52E386CBB8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7FF9762-B4E0-406F-829E-788CC90459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460" y="0"/>
            <a:ext cx="9184460" cy="68506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3600" y="3352800"/>
            <a:ext cx="510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CHÀO MỪNG CÁC EM ĐẾN VỚI TIẾT HỌC NGỮ VĂN!</a:t>
            </a:r>
            <a:endParaRPr lang="en-US" sz="2800" b="1" i="1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4800" y="6400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solidFill>
                  <a:srgbClr val="FFFF00"/>
                </a:solidFill>
              </a:rPr>
              <a:t>TỔ VĂN</a:t>
            </a:r>
            <a:endParaRPr lang="en-US" sz="2000" b="1" i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610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59003" y="533400"/>
            <a:ext cx="69990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 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62000" y="2209800"/>
            <a:ext cx="7848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(2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(2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(2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(2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10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28600" y="152400"/>
            <a:ext cx="86868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dirty="0">
                <a:cs typeface="Arial" charset="0"/>
              </a:rPr>
              <a:t>   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van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bịch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bịch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sấn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trói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tát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nghiến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trói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28600" y="381000"/>
            <a:ext cx="8686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en-US" sz="3000" b="1" dirty="0"/>
              <a:t>	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túm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dúi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lẻo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khẻo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nghiện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chỏng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quèo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nham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nhảm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trói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3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sấn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gậy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gậy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giằng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nấy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buông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gậy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sòm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hầu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mọn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túm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lẳng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thềm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905000" y="457200"/>
            <a:ext cx="4800600" cy="731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4127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HƯỚNG DẪN VỀ NHÀ</a:t>
            </a:r>
            <a:endParaRPr lang="en-US" sz="3600" b="1" kern="10" dirty="0">
              <a:ln w="41275">
                <a:solidFill>
                  <a:srgbClr val="8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2133600"/>
            <a:ext cx="8610600" cy="265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 smtClean="0">
                <a:cs typeface="Times New Roman" pitchFamily="18" charset="0"/>
              </a:rPr>
              <a:t>- </a:t>
            </a:r>
            <a:r>
              <a:rPr lang="en-US" altLang="en-US" sz="2800" b="1" dirty="0" err="1" smtClean="0">
                <a:cs typeface="Times New Roman" pitchFamily="18" charset="0"/>
              </a:rPr>
              <a:t>Xem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lại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cs typeface="Times New Roman" pitchFamily="18" charset="0"/>
              </a:rPr>
              <a:t>Hoàn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chỉnh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cs typeface="Times New Roman" pitchFamily="18" charset="0"/>
              </a:rPr>
              <a:t>.</a:t>
            </a:r>
            <a:endParaRPr lang="en-US" altLang="en-US" sz="2800" b="1" dirty="0"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 smtClean="0">
                <a:cs typeface="Times New Roman" pitchFamily="18" charset="0"/>
              </a:rPr>
              <a:t>- </a:t>
            </a:r>
            <a:r>
              <a:rPr lang="en-US" altLang="en-US" sz="2800" b="1" dirty="0" err="1">
                <a:cs typeface="Times New Roman" pitchFamily="18" charset="0"/>
              </a:rPr>
              <a:t>Các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văn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bản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tự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sự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khác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có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thể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thay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đổi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ngôi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kể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được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không</a:t>
            </a:r>
            <a:r>
              <a:rPr lang="en-US" altLang="en-US" sz="2800" b="1" dirty="0">
                <a:cs typeface="Times New Roman" pitchFamily="18" charset="0"/>
              </a:rPr>
              <a:t>? </a:t>
            </a:r>
            <a:r>
              <a:rPr lang="en-US" altLang="en-US" sz="2800" b="1" dirty="0" err="1">
                <a:cs typeface="Times New Roman" pitchFamily="18" charset="0"/>
              </a:rPr>
              <a:t>Hãy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chứng</a:t>
            </a:r>
            <a:r>
              <a:rPr lang="en-US" altLang="en-US" sz="2800" b="1" dirty="0">
                <a:cs typeface="Times New Roman" pitchFamily="18" charset="0"/>
              </a:rPr>
              <a:t> minh </a:t>
            </a:r>
            <a:r>
              <a:rPr lang="en-US" altLang="en-US" sz="2800" b="1" dirty="0" err="1">
                <a:cs typeface="Times New Roman" pitchFamily="18" charset="0"/>
              </a:rPr>
              <a:t>bằng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một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văn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bản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cụ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thể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đã</a:t>
            </a:r>
            <a:r>
              <a:rPr lang="en-US" altLang="en-US" sz="2800" b="1" dirty="0">
                <a:cs typeface="Times New Roman" pitchFamily="18" charset="0"/>
              </a:rPr>
              <a:t> </a:t>
            </a:r>
            <a:r>
              <a:rPr lang="en-US" altLang="en-US" sz="2800" b="1" dirty="0" err="1">
                <a:cs typeface="Times New Roman" pitchFamily="18" charset="0"/>
              </a:rPr>
              <a:t>học</a:t>
            </a:r>
            <a:r>
              <a:rPr lang="en-US" altLang="en-US" sz="2800" b="1" dirty="0"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 smtClean="0">
                <a:cs typeface="Times New Roman" pitchFamily="18" charset="0"/>
              </a:rPr>
              <a:t>- </a:t>
            </a:r>
            <a:r>
              <a:rPr lang="en-US" altLang="en-US" sz="2800" b="1" dirty="0" err="1" smtClean="0">
                <a:cs typeface="Times New Roman" pitchFamily="18" charset="0"/>
              </a:rPr>
              <a:t>Chuẩn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bị</a:t>
            </a:r>
            <a:r>
              <a:rPr lang="en-US" altLang="en-US" sz="2800" b="1" dirty="0" smtClean="0">
                <a:cs typeface="Times New Roman" pitchFamily="18" charset="0"/>
              </a:rPr>
              <a:t>: </a:t>
            </a:r>
            <a:r>
              <a:rPr lang="en-US" altLang="en-US" sz="2800" b="1" dirty="0" err="1" smtClean="0">
                <a:cs typeface="Times New Roman" pitchFamily="18" charset="0"/>
              </a:rPr>
              <a:t>Xem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trước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mới</a:t>
            </a:r>
            <a:r>
              <a:rPr lang="en-US" altLang="en-US" sz="2800" b="1" dirty="0" smtClean="0">
                <a:cs typeface="Times New Roman" pitchFamily="18" charset="0"/>
              </a:rPr>
              <a:t>.</a:t>
            </a:r>
            <a:endParaRPr lang="en-US" altLang="en-US" sz="2800" b="1" dirty="0">
              <a:cs typeface="Times New Roman" pitchFamily="18" charset="0"/>
            </a:endParaRPr>
          </a:p>
        </p:txBody>
      </p:sp>
      <p:pic>
        <p:nvPicPr>
          <p:cNvPr id="18436" name="Picture 4" descr="Picture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410200"/>
            <a:ext cx="9810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Picture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334000"/>
            <a:ext cx="9810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348860"/>
      </p:ext>
    </p:extLst>
  </p:cSld>
  <p:clrMapOvr>
    <a:masterClrMapping/>
  </p:clrMapOvr>
  <p:transition spd="slow">
    <p:pull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762000" y="228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000" b="1" dirty="0" err="1" smtClean="0">
                <a:solidFill>
                  <a:srgbClr val="009900"/>
                </a:solidFill>
              </a:rPr>
              <a:t>Tiết</a:t>
            </a:r>
            <a:r>
              <a:rPr lang="en-US" sz="4000" b="1" dirty="0" smtClean="0">
                <a:solidFill>
                  <a:srgbClr val="009900"/>
                </a:solidFill>
              </a:rPr>
              <a:t> 39,40 - </a:t>
            </a:r>
            <a:r>
              <a:rPr lang="en-US" sz="4000" b="1" dirty="0" err="1" smtClean="0">
                <a:solidFill>
                  <a:srgbClr val="009900"/>
                </a:solidFill>
              </a:rPr>
              <a:t>Tập</a:t>
            </a:r>
            <a:r>
              <a:rPr lang="en-US" sz="4000" b="1" dirty="0" smtClean="0">
                <a:solidFill>
                  <a:srgbClr val="009900"/>
                </a:solidFill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</a:rPr>
              <a:t>Làm</a:t>
            </a:r>
            <a:r>
              <a:rPr lang="en-US" sz="4000" b="1" dirty="0" smtClean="0">
                <a:solidFill>
                  <a:srgbClr val="009900"/>
                </a:solidFill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</a:rPr>
              <a:t>văn</a:t>
            </a:r>
            <a:r>
              <a:rPr lang="en-US" sz="4000" b="1" dirty="0" smtClean="0">
                <a:solidFill>
                  <a:srgbClr val="009900"/>
                </a:solidFill>
              </a:rPr>
              <a:t>:</a:t>
            </a:r>
            <a:endParaRPr lang="vi-VN" sz="4000" b="1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28600" y="18288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228600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I-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Ôn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ngôi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81000" y="990600"/>
            <a:ext cx="8534400" cy="507831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dụng: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cậy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609600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do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);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),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(Nam Cao), “Hai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(Ai-ma-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tốp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pPr lvl="0"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),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(An-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),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-van-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tét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); “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 (O Hen-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838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457200" y="381000"/>
            <a:ext cx="8305800" cy="622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3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(SGK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109)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228600"/>
            <a:ext cx="8686800" cy="622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Tx/>
              <a:buChar char="-"/>
            </a:pP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Van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nín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nhịn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Tx/>
              <a:buChar char="-"/>
            </a:pP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phẫn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Tx/>
              <a:buChar char="-"/>
            </a:pP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Căm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trói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52400" y="533400"/>
            <a:ext cx="87630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c- </a:t>
            </a:r>
            <a:r>
              <a:rPr lang="en-US" sz="3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3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34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lẻo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khoẻo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nghiện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chỏng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quèo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nham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nhảm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>
              <a:buFontTx/>
              <a:buChar char="-"/>
            </a:pP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sấn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sòm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nhào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thềm</a:t>
            </a:r>
            <a:r>
              <a:rPr lang="en-US" sz="3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158</TotalTime>
  <Words>757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Trebuchet MS</vt:lpstr>
      <vt:lpstr>Wingdings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H2H</dc:creator>
  <cp:lastModifiedBy>Hồ Thành Kiệt</cp:lastModifiedBy>
  <cp:revision>28</cp:revision>
  <dcterms:created xsi:type="dcterms:W3CDTF">2016-11-03T06:15:02Z</dcterms:created>
  <dcterms:modified xsi:type="dcterms:W3CDTF">2022-07-26T09:26:22Z</dcterms:modified>
</cp:coreProperties>
</file>