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01" r:id="rId3"/>
  </p:sldMasterIdLst>
  <p:notesMasterIdLst>
    <p:notesMasterId r:id="rId36"/>
  </p:notesMasterIdLst>
  <p:sldIdLst>
    <p:sldId id="321" r:id="rId4"/>
    <p:sldId id="311" r:id="rId5"/>
    <p:sldId id="313" r:id="rId6"/>
    <p:sldId id="315" r:id="rId7"/>
    <p:sldId id="261" r:id="rId8"/>
    <p:sldId id="288" r:id="rId9"/>
    <p:sldId id="292" r:id="rId10"/>
    <p:sldId id="291" r:id="rId11"/>
    <p:sldId id="297" r:id="rId12"/>
    <p:sldId id="264" r:id="rId13"/>
    <p:sldId id="301" r:id="rId14"/>
    <p:sldId id="299" r:id="rId15"/>
    <p:sldId id="266" r:id="rId16"/>
    <p:sldId id="267" r:id="rId17"/>
    <p:sldId id="269" r:id="rId18"/>
    <p:sldId id="270" r:id="rId19"/>
    <p:sldId id="289" r:id="rId20"/>
    <p:sldId id="271" r:id="rId21"/>
    <p:sldId id="272" r:id="rId22"/>
    <p:sldId id="307" r:id="rId23"/>
    <p:sldId id="273" r:id="rId24"/>
    <p:sldId id="274" r:id="rId25"/>
    <p:sldId id="275" r:id="rId26"/>
    <p:sldId id="276" r:id="rId27"/>
    <p:sldId id="317" r:id="rId28"/>
    <p:sldId id="278" r:id="rId29"/>
    <p:sldId id="309" r:id="rId30"/>
    <p:sldId id="279" r:id="rId31"/>
    <p:sldId id="280" r:id="rId32"/>
    <p:sldId id="281" r:id="rId33"/>
    <p:sldId id="304" r:id="rId34"/>
    <p:sldId id="30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17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34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051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067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084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101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118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134" algn="l" defTabSz="7680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FFCC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1.71908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0-10-26T03:00:39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6708 6923 0,'0'0'0,"48"0"16,-24 0-1,-1 0 1,1 0 0,0 0-1,0 0-15,0 0 32,0 0-1,0 0-31,0 0 31,-1 0-31,1 0 16,0 0-1,24 0 1,-24 0 0,47 0-1,1-24 16,-48 0-31,24 24 16,-24 0-16,23 0 16,-23-24-16,48 24 15,-48-24 1,23 0-16,1 24 16,24 0-16,-1-24 15,1 24-15,0 0 16,-25-24-16,-23 24 15,0 0 1,0 0 15,0-23-31,24 23 16,-25 0-16,25 0 16,-24 0-16,24 0 15,-24 0-15,0 0 125,-1 0-94</inkml:trace>
  <inkml:trace contextRef="#ctx0" brushRef="#br0" timeOffset="2039.3493">17427 6708 0,'23'0'62,"1"0"-46,72 0-16,23 24 16,-71-24-16,24 0 15,-25 23-15,49-23 16,-25 0-16,1 0 15,0 0-15,23 0 16,-47 0-16,0 0 16,-24 0-16,23 0 62,-23 0-62,24 0 16,-24 0-16,47 0 15,1 0 1,-24 0-16,-1 0 16,-23 0-16,0 0 15,24 0-15,-24 0 110,0 0 30,0 0-108,-1 0 14,1 0-30,0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29B1F-90E7-4517-A84B-341FEAFC2153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8CC34-F654-4D70-A557-C9A8883B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4017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8034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52051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36067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20084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101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118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134" algn="l" defTabSz="7680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8CC34-F654-4D70-A557-C9A8883BCD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8CC34-F654-4D70-A557-C9A8883BCD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8CC34-F654-4D70-A557-C9A8883BCD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8CC34-F654-4D70-A557-C9A8883BCD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17" indent="0" algn="ctr">
              <a:buNone/>
              <a:defRPr sz="1700"/>
            </a:lvl2pPr>
            <a:lvl3pPr marL="768034" indent="0" algn="ctr">
              <a:buNone/>
              <a:defRPr sz="1500"/>
            </a:lvl3pPr>
            <a:lvl4pPr marL="1152051" indent="0" algn="ctr">
              <a:buNone/>
              <a:defRPr sz="1300"/>
            </a:lvl4pPr>
            <a:lvl5pPr marL="1536067" indent="0" algn="ctr">
              <a:buNone/>
              <a:defRPr sz="1300"/>
            </a:lvl5pPr>
            <a:lvl6pPr marL="1920084" indent="0" algn="ctr">
              <a:buNone/>
              <a:defRPr sz="1300"/>
            </a:lvl6pPr>
            <a:lvl7pPr marL="2304101" indent="0" algn="ctr">
              <a:buNone/>
              <a:defRPr sz="1300"/>
            </a:lvl7pPr>
            <a:lvl8pPr marL="2688118" indent="0" algn="ctr">
              <a:buNone/>
              <a:defRPr sz="1300"/>
            </a:lvl8pPr>
            <a:lvl9pPr marL="307213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8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4017" indent="0" algn="ctr">
              <a:buNone/>
              <a:defRPr/>
            </a:lvl2pPr>
            <a:lvl3pPr marL="768034" indent="0" algn="ctr">
              <a:buNone/>
              <a:defRPr/>
            </a:lvl3pPr>
            <a:lvl4pPr marL="1152051" indent="0" algn="ctr">
              <a:buNone/>
              <a:defRPr/>
            </a:lvl4pPr>
            <a:lvl5pPr marL="1536067" indent="0" algn="ctr">
              <a:buNone/>
              <a:defRPr/>
            </a:lvl5pPr>
            <a:lvl6pPr marL="1920084" indent="0" algn="ctr">
              <a:buNone/>
              <a:defRPr/>
            </a:lvl6pPr>
            <a:lvl7pPr marL="2304101" indent="0" algn="ctr">
              <a:buNone/>
              <a:defRPr/>
            </a:lvl7pPr>
            <a:lvl8pPr marL="2688118" indent="0" algn="ctr">
              <a:buNone/>
              <a:defRPr/>
            </a:lvl8pPr>
            <a:lvl9pPr marL="30721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EE20-820F-4A4F-910B-C58BCA462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3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97C1C-28DD-4F2C-9B0D-44C6119C08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73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4017" indent="0">
              <a:buNone/>
              <a:defRPr sz="1500"/>
            </a:lvl2pPr>
            <a:lvl3pPr marL="768034" indent="0">
              <a:buNone/>
              <a:defRPr sz="1300"/>
            </a:lvl3pPr>
            <a:lvl4pPr marL="1152051" indent="0">
              <a:buNone/>
              <a:defRPr sz="1100"/>
            </a:lvl4pPr>
            <a:lvl5pPr marL="1536067" indent="0">
              <a:buNone/>
              <a:defRPr sz="1100"/>
            </a:lvl5pPr>
            <a:lvl6pPr marL="1920084" indent="0">
              <a:buNone/>
              <a:defRPr sz="1100"/>
            </a:lvl6pPr>
            <a:lvl7pPr marL="2304101" indent="0">
              <a:buNone/>
              <a:defRPr sz="1100"/>
            </a:lvl7pPr>
            <a:lvl8pPr marL="2688118" indent="0">
              <a:buNone/>
              <a:defRPr sz="1100"/>
            </a:lvl8pPr>
            <a:lvl9pPr marL="307213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C2CF0-6524-458E-9166-F8F0A3835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2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E6FA-92A1-4A2C-B4AC-25927D6A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0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17" indent="0">
              <a:buNone/>
              <a:defRPr sz="1700" b="1"/>
            </a:lvl2pPr>
            <a:lvl3pPr marL="768034" indent="0">
              <a:buNone/>
              <a:defRPr sz="1500" b="1"/>
            </a:lvl3pPr>
            <a:lvl4pPr marL="1152051" indent="0">
              <a:buNone/>
              <a:defRPr sz="1300" b="1"/>
            </a:lvl4pPr>
            <a:lvl5pPr marL="1536067" indent="0">
              <a:buNone/>
              <a:defRPr sz="1300" b="1"/>
            </a:lvl5pPr>
            <a:lvl6pPr marL="1920084" indent="0">
              <a:buNone/>
              <a:defRPr sz="1300" b="1"/>
            </a:lvl6pPr>
            <a:lvl7pPr marL="2304101" indent="0">
              <a:buNone/>
              <a:defRPr sz="1300" b="1"/>
            </a:lvl7pPr>
            <a:lvl8pPr marL="2688118" indent="0">
              <a:buNone/>
              <a:defRPr sz="1300" b="1"/>
            </a:lvl8pPr>
            <a:lvl9pPr marL="3072134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17" indent="0">
              <a:buNone/>
              <a:defRPr sz="1700" b="1"/>
            </a:lvl2pPr>
            <a:lvl3pPr marL="768034" indent="0">
              <a:buNone/>
              <a:defRPr sz="1500" b="1"/>
            </a:lvl3pPr>
            <a:lvl4pPr marL="1152051" indent="0">
              <a:buNone/>
              <a:defRPr sz="1300" b="1"/>
            </a:lvl4pPr>
            <a:lvl5pPr marL="1536067" indent="0">
              <a:buNone/>
              <a:defRPr sz="1300" b="1"/>
            </a:lvl5pPr>
            <a:lvl6pPr marL="1920084" indent="0">
              <a:buNone/>
              <a:defRPr sz="1300" b="1"/>
            </a:lvl6pPr>
            <a:lvl7pPr marL="2304101" indent="0">
              <a:buNone/>
              <a:defRPr sz="1300" b="1"/>
            </a:lvl7pPr>
            <a:lvl8pPr marL="2688118" indent="0">
              <a:buNone/>
              <a:defRPr sz="1300" b="1"/>
            </a:lvl8pPr>
            <a:lvl9pPr marL="3072134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EA89-2479-4430-8041-73DB21E821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30604-8DF4-46EF-A999-E72B72862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26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F69C-7200-4E33-B597-41EAC9A49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84017" indent="0">
              <a:buNone/>
              <a:defRPr sz="1000"/>
            </a:lvl2pPr>
            <a:lvl3pPr marL="768034" indent="0">
              <a:buNone/>
              <a:defRPr sz="800"/>
            </a:lvl3pPr>
            <a:lvl4pPr marL="1152051" indent="0">
              <a:buNone/>
              <a:defRPr sz="700"/>
            </a:lvl4pPr>
            <a:lvl5pPr marL="1536067" indent="0">
              <a:buNone/>
              <a:defRPr sz="700"/>
            </a:lvl5pPr>
            <a:lvl6pPr marL="1920084" indent="0">
              <a:buNone/>
              <a:defRPr sz="700"/>
            </a:lvl6pPr>
            <a:lvl7pPr marL="2304101" indent="0">
              <a:buNone/>
              <a:defRPr sz="700"/>
            </a:lvl7pPr>
            <a:lvl8pPr marL="2688118" indent="0">
              <a:buNone/>
              <a:defRPr sz="700"/>
            </a:lvl8pPr>
            <a:lvl9pPr marL="307213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4919-94BA-4D71-B69C-6AA331254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6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4017" indent="0">
              <a:buNone/>
              <a:defRPr sz="2400"/>
            </a:lvl2pPr>
            <a:lvl3pPr marL="768034" indent="0">
              <a:buNone/>
              <a:defRPr sz="2000"/>
            </a:lvl3pPr>
            <a:lvl4pPr marL="1152051" indent="0">
              <a:buNone/>
              <a:defRPr sz="1700"/>
            </a:lvl4pPr>
            <a:lvl5pPr marL="1536067" indent="0">
              <a:buNone/>
              <a:defRPr sz="1700"/>
            </a:lvl5pPr>
            <a:lvl6pPr marL="1920084" indent="0">
              <a:buNone/>
              <a:defRPr sz="1700"/>
            </a:lvl6pPr>
            <a:lvl7pPr marL="2304101" indent="0">
              <a:buNone/>
              <a:defRPr sz="1700"/>
            </a:lvl7pPr>
            <a:lvl8pPr marL="2688118" indent="0">
              <a:buNone/>
              <a:defRPr sz="1700"/>
            </a:lvl8pPr>
            <a:lvl9pPr marL="3072134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84017" indent="0">
              <a:buNone/>
              <a:defRPr sz="1000"/>
            </a:lvl2pPr>
            <a:lvl3pPr marL="768034" indent="0">
              <a:buNone/>
              <a:defRPr sz="800"/>
            </a:lvl3pPr>
            <a:lvl4pPr marL="1152051" indent="0">
              <a:buNone/>
              <a:defRPr sz="700"/>
            </a:lvl4pPr>
            <a:lvl5pPr marL="1536067" indent="0">
              <a:buNone/>
              <a:defRPr sz="700"/>
            </a:lvl5pPr>
            <a:lvl6pPr marL="1920084" indent="0">
              <a:buNone/>
              <a:defRPr sz="700"/>
            </a:lvl6pPr>
            <a:lvl7pPr marL="2304101" indent="0">
              <a:buNone/>
              <a:defRPr sz="700"/>
            </a:lvl7pPr>
            <a:lvl8pPr marL="2688118" indent="0">
              <a:buNone/>
              <a:defRPr sz="700"/>
            </a:lvl8pPr>
            <a:lvl9pPr marL="307213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0F2B-0D41-485B-BA43-23313FCAE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52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E3E7-2AED-4180-B71E-D98F4D06B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10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1EC1C-3EDB-41CD-A0BE-364D26C96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9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5D3C-903A-406F-A3FE-37B89F95F6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5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A7FEB-DD7E-4D13-9B45-16BE76E93F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9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4017" indent="0" algn="ctr">
              <a:buNone/>
              <a:defRPr/>
            </a:lvl2pPr>
            <a:lvl3pPr marL="768034" indent="0" algn="ctr">
              <a:buNone/>
              <a:defRPr/>
            </a:lvl3pPr>
            <a:lvl4pPr marL="1152051" indent="0" algn="ctr">
              <a:buNone/>
              <a:defRPr/>
            </a:lvl4pPr>
            <a:lvl5pPr marL="1536067" indent="0" algn="ctr">
              <a:buNone/>
              <a:defRPr/>
            </a:lvl5pPr>
            <a:lvl6pPr marL="1920084" indent="0" algn="ctr">
              <a:buNone/>
              <a:defRPr/>
            </a:lvl6pPr>
            <a:lvl7pPr marL="2304101" indent="0" algn="ctr">
              <a:buNone/>
              <a:defRPr/>
            </a:lvl7pPr>
            <a:lvl8pPr marL="2688118" indent="0" algn="ctr">
              <a:buNone/>
              <a:defRPr/>
            </a:lvl8pPr>
            <a:lvl9pPr marL="30721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4C2BD-0D8E-4858-A8CE-58D4AA84B1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80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05833-22C6-4F29-8687-FC2EDCA2B6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55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4017" indent="0">
              <a:buNone/>
              <a:defRPr sz="1500"/>
            </a:lvl2pPr>
            <a:lvl3pPr marL="768034" indent="0">
              <a:buNone/>
              <a:defRPr sz="1300"/>
            </a:lvl3pPr>
            <a:lvl4pPr marL="1152051" indent="0">
              <a:buNone/>
              <a:defRPr sz="1100"/>
            </a:lvl4pPr>
            <a:lvl5pPr marL="1536067" indent="0">
              <a:buNone/>
              <a:defRPr sz="1100"/>
            </a:lvl5pPr>
            <a:lvl6pPr marL="1920084" indent="0">
              <a:buNone/>
              <a:defRPr sz="1100"/>
            </a:lvl6pPr>
            <a:lvl7pPr marL="2304101" indent="0">
              <a:buNone/>
              <a:defRPr sz="1100"/>
            </a:lvl7pPr>
            <a:lvl8pPr marL="2688118" indent="0">
              <a:buNone/>
              <a:defRPr sz="1100"/>
            </a:lvl8pPr>
            <a:lvl9pPr marL="307213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7602F-1B33-4A03-9548-4DF4DA4950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8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B287-72D3-4002-9426-D08A062DA8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36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17" indent="0">
              <a:buNone/>
              <a:defRPr sz="1700" b="1"/>
            </a:lvl2pPr>
            <a:lvl3pPr marL="768034" indent="0">
              <a:buNone/>
              <a:defRPr sz="1500" b="1"/>
            </a:lvl3pPr>
            <a:lvl4pPr marL="1152051" indent="0">
              <a:buNone/>
              <a:defRPr sz="1300" b="1"/>
            </a:lvl4pPr>
            <a:lvl5pPr marL="1536067" indent="0">
              <a:buNone/>
              <a:defRPr sz="1300" b="1"/>
            </a:lvl5pPr>
            <a:lvl6pPr marL="1920084" indent="0">
              <a:buNone/>
              <a:defRPr sz="1300" b="1"/>
            </a:lvl6pPr>
            <a:lvl7pPr marL="2304101" indent="0">
              <a:buNone/>
              <a:defRPr sz="1300" b="1"/>
            </a:lvl7pPr>
            <a:lvl8pPr marL="2688118" indent="0">
              <a:buNone/>
              <a:defRPr sz="1300" b="1"/>
            </a:lvl8pPr>
            <a:lvl9pPr marL="307213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17" indent="0">
              <a:buNone/>
              <a:defRPr sz="1700" b="1"/>
            </a:lvl2pPr>
            <a:lvl3pPr marL="768034" indent="0">
              <a:buNone/>
              <a:defRPr sz="1500" b="1"/>
            </a:lvl3pPr>
            <a:lvl4pPr marL="1152051" indent="0">
              <a:buNone/>
              <a:defRPr sz="1300" b="1"/>
            </a:lvl4pPr>
            <a:lvl5pPr marL="1536067" indent="0">
              <a:buNone/>
              <a:defRPr sz="1300" b="1"/>
            </a:lvl5pPr>
            <a:lvl6pPr marL="1920084" indent="0">
              <a:buNone/>
              <a:defRPr sz="1300" b="1"/>
            </a:lvl6pPr>
            <a:lvl7pPr marL="2304101" indent="0">
              <a:buNone/>
              <a:defRPr sz="1300" b="1"/>
            </a:lvl7pPr>
            <a:lvl8pPr marL="2688118" indent="0">
              <a:buNone/>
              <a:defRPr sz="1300" b="1"/>
            </a:lvl8pPr>
            <a:lvl9pPr marL="307213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C201-3286-4B7A-910C-A824A3148E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8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0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0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1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1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1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9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E7B79-F0DF-4FC2-9268-9C911840E1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37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7CD5-6F69-47FE-BC0B-FFC08840CC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26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84017" indent="0">
              <a:buNone/>
              <a:defRPr sz="1000"/>
            </a:lvl2pPr>
            <a:lvl3pPr marL="768034" indent="0">
              <a:buNone/>
              <a:defRPr sz="800"/>
            </a:lvl3pPr>
            <a:lvl4pPr marL="1152051" indent="0">
              <a:buNone/>
              <a:defRPr sz="700"/>
            </a:lvl4pPr>
            <a:lvl5pPr marL="1536067" indent="0">
              <a:buNone/>
              <a:defRPr sz="700"/>
            </a:lvl5pPr>
            <a:lvl6pPr marL="1920084" indent="0">
              <a:buNone/>
              <a:defRPr sz="700"/>
            </a:lvl6pPr>
            <a:lvl7pPr marL="2304101" indent="0">
              <a:buNone/>
              <a:defRPr sz="700"/>
            </a:lvl7pPr>
            <a:lvl8pPr marL="2688118" indent="0">
              <a:buNone/>
              <a:defRPr sz="700"/>
            </a:lvl8pPr>
            <a:lvl9pPr marL="307213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21F1D-CD3C-493A-8048-83CF981401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91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4017" indent="0">
              <a:buNone/>
              <a:defRPr sz="2400"/>
            </a:lvl2pPr>
            <a:lvl3pPr marL="768034" indent="0">
              <a:buNone/>
              <a:defRPr sz="2000"/>
            </a:lvl3pPr>
            <a:lvl4pPr marL="1152051" indent="0">
              <a:buNone/>
              <a:defRPr sz="1700"/>
            </a:lvl4pPr>
            <a:lvl5pPr marL="1536067" indent="0">
              <a:buNone/>
              <a:defRPr sz="1700"/>
            </a:lvl5pPr>
            <a:lvl6pPr marL="1920084" indent="0">
              <a:buNone/>
              <a:defRPr sz="1700"/>
            </a:lvl6pPr>
            <a:lvl7pPr marL="2304101" indent="0">
              <a:buNone/>
              <a:defRPr sz="1700"/>
            </a:lvl7pPr>
            <a:lvl8pPr marL="2688118" indent="0">
              <a:buNone/>
              <a:defRPr sz="1700"/>
            </a:lvl8pPr>
            <a:lvl9pPr marL="3072134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84017" indent="0">
              <a:buNone/>
              <a:defRPr sz="1000"/>
            </a:lvl2pPr>
            <a:lvl3pPr marL="768034" indent="0">
              <a:buNone/>
              <a:defRPr sz="800"/>
            </a:lvl3pPr>
            <a:lvl4pPr marL="1152051" indent="0">
              <a:buNone/>
              <a:defRPr sz="700"/>
            </a:lvl4pPr>
            <a:lvl5pPr marL="1536067" indent="0">
              <a:buNone/>
              <a:defRPr sz="700"/>
            </a:lvl5pPr>
            <a:lvl6pPr marL="1920084" indent="0">
              <a:buNone/>
              <a:defRPr sz="700"/>
            </a:lvl6pPr>
            <a:lvl7pPr marL="2304101" indent="0">
              <a:buNone/>
              <a:defRPr sz="700"/>
            </a:lvl7pPr>
            <a:lvl8pPr marL="2688118" indent="0">
              <a:buNone/>
              <a:defRPr sz="700"/>
            </a:lvl8pPr>
            <a:lvl9pPr marL="307213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8A1E8-0914-4A94-80C9-7F1A74DCA8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14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A31AA-CC48-4C13-847C-E20FFA3353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0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51852-FBA6-4506-B9D3-BD12D1069A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10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6A420-6DDE-4905-A55B-35DAB13793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4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17" indent="0">
              <a:buNone/>
              <a:defRPr sz="1700" b="1"/>
            </a:lvl2pPr>
            <a:lvl3pPr marL="768034" indent="0">
              <a:buNone/>
              <a:defRPr sz="1500" b="1"/>
            </a:lvl3pPr>
            <a:lvl4pPr marL="1152051" indent="0">
              <a:buNone/>
              <a:defRPr sz="1300" b="1"/>
            </a:lvl4pPr>
            <a:lvl5pPr marL="1536067" indent="0">
              <a:buNone/>
              <a:defRPr sz="1300" b="1"/>
            </a:lvl5pPr>
            <a:lvl6pPr marL="1920084" indent="0">
              <a:buNone/>
              <a:defRPr sz="1300" b="1"/>
            </a:lvl6pPr>
            <a:lvl7pPr marL="2304101" indent="0">
              <a:buNone/>
              <a:defRPr sz="1300" b="1"/>
            </a:lvl7pPr>
            <a:lvl8pPr marL="2688118" indent="0">
              <a:buNone/>
              <a:defRPr sz="1300" b="1"/>
            </a:lvl8pPr>
            <a:lvl9pPr marL="3072134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17" indent="0">
              <a:buNone/>
              <a:defRPr sz="1700" b="1"/>
            </a:lvl2pPr>
            <a:lvl3pPr marL="768034" indent="0">
              <a:buNone/>
              <a:defRPr sz="1500" b="1"/>
            </a:lvl3pPr>
            <a:lvl4pPr marL="1152051" indent="0">
              <a:buNone/>
              <a:defRPr sz="1300" b="1"/>
            </a:lvl4pPr>
            <a:lvl5pPr marL="1536067" indent="0">
              <a:buNone/>
              <a:defRPr sz="1300" b="1"/>
            </a:lvl5pPr>
            <a:lvl6pPr marL="1920084" indent="0">
              <a:buNone/>
              <a:defRPr sz="1300" b="1"/>
            </a:lvl6pPr>
            <a:lvl7pPr marL="2304101" indent="0">
              <a:buNone/>
              <a:defRPr sz="1300" b="1"/>
            </a:lvl7pPr>
            <a:lvl8pPr marL="2688118" indent="0">
              <a:buNone/>
              <a:defRPr sz="1300" b="1"/>
            </a:lvl8pPr>
            <a:lvl9pPr marL="3072134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9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17" indent="0">
              <a:buNone/>
              <a:defRPr sz="1100"/>
            </a:lvl2pPr>
            <a:lvl3pPr marL="768034" indent="0">
              <a:buNone/>
              <a:defRPr sz="1000"/>
            </a:lvl3pPr>
            <a:lvl4pPr marL="1152051" indent="0">
              <a:buNone/>
              <a:defRPr sz="800"/>
            </a:lvl4pPr>
            <a:lvl5pPr marL="1536067" indent="0">
              <a:buNone/>
              <a:defRPr sz="800"/>
            </a:lvl5pPr>
            <a:lvl6pPr marL="1920084" indent="0">
              <a:buNone/>
              <a:defRPr sz="800"/>
            </a:lvl6pPr>
            <a:lvl7pPr marL="2304101" indent="0">
              <a:buNone/>
              <a:defRPr sz="800"/>
            </a:lvl7pPr>
            <a:lvl8pPr marL="2688118" indent="0">
              <a:buNone/>
              <a:defRPr sz="800"/>
            </a:lvl8pPr>
            <a:lvl9pPr marL="30721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4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4017" indent="0">
              <a:buNone/>
              <a:defRPr sz="2400"/>
            </a:lvl2pPr>
            <a:lvl3pPr marL="768034" indent="0">
              <a:buNone/>
              <a:defRPr sz="2000"/>
            </a:lvl3pPr>
            <a:lvl4pPr marL="1152051" indent="0">
              <a:buNone/>
              <a:defRPr sz="1700"/>
            </a:lvl4pPr>
            <a:lvl5pPr marL="1536067" indent="0">
              <a:buNone/>
              <a:defRPr sz="1700"/>
            </a:lvl5pPr>
            <a:lvl6pPr marL="1920084" indent="0">
              <a:buNone/>
              <a:defRPr sz="1700"/>
            </a:lvl6pPr>
            <a:lvl7pPr marL="2304101" indent="0">
              <a:buNone/>
              <a:defRPr sz="1700"/>
            </a:lvl7pPr>
            <a:lvl8pPr marL="2688118" indent="0">
              <a:buNone/>
              <a:defRPr sz="1700"/>
            </a:lvl8pPr>
            <a:lvl9pPr marL="3072134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17" indent="0">
              <a:buNone/>
              <a:defRPr sz="1100"/>
            </a:lvl2pPr>
            <a:lvl3pPr marL="768034" indent="0">
              <a:buNone/>
              <a:defRPr sz="1000"/>
            </a:lvl3pPr>
            <a:lvl4pPr marL="1152051" indent="0">
              <a:buNone/>
              <a:defRPr sz="800"/>
            </a:lvl4pPr>
            <a:lvl5pPr marL="1536067" indent="0">
              <a:buNone/>
              <a:defRPr sz="800"/>
            </a:lvl5pPr>
            <a:lvl6pPr marL="1920084" indent="0">
              <a:buNone/>
              <a:defRPr sz="800"/>
            </a:lvl6pPr>
            <a:lvl7pPr marL="2304101" indent="0">
              <a:buNone/>
              <a:defRPr sz="800"/>
            </a:lvl7pPr>
            <a:lvl8pPr marL="2688118" indent="0">
              <a:buNone/>
              <a:defRPr sz="800"/>
            </a:lvl8pPr>
            <a:lvl9pPr marL="30721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20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19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803" tIns="38402" rIns="76803" bIns="3840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803" tIns="38402" rIns="76803" bIns="384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76803" tIns="38402" rIns="76803" bIns="3840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34B3-F238-473D-8661-C81BC1CD01F2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76803" tIns="38402" rIns="76803" bIns="3840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76803" tIns="38402" rIns="76803" bIns="384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B33B-991E-4993-AE07-A6416FE29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1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768034" rtl="0" eaLnBrk="1" latinLnBrk="0" hangingPunct="1">
        <a:lnSpc>
          <a:spcPct val="90000"/>
        </a:lnSpc>
        <a:spcBef>
          <a:spcPct val="0"/>
        </a:spcBef>
        <a:buNone/>
        <a:defRPr sz="37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9" indent="-192009" algn="l" defTabSz="768034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25" indent="-192009" algn="l" defTabSz="76803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60042" indent="-192009" algn="l" defTabSz="76803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59" indent="-192009" algn="l" defTabSz="76803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76" indent="-192009" algn="l" defTabSz="76803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93" indent="-192009" algn="l" defTabSz="76803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09" indent="-192009" algn="l" defTabSz="76803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126" indent="-192009" algn="l" defTabSz="76803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43" indent="-192009" algn="l" defTabSz="76803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17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3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51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7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8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101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118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t" anchorCtr="0" compatLnSpc="1">
            <a:prstTxWarp prst="textNoShape">
              <a:avLst/>
            </a:prstTxWarp>
          </a:bodyPr>
          <a:lstStyle>
            <a:lvl1pPr algn="l">
              <a:defRPr sz="11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t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4109B-8172-4E91-A903-AC716BA7AD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1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4017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8034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52051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6067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8013" indent="-2880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4028" indent="-240011" algn="l" rtl="0" eaLnBrk="0" fontAlgn="base" hangingPunct="0">
        <a:spcBef>
          <a:spcPct val="20000"/>
        </a:spcBef>
        <a:spcAft>
          <a:spcPct val="0"/>
        </a:spcAft>
        <a:buChar char="–"/>
        <a:defRPr sz="2400" b="0" i="0" u="none">
          <a:solidFill>
            <a:schemeClr val="tx1"/>
          </a:solidFill>
          <a:latin typeface="+mn-lt"/>
        </a:defRPr>
      </a:lvl2pPr>
      <a:lvl3pPr marL="960042" indent="-19200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4059" indent="-192009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8076" indent="-192009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12093" indent="-1920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96109" indent="-1920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80126" indent="-1920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64143" indent="-1920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17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3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51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7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8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101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118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803" tIns="38402" rIns="76803" bIns="3840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21114F-B46C-40F8-8DA5-1CBF23094AC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4017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8034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52051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6067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8013" indent="-2880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4028" indent="-24001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60042" indent="-19200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4059" indent="-192009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8076" indent="-192009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12093" indent="-1920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96109" indent="-1920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80126" indent="-1920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64143" indent="-1920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17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3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51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7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8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101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118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4" algn="l" defTabSz="7680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6" Type="http://schemas.openxmlformats.org/officeDocument/2006/relationships/image" Target="../media/image2.jpe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6" Type="http://schemas.openxmlformats.org/officeDocument/2006/relationships/image" Target="../media/image2.jpe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2" Type="http://schemas.openxmlformats.org/officeDocument/2006/relationships/tags" Target="../tags/tag65.xml"/><Relationship Id="rId16" Type="http://schemas.openxmlformats.org/officeDocument/2006/relationships/image" Target="../media/image2.jpe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6" Type="http://schemas.openxmlformats.org/officeDocument/2006/relationships/image" Target="../media/image2.jpe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09638"/>
            <a:ext cx="89931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400800" y="5943600"/>
            <a:ext cx="253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LÝ 9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195549" y="168787"/>
            <a:ext cx="8799720" cy="81621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endParaRPr lang="en-US" altLang="en-US" sz="24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 rot="5400000">
            <a:off x="6006856" y="3812159"/>
            <a:ext cx="1095375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3" tIns="38402" rIns="76803" bIns="38402"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4" y="2988552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89" y="3063345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1" y="2707721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36" y="2734734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734357" y="3217151"/>
            <a:ext cx="4572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734357" y="1616951"/>
            <a:ext cx="280035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734357" y="1616951"/>
            <a:ext cx="0" cy="3810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734357" y="2455152"/>
            <a:ext cx="0" cy="757237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534707" y="1616951"/>
            <a:ext cx="0" cy="6858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37" name="Group 14"/>
          <p:cNvGrpSpPr>
            <a:grpSpLocks/>
          </p:cNvGrpSpPr>
          <p:nvPr/>
        </p:nvGrpSpPr>
        <p:grpSpPr bwMode="auto">
          <a:xfrm>
            <a:off x="2791757" y="2150351"/>
            <a:ext cx="807244" cy="565150"/>
            <a:chOff x="4320" y="1440"/>
            <a:chExt cx="678" cy="356"/>
          </a:xfrm>
        </p:grpSpPr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4" y="1336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utoShape 16" descr="Narrow vertical"/>
            <p:cNvSpPr>
              <a:spLocks noChangeArrowheads="1"/>
            </p:cNvSpPr>
            <p:nvPr/>
          </p:nvSpPr>
          <p:spPr bwMode="auto">
            <a:xfrm>
              <a:off x="4806" y="1506"/>
              <a:ext cx="192" cy="192"/>
            </a:xfrm>
            <a:prstGeom prst="flowChartMagneticDrum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2048807" y="3140951"/>
            <a:ext cx="14859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3534707" y="2531351"/>
            <a:ext cx="0" cy="6096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4712052" y="3306233"/>
            <a:ext cx="528638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4704908" y="2744258"/>
            <a:ext cx="0" cy="5334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4726339" y="1620308"/>
            <a:ext cx="0" cy="3810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4701337" y="1606020"/>
            <a:ext cx="2861072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1256370" y="1301240"/>
            <a:ext cx="2228850" cy="2362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2048807" y="3140951"/>
            <a:ext cx="14859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5997927" y="3191934"/>
            <a:ext cx="1585913" cy="95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49" name="Group 26"/>
          <p:cNvGrpSpPr>
            <a:grpSpLocks/>
          </p:cNvGrpSpPr>
          <p:nvPr/>
        </p:nvGrpSpPr>
        <p:grpSpPr bwMode="auto">
          <a:xfrm>
            <a:off x="6783740" y="2106083"/>
            <a:ext cx="807244" cy="565150"/>
            <a:chOff x="4320" y="1440"/>
            <a:chExt cx="678" cy="356"/>
          </a:xfrm>
        </p:grpSpPr>
        <p:pic>
          <p:nvPicPr>
            <p:cNvPr id="50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4" y="1336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AutoShape 28" descr="Narrow vertical"/>
            <p:cNvSpPr>
              <a:spLocks noChangeArrowheads="1"/>
            </p:cNvSpPr>
            <p:nvPr/>
          </p:nvSpPr>
          <p:spPr bwMode="auto">
            <a:xfrm>
              <a:off x="4806" y="1506"/>
              <a:ext cx="192" cy="192"/>
            </a:xfrm>
            <a:prstGeom prst="flowChartMagneticDrum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7558836" y="1591733"/>
            <a:ext cx="0" cy="6096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7548121" y="2401359"/>
            <a:ext cx="10716" cy="814387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auto">
          <a:xfrm>
            <a:off x="6244386" y="1591733"/>
            <a:ext cx="1371600" cy="1600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791507" y="1997951"/>
            <a:ext cx="571500" cy="109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 220V</a:t>
            </a:r>
          </a:p>
        </p:txBody>
      </p:sp>
      <p:grpSp>
        <p:nvGrpSpPr>
          <p:cNvPr id="56" name="Group 33"/>
          <p:cNvGrpSpPr>
            <a:grpSpLocks/>
          </p:cNvGrpSpPr>
          <p:nvPr/>
        </p:nvGrpSpPr>
        <p:grpSpPr bwMode="auto">
          <a:xfrm>
            <a:off x="412889" y="1677634"/>
            <a:ext cx="571500" cy="1095375"/>
            <a:chOff x="0" y="1728"/>
            <a:chExt cx="838" cy="1344"/>
          </a:xfrm>
        </p:grpSpPr>
        <p:grpSp>
          <p:nvGrpSpPr>
            <p:cNvPr id="57" name="Group 34"/>
            <p:cNvGrpSpPr>
              <a:grpSpLocks/>
            </p:cNvGrpSpPr>
            <p:nvPr/>
          </p:nvGrpSpPr>
          <p:grpSpPr bwMode="auto">
            <a:xfrm rot="5400000">
              <a:off x="-205" y="2029"/>
              <a:ext cx="1344" cy="742"/>
              <a:chOff x="1257" y="3277"/>
              <a:chExt cx="1344" cy="742"/>
            </a:xfrm>
          </p:grpSpPr>
          <p:sp>
            <p:nvSpPr>
              <p:cNvPr id="60" name="Rectangle 35"/>
              <p:cNvSpPr>
                <a:spLocks noChangeArrowheads="1"/>
              </p:cNvSpPr>
              <p:nvPr/>
            </p:nvSpPr>
            <p:spPr bwMode="auto">
              <a:xfrm>
                <a:off x="1257" y="3277"/>
                <a:ext cx="1344" cy="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61" name="Oval 36"/>
              <p:cNvSpPr>
                <a:spLocks noChangeArrowheads="1"/>
              </p:cNvSpPr>
              <p:nvPr/>
            </p:nvSpPr>
            <p:spPr bwMode="auto">
              <a:xfrm>
                <a:off x="2087" y="3530"/>
                <a:ext cx="235" cy="234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1533" y="3518"/>
                <a:ext cx="236" cy="2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336" y="2352"/>
              <a:ext cx="240" cy="96"/>
            </a:xfrm>
            <a:custGeom>
              <a:avLst/>
              <a:gdLst>
                <a:gd name="T0" fmla="*/ 0 w 336"/>
                <a:gd name="T1" fmla="*/ 1 h 160"/>
                <a:gd name="T2" fmla="*/ 3 w 336"/>
                <a:gd name="T3" fmla="*/ 1 h 160"/>
                <a:gd name="T4" fmla="*/ 8 w 336"/>
                <a:gd name="T5" fmla="*/ 1 h 160"/>
                <a:gd name="T6" fmla="*/ 11 w 336"/>
                <a:gd name="T7" fmla="*/ 1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60"/>
                <a:gd name="T14" fmla="*/ 336 w 336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60">
                  <a:moveTo>
                    <a:pt x="0" y="104"/>
                  </a:moveTo>
                  <a:cubicBezTo>
                    <a:pt x="28" y="52"/>
                    <a:pt x="56" y="0"/>
                    <a:pt x="96" y="8"/>
                  </a:cubicBezTo>
                  <a:cubicBezTo>
                    <a:pt x="136" y="16"/>
                    <a:pt x="200" y="144"/>
                    <a:pt x="240" y="152"/>
                  </a:cubicBezTo>
                  <a:cubicBezTo>
                    <a:pt x="280" y="160"/>
                    <a:pt x="308" y="108"/>
                    <a:pt x="336" y="5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59" name="Text Box 39"/>
            <p:cNvSpPr txBox="1">
              <a:spLocks noChangeArrowheads="1"/>
            </p:cNvSpPr>
            <p:nvPr/>
          </p:nvSpPr>
          <p:spPr bwMode="auto">
            <a:xfrm>
              <a:off x="0" y="2254"/>
              <a:ext cx="3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1700" b="1">
                <a:latin typeface="Arial" panose="020B0604020202020204" pitchFamily="34" charset="0"/>
              </a:endParaRPr>
            </a:p>
          </p:txBody>
        </p:sp>
      </p:grpSp>
      <p:sp>
        <p:nvSpPr>
          <p:cNvPr id="63" name="Text Box 40"/>
          <p:cNvSpPr txBox="1">
            <a:spLocks noChangeArrowheads="1"/>
          </p:cNvSpPr>
          <p:nvPr/>
        </p:nvSpPr>
        <p:spPr bwMode="auto">
          <a:xfrm>
            <a:off x="4758486" y="2258483"/>
            <a:ext cx="914400" cy="41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 220V</a:t>
            </a: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2277407" y="1769351"/>
            <a:ext cx="1200150" cy="7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  (220V-100W)</a:t>
            </a:r>
          </a:p>
        </p:txBody>
      </p:sp>
      <p:grpSp>
        <p:nvGrpSpPr>
          <p:cNvPr id="65" name="Group 45"/>
          <p:cNvGrpSpPr>
            <a:grpSpLocks/>
          </p:cNvGrpSpPr>
          <p:nvPr/>
        </p:nvGrpSpPr>
        <p:grpSpPr bwMode="auto">
          <a:xfrm>
            <a:off x="4387650" y="1589430"/>
            <a:ext cx="571500" cy="1524000"/>
            <a:chOff x="0" y="1728"/>
            <a:chExt cx="838" cy="1344"/>
          </a:xfrm>
        </p:grpSpPr>
        <p:grpSp>
          <p:nvGrpSpPr>
            <p:cNvPr id="66" name="Group 46"/>
            <p:cNvGrpSpPr>
              <a:grpSpLocks/>
            </p:cNvGrpSpPr>
            <p:nvPr/>
          </p:nvGrpSpPr>
          <p:grpSpPr bwMode="auto">
            <a:xfrm rot="5400000">
              <a:off x="-205" y="2029"/>
              <a:ext cx="1344" cy="742"/>
              <a:chOff x="1257" y="3277"/>
              <a:chExt cx="1344" cy="742"/>
            </a:xfrm>
          </p:grpSpPr>
          <p:sp>
            <p:nvSpPr>
              <p:cNvPr id="69" name="Rectangle 47"/>
              <p:cNvSpPr>
                <a:spLocks noChangeArrowheads="1"/>
              </p:cNvSpPr>
              <p:nvPr/>
            </p:nvSpPr>
            <p:spPr bwMode="auto">
              <a:xfrm>
                <a:off x="1257" y="3277"/>
                <a:ext cx="1344" cy="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70" name="Oval 48"/>
              <p:cNvSpPr>
                <a:spLocks noChangeArrowheads="1"/>
              </p:cNvSpPr>
              <p:nvPr/>
            </p:nvSpPr>
            <p:spPr bwMode="auto">
              <a:xfrm>
                <a:off x="2087" y="3530"/>
                <a:ext cx="235" cy="234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Oval 49"/>
              <p:cNvSpPr>
                <a:spLocks noChangeArrowheads="1"/>
              </p:cNvSpPr>
              <p:nvPr/>
            </p:nvSpPr>
            <p:spPr bwMode="auto">
              <a:xfrm>
                <a:off x="1533" y="3518"/>
                <a:ext cx="236" cy="2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336" y="2352"/>
              <a:ext cx="240" cy="96"/>
            </a:xfrm>
            <a:custGeom>
              <a:avLst/>
              <a:gdLst>
                <a:gd name="T0" fmla="*/ 0 w 336"/>
                <a:gd name="T1" fmla="*/ 1 h 160"/>
                <a:gd name="T2" fmla="*/ 3 w 336"/>
                <a:gd name="T3" fmla="*/ 1 h 160"/>
                <a:gd name="T4" fmla="*/ 8 w 336"/>
                <a:gd name="T5" fmla="*/ 1 h 160"/>
                <a:gd name="T6" fmla="*/ 11 w 336"/>
                <a:gd name="T7" fmla="*/ 1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60"/>
                <a:gd name="T14" fmla="*/ 336 w 336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60">
                  <a:moveTo>
                    <a:pt x="0" y="104"/>
                  </a:moveTo>
                  <a:cubicBezTo>
                    <a:pt x="28" y="52"/>
                    <a:pt x="56" y="0"/>
                    <a:pt x="96" y="8"/>
                  </a:cubicBezTo>
                  <a:cubicBezTo>
                    <a:pt x="136" y="16"/>
                    <a:pt x="200" y="144"/>
                    <a:pt x="240" y="152"/>
                  </a:cubicBezTo>
                  <a:cubicBezTo>
                    <a:pt x="280" y="160"/>
                    <a:pt x="308" y="108"/>
                    <a:pt x="336" y="5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0" y="2254"/>
              <a:ext cx="33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1700" b="1">
                <a:latin typeface="Arial" panose="020B0604020202020204" pitchFamily="34" charset="0"/>
              </a:endParaRPr>
            </a:p>
          </p:txBody>
        </p:sp>
      </p:grpSp>
      <p:pic>
        <p:nvPicPr>
          <p:cNvPr id="72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36" y="2810934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6244386" y="1744133"/>
            <a:ext cx="1314450" cy="7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  (220V- 25W)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55949" y="4465587"/>
            <a:ext cx="8618264" cy="800841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/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28013" y="3664746"/>
            <a:ext cx="8674137" cy="800841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414880" y="2414880"/>
              <a:ext cx="4426200" cy="77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520" y="2405520"/>
                <a:ext cx="444492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776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4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" name="Rectangle 71"/>
          <p:cNvSpPr>
            <a:spLocks noChangeArrowheads="1"/>
          </p:cNvSpPr>
          <p:nvPr/>
        </p:nvSpPr>
        <p:spPr bwMode="auto">
          <a:xfrm>
            <a:off x="634303" y="1024980"/>
            <a:ext cx="7188896" cy="11855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altLang="en-US" sz="2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altLang="en-US" sz="2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Oat 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)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công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suất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VNI-Allegie" pitchFamily="2" charset="0"/>
                <a:cs typeface="Calibri" pitchFamily="34" charset="0"/>
              </a:rPr>
              <a:t>P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</a:p>
          <a:p>
            <a:endParaRPr lang="en-US" alt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altLang="en-US" sz="2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628" y="159603"/>
            <a:ext cx="8051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C2: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oat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20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165221" y="454152"/>
            <a:ext cx="8799720" cy="309376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12: CÔNG SUẤT ĐIỆN</a:t>
            </a:r>
          </a:p>
          <a:p>
            <a:pPr marL="514350" indent="-514350" eaLnBrk="1" fontAlgn="base" hangingPunct="1">
              <a:spcBef>
                <a:spcPct val="50000"/>
              </a:spcBef>
              <a:spcAft>
                <a:spcPct val="0"/>
              </a:spcAft>
              <a:buAutoNum type="romanUcPeriod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SUẤT ĐỊNH MỨC CỦA CÁC DỤNG CỤ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vôn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oat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endParaRPr lang="en-US" altLang="en-US" sz="2400" b="1" u="sng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 rot="5400000">
            <a:off x="6006856" y="3812159"/>
            <a:ext cx="1095375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3" tIns="38402" rIns="76803" bIns="38402"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74" name="Rectangle 73"/>
          <p:cNvSpPr/>
          <p:nvPr/>
        </p:nvSpPr>
        <p:spPr>
          <a:xfrm>
            <a:off x="165221" y="3812014"/>
            <a:ext cx="8618264" cy="800841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/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35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1627" y="296386"/>
            <a:ext cx="8285653" cy="229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Ý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nghĩa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của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oát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ghi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mỗi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dụng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cụ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điện</a:t>
            </a:r>
            <a:endParaRPr lang="en-US" altLang="en-US" sz="2400" b="1" u="sng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Calibri" panose="020F0502020204030204" pitchFamily="34" charset="0"/>
              <a:buNone/>
            </a:pPr>
            <a:endParaRPr lang="en-US" altLang="en-US" sz="2400" b="1" u="sng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.VnCentury Schoolbook" pitchFamily="34" charset="0"/>
              </a:rPr>
              <a:t>     </a:t>
            </a:r>
            <a:r>
              <a:rPr lang="vi-VN" sz="2400" dirty="0"/>
              <a:t>Mỗi dụng cụ điện khi đư­ợc sử dụng với HĐT bằng HĐT định mức thì tiêu thụ công suất bằng số oát ghi trên dụng cụ đó và đuợc gọi là </a:t>
            </a:r>
            <a:r>
              <a:rPr lang="vi-VN" sz="2400" b="1" dirty="0"/>
              <a:t>công suất định mức. </a:t>
            </a:r>
            <a:endParaRPr lang="vi-VN" sz="2400" dirty="0"/>
          </a:p>
          <a:p>
            <a:pPr eaLnBrk="1" hangingPunct="1">
              <a:buFont typeface="Calibri" panose="020F0502020204030204" pitchFamily="34" charset="0"/>
              <a:buNone/>
            </a:pPr>
            <a:endParaRPr lang="en-US" altLang="en-US" sz="24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163" y="2599592"/>
            <a:ext cx="8334421" cy="800841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r>
              <a:rPr lang="en-US" sz="1600" b="1" dirty="0"/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Công suất định mức của mỗi dụng cụ điện cho biết “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công suấ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t” mà dụng cụ đó tiêu thụ khi hoạt động bình thường.</a:t>
            </a:r>
          </a:p>
        </p:txBody>
      </p:sp>
    </p:spTree>
    <p:extLst>
      <p:ext uri="{BB962C8B-B14F-4D97-AF65-F5344CB8AC3E}">
        <p14:creationId xmlns:p14="http://schemas.microsoft.com/office/powerpoint/2010/main" val="2940121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9409" y="1360999"/>
            <a:ext cx="3389522" cy="303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(W)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VNI-Allegie" pitchFamily="2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NI-Allegie" pitchFamily="2" charset="0"/>
                <a:cs typeface="Calibri" pitchFamily="34" charset="0"/>
              </a:rPr>
              <a:t>P</a:t>
            </a:r>
            <a:r>
              <a:rPr lang="en-US" sz="2400" b="1" dirty="0">
                <a:latin typeface="VNI-Allegie" pitchFamily="2" charset="0"/>
                <a:cs typeface="Calibri" pitchFamily="34" charset="0"/>
              </a:rPr>
              <a:t> 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suất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VNI-Allegie" pitchFamily="2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NI-Allegie" pitchFamily="2" charset="0"/>
                <a:cs typeface="Calibri" pitchFamily="34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nó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87717" y="64211"/>
            <a:ext cx="8492987" cy="1256589"/>
          </a:xfrm>
          <a:prstGeom prst="cloudCallout">
            <a:avLst>
              <a:gd name="adj1" fmla="val -61239"/>
              <a:gd name="adj2" fmla="val 7021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oát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ghi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cụ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ý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3719847" y="1299464"/>
            <a:ext cx="5235812" cy="81621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</a:rPr>
              <a:t>Bảng</a:t>
            </a:r>
            <a:r>
              <a:rPr lang="en-US" altLang="en-US" sz="2400" b="1" dirty="0">
                <a:solidFill>
                  <a:srgbClr val="0000CC"/>
                </a:solidFill>
              </a:rPr>
              <a:t> 1: </a:t>
            </a:r>
            <a:r>
              <a:rPr lang="en-US" altLang="en-US" sz="2400" b="1" dirty="0" err="1">
                <a:solidFill>
                  <a:srgbClr val="0000CC"/>
                </a:solidFill>
              </a:rPr>
              <a:t>Công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suất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một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cụ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điện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thường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dùng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82786"/>
              </p:ext>
            </p:extLst>
          </p:nvPr>
        </p:nvGraphicFramePr>
        <p:xfrm>
          <a:off x="3719847" y="1751450"/>
          <a:ext cx="5223968" cy="3932018"/>
        </p:xfrm>
        <a:graphic>
          <a:graphicData uri="http://schemas.openxmlformats.org/drawingml/2006/table">
            <a:tbl>
              <a:tblPr/>
              <a:tblGrid>
                <a:gridCol w="351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cụ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Công suất (W)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Bóng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pin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Bóng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thắp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sáng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đình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15 - 200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Quạt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25 - 100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Tivi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60 - 160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Bàn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250 - 1000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Nồi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cơm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300 - 1000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560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751092" y="292671"/>
            <a:ext cx="4897015" cy="1692044"/>
          </a:xfrm>
          <a:prstGeom prst="cloudCallout">
            <a:avLst>
              <a:gd name="adj1" fmla="val -61239"/>
              <a:gd name="adj2" fmla="val 7021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220V - 100W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7" descr="D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0" y="303722"/>
            <a:ext cx="50601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94141" y="468830"/>
            <a:ext cx="2124075" cy="1652578"/>
            <a:chOff x="2352" y="1152"/>
            <a:chExt cx="624" cy="811"/>
          </a:xfrm>
        </p:grpSpPr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152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352" y="1824"/>
              <a:ext cx="624" cy="13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900" b="1" dirty="0">
                  <a:solidFill>
                    <a:schemeClr val="bg1"/>
                  </a:solidFill>
                </a:rPr>
                <a:t>220V-100W</a:t>
              </a:r>
            </a:p>
          </p:txBody>
        </p:sp>
      </p:grp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2875" y="2425385"/>
            <a:ext cx="8821701" cy="11855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220V, </a:t>
            </a:r>
            <a:r>
              <a:rPr lang="en-US" sz="2400" b="1" dirty="0" err="1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400" b="1" baseline="-25000" dirty="0" err="1">
                <a:solidFill>
                  <a:srgbClr val="0000CC"/>
                </a:solidFill>
                <a:latin typeface="VNI-Commerce" pitchFamily="2" charset="0"/>
              </a:rPr>
              <a:t>đm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100W.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100W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48" y="3774386"/>
            <a:ext cx="8823128" cy="1539505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sẽ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28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" name="Picture 13" descr="C:\Users\Admin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24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p-day-bong-di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2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67614" y="80013"/>
            <a:ext cx="8549666" cy="49305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ổn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39634" y="652655"/>
            <a:ext cx="8543107" cy="4821553"/>
            <a:chOff x="4454918" y="1524000"/>
            <a:chExt cx="5164473" cy="4284351"/>
          </a:xfrm>
        </p:grpSpPr>
        <p:pic>
          <p:nvPicPr>
            <p:cNvPr id="17" name="Picture 14" descr="C:\Users\Admins\Desktop\tải xuố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918" y="1524000"/>
              <a:ext cx="5164473" cy="428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8001000" y="2514600"/>
              <a:ext cx="838200" cy="19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13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ỔN ÁP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95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99762" y="30899"/>
            <a:ext cx="8544238" cy="1416902"/>
          </a:xfrm>
          <a:prstGeom prst="cloudCallout">
            <a:avLst>
              <a:gd name="adj1" fmla="val -59905"/>
              <a:gd name="adj2" fmla="val 49041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C3: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 descr="D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5" y="200643"/>
            <a:ext cx="50601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91095" y="1447801"/>
            <a:ext cx="8785549" cy="81621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91095" y="2804760"/>
            <a:ext cx="8804175" cy="81621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0412" y="2311708"/>
            <a:ext cx="8778984" cy="49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bóng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đèn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mạnh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60410" y="3835857"/>
            <a:ext cx="8778986" cy="49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bếp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lúc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ít</a:t>
            </a: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392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2402"/>
            <a:ext cx="9144000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KIỂM TRA BÀI CŨ</a:t>
            </a:r>
          </a:p>
        </p:txBody>
      </p:sp>
      <p:grpSp>
        <p:nvGrpSpPr>
          <p:cNvPr id="2" name="Group 1"/>
          <p:cNvGrpSpPr/>
          <p:nvPr>
            <p:custDataLst>
              <p:tags r:id="rId3"/>
            </p:custDataLst>
          </p:nvPr>
        </p:nvGrpSpPr>
        <p:grpSpPr>
          <a:xfrm>
            <a:off x="153468" y="1086777"/>
            <a:ext cx="8900683" cy="1097280"/>
            <a:chOff x="178119" y="1403521"/>
            <a:chExt cx="11867577" cy="1097280"/>
          </a:xfrm>
        </p:grpSpPr>
        <p:grpSp>
          <p:nvGrpSpPr>
            <p:cNvPr id="63" name="Group 62"/>
            <p:cNvGrpSpPr/>
            <p:nvPr/>
          </p:nvGrpSpPr>
          <p:grpSpPr>
            <a:xfrm>
              <a:off x="1225869" y="1403521"/>
              <a:ext cx="10819827" cy="1097280"/>
              <a:chOff x="279719" y="4456612"/>
              <a:chExt cx="10819827" cy="1097280"/>
            </a:xfrm>
          </p:grpSpPr>
          <p:sp>
            <p:nvSpPr>
              <p:cNvPr id="64" name="Flowchart: Alternate Process 63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79719" y="4456612"/>
                <a:ext cx="10819827" cy="1097280"/>
              </a:xfrm>
              <a:prstGeom prst="flowChartAlternateProcess">
                <a:avLst/>
              </a:prstGeom>
              <a:blipFill>
                <a:blip r:embed="rId16"/>
                <a:tile tx="0" ty="0" sx="100000" sy="100000" flip="none" algn="tl"/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ln>
                    <a:solidFill>
                      <a:srgbClr val="FF0000"/>
                    </a:solidFill>
                  </a:ln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65" name="Rounded Rectangle 64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512310" y="4605528"/>
                <a:ext cx="10411722" cy="79532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" name="Group 5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78119" y="1840401"/>
              <a:ext cx="1047750" cy="495300"/>
              <a:chOff x="1714500" y="3094038"/>
              <a:chExt cx="1047750" cy="551111"/>
            </a:xfrm>
          </p:grpSpPr>
          <p:sp>
            <p:nvSpPr>
              <p:cNvPr id="9" name="Freeform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E347D"/>
                  </a:gs>
                  <a:gs pos="14000">
                    <a:srgbClr val="DE347D">
                      <a:lumMod val="91000"/>
                    </a:srgbClr>
                  </a:gs>
                  <a:gs pos="50000">
                    <a:srgbClr val="DE347D"/>
                  </a:gs>
                  <a:gs pos="100000">
                    <a:srgbClr val="DE347D"/>
                  </a:gs>
                  <a:gs pos="86000">
                    <a:srgbClr val="C42D7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" name="Freeform 9"/>
              <p:cNvSpPr/>
              <p:nvPr>
                <p:custDataLst>
                  <p:tags r:id="rId11"/>
                </p:custDataLst>
              </p:nvPr>
            </p:nvSpPr>
            <p:spPr>
              <a:xfrm>
                <a:off x="1816100" y="3154095"/>
                <a:ext cx="919163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1A9C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1" name="Rectangle 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49551" y="1729043"/>
              <a:ext cx="90801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buClr>
                  <a:srgbClr val="D7181F"/>
                </a:buClr>
              </a:pP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endParaRPr>
            </a:p>
          </p:txBody>
        </p:sp>
        <p:grpSp>
          <p:nvGrpSpPr>
            <p:cNvPr id="12" name="Group 64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982665" y="1611293"/>
              <a:ext cx="1819275" cy="660400"/>
              <a:chOff x="2452688" y="2863775"/>
              <a:chExt cx="1819275" cy="660476"/>
            </a:xfrm>
          </p:grpSpPr>
          <p:sp>
            <p:nvSpPr>
              <p:cNvPr id="13" name="Freeform 12"/>
              <p:cNvSpPr/>
              <p:nvPr>
                <p:custDataLst>
                  <p:tags r:id="rId8"/>
                </p:custDataLst>
              </p:nvPr>
            </p:nvSpPr>
            <p:spPr>
              <a:xfrm>
                <a:off x="2452688" y="2863775"/>
                <a:ext cx="1819275" cy="584267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DE347D"/>
                  </a:gs>
                  <a:gs pos="0">
                    <a:srgbClr val="E35391"/>
                  </a:gs>
                  <a:gs pos="50000">
                    <a:srgbClr val="DC2D78">
                      <a:lumMod val="90000"/>
                    </a:srgbClr>
                  </a:gs>
                  <a:gs pos="60000">
                    <a:srgbClr val="DE347D">
                      <a:lumMod val="96000"/>
                    </a:srgbClr>
                  </a:gs>
                  <a:gs pos="100000">
                    <a:srgbClr val="DE347D"/>
                  </a:gs>
                  <a:gs pos="84000">
                    <a:srgbClr val="F1A9C8"/>
                  </a:gs>
                  <a:gs pos="80000">
                    <a:srgbClr val="F1A9C8"/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>
                <p:custDataLst>
                  <p:tags r:id="rId9"/>
                </p:custDataLst>
              </p:nvPr>
            </p:nvSpPr>
            <p:spPr>
              <a:xfrm>
                <a:off x="2452688" y="3369468"/>
                <a:ext cx="245268" cy="154783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268" h="154783">
                    <a:moveTo>
                      <a:pt x="240506" y="154783"/>
                    </a:moveTo>
                    <a:cubicBezTo>
                      <a:pt x="241300" y="105570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1450" y="153989"/>
                      <a:pt x="240506" y="154783"/>
                    </a:cubicBezTo>
                    <a:close/>
                  </a:path>
                </a:pathLst>
              </a:custGeom>
              <a:solidFill>
                <a:srgbClr val="BF1F64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" name="Rectangle 14"/>
            <p:cNvSpPr/>
            <p:nvPr>
              <p:custDataLst>
                <p:tags r:id="rId7"/>
              </p:custDataLst>
            </p:nvPr>
          </p:nvSpPr>
          <p:spPr>
            <a:xfrm>
              <a:off x="983379" y="1702666"/>
              <a:ext cx="1491447" cy="32316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3233500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1627" y="296386"/>
            <a:ext cx="7391571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Ý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nghĩa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của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oát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ghi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mỗi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dụng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cụ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điện</a:t>
            </a:r>
            <a:endParaRPr lang="en-US" altLang="en-US" sz="24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516" y="944269"/>
            <a:ext cx="8370996" cy="1354839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-Số oát ghi trên các dụng cụ điện là công suất định mức của dụng cụ đó,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2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89084" y="1255941"/>
            <a:ext cx="8431690" cy="3918989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12.2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6V- 5W.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6V-3W .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189513" y="266185"/>
            <a:ext cx="6012196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II. </a:t>
            </a:r>
            <a:r>
              <a:rPr lang="en-US" altLang="en-US" sz="2400" b="1" u="sng" dirty="0">
                <a:solidFill>
                  <a:srgbClr val="FF0000"/>
                </a:solidFill>
              </a:rPr>
              <a:t>CÔNG THỨC TÍNH CÔNG SUẤT ĐIỆN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9514" y="839850"/>
            <a:ext cx="3833846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Thí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nghiệm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sgk</a:t>
            </a:r>
            <a:r>
              <a:rPr lang="en-US" altLang="en-US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  <a:endParaRPr lang="en-US" altLang="en-US" sz="24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15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447800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771652" y="3895726"/>
            <a:ext cx="1546622" cy="962025"/>
            <a:chOff x="1680" y="1728"/>
            <a:chExt cx="1299" cy="606"/>
          </a:xfrm>
        </p:grpSpPr>
        <p:sp>
          <p:nvSpPr>
            <p:cNvPr id="16531" name="Rectangle 5" descr="Narrow vertical"/>
            <p:cNvSpPr>
              <a:spLocks noChangeArrowheads="1"/>
            </p:cNvSpPr>
            <p:nvPr/>
          </p:nvSpPr>
          <p:spPr bwMode="auto">
            <a:xfrm>
              <a:off x="1881" y="2000"/>
              <a:ext cx="900" cy="212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2" name="Rectangle 6"/>
            <p:cNvSpPr>
              <a:spLocks noChangeArrowheads="1"/>
            </p:cNvSpPr>
            <p:nvPr/>
          </p:nvSpPr>
          <p:spPr bwMode="auto">
            <a:xfrm>
              <a:off x="1837" y="1940"/>
              <a:ext cx="44" cy="3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3" name="Rectangle 7"/>
            <p:cNvSpPr>
              <a:spLocks noChangeArrowheads="1"/>
            </p:cNvSpPr>
            <p:nvPr/>
          </p:nvSpPr>
          <p:spPr bwMode="auto">
            <a:xfrm>
              <a:off x="1837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4" name="Rectangle 8"/>
            <p:cNvSpPr>
              <a:spLocks noChangeArrowheads="1"/>
            </p:cNvSpPr>
            <p:nvPr/>
          </p:nvSpPr>
          <p:spPr bwMode="auto">
            <a:xfrm>
              <a:off x="1771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5" name="Rectangle 9"/>
            <p:cNvSpPr>
              <a:spLocks noChangeArrowheads="1"/>
            </p:cNvSpPr>
            <p:nvPr/>
          </p:nvSpPr>
          <p:spPr bwMode="auto">
            <a:xfrm>
              <a:off x="2781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6" name="Rectangle 10"/>
            <p:cNvSpPr>
              <a:spLocks noChangeArrowheads="1"/>
            </p:cNvSpPr>
            <p:nvPr/>
          </p:nvSpPr>
          <p:spPr bwMode="auto">
            <a:xfrm>
              <a:off x="2825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7" name="Rectangle 11"/>
            <p:cNvSpPr>
              <a:spLocks noChangeArrowheads="1"/>
            </p:cNvSpPr>
            <p:nvPr/>
          </p:nvSpPr>
          <p:spPr bwMode="auto">
            <a:xfrm>
              <a:off x="1807" y="1879"/>
              <a:ext cx="1054" cy="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8" name="AutoShape 12"/>
            <p:cNvSpPr>
              <a:spLocks noChangeArrowheads="1"/>
            </p:cNvSpPr>
            <p:nvPr/>
          </p:nvSpPr>
          <p:spPr bwMode="auto">
            <a:xfrm>
              <a:off x="2276" y="1879"/>
              <a:ext cx="88" cy="2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8 w 21600"/>
                <a:gd name="T13" fmla="*/ 4483 h 21600"/>
                <a:gd name="T14" fmla="*/ 17182 w 21600"/>
                <a:gd name="T15" fmla="*/ 17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9" name="Line 13"/>
            <p:cNvSpPr>
              <a:spLocks noChangeShapeType="1"/>
            </p:cNvSpPr>
            <p:nvPr/>
          </p:nvSpPr>
          <p:spPr bwMode="auto">
            <a:xfrm>
              <a:off x="2342" y="1910"/>
              <a:ext cx="63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Rectangle 14"/>
            <p:cNvSpPr>
              <a:spLocks noChangeArrowheads="1"/>
            </p:cNvSpPr>
            <p:nvPr/>
          </p:nvSpPr>
          <p:spPr bwMode="auto">
            <a:xfrm>
              <a:off x="1793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41" name="Rectangle 15"/>
            <p:cNvSpPr>
              <a:spLocks noChangeArrowheads="1"/>
            </p:cNvSpPr>
            <p:nvPr/>
          </p:nvSpPr>
          <p:spPr bwMode="auto">
            <a:xfrm>
              <a:off x="2825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42" name="Line 16"/>
            <p:cNvSpPr>
              <a:spLocks noChangeShapeType="1"/>
            </p:cNvSpPr>
            <p:nvPr/>
          </p:nvSpPr>
          <p:spPr bwMode="auto">
            <a:xfrm>
              <a:off x="2496" y="1910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7"/>
            <p:cNvSpPr>
              <a:spLocks noChangeShapeType="1"/>
            </p:cNvSpPr>
            <p:nvPr/>
          </p:nvSpPr>
          <p:spPr bwMode="auto">
            <a:xfrm>
              <a:off x="1680" y="1941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8"/>
            <p:cNvSpPr>
              <a:spLocks noChangeShapeType="1"/>
            </p:cNvSpPr>
            <p:nvPr/>
          </p:nvSpPr>
          <p:spPr bwMode="auto">
            <a:xfrm>
              <a:off x="1680" y="1776"/>
              <a:ext cx="0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9"/>
            <p:cNvSpPr>
              <a:spLocks noChangeShapeType="1"/>
            </p:cNvSpPr>
            <p:nvPr/>
          </p:nvSpPr>
          <p:spPr bwMode="auto">
            <a:xfrm>
              <a:off x="1683" y="2165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Text Box 20"/>
            <p:cNvSpPr txBox="1">
              <a:spLocks noChangeArrowheads="1"/>
            </p:cNvSpPr>
            <p:nvPr/>
          </p:nvSpPr>
          <p:spPr bwMode="auto">
            <a:xfrm>
              <a:off x="2251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16547" name="Text Box 21"/>
            <p:cNvSpPr txBox="1">
              <a:spLocks noChangeArrowheads="1"/>
            </p:cNvSpPr>
            <p:nvPr/>
          </p:nvSpPr>
          <p:spPr bwMode="auto">
            <a:xfrm>
              <a:off x="1680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M</a:t>
              </a:r>
            </a:p>
          </p:txBody>
        </p:sp>
        <p:sp>
          <p:nvSpPr>
            <p:cNvPr id="16548" name="Text Box 22"/>
            <p:cNvSpPr txBox="1">
              <a:spLocks noChangeArrowheads="1"/>
            </p:cNvSpPr>
            <p:nvPr/>
          </p:nvSpPr>
          <p:spPr bwMode="auto">
            <a:xfrm>
              <a:off x="2844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N</a:t>
              </a:r>
            </a:p>
          </p:txBody>
        </p:sp>
        <p:sp>
          <p:nvSpPr>
            <p:cNvPr id="16549" name="Text Box 23"/>
            <p:cNvSpPr txBox="1">
              <a:spLocks noChangeArrowheads="1"/>
            </p:cNvSpPr>
            <p:nvPr/>
          </p:nvSpPr>
          <p:spPr bwMode="auto">
            <a:xfrm>
              <a:off x="1680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6550" name="Text Box 24"/>
            <p:cNvSpPr txBox="1">
              <a:spLocks noChangeArrowheads="1"/>
            </p:cNvSpPr>
            <p:nvPr/>
          </p:nvSpPr>
          <p:spPr bwMode="auto">
            <a:xfrm>
              <a:off x="2822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B</a:t>
              </a:r>
            </a:p>
          </p:txBody>
        </p:sp>
      </p:grpSp>
      <p:grpSp>
        <p:nvGrpSpPr>
          <p:cNvPr id="16388" name="Group 25"/>
          <p:cNvGrpSpPr>
            <a:grpSpLocks/>
          </p:cNvGrpSpPr>
          <p:nvPr/>
        </p:nvGrpSpPr>
        <p:grpSpPr bwMode="auto">
          <a:xfrm>
            <a:off x="5829300" y="1676401"/>
            <a:ext cx="685800" cy="533400"/>
            <a:chOff x="4752" y="2544"/>
            <a:chExt cx="576" cy="461"/>
          </a:xfrm>
        </p:grpSpPr>
        <p:sp>
          <p:nvSpPr>
            <p:cNvPr id="474138" name="Rectangle 26"/>
            <p:cNvSpPr>
              <a:spLocks noChangeArrowheads="1"/>
            </p:cNvSpPr>
            <p:nvPr/>
          </p:nvSpPr>
          <p:spPr bwMode="auto">
            <a:xfrm rot="16200000" flipH="1">
              <a:off x="4868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00A20"/>
                  </a:solidFill>
                  <a:latin typeface="Arial" charset="0"/>
                </a:rPr>
                <a:t>6V</a:t>
              </a:r>
            </a:p>
          </p:txBody>
        </p:sp>
        <p:sp>
          <p:nvSpPr>
            <p:cNvPr id="16528" name="Line 27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28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29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414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95402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31"/>
          <p:cNvGrpSpPr>
            <a:grpSpLocks/>
          </p:cNvGrpSpPr>
          <p:nvPr/>
        </p:nvGrpSpPr>
        <p:grpSpPr bwMode="auto">
          <a:xfrm>
            <a:off x="6000750" y="2590800"/>
            <a:ext cx="571500" cy="838200"/>
            <a:chOff x="4224" y="1680"/>
            <a:chExt cx="480" cy="528"/>
          </a:xfrm>
        </p:grpSpPr>
        <p:sp>
          <p:nvSpPr>
            <p:cNvPr id="16518" name="AutoShape 32" descr="Sand"/>
            <p:cNvSpPr>
              <a:spLocks noChangeArrowheads="1"/>
            </p:cNvSpPr>
            <p:nvPr/>
          </p:nvSpPr>
          <p:spPr bwMode="auto">
            <a:xfrm>
              <a:off x="4224" y="2064"/>
              <a:ext cx="480" cy="144"/>
            </a:xfrm>
            <a:prstGeom prst="can">
              <a:avLst>
                <a:gd name="adj" fmla="val 25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9" name="AutoShape 33"/>
            <p:cNvSpPr>
              <a:spLocks noChangeArrowheads="1"/>
            </p:cNvSpPr>
            <p:nvPr/>
          </p:nvSpPr>
          <p:spPr bwMode="auto">
            <a:xfrm>
              <a:off x="4281" y="2034"/>
              <a:ext cx="48" cy="48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grpSp>
          <p:nvGrpSpPr>
            <p:cNvPr id="16520" name="Group 34"/>
            <p:cNvGrpSpPr>
              <a:grpSpLocks/>
            </p:cNvGrpSpPr>
            <p:nvPr/>
          </p:nvGrpSpPr>
          <p:grpSpPr bwMode="auto">
            <a:xfrm>
              <a:off x="4320" y="1680"/>
              <a:ext cx="348" cy="402"/>
              <a:chOff x="4320" y="2448"/>
              <a:chExt cx="348" cy="402"/>
            </a:xfrm>
          </p:grpSpPr>
          <p:sp>
            <p:nvSpPr>
              <p:cNvPr id="16521" name="Oval 35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6522" name="AutoShape 36" descr="Narrow horizontal"/>
              <p:cNvSpPr>
                <a:spLocks noChangeArrowheads="1"/>
              </p:cNvSpPr>
              <p:nvPr/>
            </p:nvSpPr>
            <p:spPr bwMode="auto">
              <a:xfrm>
                <a:off x="4368" y="2676"/>
                <a:ext cx="192" cy="171"/>
              </a:xfrm>
              <a:prstGeom prst="can">
                <a:avLst>
                  <a:gd name="adj" fmla="val 25148"/>
                </a:avLst>
              </a:prstGeom>
              <a:pattFill prst="narHorz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6523" name="Line 37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Line 38"/>
              <p:cNvSpPr>
                <a:spLocks noChangeShapeType="1"/>
              </p:cNvSpPr>
              <p:nvPr/>
            </p:nvSpPr>
            <p:spPr bwMode="auto">
              <a:xfrm>
                <a:off x="4512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39"/>
              <p:cNvSpPr>
                <a:spLocks/>
              </p:cNvSpPr>
              <p:nvPr/>
            </p:nvSpPr>
            <p:spPr bwMode="auto">
              <a:xfrm>
                <a:off x="4407" y="2574"/>
                <a:ext cx="120" cy="56"/>
              </a:xfrm>
              <a:custGeom>
                <a:avLst/>
                <a:gdLst>
                  <a:gd name="T0" fmla="*/ 14 w 120"/>
                  <a:gd name="T1" fmla="*/ 56 h 56"/>
                  <a:gd name="T2" fmla="*/ 4 w 120"/>
                  <a:gd name="T3" fmla="*/ 28 h 56"/>
                  <a:gd name="T4" fmla="*/ 32 w 120"/>
                  <a:gd name="T5" fmla="*/ 19 h 56"/>
                  <a:gd name="T6" fmla="*/ 60 w 120"/>
                  <a:gd name="T7" fmla="*/ 0 h 56"/>
                  <a:gd name="T8" fmla="*/ 116 w 120"/>
                  <a:gd name="T9" fmla="*/ 19 h 56"/>
                  <a:gd name="T10" fmla="*/ 97 w 120"/>
                  <a:gd name="T11" fmla="*/ 19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56"/>
                  <a:gd name="T20" fmla="*/ 120 w 12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56">
                    <a:moveTo>
                      <a:pt x="14" y="56"/>
                    </a:moveTo>
                    <a:cubicBezTo>
                      <a:pt x="11" y="47"/>
                      <a:pt x="0" y="37"/>
                      <a:pt x="4" y="28"/>
                    </a:cubicBezTo>
                    <a:cubicBezTo>
                      <a:pt x="8" y="19"/>
                      <a:pt x="32" y="19"/>
                      <a:pt x="32" y="19"/>
                    </a:cubicBezTo>
                    <a:cubicBezTo>
                      <a:pt x="41" y="13"/>
                      <a:pt x="49" y="2"/>
                      <a:pt x="60" y="0"/>
                    </a:cubicBezTo>
                    <a:cubicBezTo>
                      <a:pt x="61" y="0"/>
                      <a:pt x="115" y="18"/>
                      <a:pt x="116" y="19"/>
                    </a:cubicBezTo>
                    <a:cubicBezTo>
                      <a:pt x="120" y="24"/>
                      <a:pt x="103" y="19"/>
                      <a:pt x="97" y="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AutoShape 40"/>
              <p:cNvSpPr>
                <a:spLocks noChangeArrowheads="1"/>
              </p:cNvSpPr>
              <p:nvPr/>
            </p:nvSpPr>
            <p:spPr bwMode="auto">
              <a:xfrm>
                <a:off x="4620" y="2802"/>
                <a:ext cx="48" cy="48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</p:grpSp>
      </p:grpSp>
      <p:sp>
        <p:nvSpPr>
          <p:cNvPr id="16391" name="Line 41"/>
          <p:cNvSpPr>
            <a:spLocks noChangeShapeType="1"/>
          </p:cNvSpPr>
          <p:nvPr/>
        </p:nvSpPr>
        <p:spPr bwMode="auto">
          <a:xfrm>
            <a:off x="5200650" y="1752600"/>
            <a:ext cx="8001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2" name="Line 42"/>
          <p:cNvSpPr>
            <a:spLocks noChangeShapeType="1"/>
          </p:cNvSpPr>
          <p:nvPr/>
        </p:nvSpPr>
        <p:spPr bwMode="auto">
          <a:xfrm flipV="1">
            <a:off x="6515100" y="3152775"/>
            <a:ext cx="9715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3" name="Text Box 43"/>
          <p:cNvSpPr txBox="1">
            <a:spLocks noChangeArrowheads="1"/>
          </p:cNvSpPr>
          <p:nvPr/>
        </p:nvSpPr>
        <p:spPr bwMode="auto">
          <a:xfrm>
            <a:off x="4400551" y="1143001"/>
            <a:ext cx="400050" cy="3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500"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16394" name="Group 44"/>
          <p:cNvGrpSpPr>
            <a:grpSpLocks/>
          </p:cNvGrpSpPr>
          <p:nvPr/>
        </p:nvGrpSpPr>
        <p:grpSpPr bwMode="auto">
          <a:xfrm>
            <a:off x="3486150" y="2438400"/>
            <a:ext cx="1714500" cy="1893888"/>
            <a:chOff x="480" y="1680"/>
            <a:chExt cx="1440" cy="1193"/>
          </a:xfrm>
        </p:grpSpPr>
        <p:sp>
          <p:nvSpPr>
            <p:cNvPr id="16477" name="Rectangle 45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8" name="AutoShape 46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Rectangle 47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0" name="Rectangle 48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1" name="Oval 49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2" name="Arc 50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Text Box 51"/>
            <p:cNvSpPr txBox="1">
              <a:spLocks noChangeArrowheads="1"/>
            </p:cNvSpPr>
            <p:nvPr/>
          </p:nvSpPr>
          <p:spPr bwMode="auto">
            <a:xfrm rot="19393140">
              <a:off x="773" y="1827"/>
              <a:ext cx="37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.VnTime" panose="020B7200000000000000" pitchFamily="34" charset="0"/>
                </a:rPr>
                <a:t>0,5</a:t>
              </a:r>
            </a:p>
          </p:txBody>
        </p:sp>
        <p:sp>
          <p:nvSpPr>
            <p:cNvPr id="16484" name="Line 52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53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54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55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56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57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58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59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60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61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62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63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64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65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66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67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Text Box 68"/>
            <p:cNvSpPr txBox="1">
              <a:spLocks noChangeArrowheads="1"/>
            </p:cNvSpPr>
            <p:nvPr/>
          </p:nvSpPr>
          <p:spPr bwMode="auto">
            <a:xfrm rot="17403252">
              <a:off x="589" y="2092"/>
              <a:ext cx="31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/>
                <a:t>0</a:t>
              </a:r>
              <a:endParaRPr lang="en-US" altLang="en-US" sz="1300">
                <a:latin typeface="Arial" panose="020B0604020202020204" pitchFamily="34" charset="0"/>
              </a:endParaRPr>
            </a:p>
          </p:txBody>
        </p:sp>
        <p:sp>
          <p:nvSpPr>
            <p:cNvPr id="16501" name="Text Box 69"/>
            <p:cNvSpPr txBox="1">
              <a:spLocks noChangeArrowheads="1"/>
            </p:cNvSpPr>
            <p:nvPr/>
          </p:nvSpPr>
          <p:spPr bwMode="auto">
            <a:xfrm rot="1500000">
              <a:off x="1218" y="1815"/>
              <a:ext cx="3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502" name="Text Box 70"/>
            <p:cNvSpPr txBox="1">
              <a:spLocks noChangeArrowheads="1"/>
            </p:cNvSpPr>
            <p:nvPr/>
          </p:nvSpPr>
          <p:spPr bwMode="auto">
            <a:xfrm rot="4500000">
              <a:off x="1480" y="2055"/>
              <a:ext cx="3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1,5</a:t>
              </a:r>
            </a:p>
          </p:txBody>
        </p:sp>
        <p:sp>
          <p:nvSpPr>
            <p:cNvPr id="16503" name="Text Box 71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6504" name="AutoShape 72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85" name="Rectangle 73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06" name="AutoShape 74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07" name="Group 75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16515" name="Arc 76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0 w 42223"/>
                  <a:gd name="T1" fmla="*/ 0 h 21600"/>
                  <a:gd name="T2" fmla="*/ 0 w 42223"/>
                  <a:gd name="T3" fmla="*/ 0 h 21600"/>
                  <a:gd name="T4" fmla="*/ 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lnTo>
                      <a:pt x="42223" y="3121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Freeform 77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78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08" name="Oval 79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509" name="Oval 80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0" name="Oval 81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1" name="Text Box 82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6512" name="Text Box 83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6513" name="Text Box 84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700" b="1">
                  <a:solidFill>
                    <a:srgbClr val="FF0000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6514" name="Rectangle 85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 rot="20100127">
            <a:off x="3950493" y="3124200"/>
            <a:ext cx="704850" cy="635000"/>
            <a:chOff x="1680" y="1440"/>
            <a:chExt cx="592" cy="400"/>
          </a:xfrm>
        </p:grpSpPr>
        <p:sp>
          <p:nvSpPr>
            <p:cNvPr id="16474" name="Oval 87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75" name="Line 88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89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6" name="Line 90"/>
          <p:cNvSpPr>
            <a:spLocks noChangeShapeType="1"/>
          </p:cNvSpPr>
          <p:nvPr/>
        </p:nvSpPr>
        <p:spPr bwMode="auto">
          <a:xfrm>
            <a:off x="3257550" y="4191001"/>
            <a:ext cx="457200" cy="142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16397" name="Group 91"/>
          <p:cNvGrpSpPr>
            <a:grpSpLocks/>
          </p:cNvGrpSpPr>
          <p:nvPr/>
        </p:nvGrpSpPr>
        <p:grpSpPr bwMode="auto">
          <a:xfrm>
            <a:off x="5543550" y="3657600"/>
            <a:ext cx="1666875" cy="1822450"/>
            <a:chOff x="2592" y="1680"/>
            <a:chExt cx="1400" cy="1148"/>
          </a:xfrm>
        </p:grpSpPr>
        <p:sp>
          <p:nvSpPr>
            <p:cNvPr id="16414" name="Text Box 92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500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6415" name="Oval 93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16" name="Rectangle 94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7" name="Rectangle 95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8" name="Rectangle 96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9" name="Oval 97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20" name="Text Box 98"/>
            <p:cNvSpPr txBox="1">
              <a:spLocks noChangeArrowheads="1"/>
            </p:cNvSpPr>
            <p:nvPr/>
          </p:nvSpPr>
          <p:spPr bwMode="auto">
            <a:xfrm rot="810395">
              <a:off x="3547" y="1947"/>
              <a:ext cx="2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5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21" name="Oval 99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22" name="Arc 100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101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Text Box 102"/>
            <p:cNvSpPr txBox="1">
              <a:spLocks noChangeArrowheads="1"/>
            </p:cNvSpPr>
            <p:nvPr/>
          </p:nvSpPr>
          <p:spPr bwMode="auto">
            <a:xfrm rot="21133787">
              <a:off x="3156" y="1757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6425" name="Text Box 103"/>
            <p:cNvSpPr txBox="1">
              <a:spLocks noChangeArrowheads="1"/>
            </p:cNvSpPr>
            <p:nvPr/>
          </p:nvSpPr>
          <p:spPr bwMode="auto">
            <a:xfrm rot="20100000">
              <a:off x="2920" y="1820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2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26" name="Line 104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105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06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07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108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09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110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111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112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113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114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115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116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17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18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119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20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21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122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123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24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25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126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127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128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129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130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131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32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133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Text Box 134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0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57" name="Text Box 135"/>
            <p:cNvSpPr txBox="1">
              <a:spLocks noChangeArrowheads="1"/>
            </p:cNvSpPr>
            <p:nvPr/>
          </p:nvSpPr>
          <p:spPr bwMode="auto">
            <a:xfrm rot="19156839">
              <a:off x="2760" y="1948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58" name="Text Box 136"/>
            <p:cNvSpPr txBox="1">
              <a:spLocks noChangeArrowheads="1"/>
            </p:cNvSpPr>
            <p:nvPr/>
          </p:nvSpPr>
          <p:spPr bwMode="auto">
            <a:xfrm rot="3000000">
              <a:off x="3392" y="1783"/>
              <a:ext cx="30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4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59" name="Text Box 137"/>
            <p:cNvSpPr txBox="1">
              <a:spLocks noChangeArrowheads="1"/>
            </p:cNvSpPr>
            <p:nvPr/>
          </p:nvSpPr>
          <p:spPr bwMode="auto">
            <a:xfrm rot="4500000">
              <a:off x="3611" y="2087"/>
              <a:ext cx="30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6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60" name="Text Box 138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6461" name="AutoShape 139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Rectangle 140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63" name="Rectangle 141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64" name="Rectangle 142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65" name="AutoShape 143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Arc 144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Freeform 145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146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AutoShape 147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Oval 148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1" name="Oval 149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2" name="Text Box 150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6473" name="Text Box 151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6398" name="Line 152"/>
          <p:cNvSpPr>
            <a:spLocks noChangeShapeType="1"/>
          </p:cNvSpPr>
          <p:nvPr/>
        </p:nvSpPr>
        <p:spPr bwMode="auto">
          <a:xfrm flipV="1">
            <a:off x="4914901" y="3200400"/>
            <a:ext cx="1143000" cy="990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9" name="Line 153"/>
          <p:cNvSpPr>
            <a:spLocks noChangeShapeType="1"/>
          </p:cNvSpPr>
          <p:nvPr/>
        </p:nvSpPr>
        <p:spPr bwMode="auto">
          <a:xfrm>
            <a:off x="4914900" y="4157665"/>
            <a:ext cx="857250" cy="11763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0" name="Line 154"/>
          <p:cNvSpPr>
            <a:spLocks noChangeShapeType="1"/>
          </p:cNvSpPr>
          <p:nvPr/>
        </p:nvSpPr>
        <p:spPr bwMode="auto">
          <a:xfrm>
            <a:off x="6286501" y="1676400"/>
            <a:ext cx="12001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1" name="Line 155"/>
          <p:cNvSpPr>
            <a:spLocks noChangeShapeType="1"/>
          </p:cNvSpPr>
          <p:nvPr/>
        </p:nvSpPr>
        <p:spPr bwMode="auto">
          <a:xfrm flipH="1">
            <a:off x="7486650" y="16764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2" name="Line 156"/>
          <p:cNvSpPr>
            <a:spLocks noChangeShapeType="1"/>
          </p:cNvSpPr>
          <p:nvPr/>
        </p:nvSpPr>
        <p:spPr bwMode="auto">
          <a:xfrm>
            <a:off x="6972300" y="5300663"/>
            <a:ext cx="5143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3" name="Line 157"/>
          <p:cNvSpPr>
            <a:spLocks noChangeShapeType="1"/>
          </p:cNvSpPr>
          <p:nvPr/>
        </p:nvSpPr>
        <p:spPr bwMode="auto">
          <a:xfrm flipV="1">
            <a:off x="1771650" y="1662115"/>
            <a:ext cx="0" cy="24526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4" name="Line 158"/>
          <p:cNvSpPr>
            <a:spLocks noChangeShapeType="1"/>
          </p:cNvSpPr>
          <p:nvPr/>
        </p:nvSpPr>
        <p:spPr bwMode="auto">
          <a:xfrm flipH="1">
            <a:off x="1771650" y="1676400"/>
            <a:ext cx="26860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74272" name="Text Box 160"/>
          <p:cNvSpPr txBox="1">
            <a:spLocks noChangeArrowheads="1"/>
          </p:cNvSpPr>
          <p:nvPr/>
        </p:nvSpPr>
        <p:spPr bwMode="auto">
          <a:xfrm>
            <a:off x="1714500" y="457200"/>
            <a:ext cx="2656284" cy="416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200" b="1" i="1" dirty="0">
                <a:cs typeface="Times New Roman" pitchFamily="18" charset="0"/>
              </a:rPr>
              <a:t> </a:t>
            </a:r>
            <a:r>
              <a:rPr lang="en-US" altLang="en-US" sz="2200" b="1" i="1" dirty="0">
                <a:solidFill>
                  <a:srgbClr val="FF0000"/>
                </a:solidFill>
                <a:cs typeface="Times New Roman" pitchFamily="18" charset="0"/>
              </a:rPr>
              <a:t>a. </a:t>
            </a:r>
            <a:r>
              <a:rPr lang="en-US" altLang="en-US" sz="2200" b="1" i="1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altLang="en-US" sz="2200" b="1" i="1" dirty="0">
                <a:solidFill>
                  <a:srgbClr val="FF0000"/>
                </a:solidFill>
                <a:cs typeface="Times New Roman" pitchFamily="18" charset="0"/>
              </a:rPr>
              <a:t>  Đ</a:t>
            </a:r>
            <a:r>
              <a:rPr lang="en-US" altLang="en-US" sz="1900" b="1" i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altLang="en-US" sz="2200" b="1" i="1" dirty="0">
                <a:solidFill>
                  <a:srgbClr val="FF0000"/>
                </a:solidFill>
                <a:cs typeface="Times New Roman" pitchFamily="18" charset="0"/>
              </a:rPr>
              <a:t>( 6V-5W)</a:t>
            </a:r>
          </a:p>
        </p:txBody>
      </p:sp>
      <p:grpSp>
        <p:nvGrpSpPr>
          <p:cNvPr id="10" name="Group 161"/>
          <p:cNvGrpSpPr>
            <a:grpSpLocks/>
          </p:cNvGrpSpPr>
          <p:nvPr/>
        </p:nvGrpSpPr>
        <p:grpSpPr bwMode="auto">
          <a:xfrm rot="20253300">
            <a:off x="6052925" y="4342171"/>
            <a:ext cx="704850" cy="635000"/>
            <a:chOff x="1680" y="1440"/>
            <a:chExt cx="592" cy="400"/>
          </a:xfrm>
        </p:grpSpPr>
        <p:sp>
          <p:nvSpPr>
            <p:cNvPr id="16411" name="Oval 162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12" name="Line 163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64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4277" name="Oval 165"/>
          <p:cNvSpPr>
            <a:spLocks noChangeArrowheads="1"/>
          </p:cNvSpPr>
          <p:nvPr/>
        </p:nvSpPr>
        <p:spPr bwMode="auto">
          <a:xfrm>
            <a:off x="5429250" y="1752600"/>
            <a:ext cx="1714500" cy="15240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</a:p>
        </p:txBody>
      </p:sp>
      <p:sp>
        <p:nvSpPr>
          <p:cNvPr id="474278" name="Text Box 166"/>
          <p:cNvSpPr txBox="1">
            <a:spLocks noChangeArrowheads="1"/>
          </p:cNvSpPr>
          <p:nvPr/>
        </p:nvSpPr>
        <p:spPr bwMode="auto">
          <a:xfrm>
            <a:off x="4057650" y="4572001"/>
            <a:ext cx="742950" cy="693107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</a:ln>
          <a:extLst/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0,82A</a:t>
            </a:r>
          </a:p>
        </p:txBody>
      </p:sp>
      <p:sp>
        <p:nvSpPr>
          <p:cNvPr id="474279" name="Text Box 167"/>
          <p:cNvSpPr txBox="1">
            <a:spLocks noChangeArrowheads="1"/>
          </p:cNvSpPr>
          <p:nvPr/>
        </p:nvSpPr>
        <p:spPr bwMode="auto">
          <a:xfrm>
            <a:off x="6343650" y="2733675"/>
            <a:ext cx="857250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100">
                <a:latin typeface=".VnTime" panose="020B7200000000000000" pitchFamily="34" charset="0"/>
              </a:rPr>
              <a:t>6V-5W</a:t>
            </a:r>
          </a:p>
        </p:txBody>
      </p:sp>
      <p:sp>
        <p:nvSpPr>
          <p:cNvPr id="474284" name="Text Box 172"/>
          <p:cNvSpPr txBox="1">
            <a:spLocks noChangeArrowheads="1"/>
          </p:cNvSpPr>
          <p:nvPr/>
        </p:nvSpPr>
        <p:spPr bwMode="auto">
          <a:xfrm>
            <a:off x="6172200" y="5715000"/>
            <a:ext cx="628650" cy="53921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</a:rPr>
              <a:t>6V</a:t>
            </a:r>
          </a:p>
        </p:txBody>
      </p:sp>
    </p:spTree>
    <p:extLst>
      <p:ext uri="{BB962C8B-B14F-4D97-AF65-F5344CB8AC3E}">
        <p14:creationId xmlns:p14="http://schemas.microsoft.com/office/powerpoint/2010/main" val="1094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28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272" grpId="0" animBg="1"/>
      <p:bldP spid="474277" grpId="0" animBg="1"/>
      <p:bldP spid="474278" grpId="0" animBg="1"/>
      <p:bldP spid="474279" grpId="0"/>
      <p:bldP spid="4742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95400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771652" y="3743326"/>
            <a:ext cx="1546622" cy="962025"/>
            <a:chOff x="1680" y="1728"/>
            <a:chExt cx="1299" cy="606"/>
          </a:xfrm>
        </p:grpSpPr>
        <p:sp>
          <p:nvSpPr>
            <p:cNvPr id="17555" name="Rectangle 4" descr="Narrow vertical"/>
            <p:cNvSpPr>
              <a:spLocks noChangeArrowheads="1"/>
            </p:cNvSpPr>
            <p:nvPr/>
          </p:nvSpPr>
          <p:spPr bwMode="auto">
            <a:xfrm>
              <a:off x="1881" y="2000"/>
              <a:ext cx="900" cy="212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6" name="Rectangle 5"/>
            <p:cNvSpPr>
              <a:spLocks noChangeArrowheads="1"/>
            </p:cNvSpPr>
            <p:nvPr/>
          </p:nvSpPr>
          <p:spPr bwMode="auto">
            <a:xfrm>
              <a:off x="1837" y="1940"/>
              <a:ext cx="44" cy="3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7" name="Rectangle 6"/>
            <p:cNvSpPr>
              <a:spLocks noChangeArrowheads="1"/>
            </p:cNvSpPr>
            <p:nvPr/>
          </p:nvSpPr>
          <p:spPr bwMode="auto">
            <a:xfrm>
              <a:off x="1837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8" name="Rectangle 7"/>
            <p:cNvSpPr>
              <a:spLocks noChangeArrowheads="1"/>
            </p:cNvSpPr>
            <p:nvPr/>
          </p:nvSpPr>
          <p:spPr bwMode="auto">
            <a:xfrm>
              <a:off x="1771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9" name="Rectangle 8"/>
            <p:cNvSpPr>
              <a:spLocks noChangeArrowheads="1"/>
            </p:cNvSpPr>
            <p:nvPr/>
          </p:nvSpPr>
          <p:spPr bwMode="auto">
            <a:xfrm>
              <a:off x="2781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0" name="Rectangle 9"/>
            <p:cNvSpPr>
              <a:spLocks noChangeArrowheads="1"/>
            </p:cNvSpPr>
            <p:nvPr/>
          </p:nvSpPr>
          <p:spPr bwMode="auto">
            <a:xfrm>
              <a:off x="2825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1" name="Rectangle 10"/>
            <p:cNvSpPr>
              <a:spLocks noChangeArrowheads="1"/>
            </p:cNvSpPr>
            <p:nvPr/>
          </p:nvSpPr>
          <p:spPr bwMode="auto">
            <a:xfrm>
              <a:off x="1807" y="1879"/>
              <a:ext cx="1054" cy="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2" name="AutoShape 11"/>
            <p:cNvSpPr>
              <a:spLocks noChangeArrowheads="1"/>
            </p:cNvSpPr>
            <p:nvPr/>
          </p:nvSpPr>
          <p:spPr bwMode="auto">
            <a:xfrm>
              <a:off x="2276" y="1879"/>
              <a:ext cx="88" cy="2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8 w 21600"/>
                <a:gd name="T13" fmla="*/ 4483 h 21600"/>
                <a:gd name="T14" fmla="*/ 17182 w 21600"/>
                <a:gd name="T15" fmla="*/ 17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3" name="Line 12"/>
            <p:cNvSpPr>
              <a:spLocks noChangeShapeType="1"/>
            </p:cNvSpPr>
            <p:nvPr/>
          </p:nvSpPr>
          <p:spPr bwMode="auto">
            <a:xfrm>
              <a:off x="2342" y="1910"/>
              <a:ext cx="63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Rectangle 13"/>
            <p:cNvSpPr>
              <a:spLocks noChangeArrowheads="1"/>
            </p:cNvSpPr>
            <p:nvPr/>
          </p:nvSpPr>
          <p:spPr bwMode="auto">
            <a:xfrm>
              <a:off x="1793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5" name="Rectangle 14"/>
            <p:cNvSpPr>
              <a:spLocks noChangeArrowheads="1"/>
            </p:cNvSpPr>
            <p:nvPr/>
          </p:nvSpPr>
          <p:spPr bwMode="auto">
            <a:xfrm>
              <a:off x="2825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6" name="Line 15"/>
            <p:cNvSpPr>
              <a:spLocks noChangeShapeType="1"/>
            </p:cNvSpPr>
            <p:nvPr/>
          </p:nvSpPr>
          <p:spPr bwMode="auto">
            <a:xfrm>
              <a:off x="2496" y="1910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Line 16"/>
            <p:cNvSpPr>
              <a:spLocks noChangeShapeType="1"/>
            </p:cNvSpPr>
            <p:nvPr/>
          </p:nvSpPr>
          <p:spPr bwMode="auto">
            <a:xfrm>
              <a:off x="1680" y="1941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Line 17"/>
            <p:cNvSpPr>
              <a:spLocks noChangeShapeType="1"/>
            </p:cNvSpPr>
            <p:nvPr/>
          </p:nvSpPr>
          <p:spPr bwMode="auto">
            <a:xfrm>
              <a:off x="1680" y="1776"/>
              <a:ext cx="0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9" name="Line 18"/>
            <p:cNvSpPr>
              <a:spLocks noChangeShapeType="1"/>
            </p:cNvSpPr>
            <p:nvPr/>
          </p:nvSpPr>
          <p:spPr bwMode="auto">
            <a:xfrm>
              <a:off x="1683" y="2165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Text Box 19"/>
            <p:cNvSpPr txBox="1">
              <a:spLocks noChangeArrowheads="1"/>
            </p:cNvSpPr>
            <p:nvPr/>
          </p:nvSpPr>
          <p:spPr bwMode="auto">
            <a:xfrm>
              <a:off x="2251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17571" name="Text Box 20"/>
            <p:cNvSpPr txBox="1">
              <a:spLocks noChangeArrowheads="1"/>
            </p:cNvSpPr>
            <p:nvPr/>
          </p:nvSpPr>
          <p:spPr bwMode="auto">
            <a:xfrm>
              <a:off x="1680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M</a:t>
              </a:r>
            </a:p>
          </p:txBody>
        </p:sp>
        <p:sp>
          <p:nvSpPr>
            <p:cNvPr id="17572" name="Text Box 21"/>
            <p:cNvSpPr txBox="1">
              <a:spLocks noChangeArrowheads="1"/>
            </p:cNvSpPr>
            <p:nvPr/>
          </p:nvSpPr>
          <p:spPr bwMode="auto">
            <a:xfrm>
              <a:off x="2844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N</a:t>
              </a:r>
            </a:p>
          </p:txBody>
        </p:sp>
        <p:sp>
          <p:nvSpPr>
            <p:cNvPr id="17573" name="Text Box 22"/>
            <p:cNvSpPr txBox="1">
              <a:spLocks noChangeArrowheads="1"/>
            </p:cNvSpPr>
            <p:nvPr/>
          </p:nvSpPr>
          <p:spPr bwMode="auto">
            <a:xfrm>
              <a:off x="1680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7574" name="Text Box 23"/>
            <p:cNvSpPr txBox="1">
              <a:spLocks noChangeArrowheads="1"/>
            </p:cNvSpPr>
            <p:nvPr/>
          </p:nvSpPr>
          <p:spPr bwMode="auto">
            <a:xfrm>
              <a:off x="2822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B</a:t>
              </a:r>
            </a:p>
          </p:txBody>
        </p:sp>
      </p:grpSp>
      <p:grpSp>
        <p:nvGrpSpPr>
          <p:cNvPr id="17412" name="Group 24"/>
          <p:cNvGrpSpPr>
            <a:grpSpLocks/>
          </p:cNvGrpSpPr>
          <p:nvPr/>
        </p:nvGrpSpPr>
        <p:grpSpPr bwMode="auto">
          <a:xfrm>
            <a:off x="5829300" y="1524000"/>
            <a:ext cx="685800" cy="533400"/>
            <a:chOff x="4752" y="2544"/>
            <a:chExt cx="576" cy="461"/>
          </a:xfrm>
        </p:grpSpPr>
        <p:sp>
          <p:nvSpPr>
            <p:cNvPr id="475161" name="Rectangle 25"/>
            <p:cNvSpPr>
              <a:spLocks noChangeArrowheads="1"/>
            </p:cNvSpPr>
            <p:nvPr/>
          </p:nvSpPr>
          <p:spPr bwMode="auto">
            <a:xfrm rot="16200000" flipH="1">
              <a:off x="4868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00A20"/>
                  </a:solidFill>
                  <a:latin typeface="Arial" charset="0"/>
                </a:rPr>
                <a:t>6V</a:t>
              </a:r>
            </a:p>
          </p:txBody>
        </p:sp>
        <p:sp>
          <p:nvSpPr>
            <p:cNvPr id="17552" name="Line 26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Line 27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Line 28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51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143002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30"/>
          <p:cNvGrpSpPr>
            <a:grpSpLocks/>
          </p:cNvGrpSpPr>
          <p:nvPr/>
        </p:nvGrpSpPr>
        <p:grpSpPr bwMode="auto">
          <a:xfrm>
            <a:off x="6000750" y="2438400"/>
            <a:ext cx="571500" cy="838200"/>
            <a:chOff x="4224" y="1680"/>
            <a:chExt cx="480" cy="528"/>
          </a:xfrm>
        </p:grpSpPr>
        <p:sp>
          <p:nvSpPr>
            <p:cNvPr id="17542" name="AutoShape 31" descr="Sand"/>
            <p:cNvSpPr>
              <a:spLocks noChangeArrowheads="1"/>
            </p:cNvSpPr>
            <p:nvPr/>
          </p:nvSpPr>
          <p:spPr bwMode="auto">
            <a:xfrm>
              <a:off x="4224" y="2064"/>
              <a:ext cx="480" cy="144"/>
            </a:xfrm>
            <a:prstGeom prst="can">
              <a:avLst>
                <a:gd name="adj" fmla="val 25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43" name="AutoShape 32"/>
            <p:cNvSpPr>
              <a:spLocks noChangeArrowheads="1"/>
            </p:cNvSpPr>
            <p:nvPr/>
          </p:nvSpPr>
          <p:spPr bwMode="auto">
            <a:xfrm>
              <a:off x="4281" y="2034"/>
              <a:ext cx="48" cy="48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grpSp>
          <p:nvGrpSpPr>
            <p:cNvPr id="17544" name="Group 33"/>
            <p:cNvGrpSpPr>
              <a:grpSpLocks/>
            </p:cNvGrpSpPr>
            <p:nvPr/>
          </p:nvGrpSpPr>
          <p:grpSpPr bwMode="auto">
            <a:xfrm>
              <a:off x="4320" y="1680"/>
              <a:ext cx="348" cy="402"/>
              <a:chOff x="4320" y="2448"/>
              <a:chExt cx="348" cy="402"/>
            </a:xfrm>
          </p:grpSpPr>
          <p:sp>
            <p:nvSpPr>
              <p:cNvPr id="17545" name="Oval 34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7546" name="AutoShape 35" descr="Narrow horizontal"/>
              <p:cNvSpPr>
                <a:spLocks noChangeArrowheads="1"/>
              </p:cNvSpPr>
              <p:nvPr/>
            </p:nvSpPr>
            <p:spPr bwMode="auto">
              <a:xfrm>
                <a:off x="4368" y="2676"/>
                <a:ext cx="192" cy="171"/>
              </a:xfrm>
              <a:prstGeom prst="can">
                <a:avLst>
                  <a:gd name="adj" fmla="val 25148"/>
                </a:avLst>
              </a:prstGeom>
              <a:pattFill prst="narHorz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7547" name="Line 36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37"/>
              <p:cNvSpPr>
                <a:spLocks noChangeShapeType="1"/>
              </p:cNvSpPr>
              <p:nvPr/>
            </p:nvSpPr>
            <p:spPr bwMode="auto">
              <a:xfrm>
                <a:off x="4512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8"/>
              <p:cNvSpPr>
                <a:spLocks/>
              </p:cNvSpPr>
              <p:nvPr/>
            </p:nvSpPr>
            <p:spPr bwMode="auto">
              <a:xfrm>
                <a:off x="4407" y="2574"/>
                <a:ext cx="120" cy="56"/>
              </a:xfrm>
              <a:custGeom>
                <a:avLst/>
                <a:gdLst>
                  <a:gd name="T0" fmla="*/ 14 w 120"/>
                  <a:gd name="T1" fmla="*/ 56 h 56"/>
                  <a:gd name="T2" fmla="*/ 4 w 120"/>
                  <a:gd name="T3" fmla="*/ 28 h 56"/>
                  <a:gd name="T4" fmla="*/ 32 w 120"/>
                  <a:gd name="T5" fmla="*/ 19 h 56"/>
                  <a:gd name="T6" fmla="*/ 60 w 120"/>
                  <a:gd name="T7" fmla="*/ 0 h 56"/>
                  <a:gd name="T8" fmla="*/ 116 w 120"/>
                  <a:gd name="T9" fmla="*/ 19 h 56"/>
                  <a:gd name="T10" fmla="*/ 97 w 120"/>
                  <a:gd name="T11" fmla="*/ 19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56"/>
                  <a:gd name="T20" fmla="*/ 120 w 12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56">
                    <a:moveTo>
                      <a:pt x="14" y="56"/>
                    </a:moveTo>
                    <a:cubicBezTo>
                      <a:pt x="11" y="47"/>
                      <a:pt x="0" y="37"/>
                      <a:pt x="4" y="28"/>
                    </a:cubicBezTo>
                    <a:cubicBezTo>
                      <a:pt x="8" y="19"/>
                      <a:pt x="32" y="19"/>
                      <a:pt x="32" y="19"/>
                    </a:cubicBezTo>
                    <a:cubicBezTo>
                      <a:pt x="41" y="13"/>
                      <a:pt x="49" y="2"/>
                      <a:pt x="60" y="0"/>
                    </a:cubicBezTo>
                    <a:cubicBezTo>
                      <a:pt x="61" y="0"/>
                      <a:pt x="115" y="18"/>
                      <a:pt x="116" y="19"/>
                    </a:cubicBezTo>
                    <a:cubicBezTo>
                      <a:pt x="120" y="24"/>
                      <a:pt x="103" y="19"/>
                      <a:pt x="97" y="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AutoShape 39"/>
              <p:cNvSpPr>
                <a:spLocks noChangeArrowheads="1"/>
              </p:cNvSpPr>
              <p:nvPr/>
            </p:nvSpPr>
            <p:spPr bwMode="auto">
              <a:xfrm>
                <a:off x="4620" y="2802"/>
                <a:ext cx="48" cy="48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</p:grpSp>
      </p:grpSp>
      <p:sp>
        <p:nvSpPr>
          <p:cNvPr id="17415" name="Line 40"/>
          <p:cNvSpPr>
            <a:spLocks noChangeShapeType="1"/>
          </p:cNvSpPr>
          <p:nvPr/>
        </p:nvSpPr>
        <p:spPr bwMode="auto">
          <a:xfrm>
            <a:off x="5200650" y="1600200"/>
            <a:ext cx="8001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16" name="Line 41"/>
          <p:cNvSpPr>
            <a:spLocks noChangeShapeType="1"/>
          </p:cNvSpPr>
          <p:nvPr/>
        </p:nvSpPr>
        <p:spPr bwMode="auto">
          <a:xfrm flipV="1">
            <a:off x="6515100" y="3000375"/>
            <a:ext cx="9715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17" name="Text Box 42"/>
          <p:cNvSpPr txBox="1">
            <a:spLocks noChangeArrowheads="1"/>
          </p:cNvSpPr>
          <p:nvPr/>
        </p:nvSpPr>
        <p:spPr bwMode="auto">
          <a:xfrm>
            <a:off x="4572000" y="1524002"/>
            <a:ext cx="400050" cy="3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500"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17418" name="Group 43"/>
          <p:cNvGrpSpPr>
            <a:grpSpLocks/>
          </p:cNvGrpSpPr>
          <p:nvPr/>
        </p:nvGrpSpPr>
        <p:grpSpPr bwMode="auto">
          <a:xfrm>
            <a:off x="3486150" y="2286000"/>
            <a:ext cx="1714500" cy="1893888"/>
            <a:chOff x="480" y="1680"/>
            <a:chExt cx="1440" cy="1193"/>
          </a:xfrm>
        </p:grpSpPr>
        <p:sp>
          <p:nvSpPr>
            <p:cNvPr id="17501" name="Rectangle 44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2" name="AutoShape 45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3" name="Rectangle 46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4" name="Rectangle 47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5" name="Oval 48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6" name="Arc 49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7" name="Text Box 50"/>
            <p:cNvSpPr txBox="1">
              <a:spLocks noChangeArrowheads="1"/>
            </p:cNvSpPr>
            <p:nvPr/>
          </p:nvSpPr>
          <p:spPr bwMode="auto">
            <a:xfrm rot="19393140">
              <a:off x="773" y="1827"/>
              <a:ext cx="37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.VnTime" panose="020B7200000000000000" pitchFamily="34" charset="0"/>
                </a:rPr>
                <a:t>0,5</a:t>
              </a:r>
            </a:p>
          </p:txBody>
        </p:sp>
        <p:sp>
          <p:nvSpPr>
            <p:cNvPr id="17508" name="Line 51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52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53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Line 54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55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56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Line 57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58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59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60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61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62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63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64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65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66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Text Box 67"/>
            <p:cNvSpPr txBox="1">
              <a:spLocks noChangeArrowheads="1"/>
            </p:cNvSpPr>
            <p:nvPr/>
          </p:nvSpPr>
          <p:spPr bwMode="auto">
            <a:xfrm rot="17403252">
              <a:off x="589" y="2092"/>
              <a:ext cx="31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/>
                <a:t>0</a:t>
              </a:r>
              <a:endParaRPr lang="en-US" altLang="en-US" sz="1300">
                <a:latin typeface="Arial" panose="020B0604020202020204" pitchFamily="34" charset="0"/>
              </a:endParaRPr>
            </a:p>
          </p:txBody>
        </p:sp>
        <p:sp>
          <p:nvSpPr>
            <p:cNvPr id="17525" name="Text Box 68"/>
            <p:cNvSpPr txBox="1">
              <a:spLocks noChangeArrowheads="1"/>
            </p:cNvSpPr>
            <p:nvPr/>
          </p:nvSpPr>
          <p:spPr bwMode="auto">
            <a:xfrm rot="1500000">
              <a:off x="1218" y="1815"/>
              <a:ext cx="3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526" name="Text Box 69"/>
            <p:cNvSpPr txBox="1">
              <a:spLocks noChangeArrowheads="1"/>
            </p:cNvSpPr>
            <p:nvPr/>
          </p:nvSpPr>
          <p:spPr bwMode="auto">
            <a:xfrm rot="4500000">
              <a:off x="1480" y="2055"/>
              <a:ext cx="3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1,5</a:t>
              </a:r>
            </a:p>
          </p:txBody>
        </p:sp>
        <p:sp>
          <p:nvSpPr>
            <p:cNvPr id="17527" name="Text Box 70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7528" name="AutoShape 71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208" name="Rectangle 72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30" name="AutoShape 73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31" name="Group 74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17539" name="Arc 75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0 w 42223"/>
                  <a:gd name="T1" fmla="*/ 0 h 21600"/>
                  <a:gd name="T2" fmla="*/ 0 w 42223"/>
                  <a:gd name="T3" fmla="*/ 0 h 21600"/>
                  <a:gd name="T4" fmla="*/ 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lnTo>
                      <a:pt x="42223" y="3121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Freeform 76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77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32" name="Oval 78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533" name="Oval 79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34" name="Oval 80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35" name="Text Box 81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7536" name="Text Box 82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537" name="Text Box 83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700" b="1">
                  <a:solidFill>
                    <a:srgbClr val="FF0000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7538" name="Rectangle 84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5"/>
          <p:cNvGrpSpPr>
            <a:grpSpLocks/>
          </p:cNvGrpSpPr>
          <p:nvPr/>
        </p:nvGrpSpPr>
        <p:grpSpPr bwMode="auto">
          <a:xfrm rot="20625345">
            <a:off x="3947045" y="2997692"/>
            <a:ext cx="711994" cy="609600"/>
            <a:chOff x="1674" y="1456"/>
            <a:chExt cx="598" cy="384"/>
          </a:xfrm>
        </p:grpSpPr>
        <p:sp>
          <p:nvSpPr>
            <p:cNvPr id="17498" name="Oval 86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99" name="Line 87"/>
            <p:cNvSpPr>
              <a:spLocks noChangeShapeType="1"/>
            </p:cNvSpPr>
            <p:nvPr/>
          </p:nvSpPr>
          <p:spPr bwMode="auto">
            <a:xfrm flipH="1" flipV="1">
              <a:off x="1674" y="1456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88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Line 89"/>
          <p:cNvSpPr>
            <a:spLocks noChangeShapeType="1"/>
          </p:cNvSpPr>
          <p:nvPr/>
        </p:nvSpPr>
        <p:spPr bwMode="auto">
          <a:xfrm>
            <a:off x="3257550" y="4038601"/>
            <a:ext cx="457200" cy="142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17421" name="Group 90"/>
          <p:cNvGrpSpPr>
            <a:grpSpLocks/>
          </p:cNvGrpSpPr>
          <p:nvPr/>
        </p:nvGrpSpPr>
        <p:grpSpPr bwMode="auto">
          <a:xfrm>
            <a:off x="5561410" y="3505200"/>
            <a:ext cx="1666875" cy="1822450"/>
            <a:chOff x="2592" y="1680"/>
            <a:chExt cx="1400" cy="1148"/>
          </a:xfrm>
        </p:grpSpPr>
        <p:sp>
          <p:nvSpPr>
            <p:cNvPr id="17438" name="Text Box 91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500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7439" name="Oval 92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40" name="Rectangle 93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1" name="Rectangle 94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2" name="Rectangle 95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3" name="Oval 96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4" name="Text Box 97"/>
            <p:cNvSpPr txBox="1">
              <a:spLocks noChangeArrowheads="1"/>
            </p:cNvSpPr>
            <p:nvPr/>
          </p:nvSpPr>
          <p:spPr bwMode="auto">
            <a:xfrm rot="810395">
              <a:off x="3547" y="1947"/>
              <a:ext cx="2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5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45" name="Oval 98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6" name="Arc 99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Line 100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Text Box 101"/>
            <p:cNvSpPr txBox="1">
              <a:spLocks noChangeArrowheads="1"/>
            </p:cNvSpPr>
            <p:nvPr/>
          </p:nvSpPr>
          <p:spPr bwMode="auto">
            <a:xfrm rot="21133787">
              <a:off x="3156" y="1757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449" name="Text Box 102"/>
            <p:cNvSpPr txBox="1">
              <a:spLocks noChangeArrowheads="1"/>
            </p:cNvSpPr>
            <p:nvPr/>
          </p:nvSpPr>
          <p:spPr bwMode="auto">
            <a:xfrm rot="20100000">
              <a:off x="2920" y="1820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2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50" name="Line 103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04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05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06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07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108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109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110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111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112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113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114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115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116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117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118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119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120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121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122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123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124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125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126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127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128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129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130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131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132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Text Box 133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0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1" name="Text Box 134"/>
            <p:cNvSpPr txBox="1">
              <a:spLocks noChangeArrowheads="1"/>
            </p:cNvSpPr>
            <p:nvPr/>
          </p:nvSpPr>
          <p:spPr bwMode="auto">
            <a:xfrm rot="19156839">
              <a:off x="2760" y="1948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482" name="Text Box 135"/>
            <p:cNvSpPr txBox="1">
              <a:spLocks noChangeArrowheads="1"/>
            </p:cNvSpPr>
            <p:nvPr/>
          </p:nvSpPr>
          <p:spPr bwMode="auto">
            <a:xfrm rot="3000000">
              <a:off x="3392" y="1783"/>
              <a:ext cx="30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4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3" name="Text Box 136"/>
            <p:cNvSpPr txBox="1">
              <a:spLocks noChangeArrowheads="1"/>
            </p:cNvSpPr>
            <p:nvPr/>
          </p:nvSpPr>
          <p:spPr bwMode="auto">
            <a:xfrm rot="4500000">
              <a:off x="3611" y="2087"/>
              <a:ext cx="30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6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4" name="Text Box 137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7485" name="AutoShape 138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Rectangle 139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87" name="Rectangle 140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8" name="Rectangle 141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89" name="AutoShape 142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0" name="Arc 143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Freeform 144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145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AutoShape 146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4" name="Oval 147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95" name="Oval 148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96" name="Text Box 149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497" name="Text Box 150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7422" name="Line 151"/>
          <p:cNvSpPr>
            <a:spLocks noChangeShapeType="1"/>
          </p:cNvSpPr>
          <p:nvPr/>
        </p:nvSpPr>
        <p:spPr bwMode="auto">
          <a:xfrm flipV="1">
            <a:off x="4914901" y="3048000"/>
            <a:ext cx="1143000" cy="990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3" name="Line 152"/>
          <p:cNvSpPr>
            <a:spLocks noChangeShapeType="1"/>
          </p:cNvSpPr>
          <p:nvPr/>
        </p:nvSpPr>
        <p:spPr bwMode="auto">
          <a:xfrm>
            <a:off x="4914900" y="4005264"/>
            <a:ext cx="857250" cy="11763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4" name="Line 153"/>
          <p:cNvSpPr>
            <a:spLocks noChangeShapeType="1"/>
          </p:cNvSpPr>
          <p:nvPr/>
        </p:nvSpPr>
        <p:spPr bwMode="auto">
          <a:xfrm>
            <a:off x="6286501" y="1524000"/>
            <a:ext cx="12001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5" name="Line 154"/>
          <p:cNvSpPr>
            <a:spLocks noChangeShapeType="1"/>
          </p:cNvSpPr>
          <p:nvPr/>
        </p:nvSpPr>
        <p:spPr bwMode="auto">
          <a:xfrm flipH="1">
            <a:off x="7486650" y="15240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6" name="Line 155"/>
          <p:cNvSpPr>
            <a:spLocks noChangeShapeType="1"/>
          </p:cNvSpPr>
          <p:nvPr/>
        </p:nvSpPr>
        <p:spPr bwMode="auto">
          <a:xfrm>
            <a:off x="6972300" y="5148263"/>
            <a:ext cx="5143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7" name="Line 156"/>
          <p:cNvSpPr>
            <a:spLocks noChangeShapeType="1"/>
          </p:cNvSpPr>
          <p:nvPr/>
        </p:nvSpPr>
        <p:spPr bwMode="auto">
          <a:xfrm flipV="1">
            <a:off x="1771650" y="1509715"/>
            <a:ext cx="0" cy="24526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8" name="Line 157"/>
          <p:cNvSpPr>
            <a:spLocks noChangeShapeType="1"/>
          </p:cNvSpPr>
          <p:nvPr/>
        </p:nvSpPr>
        <p:spPr bwMode="auto">
          <a:xfrm flipH="1">
            <a:off x="1771650" y="1524000"/>
            <a:ext cx="26860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75295" name="Text Box 159"/>
          <p:cNvSpPr txBox="1">
            <a:spLocks noChangeArrowheads="1"/>
          </p:cNvSpPr>
          <p:nvPr/>
        </p:nvSpPr>
        <p:spPr bwMode="auto">
          <a:xfrm>
            <a:off x="1906193" y="293687"/>
            <a:ext cx="2464591" cy="385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2000" b="1" i="1" dirty="0">
                <a:solidFill>
                  <a:srgbClr val="FF0000"/>
                </a:solidFill>
                <a:cs typeface="Times New Roman" pitchFamily="18" charset="0"/>
              </a:rPr>
              <a:t>b. </a:t>
            </a:r>
            <a:r>
              <a:rPr lang="en-US" altLang="en-US" sz="2000" b="1" i="1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itchFamily="18" charset="0"/>
              </a:rPr>
              <a:t>  Đ2 ( 6V - 3W)</a:t>
            </a:r>
          </a:p>
        </p:txBody>
      </p:sp>
      <p:grpSp>
        <p:nvGrpSpPr>
          <p:cNvPr id="10" name="Group 160"/>
          <p:cNvGrpSpPr>
            <a:grpSpLocks/>
          </p:cNvGrpSpPr>
          <p:nvPr/>
        </p:nvGrpSpPr>
        <p:grpSpPr bwMode="auto">
          <a:xfrm rot="20203609">
            <a:off x="6052925" y="4189771"/>
            <a:ext cx="704850" cy="635000"/>
            <a:chOff x="1680" y="1440"/>
            <a:chExt cx="592" cy="400"/>
          </a:xfrm>
        </p:grpSpPr>
        <p:sp>
          <p:nvSpPr>
            <p:cNvPr id="17435" name="Oval 161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36" name="Line 162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63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5300" name="Oval 164"/>
          <p:cNvSpPr>
            <a:spLocks noChangeArrowheads="1"/>
          </p:cNvSpPr>
          <p:nvPr/>
        </p:nvSpPr>
        <p:spPr bwMode="auto">
          <a:xfrm>
            <a:off x="5772150" y="1905000"/>
            <a:ext cx="1028700" cy="1219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475301" name="Text Box 165"/>
          <p:cNvSpPr txBox="1">
            <a:spLocks noChangeArrowheads="1"/>
          </p:cNvSpPr>
          <p:nvPr/>
        </p:nvSpPr>
        <p:spPr bwMode="auto">
          <a:xfrm>
            <a:off x="4057650" y="4419601"/>
            <a:ext cx="742950" cy="69310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.VnTime" panose="020B7200000000000000" pitchFamily="34" charset="0"/>
              </a:rPr>
              <a:t>0,51A</a:t>
            </a:r>
          </a:p>
        </p:txBody>
      </p:sp>
      <p:sp>
        <p:nvSpPr>
          <p:cNvPr id="475302" name="Text Box 166"/>
          <p:cNvSpPr txBox="1">
            <a:spLocks noChangeArrowheads="1"/>
          </p:cNvSpPr>
          <p:nvPr/>
        </p:nvSpPr>
        <p:spPr bwMode="auto">
          <a:xfrm>
            <a:off x="6343650" y="2581275"/>
            <a:ext cx="857250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100">
                <a:latin typeface=".VnTime" panose="020B7200000000000000" pitchFamily="34" charset="0"/>
              </a:rPr>
              <a:t>6V-3W</a:t>
            </a:r>
          </a:p>
        </p:txBody>
      </p:sp>
      <p:sp>
        <p:nvSpPr>
          <p:cNvPr id="475307" name="Text Box 171"/>
          <p:cNvSpPr txBox="1">
            <a:spLocks noChangeArrowheads="1"/>
          </p:cNvSpPr>
          <p:nvPr/>
        </p:nvSpPr>
        <p:spPr bwMode="auto">
          <a:xfrm>
            <a:off x="5772150" y="5486400"/>
            <a:ext cx="685800" cy="53921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Time" panose="020B7200000000000000" pitchFamily="34" charset="0"/>
              </a:rPr>
              <a:t>6V</a:t>
            </a:r>
          </a:p>
        </p:txBody>
      </p:sp>
    </p:spTree>
    <p:extLst>
      <p:ext uri="{BB962C8B-B14F-4D97-AF65-F5344CB8AC3E}">
        <p14:creationId xmlns:p14="http://schemas.microsoft.com/office/powerpoint/2010/main" val="26937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75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295" grpId="0" animBg="1"/>
      <p:bldP spid="475300" grpId="0" animBg="1"/>
      <p:bldP spid="475301" grpId="0" animBg="1"/>
      <p:bldP spid="475302" grpId="0"/>
      <p:bldP spid="47530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4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67931"/>
              </p:ext>
            </p:extLst>
          </p:nvPr>
        </p:nvGraphicFramePr>
        <p:xfrm>
          <a:off x="279357" y="175765"/>
          <a:ext cx="8701358" cy="3489738"/>
        </p:xfrm>
        <a:graphic>
          <a:graphicData uri="http://schemas.openxmlformats.org/drawingml/2006/table">
            <a:tbl>
              <a:tblPr/>
              <a:tblGrid>
                <a:gridCol w="176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17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Số liệu          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Lần TN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́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ghi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Cường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được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(A)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Tích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U.I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suất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(W)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Hiệu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điện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thê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́ (V)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Với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0,82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Với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0,51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293430" y="185352"/>
            <a:ext cx="1744376" cy="1552008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7846" y="3677642"/>
            <a:ext cx="8662954" cy="11855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UI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06"/>
              <p:cNvSpPr>
                <a:spLocks noChangeArrowheads="1"/>
              </p:cNvSpPr>
              <p:nvPr/>
            </p:nvSpPr>
            <p:spPr bwMode="auto">
              <a:xfrm>
                <a:off x="248193" y="5813818"/>
                <a:ext cx="5995123" cy="446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803" tIns="38402" rIns="76803" bIns="38402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240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Tích </a:t>
                </a:r>
                <a:r>
                  <a:rPr lang="de-DE" altLang="en-US" sz="2400" b="1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U.I </a:t>
                </a:r>
                <a14:m>
                  <m:oMath xmlns:m="http://schemas.openxmlformats.org/officeDocument/2006/math">
                    <m:r>
                      <a:rPr lang="de-DE" altLang="en-US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b="1" dirty="0" err="1">
                    <a:solidFill>
                      <a:srgbClr val="0000CC"/>
                    </a:solidFill>
                    <a:latin typeface="VNI-Commerce" pitchFamily="2" charset="0"/>
                  </a:rPr>
                  <a:t>P</a:t>
                </a:r>
                <a:r>
                  <a:rPr lang="en-US" sz="2400" b="1" baseline="-25000" dirty="0" err="1">
                    <a:solidFill>
                      <a:srgbClr val="0000CC"/>
                    </a:solidFill>
                    <a:latin typeface="VNI-Commerce" pitchFamily="2" charset="0"/>
                  </a:rPr>
                  <a:t>đm</a:t>
                </a:r>
                <a:r>
                  <a:rPr lang="de-DE" altLang="en-US" sz="2400" dirty="0">
                    <a:solidFill>
                      <a:srgbClr val="0000CC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ghi trên bóng đèn</a:t>
                </a:r>
                <a:endParaRPr lang="en-US" altLang="en-US" sz="2400" dirty="0">
                  <a:solidFill>
                    <a:srgbClr val="0000CC"/>
                  </a:solidFill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6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193" y="5813818"/>
                <a:ext cx="5995123" cy="446886"/>
              </a:xfrm>
              <a:prstGeom prst="rect">
                <a:avLst/>
              </a:prstGeom>
              <a:blipFill rotWithShape="1">
                <a:blip r:embed="rId3"/>
                <a:stretch>
                  <a:fillRect l="-1831" t="-15068" b="-342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48194" y="4997600"/>
            <a:ext cx="7254942" cy="81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C4. 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1: U.I 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= 4,92 </a:t>
            </a:r>
          </a:p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+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2: U.I 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3,06</a:t>
            </a:r>
            <a:endParaRPr lang="en-US" altLang="en-US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827964" y="1606686"/>
          <a:ext cx="75012" cy="10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4" imgW="126725" imgH="126725" progId="Equation.DSMT4">
                  <p:embed/>
                </p:oleObj>
              </mc:Choice>
              <mc:Fallback>
                <p:oleObj name="Equation" r:id="rId4" imgW="126725" imgH="126725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964" y="1606686"/>
                        <a:ext cx="75012" cy="105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827964" y="1606686"/>
          <a:ext cx="75012" cy="10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6" imgW="126725" imgH="126725" progId="Equation.DSMT4">
                  <p:embed/>
                </p:oleObj>
              </mc:Choice>
              <mc:Fallback>
                <p:oleObj name="Equation" r:id="rId6" imgW="126725" imgH="126725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964" y="1606686"/>
                        <a:ext cx="75012" cy="105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916092" y="1920239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4,92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3988" y="2817221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3,06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89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" name="Rectangle 206"/>
          <p:cNvSpPr>
            <a:spLocks noChangeArrowheads="1"/>
          </p:cNvSpPr>
          <p:nvPr/>
        </p:nvSpPr>
        <p:spPr bwMode="auto">
          <a:xfrm>
            <a:off x="347870" y="767644"/>
            <a:ext cx="1876042" cy="493052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sz="2700" b="1" dirty="0">
                <a:solidFill>
                  <a:srgbClr val="0000FF"/>
                </a:solidFill>
                <a:latin typeface="VNI-Commerce" pitchFamily="2" charset="0"/>
              </a:rPr>
              <a:t>P</a:t>
            </a:r>
            <a:r>
              <a:rPr lang="en-US" sz="2700" b="1" baseline="-25000" dirty="0">
                <a:solidFill>
                  <a:srgbClr val="0000FF"/>
                </a:solidFill>
                <a:latin typeface="VNI-Commerce" pitchFamily="2" charset="0"/>
              </a:rPr>
              <a:t> </a:t>
            </a:r>
            <a:r>
              <a:rPr lang="de-DE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= U.I</a:t>
            </a:r>
            <a:endParaRPr lang="en-US" altLang="en-US" sz="2700" dirty="0">
              <a:solidFill>
                <a:srgbClr val="0000FF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2033" y="21403"/>
            <a:ext cx="6297789" cy="5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itchFamily="2" charset="2"/>
              </a:rPr>
              <a:t>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7" name="Rectangle 206"/>
          <p:cNvSpPr>
            <a:spLocks noChangeArrowheads="1"/>
          </p:cNvSpPr>
          <p:nvPr/>
        </p:nvSpPr>
        <p:spPr bwMode="auto">
          <a:xfrm>
            <a:off x="2223912" y="767644"/>
            <a:ext cx="2077155" cy="493052"/>
          </a:xfrm>
          <a:prstGeom prst="rect">
            <a:avLst/>
          </a:prstGeom>
          <a:noFill/>
          <a:ln>
            <a:noFill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2700" dirty="0" err="1">
                <a:solidFill>
                  <a:srgbClr val="0000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700" dirty="0">
                <a:solidFill>
                  <a:srgbClr val="0000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2700" dirty="0">
                <a:solidFill>
                  <a:srgbClr val="0000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99954" y="338667"/>
            <a:ext cx="4886003" cy="173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sz="2400" b="1" dirty="0">
                <a:solidFill>
                  <a:srgbClr val="0000FF"/>
                </a:solidFill>
                <a:latin typeface="VNI-Commerce" pitchFamily="2" charset="0"/>
              </a:rPr>
              <a:t>P</a:t>
            </a:r>
            <a:r>
              <a:rPr lang="en-US" sz="2400" b="1" baseline="-25000" dirty="0">
                <a:solidFill>
                  <a:srgbClr val="0000FF"/>
                </a:solidFill>
                <a:latin typeface="VNI-Commerce" pitchFamily="2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suất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(W)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U: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(V)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I: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Cường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(A)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7870" y="1929940"/>
            <a:ext cx="8367152" cy="28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ClrTx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cường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nó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Đơn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Oát</a:t>
            </a: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(W)</a:t>
            </a:r>
          </a:p>
          <a:p>
            <a:pPr algn="just">
              <a:spcBef>
                <a:spcPct val="50000"/>
              </a:spcBef>
              <a:buClrTx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 - 1kW= 1000W</a:t>
            </a:r>
            <a:endParaRPr lang="en-US" altLang="en-US" sz="24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Tx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 -  1MW=1000kW= 1000000W</a:t>
            </a:r>
          </a:p>
        </p:txBody>
      </p:sp>
    </p:spTree>
    <p:extLst>
      <p:ext uri="{BB962C8B-B14F-4D97-AF65-F5344CB8AC3E}">
        <p14:creationId xmlns:p14="http://schemas.microsoft.com/office/powerpoint/2010/main" val="183685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/>
      <p:bldP spid="2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39202" y="1285096"/>
            <a:ext cx="1797004" cy="1124769"/>
            <a:chOff x="5728904" y="2521910"/>
            <a:chExt cx="2396006" cy="1093788"/>
          </a:xfrm>
        </p:grpSpPr>
        <p:sp>
          <p:nvSpPr>
            <p:cNvPr id="20" name="TextBox 19"/>
            <p:cNvSpPr txBox="1"/>
            <p:nvPr/>
          </p:nvSpPr>
          <p:spPr>
            <a:xfrm>
              <a:off x="5728904" y="2853361"/>
              <a:ext cx="46114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CC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357863"/>
                </p:ext>
              </p:extLst>
            </p:nvPr>
          </p:nvGraphicFramePr>
          <p:xfrm>
            <a:off x="6070685" y="2521910"/>
            <a:ext cx="2054225" cy="109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7" name="Equation" r:id="rId3" imgW="787400" imgH="419100" progId="Equation.DSMT4">
                    <p:embed/>
                  </p:oleObj>
                </mc:Choice>
                <mc:Fallback>
                  <p:oleObj name="Equation" r:id="rId3" imgW="787400" imgH="419100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685" y="2521910"/>
                          <a:ext cx="2054225" cy="1093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25370" y="2697448"/>
            <a:ext cx="6931230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4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de-DE" altLang="en-US" sz="2400" i="1" dirty="0">
                <a:solidFill>
                  <a:srgbClr val="0000CC"/>
                </a:solidFill>
                <a:cs typeface="Times New Roman" panose="02020603050405020304" pitchFamily="18" charset="0"/>
              </a:rPr>
              <a:t>U.I</a:t>
            </a:r>
            <a:r>
              <a:rPr lang="de-DE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 mà </a:t>
            </a:r>
            <a:r>
              <a:rPr lang="de-DE" altLang="en-US" sz="2400" i="1" dirty="0">
                <a:solidFill>
                  <a:srgbClr val="0000CC"/>
                </a:solidFill>
                <a:cs typeface="Times New Roman" panose="02020603050405020304" pitchFamily="18" charset="0"/>
              </a:rPr>
              <a:t>U=I.R</a:t>
            </a:r>
            <a:r>
              <a:rPr lang="de-DE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 nên </a:t>
            </a:r>
            <a:r>
              <a:rPr lang="en-US" sz="24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4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2400" i="1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de-DE" altLang="en-US" sz="24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I.R.I=I</a:t>
            </a:r>
            <a:r>
              <a:rPr lang="de-DE" altLang="en-US" sz="2400" i="1" baseline="30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2</a:t>
            </a:r>
            <a:r>
              <a:rPr lang="de-DE" altLang="en-US" sz="24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.R         (1)</a:t>
            </a:r>
            <a:r>
              <a:rPr lang="en-US" altLang="en-US" sz="24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24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95958"/>
              </p:ext>
            </p:extLst>
          </p:nvPr>
        </p:nvGraphicFramePr>
        <p:xfrm>
          <a:off x="3776440" y="3126218"/>
          <a:ext cx="820341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" name="Equation" r:id="rId5" imgW="418918" imgH="393529" progId="Equation.DSMT4">
                  <p:embed/>
                </p:oleObj>
              </mc:Choice>
              <mc:Fallback>
                <p:oleObj name="Equation" r:id="rId5" imgW="418918" imgH="393529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440" y="3126218"/>
                        <a:ext cx="820341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25370" y="3333495"/>
            <a:ext cx="6042770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4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de-DE" altLang="en-US" sz="2400" i="1" dirty="0">
                <a:solidFill>
                  <a:srgbClr val="0000CC"/>
                </a:solidFill>
                <a:cs typeface="Times New Roman" panose="02020603050405020304" pitchFamily="18" charset="0"/>
              </a:rPr>
              <a:t>U.I</a:t>
            </a:r>
            <a:r>
              <a:rPr lang="de-DE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mà              nên  </a:t>
            </a:r>
            <a:r>
              <a:rPr lang="en-US" sz="24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4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2400" i="1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5857"/>
              </p:ext>
            </p:extLst>
          </p:nvPr>
        </p:nvGraphicFramePr>
        <p:xfrm>
          <a:off x="5884036" y="3059542"/>
          <a:ext cx="139184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" name="Equation" r:id="rId7" imgW="710891" imgH="418918" progId="Equation.DSMT4">
                  <p:embed/>
                </p:oleObj>
              </mc:Choice>
              <mc:Fallback>
                <p:oleObj name="Equation" r:id="rId7" imgW="710891" imgH="418918" progId="Equation.DSMT4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036" y="3059542"/>
                        <a:ext cx="1391840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14285" y="4374539"/>
            <a:ext cx="2933700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4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(1) </a:t>
            </a:r>
            <a:r>
              <a:rPr lang="en-US" altLang="en-US" sz="24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(2) ta </a:t>
            </a:r>
            <a:r>
              <a:rPr lang="en-US" altLang="en-US" sz="24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endParaRPr lang="en-US" altLang="en-US" sz="24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47985" y="4115546"/>
            <a:ext cx="2286000" cy="1093788"/>
            <a:chOff x="5728904" y="2521910"/>
            <a:chExt cx="2396006" cy="1093788"/>
          </a:xfrm>
        </p:grpSpPr>
        <p:sp>
          <p:nvSpPr>
            <p:cNvPr id="35" name="TextBox 34"/>
            <p:cNvSpPr txBox="1"/>
            <p:nvPr/>
          </p:nvSpPr>
          <p:spPr>
            <a:xfrm>
              <a:off x="5728904" y="2853361"/>
              <a:ext cx="46114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980086"/>
                </p:ext>
              </p:extLst>
            </p:nvPr>
          </p:nvGraphicFramePr>
          <p:xfrm>
            <a:off x="6070685" y="2521910"/>
            <a:ext cx="2054225" cy="109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0" name="Equation" r:id="rId9" imgW="787400" imgH="419100" progId="Equation.DSMT4">
                    <p:embed/>
                  </p:oleObj>
                </mc:Choice>
                <mc:Fallback>
                  <p:oleObj name="Equation" r:id="rId9" imgW="787400" imgH="419100" progId="Equation.DSMT4">
                    <p:embed/>
                    <p:pic>
                      <p:nvPicPr>
                        <p:cNvPr id="0" name="Picture 2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685" y="2521910"/>
                          <a:ext cx="2054225" cy="1093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Rectangle 30"/>
          <p:cNvSpPr/>
          <p:nvPr/>
        </p:nvSpPr>
        <p:spPr>
          <a:xfrm>
            <a:off x="242108" y="326008"/>
            <a:ext cx="8743848" cy="800841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72746" y="2204396"/>
            <a:ext cx="1627730" cy="49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700" b="1" i="1">
                <a:solidFill>
                  <a:srgbClr val="0000FF"/>
                </a:solidFill>
                <a:cs typeface="Times New Roman" panose="02020603050405020304" pitchFamily="18" charset="0"/>
              </a:rPr>
              <a:t>Bài giải</a:t>
            </a:r>
            <a:endParaRPr lang="en-US" altLang="en-US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42200" y="3349750"/>
            <a:ext cx="901700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(2)</a:t>
            </a:r>
            <a:endParaRPr lang="en-US" altLang="en-US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9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0" grpId="0"/>
      <p:bldP spid="32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182" y="308404"/>
            <a:ext cx="8367152" cy="5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Clr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itchFamily="2" charset="2"/>
              </a:rPr>
              <a:t> </a:t>
            </a:r>
            <a:r>
              <a:rPr lang="en-US" altLang="en-US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i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Chú</a:t>
            </a:r>
            <a:r>
              <a:rPr lang="en-US" altLang="en-US" sz="2800" b="1" i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ý: </a:t>
            </a:r>
            <a:r>
              <a:rPr lang="en-US" altLang="en-US" sz="28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8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28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mạch</a:t>
            </a:r>
            <a:r>
              <a:rPr lang="en-US" altLang="en-US" sz="28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28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8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44515" y="816845"/>
            <a:ext cx="2359650" cy="1337733"/>
            <a:chOff x="5728905" y="2578290"/>
            <a:chExt cx="2473200" cy="1093788"/>
          </a:xfrm>
        </p:grpSpPr>
        <p:sp>
          <p:nvSpPr>
            <p:cNvPr id="12" name="TextBox 11"/>
            <p:cNvSpPr txBox="1"/>
            <p:nvPr/>
          </p:nvSpPr>
          <p:spPr>
            <a:xfrm>
              <a:off x="5728905" y="2974193"/>
              <a:ext cx="453673" cy="301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8632363"/>
                </p:ext>
              </p:extLst>
            </p:nvPr>
          </p:nvGraphicFramePr>
          <p:xfrm>
            <a:off x="6147880" y="2578290"/>
            <a:ext cx="2054225" cy="109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Equation" r:id="rId3" imgW="787400" imgH="419100" progId="Equation.DSMT4">
                    <p:embed/>
                  </p:oleObj>
                </mc:Choice>
                <mc:Fallback>
                  <p:oleObj name="Equation" r:id="rId3" imgW="787400" imgH="419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7880" y="2578290"/>
                          <a:ext cx="2054225" cy="1093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81144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7847" y="565203"/>
            <a:ext cx="9031114" cy="19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C6: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220V-75W.   </a:t>
            </a:r>
          </a:p>
          <a:p>
            <a:pPr algn="just">
              <a:spcBef>
                <a:spcPct val="0"/>
              </a:spcBef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qua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0,5A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107847" y="121374"/>
            <a:ext cx="3075774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III. </a:t>
            </a:r>
            <a:r>
              <a:rPr lang="en-US" altLang="en-US" sz="2400" b="1" u="sng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52861" y="2561641"/>
            <a:ext cx="5453426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i="1" dirty="0"/>
              <a:t>- </a:t>
            </a:r>
            <a:r>
              <a:rPr lang="en-US" altLang="en-US" sz="2400" b="1" i="1" dirty="0" err="1"/>
              <a:t>Cường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độ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dòng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điện</a:t>
            </a:r>
            <a:r>
              <a:rPr lang="en-US" altLang="en-US" sz="2400" b="1" i="1" dirty="0"/>
              <a:t> qua </a:t>
            </a:r>
            <a:r>
              <a:rPr lang="en-US" altLang="en-US" sz="2400" b="1" i="1" dirty="0" err="1"/>
              <a:t>bóng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đèn</a:t>
            </a:r>
            <a:r>
              <a:rPr lang="en-US" altLang="en-US" sz="2400" b="1" i="1" dirty="0"/>
              <a:t>: </a:t>
            </a: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239965" y="2559584"/>
            <a:ext cx="1314450" cy="19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Tóm</a:t>
            </a:r>
            <a:r>
              <a:rPr lang="en-US" altLang="en-US" sz="2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tắt</a:t>
            </a:r>
            <a:r>
              <a:rPr lang="en-US" altLang="en-US" sz="2000" b="1" i="1" dirty="0">
                <a:solidFill>
                  <a:srgbClr val="0000CC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U = 220V</a:t>
            </a:r>
            <a:b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000" b="1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=  75 W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 I = ?(A)</a:t>
            </a:r>
            <a:b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 R = 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0493" y="4149671"/>
            <a:ext cx="1093717" cy="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504569" y="2941994"/>
            <a:ext cx="0" cy="1541803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523932" y="2190750"/>
            <a:ext cx="2908477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 u="sng" dirty="0" err="1">
                <a:solidFill>
                  <a:srgbClr val="0000FF"/>
                </a:solidFill>
              </a:rPr>
              <a:t>Giải</a:t>
            </a:r>
            <a:endParaRPr lang="en-US" altLang="en-US" sz="2000" b="1" i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06"/>
              <p:cNvSpPr>
                <a:spLocks noChangeArrowheads="1"/>
              </p:cNvSpPr>
              <p:nvPr/>
            </p:nvSpPr>
            <p:spPr bwMode="auto">
              <a:xfrm>
                <a:off x="2783393" y="3017276"/>
                <a:ext cx="5559494" cy="706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6803" tIns="38402" rIns="76803" bIns="38402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</a:pPr>
                <a:r>
                  <a:rPr lang="en-US" sz="2400" b="1" dirty="0">
                    <a:solidFill>
                      <a:srgbClr val="0000FF"/>
                    </a:solidFill>
                    <a:latin typeface="VNI-Commerce" pitchFamily="2" charset="0"/>
                  </a:rPr>
                  <a:t>P</a:t>
                </a:r>
                <a:r>
                  <a:rPr lang="en-US" sz="2400" b="1" baseline="-25000" dirty="0">
                    <a:solidFill>
                      <a:srgbClr val="0000FF"/>
                    </a:solidFill>
                    <a:latin typeface="VNI-Commerce" pitchFamily="2" charset="0"/>
                  </a:rPr>
                  <a:t> </a:t>
                </a:r>
                <a:r>
                  <a:rPr lang="de-DE" altLang="en-US" sz="2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= </a:t>
                </a:r>
                <a:r>
                  <a:rPr lang="de-DE" altLang="en-US" sz="2400" b="1" dirty="0">
                    <a:solidFill>
                      <a:srgbClr val="0000CC"/>
                    </a:solidFill>
                    <a:cs typeface="Times New Roman" pitchFamily="18" charset="0"/>
                  </a:rPr>
                  <a:t>U.I =&gt;</a:t>
                </a:r>
                <a:r>
                  <a:rPr lang="de-DE" altLang="en-US" sz="2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I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de-DE" altLang="en-US" sz="2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𝟐𝟐𝟎</m:t>
                        </m:r>
                      </m:den>
                    </m:f>
                  </m:oMath>
                </a14:m>
                <a:r>
                  <a:rPr lang="de-DE" altLang="en-US" sz="2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= 0,341(A)</a:t>
                </a:r>
                <a:endParaRPr lang="en-US" altLang="en-US" sz="2400" b="1" dirty="0">
                  <a:solidFill>
                    <a:srgbClr val="0000CC"/>
                  </a:solidFill>
                  <a:cs typeface="Times New Roman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1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393" y="3017276"/>
                <a:ext cx="5559494" cy="706252"/>
              </a:xfrm>
              <a:prstGeom prst="rect">
                <a:avLst/>
              </a:prstGeom>
              <a:blipFill rotWithShape="1">
                <a:blip r:embed="rId3"/>
                <a:stretch>
                  <a:fillRect l="-1974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141272" y="3813157"/>
            <a:ext cx="6201615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/>
              <a:t>- </a:t>
            </a:r>
            <a:r>
              <a:rPr lang="en-US" altLang="en-US" sz="2400" b="1" i="1" dirty="0" err="1"/>
              <a:t>Điện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trở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của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nó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khi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đèn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sáng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bình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thường</a:t>
            </a:r>
            <a:r>
              <a:rPr lang="en-US" altLang="en-US" sz="2400" b="1" i="1" dirty="0"/>
              <a:t>: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9317" y="4252459"/>
            <a:ext cx="1168383" cy="993564"/>
            <a:chOff x="6155945" y="2522287"/>
            <a:chExt cx="1421580" cy="1093788"/>
          </a:xfrm>
        </p:grpSpPr>
        <p:sp>
          <p:nvSpPr>
            <p:cNvPr id="45" name="TextBox 44"/>
            <p:cNvSpPr txBox="1"/>
            <p:nvPr/>
          </p:nvSpPr>
          <p:spPr>
            <a:xfrm>
              <a:off x="6155945" y="2868749"/>
              <a:ext cx="461143" cy="4065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5734320"/>
                </p:ext>
              </p:extLst>
            </p:nvPr>
          </p:nvGraphicFramePr>
          <p:xfrm>
            <a:off x="6617088" y="2522287"/>
            <a:ext cx="960437" cy="109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3" name="Equation" r:id="rId4" imgW="368300" imgH="419100" progId="Equation.DSMT4">
                    <p:embed/>
                  </p:oleObj>
                </mc:Choice>
                <mc:Fallback>
                  <p:oleObj name="Equation" r:id="rId4" imgW="368300" imgH="419100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088" y="2522287"/>
                          <a:ext cx="960437" cy="1093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3706812" y="4217988"/>
            <a:ext cx="3887786" cy="1033462"/>
            <a:chOff x="6037437" y="2490414"/>
            <a:chExt cx="2714802" cy="1093895"/>
          </a:xfrm>
        </p:grpSpPr>
        <p:sp>
          <p:nvSpPr>
            <p:cNvPr id="48" name="TextBox 47"/>
            <p:cNvSpPr txBox="1"/>
            <p:nvPr/>
          </p:nvSpPr>
          <p:spPr>
            <a:xfrm>
              <a:off x="6797102" y="3151868"/>
              <a:ext cx="461142" cy="3909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052728"/>
                </p:ext>
              </p:extLst>
            </p:nvPr>
          </p:nvGraphicFramePr>
          <p:xfrm>
            <a:off x="6037437" y="2490414"/>
            <a:ext cx="2714802" cy="10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4" name="Equation" r:id="rId6" imgW="1765080" imgH="419040" progId="Equation.DSMT4">
                    <p:embed/>
                  </p:oleObj>
                </mc:Choice>
                <mc:Fallback>
                  <p:oleObj name="Equation" r:id="rId6" imgW="1765080" imgH="419040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7437" y="2490414"/>
                          <a:ext cx="2714802" cy="1093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121052" y="5250772"/>
            <a:ext cx="8902153" cy="11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0,5A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nóng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ngắt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mạch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.</a:t>
            </a:r>
            <a:endParaRPr lang="en-US" altLang="en-US" sz="22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3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2" grpId="0"/>
      <p:bldP spid="33" grpId="0"/>
      <p:bldP spid="39" grpId="0"/>
      <p:bldP spid="41" grpId="0" animBg="1"/>
      <p:bldP spid="42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47282" y="1447800"/>
            <a:ext cx="1633359" cy="20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Tóm tắt: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U =12V;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I = 0,4A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9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it-IT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=?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R =?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2855" y="74005"/>
            <a:ext cx="9026106" cy="11855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C7: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12V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0,4A.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844800" y="1760003"/>
            <a:ext cx="5206999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Áp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dụng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thức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suất</a:t>
            </a:r>
            <a:r>
              <a:rPr lang="en-US" altLang="en-US" sz="2400" b="1" dirty="0"/>
              <a:t>: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47282" y="2901733"/>
            <a:ext cx="1093717" cy="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222500" y="1730625"/>
            <a:ext cx="11786" cy="2104775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4016449" y="1317508"/>
            <a:ext cx="2460552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</a:rPr>
              <a:t>Giải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  <p:sp>
        <p:nvSpPr>
          <p:cNvPr id="41" name="Rectangle 206"/>
          <p:cNvSpPr>
            <a:spLocks noChangeArrowheads="1"/>
          </p:cNvSpPr>
          <p:nvPr/>
        </p:nvSpPr>
        <p:spPr bwMode="auto">
          <a:xfrm>
            <a:off x="3487554" y="2244320"/>
            <a:ext cx="3906074" cy="446886"/>
          </a:xfrm>
          <a:prstGeom prst="rect">
            <a:avLst/>
          </a:prstGeom>
          <a:noFill/>
          <a:ln>
            <a:noFill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sz="24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4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= U.I = 12.0,4 = </a:t>
            </a:r>
            <a:r>
              <a:rPr lang="de-DE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4,8(W)</a:t>
            </a:r>
            <a:endParaRPr lang="en-US" altLang="en-US" sz="2400" dirty="0">
              <a:solidFill>
                <a:srgbClr val="0000CC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822666" y="2559569"/>
            <a:ext cx="5927634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Áp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dụng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thức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định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luật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Ôm</a:t>
            </a:r>
            <a:r>
              <a:rPr lang="en-US" altLang="en-US" sz="2400" b="1" dirty="0"/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095003"/>
              </p:ext>
            </p:extLst>
          </p:nvPr>
        </p:nvGraphicFramePr>
        <p:xfrm>
          <a:off x="3646050" y="3006455"/>
          <a:ext cx="339566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3" imgW="1942920" imgH="419040" progId="Equation.DSMT4">
                  <p:embed/>
                </p:oleObj>
              </mc:Choice>
              <mc:Fallback>
                <p:oleObj name="Equation" r:id="rId3" imgW="1942920" imgH="41904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050" y="3006455"/>
                        <a:ext cx="3395662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408510" y="3989508"/>
            <a:ext cx="4384380" cy="9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</a:rPr>
              <a:t>Đáp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VNI-Commerce" pitchFamily="2" charset="0"/>
              </a:rPr>
              <a:t>P</a:t>
            </a:r>
            <a:r>
              <a:rPr lang="en-US" altLang="en-US" sz="2800" dirty="0" smtClean="0">
                <a:solidFill>
                  <a:srgbClr val="0000FF"/>
                </a:solidFill>
              </a:rPr>
              <a:t> = 4,8W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                </a:t>
            </a:r>
            <a:r>
              <a:rPr lang="it-IT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R=</a:t>
            </a:r>
            <a:r>
              <a:rPr lang="en-US" altLang="en-US" sz="2800" dirty="0" smtClean="0">
                <a:solidFill>
                  <a:srgbClr val="0000FF"/>
                </a:solidFill>
              </a:rPr>
              <a:t> 30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066776"/>
              </p:ext>
            </p:extLst>
          </p:nvPr>
        </p:nvGraphicFramePr>
        <p:xfrm>
          <a:off x="5805487" y="4459172"/>
          <a:ext cx="436525" cy="34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7" y="4459172"/>
                        <a:ext cx="436525" cy="3465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052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 animBg="1"/>
      <p:bldP spid="32" grpId="0"/>
      <p:bldP spid="39" grpId="0"/>
      <p:bldP spid="41" grpId="0"/>
      <p:bldP spid="4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2402"/>
            <a:ext cx="9144000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KIỂM TRA BÀI CŨ</a:t>
            </a:r>
          </a:p>
        </p:txBody>
      </p:sp>
      <p:grpSp>
        <p:nvGrpSpPr>
          <p:cNvPr id="2" name="Group 1"/>
          <p:cNvGrpSpPr/>
          <p:nvPr>
            <p:custDataLst>
              <p:tags r:id="rId3"/>
            </p:custDataLst>
          </p:nvPr>
        </p:nvGrpSpPr>
        <p:grpSpPr>
          <a:xfrm>
            <a:off x="153468" y="1086777"/>
            <a:ext cx="8900683" cy="1097280"/>
            <a:chOff x="178119" y="1403521"/>
            <a:chExt cx="11867577" cy="1097280"/>
          </a:xfrm>
        </p:grpSpPr>
        <p:grpSp>
          <p:nvGrpSpPr>
            <p:cNvPr id="63" name="Group 62"/>
            <p:cNvGrpSpPr/>
            <p:nvPr/>
          </p:nvGrpSpPr>
          <p:grpSpPr>
            <a:xfrm>
              <a:off x="1225869" y="1403521"/>
              <a:ext cx="10819827" cy="1097280"/>
              <a:chOff x="279719" y="4456612"/>
              <a:chExt cx="10819827" cy="1097280"/>
            </a:xfrm>
          </p:grpSpPr>
          <p:sp>
            <p:nvSpPr>
              <p:cNvPr id="64" name="Flowchart: Alternate Process 63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79719" y="4456612"/>
                <a:ext cx="10819827" cy="1097280"/>
              </a:xfrm>
              <a:prstGeom prst="flowChartAlternateProcess">
                <a:avLst/>
              </a:prstGeom>
              <a:blipFill>
                <a:blip r:embed="rId16"/>
                <a:tile tx="0" ty="0" sx="100000" sy="100000" flip="none" algn="tl"/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ln>
                    <a:solidFill>
                      <a:srgbClr val="FF0000"/>
                    </a:solidFill>
                  </a:ln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65" name="Rounded Rectangle 64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512310" y="4605528"/>
                <a:ext cx="10411722" cy="79532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8" name="Group 5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78119" y="1840401"/>
              <a:ext cx="1047750" cy="495300"/>
              <a:chOff x="1714500" y="3094038"/>
              <a:chExt cx="1047750" cy="551111"/>
            </a:xfrm>
          </p:grpSpPr>
          <p:sp>
            <p:nvSpPr>
              <p:cNvPr id="9" name="Freeform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E347D"/>
                  </a:gs>
                  <a:gs pos="14000">
                    <a:srgbClr val="DE347D">
                      <a:lumMod val="91000"/>
                    </a:srgbClr>
                  </a:gs>
                  <a:gs pos="50000">
                    <a:srgbClr val="DE347D"/>
                  </a:gs>
                  <a:gs pos="100000">
                    <a:srgbClr val="DE347D"/>
                  </a:gs>
                  <a:gs pos="86000">
                    <a:srgbClr val="C42D7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" name="Freeform 9"/>
              <p:cNvSpPr/>
              <p:nvPr>
                <p:custDataLst>
                  <p:tags r:id="rId11"/>
                </p:custDataLst>
              </p:nvPr>
            </p:nvSpPr>
            <p:spPr>
              <a:xfrm>
                <a:off x="1816100" y="3154095"/>
                <a:ext cx="919163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1A9C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1" name="Rectangle 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49551" y="1729043"/>
              <a:ext cx="90801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buClr>
                  <a:srgbClr val="D7181F"/>
                </a:buClr>
              </a:pP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endParaRPr>
            </a:p>
          </p:txBody>
        </p:sp>
        <p:grpSp>
          <p:nvGrpSpPr>
            <p:cNvPr id="12" name="Group 64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982665" y="1611293"/>
              <a:ext cx="1819275" cy="660400"/>
              <a:chOff x="2452688" y="2863775"/>
              <a:chExt cx="1819275" cy="660476"/>
            </a:xfrm>
          </p:grpSpPr>
          <p:sp>
            <p:nvSpPr>
              <p:cNvPr id="13" name="Freeform 12"/>
              <p:cNvSpPr/>
              <p:nvPr>
                <p:custDataLst>
                  <p:tags r:id="rId8"/>
                </p:custDataLst>
              </p:nvPr>
            </p:nvSpPr>
            <p:spPr>
              <a:xfrm>
                <a:off x="2452688" y="2863775"/>
                <a:ext cx="1819275" cy="584267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DE347D"/>
                  </a:gs>
                  <a:gs pos="0">
                    <a:srgbClr val="E35391"/>
                  </a:gs>
                  <a:gs pos="50000">
                    <a:srgbClr val="DC2D78">
                      <a:lumMod val="90000"/>
                    </a:srgbClr>
                  </a:gs>
                  <a:gs pos="60000">
                    <a:srgbClr val="DE347D">
                      <a:lumMod val="96000"/>
                    </a:srgbClr>
                  </a:gs>
                  <a:gs pos="100000">
                    <a:srgbClr val="DE347D"/>
                  </a:gs>
                  <a:gs pos="84000">
                    <a:srgbClr val="F1A9C8"/>
                  </a:gs>
                  <a:gs pos="80000">
                    <a:srgbClr val="F1A9C8"/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>
                <p:custDataLst>
                  <p:tags r:id="rId9"/>
                </p:custDataLst>
              </p:nvPr>
            </p:nvSpPr>
            <p:spPr>
              <a:xfrm>
                <a:off x="2452688" y="3369468"/>
                <a:ext cx="245268" cy="154783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268" h="154783">
                    <a:moveTo>
                      <a:pt x="240506" y="154783"/>
                    </a:moveTo>
                    <a:cubicBezTo>
                      <a:pt x="241300" y="105570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1450" y="153989"/>
                      <a:pt x="240506" y="154783"/>
                    </a:cubicBezTo>
                    <a:close/>
                  </a:path>
                </a:pathLst>
              </a:custGeom>
              <a:solidFill>
                <a:srgbClr val="BF1F64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" name="Rectangle 14"/>
            <p:cNvSpPr/>
            <p:nvPr>
              <p:custDataLst>
                <p:tags r:id="rId7"/>
              </p:custDataLst>
            </p:nvPr>
          </p:nvSpPr>
          <p:spPr>
            <a:xfrm>
              <a:off x="983379" y="1702666"/>
              <a:ext cx="1491447" cy="32316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846160" y="2281563"/>
            <a:ext cx="8114870" cy="11855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là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trơ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̉ có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thê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̉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đổi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trị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́.</a:t>
            </a:r>
          </a:p>
          <a:p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được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điều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chỉnh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cường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̣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dòng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mạch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200266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28600" y="2005502"/>
            <a:ext cx="1560947" cy="169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Tóm tắt: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U =220V; </a:t>
            </a:r>
          </a:p>
          <a:p>
            <a:pPr>
              <a:lnSpc>
                <a:spcPct val="80000"/>
              </a:lnSpc>
              <a:buNone/>
            </a:pPr>
            <a:r>
              <a:rPr lang="it-IT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R=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48,4</a:t>
            </a:r>
            <a:r>
              <a:rPr lang="el-GR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Ω</a:t>
            </a:r>
            <a:endParaRPr lang="it-IT" altLang="en-US" sz="24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en-US" sz="9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it-IT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=?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86930" y="130523"/>
            <a:ext cx="8752031" cy="11855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C8: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48,4</a:t>
            </a:r>
            <a:r>
              <a:rPr lang="el-GR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149802" y="4177491"/>
            <a:ext cx="4364003" cy="5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 smtClean="0">
                <a:solidFill>
                  <a:srgbClr val="0000CC"/>
                </a:solidFill>
              </a:rPr>
              <a:t>Đáp</a:t>
            </a:r>
            <a:r>
              <a:rPr lang="en-US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</a:rPr>
              <a:t>số</a:t>
            </a:r>
            <a:r>
              <a:rPr lang="en-US" altLang="en-US" sz="2800" dirty="0" smtClean="0">
                <a:solidFill>
                  <a:srgbClr val="0000CC"/>
                </a:solidFill>
              </a:rPr>
              <a:t>:  </a:t>
            </a:r>
            <a:r>
              <a:rPr lang="en-US" sz="2800" b="1" dirty="0" smtClean="0">
                <a:solidFill>
                  <a:srgbClr val="0000CC"/>
                </a:solidFill>
                <a:latin typeface="VNI-Commerce" pitchFamily="2" charset="0"/>
              </a:rPr>
              <a:t>P =</a:t>
            </a:r>
            <a:r>
              <a:rPr lang="en-US" altLang="en-US" sz="2800" dirty="0" smtClean="0">
                <a:solidFill>
                  <a:srgbClr val="0000CC"/>
                </a:solidFill>
              </a:rPr>
              <a:t>1000W </a:t>
            </a:r>
            <a:r>
              <a:rPr lang="en-US" altLang="en-US" sz="2400" dirty="0" smtClean="0">
                <a:solidFill>
                  <a:srgbClr val="0000CC"/>
                </a:solidFill>
              </a:rPr>
              <a:t> 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02511" y="3261523"/>
            <a:ext cx="1093717" cy="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815569" y="2015086"/>
            <a:ext cx="0" cy="1781884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822980" y="1926494"/>
            <a:ext cx="3410465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</a:rPr>
              <a:t>Giải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169614" y="3067498"/>
            <a:ext cx="4063831" cy="1160463"/>
            <a:chOff x="5139426" y="2566191"/>
            <a:chExt cx="2705486" cy="1160463"/>
          </a:xfrm>
        </p:grpSpPr>
        <p:sp>
          <p:nvSpPr>
            <p:cNvPr id="28" name="TextBox 27"/>
            <p:cNvSpPr txBox="1"/>
            <p:nvPr/>
          </p:nvSpPr>
          <p:spPr>
            <a:xfrm>
              <a:off x="5139426" y="2930564"/>
              <a:ext cx="46114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8184149"/>
                </p:ext>
              </p:extLst>
            </p:nvPr>
          </p:nvGraphicFramePr>
          <p:xfrm>
            <a:off x="5360201" y="2566191"/>
            <a:ext cx="2484711" cy="1160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" name="Equation" r:id="rId3" imgW="1536480" imgH="444240" progId="Equation.DSMT4">
                    <p:embed/>
                  </p:oleObj>
                </mc:Choice>
                <mc:Fallback>
                  <p:oleObj name="Equation" r:id="rId3" imgW="1536480" imgH="44424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0201" y="2566191"/>
                          <a:ext cx="2484711" cy="1160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09897" y="2524389"/>
            <a:ext cx="5621303" cy="5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smtClean="0">
                <a:solidFill>
                  <a:srgbClr val="0000CC"/>
                </a:solidFill>
              </a:rPr>
              <a:t>Công </a:t>
            </a:r>
            <a:r>
              <a:rPr lang="en-US" altLang="en-US" sz="2800">
                <a:solidFill>
                  <a:srgbClr val="0000CC"/>
                </a:solidFill>
              </a:rPr>
              <a:t>suất của bếp</a:t>
            </a:r>
            <a:r>
              <a:rPr lang="en-US" altLang="en-US" sz="2800" smtClean="0">
                <a:solidFill>
                  <a:srgbClr val="0000CC"/>
                </a:solidFill>
              </a:rPr>
              <a:t>:</a:t>
            </a:r>
            <a:r>
              <a:rPr lang="en-US" altLang="en-US" sz="2400">
                <a:solidFill>
                  <a:srgbClr val="0000CC"/>
                </a:solidFill>
              </a:rPr>
              <a:t> 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71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 animBg="1"/>
      <p:bldP spid="32" grpId="0"/>
      <p:bldP spid="3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                      DẶN DÒ</a:t>
            </a:r>
            <a:endParaRPr lang="vi-VN" b="1" smtClean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vi-VN" sz="5400" b="1" noProof="1" smtClean="0">
                <a:solidFill>
                  <a:srgbClr val="3333FF"/>
                </a:solidFill>
                <a:latin typeface="Times New Roman" pitchFamily="18" charset="0"/>
                <a:sym typeface="Wingdings" pitchFamily="2" charset="2"/>
              </a:rPr>
              <a:t></a:t>
            </a:r>
            <a:endParaRPr lang="vi-VN" sz="5400" b="1" noProof="1" smtClean="0">
              <a:solidFill>
                <a:srgbClr val="3333FF"/>
              </a:solidFill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marL="0" indent="0">
              <a:buFont typeface="Arial" charset="0"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12.5 SBT</a:t>
            </a:r>
          </a:p>
          <a:p>
            <a:pPr marL="0" indent="0">
              <a:buFont typeface="Arial" charset="0"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endParaRPr lang="vi-VN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DEC32F-FC37-4D26-9129-918985F4E20C}" type="slidenum">
              <a:rPr lang="en-US" altLang="en-US" sz="1200" smtClean="0">
                <a:solidFill>
                  <a:srgbClr val="898989"/>
                </a:solidFill>
                <a:latin typeface="Times New Roman" pitchFamily="18" charset="0"/>
              </a:rPr>
              <a:pPr/>
              <a:t>31</a:t>
            </a:fld>
            <a:endParaRPr lang="en-US" alt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7017" y="1824446"/>
            <a:ext cx="8229600" cy="2362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TẠM BIỆT CÁC EM</a:t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CÁC EM HỌC GIỎI</a:t>
            </a:r>
            <a:endParaRPr lang="vi-VN" sz="4000" b="1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C9D5B-F43C-4113-AAA3-23A852ED7F93}" type="slidenum">
              <a:rPr lang="en-US" altLang="en-US" sz="1200" smtClean="0">
                <a:solidFill>
                  <a:srgbClr val="898989"/>
                </a:solidFill>
                <a:latin typeface="Times New Roman" pitchFamily="18" charset="0"/>
              </a:rPr>
              <a:pPr/>
              <a:t>32</a:t>
            </a:fld>
            <a:endParaRPr lang="en-US" alt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2402"/>
            <a:ext cx="9144000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KIỂM TRA BÀI CŨ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-93987" y="1112406"/>
            <a:ext cx="8893063" cy="1316025"/>
            <a:chOff x="176087" y="3819209"/>
            <a:chExt cx="11857417" cy="1097280"/>
          </a:xfrm>
        </p:grpSpPr>
        <p:grpSp>
          <p:nvGrpSpPr>
            <p:cNvPr id="69" name="Group 68"/>
            <p:cNvGrpSpPr/>
            <p:nvPr/>
          </p:nvGrpSpPr>
          <p:grpSpPr>
            <a:xfrm>
              <a:off x="1213677" y="3819209"/>
              <a:ext cx="10819827" cy="1097280"/>
              <a:chOff x="279719" y="4456612"/>
              <a:chExt cx="10819827" cy="1097280"/>
            </a:xfrm>
          </p:grpSpPr>
          <p:sp>
            <p:nvSpPr>
              <p:cNvPr id="70" name="Flowchart: Alternate Process 6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79719" y="4456612"/>
                <a:ext cx="10819827" cy="1097280"/>
              </a:xfrm>
              <a:prstGeom prst="flowChartAlternateProcess">
                <a:avLst/>
              </a:prstGeom>
              <a:blipFill>
                <a:blip r:embed="rId16"/>
                <a:tile tx="0" ty="0" sx="100000" sy="100000" flip="none" algn="tl"/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ln>
                    <a:solidFill>
                      <a:srgbClr val="FF0000"/>
                    </a:solidFill>
                  </a:ln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512310" y="4605528"/>
                <a:ext cx="10411722" cy="79532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2" name="Group 5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76087" y="4236893"/>
              <a:ext cx="1047750" cy="495300"/>
              <a:chOff x="1714500" y="3094038"/>
              <a:chExt cx="1047750" cy="551111"/>
            </a:xfrm>
          </p:grpSpPr>
          <p:sp>
            <p:nvSpPr>
              <p:cNvPr id="43" name="Freeform 4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E347D"/>
                  </a:gs>
                  <a:gs pos="14000">
                    <a:srgbClr val="DE347D">
                      <a:lumMod val="91000"/>
                    </a:srgbClr>
                  </a:gs>
                  <a:gs pos="50000">
                    <a:srgbClr val="DE347D"/>
                  </a:gs>
                  <a:gs pos="100000">
                    <a:srgbClr val="DE347D"/>
                  </a:gs>
                  <a:gs pos="86000">
                    <a:srgbClr val="C42D7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reeform 4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816100" y="3154095"/>
                <a:ext cx="919163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1A9C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" name="Rectangle 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20671" y="4023906"/>
              <a:ext cx="9080142" cy="69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</a:pP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đèn sáng  hơn cần điều chỉnh con chạy về phía nào? Giải thích tại sao?</a:t>
              </a:r>
            </a:p>
          </p:txBody>
        </p:sp>
        <p:grpSp>
          <p:nvGrpSpPr>
            <p:cNvPr id="55" name="Group 64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968441" y="4007785"/>
              <a:ext cx="1819275" cy="660400"/>
              <a:chOff x="2452688" y="2863775"/>
              <a:chExt cx="1819275" cy="660476"/>
            </a:xfrm>
          </p:grpSpPr>
          <p:sp>
            <p:nvSpPr>
              <p:cNvPr id="56" name="Freeform 55"/>
              <p:cNvSpPr/>
              <p:nvPr>
                <p:custDataLst>
                  <p:tags r:id="rId8"/>
                </p:custDataLst>
              </p:nvPr>
            </p:nvSpPr>
            <p:spPr>
              <a:xfrm>
                <a:off x="2452688" y="2863775"/>
                <a:ext cx="1819275" cy="584267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DE347D"/>
                  </a:gs>
                  <a:gs pos="0">
                    <a:srgbClr val="E35391"/>
                  </a:gs>
                  <a:gs pos="50000">
                    <a:srgbClr val="DC2D78">
                      <a:lumMod val="90000"/>
                    </a:srgbClr>
                  </a:gs>
                  <a:gs pos="60000">
                    <a:srgbClr val="DE347D">
                      <a:lumMod val="96000"/>
                    </a:srgbClr>
                  </a:gs>
                  <a:gs pos="100000">
                    <a:srgbClr val="DE347D"/>
                  </a:gs>
                  <a:gs pos="84000">
                    <a:srgbClr val="F1A9C8"/>
                  </a:gs>
                  <a:gs pos="80000">
                    <a:srgbClr val="F1A9C8"/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Freeform 56"/>
              <p:cNvSpPr/>
              <p:nvPr>
                <p:custDataLst>
                  <p:tags r:id="rId9"/>
                </p:custDataLst>
              </p:nvPr>
            </p:nvSpPr>
            <p:spPr>
              <a:xfrm>
                <a:off x="2452688" y="3369468"/>
                <a:ext cx="245268" cy="154783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268" h="154783">
                    <a:moveTo>
                      <a:pt x="240506" y="154783"/>
                    </a:moveTo>
                    <a:cubicBezTo>
                      <a:pt x="241300" y="105570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1450" y="153989"/>
                      <a:pt x="240506" y="154783"/>
                    </a:cubicBezTo>
                    <a:close/>
                  </a:path>
                </a:pathLst>
              </a:custGeom>
              <a:solidFill>
                <a:srgbClr val="BF1F64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>
              <p:custDataLst>
                <p:tags r:id="rId7"/>
              </p:custDataLst>
            </p:nvPr>
          </p:nvSpPr>
          <p:spPr>
            <a:xfrm>
              <a:off x="1054499" y="4126016"/>
              <a:ext cx="1491447" cy="269450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b="1" kern="0" dirty="0" err="1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b="1" kern="0" dirty="0">
                <a:solidFill>
                  <a:schemeClr val="bg1"/>
                </a:solidFill>
                <a:effectLst>
                  <a:glow rad="127000">
                    <a:srgbClr val="A21A54">
                      <a:alpha val="8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1509802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2402"/>
            <a:ext cx="9144000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KIỂM TRA BÀI CŨ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-275266" y="1002678"/>
            <a:ext cx="8893063" cy="1316025"/>
            <a:chOff x="176087" y="3819209"/>
            <a:chExt cx="11857417" cy="1097280"/>
          </a:xfrm>
        </p:grpSpPr>
        <p:grpSp>
          <p:nvGrpSpPr>
            <p:cNvPr id="69" name="Group 68"/>
            <p:cNvGrpSpPr/>
            <p:nvPr/>
          </p:nvGrpSpPr>
          <p:grpSpPr>
            <a:xfrm>
              <a:off x="1213677" y="3819209"/>
              <a:ext cx="10819827" cy="1097280"/>
              <a:chOff x="279719" y="4456612"/>
              <a:chExt cx="10819827" cy="1097280"/>
            </a:xfrm>
          </p:grpSpPr>
          <p:sp>
            <p:nvSpPr>
              <p:cNvPr id="70" name="Flowchart: Alternate Process 6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79719" y="4456612"/>
                <a:ext cx="10819827" cy="1097280"/>
              </a:xfrm>
              <a:prstGeom prst="flowChartAlternateProcess">
                <a:avLst/>
              </a:prstGeom>
              <a:blipFill>
                <a:blip r:embed="rId16"/>
                <a:tile tx="0" ty="0" sx="100000" sy="100000" flip="none" algn="tl"/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ln>
                    <a:solidFill>
                      <a:srgbClr val="FF0000"/>
                    </a:solidFill>
                  </a:ln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512310" y="4605528"/>
                <a:ext cx="10411722" cy="79532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2" name="Group 5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76087" y="4236893"/>
              <a:ext cx="1047750" cy="495300"/>
              <a:chOff x="1714500" y="3094038"/>
              <a:chExt cx="1047750" cy="551111"/>
            </a:xfrm>
          </p:grpSpPr>
          <p:sp>
            <p:nvSpPr>
              <p:cNvPr id="43" name="Freeform 4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E347D"/>
                  </a:gs>
                  <a:gs pos="14000">
                    <a:srgbClr val="DE347D">
                      <a:lumMod val="91000"/>
                    </a:srgbClr>
                  </a:gs>
                  <a:gs pos="50000">
                    <a:srgbClr val="DE347D"/>
                  </a:gs>
                  <a:gs pos="100000">
                    <a:srgbClr val="DE347D"/>
                  </a:gs>
                  <a:gs pos="86000">
                    <a:srgbClr val="C42D7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reeform 4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816100" y="3154095"/>
                <a:ext cx="919163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1A9C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" name="Rectangle 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20671" y="4023906"/>
              <a:ext cx="9080142" cy="69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</a:pP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đèn sáng  hơn cần điều chỉnh con chạy về phía nào? Giải thích tại sao?</a:t>
              </a:r>
            </a:p>
          </p:txBody>
        </p:sp>
        <p:grpSp>
          <p:nvGrpSpPr>
            <p:cNvPr id="55" name="Group 64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968441" y="4007785"/>
              <a:ext cx="1819275" cy="660400"/>
              <a:chOff x="2452688" y="2863775"/>
              <a:chExt cx="1819275" cy="660476"/>
            </a:xfrm>
          </p:grpSpPr>
          <p:sp>
            <p:nvSpPr>
              <p:cNvPr id="56" name="Freeform 55"/>
              <p:cNvSpPr/>
              <p:nvPr>
                <p:custDataLst>
                  <p:tags r:id="rId8"/>
                </p:custDataLst>
              </p:nvPr>
            </p:nvSpPr>
            <p:spPr>
              <a:xfrm>
                <a:off x="2452688" y="2863775"/>
                <a:ext cx="1819275" cy="584267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DE347D"/>
                  </a:gs>
                  <a:gs pos="0">
                    <a:srgbClr val="E35391"/>
                  </a:gs>
                  <a:gs pos="50000">
                    <a:srgbClr val="DC2D78">
                      <a:lumMod val="90000"/>
                    </a:srgbClr>
                  </a:gs>
                  <a:gs pos="60000">
                    <a:srgbClr val="DE347D">
                      <a:lumMod val="96000"/>
                    </a:srgbClr>
                  </a:gs>
                  <a:gs pos="100000">
                    <a:srgbClr val="DE347D"/>
                  </a:gs>
                  <a:gs pos="84000">
                    <a:srgbClr val="F1A9C8"/>
                  </a:gs>
                  <a:gs pos="80000">
                    <a:srgbClr val="F1A9C8"/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Freeform 56"/>
              <p:cNvSpPr/>
              <p:nvPr>
                <p:custDataLst>
                  <p:tags r:id="rId9"/>
                </p:custDataLst>
              </p:nvPr>
            </p:nvSpPr>
            <p:spPr>
              <a:xfrm>
                <a:off x="2452688" y="3369468"/>
                <a:ext cx="245268" cy="154783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268" h="154783">
                    <a:moveTo>
                      <a:pt x="240506" y="154783"/>
                    </a:moveTo>
                    <a:cubicBezTo>
                      <a:pt x="241300" y="105570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1450" y="153989"/>
                      <a:pt x="240506" y="154783"/>
                    </a:cubicBezTo>
                    <a:close/>
                  </a:path>
                </a:pathLst>
              </a:custGeom>
              <a:solidFill>
                <a:srgbClr val="BF1F64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>
              <p:custDataLst>
                <p:tags r:id="rId7"/>
              </p:custDataLst>
            </p:nvPr>
          </p:nvSpPr>
          <p:spPr>
            <a:xfrm>
              <a:off x="1054499" y="4126016"/>
              <a:ext cx="1491447" cy="269450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b="1" kern="0" dirty="0" err="1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b="1" kern="0" dirty="0">
                <a:solidFill>
                  <a:schemeClr val="bg1"/>
                </a:solidFill>
                <a:effectLst>
                  <a:glow rad="127000">
                    <a:srgbClr val="A21A54">
                      <a:alpha val="8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6274647" y="2562275"/>
            <a:ext cx="2343150" cy="2092326"/>
            <a:chOff x="912" y="1085"/>
            <a:chExt cx="1872" cy="1362"/>
          </a:xfrm>
        </p:grpSpPr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912" y="134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912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1728" y="134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 flipV="1">
              <a:off x="2256" y="129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>
              <a:off x="2352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784" y="134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2352" y="22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2352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H="1">
              <a:off x="1920" y="20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912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1248" y="21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700">
                <a:solidFill>
                  <a:srgbClr val="0000CC"/>
                </a:solidFill>
              </a:endParaRPr>
            </a:p>
          </p:txBody>
        </p:sp>
        <p:sp>
          <p:nvSpPr>
            <p:cNvPr id="87" name="Line 17"/>
            <p:cNvSpPr>
              <a:spLocks noChangeShapeType="1"/>
            </p:cNvSpPr>
            <p:nvPr/>
          </p:nvSpPr>
          <p:spPr bwMode="auto">
            <a:xfrm>
              <a:off x="1440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1824" y="2208"/>
              <a:ext cx="33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700">
                <a:solidFill>
                  <a:srgbClr val="0000CC"/>
                </a:solidFill>
              </a:endParaRPr>
            </a:p>
          </p:txBody>
        </p: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>
              <a:off x="1920" y="20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1680" y="1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1728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3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4" name="Text Box 24"/>
            <p:cNvSpPr txBox="1">
              <a:spLocks noChangeArrowheads="1"/>
            </p:cNvSpPr>
            <p:nvPr/>
          </p:nvSpPr>
          <p:spPr bwMode="auto">
            <a:xfrm>
              <a:off x="1680" y="2217"/>
              <a:ext cx="6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95" name="Text Box 25"/>
            <p:cNvSpPr txBox="1">
              <a:spLocks noChangeArrowheads="1"/>
            </p:cNvSpPr>
            <p:nvPr/>
          </p:nvSpPr>
          <p:spPr bwMode="auto">
            <a:xfrm>
              <a:off x="2132" y="2208"/>
              <a:ext cx="3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 dirty="0">
                  <a:solidFill>
                    <a:srgbClr val="0000CC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96" name="Text Box 26"/>
            <p:cNvSpPr txBox="1">
              <a:spLocks noChangeArrowheads="1"/>
            </p:cNvSpPr>
            <p:nvPr/>
          </p:nvSpPr>
          <p:spPr bwMode="auto">
            <a:xfrm>
              <a:off x="1488" y="1093"/>
              <a:ext cx="4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+</a:t>
              </a:r>
            </a:p>
          </p:txBody>
        </p:sp>
        <p:sp>
          <p:nvSpPr>
            <p:cNvPr id="97" name="Text Box 27"/>
            <p:cNvSpPr txBox="1">
              <a:spLocks noChangeArrowheads="1"/>
            </p:cNvSpPr>
            <p:nvPr/>
          </p:nvSpPr>
          <p:spPr bwMode="auto">
            <a:xfrm>
              <a:off x="1702" y="1085"/>
              <a:ext cx="72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-</a:t>
              </a:r>
            </a:p>
          </p:txBody>
        </p: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2304" y="1104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</p:grpSp>
      <p:sp>
        <p:nvSpPr>
          <p:cNvPr id="99" name="Rectangle 36"/>
          <p:cNvSpPr>
            <a:spLocks noChangeArrowheads="1"/>
          </p:cNvSpPr>
          <p:nvPr/>
        </p:nvSpPr>
        <p:spPr bwMode="auto">
          <a:xfrm>
            <a:off x="677370" y="2604560"/>
            <a:ext cx="5035372" cy="11855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điểm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A, vì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lúc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biến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có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nhất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035055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8641" y="1372326"/>
            <a:ext cx="83079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634" y="600891"/>
            <a:ext cx="783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	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 ĐẦU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293883" y="0"/>
            <a:ext cx="4800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en-US" sz="3600" kern="10" dirty="0">
              <a:ln w="19050">
                <a:solidFill>
                  <a:srgbClr val="FF0000"/>
                </a:solidFill>
                <a:round/>
              </a:ln>
              <a:solidFill>
                <a:srgbClr val="FF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4" descr="Green marble"/>
          <p:cNvSpPr>
            <a:spLocks noChangeArrowheads="1" noChangeShapeType="1" noTextEdit="1"/>
          </p:cNvSpPr>
          <p:nvPr/>
        </p:nvSpPr>
        <p:spPr bwMode="auto">
          <a:xfrm>
            <a:off x="350565" y="2207173"/>
            <a:ext cx="7374540" cy="28645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600" b="1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953735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CÔNG SUẤT ĐIỆN</a:t>
            </a:r>
            <a:endParaRPr lang="en-US" sz="16600" b="1" kern="10" dirty="0">
              <a:ln w="9525">
                <a:solidFill>
                  <a:srgbClr val="FFFF00"/>
                </a:solidFill>
                <a:round/>
              </a:ln>
              <a:solidFill>
                <a:srgbClr val="953735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5586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286252" y="0"/>
            <a:ext cx="8334724" cy="10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12: CÔNG SUẤT ĐIỆN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CÔNG SUẤT ĐỊNH MỨC CỦA CÁC DỤNG CỤ ĐIỆN</a:t>
            </a:r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286252" y="990600"/>
            <a:ext cx="8599805" cy="44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vôn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oat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9668" y="1707934"/>
            <a:ext cx="3808555" cy="3469822"/>
          </a:xfrm>
          <a:prstGeom prst="cloudCallout">
            <a:avLst>
              <a:gd name="adj1" fmla="val -51536"/>
              <a:gd name="adj2" fmla="val 7156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15" name="Group 18"/>
          <p:cNvGrpSpPr/>
          <p:nvPr/>
        </p:nvGrpSpPr>
        <p:grpSpPr bwMode="auto">
          <a:xfrm>
            <a:off x="4938550" y="1999488"/>
            <a:ext cx="1961147" cy="1713650"/>
            <a:chOff x="2352" y="1152"/>
            <a:chExt cx="624" cy="830"/>
          </a:xfrm>
        </p:grpSpPr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152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352" y="1824"/>
              <a:ext cx="624" cy="1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700" dirty="0">
                  <a:solidFill>
                    <a:schemeClr val="bg1"/>
                  </a:solidFill>
                </a:rPr>
                <a:t>220V-75W</a:t>
              </a:r>
            </a:p>
          </p:txBody>
        </p:sp>
      </p:grpSp>
      <p:grpSp>
        <p:nvGrpSpPr>
          <p:cNvPr id="18" name="Group 21"/>
          <p:cNvGrpSpPr/>
          <p:nvPr/>
        </p:nvGrpSpPr>
        <p:grpSpPr bwMode="auto">
          <a:xfrm>
            <a:off x="6995483" y="1905000"/>
            <a:ext cx="1961147" cy="1874046"/>
            <a:chOff x="3216" y="912"/>
            <a:chExt cx="768" cy="1103"/>
          </a:xfrm>
        </p:grpSpPr>
        <p:pic>
          <p:nvPicPr>
            <p:cNvPr id="19" name="Picture 22" descr="Den3bong230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12"/>
              <a:ext cx="76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3216" y="1803"/>
              <a:ext cx="768" cy="21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700" dirty="0">
                  <a:solidFill>
                    <a:schemeClr val="bg1"/>
                  </a:solidFill>
                </a:rPr>
                <a:t>220V-25W</a:t>
              </a:r>
            </a:p>
          </p:txBody>
        </p:sp>
      </p:grpSp>
      <p:grpSp>
        <p:nvGrpSpPr>
          <p:cNvPr id="21" name="Group 24"/>
          <p:cNvGrpSpPr/>
          <p:nvPr/>
        </p:nvGrpSpPr>
        <p:grpSpPr bwMode="auto">
          <a:xfrm>
            <a:off x="7038809" y="4117568"/>
            <a:ext cx="1951502" cy="1746783"/>
            <a:chOff x="4896" y="960"/>
            <a:chExt cx="864" cy="1003"/>
          </a:xfrm>
        </p:grpSpPr>
        <p:pic>
          <p:nvPicPr>
            <p:cNvPr id="22" name="Picture 25" descr="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960"/>
              <a:ext cx="86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046" y="1776"/>
              <a:ext cx="624" cy="18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700" dirty="0">
                  <a:solidFill>
                    <a:schemeClr val="bg1"/>
                  </a:solidFill>
                </a:rPr>
                <a:t>220V-660W</a:t>
              </a:r>
            </a:p>
          </p:txBody>
        </p:sp>
      </p:grpSp>
      <p:grpSp>
        <p:nvGrpSpPr>
          <p:cNvPr id="24" name="Group 27"/>
          <p:cNvGrpSpPr/>
          <p:nvPr/>
        </p:nvGrpSpPr>
        <p:grpSpPr bwMode="auto">
          <a:xfrm>
            <a:off x="5114442" y="4038191"/>
            <a:ext cx="1961147" cy="1826161"/>
            <a:chOff x="4077" y="960"/>
            <a:chExt cx="675" cy="1034"/>
          </a:xfrm>
        </p:grpSpPr>
        <p:pic>
          <p:nvPicPr>
            <p:cNvPr id="25" name="Picture 28" descr="imag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60"/>
              <a:ext cx="67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4077" y="1824"/>
              <a:ext cx="672" cy="17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700" dirty="0">
                  <a:solidFill>
                    <a:schemeClr val="bg1"/>
                  </a:solidFill>
                </a:rPr>
                <a:t>220V-55W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12064" y="1432917"/>
            <a:ext cx="8108912" cy="431509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grpSp>
        <p:nvGrpSpPr>
          <p:cNvPr id="34" name="Group 37"/>
          <p:cNvGrpSpPr/>
          <p:nvPr/>
        </p:nvGrpSpPr>
        <p:grpSpPr bwMode="auto">
          <a:xfrm>
            <a:off x="2957351" y="3386925"/>
            <a:ext cx="1981200" cy="2477427"/>
            <a:chOff x="4080" y="1344"/>
            <a:chExt cx="1248" cy="864"/>
          </a:xfrm>
        </p:grpSpPr>
        <p:pic>
          <p:nvPicPr>
            <p:cNvPr id="35" name="Picture 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CE6F3"/>
                </a:clrFrom>
                <a:clrTo>
                  <a:srgbClr val="FCE6F3">
                    <a:alpha val="0"/>
                  </a:srgbClr>
                </a:clrTo>
              </a:clrChange>
              <a:lum bright="-38000" contrast="62000"/>
            </a:blip>
            <a:srcRect/>
            <a:stretch>
              <a:fillRect/>
            </a:stretch>
          </p:blipFill>
          <p:spPr bwMode="auto">
            <a:xfrm>
              <a:off x="4512" y="1344"/>
              <a:ext cx="356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4080" y="1920"/>
              <a:ext cx="1248" cy="28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</a:rPr>
                <a:t>220V - 100W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14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29" grpId="0"/>
      <p:bldP spid="12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286252" y="0"/>
            <a:ext cx="8334724" cy="10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12: CÔNG SUẤT ĐIỆN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CÔNG SUẤT ĐỊNH MỨC CỦA CÁC DỤNG CỤ ĐIỆN</a:t>
            </a:r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286252" y="990600"/>
            <a:ext cx="8599805" cy="44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vôn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oat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2064" y="1432917"/>
            <a:ext cx="8108912" cy="3201498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marL="457200" indent="-457200">
              <a:buAutoNum type="alphaLcPeriod"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endParaRPr lang="en-US" altLang="en-US" sz="24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vi-V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Số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vôn ghi trên các dụng cụ điện là hiệu điện thế định </a:t>
            </a:r>
            <a:r>
              <a:rPr lang="vi-VN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mức 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dụng cụ đó hoạt động bình thường.</a:t>
            </a:r>
          </a:p>
          <a:p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-Số oát ghi trên các dụng cụ điện là công suất định mức </a:t>
            </a:r>
            <a:r>
              <a:rPr lang="vi-V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dụng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 </a:t>
            </a:r>
            <a:r>
              <a:rPr lang="vi-V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55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29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28870PHOTO" val="/9j/4AAQSkZJRgABAQAAAQABAAD/2wBDAAMCAgMCAgMDAwMEAwMEBQgFBQQEBQoHBwYIDAoMDAsKCwsNDhIQDQ4RDgsLEBYQERMUFRUVDA8XGBYUGBIUFRT/2wBDAQMEBAUEBQkFBQkUDQsNFBQUFBQUFBQUFBQUFBQUFBQUFBQUFBQUFBQUFBQUFBQUFBQUFBQUFBQUFBQUFBQUFBT/wAARCAzrCT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e3UN1p23bRs9q/WbH81DKKKKogXbRtp1NkpsCNulG2nbaN1IBu2nbfkoVaFWnuAtFFL/tUxIGWjbTqZSsNsXbTtntT6ikkWL71CAlpn+zVea+W1j8yT5Iv78nyVyusfFjw1okm281K0R/+mb7/wCVZTqwpq83ZHVTw9au7U4t+iudsy0leMap+054Vsnkjt/tV7/1zTYlQ2v7T3hppP3kc8Fcf9o4VO3Or+p6n9iZhy83snb0PbttLXHeF/ix4Y8UJG1nrVpuf/lhO/lP+TV2SsrpGy/OrfckjrrhVhUV4O6PLrYerQlarFxfmrCUv3qcy05elamBFU1M2/vN1PoaAKftpqrTl60FdRrU5etOooDYKfTKcvSqBIWnUi05VoLEp6dqZUq9KBMG6UtI3Sn0ylqhFrofh8v/ABX/AIb/AOwjbf8Ao9K5+ug+H/8AyUDw3/2Erb/0clY4j+DP0Z04P/eIeq/M97/a/wD+Sc6X/wBhRP8A0TNXyL96vrv9r0Z+Hmlf9hRP/RE1fI2z2rw8lX+y/Nn0HFH+/wDyQyl/2qNtC9a95I+OuG2hVp1CdqYiNqSnUn3KnYe43bRtpzUbatCBlpaVVpKYmKvWhVpyrQ/elYY3bTtntQnan0wGL8tD96jab95tX79UdS8RWelpuup4IP8AfdUqXJR1ZtCEpvlitTSj+enba831T48eDtLjkWTUkeVP4IPnrl5P2pPDnn7Y7S7dP+eklcU8fhoO0pr7z1qeTY6srxpSt6f5nuCrTtu2vH9J/aU8J3k8cdxPPao//LSRN6JXp2h+KNK8QRxtp+pWl7/1wnV6uniaNXSE0/mjlr5fisL/ABabS72dvvNOin7f4aZXUeehdtOTtTm6U1V2UDH0q0lL9ygdx22mrUlFA2gTtRRs9qKoB9FFOobLSEWnL1pKVetAmSL0ptS0xelUhp9Baf8A7NJSLTB7n0T+yJ/rPFP0tf8A2tXkf7RzY+NPiP8A7d//AEnjr1v9kX/WeKvpa/8AtWvJP2kF/wCLz+IfrB/6Tx18vR/5GtV+X+R9pjP+Seof4n/7ceZ0U/Z7U1utfRnwjDbQy0lFNCF201qc3Wm7aQCUm2n0iruoAFX+GhaNtO21QCUu2jbTk7UCQyl20lTUmrDGbPanL0prNt+aoftGz5l+7TLimyZ+9O2/u65nWPiFoeiR7r6+tIET/npOtcXrH7SHhDTvlhnnvX/6YJXJVxVCl8c0j0aOW4uv/Dpt/I9bpVXdXhcP7UXhx/vQXcH+/XYeF/jt4T8QP5a6tHZXH/PO7+Tf9G6VnDHYappGav6m1XJ8dRXNKlK3oejbaF61Ha3kF/B51vIk8X9+B99Tfwbq61Lm2PJknHSQ3/Zo+7Tk7UMu+qEOXpS0i9Kcq1NilsCrTttC9adVDWqGr1p1FFNCBO1PpF6UtMpKwU6k205utA7WHJ2pzf6ump2qRqBJ2EpU/wBqhaWrBi7d/wA1fYVz/wAm2yf9iu3/AKS18e/wV9iTf8m2v/2LH/trXzGdb0vU+34Z2xH+E+GqKfs9qNntX0CWh8K9xv3qSlXrSVRmLtpKev36jahoBKTbTttLQAzbTttG2hVqgFpF+alp+z2oEhu2jbTn70J2pWGN207Z7U+opJlT5aZSVyWmJ2qrdapFYJ5lxIkCf7b7P51yOrfGLwro0nl3WrQI/wDsPv8A5VjOtTp6zdvU66OFr12vZxcvQ7plpa8S1D9qDwvA/l28F1df9NNmxKks/wBpzwvK/wC88+Bf9yuJZjhb29or+p6LyTMLc/snb0PattLXNeG/iR4c8Sxxtp+tWk+//lm77Jf++WrqK7YVI1FzQd0eVVo1aT5akWn2asMpdu+hlqWtDEYnan0xV/ip9DQBT9tN205etBa1GtTlanUbPagQU+mU+qBLUKVaFpyrQWC9akXpUa9akXpQK4N0paKdQO90Iteifs/Lt+Lug/70/wD6IkrzyvQvgB/yWDw/9Z//AEnkrlxzthan+F/kejlf+/Uf8S/NHbftn/e8I/7t3/7Rr5nr6a/bNGX8I/S7/wDaNfNGz2rzspV8JH5/mz0OI/8AkaVfl+SGUUrLSV7J8vcXbRtp1H8FAiNqSl20fcoHuN20Kuyn0jLTQg2/PS0qrSUxMVVo205O1D96kY3bTtntQnan0AMTtQ/eo/tG/wC789ZeqeKtP0hP9Mu4IP8AfnVKHOMNWbwpzq+7FXZtR/PRtrzHVv2gvB2lx7vt/nuv/LOBN9c3/wANSeHHn/49LtE/56PXBLH4aDs5r7z1oZLjqq5o0pfdb8z3JVqTbsryXQf2jPCGqTxwzX72Tv8AcedPk/GvTNJ1yx1xN1jf2l6n/TCdXraliKVX4JJ/M462BxOF/i02vVMu0U9fmoTtXScI3bTk7UMv8NCrsoAfSrSU6goXbTVqSigbWoUJ2ooTtVCH0UU6hstIRacvWhutOTtQJjl6U2paYvSgaYL0qT71JSr1qxM+pv2U/wDkQNR/7CL/APoqKvl34lN/xcTxR/2Fbr/0e9fUP7Kf/Ih6n/2En/8ARMVfL/xKX/i4nij/ALCl1/6OevlcFrmFdn22a/8AInwqOa+592kp+z2plfSnwbCl20lFNCF21G3SpJKbtpFbuwlJtp9Iq0Egq0tJtp22qASlZaNtOoGhlLtpKmqRDNntT6Y0ixJuqGS6WKPc33KbKipMm3+9O21yOtfE7w/oPzX2pWqf9t1f+Vcbq37S3hOwk8u3kur3/rgnyVyVMXQp/HNL5nqUcsxlfWnSk/kew0qrurw23/ag8OP96CeCu48K/Gjwn4l+W31qCCX/AJ4XX7p/wzwazhjcPV0jUT+ZVbKcbQV505Jeh3m2kpIZkng8yORJ4m/5aJ89SP3rtTueS047jfvUfdpydqGXfJupjH0Ui9Kcq0FBtpzLQvWnUBuhq9ac/eiimgBO1PpF6U+mUlYbTqTbS0DtYenanN0oXpQ3SgSdhaVP9qloqwYu3+KvsH9pD/kiWvf9u3/pRFXx8y19hftIf8kV13/t2/8AR8dfM5rricOvP9UfbZDpgcb/AIf0kfDv3qSn7PajZ7V79j4UZS7aF60lUQLtobrTk7VG1DQCUm2nfcoagBu3+KnMtG2nKtUAlKvWkp6rsoEhu2jbTn70J2pWGGz2oVdlPqKSZVfb/HTKSuSN0pqVRvtag05N11IkH/XR1T+dcfqnxu8IaTJJHcatB5qf88PnrGpXp0vjlY7aOExFd/u4N+iuegMtLXiF1+1F4aSTbDBfTp/z0+5VrT/2mfCsskfnSTwJ/wA9PL31xxzHCvRVF953yyTMIrmdJ29D2bbS1ieH/HGh+I4420/WrG93/wDPN/n/AO+etb23+GuyM4zV4u6PJqUqlKVppp9mrDKXbSVNWhkMTtT6Yq7KfQ0Ai9Kk2037lSUFLUj/AOWlSJ2oo2e1ABT6ZT6oEtQpVWlpV60FgvWpF6VGvWploFcSiinUFXuFeyfsrrt+Id//ANg2T/0bHXjS17L+yx/yUa//AOwbJ/6Oirzs0/3Oa8j2sk/5GFL1/Q+saWiivzM/dQooooAKKKKACiiigAooooAKKKKAPzO201O1DLRX65Y/moNntRT6ibrTJ2EpfvUbaNuyi1xCUUu2koFcKKKXbVgw/gp1FMoJHs1NZqz9c17T/Dmmyahql3HZWkX8cn9K+dfiF+0hdalvtdBj+xW7f8t3/wBa/wD8TXm4zHUMFG9R69up7uW5Risyny0Y+71k9l/mz27xl8StD8FQSNfXaPL/AM8I/nevD/En7Qmuaj5n9lwR6XE/3JJE3v8AgK8hbUGurvzppJLq4f8A5aT1TvtaVfMWH9//ANNK+Fxed4iv7tL3Y+W/3n6xl3C+Cwi5qy55ee33I1fEXiTV9bn8zUNWu7p/9t/6VzTXMSyfN871RuppbqoY7OeWvEdSdR81SVz6yFKnSXJSikvLQ0mvlf7saU37U2/bTYdNnb/lnvq5Dpsv/PCSsbxNrS7DVuG2fvI66Twv8TvEvgueNtJ1q7giT/lhI/mxf98tWXHpM8Ue7y/k/wCedQzWfybvL2P/AM861p4h0pc0JWZjWwsa8OWrFNdnqfUHwp/aOg8W3cem69Gmnag3+pnj/wBS/wD8TXty3EWzd/BX5zq0tv8AN9x1+5XeaT8fPF+kwQQ2t+myJNn79N9fYYPPFGHLX1a6r9T82zPhP2lT2mDtFPo9vkz7eWRakXpXy74b/ag1xHjXVLC1uov+mHyPXsXhP4zaD4oT93d/Zbj/AJ4XfyV71HM8NXdoz17PQ+PxXD+Pwqcpwuu61PQ6VetV7W+juk3R1YXrXqrXVHgyi46Mds9qE7U7bvo21pYkG6UtM2e1S0WBDadSqtJUbmwU+nN0prNVx1RnLQfTqbSq1aGaZJW/8Pvm8eeGj/1EbX/0elc8vWuh+Hy/8V/4b/7CVt/6OSuTEX9jO/Z/kd2Et9Yp27r80e9/te/8k80v/sKR/wDomWvkV+9fXX7Xf/JPNL/7Ckf/AKJlr5Frxck/3X5s+g4of/Ch8l+QbPajZ7U771Nr3z5EZS7tlG2jbQQDdaF60baNuynYVxKKVutJTQ73Cl/jpKfTIBO1N3Ubq4f4hfFjRfh9H5NxP9q1NvuWMH3/APgf92sKtSFGDnUdku510MNWxVRU6UXKT6I7S4uIreOSSSREiT+OSvKfHHx+0jQZPsel/wDE0vv+mH3Erwvx18YNa8dTyRzT/ZbH/nhB9yuRjvooIH/gT/x96+Kxmfy1hhlbzf8AkfqGWcIRjapjXd/yrb5vqeg+JvjJ4q1tJI11L+y7f+5Y/wDxVeZahfTyu8lxdyT/AO+++qt9rEsvyrHsSseRZZX3V8vUxVeu71Jtn39HBYXCxtRppeiX+Rp/bIk+7HTPtm77vl1Th0+er0elz/e8h65rxW52LmfQIbiX7y1ajvpbd/Mj3wTJ/HA+x6dDpMsv3YPnq22nyxfLJHvo9pGOqYey51aSO58G/tEeL/CvlwzX/wDbdkn/ACwvvnf8H619QfDv4naR8Q9KjuLOTyLhf9daP99Gr4ZuLVon+WPfV7QfFWoeEtRS80+TyJVr6PL84qUGo1XzR/E+NzbhuhjIudGKjPutE/U/Qhpl+7TlkVq+M9J/aS8Z2sm1p7WeJf8AlnOleneFf2nEutkeuWGz+/Pafc/Kvqaec4Wejlb1R+f1uF8xpK8YqXoz6CWlrnNB8daVr0cclndwTo3/AH2n4V0SyK9exCpGorxd0fNVMPUoPlqqzHL1p33KE7U7bW9jAWik20L0pALSL0p9Kq0NmiQlPoX79H8dCQMfTqi3fvKcrVsZXHKtSU3dTtntSYz6H/ZIGH8VfS2/9q15H+0Z/wAlm8Q/W3/9J469a/ZE+/4q+lt/7VryX9o7/ks3iL62/wD6Tx18rSX/AArVfT/5E+2xf/JPUP8AE/zkeaJ2o2e1Cdqd92vpT4bcbTKe/em7aCQ3UN1o20bd9HKAlFFFVYBV60lFPpkDV605mplJNMsUckkkiJEnzu8n3EqWWk3sO3Vk+IPFGmeGrSS41C7S1T/ppXkfxE/aOsdO8+z8O+Xeyp8j3z/c/wCAf3q+f9Y8UXnia+kvNSu576Vv+Wb/AHK+Zx2dUsO+Sl70l93/AAT7rKuFq+MSqYn3IvpbV/Loe3eKv2jpbqR49BtP3Sf8vd19yvJfFHjzxH4j+bUNandP+eCP5SflXP3mrLbx/L883/PNP4K5+8vpbj/4iOviq+Y4rEv3pu3ZaL8D9RweTYHBpclNXXV6v8S1cXSrJ++k3v8A79R/bl/hjjrNW1llq1Dps7/8s99cd3u2eslbZE/2r2qaO4b+KPelJHpsq/8ALCSr1vo8/wB5Y9iVnzwL5JdibR/FWq+HJ/tGk6ld6XL/ANMJ2T9Ole3fD/8Aakvvt0Fn4ojjurd/k+3QJsdP95ehrw1rFm+9HseqPltFJ/q/kr0cJmFXDyvTlp26HjY7J8NjYtVYJt9eq+Z+iGm6pbapaR3VrPHPFKm9JI6tLMv3q+D/AAz8XPEfhK1+y6bd7Ilfem/5677w/wDtPeKonj+3R2N6n8fybHr7OlnmHklz3R+Y1+EsZBv2TUl01sz62Vt9PryLwf8AtBaLr3lw3nmaXdt/z0+5+denabrVtqUe6GRJN/8AGj/JXs0cXRrq9OVz5nE5disI+WtBr+u5fp+z2pu6nJ2rtS0PN2Cn0nl01lqrAOXpS0q0bakpK4LTl60lPX7lSXYE7U5elN3+9Cdq1MZMlpVWmq1LVjH/AH6+wLn/AJNuf/sV2/8ASWvj9lr7Bl/5Ntf/ALFg/wDpLXyudf8ALr1Pt+GXf6x/hPh5vuUbPah+9Pr6JLQ+He4zZ7Uypqi21RmH3aPvUbaNtFrgJRS7aSgVwopV60basGDdacnaim/dpMEDNQzVh+LPGGleC9KkvtWu0tYv4I/43b/ZFfN/xC/aE1PxH5lnpf8AxK7J/wC5/rX+teXjcwoYOPvu8uiX9aHv5ZkuKzOX7tWh1k9vl3PcPHHxe0HwWkiyXf2q7/ggg+d68V8SfHrxLqnmLY+XpCN/y02b5f8A61eUw3i+Z5jSb3b788nz1Rvta/1iw/On9+SvhcXnOJru0Hyrsv8AM/WMv4ZwODV5x55d3/lsXtc1rU9UnkmvNSurp2++889YjXkX+/VC4kluv9umx2M7fNXjOc5O83dn1MKdOmuWnGyNBrxX+7HHQtwzSfLTYdLnf/lg71bh02Vv+WFZ3ga2l2E+0N/FH89dd4R+MXirwW8f2HWp3tP+fS7/AHsX/j3SufXS54E+aP8A7Z1XuLPZHuWOtaWKlRlzU5WZzV8JCvHlqwUl2aufXHwn+Pdj4/8A9D1CNNO1X/nnv+Sb/dr1jzl2V+ddvdT6c8c0P7iVX+SvQNP/AGiPGdh5aw3cDp/zzdN9fZYTPIqmliNX3R+a5jwlKVXnwbUYvo+nzPtbenpUy18y+Gf2otT+7rFhBOn/AD0tfkr2Twv8VtD8UQRta3caS/8APCf5Hr3aGZYau7RnqfI4rIsdhE5Thp3Wq/A7elXrUcN0s8e6P7lSL1r04+8eFJcujHbPanL0o20baoQN0paYq1LVWBajadSqtJUbmwVNTH70M1XHVGUtB9KtJT91aE3Hfcr0H9n9f+Lu6C3+1P8A+iJK8+TtXoHwB/5K/oX+9P8A+iJK4Mb/ALtV/wAL/I9PLWljqFv5l+aO3/bO/wBZ4R+l3/7Rr5ob79fS/wC2b/rPCH0u/wD2jXzQnavOyhf7HD5/mz0uJP8AkZ1Pl+SDZ7UbPan0yvaPlhlLu/ho20baAButC9aNtG3ZTsK4lFK3Wj71NBcSil+7TqZIbv3dN3Uf7Nea/Eb43aL4Ikks4ZI9R1VfvwR/ch/32rmrVqeHhz1ZWR3YbCV8ZNUqEbyf9a9kehX2oQWEEk1xOkES/wAbvXj/AIy/aIsbCeSz0OCTVLhfvyfcSvCfGHxM1fxzdbr67f7P/BBB8iVgtqEVvB/cT+BP79fE4zP6krww6su73/4B+p5bwhSpWqYx80uy2+/qdp4o+LHirxAkkcmrPZW//PCx+RP++q85vLpmk3XE7v8A9dH31XvtWln/AOmdZbQyyv8A79fNVK9evrUm2feUcJh8MuWjTS9Eaf2yJPux0z7V/dqrDp89Xo9NlX/lhJXPdJnSlJ9AhuJf4atWuqT2E/nWs89lcJ/y0gdkf9Kdb6PPL92P56sSWLJ8skfyf89KFVUdUxOjzq0lp5npXgv9pjxR4f8ALt9Uk/t6yX/nv8k23/f/AMa+oPBvjjSvG+lQX2mz70f76fxo3oa+CLi3aJ/lj31r+G/HWq+DbqSTTZ/I3JsevpsBnM6Pu1nzR/FHw+b8NUcWufDxUJ+WifyP0A85fu05ZFavjrRf2lvGdq+2SSxukT+/HXqfhP8AaYsb+SOPWLR7J/8AnvB86V9NSzjC1HZyt6nwlfhjMaOsYqS8n+h7stLWJo/izT9Zj8y1u4LpH/uP/Otrdur2ITjNXi7o+cqUJ0W41FZkirRQnanba3sYC0UjLQvSiwC0i9KfSqtQzVREp6dqE7Ufx01qJj6KYnanK1bGVyRVp1N3U7Z7UFbH1L+ysu3wFqX/AGEX/wDRUVfL/wASf+Sh+KP+wpdf+jnr6f8A2Vf+RC1P/sJP/wCioq+X/iV/yUPxR/2FLr/0c9fJ4LXMK59vm3/InwpzadqNntRTvu19MfCjaZT3703bQQG7fSUu3ZRto5QEopV60lACr1pKXbTqsgZT2amVBfahbadaSXV5PHa2kXzvPI/yJSfu6yNIxlJ8sSxurn/FXjjSPCVr52pX6Qf9M/4/yrxn4hftKL+8tfDcfyfc+3T/AH3/AN1a8NvNan1a6kur6d724Z/+Wj18pjc9p0G4UVzPv0/4J+gZXwnWxKVXFvli+nX59j2jxJ+0Zqd+8n9i2kdrF/BPd/0WvJ/E3jDXvEEm7UNau7p/7m/Yn/fNYt9rCxfLH+/esG6upbr/AOwr42tj8ViH703btsvwP0zCZTgsGl7Omr93q/xLU10qyfvJN701r5f4Y0rNjs55auQ6bO//ACz31xtrqz1Un9lEn2pqsLcN/FHvSiPTZfu+Q9XodHnT955fyVHPBFqnJ9C54d8da94Snjm0fVrrTv8AYjf5PxQ8V718M/2nm1S+j0/xRHHA7fIl9B8ibv8AaWvneSxZ4/mj2PVNVaL/AJZ16uFzKrh5Lllp26Hg5hkuGx8GqsFzd1v95+i1vdRXEHmRyb0f+OOpFmX71fC/h/42eKvDljBa2N3+6i+55nz133h39qDxHE8a6lBaXsX8fl/I9fZU87w0rc10fmVfhPHQv7K0l62f4n1cvz0+vMPCPx00HxL5cckn9nXf/PO7+5+dejWOpQXqbo5I3/65169HE0cQr05XR81iMvxOElatBp+ZZp+z2pq9ad9+uxI8/YKfSeXTWWqsA+ilWhVqXoUhaVetJUv8FK3QtrQananL0pu793Qv3K1RiyWl201Wpy9aHfoMd9+vsD9o/wD5Itr3/bv/AOlEVfHrLX2D+0b/AMkU17/t3/8ASiOvmM1/3nDPz/VH3GQP/Ycav7v6SPiB+9G3dRTvvV9GfCjdntTKfTdtBAbtlJS7aNtFrgJRS7dlJQK4rdaSlXrRtqwYN89OTtRTKAQu6mySKvzN8iVzPjr4iaL4BsfO1Kf/AEh/9TaJ88z/AP1q+afiB8dNX8YPJawyf2dp/wDzwg+/+JrxsdmdDBKzd5dl+vY+lyrIcVmb5orlh/M/0XU908dfHDQ/CXmW9vJ/aOofwQQfPXjPiT44eKtW8yO1u49Iif8A5ZwfPL/31XmcN5FF5jfc/vyfx1m32tM3yxx/J/z0evhsVnOKxDtF8q8v8z9XwHDeAwcffjzy7v8Ay2LmraleXk8kl1fTzs/35JJ99ZP2yJf9uqE3m3D7vv06OxnevJ5pPWTuz6WMIU/dgrIvfa9/3dlEdwzfdpkelz/88HerkOlyy/L5FZ80DS0uw1bpk+by9jf89I67zwf8dvF/g1/Lj1Z9Rsv+fW+/ep+DfeFci2mzwR7Wj31VurPb8y1vRxcqMr05WZx4nBUsTDlrQTXmj7Q+Fvxm0z4jWO1v9C1Nf9daO/6rXojTLX536brV54euoLy1k8i4iffXoGm/tHeM7Wfat3A8X/PN0r7PC55B00q61XVH5pj+EantXLBtcr6PofaXmL92pFr5x8L/ALUE8vlrrmmo/wD03tf8K9i8O/EjRfEcEclnfo+/+CT5H/KvaoZhh6+kZ69j5LFZJjsIuapDTutV+B1tKvWo45llj3L9ypF616cfePFa5dGO27acrUbaNtUIWimKtS1WwLUbTqVVpydqjc2toMqamP3oZvnq0ZS0H0q/NTd1Sbq0EO+5XsX7K4x8Q7//ALB0n/o2OvHU7V7F+yx/yUS+/wCwdJ/6Njrycy/3Op6fqj3cla/tGjbv+h9Y0UUV+ZH7sFFFFABRRRQAUUUUAFFFFABRRRQB+Z33qbTvu0fer9dP5nHbd1LTPu0N89VYL3Ybabv96kb5aj3bqYBRQq0VADKVutOprfJVJ3EwZqw/GXjDT/BGhyalqUmyFPuJ/G7egqbxN4ksfCWjT6lqU6QWsSf99t/dFfFfxU+K2ofEnXPtU37iyi+S3tf4EX3/ANqvGzLMo4KnaOs3sv1Z9TkWSzzSteWlOO77+SJPid8VtQ8earJcXkmy3T/j3tY/uIv+NcbbxtP80kn3vuVRWNl/eSfP/cStCztWnk+b/gf+FfmVatOrJ1Kju2fumGwtPDwVKlG0VshzSbk+X/U/+h1Ys9FudS8uNY/vV1Hh3wXPqz+ZJ8kVfSXwp+DtskEd1NHvlf8A8cr5/F5jTwy01Z9JhMtnX96WiPB/D/wL1fWfLZYHRP8AnpJXoWi/szyp5bNHI719VaP4Xgsk/wBR8ldBb6fFF/q46+YqZxWlrF6H0VPLaEPs3Z8z2v7Pa26fvLTY/wDfStKx+BttL+7mtK+kI9PZqP7LVfm/jrheYVn1Or6nDoj5/wD+FA2zQSfu/wDcrkdc/Z/bZ/qPn/v19afZd6VXmsYn+VqSzCvF3uN4OD0aPhHWPhOth+5vo3RP76JvrkfEHwhlt/8ASNP3z2//ADz2fPX35qnhWzv/AJZIEesW68B2aQbY4/kr0qWc1Y77nnVMsoy0sfnbJpc9hP8AL9/+4/yPViz1KWCTa3yP/t19gePvgHpXiOCSSGP7Ld/30r5T8deCdV8Fal9lvI5PK/gk/gr6bB5lTxXu397sfPYvLZ0E5rWJ6Z8O/jFeaC8dvdSO9v8A9NH3/LX0t4f16z16xjureTfFL/y0r4Fsb7yvL/gr1X4U/EyXwvrMcc0n+hTvseD+or9ByvNZUpKlWfu7X7H5bnuQwxUHXw6tLt3/AOCfXdO3Vn6TqkWqWkc0Mm9Gq8/ev0KL5ldH49KDg3F7jl+enLTWahelW9iBytTl60bacq0kjRjl6UfL70bqNtWkZN2Q+k20baWqIeoqrXR/D/8A5Hzw3/2EbX/0elc4vWui+H3/ACPnhr/sJW3/AKOSsMTpQn6M68F/vNP1X5o96/a9/wCSeaX/ANhSP/0TLXyRX1v+14u74d6X/wBhRP8A0TLXyRXgZJ/uvzZ9JxT/AMjD5L8hI6dtpu2jdt+Va94+PFpGXbRt/eUM2yrAbv8Aeij79H3UpMAfvTV606h+9JbgN3Ubqbury340fGaD4c6d9js9k+u3CfJH/wA8V/vNWdevTw8HUm7JHXhcJVxtaNGirt/1d+RD8ZvjZF4Ggk03S5En1tk+d/4Lb/7KvkfVNaudWvpJJLiSe4lfe8kn33aq+qaleatdyXE0jz3Fw+93f771Xhj8r92v3/45K/L8fjqmNqNydorZH7zlOUUcroqMVeT3ff8A4BejjWBNzfO//s1DRyyv/ferWm6a1x/q/vv9z/Yr0zwT8MWvLqCOT77f+OV83XxMKEbtn1+Hwk8Q7RRweh+B77Xp9sMEj16Vof7Oep3v7y4j8hK+mvA/wts9GtY1jgr0ix0OCCPa0dfKVs6qSdqeiPqKOVUoL31dny7ov7NzRf8ALDf/AL9dBH8BYrf5o7TZ/fj+/X0tHZ/3am/svfHXlyzOvLVs7lgqS0UT53t/gTZ3HzLBsem6t+z/ABbI/Jj+f+OvoyGxWL7tSSWa1k8fWevMaLCQ7Hxj4g+A8tq/mQwbNn/LOuHvvhXY3TyQyeelx/B8lfe11psEqfN89czdeB9Pup/MaBEeu2lm1WOjOWrl9J9D8+dc+G99oMm6SN/K/v1ixx3Nr/tp/sV+g2sfDuxvEkhmgSeJq8D+KX7Ov2VJL7Q/v/8APCvcwudQm+WroeLiMoaXNS37Hifh/wASXmm3cc1vJslT/b2PX0Z8MfjJFqzx2OpSeRL9xJHr5UuobmwvpIbpNkqPsfzK1dN1Z4vuyf8Axdfc4HH1MLJSg7rt0Pgczyqjjqbp1VaS2fVH39DMsqblqRO1eJ/BX4pLq1rHpt9PvuIvuPJ9919K9qjk3/Mv3K/T8JiYYqmqkXofhuYYGpgKzpVFqvxXckZqNtNX79OZq9A8sc1LSLTttZbmielxydqd8vvTU7U5Wq7GbYLtp22mqtPrQhu4i1Ivy01utOTtQZt6n0P+yT9/xV9LX/2rXkn7R3/JZ/EP1g/9Jo69b/ZJ+/4q+lr/AO1a8l/aOX/i8/iFveD/ANJ46+Upf8jar/hX/tp95i/+Sdw/+L9ZHmT96k/g203dRtr6PqfCjvuU3bvp27dTVWrAG6U3f70M1Gz2oAP96mt1pz96KjYdgplK3Wo5plgjkmk+SJPneR/4Fqw5eZ6Dby8gs7WS4uJEgt4k3vJJ9xK+T/jR8dJ/Fskml6bJ9l0RX/4Hc/73+zTvjx8cm8VzyaDo8mzR4n+d0/5em/8AiK8QZWn+ZvuLXwebZrzt0KD93q118l5H63w5w97GKxWKj726Xbzt3LKyNePuaTZFVn/Vfu4/v/xv/cqpbxtL5e35P7ldNovhefVJI4YY/wB1/fr4qpOMFeR+nUqUqjtFXZh29jPdSbY/uV2nhv4Q6rr0cbRwP89eufCv4PwX88ck0e9E/wDH6+lNB8EwaakarB9yvl8XnHs5OFJH0+GyhJc1U+VdF/Znun+a437/APnnHXdab+zqsEf7603p/v8Az19NW+lwRfdj+ery2O6vDqZriJP4j144CjHaJ812/wADYopPLkt/krWt/gDZv8q2/wAn9yvoBtJX7zVNHar92ud4+q+posJBbI+W9a/Z/wD9Ztg3p/BXnutfBuXSfM86OT7P/wBM/nr7gmsV/irH1LQba6j2tGj1pSzOtB6sipgKcl8J8D6t8IYryDzNNkkeX+P5NlcLfeGbnSZPLkj8mVf4Hr9FG8A2KxyeXHsrjfFXwd0rxHaSR3UGxv4Hjr2KOdyi0prQ8mtlNOesdGfDsN5PayfNvrvvAvxI1DwvPG0cm+3/AOee/wCT8qPil8H9T8BvJNbxvPp/9+OvObW68r73yV9jg8Yp2q0ZHyONwHKnSrxumfc3gPx9Z+L7Hzo5P3q/62P+5XZbv7tfDfhHxpc+HNSgvLefY8X/AHw/1r6+8E+MLbxVpUdxbyffT54/7jV+m5VmSxceSekl+Pmj8Sz7JXl8/a0tYP8ADyZ1C9KFbfTd/vTl6V9GfGDvuUfcqNWqTbSZcRaenamqtOqrENjm205aa3z05Vq7Et2BlpyrQvWkpmbJq+vLn/k26T/sWG/9Ja+Q6+v7j/k3GT/sWW/9Ja+Vzz/l16n3XC+qxH+E+IKRelH3aWvolsfDvcXbSUi/JQy76qwg203f705vkpv36YBRQq7KKgBq9aSn1GzVYmO3VyfxG+I2n/DzR/tl18923/Hva/xu3/xNTePvHmn/AA+0OTUtQk+f/ljB/HM3oK+J/Hnj7U/H2uT6pfPvd/kRI/uQr/dFeBmmZRwcOWm7ye3l5s+wyDIp5lV9rVVqcd/N9kTeOviFqHjLWJNQ1Cfz5W+4n8CL6LWDbw/xTSf7dUY42ik3N88rfcrSsbPz5Pm+f/2dq/NK1WU25zd2z9wo0YUoxp042itEkNkZpY/9j+BKuab4dvNWkjjjjkfdXXeGfAc+pOk038f3K+nvhj8H7awtI7iSPfK/z76+exeZww6stWfR4XK51veqaI+e/D/wB1jVPLZoPIT/AKaV6Bov7NLJ5beXJPX1RpfhuC1Ta0FbkNiqfLHHXzVTN60tU7H0MMtow2ifNMP7PsUCf8emyX/xytCz+BtnPHtmg+dK+jl0/dQumrFJurjeYVn1Oj6nDoj59uPgDA9p8sf72uL174Ats+WDY/8Az0r68a1V46q3GnxP96iOYVou9xywdOSs4nwfqnwrgt5/J1DzE/3ErjfEHwludO/0i3jknt6+/tU8I2N+/wC8gSsm+8B2nl7Vj+T/AJ516dLOakdbHnVcro1NLH52/YZ7OT5f/s60NN1ae3kjX7jr/fr6m+I37POn6zBJcafH9lu/v/7FfLPirw3qfhXVZLPUIJEdPueZX0+DzGnidE7S7HzeMy6eHV0rx7nt3w1+NU+nPHZ6k8nk/wB9/nr6M0vUoNRtI5oZN6Mm9JP79fn/AKfqHlSf+yV7V8Gfik2jX0em3k/+hS/c3/wNX6HlWbOMlRrPTo/8z8pz3II1YPEYZe8tWu/ofUVOZtlVbO8W9gjkj+41WK++T5kfkzVtByrup9MZqF6VT2JWg7dTl60bacq0ki2OXpR8vvQrUbapIybsh22jbS0VZm2Kq16L8Av+SuaD/vT/APoiSvOl616J8Af+St6F/vT/APpPJXHjv91q/wCF/kellf8Av1Ff3l+aO1/bM/1nhH6Xn/tGvmuvpT9s5d0nhH6Xf/tGvmrdXlZP/ucPn+bPW4l/5GlT5fkhy0bdtN207f8Aw17J8u2N+9Qy7aFWms1WAb/ej/eo2e1FJgD96E7UUP3qUw6DKXdTfmb7teH/AB4+OS+FIJ9B0WdH1WVNlxOn/Lqvp/v1hicTTwtN1JvRfid+BwNbH11Roq7f3Jd2Q/G748f2H5+g6DOn2v7lxfJ/B/sr718v3F9Lfz7Vk3u335Kr3Ek96/8AttRCv/LNfufx1+W43G1cZU55vToux++ZZllDLKKhTWvV9Wy4qrbx/L87t9yjyZbif5fnf+/Whpejy3vlrH88rf5xXrXw/wDhT/aN9BDJ/wADr5+vi6eHV5M+qw2DqYh6LQ838O/DvUNef9zBI9emaH+zbqE/lyXXyf8ATOOvqDwj8N7bSbWNY4K7yz0WCJP9X89fJVs5qyl+70R9RSyqjBe8rs+X9F/Zva3j+a03p/t1uR/AmK18vbB+6/26+lo7P+7UjaXu+9XnPMq8tWzsWCpLRRPnu3+A9nL8ywbH/wDHKq6x+z/En+pg+T+NK+kIbFYvlWnSWa1l9frXvc0WEhs0fFeufA2WwfzI4/k/jSuJvvhTaX8cixyOl3/zz2V98XmkwSp8yb65ubwHYyz+Z5CI/wDsV30s3qx0ZyVcupS6H556x4BvNBfbcRyJ/ck/gqhG1za/7a/7FffeufDPT9UgkhuoI3R6+c/it+z7c6D5l9ofmTRffeP+OvewucwqvkqaHh4nKXFc1PXyPN/C/i6+0a6juLWR9/8Azzjevpb4Y/FqDxQkdrdSbLv+D/br48VpYJ9skfz/AMdbuk65LayRyQyPvV/9Z/HX3WAzCphZXjrHqv8AI/Ps1yejj4NS0l0Z99RyK0e5acnavLfhH8TIvFGnJDdSf6bF8j/7fvXqCtX6bhq8MRTVSDumfhuMwtTBVpUqis0SbqNuymp2o3fvK7jhJGpaRfmpyrWJonpccnan0ynferSxnzXBdtOZaaq05a0M27i09O1NbrTk7UE3PqX9lT/kQ9T/AOwi/wD6Jir5f+JX/JQ/FH/YVuv/AEc9fUH7Kv8AyIep/wDYRf8A9ExV8v8AxIXHxG8UN/1FLr/0a9fJYH/kY1z7zNv+RPhTmqk+/TfvUfc+avpep8J0Hfcpu3fR96jb+7qwG0UM1CrSYBTKfRU7DsD96buob5Kp6lqUGk2M95eSJBaRJved/wCCqbtqxxg6j5Vuxuua5aeHtKn1DUJ/ItIE3vJJXx78XvjReePL7yV/0XR4n/c2n9//AGm96b8aPjNc/EPUvstr5kGiWr/uoP7/AP00avK2jZ/30n3K/Ps2zV4iTo0X7q38z9j4eyBYOKxGIjefTy/4Jch3XUnmNJ8lWWb+GP7iffeoLWFriT5vk/8AZFrqtB8Iz6vJH+72W618dUqKHvSP0WlSnVfLFanO2umz3nyrHXe+Hfgrq+uJG0cEmx/79e0/Cf4OwXHl3U0e/Z9yOvoTRfCMFhHGqwfItfL4rOmpctNH1OGyiKinV1Z8q6L+zPP/AMtvMd67ix/Z3SJI/OtP+BpX0xb6bBF/q46tR2O+vEnmleT1Z6sMBShpGJ822fwNg8zy5oK1o/gDZum3y/kr35tJX7zVMtr8lYPH1X1NVhILZHynrX7P/wAkn7jf/ckrzvWvhD/ZHmLdRyeV/fjj3191TWKt96sHVPDdnf8AytAj1pSzStF6sxqYGnPXlPgfXPg/5qedpe+dP7jx7K4q60OfTZ9v3HX+CSv0Tm8B2aQSeXHXA+NPgfpHiW1k8yDyLjZ99K9qhnbi0qi0PJrZRGSvDRnxbb309q+1t9enfD/4rX3heSNWk32/+/8AJXL/ABI+Guq+A7uRZI5JLJ/uSfwVydneeV/sV9jhMbtVoSPjsdl8ZJ0a8dGfeXhHxdY+KNNjureTen8f+w1dFXxb8PfiFc+FNZjuI5P3T/JMn8DrX114b8QW2vadHcWsm9Gr9QyzMY42NnpJbo/D88yeeXVOaOsHs/0Zt0i/PTad9yOvePlB9FMXpUm2lLRlxGrUy9KjVadVWIbHfL70+mN89O21diebUNtOVaSlX/WUzNktfXv7R3/JFdd/7d//AEoir5BVa+vv2jv+SK6/9Lb/ANHx18vm/wDvOG9f1R95w/8A7jjf8P6SPiKkjoX5KWvoD4QXbSUm7ZRtqrADLTd/vTm+Sm/fpgFFC/LRUANXrSU+o91WnoJjt1ee/Fj4tWfw3sfLj8ufWJU/cwf3P9pqsfFT4qWfw00bzpPLn1OX/j3tf7/+0f8AZr4r8TeJtQ8V6rPqV9P593O/zyf4V83m2ZrCx9lTfvP8PM+44eyJ4+ar11+7X4v/ACJvE3i6+8S6rPeXk8l1d3D/ADyPVGGFIo/Mmk+dfv1Rjja3fb/y1etbTbFpfmX53/gT+tfnFSo3eU3ds/aqVFRShBWS2RFJ5sv/AMRWnpPhO+1meOOOOR3rtPCPw7lvZ42m++1fUnw7+Etno1rG3kb3/jevncXmkMPpHVn0mEyuVT3qmx836D+zzqupeW00fkJXoGh/s1tF83kPP/10r6m03w/BBHtaOtaGxVP9XHXzdTN68tLnvwy6hDVRPmmP4AxW6fLabGrUtfgZaTpuaD5/9ivopdN3R0R6esT/AC1yPMazW50fVILZHzzqX7P8T2n7uP8Ae1w/iD4Byr+8jg2PX2JJZq9UbjT4pfvURzGtB7jlgqclZo+DdQ+Ftm8/k3m+CX/c/irite+Ft9o377y3e3/v1+geoeC7G/fc0EdZOqeAbSX920COn/POvUpZ1VhrY8urldKemx+eK289l8q/On/TOtbR9cntZ42jk2Sp/wAAr6M+Jn7OdtPBJeaP+4uP7lfMesabfaHqUlrfRuksX9+vqcHmFPEr3X73Y+axmAlh91eLPo74Z/Grc8djq0mxPueY9e+Wd1FdR7l/36/P7TdS8r7v/fFe/wDwR+Kmz/iT6hPvT/ljJJ/B7V+jZVmrbVCs/R/oz8jz/II8rxOGWvVfqj6IpzNsqGGZZY/MX7jVJ/HX3C1R+Wv3R22n0xm/u05ap7Atw3U5etG2nJ2pJFNjl6UL0oVqFWqSM7jttC0tFWQ31Hqteyfss/8AJQ7/AP7B0n/o2OvG07V7H+yz/wAlBvP+wbJ/6NhrzM0/3Op6fqj28i/5GNL1/Rn1hRRRX5afvgUUUUAFFFFABRRRQAUUUUAFFFFAH5obaSlVqb/vV+vo/mZi06iimNrqJupvyJT6ZuoAN1Nb5aKb96kgDdUN5cLawSTNJsRU+/U26vHf2kPiEvhfwrHpdvJ/xMNS+RP9he5rDEVo4elKrLZHfgsJLGYiFCG8n93d/I8T+OHxIufHmuSWcc//ABLLV/k/xrzFY1l+Zf8AVJ/4/VhYftUkcLSfe++9R3l1F5/k2vzwr8m/+/X5HisTPE1XOW7P6JwOCp4KhGlTWkfx8ya1t1l/eN/wCu68L+Ff3CSNHvlauc8P2qvPHu+f/Yr6L+F/gOe6eO6vI/IRPuQf36+dx2LVCDuz6vL8G68uZo2PCPw/WCC33R/JAm95P9qvobwbo/2fSreOODZ8lZOg6HF5cdqsf3Pnm/wr0axj8pNq1+fVq0qsuZn3MIKK5bDYbHYlSLbrV5fmp3lJWNrmhTW3pzQ1eWOmtb0crAy5I1qvJGqVrSW6/eqncLUctgMuRd1V2VfLq5N8lUX71F7ClEz7y3315z8TPh3Y+LdKnt7qDf8A3Hr06as+6j81PmralUcJKUdGjGVNNcr2Z+c/i7wreeBfEEljfR77ff8AJ/trWXNIsUkbQyb4q+xPjV8NYPF+hztHH/pcXzpJXxfeW8tndz2s3ySxPsr9Jy3HLFU9fiW58DmWB+rTvH4Xt/kfTH7O/wAQmuv+JPdT73/g8yvoKNt1fAfgHXG0TxBaXCybNj190eFdYi17Q7TUofuTpX65kmLdel7Ob1j+R+CcU5csNWWIgtJb+psbqdu201etCrX017nwhMrUbt0lR1LWsVYW4U+mVL96qMRaVacsa07Z7UA1YE7V0Pw//wCR88N/9hG1/wDR6Vgba6D4fL/xXfhr/sI23/o5K58T/Bn6M7MF/vNP1X5o94/a7/5J5pf/AGFE/wDRMtfJFfW/7Xf/ACTzS/8AsKR/+iZa+SWavCyT/dfmz6fipf7f8l+Q1elC9Kcu2lr6BM+OtcKRvmpaY3yUALTPv05ulNfvSQBv96bupKVmpgcb8TvHUXgPw5PeeZsuPuQp/faviPXtYude1WfUtQk8+4nff5dejfHr4gL4y8aT2trJ/wAS/Tt0P++3evNYVgVJLy4k+58kKfxvX5rnOP8Ab1nTg/dj+LP3HhnKVg8Oq0178tXfouiK6xsv3v8AWvWppujrdSR28f8AwOsu1ka6n+avRvA+ky391HHawefLXyNar7KN2z9Aw9B1ppLY6zwL4JiutRgj8v8AdRfO9fQHgXwb9jvoGkj+d337Kr/DnwKul2kck0m+X78z/wAFe0eHdLXzPtXl7N3yJ/u1+e47FuvNqL0P0DC4dUIKNtTU0/TW2R/u9iVpfZdtWoelWNqtXmHfZFFbepFhq55arTvJ30crAz2h21XkjWtRrf8AvVXmhValxsBlyKq1TkWtK4Ws+Zv4azE4oq3Eat92sW809Z96tW1JVWb+9TTM+VHzD8fPguurQSappsey9i+d9n8dfMtuypJJb3X7i4X5PM/oa/R7WrNZ49rR70avkH9oj4Z/2Hff21Yx/um/12yvssnzBq1Cq9Ht/kfM5pgOeLrU1qt/8zy3Qdcn0PVY7iGTY8T19qfDnxdF4t8OQXUcm91+R6+C92/5lr3z9nHxothqX9nzSfJcPs/4FX6vk2MdGt7N/DL8z8b4ly5YvCurFe9HX5dT6mVqdupqrt+Vqc3Wv0i5+JjlkqTdUO2pF6VSAkXrQvWkp6tWhlIduoXpQq73qbatBNtLjV606hVp22gR9C/sk/6zxV9LX/2rXkv7Rq/8Xn8Q/WD/ANJ469b/AGS/9Z4p+lr/AO1a8l/aNb/i8/iH6wf+k8dfJ0v+RvV9F+h99i1/xj2H/wAX/wAkeaUn8FPpE/2a+nPhIq4LRupaKAGfIlDNRuptJgH+1Td1DdaSmK4rNXzn+0Z8Up4vM8N6bP8Ae/4+Nn8q9m+InjC28EeEb/Vrj7kSbE/22bpXwvqWqXOr3099cSb7i4dn/wC+q+XzvGvDUlSg/el+C/4J+gcK5UsXWeJqL3Y7eb/4BR8v/lnH87/xyVNDbrLJ5bf6pPv068aDTYI4YX33H33/ANj/AOvVjSYfNePdX5vKd1zM/ao0/sLc6Dwz4dS/n+0SfcX7le5fD/wD59jHIsfz3D/98LXO/DXwfda3JB+78iy/jf8Awr6e8K+H4tLgjjjj+dvkSvjMzx//AC7iz7TLsF7Ne0aLnw38PrZwSeXB/Hsr0q109l+9VfQ9PWwtI41+TZW5HXy3NfVn0aRT+y7actvV7yVanLHRytgU2hqGSOtJreo2t1aocWBktGtV5K1JlVfu1nzLtrMLXKLKv7xao3kO+rkjb6hkp3sRKOpyPibw3a6zYyQ3EaPEyV8U/GL4Xz+AdZkvLOP/AIl8r/8AfFfe0y/w1wfjrwnbeJtKntbiNH3JXr5fjpYWpf7L3PNxeDhiabi9+jPglpIng8y3+R/40/uV6Z8EfiA3hzXI7eaT/RJfkrgfHHhefwb4juNPm+7/AASf7NY+n3DWV1HIv8NfqeDxXJONakz8vzDBRrQnh6q30P0Ut7hZ445F+41WFavO/gv4qXxR4Zjj8zfcWu1H/wB2vRF61+v0K0a1KNSOzP51xmHlhK86M94uwbqkWSo9tOrpOMk3UtMXpUi9a0REthydqfTP4KkjX+9TM0ri0U/Z7U5VoENr7Cuf+TcZP+xYb/0lr5BVa+vrr/k3KT/sWW/9Ja+Wzz/lz6n3vC+2I/wnxDtpKXdQn+1X0cdj4aSsxKdRRTE1qI3zU35Pu05qSgBN1N+5RTKSAXdVHWtUi0bTZ7yaTZFEm93kq8zV89/tRfEBbWCDwvZyf6XL++uP9ha48ZiI4ahKrLoerlmCnmGKhQh138l1Z4z8VPHl58QfEcl1cT/6FF8kP+7XGqu7955eyL+CrcNvFdT7ZJNkSfO8lVprpbifbD/qv4K/Ja+InXqOct2f0RhcLTwtGNOmrRWxds7Pzfm/5av8iV6H4V8G7vIjWPfLLXM+GbPzZ0VY98v8CV9LfC/4fybPtV5Hsl+4kH9z6185j8YqMHrqfU5dgfayU5LQ0vDPgVbfy5PL/dRbUT/br6E8O6T5VjHGsexdlY/h/R4pZII1j/c2/wB//ervrVdiV8BUquo7s+3jFJWsRx2eyOnLbrV5V3U7ykrO1yymtvQ0NaHl76a1vspcjAy5I6ryKq1rSQqnzVRuFqOWwGbIv+sqvIqulWpm21TfvU3sKUTLurXc/wA1eS/GD4V2fjLSpFaPZdr/AKl69km6Vm6hD5qV0UasqU1ODs0c86cZLlkrpn5v6po8/hfWZ9N1KP7j/wCSKh+0NazxtHJ8n30kr6i/aA+F8WvaVJqVnB/pdv8APXyY27/Vt99a/TMvxscXSUuvU/PcwwTw1Sy+F7H138A/iB/wkOlf2fcSb7uJK9ijavhn4S+Km8NeI4LhpNiLX3Bptwt7YwXUf7yKdFdP+BV+u5LjHiKHJP4on4BxLlyweJ9rBe7L8+pa3U5ZNlMpVWvoL3PjibdTlbdUNS1rFWFuFPplS/erTcxFpVp2xPWnKtSDVgTtXoXwA/5K34e/3p//AEnkrz/bXonwB/5KzoX+9P8A+iJK4sb/ALrV/wAL/I9PK/8AfqP+KP5o7H9sz7/hH/du/wD2jXzU3SvpX9sv/WeEfpd/+0K+bGavNyj/AHOPz/M9biVf8KdX5fkhq9KctC0te0mfMWuFMb+9T6Y3yUAG6m/fpzdKa/ekgDf703dR92o7q6itYJJpPkhiRnd/9mnsOK5nZHm/xq+JTeA9AkW1k/4mE/yQx/x18a3lxLdXUlxcSefdzvv/APr113xQ8dN488XX+oLJ/oMT+Tb/AO6tcqqwWtrJdTSb7iX7kdfl+bY94ms1F+6tF/mfvfD2UrAYZOStOWr/AMvkV1hZf3a/fet3RdDW/uo4Y/8AVLWNY7rh9zV6l4B0G51SeOOzg3/35P4K+Vr1lSjd6H3GFw7rzSjqdZ8P/BK3F3JIsfyW6fJ/ttX0F8O/CK6dfRq0e99m9/8AgVQ+A/BsGiWqM3z7Pvyf32r1zw3pqweZM0eyWX56/PMZinXm7PQ/QMNQVGHKkaVnp7fu2aPZV77Ltq1DU3lq9cG52WRRW3/u1J5PyVcWOnNb7qXIBmtHsqu0dazW6/xVXmjVfu1LjYDJkVaqyLskrQmWs+Zt9ZicUVbqPd92sPUNLW6gkVq3pKpzdapSMnFHyD8fvgz5EkmtaTBsdPnmSOvB7eaKVNrfJcJ/4/X6KeINNiv4Hjkj3o1fFfx0+HbeDdckvLeP/Qp3/wDHq+3yfMOf9xUfofKZrgNPb016nN+B/FU/hrXILqOT7r/P/u19teFfEEXiDQ7S+hk3q6V+fKt+83LX05+zX4yWeD+xZH+eXds/3lr9XyPGOnV9jJ6S/M/F+KcuVfD/AFiK96O/ofQytRupq05utfoVz8dJFkp26o9ntTl6VSAfSr1oXrTk7VoZPcfRSRr/AHqm2rQTayuMp9Gz2p22gR9R/srf8iJqn/YRf/0VFXzD8R1/4uJ4p/7Clz/6PevqH9ln/kRdR/7CL/8AoqKvl74jt/xcTxT/ANhS5/8AR718jgv+RhXPvs1X/CNhTm6KT/ep9fUnwaVwpN1LRQMZ8iUbtlG6m0mAP3pu6nfx03dVWBajZG2x7v7tfKf7Q3xQn8Q6jJ4fsZ/9Cgf99s/javbPjZ4+i8C+C55v+X26/wBHt0/2mr4tkaS6f95Jvllf56+PzzHexj9Xg9Xv6H6TwllPtpvGVFdLSPr1fyK6xrL8sf3F++/9+rFvCssm6T/VJ9ym300Fr5dvayb9v35P8K0tFt1Z4933K/PZT05mfsNOk2+RHReF/DPmx/aJo/n/AOede9eB/h7/AKDaK0f3/wB7NWD8L/A8+rvBNcR+RaL86f33r6U8O6CsFr9lWP55f/HFr4rM8fzPkTPuMvwfsY87RofD3RVtdNj8uD79d5b6ft+9TdLtVtYI44/kRK1o6+Zvfc94orb1ItvVxYVpyx0uVgU2hqGRa0mt/wCKo5LdalxYGTJGtVZF31qTLWfN8lZha5RZVrPvLffWg396q8lVczcdTg/HHguz8R6VcWt1Ak8TpXxH8SPAN58PNfkjaPfp8r/J/hX6FXC749rV5f8AFLwHbeMNDu7eSOPzdnyPXt5bj5YSpr8L3/zPLx2CjiqbX2ls/wBD4fmkiRPMt5Pk/wCeb17Z+z78RG03Uo9Lup/3Uv3PMrxHXtJn8ParPp91+7eJ9lO8O6g2l6rBN5mzY61+qYHFOjUjWht+aPyvM8DHFUZ4eotXp6M/Q6Nt1Sbq5X4c+Il8UeGYLyOT51/cv/vLXVL1r9bpVFUgpx2Z/PFejLD1JUpbxdmO3+9OWSo9tOrdanOSbqc3WmrTl61qRLQcnan0z7yVMsa0GaVxq1InajZ7U7bQIbX2B+0h/wAkV176Wv8A6Pjr5DVa+vP2j/8Aki+v/S2/9Hx18vm/+84b1/VH3nD6/wBhx3+H9JHxHtpKXdQtfRLY+FtqJTqKKYWEb5qb8vvTm+WkpMYm7f8ALTaKZQgF3Vg+MvFEHhLQ7vUriTYkSf8ALSt5mr5Z/aY+IC6vr8fhuzk/c2fz3H+96V52PxccJQlUe+y9T3Mny6WZYuNFfDvJ9kjyjxx4qvPGniCfVtSk37vuR/7PpWGsez940ez+5HU9vDBK8k1xJ5dvFVVbj7VP/sfwV+T1K060nKTu3uz+hcPh4UKcYQ0S0SNKx0/z/LjX/Wy/fr1Dwf4JWe7tLVY/v/O8n+zXK+D9Na6u444Y/PuG+4iV9QfDPwC1rBHcXX/Hw/34/wCBK+azDGqlFq+p9TluB57TktC54T8FrBPHM0H3n2In+zXv2k6a3kRqsexKx/D+lxyzxzeX+6iTYldxbrtjr4SdRzd2faRikiv9j2x05bda0Nu+jyVWotcoqrb01odtaHk76j+z7fvUuRgZckatVeRVWtaaFVqjcLUWGkZsi/JVeZVerVw38NVX70r2JlEx7qz8371eG/HD4O23iuxkurePZqEX3JK+gJulZOqW6yx100a06E1Ug7NHNUpQqRcJq6Z+brW7aXfSWOoRvDLF8nmf3Kda6hLp19HJHJsdPuV79+0Z8L18j+3LGD54v9ds/u1817t3+/X6fgcYsTTVSO/XyZ+dY/BvDVHB7dPQ+3Pg344Txb4cjVpP9Ii+/Xo0bV8a/AfxovhzxBGs0n7qXaj/APAq+yI/9X/sNX69lOL+tUFzfFHRn898QZf9Sxb5V7stV+qJN1OWSmUqrXt7ny5MrU5etQp2qWtUJhT9/vRv96cq73q9zAWnr1o2JTtntUjaswTtXsn7LP8AyUO//wCwdJ/6Njrx3bXsn7Lf/I/3n/YOk/8ARkVeXmn+6VPT9Ue9kP8AyMaXr+jPq2iiivy4/fAooooAKKKKACiiigAooooAKKKKAPzO/wBqjdS0jdK/X0fzRLYFk+enb/4qjofvVom4771N27aI1apGpho9yN+9Rs1LTG6UWsF7ohvLqK1jkkkk2In35K+Ifi542/4Tfx3f6l5m+yt/9Ht0/wBle/419VfGDXm0H4e67dR/fW2ZE/3m4r4Ubds218XxBiGoxoRej1f6H6hwdg4tzxclqtF+bJZLiWfzFj++9bnhvwzc6tdxwwx75Xq34B8H3PijVYLO1/i++/8AcWvsv4b/AAf0rw5Yx+XBvl/jeSvyjMcyhhFyx1Z+6Zdlzr2qVH7p538LfguuneXdXUHn3H+5vr37w/ocqx/Z7WDY/wDHO9bljoa/db5Iq6K3t1i8tY49iV+e18VUxEuaoz7mlShTgowVkWNJ0uKzgjjX/gb1uW8PyfLVG13JWhDI1ZwVzbZk0ceyplhohXf96rUca13QhdEtkMcNElu38NWlVl+7Ucm771W4IVyq0P8AeqjcRqqbq0pGas+4Xf8AerGcdBmLdN5sn+xVHala021nrPkhrikrFtXRXkjXZVGaOr03yVVaPfUmb2MPVtPV4JK+F/j94d/sbxpJNHHsWX56+9tSXbaSV8b/ALRlr5upeY38NfQ5NNxr6dTxs0pqphpX6Hiat5tp5y/fWvsb9nXXv7Z8F+TJJ89u/wBz/er5F8PwrK8kMn3Hr3j9l+8+y6jd2bSfvdmzZX7HktZwxSj0Z+IcT4dVsvnLrGzR9MbdtFD96K/T0fhbY5m3U1Wo2e1FaCuyTdTlkqGpFWgkmWTdUiyVVWpl6VSEybf710Hw++bx34a/7CNt/wCj0rn07V0Pw/8A+R88N/8AYRtf/R6VyYn+BP0Z24L/AHmn6r80e8/td/8AJPNL/wCwon/omWvkf7tfXH7Xv/JO9M/7Ckf/AKJlr5Irwsk0wvzZ9LxT/v8A8kJu2U5WqOivomfGp2JN22m7f71Nb5qkWqBEdNZqc9MqbCvYTdXA/F/x8ngjwXf3Ucn+myp5Nun+01d1I2z5mr5b/ay1xrjVdF0lfuRI1y//AAKvNzGu8NhZ1IvXZer0PfyLCLG46nSkrrd+i1PC5rjyo33Sb5Zfnd6hWOW/f+5EtRrG1xP81e4fBf4Q/wDCVTx3l9Hssk+4n9+vxvF4mGHp+0mz+ksFhZ4iXJE5fwH8M7zxLPHtgkS3r6m8B/DW28OWKKto6J/G+z79d14Z8D2ehwRx2sCJXaabpMUUnmSfO/8AB/sV+c43MqmJdtkfoODwdPDK0d+rKOg6HLdPG00fkW6/cgrtrW3Vao26tWpbtXkx1PSasXFhqZY99NjZqtRx12wgS2N8hKkWGpvLp3z10ciRNym1vLUM0KtVyTctV7jc9Q4Kw7mTebYqx5v7zffrautv3v46zZl31wzWpa1KO1KhuI6tSR7Kq3FYkmfNb+b8tec/Fjw7Fqnhm/t2j370avTmjrjfiF/yCp9v9xq6aLcakWjGUU4tM/O24t20vVZIW/gdkrpPBepNoPi6wuI/ub6q+OLX7P4gn/23pyw/6DBdL/rYn/8AHa/XMNWa5Zrc/KsZRXv03s7r7z760u4W/wBOguFk3+bCr+Z/vVari/hDfLe+B7Dy5N6Imyuxr9moS56cZd0j+acVT9jWnT7NolVttNfvR9+iu04bjlanbqjp9AiVZqk8z+Kq605etAFrf705WqFakoIPoj9kv7/in6W3/tWvI/2jlz8Z/EP1g/8ASeOvXP2S/wDWeKfpa/8AtWvI/wBo3/ks3ib62/8A6Tx18nR/5G9X0X6H3+L/AOSew/8Aif8A7cea7qPMobpTa+nWqPgvhZIzLTd2+lpi76aE3dhs9qKk21CzfPVDbsDNUc0mxKfVK8uFgR2b+FN9S9Bpc0rI+Zf2oPHS6zqtp4btZ99va/vrjy/45ey14PNffP8Au/4fuVo+MtYl1zxVrOoN9+e4kqloOlyX93HHHH58rvsSOvyLMcR7evOrN6dPRH9G5NgvqmFp0Ka1tr6vVjtL0me6njVo97v/AAV7t8M/grLevHdX0D7Pv+XXoXwf+BtnptrBeahH9qvX+d/7iV75pfh9bWOOOGPYtfmuY5s5N06W3c/UMBlkKKU6msjmfDPhtdI8uOG0/e7NiR7PkSvStB0X7KnmTfPcNTrGxitYNscfz/8APSta13LXyl3OV2fSWL1rbrVxY9lQwyNVyH566IRuFwWGpFhqaGOplXb92uxQ0I5kV2t2/hqHyWX71XJNz1CzNS5EO5nzQrWTeNv+Va2JulZtxtT5VrknGw0zHZV301lV6tTQ7qqyLsrlKe5RuI6z7yzWWPdWpIu+oZl2x/NVIyaPkX9qbwuvlwagsfzo9fPVj+9jkjb+D7lfWv7RkP2rSpF/gr5NsV8rUa/Rsnm3h7PofDZxTtX5u6PfP2V/EDRajPpskmzejbP9vbX09t218W/CuRdG+I1p+82RO6ulfaEbboI2r9lyGq6mG5X0Z/O/FlD2WO9ovtJMdTt38NRU9lr6lI+F5rBTt1NoqiSZZKkjkqvtp9AFlZKdv96rp2qZetBBIrb6+wLj/k3GT/sWW/8ASWvj9elfYFx/ybjJ/wBiy3/pLXyuef8ALr1PveF9sR/hPh/7tCtS0V9HHY+FluIsn96nbv7tR7Pah+9WhXHfepuz2py7qJKoWnUjbrTd1LTG6UWsF7oz9c1q20axnvLqTyLeBGd5P92vhHxl4ql8VeJtS1y6k+e6mbZH/cX+EV9QftKa82l/DW7jh+/eutv/AI18byK7/L/BXwnEGIvONBbLVn63wdg4xoyxbXvN2XorXJPMluv3cf3P466jwn4NvNenjht49/8AfetT4Y/D2fxlqsdvH8lv/wAtp6+zPAvwt0zw5Yxrb2n3f46/KsyzKOGXJD4j9uy7LPbWqVX7p578L/g/Foccc0kG+4/v7N+yvcvD+htLHHb28fkW/wDHI/33rYsdFVv9Z9z+5XQQx7Pljj2JXwFbEVK8uabPtqcIwjywVkWtP0+K3jjjX5EWtiGH938tUbVmStCGRtlTBamuzJljqRYadGu/71WFjXy674Q0IbsRxw02S3l/hq18yVHJuT5qpwQXKckP96qNwqxR7q0pmbZWfcKr/erCcdBmHdfP81VdqVpTfPVOSGuOSsi2tCrNHVGaPfV6bpVdo6SM2cz4i0tZbF1/vJXwD8VND/4R7xrfxxx7EZ96V+h2vfJYyV8O/Hi13eI5Jmr6fJJ8lVrujwM3pqeHu+jPOVk8ryLqP7+9a+4vg/rH9ueB7CRpPnT5HT+5XxTo9ut5Yzwt/c+Svpb9l/UFfRru38z97v8AnT/dr9iyGs44jk6NH4ZxZh1UwPtOsWvx3Pdk7U+om60779fpSPxVsczbqarUbPahO1WS2yTdTlkqGpFWgRYWTfUiyVVXrUi9KpCZNv8AevQvgD/yVvQvrP8A+iJK89TtXonwB/5KvoP+9P8A+iJK8/G/7rU/wv8AI9TK/wDfqP8AiX5o7P8AbM/1vhH6Xn/tGvmpm2V9Lftmf63wj9Lv/wBo181V52Uf7nH5/merxL/yMqvy/JCbtlOVlaOo/v0+vbZ8snYTdQy037z1ItUCI6buokpKmwkxN22vH/2iPH3/AAjXguTTbWfZqGpfuU/2Iv4jXrUzeVHuavjv9pzWpdU+I32P/llYW6p/wJq8fNsQ8PhZSi9Xp9//AAD6nhzBRxmOhGorxjq/lt+J5XNMsEccK0kNvPfz+ZJ9yorWFp7r5q+ivgn8FV1mOPUtUj/df8sYP61+P4zFU8LT55H9F4LBzxc7LY4/4e/Ce88RzxySQSJb19SeC/Adr4fsY1W0k2L/AAbPvtXZaD4Rg0uCOO3gRK67TdLit/3jfPL/AOgV+cYzMKuKlroj9CwuFpYaPLTWvVlXQdDlZ/tF1Hs2fcg/uV2VrbrWfaqyVrQyV5cFc7ti0sNTLHvqONmerkcdd0IEtkawrU3k1J5f92nNuro5UTcptDKn3vuVXmhWrzb0+WqtxWcoKw7mPeMsXy/x1kzLW1cbU+b+Os+aPfXDNami1Ke1Kq3EdWpI9tVZPnrMgz5rfzY68Z+P3hddW8JXa+X86Jvr3Bo681+Li7tDu1X+41dmGk41oyXRnNWgpQlF7NM+A7Vfs935Lfc+5XoHwf1xvD3ju0b7kTuu+SuL1y3+z6y6/wC3W1bqtvdWF5/wB6/XcLW9nOFSO5+T43DqpSnSls9D76X503U6sXwfeLeeHLCRZN6eSv7ythetfs1P3oJo/mqqnCbi90SK22mv3ooroOe7HK1O8yo6fQSSrNUiyVX+5UidqAepY3+9OVqhWp6CUz6k/ZY/5EXVP+wk/wD6Kir5d+JK/wDFw/FP/YUuv/R719Rfssf8iLqn/YSf/wBFRV8vfEf/AJKH4o/7C11/6OevksD/AMjGuffZt/yJ8Kc3uo8yhulN/wBqvqVqfBfCyRmpv3qa/eiNWoRIbdtD96kaq+6qtcb0BmqO4mVEqRqw/FWqf2Tod/df8+9uz/8AjtZytCN2aU6bqz5UtWfKv7Q3jhfF/jT7HDPv0zS02J/ty/xGvJprxmeTyfvtTLy6lvJ57hvv3Ds7/wDAq1vCfh+fXL6C3tY98sr7K/H8difa1J16nXX5H9K5Xg1h6NPC0Vskvn1ZHoegz388cax75Wr6E+F/wT2vHdX0Ek7/APPPZXo3wr+Cen6DYxzSR/arv+OevaNN0PykjjX5Er83zDNpVG6dLRH6XgMtp0FzT1kc/wCHdBay/c29v/pH9+T7iV6NoujrYQf35X++9NtbOK1jjjhj2JWpa7lr5ZScndnv2NC1hq1HHsqGGRqtQ/P96uqEebQLjlhqSOH+7U0ca1Iq7fu11qGhFyvJbt/DULQsv+sq5JuqvIzUuRDuZ80K1j3jeb8q/drauF+T5qzbjbv2rXHUjYqOpk7V8ymtGrx1Ykh3VVk+WOuYctyjNHWbqFirJI1azLuqvdLtSTdVIye58S/tOeGVstfgvo4/vffrx21/0i0/20r6Q/aUt/Pj/wByvnfQ1X7dtb7j1+l5VUbw0U+mh8Bm1PlxDa6n05+yz4ga90aexkk+eL59n9+vetu2vkn9nu4XSfHclu0mz72z/b3V9bP3r9nyWq62EjfpofznxPQVDMJNL4kmFO3U2hlr6I+P5rArVJuqOiqJJlkqRZKrqtPoAsrJTt/vUK9KkXrVMgkX56+vv2jv+SK67/27/wDpRFXyCvSvr79o7/kiuv8A0tv/AEfHXyub/wC84b1/VH33D/8AuGN/w/pI+Ifu0bqfTa+iR8I9xVk/vUbttRqtD96pCbuO27vvU2nL0pr1QMa3Wm7qWmSf3qmxN7nO+OPF1t4N8OX+qXEmzyEZ0j/vt2r4R1LVJb++u9QupN93eu0zyf71fR37WGvNF4Y03TY/+Xq43v8A7q18tsrSvGrfcr8/z7Ee0rRo9I/mz9m4RwapYV4i3vTdvkv+CSfvbzy41/1S123gvwDeeI5447eOTZ/HJW98IfhbL40vo/O/cafF9+T+/wC1fYng/wCHen+H7SOO1tI02V+W5lmaw96dPc/aMuyv2lq1V6djgfhv8KYPD1pG3kP5uz55Nle0eH9Da6jjVY/ston/AH29aWn6OvmRtN8+z7kdb0MbeZ8tfB1a060nKbPs4RUY8sVZFyzs1iTavyItakcP7uqdu22tCORqILUokWOpPKSnRrvq0sa13QhoTchWGo5LeT+GSrnz1HJuSqcEO5TmhX+Ks+6VYvmrSm3Vn3Cr95q55x7DMO4+b5mqvtStCZd9U5Ia5JKyLa0K80dZ8kO/5avTNUPl/WkjJnD+ONFW80e7hb596NX5++KNNbQfEd3br/DNX6MeLP8AkHSV8G/Fq12+Jp5P7z19dkVRxnKPRnzedU1KkpdUzn9Num03VbC6j/v195eCdQXWfDOm3Xmb98K18JWdv9q0qT/nrF86V9a/s86gt54KjjWTftdvk/uV+xcP1rVpU+jV/uPwnjDDqeGjV6xdvkz1SnL0qKn/AH6/Q0fjzY5ulCtTVWhO1WS2yTdTlkplKtAix5lSLJVVetTLQJkitXs37Lv/ACUK8/7Bkn/o2KvGa9m/Zd/5KFef9gyT/wBGxV5eaf7pU9P1R7+Q/wDIxpev6M+raKKK/Lj96CiiigAooooAKKKKACiiigAooooA/NJutNWnbqN2+v2A/mjrcNtCrvpvmbaFakgbHLHTWoaRnprbqpE3G7dtRtTpGqrMzUmxnkP7TEm3wB5a/caZUeOvkdY/NnjVa+lv2pJGXQ7CFfu+dXzvoO19RjZvuLX5rn874lrskfufCdLkwEb9ZM+ov2dfCcVvp3nNH+9f7719QaXY/JGrfwV4z+z/AKf5vhyO4/gb7le7Wv7pK/DMdJ1cRJn79ho+zpRj5E0dv/FWla27feauZ17xtZ6Inlx/v7j/AJ5pWTH8Svk/ffuErkhQbNZVlE9MjtVq0tvsrz3RfH1ndT7fPj/77rvLPUoLr7s8ddSw4RxCLUe6rUbU1Y1+8r05V/efLXVGDiXzqRYj/u02Rad5bLUe7fTexRCy1TuI/wC7Wo0f8LUNa76xdNyQ+dI5ma1/iqjJCyV0F9+6+9XO32qRW71yug0J1l3Ks0e6oY12VH/wkFn5m2SSNKmkuIpY90PzpXP7NxFzp7GXq214JK+Rfj9a77qRq+sNUm2xyV82/HSxVo5G/javWyz3a6bOLHa4eR826bI1lfQM38T1658Ebh7D4hyeX/cXf/c+avLdSs2SCCT+69esfCOFZ/H8fl/ca2XfX6xlT/2un6n5DnUf9hq37H1hu3UJ2o3bqK/YY6n84thRRv8Aejf71oQ3dj6VVprNTlagNmLT07VHuoVqVh7lpWrpfh5/yP3hr/sI23/oaVyytXT/AA//AOR88N/9hG1/9HpXLif4M/RnbgtMTT9V+aPe/wBrn/knml/9hRP/AETLXyO1fXH7XP8AyTzS/wDsKJ/6Jlr5J3V4WSf7r82fS8U/8jD5L8hq05lo/wBqm+Zur39z4/pYd5e+hloWT5KbuemIbIu6o2+Snb/eoW3VYkNn+581fGv7RUjS/Ea78z59sK7K+wLrc6Pur4h+MUzS+P8AVpG/vrXyufz/ANmSXVo/QeD6d8ZKfaL/ABsY/gvSf7U1iCNo/k3/AD196fDXw/Fp2lWiwxom1K+L/hTGr6raR/xyzV9+eEdP+y2MCt97ZX4NntRucYLY/pfJYctJy7nSW9rsj/22q9Dbsj7VqFbqK1j8ySRI0T+/XM6h8Soorvy7OPzk/wCelfKqk5H0LmonoFva/wALVchtVrzFfiVB/wAtp9j/ANyus8N+LrPUY/8AXx7/APfrpjh9DP6wmdR5eyrCVHazQXX3ZI6seWq/8tN9dUKLiae2iySNqsVXhjZqkZdtWyyORaryLVyNd9Cxq1RyOQ+ZIxbqHfWbNa/u66i4tdse6sO+mWLzN1csqDbD2qRjyRsny1Rmj+fdU15rUUX3qhh1qxuvl8yPfXM6TQlUTCTaiVwvj6PfpU+3+5XbXkn7v5a4vxV+/tHjaqgrTQPY+F/iFasmuSf79Z+it59rd27fPsrtPiVY/wDE8k8v7m+uR0W38jXLuOT+OKv0zCu9KJ+b42Nqsj6g/Zxvml8FwRt93ZvTfXrleQ/s5x+V4Sjk/wB5E/76r17f71+35brhYeiP5ozpKOPqq/Vj6Zv96Fajf716p4A5elCrTU7U7+OgCTbSUm6lpWKuSr0qwvz1TjarEbUIGfRX7Jf+s8U/S1/9q15P+0b/AMll8RfWD/0njr1f9kr7/ir6W3/tWvJ/2jP+S0eIvrB/6Tx18nQ/5G1X0/8AkT73F/8AJPYf/E//AG48zp6rRuprNtr6I+DWg7b+8oWOm7vnoaRqselhzLsqHy/4qc26o5Gqybg3Wub8cSNB4Z1Jo5Nj/Z2/9BremZq8/wDjBI0HgfVmX77wtXJXlyU5Pyf5HoYGn7TEQj3a/M+Jbpfn+X+KvbP2efC8V7rEdxNHv/uV4nH/AK+Nf71fU37Ntn9svpNv3Iq/B82qclCTXU/qvJ6alWTPprw7pvlWscf3ErpIbX+H+7VHS4/IgqxqHiKz0S18y4kTf/BH/HX5qoczPv8Amtqalrbs3+5WlDbq/wA1eax/Exn+by/IT/bq5Z/EazlnjX7XHW8MP1MnXR6VHa1JGu2s3S9ctbyCNlnj/wC+62oY4pY9yyJXTGg47GirRa1Y6NtlWI2qvtqwsLferfl5Rp3HSLVdlqRm2U7y/kqGrlXsZ80dZtxb7q6L7OrVTvo/KrCpRk9R+0iczcW/92qsy76vahfRRVi3HiC2ST5vLSuWVFoXtkxyx7XqvfMuyrS31tdJuhffWbqEmyslFofNc8F+PVvusZNtfIt1G1vPO33NtfaHxet1n0qeSSvkvVNPb/S6+4yZ/urHyGcxvNWNLQ5m/tzQriP77TL/AKuvtrR7r7VpUEjffdK+JfCa7/7C2/61Lha+2NDXyNKtI/7qV+xcNfBL1/Q/AuNF79N9bP8AM0KfTN/vQnavubH5hcKfTN/vT6ZmKq0tMXpTt1ADl61NG1V91TK1LYrcsL/er7AuP+TdJP8AsWj/AOktfHqV9hzf8m5P/wBiyf8A0lr5XPNHR9T7rhjVYj/CfEElC07dR96volsfEN+8G2jbvpvmfw0RtsoQbsd5f7uo5F3U7czU1mqkTddhu3bUMnz05mqrNub5aTYHz/8AtWSb9N0mH/ll5zf+O1832dq15fRxrHv317h+1JIzarpsf8Cbq8j8Jsv9peY38Ffl2ezvi5vsl+R+/wDC9LlwFOL63f3s+uvgL4Vgs9DgZY03v9+voTT7P5NzV5n8HdN8rwzaSN/ElesQssSV+G4lupVlI/dKKUIRh2RNHb7fmrStbXZ96uP17x9baXJ5Nv8A6VL/ANM/4Kor8Sl/5eJPIrKFBst1uU9OjtVqx9n21wvh/wAdWd7Pt89P++67i1voLr7siV1LDjjXXcsR1Yjb+Gm+WqfMsm+nRx/vPlrqjBxK51JliP56jmWpPLZajX56UtSiuy1TuI61vL/hoa13JurOdJtD9ojl5rWqMkLJW9fMkT/NXO3mrRRVxug0J1kV5o91Rr8qVHH4gs3fbJJHUlxNEybo/uVjycuoc6ktDD8QKrWj18W/HK3b+0ZGr7M1iT91ItfKvxy09ftUm379e3lL5a6PMzNXw7PEdDkaDUo42/5apXuX7Nt01n4j1KFf9Vv2PXis1r5GpWEjfc317h+z/b/8VbqW3/VI8b1+s5M7YyB+N8RR/wCE6pc+lPv0J2pu7fTq/XVqfz02FFG/3o3+9UHUfSqtNZqcrUC2YtPTtTKWNqVh7lpO1eifAL/krehfWf8A9ESV5urV6N8Af+Su6D/vT/8AoiSuHHf7rV/wv8j1Mr/36h/iX5o7f9sn/W+Evpd/+0a+aa+lv2yf9b4S+l3/AO0a+bN1eblH+5w+f5s9TiT/AJGlT5fkhqrTmWm7tvzUNJvr2Nz5m47y+N1DLso8z603c9MGRtHvprdaczVCzNVkohuvubq+F/i1I0vj/WpJPv8AnbK+2tWZksZ5G/gSvg3xlIzeKtWkk++1w1fH8QT/AHUIrv8AofpXBlO9apU8kvxRs/C/QV1fX4PMj8yLfX3r4H0dbK0gWOPZ8myvjn4G2/n65YW6/eZ6+6vD9mtrBGtfg2dTcqqj0P6UymChQv3Ni3s9ke3+/V63t237VqrJqUFgkk1xJGiL/frl5viYv2qRbeOTyl/5aV82qTke3Koono0Nqv3auQ2q15jH8SrZ/wDWTpvrtPD/AIos7+Dcs8f/AH3XUsP5Gf1hM6BY9tTL8tNt2iuPmWSOpmjRPlWTfXTCi4mvtYsmVv4qmqGGNnjp0ny1bKIZFqGZauKu/wCahYVeo5HIfMkYd1b7/lrNuLeuourfykrn766SJPmrklQd9Q9qkZcitVOSH95TrzXIIvvU2HVrO6+VZE31zuk0L2iew242+XtrzH4qR7tGn216RfSf3a8/8cL9q06dWrSirTTZMtUz4X8VWr/2xJ/v0tnN5+hyN/z710Xi6x/4n8nl/crA0OFVg1aGSv06g/cifmuKjackfYnwdvGn8FWiyfwov/fNd1XB/BlWi8F2jN99oVrvN/vX7lhF+4h6L8j+YszssXUt3f5j6Zv96Fajf713HlDl6UbaFahelAEm2kpN1DUrATRtVhfnqqrVNG1CKPqj9ln/AJEPUf8AsIyf+ioq+Y/iV/yUHxT/ANhS6/8AR719O/sr/wDIian/ANhJ/wD0TFXzF8SP+Sh+KP8AsK3P/o96+QwP/Ixrn3mbf8ibCnMU9Vo3b6b5m2vptz4RabjlWhY6arfPQ0jVQ9LA1R+XspzM1RyNVk3GtXnfxumaD4c615b/APLH5676Zm/hrx/9oyRovAd3Gv8AFt3/APfVefjJ8mHqPyf5HsZTT9pjaUf7y/NHyLJH8+1a+kP2cfCcW/7VJH+9r530/wCe+jVvub6+wv2b7H7VYyXH8CPX4LnFTkoNdz+q8mhzVubsj6A0PT9sEcf8Fb0dv/47VWxXyoKj1jxZZ6HB80m+4/55p9+vztQufb81jctbdm+ZvuVpR2q15nD8TGZN0n7hP+mlaGl/EKzuJ9vnp/20rohh9DJ10ekLa1JHuqjY6xbXUce2eP5v9utZY4nj3LJHXTGg1saKtFrVhG1WI2/hqvt/u1aWFkroSsNO4SLVVlqZm/hpzR/3qz5eZlp2M2aOs2a33/NXSfZ1as++XyqxqUZPUXtUjm5rdkk+Wqs0e+rl9qEVvJWTJ4gtln2ySRpXHKj0F7VMdGuyqepbWSr32qCePdDJvWsfUJtvmVnytDUrnzT+0Fb7o5NtfMys1rP539x6+tfjZZrLYySN9+vl3VNPb7DP/sPX3uUP9xY+NzeN62h2nw/uGsviHps0f32TfX2ZbyebBG399K+N/h7H5virw80f33Rkevsa1+S0gj/uItfsfDjvQfqfz5xol9Zg/L9SZO1PqLdTt/vX2h+chT6Zv96d/BQQOVaWkWjdQVccvWrEbVVVqmVqWwWLS19fftGf8kX13/t3/wDSiOvj+OvsD9oz/ki+u/8Abv8A+lEdfK5v/vOG9f1R93w9/uGN/wAP6SPiGShadupK+jPhutxWX93R5e+m+ZQsmyklYGO8v61HIu6nbnpu7ZVIWnUjZdlRzfN96nM1U5tz/LSbBany/wDtUSeb4j02NvnRYWdK8X0HT31HUo41j+89ek/tGTNL47+b7iQ/JXKeAdv9pRs333dUr8lzmp/tFSSP6L4co8uDoQ8j7M+DvhmCw0O08mNE+TfXs1na7E3fx1xfw7037Lo9pu+/sWu+jmWL733K/E67dSo5H7XC0YqJNHb7fu1qW9rt+Vq4XWPiNBZz+TZx+f8A33j+5UK/EqL7txPs/wBilChdidflPTIbVaseTsrj/DfjSzv5Nvnpv/367K1uoLr7skddSw5Ua67kkdWo2303y1T/AJab6dDHvrqUHFFc6lsWF+aoZlqRl2U2P97UvUoqyLVG4jrY8vdTZLX5N1ZToykh+0Ry81rVGSNkrcvpFi8zdXP3msRRferkdBoTrIrzR76b92Omw69Yy/K0kdF1Irp8tYcjjqHNc5nxYqtYz/7lfD3xctWXWZG/26+3dek82CRa+RfjFp6Jqsnl/wB+vocmdqp4+aq9A8x8Pt+/ntW/jSvor9mG8ZLG7t/+WXnN/wCO18+2dv8AZfEdozfcZK+hP2a4dsd+38C3Emz/AIFX63kD/wBsXoz8W4oiv7Nlfuj3r79CdqN/vRv96/VT8EuFCdqN/vRv96skfT1Wo937ynbqAFp6dqjanRtSsVuWl+avZf2W/wDkol//ANg5/wD0ZFXiytXtH7LP/JQr3/sGyf8Ao2GvKzT/AHOp6fqj38i/5GNH1/Rn1fRRRX5afvQUUUUAFFFFABRRRQAUUUUAFFFFAH5qbd1R7f7tSb/emV+vM/mcXbTWapNntTWWkPcarU1ulOb5ajfvVrQTZDJUMjb6kmqvI3yUFJ2PB/2oLNm8IwTLH8iXa75P9nbXzLpc3lT19hfHjT21T4ealHH/AK35X/75r45t4W31+ecQU7V1Lul+B+2cJV+fB27Sf6H6JfBu3Ww8AaTt/wCeKvXQeJNUvGg8u3k2Vg/CWTz/AIbaEy/xW610zaO11PGzV+F14qNRpn7/AEm5wTRwraPfT+Z5fmb2/jqjceB9X1J9scfz/wDTR69i0/T1gkrSjhVZN1KnVNPYuR4Lb/C/WbeST+//AM899b3hvS9X0af/AEjemyvbpo4mg3SVj3FrBP8ALG//AH3XQ6jRKo6WLnhvXN8EatJ/38rrtPul+9XntnD5Em2ug02Zt9KNVS3HGk4s7SG482iSSKJ9y1l28jLHUdxI33qnmTOgsXGpLFJJu+/XM6p4ong8xo5NiU7ULr5652+sWvflrRVEkctSMpPQ53xN481CKDdHdyPcM/yR7PufWvO9Q8aeLPPjkaBHi/6af/Wr2K38B2d0+6aPe9XJvAumRfegoUo2u0Yezlex4f8A21Pf/wDHxBPA7/3H31saP4i1PS/9XJ56f885K9C1Dwbp7R/6vZXH6h4djifbHvSspShPodMackalr4gi1mD+5L/zzevD/wBoZWtbSCavWtP0lrP5q81/aKt2l8Ixzf3XqsIlHEQt3JxF/YTT7Hzat0t7+7/gr1r9n+13fEKOb79v9kZH/pXidizRRyV7p+zOrS6xqUjf6pYV/wC+q/V8ohfGw9T8a4gqcmXVm+x9LL81OVahjapt1fsS2P5xEpV605v9mmUyiakXdTd/vT6AFWlopFoEiaNq6f4e/wDI/eGv+wla/wDoxK5hVrpvh3/yPvhv/sJWv/oxK5sT/An6M9DBf7zT9V+aPfP2uv8Aknul/wDYTj/9FS18ktHX1t+1x/yTzS/+wnH/AOipa+S9/vXz+Sf7r82fS8U/8jD5L8iPbS0Uu2vePkNxrNQ1G2mt/dqrWFca9V2bZUzdaqyU3qIq6gu+0kX+/XxT8eLdrP4k6srR7Ebbs/3dtfbFw1fJv7Tmlsvi6C8X/VNDs/4FXzueU+fC37NH3PClbkxvJ3T/AMzN/Z/j+3/EPSYW+5v3199Q3X2WOvgP9ndvs/xU0Xd9xn2V97SRtLJJX4HnMLVrvsj+nconfD2XdnK+IJr7VLva0n7r+5HWLN4f1OX5o9+z/nnHXoFjoOyTc1dBa2qpBtrwYVOU9v2TkeGyfDPWb1PM/g/56fx1JH8P9csE8yP5/wDcevoDT49j7VovobZfvfI9dftbxF7Fo898H3V5pflrcSSV6tpurfaIPmk3vXJ3Gnq37yPy3q1Zt5Ufy1Ma+tmT7B3uj0K3ulSCriyK6fNXK6bIzJWt5zeXTck2dKVi5NdLFHJtrHvtaSKD5fv1HdTMqSbq52+k835acJqLM6ibWhV1rxheQJ5cc+z/AKaV5r4k8fa488kenySXSf35Nvz13Enh/wC3z/N9yrln8PdPT5lTfT50zkcJdTw9fF3iF3khvrRHT/rpsep4b6Wf95D58D/+OV7TceC9Mi/5YVzuseEbGL5o46mVSG1jSNOSOf03xpeW6Rx3X7+L/npH9+tK+uIr+18yOTejpWHN4f3v+737K0re3a1SOOuapGO6OqKa3PkX4nXTWfia7jb+/XN2LfaJ/Ob77103x+s2i8azr/erh45v3ca/3q++wavRg/I+Bx7tiJ+p9dfAG3a1+HNos3+t86T/AL53cV6Rt3VwvwlVovAmktJ8jtCrvXdLX7rgI8mGpryX5H8s5tP2mNqy7yf5jlWhutCtQ3WvQPJuOTtTm6U1O1O3UDFpVpKVqAHL1qxHVdetTLQWtNT6L/ZK+/4q+lt/7Vryf9otd3xn8Q/WD/0njr1j9kj/AFnir/t1/wDateT/ALRjY+M3iH6wf+k8dfJUtc3q+i/9tPu8Z/yT2H/xP/248227KbtpaenavonqfCDKTdTttN207XHsDVXkqZmqGSrtYRCzVw/xSs2vPCOrLHHvf7JJsrtGasfXo/tGnXcbfxQt/wCg1hVhzU3F9TtwtR0q8ZLo0fn7DJtnr7I/ZHt9/hy/uv42m2V8h6tp8thrF3byffimavrz9j2T/iitSj++63H/AKFX4NnVK1Jp9Gf1ZkdS8011R75qWqTxWu23+/XB3FjfXs/mSSSPK/8AHXbXGnteJtq9Y6SsHl18Apcr2PuOVyR5XdeE9Xuk8tfMd/4N7/JVP/hVetJPGzfJ/wAD+Svevs6VqW8aywfvPuLXZTq3JdCx4Hp/hfXNGvk8zekX+/XrXhPWJYkjjkkk3/8ATStC6htnfatZ62f2eel7ZpidC53lnfLPJu8ythbzf8tcHZzNvRVrpLWRqp1VJG0IOO5uTNF96qd1qCo/zfcqrNIzx1k6lcbaSaRUldBqniJon/dybNn364XXvHV4vns126In3I0T77VrX0bXHmVnw+C4L/8A4+Pnq3NS0OKUJbs8r1jxx4qn+aGPei/36or4m1C9jj+3Wmx/78D17ovgHT4oPmgqjdeDdM8vb5EaVLlBdAjTb1R5PpuqX1hPHJbzyIn9x66zT/F32/8Ac3UfkS/3/wCCm6t4ZtoH/d76y7XQ2in8zzKwkqc9TpjGSMX4uQs3hi7Za+R5tS82eSP+N6+yPHFu0/hXUo/7kLV8RyKyarJ/v7K+iyZXjJHz+dP4DrvCtq0usaSsP31u432f8Cr7YXavyx/cr4v+E7NdeP8ASVX50875/wDd219lW7fJtr9p4ahajJ93+h/OvG1S+IpxXRP8yxtqT7lMp+7dX2p+ZoZUq9Kip6dqBj6RelLSrQAbakTtTKeq0DWpYSvsOf8A5N0k/wCxZP8A6S18dR/JX2LP/wAm5P8A9iyf/SWvk88d/Y+p97wxtiP8J8RNHu+am7f7tSb/AHplfRHwr3Yu2ms1SbPamstIQ1aa3z05vlqN+9WtAbIW6VXmbdU01V5moGnY+Zf2prNov7Fm8v5N8m968T8Myf6dBH/fdUr6U/ac01r/AMHQSR/8u8296+ZdFXyr60b+5Mr/APj1fmefUuXETb6o/eeFK3tMHT8m0fpR4NjXTvDmmxr/AAQrVfxRqF9dfuYZNkVWNBbzdA01l+41uv8A6DVpdF+0T+Y1fiNRcs7NH7tBuSujg20O+nj2w70rPm+H+tao/wC7j/77f569o0+xW3/551oW8KxPuWrhVsP2FzwW1+GetWvmbfndf9v566bwrb6rpL/6VvSvYrqGDy90lYtxZxTp+7k/77raVRpk+xubWg615sEe6Suo0+6VPmrz2xj8iug0uZnoVVSQ4UnF2OyhmWX71NaaKKT5azY5GVKr3Ejfeqbo6Ca41RYvM/v1y+reLLm1jkaN/wDcqTULjf5irXO3mltevtrT2qRyThJvQ5fxN481OKNFt7uSe4b7/wAnyJXA3HjTxUl3uuII3if/AJ6V7Va/D+xlk8xo971Ym8D6ZF96D56OaKV2jJU2zw9dUlvPvRzwS/8ATP563tH8Vahpce1pPtUX/PN67jVPBun+XuWP564++8Pqkm2PzErFuE+h0RpyRtR6xBq0G6P5H/uPXzf+0EzWWqxyfwPXvljp7WCV4j+09at9ksJv79dGASjiY2Mca/8AZpo8PjmW98v+4le7fs12+zXNdmk/1Twx7H/2lr53s5Hggr6Q/ZnVv7H1KRvued8n/fNfrORwvjY+V/yPxPiapy5ZU87L8T3hfmpyrUcbVIrV+uH8+3EpV60lKrUDJG6UfN70bqWgBVpaKVetALUkjavSvgD/AMlc0L/en/8AREleaxrXpP7P7f8AF3NB/wB6f/0RJXBjv91q/wCF/kevla/26j/ij+aO3/bK/wBb4S/3bv8A9o181tHtr6T/AGyv9b4R/wB27/8AaNfNz968zJ/9zj8/zZ6fEf8AyNKvy/JEe3+9S0UrLXrnzO43dQzUbaa3SqSsDehHJVdm21Ykqq/+sNMRR1OP7RB5f996+DfiFDLa+NNajkj2P9rkr70uu1fGPx60trX4jX838E+10r5fPqfNQjJdGfofCFblxEqb6r8mdt+yrD9s8cfN/wAsod9faTXzWsEir9+vi39kWTyviNJG38Vu3/jtfZUlu0/mLX4Jm8LV2z+mcsk5YeKXmcfrC32qXcjSSb0/551l3Hh3U5/u+ZsavRtP0NYvmrehtV8jbXjQqcp6vsnI8Jk+F+uXCeY3yJ/z0jqxH4F1zTfLZd+z/noj19AWMf8Ayz/gqG+jtk/2Hrs9ppcXsWjj/B+oXNh5cc0jpXp1jqSzpH+8+euLuNPVX8xfLdK0LORl+7URr62ZKoNbHoUN5sSNasMyvH81czp8jOlaDTNs203JNnUlYuXF4sUfy/crF1TXPKj2xyfPTbybbHtaubvmaerVRRRjVTa0KeueMrxP3a3fkJ/frzHXvHniG4nkWx8yaL+DzNtehf8ACMrfySed9yr1r8PdPij/ANR8tLnTOR05Lc8Lh8Xa5cJ5eoWm/wD20fY9Wre+n8zzreSeD/fr2S48G6YnyrBXM6x4TsYPmjqZThtY2jTkjN0/xtP+7hvo96f89I6d4g23WnTtH8/yVmt4fbz9yySbK0vJZYPJ/wBiuWUY3vE6oXjufF/iy++y65PG38DtVO1h83z/AO/KlTfFK3a38aX6/wByZqyoZm8+NV/1tfouGXNTj6H5zjHarP1PtP4Xx/Z/AGhRyfJcLbqj11W2sPwqvkaHYL/0yWtxa/dcNHkpRXkj+V8bPnxFSXdv8xy9aG605WpldRxkq9KG6U1O1O3UALTqRaWgWwq9asR1XXrU0dBolY+qv2Wf+RD1H/sIyf8AoqKvmL4jru+Inij/ALCl1/6Pevp39lj/AJEPUf8AsIyf+ioq+YviO3/FxPFP/YUuv/R718fgtcxrn3ebf8ibCnNMtO20lP2e1fSvU+EGUitTttN27adrj2Gt0qGSpH71DN1qhEMjV5L+0FZtP8PNWaOPe6pH/wChV6wzfJXH/Eez/tHwdq1uv32t22Vy4inz0Zx7p/kepltX2WLpzXSS/M+F7Obbd7q+7P2Z7fyPhzBcfxyvvr4WW1aKeSNvvp8lfdf7M8nm/CSwVfvo7JX4HnUP3a9f0P6sySfvtLt/kena5q1ytrtt5Nj/APPSuFk0u+uH3eZI8rfx13E2lte/erWsdLWCvh1Ll6H2PK5I8juvBur3/wC7Xe7/APTR6rx/CvWop/m+T/Y3170tuvmbq0ljV4N0ldkKl0J0WjwnRdB1nRr7995iJ/v17B4V1pvLjWST/vui4t4JZNsdU4bXyHo9tZ6kuhfU9AsbxZZN1a0d1veuHsZm3/LXRWsjU3UTN4RsjYmaJfmqjdagqSfNVW4kZ6x9SuqIySY5K6G6p4klgfdHJ8lcD4i8eX0UE8n2t3f+CBK3NQt2uk2/36qw+B7a88trj53p+0UnY4nCR5Hq3jbxZLJ5kce+L/ppVf8A4SC5v/mvLSSB2/54Pvr3RvAenxR/NBWbfeDdMdP9Xsoc4LoONOR5jpOtahpcm6Gd9n9x66qx8ULq6eXNH5Fx/wCOVT1Tw3BbybY99U7HRWtX3eZXNNQkr9TpjGUTh/jxGy+H/MX+Cvl/7d9q8yP+9X1l8ZrdrjwHft/cr45td0V3I1fT5Ov3L8mfM5y7VI+h6h8JbVm8f+HmX54opm3/AO7tr68Xb91a+Sf2fd1147j/AOeXktv/ANivrCFq/bOHI8uFb83+h/N/GlS+OjFdEibbUlN3U5+9fXH58hq9alqGnp2oGPpVpKVaAHbacnao1qRVoAtL0r7B/aM/5Ixrn0t//R8dfHkf92vsP9oz/kjGufS3/wDR8dfKZv8A71hvX9Ufe5B/uOO/w/pI+Imj/ipv/oNSb/emV9Ez4UXb/DTWapGWmstK1wEqJvmpzfJ8tNfvVLQdyuzbKqz/AOrerEjVXuGpWHHRnyL+0xZta+MbRvL+RrRf+BturkPhj/pXirSbf+9cLXrH7VGmtKmk3i/di3I//Aq8i+GrfZ/GmhSf3bha/Ks+pONar5q/4H9C8LV1UwtGT3Wn4n6OabJ9itYF/wBiud8TXl9fz+WsmyL+5HXQbWdI9v8AcqO30PdP5jV+MzShI/ao3kcDJoOoSx/ufMTZ/AlZ8nw51rUfMZY/k/8AH69usbNYo60LGPypPlreFUToPc8Bt/h1rlqm6P53X+4/z12XhH+0NJ8tbqSTfXql9DbKn7z79YtxYrcR7o/LrSVRoXsbnSaPrHmwfNJvrpLO6VErz2x/dV0WmzM9NVlJFQpOJ1kcyyx/NUbXCxeZtrPWZlSqtxMy+Y1RdG5NdawsUe6uR1jxdeWsG2OfY9TX03m/KtYNxo7X8/zfcrT2qSsccoSb0OP8UePtXWTy7GeS6fZ877F2bq4lvGXiX7VJHeWiPE3/AACvbrP4e6e/zeXvepLjwTpkX/LD56OaK3RnGDZ4jHqEt18y+fBL/wB910mk+ML6wgjjm/0qL/x+us1bwfp6R7lj+euRuvD/AM+2PzKwk4TOmMJo3pNQi1S08yOvlL43TNYeJ5N33Hr6bs7NrOPbXzb+01ZtFrkDf3krsyxWxKXQ48yf+zS+R5rayfap45m/hr6O/Zrt/I0DVmk/ju98P/fNfLtvN5UEa/8AAK+rv2fY2XwJBJJ95nb/AL53V+v8PU74u/ZM/DeLanLlrXdo9Y+/TlWo42qRWr9TPwi4N1pyUylXrQMkbpR83vRupaAFWnL1pKVetARVyaOvaP2WP+ShX/8A2DpP/RsNeKx17V+y1/yUG8/7Bsn/AKOiryc0/wBzqen6o+hyL/kYUfX9GfV9FFFflp+9BRRRQAUUUUAFFFFABRRRQAUUUUAfmjRSMtDV+xn8yBupabSMvyVNik7A3SoWapH71C3z1RJDI2+oZG3VMy1VmXfUFmD4osVvbGRZPuf3K+K/Emm/2d4nv7df9UlwyJX21qGnz3T7YY/P/wCmH9+vmHWvDbXWq6tbzQfvYpvO3/8AAua/POJcfShUjh2ve3+T0P3HgfJ69bC1MbGXuXsl52uz7A+BNr/xavw9u/5967y4byo/lrB+ENj5HgTRYV+59nWuwvNP835a/DMZLmqyP37CR/dRucXrHiiDQ4JJJpPuV5i3xs8VeLdf/sXwfpsDy/x3U/zolesat4DttSjkWb591Zel/DmDw08cml/uJVrOj7OOsldndNNq0XY+dfiF4u8f6b8Qn8P6x8RX8NWUSK82opas6Ju9EX5mrQ+Afjjx/wCI9R121bVv+EltNL/fb3TY8y7sfL6Z9K9q+JHwt0/4lyWk2uQbLuBNn2u0+R3X0ajwj4dX4aabJY+HbSODzX3u8/zvNt6bjXtSr0HR5ORX8keNDDV1WU+d27X0Oi8N+Jl1mCNl/d/30f76NXdaS1cj4f0m+vNYvtUvo7SD7V87wWibET6Cuqs5Fik+WvBqNQemx7erOsht/NSs3UJPIqa3uv3FY+qXDtUuorE8rMu8vl8yuX1rxpFo3lr5bvcSvshgT77t6Cukjt1ln+b7lcnHby6Nr8+qXGi/artH2Wkjz/JCvfA961pJSfvPQibtojzO+/aQ8UWvjTUvDtj4TtEuNORnuH1HVFt/u/wj/b9Fq14H/ayn8c2s7f8ACJ3yfZUV5vIdZditUPxg+DNr8XPE39vQ/wDEo1OXb52+PzUdl/i9jXQfCn4dwfC3Q7uxtYPtupXj77i+f7ny9AvtXsVPqnslZa+rPIgsUqru1b0L2i/F7QfGW9dPv/3qffgn+R0/A1ofapZZ9vl70rmbz4N2t7qX9oRx+Rds+95I67bSfDdzZJHG3zpXkVFDeB6yv1JvsfmwfLHXlv7QWm7fAE7N/C617dHb+VHXmPx2hW48B36/7a1tg5XrR9ThxTtRl6HwvqEn2eCRf43evoD9mdki06//AL87q/8A3zXhupab599IrV7d+zjMr6bd2rR7JbeXZvr9myFxeKTv0Pw7iuE1l09NG0fQ1vVhap29Xa/U47H4AFKvWnJ2oqwCn0ynL8lADlpytTKVaCiZeldN8PP+R78N/wDYRtv/AEelcunauo+HTf8AFe+Gv+wja/8AoxK5MT/Bn6M9HBf7zT9V+Z73+15/yTzSv+wmn/omWvkmvrf9rr/knul/9hOP/wBFS18j7a8PI/8Adfmz6Hir/kYfJfkLRTH/ANZS19EfGirUb96cy/vKjkagCORttV2appF3feqGSpZSK83z14n8ftDiuvDF3N9+WLa6f99V7NcR74/9ZXmvxc0e8uPCV3Isck8W/wC//u/w14GdYung8JOdRXT0Xq9EfccJ5dVzPM4UqErNXb9Fq/8AI8J+AsLP8VPDy/x/aK/Q6O32fNXxf8E/Dq/8LN0W+8vyPN+fZ/tLX3Fa2++Cv5+zeqqkk4n9SZZh3Q5qcujMO+m8r/YSuF8YfFiz8JWkkn+vda9G1DQ/tke1pPkrkdW+FemapPG1xHv2185BR5rz2Po1pE81t/HXxN8b+HNS1zT/ACPD2lWtvJND+43yzbVrwi++J3jh9An1qT4oT/2qsy+ToH2Vt7xbuW3/AHVx6V9q6Ho954aj8mz8t7T+OB0+R91eZ6h+zv4Xl1ifUpLSdHZ9/wBkjf8AdV7+Gr0IX5or7jx8Vh61R3hNr0/yLHw98YeJYvCui6t4gj8+31GHel3GmzY27Hzj3r1rSb77Um6ud/tDV7ixn0m3tLH7FLCtukbp/qVX+5XUaHpLaXo8C3HzyomyvMrezbcoaHp0uaMVGTuzrNL+f5a1prfZHurn9NuNtal1dfJtrkjUsauJl6ldba5u61JYk3VoahJ5r/NWTrGnz3GjT/ZY9923yJ/se9EXzOwmuVHF+LPixJ4f0rVrzT9NfVE0uHzrjy32JCv+01eax/tfeIdL0Ow1q+8H2P8AZl5N5UKQaor3Cd8vH/Cpr2LTbiDS/D93oLeHtlle2/k3f7/e8zN95ua8F/4ZRs5dVkuF1KT+zHm+eDyP3u3+7ur3MOsMotVNX8zyMQsQ5p03ZfJnp0f7SFjLpVpqGsaTqWi2l4ivDO6b4fm/2lroLXxVZ69a/aNPu47pG/uPRq3h+DXtAg0WPTY7XTLeFYUT/ZWsPw/8JV8PXXmWcmxP7lcFRUndxdmd1L2nKuex0Wns1xJ+8jq9Np/z7lq9pukywf6yr1xGqwVyJ6lz3Pi39pKx8rxxt/i8la8dWT7VqscK/InypX0F+01a+b4m8xf+eK14Hb2f2WeO8X/lk67/APdr9Gy1xVOCkfneZRnKpOUPN/cfa3geZZfDlht+TbCqV1Uf+rrj/A7LLodpJH8iPEv7uuwt2r95w/8ADR/KeLX7+T83+ZItLSr1p1dBxgnan0yjZ7UAPp1NpF6UFEi9amWoV61JG1JlI+jP2SDmTxT9LX/2rXk37R3/ACWfxD9YP/SeOvWf2Sf9b4q+lr/7Vryf9o4bvjJ4h+sH/pPHXydD/kb1f8P+R93jVfh3D/4v/kjzaiim19Mj4ITdTmpqrTaLFjW61XkapmaoWWqEiFmrN1KHzYJFrQmWsvULdpU2xybHaspy5YuR00Yc9RRW58l/HDR107xdHJCnySw73r3z9jG3Z/DmtN/B9oX/ANBrzv4raDP/AMJpHHcWmxJYfJ2ff2V7V+yfo/8AZfhW/j/6eNj1+BZzjqWL9rOmtG9PyP60yjKa2WRpU6zu7Wb87J/qe1MvlR1j6hqy2H7yaSusms9yVz+peE4r/wCab56/O/iep+gwSR5D4s+Pl5pt9Hpug2H9o6hL8iRyVxfxg8VfFbwvp2izXniRNIfVHZPLtYPkh+rV7VH8J9MtbuS6hj2XDfPvq94s8J/8Jl4Zk0XWoEvbTfvSf/lrC3qrV6uHnRptJxv6nJiKdSovdlY+W/Bfjrxt/wALQ0nQ9L8fP4ytL9F/0p7VkRGb7y7X5+X1r6e8P+KLx55NP1CD7LqFv/rkk/j/ANpfauX8F/CvSPhjfSX2i2kj6hs2JPdfO6f7vSu2t4da8S6lptxdR2sH2PcnmQIyPMv+3WuMnRrO8I8voY4OlWoxtUlzep2Glyb33V11jH5qVysca2r7V/gre0+6+SvHjPlZ6NmyxfL5FczqF9/erY1O6aubmXzXolO70Dl7mTq3iSDSIJJppNiL/HJXlPj79obXPBupaLa2Phf7U+r/AD2k99dfZ0dd33v9la9I8UaL5+q2klxpv9o6ZF87wb9nnN23fSuV+L3hW2+Mnhy0sb6w/s67s9yW91H86IrdVI9K9LDRo8ydXY4q/tXD93v33OZ0v9rLVZfFUnhe+8J79SV9m/Sr5biJ/l3fI38XFdRa/HTQ9U1L+zbiSfS9T/59L5Nj/wCFcn8KfgXbfC/xB/bF1J/bd7Enk2kaJsSHd3rqvFXw1g8ZX32y8gRLj+B4/wCCtcQsNz2hdL7zHDfWFG1Rpm1cag0vzQ/v0rQs7fz4Pmj+esvw74JudDgjhV96L/z0rsLOx8qP5q8qT5Xoeg3dHH+JtL36Bfq3/PFv/Qa+DdW22t9dyf7bbK/RDxIq/wBm3a/9MWr4C8YWP/EykX/bavqcnekm+p8pm95cqRt/s+ybPGMFw38KMn/fVfX1q2+Ovkf4Iqum+NPsske/zU3p/sV9ZWK7Ejr9zyFr6qnHufzVxjGSx1pbpI1aKRacvWvqz4ASn0P3ooHsPpF6UKtLQCF3VInao1py9aC0Wkr7DuP+Tc5P+xZP/pNXx1G1fYtx/wAm5yf9iyf/AEmr5PO/+XPqfecMfDiP8LPh+nUjLQ1fTLY+DasLRTaRlalYd7IJKhZqkZqhb56ogrs1QyfNVhlqnNHvqDRHI+PNJi1TSp45vnRkb5K+M4bV4NR8v+4//s1fbGvabc3Vjd+TG8+2Fv3f9z3r5nt/Df2qePzINj2txs3/AN9a/M+JMfSVdYe3vRV389j974NyfEPAPHc14SdkvTc+6vBdr/xSuk7v+fSP/wBBrWupNsdSeFbXbo1pH/chX/0Grl9pv2j5a/EMQ3KbP3fDx9yJw+veNrbw/BJJNJv2V53pPxa8cfEnWZNN8J2kFlaK/wC+1G6Tfs+leoa18ObTVI5I7j59336h0XwT/wAIu8baT/otOi6cNZK7OionJWjKx8teIvHHjifxjrWl6x8UH8LxWDyQo/2Vn86VfuqFT19a7f8AZ/8AHXjrxH4Zv9U1Kd9XtLCZYZvk/e/N3B/ixXpXxC+Dei/EHXP7W1a0eC7/AOWz2Pyed7tWx4Vt5/AOm2mm+H7C0jtLd9/lzozpM3q9e1Vr0J0uTkSfkePSw9eFbn5212ex0Hh/Xl1aCOSP50f7ldtpLVx/hHQbm1+13F55Cea7TbIPuJu9K6ixmVa8CTUXoe58Wx1S2++PdWTqE3lJVxbr9xXP6pMz/LSlUEombeXyeZXM6p40azuoLOzgkvdQn+SG0g++9dJHarL5m7565fQZp/CupSahJovn6rLN/wAfck/3Iv8Anmo9q2pWk7ydkZzvslqeRw/tWeJXn12a18J2P2LRt32j7XqixSvt6+Wv8bV0Xhf9qT/hLdGk1KbwvqNrZW77Jp4NsqJ3rm/iJ+zvZ+PPFt3rmmz/ANkS3TtM8Eib0Rm+9tNeheBfBtt4F8HR+HdNtN+/c9xdz/fmZupr1631VU1yrX1Z5FJYpVHzNW9NibR/idovjSDztLv45/8Apn9x/wAjVyG4llu9rR/JXL2/wXtrXUvtlrH9lf777K7zS9BntfLWT50rx5qC+A9dN9QksfNT5a8L/ag0/wArQLCRv+ezJX0h5O1K8R/aShW48MWn+zNXZl8r14nmY7+BP0Pja+m8pEjX+/vevqH9nlli8HRw/wAe/fv/AN6vmi60v7VPIv8AHX0n8Abhb3wrAyx7HV2R/wDb21+z8POLxDtukfg/F8JxwCutGz2iHpUy1Vt2q3X6enc/DLBSr1pydqKYgp9Mp33aAHLTlao/u05aCyZelelfAH/krmhf70//AKIkrzNO1ek/s/tn4uaF9Z//AERJXnY3/dan+F/kevlf+/Uf8S/NHbftl/6zwl9Lv/2jXzbX0p+2T/rPCX+7d/zhr5qX5a4cn/3KHz/M9HiT/kaVPl+SFpN1JSL0r2j5YfUDdak27ZKhZqAI5GquzVYkX+9VeRallIr3C7kr51/aK0OP+zYLqP8A1qzf6z+P5q+hLqHdH/rK8h+Nmj3a6NaTNBvRZt/mf36+Yz/GU8HhH7RX5nZerP0TgzLa2Y5hy0ZWUU29Oisjif2TYWb4oQf9e8lfcyw+VXyj+zT4dWw+I09wsfl77fen/Aq+wI7XfBur8Bzaop1E49j+nMsoulBwnumc7fXX2f5mk2JXnfjb41QeEIJPJj+1XH8Edeoal4f+3/6z7lcjffCfTL26+0SQfvU+5Xh0uTm9/Y+g2jo9Ty3xJ40+K154A1LxV58Gg2USK8MEEG+V1ZsZJrxbUPid420ux03Vo/ibPq+py3Gy40P7K3+jK3Qs5+VvoK+07PSbmw0qfTWjS90yVGhe1nTem1q8zsf2ffC+g6xHqS2k91Ks3nJBO++L6V7+Hr0YxfNBfceLXw1ec7wm0vJnReG/EmvaXBYQ+II/3t5DHNDdonyPuXO32avSNLuvtHltXK3l1rniOxn01oLH7PK6uk+z96m3+7XZWdj9gtIFk/11eRV5PijoetDmikp7nUab8/y1cuofKTdWTpt1Vq+um8uudVNC3EydSvNvytXO3mqLAm5q0L5vNesPxVpNze6P5dnHvdvv+W+x0WnH3mJrlOD8ffHC58G+HL/WrHRX1e0tZlt3n37IfNb+HNcbcfte694Zj02TWvCdr5Woo00P9naosrpt7SL/AAN/s16trEdjrPg6/wDCM3h77Fo9wmxEjn3ujL0bnvXifh/9lmz0vWIL6+v/ALbpkU3nPaxwbHdvevcoLCqm1PV97s8essTzpwdl20dz064/aC0y1kgj1ywvtBln+490nyPu/wBpa2v7ej1SDzrOeO6Rv7j1H4u8MxeObVLe6sES0X7iVm+Gfhi3hyTbbvJsrzKipbx3PRpudveN7Td11/rI6sTaf/rK1NP01oI/3n36sXiqiVzqWthSPg/41WaweP8AUl/uzfPXE+G2+2+JoF/1aecr/wDfNepfH6z/AOK01Jv7715r4bhXS9c026aPfE8yo8dfpuWOFqcZeX5n5pmkZuNacV3f4H25os32ixgkX5PkWthelc/oK/6DGy/crehr9you8D+V6qtUaRItLSr1p1bmNgTtT6YnajZ7UCH06m0itQUTJ2qSOoV61JG1Jmi1Pqz9lf8A5EPUf+wi/wD6Jir5g+JP/JQ/FP8A2FLn/wBHPX0/+yx/yIWo/wDYRf8A9FxV8wfElf8Ai4Xij/sKXX/o56+RwH/Ixr/12Pus3X/CPhUc7SbqH/1ZpK+nPgRd1NbpRt/d02nYq5G1V5G31YZqrstUCIWasfXLVZ7GRW+5WtMtZOoWcs7+XD87t/B/frmrTVOm5y2Wv3Hdg6Uq1eFOHxNpL1bsvzPjf4maSul+OL9Y49kTur/u/wDar68/ZPtWb4Vwbv8An4kr598eeHZbrxjq1rcWmx5fnT/Y219Tfs26b9g+HNhGv3N7V/P+b4yGLhKcFZN3sf1zleWVculCjVd2lZvzR6JJ+6j+WsHVNei0lJJJpK7C6sd0e2ub1TwXBf8Amed8+6vgrcz1Pt4JLU8h1j48a5eaxHovhPTUvb2X/lpP9xPrXCfF7xV8TfDPiDTdJ1Lxv/YqXkX2ia6gtf3UK9/9psV7zY/C+x0af7RYx+Rcb9+//ao+IXgGD4jaPaWOuQb3tf8AU3UHySp7Zr2MPUpU2ly/ecWJp1KitCVvTQ+fPhJ408dap8Sb/wAO2Pi//hLtPVGmhvp7VokmVVz0b5kr6R8N+KpdR/dzRvBcRfJNA/30auZ8G+A7H4Xpd/8ACP2my4nTY93P877f7vau00ux1XXvEEeqX0Fpa/uVhdLVNiPt7n/aoxc6NWblBWFhKdWjT5akub1ep12kybvmrrLWHzY65OFlt59q/wANdBZ3X7ivKU7M7rNhff6PXM319+8rW1S4YVz/AJfmz/NUufM9B8tjD1zxdBokEk00mxFry3xR+0N4l0HxxaeGbPwnAl3PEtx5mq3y2iIrdCx/hr0jVtLa38R/brrSf7Rt4E/0SPz9iJL/AM9D71w/xs+G9t8bpLC6uIP7L1W3RYXn2eajr2yPavVwsaKkva6r5o8/E+1cLUnZ97XM3wn+1pfeKNVu9Hm8H3Ud7a+Z5v2G6WVPkbDba6rS/jV4e8UXUlnHdyWt6n37S7TynrD+EPwlg+FE9/dNH/a+sXSeT5+zYiL7Ve174S23iPUpNQkg8m9Z/vx0YhYZztC6X3ioe35ffaZ0E19LK8e350rUhtfNg/1fz1T0Pwnc6XBHH5nmItdRb2vlR/NXmN8ux2S1PM/itpv/ABQmrbv4Id9fDd832VJ2/ib5Er9AvidGsvg7Vl/6d2r4N17T9195dfX5NpBnyGbpynFI9M/ZnkWLWLuZvneWHZX1Ba18v/s87bXWL+xaP51+dJP9mvpy1+Wv3bJLLCQ5dtfzP5i4rUlmMufdW/Iv0UUq9a+jPjRKfRRQPYfSL0oVaWgEP3VIvSoVqRO1JlosJX2D+0f/AMkW13/t3/8AR8dfHkLV9h/tF/8AJGNe+lt/6Pjr5XN/95w3r+qPvMh1wOOX939JHxHRSbaGr6Y+BtZC0i0lIy1Ni72Q16hkbbUkjVC3zVRBCzVDJ81TMtU5o99Qao83+MGhxal4cv8AzPnfyW2V8v8AgmFv+Eq01f4/tEf/AKFX1p480e5vfDOpNHG86eTs3/3K8Q8D+G1uvFXh66aDyHW4VH/76r8q4ix9KeJdBLWK1+ep/Q/CGT16eWxxkneMndLsk7H3Xa2+2BG/2KbeSbf9itTTbfdBUN9pP2pNtfi1VuU2fttGPuo8/wDE3xGs/C9pJJJJvda4nw/8RPiJ8Up5/wDhH47XRNKi3f6dOm93/wB2vSNa+GOn6t+7uI96VY0HwzP4Uk/4lcnkL/c/grooOnD4ldmlVOStGVj45vPiR441KDWrq++KM+kXdru+yaV9lZ3vWX+HK8J/vGvbPgz448Y6l4EsPEGuf8TDT3maF50TY6bf4j6rW94u+AvhzxRr8+sXlo9rcT/O8Fo+yLd64rstHutQ8PWNvpek2FimnxQtbpazozp83f616lerQqUlFRV+6R5eHoV6dRzlNtdmzoNF1T7fHHJ/frstJb+9XH+E9Bl0nStt1sd0rptPuFT5a8CT5Xuez8Wx00lv+73Vh6ldeVWhJdfJXO6lMzSbacpoSiZt5qCr5jVyesfECWyee30+wfVLuKFrh4IP4FXqzHtXVTWrS2M7QxpPcbPkST+9XO+GbxvCHmL/AGFvu5932u6ef55t3/2NdFFRb5psxqOVnyLU8Zs/2vPEaaBd69/widj/AGPBMsOz+1F+1vubG5Y+6/7VdlpP7TUGs6BHrWoaFqOnafLuT7XH+9RNv+7Xn/iD9luz1nX7vUNNv/7OtJX3+RJBvdFbnaGr2DTfDNtpvg608M6fpvkaZbw+Tvk++/qa9Wv9V5FyLX1PMoLEqb55K3oO03x5pviu0+1aXfpdI/8AcerFnNLcT7ZI/krl9J+DcGjX32iz/cJ/cSvQNN0eeD/WfPXjVFCPwO6PVTdtd/Ihm0/d92vmn9qSx8q+01v4mRq+spIVSOvm/wDagt1l/s1v7qNXo5Y710zx8x/3do+VbqbZdQRr91K+xPg6yxeC9Nt1/wCWSbPMr5Ek03dvmX70Xz19a/CG4ivfCthNH8m+H/VyV+18OuLqza3svzPwHjSM44aCktG/0PTIf9XUi1DbtU9fo6dz8WClXrTqKYD6KZ9+nf7tADlpy9aZT160FEy17P8AstNn4hXn/YNl/wDRsVeLL0r2n9lg/wDFw7//ALB0v/o6KvIzT/dKnp+qPoci/wCRjS9f0PrCiiivy4/egooooAKKKKACiiigAooooAKKKKAPzRpGalpG+av2A/mQbup9FI1aWEmRt/dqNvlqeoJKQ09SuzVX/wCWlWGXbTW6VOxW5a8N/wDIY2t/cavPfEnguKK1k1JY/nleZJv6V3mkzeVqUDf7eyq/iLTfPnu9Nb7jPvr8S42puljqdZ7SVvuep/VPhbiY1snrYdP3oSb+TSO48Ax/ZfDmmx/3Lda65V3Vyugr5VpBH/cRUrqrVq/LqyvNs/UMPG0BzW6tUf8AZ6NVxVpyxtSjE6DPbS6qtosTv8tbnlPQse2t+ZLYnk7mP9laJNq0R2u2TdWlcKsUe5vkrNa481/3dcctzojbZGh537v5ao3DebUkatVO4bY9ZFuFiaGzb+GppLHd/rPnSobG83fLW1G396uqk0tjlklNWZRh0OD+GmyaKtaywqn3am+98rV0ycZGSg0YK6aqU5rVVrUkXZVO4rnaNOQw9WuIrCCSaT7i15T8Yv3vg6/2/wCzXq2qMrfLXmPxItftWjx2/wDz1uI0/wDHq6cJaM0zz8THmXL3PAbX4I3mufZN37h5dr+ZH/Bur0rwX8O7bwA93YwySPufe7yff3V7Ja6OthPYW6xpsdF/8drj9U2y6/d/79fp/BlaVbFz59kvu1R+XeJVOnh8qpKmrNys/Oy/zLlnV5V3VTte9XFav2uOx/Lo5fkpKKenaqGlcfRSK1LQNi7aWk3U5etBSHJXT/Dtf+K98Nf9hK1/9GJXORrXT/Dz/kfvDX/YRtv/AENK5cSv3E/Rnfg/95p+q/NHvH7Xn/JPNL/7Ccf/AKJlr5Jr62/a6/5J5pn/AGE0/wDRMtfJW7ZXgZJ/uvzZ9DxT/wAjD5L8hrU3dTv9qlr6RI+N1QjVC3z1I3Smv3oBu6K8jfJUMjVMy1GyqlBd7qxXZfkqbVNPXVvByW8kfyfaF3x/7NRyVpWMf2rQ7+HzPni+evhuL6MquVzlH7LT/Gx+q+GuKjh8/hCTtzxa+drr8jh/DPhVdB+INpbrGmyCaTZ/u19AWMm6CvKdFs/tXiOPUm++iMlemae1fz/XlzxTP6lnG1d/I2FjprWavU0f+rFSeXvrmUbm9in/AGb9ahm0lX+9WosbU5oWrdWRLVzFj0dYvmWnNbs9bHl1RvJlt/l/jeueq7o0glH1I7WP7PViaaqKs0tSSbkSuc3UeYhaHzamhs28uqP2jynrWs7jzY62itTCXYhXS4pZP3kdWP7DXZ8tXo1WX5WqZV8r7td3NpZnL7Np3Rito6rTo9PVK2mXdVW4rCUdTTlZlzQqtc/q11F5/wBl/wCWuzfXTXTbI65fVF3/AO/UQWplUVos+d/jB4fn8S+OLSzt/wCKHf8A981zej/s8/b/ALXdXk88FvF8/lx/cevctF0f+1PiTdyN/wAu9uqJ/wACrpL6NYvDl+3l7NvyV9Vga8/rdGktnJL8TxcVh6ay3EVZRvLlk0+1k7HE6DZrZ2sEa/8ALJFT/vmukt/9XWPp6/u91bEX+rr+lqStGyP4iqycptsm20tIrUtbGTHp2p9FFA7WQ6kVdtNXpT6BIKnjXfUK/PViOg0Pon9kj/WeKv8At1/9q15L+0Z/yWbxD9YP/SeOvXP2Svv+Kfpbf+1a8j/aP/5LP4g+sH/pPHXyVH/kb1f8K/8AbT7rF/8AJPYf/E//AG4843UylZt1H3K+nR8E2C01ulPptVbULkDfLUMjVYkWq7LupAmV5Pmemx/LdQf79TN0qFm21jUjzwlF9TpoT9jVjNdGn9xR8feEYtb1W+ulT97BDHNC71tfBe1Wz0q72/ca7arHiD5fIuF+dLiLY9XvAunrpeneSv8AfZ/++q/litGVKU6MtHG6fyZ/ec6kMRh6WIg7qVmvRo9Ej/e1J5NVbFq0Frx0joS0KrWKvQ2l1c8t/SpFhat4pR3JaujFk0eJ6dHY/Zfu1reT/eokjpzldDjFdTH+y7vmrQhbbHtqnNdKz7Y6dGrVw2sdCXMx11JuqvHa733LRdMyVHa3myTbTsRNcpc+xs8fzVJDosDf79XLeTd81WFhVvmr0KbtGxyyhzO6M2TRVqFdLVK3l/utTZI6UkmOMWY/2NUjqrdKqR7q1pttZOoNtSudoOWyON1q6ivLGeSP7jI1fKsfw1ufFEd3deX+6aZkT+/X1R4iXZp12y/3GrH8B6H/AGb4HsLjy97s+/8A76r1qNV0KN4bs4KdGFaveorpdDyXwj8F4vA19aalJPJPdyw/8tP4FavUrFdvlr/BV7xtGsV9YR/3YVqnars+Wv6E4bfNltGb3a1+8/k/jp2z3EQjpGLSS7aJ2NJelSL8lRr0p9fXH56FPTtTV61IrUFIWlX5qa3SnK1AC09O1RrUy9KCkSRrX2LP/wAm6Sf9iyf/AElr4+jr7Bn/AOTdJP8AsWT/AOktfKZ5p7H1Pu+GNsR/hPiGkZqd92m/fr6JbHwj3Y1Wp3+9S0jVrYnmI2+aoW6VNUMi0gW5CzVX21YZdtRvQWXNDXzYNSj/AL9u1ea654Ki06O0mjjjRLpF3/726vTPDrL/AGl5bSbPNTZWTfab9vnjs2/5d5t6f8BavwbjCnKjmntHtKK/DRn9b+HGIjieHvZX1g5Jr11X4HqmgtttI1/2FrYWPfXP6W37uOuitW+SvzeqvfZ+h0F7gNbq1R/2arVcVd9OWNqcY9zYzZNLX+Kq/wDYq+Z8tbnlPQse2tb6aCUO5jtbsn7unW9v5T7qvXTLBHuas/zmlf5a4pLU3j2RoNN+7+Ws+b969TKrbKozSbZPmqC5R5S1b2bVI2nrL/rKNPvPN+WtSP5vlauyl7uqOWSU9ynHocWz93UMmiqtbCw7fu1N9+t5OMjKMGjBXTVSnSW6rWpMuyqM3WuWUbIvkuc/q11HZonmfxPsrxX48W7XWgQRx/fa42V7VqzLLXmfjbT/AO0dY0K1b7jXG/8A75ruwbUZc3Y87Ew5/wB33PDbP4A3Os6jBDJJJBv++8FemeCfCNt4Psf7Nt9/lRO3+sr2C309bXVZI/Lj2Im//wAdrgY/nup2/wBuv1fgmrKvUrOp0St5as/IPFCEKGFw0aUbczd/OyRrWverirVW1q0rV+wR2P5tFp9Mp6dqoB9FKtJQUxdtLSM1OX+7QUiRfnr0n4Arj4t6D/vT/wDoiSvOI1r0j4Bf8lb0D/en/wDRElcGO/3Wr/hf5Hq5Z/v1D/FH80dt+2T/AK3wl/u3f/tGvmqvpT9sz/W+Efpd/wDtGvmzdXm5PrgoL1/NnpcSf8jSr8vyRGzU5aWivcPlr2GN0qNutSN0pr96AbuivI1V5mqZl3U1qCt0VZF+SrHiTQYPEelaFazR70Z2R0qOStL/AFvhyOZZPntZq/PONaLnl0aq+zJP79D9n8LMTGlnMqMnbng0vVNP8kcj8L9D/sjxjIrffgt2R/8AvqverVt8e2vLfCdikWsXd9/HcJsr0rT2r8IrvmSZ/Sbj++n/AF0RpeTTWs1erC07y/rXPGNzosU/7N+tQzaSr/erUWNqGhauhOxDVzHj0vyPmWnNbtLWw0dZ91cLF+7X79c1V3NopLoOtV+z064mqnHuf5qdcb/LrnNuW5D9n816tR2beXWfHdeVJW1azebH8tbQWt0c8tdGVY9Jilk/eR/PVhtDVfu1oKqy1JH+6ru5k1qc3s7PQw20lVqRbFVrakj3VTm21zyWpfKZs0KrXM6peRSySQr9+L79dReNtjrl9UXc+6imrySMay5Y6HzP8QPCM/ivx/qUMPzpEm96q6D+z7FFB/al5PPsilXZB/BXtngnQ/tuv+Jbxvn2vs/75rc8RKqeGNzfJvmr7HKa85ZjRpfZutO581nFCFPI8TWt7yi2n2djm9Nj8pP9utyGsmxXYlayV/R8Nj+LZu7JNtO+9SUVoQx6dqfSK1DdKBtWQL0qT7tNWloAKnjWo1+arCVBZ9Tfssf8iFqX/YRk/wDRUdfMXxI/5KJ4o/7Ctz/6Pevp79lj/kQdR/7CMn/oqOvl/wCJH/JRPFP/AGFLr/0e9fJ4H/kY1z7rNv8AkT4U55mplK3zUtfVJHwTCon71LTaAuQN8tQyNU0i1Cy/xUDTK7fO9TaT8msWjf7dNbpTbeT7Pdxt/ceuLF0/a4edNdU196Z6WW11hcbRrvaM4v7mmc74w8GxXV9qWqLH+9iu/vv/AHWWu++ENv8AY/CVjH/vP/49Wb4ot/8ASp4fvpdIr10Hg+1+waVaWq/8sk2V/LNS8YyhLdH924m03CotU9V87HdRrvp32dWqGzaryrvrzUi0in/Z6NTW0uryxtUnlPXTBKO4WuYsmjxPTls/I+Va2Fh2/eqOaNfL3NU1JXQ4xS3MtbP95uq9HJsT5aoyXXmyfu6kjVq4joUebULht1Qx2e/7tNum206zvP3m2rS1M5LlLDWLN9756kh0WB/u1eharCwr95a74PQ5ZU7u6MuTRVqFdLVK6Bf7rVDIuyolZjUGZLWqrVHUGW1gkkb7iJWxNtrH1Jl+7WDQ3GyPPfH0y3XhnUpI/uPbs6V802/wlvPEFjHcN8nnv8kiffr6S+IEezw5fbf4k2VoaJoa6X4f0mNY/vIqV7FOtKhSXJpdnBh6EK1dyqRurWseQ+D/AITwfDu+k2zvPcXEK+c716RZ/J8tSeLFX/hI5FX+HbTbX+7X9G5Frl9CT3aTfzVz+PuLn/ws4mK2Uml5JOyReXpUi/JUa9KfX0Z8aFSr0pqdqcrUFpC0u3dSUu6glC09O1RrU0a0Gq0RNGtfYX7Rf/JF9e+tv/6Pjr5BWvr/APaM/wCSMa79Lf8A9Hx18pm6/wBpw3r+qPuMg/3HG/4f0kfENI1O3bKb/tV9GfBjd1OalpjdK0sHNpYjb56jZqmqvItIEyGRqh21YZdtRvUF9bkn2dbrwlq0P9+uHbwbFonirTY4Y08p7iGZP616JoKrdR3dq0n34aybWx+36xYTN9+1ev5+4opyoZtUb2nZr7kj+w+BsRHF8M0kn8HMmvR3/Jo9a02T93WksdYemtW9b/6uvgZL3rH3NJe7ca1qr0z+zEq35e+nLG1XFdzQzZNLX+Kq66OqSblrcaFqPL2Vq5aaCUO5jtbs3y1Jaw+RJuarV1Itr8zffqisjS/drhe50R7IvSTVnyL5slWG3JHWfJNskqByjyl63s2Wnf2asv8ArKdY3Xm1qR7W+Vq7aT5djllHmKP9hxbPlqGTR1StpY/K+7TmXdWs2pGcYNGGumqlEkKrWpN8lUbhq55KyK5TndWuoreSOFvvy/crwP47aXLrN1otnD9+V2SvetW2S153faT/AGt8RtGjb7sSM9d2Efs25roefXp+1moPZnh+l/s9yazfSfaJHtYkTe/l/wAdeqeEdDi0HSoLGH/VW6bEr05bVbdNSXy/9VC1cPp6/wAVfsHBFWVeFaU9WmvyPxHxTjCi8NTpqyad/OzVmbFv9yrW2q9v9w1YWv1g/nwd/s06mU+gB9FL9+mr0oGx23bS0jU5etBaJFXdXtX7LX/JQrz/ALBsv/o2KvGY69n/AGWv+Sh3/wD2DpP/AEZDXk5ov9jqen6o9/I/+RlR9f0Z9XUUUV+Wn70FFFFABRRRQAUUUUAFFFFABRRRQB+aTNTdtO20lfsp/MbEVaGoWhqA6Eb96jmWpm6VHJQIrt1qFl2VM3+sqORqk0e1yFm2vu/uVuXS/atZsJP4JYf9Z/tVgt0rc01f7S03yVk/0iD50r8542wMq+BjXiruDu/R7n7P4W5pDCZnUwdR2VWOnqtV951Wmrs+Wuis2+SuV0eZnT5vvV01jJX4LVd5H9J09FY1o42erEdq1Q28laEbVUZXNrjfs9FxHFax+ZJVyNV+9WD4mm/0SSteVIZh3Uk+tz7YfkiWtbTdH2QfNWW3irSvC+jyX2pTxwWlum93rkPBv7UngL4garJpOl615GoK/wAkF3A1u7/7u6ojSc05pXtuXKcKTUW9Wep2+iyzxyMtYepaeyVsW+uLFH/rK5vxJ440jw/A99rGpWun2q/fe6nVE/WoUE3aJTq2Wpm3EM8EnmQ10Hh3Vlv4/Jk+SVayfDnjzwd49gkbw/rmnam8X3/ss6vVeO4ii1z9zvTY+ym4Om7NGfNGceaLujvvJ2/LTWX5KuWsiy2nzffqORVrVqyJuZ81UbhvkrQuOtZd437uSsJE8xg6lMtcbrkK3t1YW7fOj3C112oLWHb+Ul9HcSfP5X3K0ovl5pHLK06kUbWtXCwa5Gq/cit681jk8+7nk/vvXWeJNUktbGe8uP8Aj4n+RE/2a43Tfn+9X6/wJhpKFbEyWkmkvlqz8Q8VsbTcsNgYSvKKcn5X2Ny1q4vSq9uvyVNX7Aj+diWnp2qP5KcvWqGh1O20L0p0dAg27adtpu6nK1BorEkddT8O1/4rnw3/ANhK1/8AQ0rmI66X4e/8j94a/wCwla/+jErmxP8AAn6M68F/vNP1X5o96/a5/wCSe6X/ANhNP/RUtfJNfW37Xn/JPNL/AOwnH/6Jlr5K214WR/7rfzZ9JxV/yMPkhKTZ/FQ1OVa+jPjluRt0ptS0xulBJXZahkXfViSq/wBypNI7ELdaveH5tt9JG3/LVGSqMlNhm+zzxyL99Hrgx+GWKwtWh/NFr8P8z1snxry3MaGLX2JJ/K+v4G94dt9qSbvkdZtldpp/WuVWPZdx3kP+quPv/wC9XTWMn+rr+Va8J0m6dRWlFtNeaP7ldaniJqtSd4ySafdPY6CH5vu1ejhZ6z7OSta3aueLNeZjo7b+9Uy2u+pI/nqaRkijroUbq4zD1q+i02D5fnlasG3025vJ/Om/iqbVrhV1WPzK5/4gfHzwh8KbWBtau3R5f4IIGlf/AMdqfZupLlSLTjCDnLY7hdL2pGtTXmiyxWm7+/XK+DPiz4c+IunR6loGrQahB/Hs+R0/3lrqLzXl8jbUOCi7S3HGrdJxd0czfWbJWfDdXOlz7m+eKmav8X/BXhi+js9d8SaVp1w3/LCe6VHrXvr7StS0r+0LGeO9tGTej2r79/0xR7Jpc1ieeE2431Oi0+aO/gjmhq15dcv4Juv3kka/c3120yq33a0Surmd9TNk+Sqcv+srSm21m3HWs3oLmM3UJFSOuZvpK6DUG3VzOpfLSiryTMasvd1Kvge3ibX9ZvG++kOzzKz9evtnhzb/AByzVrabI1laz29r/wAfF19+SuT8WXy/a4LGH7lv9/8A3q+s4doTxmbUlFaQd36L/gny/FWMp5fw/XlJ2c48q9Xp+RHZ/crWi/1dZOnr8la0df0pDY/i2W5PRTF6U7dWhJJv96cvSm05ulBQKtPpN1G6ga0JNntU0dQq1TR0A9dj6L/ZK+/4p+lt/wC1a8k/aP8A+SyeIfrB/wCk8det/sl/6zxT9LX/ANq15H+0Yv8AxefxF9YP/SeOvkqP/I3q+i/9tPu8Y/8AjHcP/if/ALcebf7VLS7aSvqj4ET7lNZac1LQD3IJF/d1C/erD96ryLQNELLUMlWGaq7VJUtjSmk+0eH4GWP54Jtj/wC7XUabCsXlqtcvoMyNJJayf6qf/wBCre0dZbWTyZvvrX868VYN4PM6jt7s9V89/wAT+xODc0jmPD+HXNedP3ZfLb70dhYtWpCrVi2MlblvJXwsXZn3nMWI7dnqwtvtp0MlWo1Vq6Y6juV/sq+XuauZ1jUGup/str/wOSuk1ST9w6rXK6TfW1r5kk33P43omlayNIq71LGk6Gy/6ytiHSWlk2rXk95+1r8OdO8S/wDCPza09rcb9nnz2siRbv8AfxivUNN8QQXEcc0M8c8TfOjxv9+k6Lppc6tcFVi21F7EOqaW0Em1q5u8s5f+WfyPXQa14igijkmmnSCJPvvI+xK5jQfi/wCAfE+oDTLHxPpV1qX3PIguld6Spc12lsEqsdFJmjoOseVP9nuv4q7BYdqblrg/EDQWt3Gq/e+/v/gruPDtx5tjH5lEF0Jbs9CTbVeRq0pFX71UbjbVSVmRcz5GrD1SZTW1cNXP33z1hLUly01OV8RSf6DP/cdK1I7ddO8HaLbx/wAbrWffRrO/lt9yr15fefBHM3yWVqnyV1u8oxpx1bJw3JFyqTdkv0OT8TXX2rX5P9lNlOtaxftTX99JcN/G9blqtf1BlVB4XB0qL3UUn621/E/iTiHGRx+Z4jEx2lJtel9PwLy9KfUVSLXuHzY5etOpq9akXbQUG2nKtNT/AFlO3UAkOVadGtN3VIrUFuzV0WI1r7AuP+Tc5P8AsWW/9Ja+P16V9gXH/Jucn/Ysn/0lr5TPP+XPqfc8L7Yj/CfEVJtp22kr6dbHwctxFWhqFoamT0uR1DItWG6VHJ89AFeSoWXZUtRSNvqTV6K4Ws32W6gk/uPW0tvu8Rz/AMCOm9K59uldBb7r+xguI/8Aj4t/kf8A3a/LuOsFKdCli4L4HZ+j2/E/d/CrM40a+Iy+btzpOPqtH96Oq035a6K1+dK5nS5N6V0VnJX4jUfvH9BUfgRpRxs9Wo7Wo7eSr0bU4u5tcj+z/wANR3zRWEEkklaC7VTdXL+KJv3fzfc31rZJDMuRbnWZ/M+5FW5Z6P5UHzVg658QtB8A+H5NS1if7Lbxf3EZ3/75WsLwF+0d4K+Kjvb6JqqfbYvv2t2jRS/98tUqjJxdS2hcpxpyUG9WejrocrQSSL9yuf1CxZa3l15YoP8AWVyPiX4ieHvCi/aNe1mx0y3f+O6nVKzUFJ2ihurZNyKciz2cnmR/crrNB1KLVINv/LVPv1j6N4p8MeONO+16Dq1jqlun8drOr/yqjod4qazuh8xEf/np8lPkdOVmZ3i1eJ3jR02T5KvKyywR/wB+oZlWtWrIVzNuOlUbpvkrQuKybxvkrCWxPMc/qE1cytut/wCLdJjk/wCWT766LUtq1l6bMtlffbPvyr8iVtSfJFs57KdVF7Wr7yNR1aT+BE2V5/Y/P839+ug8WXzWVjJHJ/x93T73rn9NWv2ngbCzp4SdeSspPTzS/wCCz+ffFTGwqYyjhIO7gm35Nv8AyRtW/WrC9KhhX5Knr9VR+Djqenao/kqRO1MaH0m2lpVoDcNtO203dTlagtWJo69J+AC4+LOg/WX/ANJ5K82jr0f4A/8AJW9C/wB6f/0RJXDjf91q/wCF/kellf8Av1H/ABR/NHb/ALZX+s8I/wC7d/8AtGvmqvpP9sj/AFvhH6Xf84a+bdtedk/+5Q+f5nqcSv8A4VKvy/JCUmz+Khqdtr3D5UjbpTWX+7UtMbpQBV+5ULLVibrULfLUmkdiFutaGit5sF/a/wB9N6VnyVJpt19lvo5K8fN8H9dwFWgt3F29d1+R9Jw1mKyrOMPi5P3VJX9Ho/zOg8Nx/wCgwSfx12VjXI28LWV9uj/495fnSuosZK/lqqnD3WrNafcf2xKcZ1XOLunZpnQQrv8Au1ajt2eqdrJWpbyVEZGlwjt9tTLa76kj+epLhliTbW6WlxnP65qS2X7mH55WrJsdHnln8yb77U6S4VdYkaSuX8fftLeB/hffQWOsX86XDff8i1aXZ9SorNU3VnaKuU5RhDnk9D0RdL/hWjUtFlgT5v46x/C/xB0jxjp8GqaPqUGoWUv3HgetbUteV49tS4KLtIpVNNDmb6zb/gdV7HUp9Lu41m/1VVLj4y+A9L1T+zNU8T6Pa3//ADwkul31r65JY/YY7iGTz4pfuPB8/wB6m6TilJ9SeeE7pPY6y123EHnR/cqTbWH4Hut0G1vuV1EyrvrRJMi5nyVTkrQm21m3DVm9CeYy9SkWuXvpK6LUPmrmdS/u0qS9+5zVpXiQ+CYYoNH128X78rtWT4quv+JbYW//AAOty1Zl03+zbX5Eb55pK4vxFqH2zWfLj/1UHyV9twrQni81jUS92F2/usj43jnGU8Dw9Ug3707RS763f4E1rWslZdivyR1qJ2r+iobH8dS3JaRWpq9KctaEkm/3p22m05ulBQ5VpaTdRuoKVkSKtWEqurVYSgT3Pqb9lz/kQ9R/7CL/APouKvmH4k/8lE8U/wDYVuf/AEe9fT/7LP8AyIOo/wDYRk/9Fx18w/Edd3xE8Uf9hS6/9HPXyWB/5GVf+ux93m3/ACJsKc01LSbaWvqj4EKYy05qWgHuQSLVdutWn71VZfnpMpELLUMi1Ykaq7dKXKU3Y2LxvtUGkzfwfceuq02Pyn21yui7by1ksW+/99P96ug0WSXy9s331r+aOIsE8DmNaDVot3Xo9T+0uG8zjmuSYWspXlFKMvVWX5HXWbVpQxtWPYyVtW8lfJxdmfXX7FiO1Z6sLDTo2qxGq10xXMFyu1usUfmNXJ6leS6pPJDa/wCqT/lpXRa9N/okm2ud03WLHS7GS4upESKL53kqZx6GkY3Ze0vRWSP5q1LfR2nk+WvJtJ/az+HeueI5NAh1r7Le79ifa7WSJHb/AGWYV6nZ65Ese7zN/wDuU50vZtKasKNWLvyO9jP1TTWieSudurWVH3R/wVteIPFljpsEl1fXcFlaL87zzuqJ+tY/hr4neCPHEj2ujeJNKv7pfvx210rv+VSqXNqkN1Y3Sb1NTw7rHmv9luPkl/grqPJ2VwOpTQW+qxrHv3q6/P8A4V6Jpc32ix/effpwV9CHvpsQsu2q8v3a0JFWqNxtoloybmfI37uuf1KZa3Lpq5++WsZakuWmpx/irbPYyQt9yV1Suo1RVsv7Ft1+4sNYskcUt3G0n3FffVjWNUbyJNSuPkVU2Qx13RjOq4UaavJ2SXqRQnToU516krRjdtvstTkdSuPtmuXcn+3Vy27Vh2cjTyeY38VdBarX9TYKj7ChCkvspL7lY/hjNcT9cxlXEfzSb+9tlpelPqKpa9M8gVetOpq9akXbQOwbacq01elO3UDSHKtSR1GrVJG1BTLUa19fftG/8kX1362//o+Kvj9elfX/AO0d/wAkW17623/o+Kvlc4/3rDev6o+54f8A9wx3+H9JHxHRS7aa1fTI+DYKtDfNQtLTERVDIvz/ADVYbpUMnzUAtyvJ81QstT1FJ89SavRXJtHuPsuqwM38XyVqaXa7dRv1b5Nj/JXP7tr/AC103zTxwX0P3/uS1+R8d4KX7nGRWi0f5o/oXwrzOLo4rLZy1fvR+6z/ACR1Wn9K3rf54653T5P3cddBZyV+MydpH7rTfuI0I4WerEdrTbeSrkbb60i7mtyNbff8tVdUuItLgkZvv1rfLEm6uR8RTL9rg3fc31o1ZaFLV2KK2dzqk/nSfIn/ADzreh0nyoP9uuV8afF7w18L9H/tDXJ3gT+BIIGlf8lqHwD8dvCfxVtftHh3Vo7p4vvwOnlSp9VapVGXJ7S11tccqkYTUL6s7qTQ5VtfM/grm9QsWSuik15Vg21xPiL4p+E/CM8f/CRa7p2meb9yO6nVH/KpVNSdorUqVWyvN6EfmXOnSeYvzpXZaPeRapBHJH9+sOHW9B8S6P8A2lpN/a6hZMm/fausqfpVfwjebdSk8v5EahR5JWM5NW5onaNHTZPkrQk2tHHVWZVrRqxNzNuKz75l8utK46Vj3zVhJ3QuY5/UJN1Y/hu3W68dxzN9+CGtTUtqVT0m4/s155oY993cfIlb05ckGznglOskQ61feVpurN/ffZXJ2Pyx1oeLrz7LBBp6yeZKz75qz9PWv3XgnCzoZf7Was5ybXorJH82+J+OhiM2jQpu6pxSfq3e33WNi3+4anqKNdsdSL0r9KPxcfT9/vTKenagaH0m2j+CnLQG4tLtpu6pFagtWJo69o/ZbGPH95/2DpP/AEZFXi8de0fsuf8AJQbz/sGyf+jIq8rNP9zqen6o9vItMyo+v6H1bRRRX5YfvwUUUUAFFFFABRRRQAUUUUAFFFFAH5qK2yms1G3+Kkr9kR/MbEWnN1pKKYhPv1HJHUm6o370D0tYrv3qFlqZ6jZaTGVZKsaTI0V9Aq/xfJVeSmxyNA8ci/fWubE0lWoTpNXTTXlqjtwGIeFxVOum1yyT030aO+s1a1nkjaugtZNlcjpusLq8kcn3JU+R66i3+av5SzDCVcHWdKsrNbn9vYDGUMdQWIw8uaMtU1/X3m9ayVpQyVi2rbK0oZq4YSsz1TSabbHtWsfUo/tUEi1NJeVTkvNibq1lPXQpWW5ysfhdWnkWb9/F/BG9SR+BdKup/Ok0213/APPR4Fraa8VPmotbhpZNv8FXGajoipVG9EZv/CIzxJttZ5IIv+eclZd18NdFv4JIdUsE1Tzfv/avnrrri6b+GSqd0suzd5nz1pZR95GPvNHO6X8PfDXheDboujWuly/34IFT+VWtJ0eWLUftE0m/+5Vz7Y0X3qmtbjfJWVSfNqzSLVrI6qzuP4akmase1m2fNVprrd81ZKd9yZKzC4ase+mrQkk31k3lQ3cybMe+b93WPYwtPJIyx70WtDVpPkrB1LxxY+HNHkhjkjnvpd2xE/rXpYPC1cZJUaMbuX9annYnFUcHGVavNRjFXu/61focj4m8QSa3rki/8soPkSOrGmrvrm9P3M+5vvvXVaevyV/TuX4WGDoQoU1blVj+Nc5x1TMcXUxNV3bbfy2S9LbGxb/cqaoYWqReteyj50kXpUn3ajXpRupgTJ2p9Q0/f70FEi/NS0zdS0DaJ1bbXS/Dtv8AivPDf/YStf8A0NK5qOul+Hv/ACP3hr/sI23/AKNSsMR/AqejOzBr/aafqvzR77+1z/yT3S/+wpH/AOipa+S9/vX1p+11/wAk90v/ALCcf/oqWvknbsrwciX+yfNn0vFV/r+nZfkJSq1DdaSvoj4sRqbtp26hmoGt7leRahbrViSq1AIikWq796tSLVV+9AM6Dw6stxBOv/PL566rT5NyR1wei61/ZM+778TfI9dpo83mx7l+5X8/cZ5fUo46WIcbQlazXV21v56H9VcBZpSxWV08Nz3qU7pp7pN6P0OktZq2LeSuftf9ZurYt5K/N07H6ubEMi026m3VV+0bEqGa8311c65QMfxJpf29N33HX/lpWOvhe2aD/SII53f77vHvrpLi8X7tVZLxfurThKz5jZVLLlRk2/gHT7dP9FtILWX+/Amx/wBKLrwbPdR+XcXcn2f/AJ5p8m+ugtZm8vzG+/UbTSyybfMrXSWrMLybONvvhD4O1GeObUPD1jdPF9yR4Fd/1q9N4ftrKD7PpMEdlbr/AMs0+RK1rppVk+Woft38NTKba5XsELJ6oueF7FdLg8v+OuqjuN8dcva3G6tS3utkdc6nZ2NJLqXJGWs+4bbUkk1VbhqUmZGXfSbq5vVpNtb118tczqE0SXUbTSIkSv8APvrSkuaasrnLVklG8iPVNQbw5o0940fzsmxK85s7iW6n86T53b53ra+IXjS28QeRp9j89vE+95P79Y+lx1+8cIZZLBYR1a0LTk7+duh/N3H+cRx2NjhqNTmpwXTVXe/rY6KxX5K1F61n2taG6v0iGx+OS3HJ2qRP9qo07U7dVkkn+zTk7VHupy/3qCiWl/2qjVqfQaWHr1qaNqrx1YWgzPov9kg/P4q+lt/7Vryf9ov5fjP4g+sH/pPHXq37Iv3/ABV9LX/2rXlP7RS7vjL4i+tv/wCk8dfK0lfOK3+H9In3mKVuHcP/AIn+cjzZm30lFI1fTnwTd2LRRSbttAhrR/3aqvVpvnqvJQUQsu6q8ny1abrVeSpEyFWZH3LXbWu6LyJm/wCWtcO3Wuk0nXvPgjs5Pvp9ySvz7jPAVMVg41aMbuDbfe1tbH674c5nSweNqYetPlVRJRvs2novV9DtrOTZ81bFnJXP2bfu62LP5a/nlqzP6gg7o3LeSr0cyrHWTbyVNJdbPlWuiE0kaDrpt9cXqHh3zb7d5nyN99K6iS6qnJeLv3NSTvuawmobHPyeC9MvHjjm02B9v3PMgV6tL4NW3/5B/wDoX+xH9z8q0FvGef5auSTeUm1ZK6ebn0ZlKUmzl7jwHBdPu1T/AImP/TOT7n5Vn6f8J/BmiXT3Vr4a06C9b5/PSBd9dczSywSM0lZ7XDRSfNRzcmi2IejTkjNk0OW4uo90n+jq/wByu40uZYEjWubjvNz1qW81cspWZvpI6CaTf96qczVH9q3JtqGSTf8AepuSZi9CreSbawbpt1a15WHqEm1JKxMpO5isvn33lrXN+Ptclt/I0mP5P43roI/EWn+H/PurydEf+BP468x1TVm8Qa5PfN8nmv8AIn9xa/S+E8rliMYsRVh7kVpfv0t3Py/jbOI4TLXhqNS1Sbs0t7db9rmppq7tldFarWHpq1vW/Sv3mmup/LVXqy1Tl6VHupytW5iSLtpaZup9A7k1OqJflpytQMds/hqRflqKpUoKsWI2r7Cuf+TdJP8AsWT/AOktfHa9a+xJv+Tcm/7Fn/21r5XPd6Pqfc8L7Yn/AAnxLu21G1O2/wAVJX0sdj4WbuxVahutJRVECbd33qhkXbU26o370D0KrdajZamfvUci0mMpv3rS8P8AmtfeSv8AFWfJTrO8ewu45l++tefmGH+tYSpRsm5RaV+9tPxPYyXGLA5hRxMm0oyTdt7X1t8jvtN/dPJG330retZNtcrpepLqk/nL8m+ukh+ev5VxmHqYWrKlVVpLdH9s4PEUsVSVajLmjLVNdUb1vJWlDJWLbyVoQzbUrlhKzO80ppv3e2sHWLVb+0kjarUl5VWa82R1rKeuhS0OVtfC8X3riP7Vt+5vqS38B6UzyTf2baIzf8tPIXf+dbTXirTrOZpfvfcrWEklyoc5uWxkt4RufL8uG7kSL/x+sm++FfhzVIPJ1TSYNUT+N7pPNf8AWuwuLqVvuyVTvFlX/lp89V8HvR3MndrUwbPwXofh608nQ9Ng0v8A64Js/lV7w7pbWV1JNNJvdqm+2MnytVi1uN9Yzlze91NotONjqrW4/d7aJGrLtbjZ81TSXG75qjnvuZyVmFw38VYt9NWlM26se8/vViZNmLqTbI6z7FWWOS68v5IvnqxrEn8Nc74q8dWNhocml2Mnn3cqbH8v+Cvay/BVcdUhSpRvdq/kurZ4+Ox1HL6M8RXko2Te+76Jd2cjqGtS69qslw33N+xE/wBmtbT1rm9LjrqrFfkr+ncJRhhqcaVNWjFJJeh/GeY4upja869Z3lJtt+prW9SVHG37unL1r00eMSL0qT/dplJupgTJ2p9RL1p2/wB6CiRfmoWm7qF6UDaLEbbK9I+ADf8AF3NC/wB6f/0RJXm8dej/ALP3/JW9B+s//oiSuLHf7rV/wv8AI9PK/wDfqH+KP5o7n9sn/WeEv927/wDaNfNrNX0l+2T/AKzwl/u3f/tGvmv7tebk3+5Q+f5s9biX/kaVPl+SEpV60N1pK9w+TEamstO3UM26gaK8i1XarUlVqTBEEi1C3+zViRarv3piOm0NZZ9O8xvuRV1VjJuSNq4PQ9c/s7zLeT/VS12mlt8lfzjxbl9TDY+dWUbQk7xt6K/zuf13wVmlHH5XRpwnecFaSe6aenyaOitZq1reSsGz/vVrW8lfCxdj9GsbEMi1DdTb6rtdbUqvJdb3roc9LIZg+ItH+2z+Ysmx6z28I2MsHlzWiT7vv70310VxeK/y1Vkvf7tVCVtWbKppyozYfAtnap/ocEdk/wDfgTZUd14Llvf+P67eeL+4nyb/AK10kc22Dd/HVfzJZX/1nyVrZTV2c6cmcfJ8IvBk98l9deGtOnuE/jeBXerl5oe1PJsf9Ft/+ecf8Fa00ksUlR/bt3/AKmU3JJdioPl3RreHYVsLWONf4a6Dzt8e6uZt5t1akN1sTbWCqFSVtS1Iy1m3UmypmmqndNUNmOxk3km+Sub1ST95treum2Vzc15bWV9HcXUiJEn9+t6Kc5Wgrs5qkoxXNJ2RT8VatL4c0OTbH+9n+RK4XT2Zvmb+KrXjrxdF4q1GNbX/AI9Lf7j/AN9qh0uOv6B4Vy14DAxc48s5avv5Jn8wcd5wsyzBwpT5qcFaPa/Vo6KxXb5daC9ap2vy1c3V97HY/K3uS0qrUatTt1WSPp6dqZSr1oKJadTFaloKsPXrU0bVDHUy0CaPqr9lf/kQ9R/7CL/+iYq+YviM234h+KP+wpdf+j3r6c/ZV/5EXVP+wi//AKKir5j+I67viH4p/wCwpdf+j3r5LA/8jKv/AF2PvM2/5EuFOcZt9JRRX1R8C3dhSffpaTdtoERtH/dqu9Wm+eq8lA0QstVZKuN1qrJUgwtZGinRl/v13FqrWs8e7+KuB+6+6us0vXP7S8iOT/WxV+Zcb5fUr0YYilG6jfm72ex+2eG2Z0cPVq4OtOznZxXRtb/N6HYWcm2ti1krBt/uGta1bbX4Nsz+k4u5uW8lXPO2J8tZdvJTpLzb8tbwmkigvP3sci1xcnhlZbqTd88TfwV1Ul1/FVOS8X71Cd9zWE1DYwW8E6VeT7ptNtXdP78CvVr/AIQ9rf5bGT7Kn/PP+CtCG6aWfav3KuTXDJHtWSuhS59DGUpM5O4+Hun3Xmf2pAmqO33/ALV86flVfSfhj4Q8M+ZJpfh6xsrt/wCOCBUeuom81oNzSVR+1NF96hy5FyrYTdnzSRn2uiyvqMc00m9F+5XeWNwqRxrXLw3W561LeauVy5TV66m5M396qdw1Na631Xkk3feocjJ6FO8mrBvG/dyVsXlc/qUn7uoRjLYy7eNrq6kVfnrj/HHiCW91WPT1+SKD7/8AvV1B8Xaf4XsZ5JpN92/3II/v15etw2pX091J9+V971+qcH5XKpiZYutD3Yr3W+/deiPyHjzOI0MDHBUKnvyfvJPp59vQ6DTV3eXXQW6/u6xdNWtq3av26Gx/NFTV3LFOXpUVSq1bmQ75UpaZup9A7k1L9/5ajpytQMfT1+WoqlSgCxG1fYX7Rn/JF9d/7d//AEfHXx2vWvsT9oz/AJIvrv8A27/+j4q+Vzf/AHnDev6o+74e0wOO/wAP6SPiXf70yl27KSvpz4SV+oqtTWpaKCegm2oZF21NuqGSgehXbrUMi1YfvUMi1Iyq/etjwystxPJCv+/WTJU2k6o2kXccy/P/AH68jOcLLGYCrRik5NO1++6PpeGsfHLc0oYipJqCkuZrs9Gd9psnybf7lb1rJXL6PdLefvo/uNXQW9fy1iqUqNSUJq0lo12P7Qw9WnXpqpSleL1TWzT6o6C3krQhasW3krQWbalYQlY6y9cTfu65vxBp66jBtrQmvKq3F5srVzu7Fr3Xc5m38MxeXuuI47p/+mlOtfAOlLH5kdhBA7f8tI0VH/MVsSXipHtWrFnMzpuatYzSXL0CdRy2MObwjeSp5bX8iW//AI/WPqHwl8J6ska6loVrqO3/AJaTpvf9a7Ka4ld9qyVTvPNWT5ZKpP2b5o7mLu1qY6+F9M0a1+z6LaQadEn/ACzgTYn6VpeF9N/s35pJN8rffpv27+FqtWtxvrCcvtdTdNNaHVQ3G6PbUcjVn29x5VSSXFTzpoyY24bbWHfTVqTNWPeViZtmHq0mxKorcf2Xp0moNH8iJUmrSL5nzfc/jrl/Hnji0utN/sfT5N+7/XPH9xPavocpy6pmGIp0oRum7y7Jdbnz+bZnRyvC1cROVmk+XzdtLLrqcyuoS6tfSXU332eug09fkrm9JjrqLNfkr+msPTjSgoQVktEvQ/jTGV6mIqyq1HeUndt9W9zUjpydqjVvkpy9a9A80mT/AGqWmbqcrUASJ2p9RL1pytQUSf7VC0lKtA2iaNq9p/ZabPxDu/8AsGy/+jYq8YWvZf2V/wDkoV3/ANg2X/0bHXl5p/uVT0/VHuZH/wAjGj6/oz6yooor8rP34KKKKACiiigAooooAKKKKACiiigD81KavWkp9fsp/Me4yilb56SgQxulNfvTm6U2gCu9RtUj1G1Ba0Ks3WoWqaRqjbrTINLwrNtvtv8Aer0qzXfXk+lzeRqMDf8AAK9U0uRZY6/A+O8N7LHxrdJr8nb/ACP6g8NsWq2VyoX1hJ/c7P8AM1rerS/JWfHJ+821c8zd8tfmB+w3KN5eMkm1fv1Xkm2R/N9+rlwyxeY3l/PXnvjK18S3UEjabOlr/wBdE31pF30M7Ny1OmutUtrJPMup40rNXxssEnmRweZF/wBNH2V4yuj+KPtfmalfyeb/ALldBp/h3UJ5I1ku3RP9yuqNFN6u56MIJHrFr4q0q6j8ySd4Nnz+W9ZuoePFnn228H7pP45HrzHXPh7r1xPG1j4lngT/AJ57FqaPwfrml2PmXmpfan/v7FreVBW3BJLVI9Kh8TWd/wDu1k2S/wByStC1k/eV4XqFrqb/AHbj5/8Acrc8Dw+MZZ42m1JPsUX3I5E+/XNOnbVMwqU7ao9ut7rYnzVYW43Vn6fulgj8779XGj2fdrlZyK/UsSSfJWbeNuq00nyVm3Un7upBmDrk3lJI1eCtJ9ovp5v77tXrnjrUvsej3cn+xsT/AIFXkenx76/ZeCcK406ld9Wl92rPw3xDxa5qOGT2Tb+eiOg0ta6qxj2JXP6XHXTWseyOv12CP5/rPUvR0+mL0pa6DlJacvSo/wCCnb/equBLT1bfUatTl60zUcnapFqCnp2pMgsRtXSfD3/ke/Df/YStf/R6VzK9a6b4e/8AI9+G/wDsJWv/AKPSscR/AqejOzCf7zT9V+aPf/2uf+Se6X/2E0/9FS18lN1r61/a8/5J5pf/AGE4/wD0TLXyUvWvCyH/AHX5s+k4q/5GHyX5A3Wkp9Mr6E+NEakpWqN+9ADZKrt1qw3Wq7daAI26VTbrVqaq7ffoKluQyV3HhGbzbGOuHkWum8E3WzzI2/gr4PjTD+2yuVRfZaf9fefqHh3i1h84VKT0mmvmrNHoVutXkqjbt+73Vat5P4q/nF7n9WRehNNJsSstrxpZPl+7WlI2771ZOrSSpB5drH89NOwTu9hs1x/drJvvEVnYP5fmefcf3ErzfxtpfjV3/wBFv0S3b78aJ89YOm6Lq6/LJdyb/wDcrpjT5lds66UE1dnsVv44iT9zcQbE/vxvvetCbxdplhB50cnnu/3I68ttfCd9ewSbtSkgl/3Kx4fhz4oS+/d+KJ50/wCebwLXYqKtubOMb7HqEfjZXfdcQbE/6ZvVyHVIL/5oZN6V5fqGj6np37trve/+5XPyQ+IIp420+7kSXf8A886xdFJ6MmULn0JaybK1Fuq878Cw+I4II21i7junb/Y2bK9AhjWVP9uuRrl0uefK9yxHNTZpNtQr+6eo7qSsgKN43+sry/4oXnlaV5K/8tXr0bUptqV438Sr7zdStLVf4fnevreGsM8RmNPTRO/3HxnFOKWFyqtLq1ZfNpHO2K/vI66zTY65vT4667TY6/pCmj+SsRLmZsW67Ku1WhXbU9diVjynuPXrTqjWpK0AkWnbtlRq1PoKHs1OXpUVLupXKZMtWFaq61NHTJZ9G/sjfe8VfS2/9q15P+0X/wAln8RfWD/0njr1b9kY/P4r+lr/AO1a8n/aM/5LN4h+sH/pPHXytD/kcVf8K/KJ93i/+Scw/wDi/wDkjzekapKa3Wvpz4O2glMbpT6RqBDdtV5KmqOSgCu1QzdKnqtJQU9iu1SWMnlX0bf7dN+9ULNtfdWOIpqtSlSe0k1951YOs8PiIVY7xaf3O56xpvzJHWxCuyub8O3Sz2kbV0W7ZX8jYqlKjVlTlum19x/dGFqxrUoVI7SSf3q5eWqt9dfZ6mjk2pTZtv3mjrlW52SdkZv2hvvNVWa8WL5pJI0iT/lo9ZviZdVvUkXT9kD/APPR68Z1bR/GMt9/xML/AH26/c8tPkraMefrYdKCb1PYJPF0Cv8A6LH5yJ/y0+4lXrPxlY3/AMtx/or/APfaV5DY6HqUvl/6W9XtW8B6rdWv+h67Pav/ALCLXZToLodzikrM9K1TxxbRf6PZx+f/ANNHf5Kqw+LraX93N+4lf/vivNdL8B+I7WDzLrXXvUX+/GqPVPULXUF+Xz/u/wCxSnRSe4nG6sj2SG4WX5l+5/0zrYtbjZXz/wCH7fxi195Nnf8AkW+/5/MSvbPD/wBsS08u82O//PSOuWcOTrc4qq5NEb32rd92pvM31XaFfL3LQsm2OsG7syTuiO6k+SsHUm/d/NWtcSVzetXW1JN33ErWlHnnZIxnLljdnj3ja4+1eJp/+mXyVFpa1m3Fx9v1Ke4/vO1bmlx1/UOVYf6vhadLsl+R/H+fYv63jqtZvRydvS+h0mmx1sQrWfp8f7utJO1fQQ2PjJ7ktPTtUVPXrWxA5O1SLUatUitUFR3HK1OplFWVuSr0qZKrq1TL1oJLC9a+xJf+Tcn/AOxZ/wDbWvjla+xpf+Tcn/7Fn/21r5XPf+XPr/kfdcLbYn/D/mfEVFFPr6dbHwr1YyilbrSUEjaZJ/q6c3Sm0AV3qFulTPULdKDS5Xkqu3SppGqNloI6m94Nm/fyR16Farujry3w3cfZ9VRf79eoaeyvHX87ca4f2GZOfSaT/Rn9YeH2LWJyaEL6wbX43X4GpD0qx92OqMMnz1a8zfX58fqC2M+4vG3+WtV5rjan+3Vy8byo5PLT53rzHxtZ+LLiOSTS7tLX/Y2fO9axd9NjNJt6nZXmtWdgm64n+f8A55/x1nw+OFtX3eRvif8A2/nrxq10XxCk+6+v383+P5K6PT/DeoXUm2S+kRP9yuqNFX3PSjBJXZ6tD4q0ryPtDTv8v8D/AH6x7rx0txPuWD91/v8Az15jqnw78RtfbrXxROif3Ni7KuTeF9a0m1j+1X/ny/8APTYtbSoJdRWS0SPSofEFtqP+rk+f/nnJWhayV4LqFvqu/dDO/m/7Fdh4Dh8Xt++1C/Se3X7kEifPXLKly6pmFWny6o9ihuv3fzVJHcb6p2v72P8AeffqZo/Kf5a5pM5FfqWJJP4qzbxqtTSfJWXeSfu6SFJ2OX8WXX2XTruT+6jV4ja/M+7+9XpXxK1L7Po8kf8AHO+yvO9Pjr9w4Lw3s8LKq18T/I/n/wAQcUp4mnh0/hV/vf8AkdFpa11FnHtjjrB0uP8A1ddJbx7a/UoH4ZV3ZaXpTlpq9KWulHOS05elRU/f70XAm3bKdu3x1Hupy9aZqOTtUi1DuqRelBBYjavR/wBn/wD5K74e/wB6f/0RJXmydq9I/Z+/5K5oX1n/APSeSuLHf7rV/wAL/I9TLP8AfqH+KP5o7r9sn/WeEv8Adu//AGjXzW3WvpP9sj/WeEfpd/zhr5sXrXnZN/uUPn+bPT4m/wCRpU+X5IG601akfvTK9s+WEakpWqN+9ADZKrt1qxJVdutBRC9VW61amqq3WgHuQt8tejeG5PNtY2rzuRa7LwXdbrXa38HyV+bcc4b2mAjWS+F/mrf5H7B4bYtUsxqUG9Jx/FO/5HcW61ejqjG2yPdVq3k+Sv5+aP6ei7jrqbyo91Zv2ppfm/grSk2y/erD1yS5aDy7NI99NOxMrt6Dprism88UWdu/kwyefL/0z+5Xlvi7SfGzXe1dS/0X+NIEqjpui6rs2tdvv/3K6o009ZM7KUE1c9gtfHEEv7m6j8j/AG4331avvGWn6dBthk+1StXmf/CHahe2Py6s9rK/9xKx9N+HfihLr5vEsl1F/wA854FrrVHTc2cY3PTofGkX/L1Hs/20ffV6G+iuvmhk3p/sV5TqGm6nZfu/P3/8ArFhh8T299H/AGXdujt/sfJWLoq+jMpwvqz6Gs5ttaH2r2ri/Bses2sEa6pPHdS7PneP5K7COFXSuOWiscDvctLJvqGaT+Gmxt5VV7qSsxmffN+7kryP4pXW77Jbr/E7PXqGqTbI68T8dX323xH5a/cgTZX2/CWGdfMYy6RTZ8Bxli1hsqmusml+N3+Bn6evz112lx/6uub02Ous02Ov6Hp6WP5TxDuzWt1q3UEfyVLXYea9R69adUa1InarAkWnbqjVqfQUPZqcvSoqVWpXKZYXrUy/NVdamjpks+q/2Vf+RF1T/sIv/wCioq+Y/iP/AMlC8U/9hS6/9HPX03+yn/yImqf9hJ//AETFXzJ8R/8AkoXin/sKXX/o56+TwH/IyxB95m2mS4U5uin01vnr6k+CtoJTG6U+mN0oELVaSpqhkoGiFqr3FWarSUDexXarmhzeVqUf+1VSkhk+z3Ucn9164MfQ+s4WrS/mi1+B6uU4n6njqNe+0k/xV/wPWrH50rUh+SsPR5llSOtjdtk21/JVWDhNxZ/clGalFSReWqd9eeV8v8dWlm+TbUM21fmaP56yjoaSvYz2mbZ81U7jUIIE8y4kSBF/v1h+LIdcvEk/s2eO1/25K8hutH8WNfbtUv5H/ueWnyVvCPPuzSjC57I3jKKKTzLeDz0X+++ytCz8Xaff/NNJ9lf+49eR2Og6nL5atdybP+udSa58P9auk3WPiGe1/wCuaLXXCiraHY4pKzPTNS8eQPJ5NnBvRf8AlpI9Rw+KrO6/dt+4m/6aV5rZ+CfENha+Zeat9qT+/sWsvULXU2/5b/8AjlKdFX3E4qStY9ut5N0la1rcbUrwfwjb+M5b6OOPUtlkr/P5iV7Vo7SPaRrdff8A+mdck48nW5wVIuOiNhbjdUjSbqrtDs+ZaPM/d/NWBJDdSb0rndUbZHWxcSVyPibUFtbSeZvuRIz114am6tWMIq7ZyVpxpQc5PRXf3HjuuXH2zxBdzf7eytDSVrDtW+0SeY38b766bS46/qTA0vYUYU10SX3H8b5tiPrGIqVn1bf4nRafH+7rWSqNjH+7q8navYjsfLy3Jaenaoqen+rrXYkkXpUi9ahVqkVqkaJFbfQnamr1pKsvclXpUyVXVqmXrSQdCwvWvsT9ov8A5Ivrv/bt/wCj4q+OVr7F/aM/5Ixrv/bt/wCj4q+YzjTFYX1/VH3HDz/2HHP+7+kj4jpf4KSn19KfCbjKKRqWgQ2mPTm6VG3WgCu3Wo26VJJUclBRVeoZKmkao5FoEjqvBc2+Db/cruLdf3e6vNfB915V9JH/AMDr0qzZXjr+auLsN9XzSp2lZ/ev8z+v+CMWsXklB31jeL+T/wAjShqRm2pVW3k+erDSb6+KP0IzZrxpX2rVea421Y1CTyoJFhj+evJ/HGn+MZf3mn36QI/8EafPWsfedtjOMW5anfX2vWem/LJJvl/55pVW38cLbv5ckH7pv+Wm/wCevG9P0XWlf/Srt/N/j+Suk0/wvfXUf7y/kg/4BXVCir7noxgkr9D1L/hLNKgg+0efvf8Aufx1it448+fc1v8Auv8AYf568vuPhz4l+3brfxRPs/uPAuyr15oOq6Sm2a789/8AcWtpUV3BRWyR6dDrVtqPzQvv/wBj+OtC1kr5/vLfWlk3Ws8iS/7FeieA4/FS+XNq12l1v/g2bHrllTcdUzlqQ5NUepR3XyVNHNuqrbqsv3vv07b5Ulc0mcyv1LEkm2sm8ar1xJ8lY99JsjpIUnZHE/EK8+y6Hd7f4vkryWxWu4+KGofuILX+OV9//fNcjp8dfvfB2GdHA+0f2m392h/OXHuL9rj1RT0gl971Oi02OumtV21h6bH/AKuughXZX6PA/F6ru2WF6VIvWmUq10oxJKcvSoqlVqLgSbtlO3fu6j3bqcvWi5ohydqkWod1SL0pklhWr2f9lf8A5KFd/wDYNl/9Gx14sle1fsrn/i4d9/2Dpf8A0bHXl5p/uVT0/VHu5F/yMqPr+jPrGiiivys/fgooooAKKKKACiiigAooooAKKKKAPzUoooZq/ZT+ZWuoyl+9SUUEDG6VG3WpG6VGy1YEL96ZT371XfvUARyLULfJUzVC3WqQEMny/Mv369A8P6p9otY5P++68/erWj6w2lz7ZP8AVNXxfFeUPNcFemrzhql37o/RuCM9hk2YOFd2p1LJvs+jflfc9aW43x7lq5a3C1yun6krf8tPkratZPnr+aakHTlyyVmj+tqc1OKnHZmk372q9xaqybakWSnK2+skzVGPcaLFLH80dU20n7L/AKuOuqjj3feqZY12VvBtPRmqm0cLcLP5nzQVG1jPdR7ZPkSu8ks1l/gqu2n7a1c5PRstVWjj7fw3bRPuaP561rXT1t/mWtCSz2VGvy1i2ZylzFiONUjp3nLsqu0mxKpyXGyoMNi1NNs+7WPfXnyU26vv4a4nxl4yg8OWPmN89xL/AKlP9qvQweGq4qrGlSV29EeZjMVTwtKVWrK0Y6tnK/EzWvtV1Bpsf8PzzVh6bDWNDcS3k8lxNJvllfe8ldPpa1/SmVYCOX4WFBdN33b3Z/KOf5nLM8ZUxL0T2XZLRL9TodNj2Vtw1k2LbY61FZa+iitD4aT7E9P3+9Q+ZTvMrQzLC07dsqGOSnLJuoHYm31Ju21XX5am3Urmlmtxy1Inao1bdTo60ILS/NXR/D3/AJH7w3/2ErX/ANHJXNL8ldL8PW/4rzw3/wBhS2/9HJWGI/gVPRnXgv8AeafqvzR9A/tdf8k90v8A7Ccf/oqWvkuvrb9rf/knul/9hNP/AEVLXyTu214WRf7p83+h9PxUv9v+S/Ia3Wj7tJSt1r6E+LEqJ+9S0zbVICGSoW61M1QyVIEcnz1XZdj1M/eoZPnoKIW/u1a0O8+xalG38D/JVVqhk3fw1z4vDU8ZQnh6m0k0/mduAxc8BiqeKp7waa+X+ex6xp95u+Vq0Fmrzvw74g82PyZP9av/AI/XYWt55qV/K2bZdVyzEyoVlts+jXRo/tPJ80w+b4SGJw8rp/en1T9DolmV46a0avVW1k+SrG+vEue8UbrT1les+48PxPJu8v566BelTLD/AHqtOxqpWORazlt/9XHvSqe2ff8ALB89d95Kv92oZNPR/wDlnXSpzXUr2r6nDyaH9sk3XHzvVq10G2t/lWNK6iaxqrJb+VWTkxym5aENrarF8tXt3lVX+7UdxNWRztFqaZWrPuLjZUM11srJvr7dVwVznnK2hDrWoLBBJJJ8iIm968JvtQbW9YnvG/if5P8Adre+I3jb7ZP/AGTZyfIr/wCkPH/6DXN6avz1+5cJZRLC0niaytKWy7L/AIJ/P/G+dwxc1gqDvGDvJ93/AMA6DSYf4q6yxWsHT1roLVq/TYJH4nWld3NBWpy9ah307zK6DjLC/PT6reZU3mbKBokVqkVt9Qq26nRttpXLStuTbqcvWo91PqtySeOplWq8a1MrbKoTPo39kX73ir6Wv/tWvKf2jP8AksfiH6wf+k8deq/siff8V/8Abr/7Vryz9ooZ+MXiD62//pPHXytD/kcVvT/5E+8xX/JOYf8AxfrI82plPZqZX058G9Bd1NalpjdKrYQ1+9V3qwy1Cy1IELVDIu+pG6VGzUFXXUhfvUMnz1Iy1G3SrJOo8I6l+48lvvrXbW915qV4/b30thPHMv8ADXdaTrS3SRyRyfI1fgHGWSzw2JeMpL3J7+T639T+ouAc/p47BRwNaX7ymrWfVdGu9jsre4/efNVhm3Vi282/5lrUWT5K/Lj9dCS3Xy6zZNJWX70dam7dUiruqzROxy7aCtv80cdQ3Ec6R/6iu0jhWnNbq/8ABXRGUktzT2sjg1t7mf5Vj2JTY/DcDv5kkdds2nqlV5LGhyl1Y/avuYtrpMUX3Y9la1vCuyo/L2/LTvM2Vg3fcwlqWFm2fLUNxIv8NU5Jqp3F9spLUxk7El1dV5v8RvEH2DSpI1/4+J/kSug1zXINLtZ7q4k8uGL79eIax4gn8S6rJdSfJF/yxj/uLX33DGUTxuJjWmvci7vzfRH57xXncMtwsqUX+8mml5J6Nv8AQl02Guu0uHbHXP6StdVp/wAtfv8ATify5iJJm1b/ACpVpWqrCy1IsldiVjym7ljf705elQrJTo5KYiw3Wnb6h8yn0m7F2b2J1ajdUat/epytTTGyZO1TL1quvWplWrJJl6V9kSf8m4P/ANiz/wC2tfG6tX2RJ/ybg/8A2LP/ALa18pnv/Ln1PuuFtsR/hPiWij7lDNX062Ph5KzuMopW60lMzGN0qNutS1Ey1YFdutRt0qZ+9V371A7kMi1HJUzVC3WqQiOORoJ45F++j16No+pLLBHIv3Grzd60tC1z7FP9nm/1Lfcr8/4vyWeZYVV6SvOF9O6e69UfqnAOewyrGPC4iVoVLavZNbX7J7Hqi3FXLeZdlcvY6hu+Vq2LOSv5znHlfKz+qIyTV0aDL5tVbyzVqseZspy9Km5qjDutDjl+9HVVtNa1/wBXHvrqlj3/AHqm8ta2hKSejNVNo4OZZ9/+o+emtpst4n+kfc/uV3Ulmsv/ACzqGSx/d1o5S7lqq0cja+HbaCTd5ab61rWxWD7tXpLPZUa1k2ZydyxtVY6c0yvHVWSb5KpyXG2oMNixcTbax9SvP3dNvL75Ntee+PvGy6Ha/Z7eTfqE6fJ/sL/er1MvwdXHVo0aKu3/AFd+R42YY6lgcPKvXdlH+rLzZyvj7WP7W1z7PH/qrX/0KodLt9/l1z9j+9k3N99q6zS1r+lctwccFh4UI7RX39395/J2c5hPMMVUxMtOZ/cui+46LT462I2rLs22pWgsle7FHx83cnp+/wB6h8yneZWhmWl60K1QrJTlbfQOxMrfw1JuqFfkqTdSuabIctTL0qFWqRK0ILCdq9G+AH/JYPDv1n/9J5K83X5K9H/Z9P8Axd7w79Z//SeSuLHf7rV/wv8AI9PK/wDf6H+KP5o739sn/WeEv927/wDaNfNtfSX7Y/8ArPCP+7d/+0a+bd2z5a87Jv8AcofP82etxKr5pU+X5Ia3Wj7tJSNXtnygtRP3qWomWqQEclV2qw1V5KkCOT56hZdtSM1QvQURt81aXhm++y33lt9yWs1qrszRfMtcGY4OGPws8NPaSt/k/kz1cpzCeV42ni6au4u/qtmvuPXrG83fLV6O4+euB0HxB9qTb9yVfv11VvdLKlfytmGCrZdiJ0K8bNf1deR/aeW4+hmWHhicPK8ZK/8AwH5o6BpNyVG0KNUNvJ+7qbzN9eXc9Yz7jTVlk+as+Tw/Fv3LHXSKrNUywr/FVxepqpOOxxslvPBHtWDfVVVnf/VwbK75oVeoZNPV/m8uunnn3K9q+pw7eH1upN03zvV610W2i8tY49ldFNY/PVdofKesnNhKbkNtbdU+WrXmeU9V1bZUM01ZHO1dlyaRazbi62VDNebKx77UP4qunHm2MJy5VdlHxNrEWnWs9xJ9yJK8Phklv76S4k+/K++tTx14y/4SC++x2sn+hRP9/wDvtVHS1r984VymWBoOtVVpztp2XRfM/nPjPOoY+usPSd4Qvr3fX5LY6DSYdnzV1Vmu2sHT1roLdq/Q4I/HqstblxWqRWquslO8yug5CwvSn1WWT95U3mbKBokVqkVt9QrUkbbKVy4ok3U5etRq1Pq9ySeOpl6VXjWpo2pgfVf7KP8AyIWp/wDYRf8A9FRV8y/Ej/konif/ALClz/6Pevpn9lD/AJELVP8AsJP/AOioq+Z/iMv/ABcLxR/2FLr/ANHPXyWB/wCRlX/rsfe5r/yJsKc7TKezb6ZX1R8C7IXdTWpaY3SrENfvVd+9WGWoWWoAiqCRd9SN0qFmoKuupG3y1Xepm61G3SrEtEdl4X1TzbWNW++vyPXXQ3G9N1eQ6fqjaXdeZ/B/HXeabqyyxxssnyPX86cXZLPAYqVenH93N3T7N7p/of1hwRn9PNcBGhOX72mkmu6Wif8Amdda3FTM26se3m3yVpLJX50fpw2a13JWbNo8UqfNHWtu3yVNHHvq0zROxyraKsH+rjqvcLOn3oK7hYVSmtaq3/LOuiMpJbmntZHC/Zbm6Ta0exKIfDdqj+Y0ddo2n7KqtY7KTlLqx+1drXMu102KL5ljrUhjVY6hVdtO8zYlYHPJXZYWb+Gq9xN/dqrJNWfcX2yhamMnbVEl5eV5T8Ttc2Wsenx/66f53/3a6jxN4ottBsZLq4k/3E/vt6V4ncapPrepSXl1/rWf/vj2r9J4TyieIxCxVSPuR2835eh+Y8Y53HB4WWEg/wB5NdOi6t+ppabDXXaXDs8ta5/SVrqLH5K/dYRWh/M+IkmbEPyx1PVaNl2VIsldaVjzG7ljf71ItV/Mp0clMRY3bKdvqFZN1OWlc0V+hY3UtRb/AHpytvppgyZO1TL1quvWplWrJLC19jftGf8AJF9d/wC3f/0fFXxurV9k/tF/8kZ1z/t3/wDSiKvlc40xOG9f1R93w7/uOO/w/pI+JKH70fcprda+nPg2rCUUrdaSgQxulQyVPUDLVgQt1qNvnqSSoX71A7kLLUcn92pJPnqFqpCHWN19ivo5v4E+/XpWm32+OP8AeV5bJW54d17yv9Fm/wCASV+acaZLPHUVjKKvOG6XVf8AAP2Pw7z+ngK8svxMrRm7xb2Ttaz9T0xZqvRzKyVzNnfebH81a1nJX8/PQ/plMvNH5tUbyxWWriyU5elTc2Rg3GgwS/N5fz1XbT2tf9XHvrrFh3/eqTyV/hreEpLZmim0cHIs/mf6j56bJo7Xn/HxXdSWKv8A8s6rzWNW5S7lKqcra+H7aD7sce+ti1s1i+WrUlr5VMrJszlrqyz/AKqiSZWSqc01VZrjbWVzB6E1xcbKw9UvPkovtQrzH4jeOPsqSaXZyf6XL/rn/uL/AI17uWYCrmNaNCkt/wAF1bPCzPMaWW4eWIrPb8X0SOZ8Uat/b2vySL/qovkSrul2/wA9c5p6112mrX9KYPDQw1GFGC0ikvuP5LzTGTxlepXnvJtv+vwOg09a1Fas+1ar2+vYirI+Vk7ky9adUPmU7zKsktL1oVqh305W30FWuWFbfTt1Qq2ypN1K5drIkXrUi9Kip8a1oQWFWvaP2Vv+SjX3/YNk/wDRsdeKr8le0/sq/wDJSL3/ALBcn/o2OvLzT/c6np+qPcyL/kY0fX9D60ooor8rP38KKKKACiiigAooooAKKKKACiiigD81N/vTKRvmoWv2RH8yMWik+5SUyRG6VGzU5mqNqq4EMjVDI1TSVC9SBFUUjbfmpzNsqFmqkA1mqvN81T7qgZqYGhoepS2vy/fiSu20vWFl+7JvridDj3ySfu/kWtptN/5aR/I9fzbxjCEM2mkrJpPTTof15wLOVbIaTk9U2tddE9PuPQLW8WVKvQ153Z65PYSbbj/vuuu0vxBbXX/LSvhXT6xP0BTa0Z0UPzJU23+7WSt8v8NXI9UWKklymqdzUWOo5o6hj1BW+7UN5qixVqIbNHWbNsTzKrzas0v+xWXq2vQW8e1pPnrNq70Bys7Fy4ulirHutUXP+s+SuV1LxZ/DH89Y7SXOrP8ANJ8n/POtI0lH3pGD5pG5eeIFlnjt7f55ZX2J/c+avGfF1vqtr4qv7fWvM/tCJ9n+xt7bf9mvUJNP+wRx3Tf8snV69U+Mnwdi+IPhXTde0v8A5DEVurp/02Xb901+gcK4ynhq79pFWlpfsfnnGWBq4jCpUpO8dbdz5Z0+Nq6rS1rnbWNrd5IZI3SVX2PG/wB9K6Sx+SOv3el760P5mxPutpm9atV5Zqy4ZNiVN51d9jxHuaiyVIs1ZqzULcU7EmoslTeYtZcdxuqxHNvqHsUmaCyU7zKprNsqZZN9QimWo2qxG1V49tTRtWyMyzXR/Dz/AJH/AMNf9hK1/wDRyVy+/wB66b4dt/xX/hv/ALClt/6OSscR/AqejOzBf7zT9V+aPob9rr/kn2l/9hOP/wBFS18ls1fWf7XLbfh7ph/6iaf+ipa+SP8Aarwci/3X5s+n4q/35+i/IWiiivoj4wKipzNTWagCOSq7NU9QNQBXams1OaoWkoAjZtvy1HJTmao2arArtuR/MX5HWus0nXGXy/tH/fdcrI1dJptr5trH5kfzslflfH0Y/U6c7a3t8mj9v8MJv67XpNu3Kn800rnaafqivW1HIstecrbz2HzQ/c/uVsaT4oVH2zfI9fhLgpaxP6N96G+x3UdXFVaxbXVop4Plkq1DfVkotFqSZrQx1N5dZ8erL92rC3yvHu8yuiOw2wmjrPuo/wB3Ud9rCp8q1ltqX8UklTLcbdia4ZVrNur5VrH1rxRBF92SuPvvE0s77Yf++6UaTluYyldaHWalrEUEe6STy64vxNeavregalJov/Lqm+4/v+V320W+mz3v7yTe713nwbt4oPHcenzf8vtuybJP49tevl1SNHEwlyp2d7M8rMqEqmDnBScW1a63R8w2a7/9uuk0+Nq7744fBmXwBrkmqafHI+izzfOn/Pszf+y1wun/ADV/SeX14YmlGpTej/qx/J+a4aphKsqVVar8fM6TT/ljrat5NiVi2rVoLN/DXtwWh8fVd2zSWbdUyyVlrNUnnVpYxNL7RUiyb6y1uKsLcVI7mgslSb6oxyLUyzfw1mzR6K5aWTdVhWqnG1WlatUZFpelSL1qurVJG1UB9I/sh9fFf0tv/ateV/tF/wDJZvEX1g/9J469U/ZCOX8V/S1/9q15T+0c3/F5vES+8H/pPHXylFf8K9ZeX/yJ99iv+Scw/wDi/WR5vSNR/s0NX1B8CLTG6U7dTd1ADWaoZGqRmqF6q4EMjVC1SPUMjVIDXqHdvp0klQs1WBHN1qTS7qWyu/3f8f30qNmqTT1aW+jVY97vXkZtCNTA1VJXXK/yPoeH6sqWaYecXZ8y282k/wADtNJ1xW+X7j/8866qx1BWrhf7PW4j3LUkN9c6W/zfOlfyc+WT8z+27OK0PRof71XoetcnpPiaC4+XzPnreW+if5lrJwcSlNM1lWrEMe+smHUNvzVcj1RW+7VRZbLUkdU5o6kutQWKP5qw7zWGaT5fkrSWwkya4VEes+4mWKobzWIreDdJJXF6t4sVPM2yVioOWxMpaWR0l1qS1zereIoLXzP3m9/7iVztxqlzqknlr8iVJHorPH81dMUqfqZKDnuzi/ilHrXn6bcXn/IKvIfOtPL+575/2q5mxjr6y8N+BdP+Kfwdk0+6+/azMiP/ABwyrXzTrXhfUPBuuT6TqUey7i/5afwOv94V+98NYynUw0aKSjKPRdfM/m/i3BVqWKniJNyi3u+nl6FrTVrprVq5/Tf71blu1foEFqfkdd6mtHNUyyVmrNUiyV0WOI0lmqRZqy/PNTR3FSBpLJUiyVnrNUyyVEjRF7zKdG1VVm31YjanFWJe5ajarC1Vjapt/vWpJYTtX2Q//Jtr/wDYsf8AtrXxnG1fZj/8m4P/ANiwf/SWvlM8/wCXPqfecLf8xH+E+J9/vTKRvmpa+mjsfDT+JhRRTaogRulRs1OZqjaquBDI1V261YkqvJUgR7qhkbZUjNsqFmqwGnvVWZd1TbqjZqBrQ2ND1WW3TbJ86JXaabqyy/MsnmJXE6DD5sDs0fyb9lajae0UnmQ/I9fzDxPGEM2rQSsr/omf2ZwhKVbJMPOTu7euz0PQre6WVKvR157p/iJrKTbcfJ/00rrtN1yC6j+WSvkXTd7o+wU7aM6CNd1TKvz1kx3yJVyPVFX5WpLQ0TuaXl1DNHTY9QV6p3mrLF/ttWzd0TcJo1/irNm2onzVXk1RpfvSVj614igt49vmb2rGzew3KzsXri8VKx7zVFVNzSbErldS8Wbn2x/vKy1judUfdJJW0afLrI57SmbU2rT6tdR6fpez7bPuSF5Pubq8L1Bb7+1btdS8z7akzJNv+/ur2zS4V0TWdNvJPkRLhf8Ax6uy/aK+CP8AaP8AxVGiwb71Id9xAn/LZf73+8K/SeEsZSoTlGcUubr+h+YcbYGrXpRlSbfLry9/O3dHzrp8bV1WlrXN6f1rpLNtiV+30ldH84Yh9zctZKvLNWTHJsqZZq7rHjvc1FkqT7RWas1C3FFiTWWTfUiyLWbHcVNHNvqHsWmaCyU7zKprNsqaOTdUxTa1FIuK1WEqrHViNq2JJ69H/Z+/5K/4e+s//oiSvM1avS/2ezn4v+HvrP8A+k8lcWO/3Wr/AIX+R6mV/wC/UP8AFH80d/8Atlf6zwj/ALt3/wC0a+bWavpH9sptsnhH/du//aNfNX+9XnZN/uUPn+bPX4mf/CnV+X5IWiik3V7Z8oDVHTt1Rs1ADZKryNUzdKrt0oAhamt0p0jVDJJQBGzfw1HJTmao2arAhjZoJ45I5Nj12Gl65s+Wb5Hrj2auqt7HzY9skfz1+P8AiBGMYUKltbtfgj9+8LpuTxNJt2snv1Oy0/Ut1bEbLL81ebxrc6b80fzp/wA863tJ8VR/dk+R6/FZQUleB+/XcdGdtD0q0q1jw6lFOm5ZKtQ31ZJNFqSZqQx1M0dUY9WV6ma+XZu8yuiOw2xs0dZt1Ht/36jvtY/hWs+TVFT5pJKzluNuxJcSKlZd1qCr/v1h6x4qgX7slcreeIp7r93D8m6iFJvVmE23sdRqmuRwfekrz/x9cavqnhWfUNP+TSopvJu9n3/m/wDZa1LfSZbj5pPnevTPgnpdnq11rug3UaTw3FvveCT+Na+gyitCji4TcU+XWzPEzrDyq4GcFJptWuj5Ts1rpNNjaug+KHwpufhlr+1d76PO7fZ5/wC5/wBMzWNp/Sv6PwdWGIpqpTd0z+T8xoVMNUlTqqzR0Nn8kcdbEMn7usW3aryzfw17EFofKVHeRqLNuqRZqy1mqTzquxmaizU5ZKy1uqsLcVIGkslO31TWSpFm/hrPc1excWTfUytVWNqsJ2rZGRaXpUi9ah3+9OjamB9Y/spf8iFqf/YSf/0VFXzP8R/+SheKf+wpc/8Ao16+lf2T/wDkQtV/7Cb/APoqKvmb4k/P8Q/FK/8AUUuv/R718lgf+RlX/rsff5p/yJcKc7SNS0V9UfABTG6UtMZqAGs1QvUjVG9VcCvI1RVK9QyNUgRyf3qhZt9OZqjZqsCObrVjRbyWznkVfnT/AJ51XZqsaPG0t9tX+5vevneIYRnldfmV/db18j6/hKrKnnWGadryS+T3R22l60sv3ZPn/wCeddRZ3yy1wLabvTdH9+prfVrnTZNs3zp/fr+WWoz9T+zeVx1jsejQ9KuQ/wB2uZ0nxJbXHl/vK2Fvl+8tY8jRSmma23+7ViOOsuPUtlXI9SV/u1pHsWyxJHVGaOpLzUlirDuNYaV/7lOewk9Lk0yqskn9ys+4uFiqvqGtQWsH7yT564nVPFi/dX56zUHJ6ESlpodRdaktcvq3iaCDzNvzvWDJeXmrSbfuJUzaMyQbmrqiowdluZOHMrs8/wDiVa61Z+J/J1j+JFmt9n3PKb+7WTp8dfV3iD4Y2fxa+Emk3UMkaanFD/o8/wDtL/CfY18wyaXc6HqU9jeQPBdwPsmjkr+hOH8ZTxGGjTilGUVqj+YuKMHWw+KnVm3KMne/6Gxpa10lq1c/p/yVtW8m2vt4RvqfmFZ62NZZqmWSstZv4qkWat7HGaizU5Zqy/PNTR3FSBpLItTLJWbHNvqwslZy0aNEXPMqSNqprNvq1Htq0Qy1G1T1WjapN/vWgiwnavsr9oz/AJIvrv8A27/+lEdfGcbV9mftGf8AJF9d/wC3f/0fHXyub/7zhvX9Ufe8O/7jjv8AD+kj4lZqZSN/epa+nPhJbhRRTaCRj96a3WnM1RtVXAhZqrt1qaSoW61IEe6oWbbTmbbULNVgB71TkXdVjdUTdKT1RcHaV0dDoutSxRx+d/38rstN1RW+bzN6VxOi2/m2ke6P5H+5V77HLayeZDJsr+Vs+jCGZV4JWSk9tOp/a/DspVcpw1Ru8nFXvrfQ9EjmWeOrkdcDpfibyH23HyV11jrEF1H8slfOSpu+h9Gp20ZvRqr1JGv7ysmO+WrkOqKnytTTsaXNLy6hmjpseoKyVn32sLF8q/O9bvYQ64j+Ss2ZlT71Qyapvk+aSsHWvEkEXyrJXPZvYlyNK6vlX71YuoatFFHukk2VyuoeKmlfbD89Z8Nnc6i/mTSO9bKmoK8jK0pmhqGoanr0F3Z6D/x+rC0yb/49v933rw+HzZZ5Gm8zzd/z+Z9/dX0R8P410nx3ovmfIk83k/8AfVR/tEfBFtB1GfxJo8H+iM++7gT+Bv8AnoK/VeEcZSo3pTilzPf9D8j43wNWty1KbbUVrH9Uu54zp8bV1Wm/LHXN6f8AN5ddJattSv2WCP56xD1bNy1k2JVpZv4ay45NlTLNXZY8c0lkqT7RWb522nLcUWA1Fk31IslZsdxViOTfWctC0y9vp3mVTWbZViNt9KN+o5blpWqwlVV61YVq2MyZa9q/ZS/5KJf/APYOk/8ARsdeIq1e2/sqHPxIvf8AsFyf+jY68rNf9zqen6o97If+RlR9f0Praiiivyw/fwooooAKKKKACiiigAooooAKKKKAPzRpFZabupu/3r9lP5juOZqj3U2T5abuoEO3VGzUM1Rs1WA2RqhkpzSVCzUARyVE3Slkaq80mygfS45mqKSRVTc1db4T+FfiPxpJG1rYPBav/wAvV2mxPw9a9u8N/s36V4Z8i41b/iaXb/8ALOf7n/fNeHjc4wuDTTleXZa/8MfS5dw9jsxalCHLDu9F8urPP4fCP9g/BPTdQmj2Xeqaj53+35Sr8tZdvDXtXx+t4LDwBoUf3IorvYn/AHzXj9uu2v5y4gxMsXjJVpbs/rHhrCxwWAhhobR0/wCD82Z99p6y1m/2ay/NH8j11EkdZ+3bJXzidj6pq5nw32oWf3ZN6f7dWP8AhMGT5ZoKveWrJUf9mxS/equa5FkQr4yiX/npWbfeNJZf9XWo3hu2lp0fhuzi+9T5hJRRyNxrGoXv3fMrPk028l/10lejfY4LdPljrB1ST95QpNjTOXj0v+Fq6TTbFYk/1dV7OHzZ63I49sdEpXRdjF8RR7tDv1/vW8n/AKDXqn7LPiqfxv8AAy0+0Sb73S3+zv8A7q9K8v8AETf8S272/wBxq6T9hO636P4h0/8AgiuGR4/97kV7eWzspHg5rTUoqXr+h33jb4K+GvFs8l9NBJZX1x8/2q1/vf7QryXXvgL4j8NeZNZ7NXsv+ekH3/xWvqaztftkH2dvvq7JV7S7fz4Ekj+R6/QsDnGKwiSjK67M/Kcx4fwWObc42l3Wj/4J8K3FvPpz+XcQSQS/7aUeZvr7c17wfpGswSR6hYR72/j2b0ryfxN+zrpV15k2mzvZP/sfOn/fPUV9xheJqFTSvHlffdH5zjeDMTTvLCyUl2ej/wAj59WapFkrsNc+C/iXRvMkt4I9Xt0/5aWr/P8AlXE3Uc9hJ5N1BJay/wDPOdNlfU0MXQxKvSmmfE4jL8Tg3bEU2vVfrsWlkqRZqz/MqRZK6mrnn3NKGbdV6OSsWOarUN1RYGbkclWFkrJjuqtR3FMRobq6T4cN/wAV/wCG/wDsKWv/AKOSuVjkrqfhy3/FfeGP+wpa/wDo5K5sT/An6M7cH/vNP1X5o+i/2u/+Sd6V/wBhOP8A9Ey18kv/AKs19bftdf8AJPNK/wCwmn/omWvkdmrw8iX+y/Nn0vFX+/v0Q5mqNmoqHdX0R8aSbqbupu6o2aqQA3WoWanNJUMjUwI371DJUjNVdmpIBd1QM1Ot4Z726jht4JLq4b7kcCb3r1TwT+zjr3iZ45NS/wCJXb/3Pvy//Y1x4nGUMLHmrTSX4/celgsvxWPny4eDf5L57Hm/hvRZfFHiPTdHt/nluplT/gPevUPiRpcWl/EbUrO3+SK3SOFI/wDdWvaPh/8ACvQ/BGox/YbRPtaffu3+d/zryX4qbf8Ahamux/8ALXerv/wJa/FOL81jmEIqkvcj36t9T+ieBclnk8pSqu85726JdDm/s++Osu803fJuroI1/hqG6h/d1+VJn7O1dHPx2c9v80MjpVyPXr6z/wBZH56Vch205rdZarmMrdyr/wAJgv8AFHIlEnjZUTavmVY/seCX70dR/wDCL2zVXMTZIwbrxZcz/wCrrLuJtSv/APnpXcQ6DZxf8s/novI4ok2rHRzFpo87bS5/M3SVa0/S989al02+Srmm2/8AFT57FE0dv5SVxvi7xRP4K8Y+DNYt5Nnlajsm/wBtW61303yx15H8apPKsdNuPv8AkXCy/wDfNdODly1os5sVHmpSR9za9pNnr0Ecdxbx3Wn6lb/ck+4+6vF/En7NulXvmNoM8ml3a/8ALCf54n/wr2Lwrcfavh7oV19/ykX/AL5ataa1VJI5l/jfZX6DgcfXwr5qUrfl9x+W5lluHxt414J/n958d658NfEfhXzI77TX2L/y3g+dKwfO2Ptr70XTfNg2tHHPb/xxyVxfij4U+HPEfmeZYJA/+5sf/voV91hOKGkliIfNf5H5rjuC4zbnhKln2f8Amv1PkHzKkWavYPEX7Octq8jaXqWz+4l99z/vuvOde8AeI/DnzXmkz+V/z3g+dK+uw2a4TFaQmr9no/xPg8ZkWYYLWrTdu61X4GOslTLNsrPWbf8AL/HTlkr1tzw2mtzSWarUMlZKyVNHcbaVidzchkq5HJWLDdVchuqYjUWSnL8tU45qsRyUBofS37H/AN7xV9LX/wBrV5d+0X/yWTxB9YP/AEnjr079jtt0ni36Wv8A7WrzD9o5v+L0eIfrB/6Tx18pR/5HFb0/yPvMV/yTmG/xP/2483Zl301mprNTZK+oPgwZqa1N3U3f70AOZqhZqczVC0lWA2Sq8lSM1V5GpWAazVGzU2Rq0vDvhPWfFs/k6TYT3X9+fZ8if8CrOpUhRjzTdkbU6M601CnFtvolcyWavTvgv4V/tTR/GHiCaP8A0ey06SGF/wDpq1dl4T/ZhWK1S+8QT+ft+fyE+RPz/ir1S+8P2Og/C/xDa2dpHa2n2RvkSvgc9zyjPDTw+Hd29G+nmfqnDPDOIo4uli8UklF3Ud3fpe2iPmnS4f3EdWLqzWWOjSWWW0jkX7j1oNHvr+dpfEf1LH4Ucy2l/vKkha+sv9XO9alxHtkpyqrpT5mHKU18VT2/yzQf98U5fGUX/TRKsNYxS/epreH7aX70dVchpFG+8bO/3axbrxBfXXyx10y+GbZatR6XbWv3Y6nmHeKPPZrXULr5pPM+aoV0tl+9XaaoypWKq+a9WpdykO0fTVi+by61JI9tTWdvtjpt421KjmvIu2hc/ZP8VSt8RvG/hO4k/wBHlm+126f7W3mvYPGHw30Pxra/8Tix8+W3dkSdPkdPxr5n+Al81h+0hOq/I86b0/4DX2ldRrFqt3H/AAS7Xr7nA1501GcJWdkfn+ZYeFSU4VFdNvRnzL4g/Zv1Gw8y48P3aajb/wDPCf5Jf/r157qWi6hoc/l6haT2r/8ATRK+3LOzRJ57f+4//oVTaloNtfwbdQtEuv8Apps+evvsHxJXo2VVcy+5n5bj+EcJibyoNwl96+5/ofCazbqkWTZX0x4q+Aeg6z5kln/osv8A0w+R/wDvmvLde+Aeuab5jabPBqiJ/B9yX8jX2OFz7BYiycuV9n/mfn+N4WzDC6xjzx7r/J6nnayVIslGqaPqegyeXqFhPZP/ALaVTWTf81e/CpCouaLuj5SpSqUZWmmn2asaCzfw1NHNWaslTLJVWM7mxDJV6GSsGO6q9HdVQjYWSpN2+s+O4qxHNQBejavs+T/k21v+xX/9ta+LFkr7TP8AybX/ANyv/wC2tfKZ5vR9T7zhfbE/4T4lpFam7qbv96+nWx8K3qDNTd1Nb5abupkjt1Rs1DNUbNVgNZqryVIzVCzUrARyVFupZGqrI37zbT2C1ySRqhkk2pXeeD/gv4l8ZPG32R9OtG/5b3abP++V617d4X/Z/wBF8ITwSXUH9o6h9/zJ/wCD/gNfP43OsLg7x5uaXZfq9j6vLuG8dmDU+Xlg+r0+5bs858WeD/8AhEPA/gi1k+S7nhkuJv8AeasWGGvVv2jljiuvC6t9/wAlkSvM7da/m3Oa0q+NnUlvLU/rbIaEcNgadCG0VZfIyb7T1lqiuntF80fyPXTTR/u6oquySvFTsfQNXZRj1TULL/lp56f7dWP+Ew/56QSJVxoVao/7Lgl+9Vc1zPQhXxpEv3d++su88ZSy/wCrrWbwzbNUkfh2zi+9T5gSijjbjUNTv/u76z5NNuZfmmr0iS1ggT93HXO6lJ+820KTGjnbfS/njVq6azs1igqrp9vvk3VuLHtSiUro0OJ+JzNF4H1aSH5JUh3o/wDtLzX018KfEzeOfhB4e1yT57jyVhl/3lr5t+In73wrqcf9+Fq9g/Y3uv7R+DUlv/c3J5f+0te9ls/ca8z5vNqfNZlrxh+z/wCGtcup5reN9HvZfn8+D7jt7rXlevfBPxR4U/eeQmoWn/Pe1r6uWNbyx8z+OJN//fNaVnZtKm6P7/8Azz/v1+iYHPMVhUo35o9mflOY8O4LGtylHll3Wn3rZnwfIrWr+XNG8D/885Ep3mV9qeIvAeh68ki3mmojv/sb0ryPxN+zjZv5k2l372X/AJFi/wAVr7bC8S4appXTi/vX4H51jeDcXR97DSU122f+R4Ss1SLJXUa98I/FGg/vPsn9o26f8t7F99cfIzW8nlzRyQS/3JE2V9PRxVGuualNNeTufFYnBYnCPlxFNx9UXFkqRZt1Z/mVIsldRxXNSGbdV6OSsOObZVyG8pWEbkclTLJWXHdVYjuN9MDQVv4q9L/Z2P8Axd/w99Z//REleXRyV6b+zs3/ABePw99Z/wD0nkrix3+61f8AC/yPUyv/AH6h/ij+aPRP2y/9Z4S+l3/7Rr5sZq+k/wBsz/W+Evpd/wDtGvmpmrzsm/3KHz/NnrcS/wDIzq/L8kOZqjZqG+aod1e2fKkjNUbNRuqNmqkAN1qFmpzSVDI1MCN+9V5GqSRqryNSsAM1Rs1Tabp95rN19nsbSe9uH/5ZwJvr17wT+zLq+t/6RrUn2KL/AJ4J9/8AFu1cOKx2HwceatO35/cetgsrxeYS5cPC/nsvvehwvwl8Lt41+I2k6b9+3Sbzrj/dWug1yFf+Eu11V+4t3Js/76r6O+G/gHSPBt1t0u0SB0+R5/43/GvnnWPK/wCEu12OP+G7k3/726vwvi/MlmMouCtGOiv+J/SPA2TvKIShUac5au23oVZLXdHWPcaX+8rpFXfHVW8jr81TP1tq6MWO3ubX5oZJEq1H4kvLX/XR76uQ7ac1qstVzGVu5V/4TCL+KORKbceNl2bY99WP7DtpfvR01fC9t96q5ibRve5z914qvJ/9XWXN/ad58zb67yHRbOD/AJZ1DqG2KP5Y6OYtNHn/APZMu/8AeffrQ0vS037qtTNukrU0+12R0OZdh3k7ErB8P+MJfBv7QPhORZNlrfwtaXH/AAJq6i4+WOvJfHl19j8f+E7xvuxXCp/302K7MDLlrI4sbDnoSR9veLvCen+IPtel6laJdWkvzpHJXiviT9mu2n8ybwzd/ZX/AOfG6+5+DV9BNIzWOi3TfO7J5L0fZViuo2/5+Eb/AMdr9CwOY4jCa05W8uh+V5jleGxyca8L+fX7z4z1rwPr3hd/L1LTZ4Nv8cfzpWSs38NfekmlrcQbZoI7q3/uSV5/4q+DfhrxH5jfZEgl/wC/T/nX3eE4nVksRD5r/I/NsdwW3eWDqfJ/5o+TfMqXzK9V8Qfs731k8jaXqSP/ANMLv5H/AAbpXneueDde8Mv/AMTDSZ4E/vxpvSvrcPmeFxX8Oor9tn+J8Jislx2C1rU3butV96M/zKmWbZWes2/7tSLJXpHjWsaCzVahkrJWSrEdxtosTubkMlWlaseG6q5DdUxGkslSK1UYZqtRyUBofWv7J3/Ihar/ANhN/wD0TFXzR8Rf+SjeJ/8AsKXX/o56+lv2Sv8Akn+qf9hN/wD0VFXzN8SW/wCLieKP+wpdf+jnr5PAL/hSr/12Pv8ANf8AkTYU57clNZqbv96bJX1J8AG6ms1N3U3f70AOZt1Qs1DNUbSVYEclQyVIzVXkalYBjdKYzVHNJW94X8A694yfbpthJJb/APP0/wAkP51nUq06MXOpJJebOijh6mIn7OlFyl2Suc+0n8VepeBfCflfB3xR4imj+e6mjtrd/wDZVua7zwz+zLY6NBHfa9J/aMv/ADw+5F/9eu0+KWm22jfBq/hjjSC0ieP5I/uJ81fm3Eed0sRhZ4bDu993srdUfr3CfDdfCY2njMVZNbLd3fc8Bs4fkjovLFJasWa/u42q00e+vwDqf00tjl/7L2/d+/ViG41Cz+7JvT+5JWhIuySpFVXSq5mLlKa+LpYvlmgpy+Mol/v1YOnxS/epreHbaWquQ0mZt942Zvu1i3Guahe/6vfXWR+GbZatLp9tap8sdTzDvFHnM1jfT/6zzKjXS9v3q7DVJNtZcMfmz1al3LSJtJ09Yk/1dXJl2JVy3h2x1V1CTbG9SpXY7aHTfsa+KJfEPg7xL4dupN8ul3cnk/7rNXeeNPhT4e8aeXealaSJd7Nn2qD5HTb/ADrxP9jG8+y/E3xLZ/c3P53/AAFq+sI7dfPu7VvuJN/6FX3mDxFSladN2eh+c5jhadXmhVipLs1c+X/EH7O+uaH5lxpMiavaL/B9yVPwrg77T7zSZ5I7yCe1f/bjr7i0213fu/uPE7J5n+7TdY8M6fqkci6lYI7/APPTZ/MV97g+JK1OyrR5l9zPzDH8HYaveVCTg/vX+Z8MrJvqRZttfR3ij9nvRtR8ybT3kspf+mH/AMRXluufA3xHpfmNY+Rq8Sf88Pkl/wC+TX2GGz3BYnTm5X2en47H5/jeGcxwl2o88e61/Dc4dZKcslR31neaTP5N9aT2r/8ATdNlQ+Z/FXvRnGorxeh8xKE6T5ZKz7PQ0FmqSOas9ZKkjmp2IvobUclXIZKw4bqr0d1VEmsslSbt9Z8dxVqOSgC5G1faP7Rn/JGNd/7dv/R8VfFSyV9qftH/APJFte/7dv8A0fFXyub/AO9YX/F+qPvOH/8AcMd/h/SR8R/8s6N1NZqbv96+nPgw3+9N3U1m203dQA7dUbNQzVG0myrAazVXkqRmquzUrARyUzdSM1V/mlnjjjjd3b7kcfzvRe240m9EOkamxwy3s8FrD89xO6okf+9XpHgv4B+JfFskcl1A+l2jf890/e/9817h4N+Cuh+CL6PbBHdagvz/AGqf53Svm8dnmFwicYvml2W3zZ9jlnDGNxzjOceWD6vR28lueW/EzwzF4U1nQdJj+TyNLjR/97vWHHb70rvP2gNq/EaBW/1rWi/98rXGwrX81ZnOVTFznLdu/wB5/XOU040sHTpx2SsvkYd5pqv81V1sZYvmhkdK6K4h/d1Tj2rXnXZ6jWpTj1rULP7379Km/wCEwX/lpA6Vaa3WWm/2TBL96Oq5idCu3jSJU+XfWTeeMJ5f9XW03hm2apo/D9nFRzCjyo4m4utTv/8AnpVGTS7lvmmr0a4hit02xx1zN9J8+2hSZoYtnpe+f5q6i3tVijqrptvv+athl2pScrlHnvxW1SfQdDtNUtZNlxZ30MySf7rV9iWN5B4r8K6Lq3lo9vf26+dH/vLzXxr8ZF+0eEp4/wDbV6+pPgLef2t8DNJm/uxLMn9a+ky2fLA+WzanzSu+xyPij9nHQdRkk/smSTRb3/vuJ/w7V5fr3wl8UeEv+Piw+1W//Pe0+dK+upo1lg+1f3Nv/j1akNizJ8saOn8cb/cr9DwWe4rC2i3zLz/zPynMeGsDjnzW5X3Wn3o+C2bypNrfI/8Ackp3mV9leJvhv4f8QpItxYRo/wDtp/7MK8j8Sfs4xReZJpepfZf7iT/PF/31X2uF4kwtbSsnF/evvR+dY3g/G0NcPJTX3P7jxVZt1OWSug174Y+KPD3zTaa91br/AMt7T50rlfM2P5bfI/8Azzk+SvpqWIpYiPNTkmvI+Mr4SvhZcteDi/NWLyzbakWas9ZKmWSt7anLc1IZKuRyVixzbauQ3lMRtRyVMslZcd1VqObfQBeVq9u/ZQ/5KPff9guT/wBGx14bHJXuH7JjbviPff8AYLk/9GxV5Waf7nU9P1R72Rf8jGj6/ofXdFFFflh+/hRRRQAUUUUAFFFFABRRRQAUUUUAfmc3Sod1DSVGzV+yn8xAzVHupzSVCzUD6DmkqP71N3U2NZLqeO3t45J7h/uRom96pvl1YRTk+VahI1VWm216p4f/AGbfG3iOCO4mgg0i1f8Ajun+fb/u16N4X/Zr0OwTzL6SfXrhfvv/AKq3rwMVnuCwt05cz7LU+pwfDWY4yz5OWPd6fhufOfhvw7qHi/UvsekwefL/ABv/AAJ/vNX018Mf2edK8NRx32qWMmvan9/zJ/kt0+mfvV6R4b8J6f4cg8vTbCBP+uabET/GugmaVbWSa8n2RJ/3xXxOYZ7WxacKXuR9dX8z9KyjhfD5fapW9+fmtF6L9SnY2c/+s+REX7nlp8if7tZ9wv2q6kb7+19lXLy81OeOPy4I9Osv+m/zyv8Ah/DUNnHssd39+Za+SnLQ+4grOyPM/wBqTT2uvgtPeQ/63TriO7/75bmvEdNuFvLWOaP7jpvr608WaTBr3gzVtOuI98UqNC//AAKviXwDdS2VrJpd1/x8WEzW7/8AAG218lmlO7Uz7bJ6n7uUPmdsrVDcWu75l+/Ui/PU22vnz6MyV3I+1qtb/epGVW+9Qtv/AHaaICNtlSSTL5fzU1lZKjm3P92qM7FW8uP7tc/dL589blxCvl7m/eVTht/Nk/2Kdy0Gm2daE0eyOrEKpEny1DcfNWb1Yzl/EDbbWRf71WP2Mb5tL+KHiXTf4J7dZk/4C1VfEHzR7az/AIA3DaX8dLTb9y6t5Ia9bAytO3c4cdDmot9j7ShX7PrE6/8ATZXq1a6XBdaHH53mJ5UzfvI32Om1qr3y+VrlbGhru/ta3/uXH/oS5r6yLPgZLVkLQ6nFH5kfkavb/wDfE3/xLVCs1jeSeTN5lld/3LpNn/j1a1rpa+XutZJLV/8Apn9z8qtTXC+R9n1S0Se3/v7N6f8A2NdZy2ObvNB2f6yDf/t/cf8AOuf1jwbba9BJDcWlpqif88LpNkv4NXef2PPZweZos6T2/wDz43b70/4A/VaqrcWepT/ZZo307UP+fW6+T/vlv4qqNScHeLsxTpxqLlkrrz1Pn/xB+znpF/Pt02SfRLv+CCf50rzPxF8EfF/hnzGaw/tGJP47X/Cvsi+02+8vyZoEuof+ecn3/wA6ow6TfSyeTb3ex/8AnhfJv/Jq+gw2f43D6OXMvP8Az3PlMbwvl+L1UOV91p+Gx8FzLLZz+XcQPBKn8Dpsp0c1fa3ibwDZ36bfEGkweU3/AC9RpvT/AOtXm/iT9l/T7pPO0m4kst33Nn72Kvq8LxRh6iSrRcfxR8PjOC8VS97DSUl2ejPneO4q5DeV12vfAvxZoPzR2keqRL/y0tPv/wDfNcLNDPYT+TcQPayp/wAs5E2V9Vh8ZQxKvSmmfE4nLsXg3avTa9Vp9+xuQ3Vdj8M5d3xC8Lj/AKilr/6OSvOoZq7L4Wy7viL4UH/UXs//AEalXif4M/RmOD/3mn6r80fVH7Xv/JPNL/7Ckf8A6Jlr5Dkr65/bAbb8OdKP/UUT/wBEzV8hM1eJkP8AuvzZ9NxV/wAjD5L8gZqazUb/AHqNpK+hPjrBuqOSSms1Rs1UhD6gmatbw14W1zxjdeRo2mz6hL/sfcT/AIFXqGk/ssa5+7uPEGpwaXE//LCD99LXn4nMMNhf4s0n23f3I9jCZTjcfrQptrvsvvZ4fNcKn3q774d/BvV/H88c02/TtKf/AJaSJ+9f/cWvoDw78CfDWg+W39m+e/8Az3vvnf8A75r07T7VrBI4bOBLVP77/fr47G8Sc0XDCxs+7/RH6BlvBvJNVMdK6/lX6vscn4P+GuleAbKOHR9JS1lb799dbXuH/wAK6q4jksLGTdJ5e/8A551Yurj7HPHH5cl7eunyQR/5+Vax7xtQuJP9Okg3s/yQQfwfj/FXw1WrOpJ1Kjuz9No0KdGChSioxXRKw7TYfKnjZv8AZr5l+PFv/Ynx6kZv9Vqlirp/vJxX1My+VPJ/sJHXgf7Y2jtFp2heIoY/3unXa73/AOmT/Kf/AB7bXz2Oj7Sk0fR5XPkrJs4OP+9UjfNVHS7xbq0jb+9WhGu+vjdmfelG4tWi+ZabC1aElV/LVqlPUgarVYWSmrbtRuZPvVZnYbNcKv8Av1j6hcVoTRs/+wlUbqNU+79+ncox4bXdJXQWtrtSobG12fM1aDf6vbUyepRn3n3K8r+Klv8Ab9Kkjr1S8+5XnfjCHz4J63oytJMHHmTR9Sfs96k2vfAjQmb76W+x/wDgPFd9C26xjZv4Zo3rx39ju6a4+F89m3/LrNIn/j1evQr/AMSe/wD9lN//AHzX2dF3jc/PcVHkm0b11pKwarJJa3cllcN/wNH+q1HNJfWX/H9pvnxf897H50/7561qXkMV5HbySR70ZFqaGzubP5rWfen/ADwn/wAa74u6PNktTDjsbbVE3Wc6T/30/j/FTWfcaOsX/LPyH/vwfc/75rqLiHTNZeNbqD7Lep9x0+SX8G71DcLqGl/8fUf9r2X/AD3gTZcJ/vL/ABVewWvueW+JvhLpHiOPzL7RoLr/AKerH5H/ACry/XP2aZ2jkm8O6l5yJ/ywuvv19PQ28WpJ9q0ufft+/wCX99P95azbzT7mV/MkgdLj/nva/I/4jvXqYbNcXhdKdR27PVfieHjMkwGOv7amr91o/vR8S694B8R+F/8AkIaTOif89E+dKwVuK+9v+Ef1O/gkaOS11GL/AJ5umx64nXvg34c8SzyQ3mmx2Wof3P8AVP8A8BP8VfV4bir7OIh81/kfDYzgnRvCVPk/80fIqzbasQ3W169k8Sfsv3lrJI2k3/8A2wuk/wDZq81174c+JfC/mNfaTP5Sf8t4PnT9K+rw2bYPFfBNX7PR/ifEYzIcwwd5Vabt3Wq/Ap295WhDdb652Gar0M1ewtT52zWjPrL9jSTfJ4t/3bT/ANrV5n+0b/yWfxF9bf8A9J469D/Ynfe3jE+1p/7Wrzj9pJv+Lz+Ivrb/APpPHXylD/kb1v8AD/8AIn3eM/5JzD/4n/7ceZs1NZqa/em+Z+7r6g+EBmprSU2RqhZqpDY5m301qjkm2V23hP4LeM/G8Mc1jpvkWr/8t7v5ErGtiKWHjzVJKK8zpw+Fr4uXLQg5PyVzg2k2023jl1G6jtbWN7q7l+4ifO9fQ3h39l22s59uvalJqNwv37Wx+RE+rV6t4X+G+h+Gn3WOkwQP/wA84/nf/gTV8tiuJMNSuqC5n9y/E+2wXB2Mr2liJKC7bv8ADQ8d+F/7Ny3Xl6h4mjnvf40061+5/wADfpX0BpuhrYJHZ2dhaafaRf8ALCD7n41sW8dzL8vmRwQr/AlUZL65lgkXS4I9i/I99P8A6r/gP9+vgcZj8RjqnNVl8uh+q5flmFy2n7PDwt3b3fzK+rK0s8du0nmVX1DTV1TwlrVi3/Le0ZP++lqSxjZ7uRpJN7bG/eVoaeu9Nv8AehWvCqyue9RVmfDfgO4Z9G+zyf8AHxazSW7/APAGxXVL8lYfi6x/4Q34xeIdPWPZaXjrfQ/8D+9/48K2o5FeOvhK9PkqNH6VQmp04yXVDpofNrPaNon+atZVqGT+7XI2dBXjapI2py2/92neWy1oZNDt9Vbi6Xy/lqZmZo9v8dU5Id/3qAMXUG835adptn+8qxJDvk2rHWlZwrEn+3Q2UHk+VHWPqjbI91bk3z1g6x8sclJbged+EbxtD+O/hfUF+5Ld+S//AAKvvbVP+P60k/vpsr8+9a3WfibSbxfvwXcb/wDj1ff00n2jRtMuP76V9XgZXikfK5rT5Z37mlp9mt7d38cn8VvG9TWun3lvB5en3aXUS/8ALC7++n0ejSW265af9NbRk/75atBdNilu5P4Jf78fyV7kGfMSRltdQf6vUrSfTn/56Om+L/voUXGhqyeYuy6i/gk++n/fVdEslzYJtmj+22//AI/+Xeqq6PbXHmXGi3f9nXH8cf34n/3krQzSOPvvD8V0nktGjo3/ACwvk3p/31Xm/ij4B+HtSeSRrSfQbh/+W8D/ALqvbpr5bf8Ac6xaf2dK/wAnnp89u/8AwL+H8adNpt5ap/o/lz27/wDLOT50eumhjK+HfNSm0/66HHicDh8XHlxFNSXmj5F8Sfs7+KNG/eWPl6vb/wAGz5HrznUtL1DRp/L1C0ntX/6aJX3R/Zc8Un7mR9O3/wDLP78X/wBaodY8G3N1B/xMtNg1G3/56QJv/wDHa+qw3E9enZVoqX4M+IxfBmEra4eTi+26/wAz4Vjm31YWavprWv2c/D3iCCS60v8A0X/btP4PqteX+IP2dfEek+Y1jJBqkX9z7j19Zhs/wWI0cuV+f+Z8PjOFcxwusY868v8AJ6nn8N5V6G8rP1TRdT0GfydSsJ7J/wDpumyo4Zq+ghUjUXNB3XlqfJVKU6MnCpFp+asdJDcV9vHn9mr/ALlf/wBta+DYZv71fdwb/jGEH/qVM/8AkpXzGeb0fU+34X2xP+E+JXqHdTmao2avp1sfCPdgzVHupzNULNTDoOkkqP71N3U6xtbzV76O1sYJ724b7iQJvolJQV5bDhCU2ox1bIZmqvJNtSvXtF/Zk8Y6vB9o1LyNFtPvv5773r0bwz+zr4c0uOOS4gfV5f8Anvd/JF+C14GJz3BYbRS5n2Wv4n1eC4XzHF2co8se70/Dc+c/B/gnVfHl95Olwfuv47t/9UlfUnw5+BOjeCII7ptN/tTU/wCO+vvkhT/cTrXfaDoNtoNrHHpthAiL9z5NiJ9BWtdSfZYPOvp96fwRx/xt7CvhswzuvjFyw92Hbq/Vn6blPDeFy1KdT3593svRMr2trOkck0kiJ/002fyrJWPzZ/O+/wDPVrULjU5f9dHHZWn/ADw+/K/17LTrWHZBaL/tt/6DXy83Y+0hueJ/tdWrWvh/wnrUf3LK+VJf91/lrzW1bdHuWvoj45eGf+Ev+Emraese+V7dvJ/66ryv/j1fKvgXWv7U0aCST7+z5/8Aer43M4e+pn3WUzTpOC6HVK1V7i1/iX79WI/nqRl+SvEPdMuPdvqxv96kZVb71C2/92mjNjo5NlEkyp96hlZKhm3N92qIsU764rBkj+0T7q3LiFUj+b56r29rufc33Kdy0SabZ/JVi4XYlWlXZH8tV7hazerGcX4u+bTp4/71d5+wvqDRWPijSW/5ZXaun/Aq4XxIvmo61vfsg3DWHxN1qz/gnhV/++Wr2sBKzseZmML0b9j6o0+P95PD/wBdE/8AHa0l02CfStNumnktXVPknR9myqtquzXJF/262NDj8/w55bfOkU0if98tX1UWfCT1diGaPVYPmkgj1SL/AJ6QfJL/AN81DH9h1F/Ljk+y3f8Azwn/AHT1sWumsqRyWckkH+x99Pyqa6ktrqP7PrFpG6f89P4Pz/hrpOexzN1oPlSfvIPn/vx/I9c7r3gGx8SwSR3mm2urr/tpsuEr0CTTb7To92nyf2pZf8+l2/zp/uSf41Xhaz1l/Jh3wXq/8uk/ySpVwqzpPmg7MmdGFaLjNXT6M+ddc/Ztsb15P7Du59Ou/wDn1u68z8RfCHxb4Z8xrjTZLqJf47X56+ztQ0+8l/d3EH2pF+5J9x0/Gqtvo+oXX7u3u0d/+eF8nz/nX0eG4hxuH0k+Zef+Z8jjeFMvxV5RjyS8tvuZ8EszW7+XJHIjr/A9TLNX2Z4m+Gulav8Aude0mCB3+5Ps+T/voV5r4m/Zcg/1ml3b2X9yN/nSvq8LxNhqulZOL+9Hw+M4NxlFN4eSku2z/wAjwOO421chvK6LXvgz4s8PeYzWH22Jf47X5/061xvzQSeXJHIjr/A9fUUMVQxKvSmpfM+JxOAxOEfLXpuL81+p0EN1Xq/7N8274yeHl95//SeSvFIZq9b/AGZZt/xp8NL73H/pPNUY7/dav+F/kbZX/v1D/FH80etftmf63wl9Lv8A9o18zSV9L/tnttfwh/u3f/tGvmRmrzsm/wByh8/zZ6nE3/I0q/8Abv5IGao2ajdTWkr2z5iweZULSbqGao5JNvzVYhzVXkaui8J+AvEfjl9mi6bPdJ/HPJ8kP/fVenaP+yvqFvJHJ4k1aODf/wAulim93rysTmeFwl1Umr9t3+B7eDyXHY+zo024vq9F97PB5rhV+WvUvhr8BdQ8ZPHdat5+naZ9/wAiNP8ASJvw/h/GvePDfwX8NeHHjaHSY0lT/lpP+9lr0azhngSOG3jS1h/8fr47HcSOcXDCx5fN7/JH6FlnB0KU1Vxsub+6tvm+pzfh3wPY+DrGOx0fSYNLT+OT79w/1NbWpRta2PltJ9//AJZpVq4umtZ5IbWB9Rvdnz/PsRP941jt9rnuo/tkkby7/wCBNiJXxFWpOo3Kbu31Z+lUqVOlFQgrJdEWtFh8i6jVq+Q/GFu2ifGnxhprfcnmW+h/3Xr7Eh+W6k/67bP/AB2vmP8Aau0v+xPH/h7xFHHsS4RrG4f/AMeT/wBmr53MI+0pNdj6bKZ8tZeZgr8tSMvm1Xs7hZYI2q1GtfHH3BnzW7Rfd+5ToWq5N8lQ+Sr0LchoarVYWSmrCyUbnT5WqzOxHNcKv3fv1h6hNvrWkhZ/vSVm3Uab9qx07lGba2u6Sught9iVHY2uz71XHqZO7KMu+/1Yrxv4tK0sEdwv34HV0/4DXsmofJHXl/jm1+0WM9dOGlaaZM480WmfbXhXUP7b+GuhX3963hm/8drorNVlutN3fc85k/76WvOf2e7xtU+CWks3/LK3WH/vnNd9DJ5WmwTf88riN/8Ax7FfZ0n7p+e4iNps1I9Ja1u51sbvyJX+d4J/nif8O1NmuJ7X5dS02RE/572n72H/ABrY1CxiuLqPzI99TQ293YfNDJ9qh/uP9/8ABq7Y7HnNamD/AGXBfweZZyR3UX+x8/5rWbcaOqfL/wAeu/8A4HF/3zXVSWOm6tP5i+Zp2pr/ABwfJL/g1V7ia80v5dUg+1W//QStU/8ARif4VSbjsNxT3PJfFHwZ0PXvMmvNFSB/+f7Tv8K8v179mvU4o/tGg38eo2/9yf5H/OvqiOz8+D7Zpc8bxN/y0T50rLuNNnefzvLktZf457X+q17GFzjGYTSE7rs9fzPn8ZkOX427qU0pPqtH+B8P654R1zwy+3UtNng2fx7N6fnWTHcV97TeGdTv7Tc0drqlu/8AwB68/wBa+BvhrxU8irYfYtQX78cf7qX/AOvX1eG4qg9MRC3mv8j4fGcEyXvYSpddn/mfKKzVYhutteseIv2ZtVsJJG0u+jmT/nhdfI/515vr3gnXvC//ACEtJngT/nvs3p/31X1mHzPCYrSlUTfbZ/ifD4zJMfgrurTdu61X3obb3m6tC3ut1c3DNWhDNXqHg2sfan7Izbvh7qZ/6ij/APoqKvmj4lf8lD8Uf9hW6/8ARz19H/scvv8Ahtqh/wCoo/8A6Ihr5q+Jbf8AFx/FP/YUuv8A0c9fJYD/AJGVc+9zb/kS4Q5zdUbNvoZqa0lfVHwQM1NaSo5GqPdVIbHbt9RyU1pH3+Wvzu//ACzjr0Lwz8APGvi+CO4jsP7OtX/5b33yf+O1z18TRw8earJRXmdmGwWIxkuXD03J+R5u0m2pNJ0+88QajHY6bBJdXb/8s4/619FeGf2Y9Ksn/wCJtdvrdwv344PkiT8a9W8L+BdI8M/8g/TYEf8AuJ9z8W718ri+JaFO8aEXJ99kfcYHgzFVeWWKkorqlq7foeV/C/8AZvtLOOPUPEED61e/fS1T5LdP95j96vbrHTWXy444ILW3i+5BAnyJWkqztBI006QRL/zz+Ss+4vr6eD/iXwJa2n/P1P8Ax/7q18BisbXxlT2lWV/Lp9x+qYLL8Nl9NU8PCy79X6sp6krXF1Ivmb/KSud+MGitrfwd8S2cf+t+zs6f7y810lrH+4u5G/uVoTQrPY38LfOjp/7LXi1nzJo96hpJM+J/B+of2p4fsLj+J4V3/wC9XQK1cfo9u3hXxb4h8PyfIllfSeT/ANcnbcv6GuuVt1fA1Yezm4n6RTkpQTXUbNb+bVHa0Um1q1lWoZF3fK1YmrK6tU0bbKFt/wC7TvLZaszaHNMuz5qo3Vx+7+WrEjM6fLVOaH+JvnqgMO+/0iSrWm2dO8nzX+X7la1vGsUfy1DZQ1o/KjrB1htscldBNueub1z7m2iO4GD+zrePo37REC/wX9vIn9a+1r75NVkb+8i18J+DZm0n4xeGrxfk/wBI2f8AfVfd2qL+/tG/vQrX12ClzQR8fmcOWp6l6102K/g1aOb/AJ+N/wC7/wBqpo7XUEg3Ws6apbr/AMs5/kl/76qTRf8AkM38f/PW3jm/pVq30uJvMaHzIJf76V7MGfOzRl/arOX9zeRvpdx/09J8n/fdNutB/iaNJ0/v/wCDV0jTS2qeTfQR3Vu/8ez+a1VXRViTztBu0gT/AJ9J/nt3/qlaEJHF6l4Zg1RPs8kEF0n/ADwvk/k1eY+JP2edBv3/ANHjn0G7b7n8cT17w19bSyfZdSg/su7b/lnP/qn/ANx6LzTb6BPJaNJ7d/4J/nrsw+OxGGd6U2jgxOXYXGLlxFNP1/z3Pj3xJ8A/Fnh7zGhgTVLf/npB9/8AKvP7y1udLn8m8gntZf7kibK+7o9LuUk8u3nkst33I5/ni/A1n+IvA/2qCT+2tJgurf8AjngTen5da+pw3FFaGleCku60Z8Ri+CsNV1wsnB9nqv8AM+H45t1TR3FfSHiD9mfRdUg+0aTI9qjfckgfen5V5jr37P8A4o0b5rWOPVIl/wCeHyP/AN8mvrMNnuBxOnPyvs9P+AfD4zhfMcLqoc67rX8NziYb6r0N1WTfWN3pF19nvrSeylT+CdNlOhmr6CE4zXNB3R8pOnOnJwmrNdHodJDcV9vftH/8kW17/t2/9HxV8G29x/er7x/aQbb8FdfP/Xt/6Pir5fN/96wvr+qPt+H/APcMd/h/SR8QPULNQzU3d+8r6c+EBmqPdQ0lQs2+mPoOaSmUjNVjRdH1LxLffY9JsJ9RuH/5ZwJSlNQTlJ2SKhTqVZKEFdvZIozNVeS4VU+avZtJ/Zb8UXUcdxrV3a6Lafx/xvXpnhv9n3w1oyRySWD3r/8APe+/olfO4rP8Hh9Iy5n5f5n12D4VzDFazjyR7v8AyWp87+A/hnq/xDnT7LH9l0/f891In/oI/ir6m8B/B/Rfh9axyWek+de/x6jqO3f/AMBWu00nTV0i1jjsbRIE/wCemz+Qq5eTfY/La4kkurh/9TBH99/pXwuYZzXxui92PZfr3P0/KuHsLliUpe/Pu/0XQhjt5bW1kkkk2bv++6ybWH955jfxfPU2oTanP5n2rZBF/BaJ87/8CarHl7fI/wCvdn/8er5qo7H10VqfO/7VVv8A2X8QvCGrf8u91DJYv/vfeWuRh+ZN1ewftYeH21n4XyX0Me+7051vof8AgDfN/wCOV4X4b1RdR06CT++lfF5jC1Xm7n32VzTopLobX3kqrcWu35lq1H89SSfcryG9T2TLharG/wB6d5atTlt2oRkySOSmzTKn3qPmSSq8ys/+5VXsTYo31xWH9n82fdW5dQov+3Udna/vNzU76FomsbPYlOuvkSrn3I/lqndL+7rNMZ578QI/tWlTw17p+xjqDX/wdksZPv2txJD/AFrxPxVH5sci16d+xPcMieIdP/gW487/AL6Wvey+VtDyMzp3pqXY+gLf59KuF/uw/wDoLVvXWlxefBdR3cllcOi7Hj+5+I71k6bHuku4f76Mlb1mq3/hywkkj3p5K19NFnw8kV5v7TtfmuLBL2L/AJ72P3/++DUcMNnqn/HrP+9/54SfI/8A3ya2rfT5bf5rOfZ/sP8AOlF19h1T9zqlpsl/gk/+JeukxSOZuNFWL70Hlv8A89IPk/8AHa5XxF8M9M8TJ/p2k2uqJ/z3g+SVK9KuLXUNL+7/AMTuy/55yfJcJ9D/AB1Xt47bWfMbT5/9IX76fclT6rWkK06UuanJp+TMqtClWjy1YqS7NXPmvXP2a4rrzJPD+pSJKn/Lrd15n4g+GPijwv5n2zSZHi/56QfOlfal9p9zPJ/pEG91+5PB8ktRw6Hqd/HItvPBdIv34LpNj19JhuIsZQ0m+Zee/wB6Pj8ZwngMVeVNOD8tvuZ8D+ds+Vvkeplmr7C8RfCnQ/EM/wBn1bSYLK7b7kknyb/91xXmvib9ltreSRtLv5IH/wCeF386fnX1eG4mwtWyrJxf3r7z4jGcHY6gm6DU19z+48NjuttaEN589aniD4U+KvDPmNcaa88Sf8t7X50rl45GR9v8dfUUcRSxEealJSXkz4rEYLEYSVq8HF+asdFDdb696/ZFk3/Ee/8A+wXJ/wCjY6+cYZq+gP2O5N3xOvh6aRJ/6NhrizT/AHOp6fqj0si/5GNH1/Q+z6KKK/LD9/CiiigAooooAKKKKACiiigAooooA/MTf71G0n8NRv3qOSTbX7KfzEOkaq8lx8/99/7ldd4N+GeueN542t4PsWn/AMd9P9z/AICP4q+lvh38EdG8JJHNa6N/aOof9BHVfuJ/ux14OOzrD4K8b80uy/XsfWZZw3i8ySm1yQ7vr6LRngPw/wDgT4l8b+XdXEH9iaP/AB3V18juv+ytfSHgTwJ4T+Hkca6TYyajqH8d1s3v+fQV2i2tt5/+nTyapcJ9yBP9Un/AambTby6+b/j1i/55x1+fY3OMTjm4t8sey/rU/WMsyDB5ZZxjzT7vf5dENu2ub9N2of6LaJ/y6o+95v8AeqNvISP7RqE8drbr9yOrlxDp+jQRyXk/zv8AIn8bvWC1039sWFxJAjvPMyQo/wA6Wyr/AOz14DVj6ZamkmpT6jBt0nTdkP8Az9aj8if8BXrRHZrF5c2sXcd7KnzxWsEexN3053VX1zVJ2eBWkf53rPjZZfFUH/TKxZ3/AOBNT5lYpRZcvpJ7p7u4uJPup8kH9yo2XZaRr/duI0pzfPY/9dbhU/8AHqsTR7NKu5v+eVwr/wDfLVhJ8zNI7AYfPsdWt/8Arp/6DXxX8StH/wCEV+KH26P5LLXrdb5P+uv8Y/OvuTTV3ardr/eevmH49eDZdR+Hmk6lD893ol3Mj/8AXLca8nGU+em0e3ltb2dZXZx9myypuq95e+ub8P6h59pH+8rorebdXxrVnY+1Ks0ex6bHJtq5JHvqrJCyUbGlx0lw3/POiONpaq+cyU5rxtny0N2CyG3kKp96q8bb5Plprbp3+arlvb7alskmVdiVRum21ekbbHWXdUykc7rHz1V+EumrdfF7Sbhf+XXdK/6L/wCzVY1RtvmN/BXUfAPRftGo+IdY8v5IEtrdJP8AaeTNerg43qI48Y+WhN+R9Pa58us1saCzf2/qUf8Az1hhm/8AZax/EjbdY/4HWtpLbfE1p/08ac3/AI61fWRVkfn0tySPTbyzup7jTbv52fe9rP8APE/0/uVYtfEEF1P9lvI5NOvX+5BP9x/91ujVT1S38rVZJFu5LJ/v79/yVekaC6tI7fWoI7q3f7k8f3P/ALE11rVKxgTTWLWr+ZayfZX/APHPyqG4vra/g+y6xaRun/PT+D8D/DUcml6noybtNf8Atey/59Lp/wB6n+5J3/GrGl6hput+ZCu+1vV/11jdfJKn4fxUN3HsRxw6hoKbrWR9a03/AJ9ZP+PhF/2G/j/3a1rVrPW7H7Rayfarf/x9G/8AZTWesMulvut/ni/jg/8AiabNaxX8/wDaGk3f9n6h/Hs+4/8A10SiwXLn2q5sv3bf6db/APj/AP8AXqqukxN5l1oc6WsrfftZP9U/1X+H8KhbxA1q+3XLT7F/cvoPnt3/APiPxq9NY7/LuIZP9yeCouMz1nsbqb7LfQf2RqH9yT/VP/uPWH4y+HOleJrSS11jTUuk/gn+5Kn0auomvoJ7V7XWIEnt2/j2fJ/9jVVba80uPdZyPq+lf88HffLCv+w38X+7VxqTpyUoOzXVGc6VOrFwqK6ffU+X/Gn7ON5pHmXGg3f2q3/55z/41yXw90u+0T4q+E7fULSS2m/tez4dP+myV9n+XBqkH2qxk3p9x4/6MtZFt4btp9c0pjAj+VdQzJBOM7HVgdyNX1eG4ixCpujWXMnpfqfEYzhPCTqxr4d8jTTtutPXYyf2xP8AknOlf9hRP/RE1fIDNX19+2T/AMk30r/sKp/6Kmr45brX2uRf7p82fnXFf/Iw+SJGk/iqFpNlEayzz+TDG88rfcSP53r1r4e/s+3mvSR3XiLz7W0++ljapvuH+vZK9TFY2hg4c9WVvLq/keFgMtxWY1OTDwv3fRerPJ9Ns77W76Oz020nvbt/uRwJvr3TwB+zT5fl6h43u47VPvpp0D/P/wACr3bwz4Is/Cem+TpemweG7b+OT79w/wDwKtq3t7bZ/oMDz3D/AH7qf56+Ax3ENaveGHXKu/X/AIB+q5XwjhsK1Vxb55dui/zKPhsWOiWKWPh3RvIt1+58nlJ+Zq00bLP5kkiXWoP/AB/wQr/s1ch0Wdn/ANInk/8AQKr6heWlr5lnp7xve/cf+5D7mvkZScneTuz76EYxSjBWSI5L7T9JfbNI97et/wAutqm+X/61OmXWr942jjtNIi/6b7pZf6Cq+g3f2X+0obeNE8qbZ5//AC1m9Sxqvb3zXGoz+ZJvRP8AlnWcWi7Gh+40uCdbOT7Vey/8fF9J/n9KzZIWi8jdJvfYzu9U9B/5FmNv+e80j/8Aj1aVwu+7n/2YY0/76qJyuki4xsNmX95f/wCxDDXM/GTwzF4v8MppM33NSSS3R/7jbd6f+PLXZX0XlT3cf/PW0V/++WrP8YRs2i6bcL/yw1GF/wClck48yOunPlkmj4d8D3UkVpJY3H/Hxau0L/7y8V3Fuv7usn4peGW8EfFfUmj+Sy1F/tEP+833quWN1uTdXxGIp+zqNdD9BpVPaQUkXJoaq7dtaG7dHVea3rmsdCZHHNspskzNJ/q6jkVk+7TVuGWi+hTVyx9n3x1mzKkT/wB+pri6Z/u1DHCz/M1LmCxNarvqxMuyOnQxrFHUNw1JMkzdQk/d1w+vKrQSbq7LUP8AV1xuvSeVBJuremtblnu37IOn/YPCWrSfwXTySp/wFtv/ALLXsWlx+bHdw/8APVJE/wDHa434G6G3hzwrYWbR7H/saOZ/955N1dt4bb/ia7f9uvtMOrU1c/Pca+erJrub1nGus+DrTzPM2ywrv2PseiObU9Ejj+/rdl/z0/5eE/8Ai6PCq+b4Ojjb/lk8kP8A3y1V9JWe3fba38e9t2y1nf7+30rvp9jzZaGpa3Vjr0EjW8iTon30/jT6jtQsl5pz/uZPPi/uP9/8DUcmm6frk/mfvNL1hf8AlvH8j/4PUM19faG+3WLT7bZL/wAxGx/9nj6/lV69RDpLWx1yfzo5H0vVV/5bwfI/4/36sQ6vPYTx2uuRxojfJFqMH+qdvR/7jVN9jsdUtY7i1nS6if7jxvTY7xbeP7PqUcc1o/yeY6fJ/wACpWuO5oXmn+VJ5kb+RL/fT+OqdxcQX8f2fVoI3T+Cf+D/AOxqrHaahokf/Epnj1HT/wDnxun+5/1zf/GpLPVrHVJ3t/3llqH8djdfI/8A9lQCGzWN5pcf7v8A4nen/wBz/l4T/dP8dRw2un6vBJJp8+90+/A/30/3lq59nudNk/0eTYn/ADwf7lQ3ken6zPHI2/TtVT7k6fI//wBmKjYe55X4++BPh7xa8ky2n9kan/z3tPkR/qteC+Kvgz4j8KTybYP7Rt0/jg+//wB819kNeS2T+TrUabG+RNRT/VP/AL4/gNQ6po/7vbJHvi/g/vp/umvoMFnmLwdoqXNHs/06o+XzHh3A5jdyjyzf2lo/n0Z5X+w/w/jVSNrL9j/9rV55+0m2340+JPrB/wCk8NfVfww0SDTLvWbiOODfOId06JsZ8b/vfTNfJ37S3/JbPEn1t/8A0nhr67KcV9ex869rXjt6WR8NxBgf7Nyilhebm5Zb97qT/U82aTZUbNTWatDw/wCGdV8W3f2fSbR7p/43+4ifVq+znUjTi5zdkurPzOlSnXmqdOLcnskrsyZJtkfzV0ngv4b+JfiDdxx6Ppsn2f8Ajup/kiSvdvhv+zvpWneXdataT+JdQ/55/wCqtE/+Kr2qPS4rOOO3vJ0tbdfuWNjHsT/69fGY7iSELxwsbvu9j9Jy3g6pUtVx0uVfyrf5voeV+Afgn4T8ByR3GpSf29rSf7G9Eb/ZUV659svr+18uGP8Asu0/57v9/b/srTvsMtxHts4PsVv/ALnz1NHpdtawSTX0/wAi/fkkevhcRiK2Knz1pXZ+n4bB0MFTVOhBRXl+vcpw28Tp5cf7i0T+N/4/c0Q6xbO/2fSbSTUXT/lv9y3T/gVZuuahHdWk9xDHv0+BN6Rv8n2lvf8A2K0tS1SeLSv+WcCLD9xPkRK4tnY7krjTp95P5n9rX8EFr/HBaoyb/beTTbyRrp4Le1/0Wyi+5H/fWsHVm8/TrCNv9bLdwp5lbzSf6dPJ/BEjU5StcpLqU7Vf9e395JHqxpvyz2n+3brTtFt93kRt/Hb/APoVGntv/s3/AK4sn/fLVxtXRsnY+Yf2o/Dnl31v4kh+R9Ovmsbj/rk/zqa5PSbhLqCNq+ivi34SXxXaeM9Jb/l6tIbiL/eVa+VfCdxLap9juPkuIH2On+0tfL5lS5ZcyPtMrrc9Hl6o7pV3VXuIadazVNIu6vDPbKKttqb7Q2ymyQ7PmqvuZKaLJo90tNurfYnzSVGt1tqrNJLL8tFxWG7l+6taFvH8lV7e3q58qJU3JKtw22ud1Zt1blw1c/qW6qjqyzhda03+1NRtLVfv3FxGn/fTYr7otV2+CtFVf+eP/oNfJPw70X/hI/ihoVv5e9IpmuH/AN1F3V9bW7f8UVpLf9O7P/48a+py+Putny2cS96MfI1LWR1vtCk/6bSQ/wDfS1uappLXGpR3FvdyWV2ifI8f3H/3l71zvmeVp1hN/wA8r6H/AMe4rpPFFqrSRt5kibX++nyV7kPiPlpbELeIJbD93rUH2X/p6g+eJ/8A4ir01jFcf6RHJsf+CeP/ADzVWxupYrX99JHqll9x5E+d0/3hRHoPkR/avDt2kCN9+xn+e3f+qVu7rYgm/tSWCOSG+jjurd/vyeX/AOhLVe30uWy/0jw/dokTffsZ3327/T+5RZ61bS3Udnq0EmkXrfc8998T/wC4/Sr1xprWs/mWsmx//HH+tS9R7E2k6jBrO+Fo/suoRf66xn+//wDZLQyz6bJ/ov3f+eEn9Kq3Ednr/lxzb7LUIP8AVTxvslT/AHT6VHJqmpab8uqQf2paL/y/WifOn++n+FD0BE0lnY6vP50Mj6Xqa/xp9/8AEfx1VuLhbL9zrkCQp/BqMCfun/3v7lXIY7PWbTzrOdLqL+/H99Kkjvp7D5bj/Srf/wAf/wDr1AzH1rwrZ6rY+XcWkGqafL/BJ86P9DXhPjb9mmzl8+68OzyWrff+yz/PX0AunrE8lx4fuERH+d7F/wDVP/8AGzToZINXd4dkllqEXzvav99Pp/eWvQwuYYnBy5qM2vLp9x5eMy3CZhDkxFNNfivRnwrrnhHWvCr7dSsHRP8AnvH86fnX3BBn/hl5P+xTH/pJWfq2gxXXmLNGiM/3/MT90/8AvCul8YWi6d8DtZtYo1hWDw/NGsa/dTbbkYr6SecTzL2cKkUpRad1sfKUsgp5Qq1SjJuMk1Z7r59T4K3+9QtJvptQySbK/UFsfhzV3oOkkqHzvNn8uON55W+5GnzvXeeB/g/rXjR45po5NI0x/wDlu6fO/wDuJX014B+EOkeDYI20vRkS4/j1XVfnl/BO1fO4/PMPg7wXvS7L9WfYZZwzi8wSqTXJDu1q/RfqeA/D/wDZ617xR5d9r3/FPaR/03/1z/QV9HeB/DvhrwJB9n8O6S88v8c6J87/APA2rpIbez8zdJ5mr3qf89PuJ/SrH9k3k8m6STYn9yP5K/P8ZmuJx7am7R7Lb/gn6vluSYPLFelG8+71fy7EN1591JHNqXl/J/qbGP5/m9WpsklnZJ9o1KdE/uR/x/8AAVq1dNp+iIiyPvum+5Anzu9Y9jcSwa/A0kcE93LC0zz/APPFeypXitWR9CtS815qOqQf8S+wjsov+e+o/ff/AIAv+NOht4rKSO4vp/7U1Nf9TGibET6L/WqOpalPLqNvG0j/AMT1T09lfxBrUi/wwwp/wKndJFctyxcLPPHPNcSb3lmVPk/gqaNd8lh/tTN/6DTVXdHYR/3pmf8A8dq1Gu2DTZv+njZ/31xXNLVmkdDM1Z/+KOvpPL3+Qnm/98tXxZrGg/8ACA/ErWtFX/j0lf7Xb/8AXJ/mr7kW1+1aBq1v/eimT+dfLP7RHheXyPC/iqH78Vutvcf0rx8fT56b8j38rr8lXl7mTa7X+arTR7qw9JvPNgjatyGTelfIbOx9iUZI9j06OTZVqSHfVOSNko2NSSS4Zv8AlnRHC0tVfNNOkvG2fLQ3YmxHeQqj/NUNv8703a0r7mq9bw7KlsRIy7UrPvGq9M37v5ay7xqLlI5fWPn8zdXQfsx6bv8AivJfL9yJFh/77b/7Gud1ZtqSbq9U/Zj0PyoP7WaP/j81mO3R/wDZSOvZwMb1EedmD5cPI94kbyvEEjf7dbnhnf5mtW//ADyu2f8A76UNXO3Tf8Tn/vqum8Pt/wAVHrUf96GGb/x3FfVx2PgnuQ2djfaTHI2mz/bYt/z2N2//AKA/arljrVtqk/2WSOS1vf47Wf7/AP8AZVmyQ/ZdSeSO/wDsT/7b/JWpdQ2eo+Xa61AiS/8ALGdP/ZW/hrq9DEc1rLYPutZNn/TN/uVDdTWOs+Xb6pabJV+4/wDGn+69NmtdY0T/AFf/ABPrL+5v2XaL/J6tafcaV4hgka1k3uv+ugn+SVP95aTdxohWXUPD0f8ApTvrWlL/AMt/+XiFff8AvrWw1vbalaR3FvJ51u/zpPHWfC0ukSfL5k9v/c/jSofsO13vtBu47V5f9dav89vN9V/hb6UrWC5ca8lgjkhvI/ttr/z02fP/AMCWqq6S1vH52hzo9u337Gf/AFX/AAE/wU1fEESzxw6tB/ZF2/3H+/FN/uvVqawlgk86GTyH/wCeifcepuMowtp+qT/Z2jfTtQ/59Z/kf/gJ/irk/HXwr0PxbBJHq2mp9o/gvoPklT/Gu2vLix1KD7LrEEf+xP8A/Et/DVdvt2kR/vpH1fTP+e//AC8Qr/7OK0hWnRkpU3ZrqjGrRhXi4VYpxe6aufKPjL9nvV/D7+ZpM/8AaNv/AAJJ9+rH7Nllc6d8d/DdveQSWtwv2n928e3/AJdpq+pprOC9tPtFrIl1aS/98PVTwt4cth4y027RI2eDzNvmf62HMbrwe4r6yhxDXlSlh665uZNX66o+Ir8KYSOIhisM3Bxkny7p2d+uqPPP20jiTwd9Lz/2jXzG0n8VfTP7bH+t8HfS8/8AaNfLzda+5yb/AHKHz/Nn5lxN/wAjSr/27+SJGaq7Sbams7W61S7jt7OCS6uH+5Gib69q+Hf7Ov2x47rxN58/8aaVY/8As711YzH4fBR5qste3Vnn5flOLzOdqELrq+i9WeM6Doeq+Kr5LPRbCfULhv7ifJ+dfQHgP9m/TND8u+8bXcd1d/fTToPuJ/vY5Ne2aP4Xg8OabHb2sFp4b09f+WFp/rX/AN561IbWDy/L0202bvvzz/fr4DHcQV8TeFBcse/V/M/WMr4TwuDaqYj35+a0Xy6kOk3X2Wxjs9F0n7Lbp8ib08qJKI4dkkirJ5923+uuv6LVy10N/wDl6nd//HKp315bXX+g6bP/AB7JbqP7iey/7VfKSfNqz7mKS92INqWn6dP5MMc+qXv/ADwtfn/76btTmh1q6n3NPY6Rbt/c3Syp+PAqvoOosuif6Pbx2sXmsiIn8eO7eprP+3NLY3803zpsk/1n+7URaKsa1w0VnYyWul/x/wCtun+d3aqLQ+Vd7fv7UVP++qj0uPZo+iw/9MVd/wCdWlXzbudv+nhU/wC+VrOcrlxjYbt2yTt/cu//AGWvM/2kvCP/AAl/hm7s4/8Aj7W0a+t5P+msLZ/9BavVLxfKfUo/7lxHN/31Wf4wtVlv/D0jf6pnmt3/AN14646keaNjto1PZ1FJHxX4N1T7fp0DN9/ZXXQr8lcfqGgy+A/HGraS3yW/nM8P+6zV1FrcV8PWh7ObTP0OFRTipLZliaGqf3a0m+aOqs1vWNjRMatwy01pGleoZN0T0LcbKbdkWWJLf9381Zcm2KSpri6lamw2+771TzCsTWq76km+SpI1VUqvcNupJkmTqTfu64PxJGrQSbq7bUv9muN8QRtcR/Z4/nll+RP95uK6aS1KZ9Ofs16f/Z3wdjhb777Zv++/mrvl3f8ACOX3+wnnf98tmqPgfSV0HQNS09Y9iWv2SH/vmCtTR1+0WN/D/et5k/8AHa+1pK0Uj85rvnqSa7nUatYrq2mweZI8G/a6PA+x0qH+0tT0aPbfQf2jaf8AP1An71P99P8ACnW+2/8AB1hI38dutQ6O1zB8tvdx3vyb/ssj/Pt9q7aa0OORoR/Y9ctPOt3S6i/vx/wf4U2O6vNOf/n6i/8AH6h/sex1SeS602eTSNT/AI/L/wDZ06NULatLpb+X4gtPJi/6CNr89v8A8CHVKrXqSSf2faajP9q0ud9I1D+N4PuP/vx96uWOrN9qjsdWjjsr1v8AUzp/qpv909m9qkuNNtp0juLeTfu+dJ4Kja4gng+w6tGjxP8Axyfcf/4lqmw7l66s5LWTzLeTyJf/ABx/rVO6+x6v5cOpW/kS/wAE6f8AsrVXX+19Dj8u3f8AtrT1/wCWE7/6Qi/7LdHqaxvtP1vzI7eT/SF/11rP8kqf8BpMZDcQ3mk/8fkf9r6f/wA94E/0hP8AeX+P8Kj/ALLsdUtfOsZEvbdvvx/f/wC+lq9H9p0t/wBz88X/ADwf+hqvcWtjql39q0+eTS9V/jdP4/8AfXo9Cdthcqe54746/Z50PxHJJcafH/YmoN/yzg/1T/hXg/ib4V+IfCTyedaSXVuv/LeD/wBmWvtb7Z+/js9WgS1u3+RJ0/1U30/ut/s1T1TR/wCGaOT5PuTx/fT/AOKr6PAZ9isH7rfNHs/89z5PMuGsDmF58vJN9V+q2OZ/YuO/4Z6se39ryf8AomGvm74ltj4j+LP+wpdf+jnr7e+Gejw6Nod2sUcEfm3bSsYBtV/lQbv0r4Y+JvHxJ8Wf9he8/wDRz19ZktdYrFVK2ykrnw3EuFeCy+hh278rtfvoc+0n8NQyNTZG2VteFfA+s+NJ/L020/0f+O6n+SJK+vq1oUYOpUdkj86oYepiKip0YuTfRK5z81wq/ertPAfwg8T/ABBnjks7STT9M/jvrr5E/CvfPhz8AdG8PRx3U2mv4h1P/n7vv3Vujf7K969Y+wwRPHHqE/n7PuWlqmyJPwr4rHcSpXhhI3/vP9EfpuW8Gt2q46Vv7q/V9PQ878AfCrwj8PPLkjgk1rV1+/deX5v/AHz/AAivSri4vNSg/ff8S6y/j+f96/t/s05tPubqP9zH9it/+eaJU0lnY6XB9ovp9iJ/HJ89fDV69XEz560rs/S8PhqOEgqdGCil0SKaxwPHukkjsrJP7/yfnRDq32yOSPR7B7pP+fu6/dRfh/E1ZerXnmvHdeQjxLMsNvaT/wC1/wAtHH8hWh4i1SdINqybP4E2Vy7Ox22HLp7vHu1y/ge33/8AHrapsR/rzlqbeTT399ub9xbxJ8kFZN03m6zoUbff86R3/wCArV6Zv3GpSf7GyiUtGhpdSuq7NKn/AOuO+tSzX/Tp42/jRf8A0Go1td9pqUf9yH/2WrFjJ5uopJ/fhjeuRq6N0fG/x40H+xPGOk+JI/kivPMsbj/rrE2B/wCO1Hp8i3CRtXrnxx8FN4m8FeKLaP8A4+7DU2u7f+deC+FdQ821jVvv18pmNLlnzLqfb5dWVSil2Ow8vfVW4j21Nbzbqkkj314x66ZRVttSNcNs/wBXTZIdtV/MZflqx7liNWlqO8t1VPmkpv2pkjqrI0tw9RzDsNVvn2rWlHH8lV7e3qwzbaVySrdNsrmdY+eugumrndS/vfwVUdWWcvpOl/2l470KNfvrcLN/3x839K+5tY+5prL/AM8Vr5L+Duj/ANr+O7u88vemm6dNcb/9pl2ivrLWPktdN/694f8A0EV9ZgFanc+RzeX7xR8jU0mRl8R2P/Te0ZP++Wq9caXOuqyXVjdva3f9x/nif6rWbZybNR8NSf35pIf++lrQ161330bLPJav/wA9I3r2YfEfNS2JI/ESpPHb6pB/Zdw/3JPvxP8A7rVauNP2SedDJ5Ev/PSOoY7hXsdupeRqmny/8t4/nT/gQpv9i3OlwedoN2l1af8APjdP8n/AH/h/Gt22tiSSTUleD7LqkEc9u335Nm9P/rVHDY3mkp52j3H22y/6B10+/wD79v2+lO03VrHUZ/sd1G+l6n/z63f8f+43R6sSWcthP5lr/wADT+B6m1x7FzTbq0161ka3++nyTWs/30b/AGhUfmXOmvth/fxf88JPv/hVO4httbeO4t5307VYv+W8f3/ow/jWo5NcubAbdctP9H/6CNr86f8AA1+8tD0Gib+zba/kkutNn/s69/jj2fI/++lV5Li2ST7Pq9v/AGdcP92dPnt5v+Bfw/jV5rWC/gjurefz0/gngej+0PKjkh1KOO6tW+R5Nm//AL6WoAwfE3gfT9ZsZLXUrCDUbRvueZ9//gLV4D42/Zr+y+ZdeHbt/K/54T/wV9IR2M9gnnaLP9t0/wD6Bzv8n/AG/h+hp0f2bVo5JLXzEuIv9bBJ99P94V6eEzDE4J3ozsu3R/I8jG5Tg8xjy4mF+z2a+a1Pg3VvD+p+Gp/L1K0e1/2/4H+hr7t/aU/5Ij4g/wC3b/0fFWFrXhe21KOSGaCB/N+/BP8A6p/p/dNbn7TI/wCLJeIeMHdbf+lEVfTxzWWaV6CnG0oteju1/kfHyyOGT4TFulPmjOL33Vk/8z4ZZqjaTfTah3fvNq/O7fcjjr9L23PxRK+iHNJ+8qOFZ7y6jt7WB7q4f7iQJvevTPAfwN1XxXJHcatv0vT2/wCWaJvuJvovavpjwX8NdP8ABtpt0fRYNI+T5766/e3D/wCFfMY/PqGFvCn70l22+8+4yvhbFY5KrW9yHmtX6L9TwPwD+zdqGoxx6h4un/sXT/v/AGXf+9f/AAr6J8I6dovhO0jsfDeiuif30TZv/wB52rXt7ezX5oUk1G9/57z1Yj0e5lk3TT/J/cj+SvgMZmWJxz/ey06JaI/V8uyjB5ZG1GHvfzPVsr3CyvP5155c93/yxgj+5D/9eia40/S/Lmvp/MuG+5BGm+V/otTX11Y6R/o8P7+92fJAn82NZui3DWeq38axxvcJCrzXez53Zuw9Frxnoe4lcuTTarqMcbWtpBpcX/T9ueX/AL5X/GnQxxaXJJN5/wDaOsMmzz5PuIv/ALKKzZtQluNV2tJ8ip9yqukt+712Zf4rtkT/AICtacyHy3LEkMvlxtNJ58sszP5n+7UzLvnj/wCvSSiZfngX+5bs9XGj8qewb/nrbyJ/47muV6u5stEYPjazg1HwdHHcR77eV1t5v91/kP8A6FXxToNjL4S8Qat4duv9bYXDQ/8AAe1fcHiK3a6+Ht8q/fWJXT/gLCvlv9oTwy2ifEaDxFb/ACW+qQr53/XVa8TMKV6d10Po8prWm4PqQ2/96ppId9Zem3nmpG1bEcm9K+TsfVmey7adHNtqxJDvqnJGy0bGpJJMzf8ALOnLbsyVX+0N/FTZrxv4aG7MmxHcRrFJ/fotfneoVjaX5mrQhhVKlsQ6RdkdZd9J+7rQuG/u1k33+rFMpHJ60u6OTdXpX7Hum+Rr+tXn8E/7n/vld3/s1ea6w2xJN1e+fsz6L/ZegaLcNHse/wDtt3/wH7q17WAj+8PKzOXLQfmeraS23WJP9t62vDMfn+GZLdv+WTyRP/wFjXP2MmzWf+BrXTeGfua7b/8APK+b/wAe5r6rofDPcjtY9T0SCP7LJJq9l/zwnf8Aep/ut/FVyx1Kx17zI4/9an+utJ02On/Aay7OOW1upPs9/wDZXd9iQTv8jtWlcWen6zJHHqEEllqa/cnR9j/8BaunXoYjvLudOk/0WT5P+eD1HdLp+vP/AKVHJa6gn3J432Sp9G71HcNquifLeQf23Zf8/dp8lwi/7SfxfhV61XTNesfOs50uov8Ax9Pr/dNSPYgXUrzQ9kesf6bp/wBxNRRPnT/rqv8AWte6sVljjmjf/bSeCs+G6fS/luP39p9zzP7n+9UK2E+nfvtBu0+zy/P9hn+eL/gB/gotYNy5Neb4Ps+qQJdW7f8ALTZ8n4iqr6Xdacnmaa6apZf8+M7/AD/9s3/oaLfXLa6n+y3kcmkag3/LCf7j/wC633WqxJZz2EnmW8nkP/zz/geoGU7ePT9W3raySQ3afftZ/klT8K4Hx98G9B8YeY15YpZXv8F9a/J/31Xol82n6ykceoR/Zb1f9TPH8jp/uvUMlxc6R8urf6bZfwaiifOn/XRf61tSrVMPNTpSafkznrYeliYOFaKlF9GfIfjD4D694Znkaz/4mlv/ALH3/wD7Ku5/Y5jlt/itqUMsbwyrpEn7uQbW/wBbDX0DfaWssG6Py7q0l+f/APZNP+Hug29n4onvkjjkkFo0RnKYl5ZDtP5V9XDP61ehLDV1dtWv1Pi3wthsPioYvDSceV3cd18ux6lRRRXnH04UUUUAFFFFABRRRQAUUUUAFFFFAH5peEfButePNR+w6LaPM/8AHP8AwJ9TX0Z4F/Zw0rw/PG2obNe1VfnfzP8Aj3h/D+KvQ9GttJ8NWlho+gQfYrSV2Tz/AC/7vXH+NabXCrdx2tr8luvzv/fdvVq7cxz+vi7wpe7Hy3fqz5rKOFsNgEqlb3593svREmkzWOnSTw2sCXV7BtR32bET2UU6HVpNR1CSG4nd9n8CfIlZvh9f+J54h/6+F/8ARYpq/wCj6xPN/B8tfMKV9z7RQS2NrRdcW6gu5FtEgSK4aFP+A1Xm1y5+yX91JP8AuYt2z/gNZvhORrjw5Hcf8/E0k3/fTU3Uvm8Hakq/xoyf99cUlJ2L5Vck8MrJF4f037R89x5O95H+d/m+ajzN+q6Krfxec/8A47WlMq2tr/uw/wDstZca/wDFR6LH/ct5n/8AQKm9yrakmtLuu4P+BPWXp9xv8T6s3/PK3jT/AL6zW1fR+bff7iVy+h/6RqutSfxtcLD/AN8rVLYR1H3NHgk/uTK//j1XLhf9B1q3/wBiT/0Gq8kbN4Yn2/8ALL5/++atSL5t9Ov/AD8Q7/8Ax2snuPcdo8v+m7v+eqK9cb4g0Nb3R9ds2j3p9rk/9BR66rTZNn9mzf8ATHyf++WqK6h3X3iSP/bjuPzjArGaujWnPkkj4ejs20HWbuxb/l3f/wAd7V0lncb61vjB4f8AsWsQatD8iSv9nm/9lrmbOTbXxmKp+zm4n6Dhqyq00zoI2psi76ht5t0fzVY3JXGdZRZdtNWNWqxMtNjj2VBZH5KUN8tSbWf7sdRyQ/3qBWI2bd92q9xDs+Zq0oYdqVT1T5Y6aQzifEE2xJK+gvg/4XXQfhfaLJH/AKXf6pbzTf8AAmrxPR9DbxL4qsNPX7jzb5v91eTX1lDYra6HoUa/Ij30b/8AfKlv/Za+gy+F7zZ8/mtW0VT+Ya03n6zu/wBtq2NNbZqvhqb+8k0P/jpNYdw3m6r/AN9VrLJ5Wm+Grj/nlqKp/wB9K6178T5GQ7x1b/ao44/+eqND/wB9LVHwvfS3Xhmw3f3PJf8A4C22ug8ZR/6JG3911rm/CPyWOpW//Pvdyf8Aj3zf1rZPQXLc0LW8lstDv5Lf/j4iSTZv+dNy1ct7i28UaBplxfQf6W0KzJdQfJLC23+E/wBKq6Wu57uFv43b/wAeqr4Pk/4pWwX+OLdD/wB8sRTcmw5Ub2l+Jlig8vWPuL9zUUT5H/3/AO41XtS0eK6/eQ/JL/fT5Hrj9c+fwVf/AO41dBdXDRQbvM/gquZEqJNNfXlmnk3kH2q3/jkT+q1Db6HuSSbw3fx2X9+0f57d/wDgPVPwrH1bWL618MxyW8+y4Z4UR/8AekC1sXkf2XzLiH9xcJ/y0SldMdmgj1dXeOz1aP8AsjUG+5G/+qm/3H6NVhdNn0t/Ot/k3f8ALP8Ageq91rEF1o0C61BBPaSuqeXs3o7M2BxU32PUNBT/AIk+zUbJv+YddT/On/XN2/k1BNmtyrcQwX999os5P7L1X+OT+Cb/AHh/H/Oruj3n2jVrW11CBLLUFlV1x/qptrdUP9KWxjs/Etq7Rx7LiJ9k0D/JLC3uKt2MareWNrqEfnIkqvbzv/eVuPxrSmryRnJ2R59+2W/l/DXSj3/tZP8A0TNXgfw5+AuvePI4768/4lGj/wDPef77r/sivsz4g6No+r6fZNrNuLiG1uluIkMe/wDe7XUcf8CNYdrfQai935ybLezm8lLWP7ny/wB6vq451UwWH+r0laWrv69j4mtw7RzDGvF4mV42SUV1t3Zyvg/4YaB4F06S6tbT7Lbom976f57iZfb+7Xbtq/2PTk/s+BLa32b9/wDE9YWuXEt74Y1aaSTfvhkrSZd3h+Pd/wA8V/8AQa+aqVqlWfPUk231bPrqOGp0KahSioxXRKw241pbXQ/7QaOS9l3qief/ALTYrU1TWJbO0k8n5Hb+OuNvpmi03TbH+Oe7hT/x7d/7LXRat/rE/wB9ayc3c35UjP8AEF5cy6loVn57/Pcec/8Auoua0JG/1e2Py98y1XuofP8AF1g3/PK0k/8AHmFWJv8Aj+gj/wBvfRdl2K+htvTUm/6fpP6VmtJ9nS/m/wB6tDwv82lXcn9+7mf/AMerF8UbrXwxfzL9/Y1JAy14fb/iR6LH/wBMVf8A76+atq4j/wBL1Jf+mMb/APfNY+lw/Z47RV+5EkaV0F1G39sbf+e9oyfliolowRHqDebd2G3/AJawyQ/yNVtcXz/BF03/ADyRZf8AvlqlVv8AkGyf3Ztn/fVSPD5vhzWrP+P7PMn/AI6ay3Keh4X+0p4X+26bHfRx/vbV9/8A3z/9jXiuj3X7iOvrb4gWsWo6HaM0fmRXUKv/AOO18k3WjtoOs3emt/y7v8n+63Svm8xpWamfX5XXUoOB0VvJVpqx7ObZWosm+vCPfTuQzR/xVXZa0G2vVNo6mWhaGrCv3qFjWpmXZHTfLekFiNpFT71QsrS1N9nVpKseXtShajOf1BViSud0XQ28VeLrDTf+WTTb5v8AdWug1jrJXZfs++F/tmqz6tNH8ksy28P+6vLV6GEp+0qJHJiqnsqMpdT3a1jW11jVlj+RItOtIU/X/wCJpuhtt1WNv+m1TXHy6lrzf7cMP/fMe7/2aq+k/wCvgb/p4r6+B8BU1udR4V/dWOrW/wDzyvpP1VGri9W/0LxNYXH/ADyu/Jf/AHXrttBbyvEHiGH/AKbQzf8AfUYrkfHkflfb5F+/F5dx/wB8tW0TG1zY1KRn8tpP4XWrF1r1zpuuaLbx7HtLp5Em8z7/AMq5Wo9W+a03L/v1R8QNtTQrr/nlfR/+P/LWnMw5Ua14sdhdf2hpaJZXEr/voP8Al3ufqP4W/wBqtqx1ix1f9y0Elrd7N72s6fP9fdawdQ/g/wCuy1Xb5PGMDf8ATjJ/6ElHNYORM3G0mewnkmsZNif3PvpVe4ms9X/0fWLDZ/ck/g/4C38NV7y8liurRVkk+/UMOoXN74qns5JN9lFaRv5H+0zH/wCJpNoLGhJaazoyJJbyf29p/wDzwk/4+EX/AGW6PToWsfEcci2siTun34JPklRvdeoqFbyfS76CO1/1Tf8ALB/uVJLFpniDVZ45Y/I1eJFf7VB8kqZ6fP3/AN00E2ZMzS2EElvdR/arR/kdH+d//r1Rht59Nj8zSZPtun/x6dI/zp/1zb/2U1YuNW1DSPl1iNL3T1/5isH8H/XRP4f94cVem0Xb5d1ZybHb50eP50ei1xXsa/gie0vYrq4tH+Vtqujja6MueGFfHf7RFjeat8e/ENnp8El1dy/Z9iJ/17Q19leE1t5pL2YQeRdt5a3A91ziuX8Q22jeHfEOs6vb2McmszpG9xPs+4oVEXn6dq+my3Hf2anVau2rL70/0Pk85yv+14Roc3KlJNu13ZJrTzPCvA/7Mn2eOC88VSPPcS/6rSrT+P8A3mr3DR9H0rwu9pp/2SBH2M8NjAmxPl9f7341aupltYI2jkd7u42753/2uy/3az7j/kbtJ/69pv8A2SvOxeYYjGy5qs7rt0R6eX5VhMuhy4eFu76v5/5Gtfa7ctdQQySfZUd9iJBUlvqkUWuSWMdp9y38553+/wDexWbrke++tGX+Hc9Q6LcNeeI9Wk/55Qww/wDs3/s1ee5HrKKNybVrmfUkhjfZEqfcSuf0W4lvNS1q4mk8+J7hYU8z/YX/ABrV0/8A5CU/+4tUvDMOzR/M/wCetxM//fUhpNsaSIfEEzf2Vf8A/bNP/Hq0PEH/AB4yL/wCsnXG83Sp/wDprdwp/wCRBW1rS7/LX++60X1BnM30mzVdCh/6eGf/AL5Wui0/9/8Ab/8Ac/8AZa5fUl/4rGwj/git5Jv5LXVeH4/3k6/30olsBJpcm17CT+/b/wDoNQ2v7qf/AGIruRP++mzTbPctjaM3/LKaSH/x6nMuyS/X/nlcrN/31WBRDr1qr+I93/Pxp3/oLD/4qvkH4neH/wDhHPHE7L+7S6+f/gS19nagqS69ozfwyw3Fv/6Aa8D+O3hv+1LS7mjj/wBLs/3yf8B615uNp+0pvuevltf2dVJs8rsbjdWtDJvrl9Pk+SNl/iretbivj2rM+3i7lyT56pyR7Xq55lRzKtHQop7VeneSlOjj+enN/sx1BZHt202SSpGjbZ83yUW9uqVO4FWSHf8Aerndck2R7VrrLxdqVxuuKzfu4/8AWv8AIn+81dEN7Aekfsy+HVa+1rXpo/uW8lvF/wB8817V9zwrosf/AE6L/wCPc1k/Dfw2vhfwBdw/ceCxbf8A723ca3NSX7PY2kK/w28afyr6/DwVOmkfB42r7Wq5E03/ACLOpf8ATu8c3/fNdZ4w/e6dOy/79c7DD9o0PxDD/wBO7f8AoNdJJIt/4cgk/wCetur/APjtegtzyzifCMzWt1q1qv8Az2W4T/dda3NNk8rVZP4N6b6wdBbyvE+3/n4sf/QG/wDsq2lbZqsf+0lXewcpY0XWP7cg1az1a0guoortovLdP4dvH41NpupPok8lrsn1HTE+5/HLbbv/AENKy9J/ceI/EMP954bj/vpcf+y1etW/067/ANxaEw5UdBNDp+t2nmW/lzxN9x46or/aGkx7Vj+3Rf8APN/vp+NYvhNvK8Px/wCxNN/6MerljqEvmX/7z5FendWHyliPT7HV5/tFjI+kar/G8HyP/wADXo9Dajd6NJJH4gjRIv4NVg/1X/A/+eZrP8OyS6t4csLy++e7lTf5/wDH81amm61eGC7juNk9um5Hkf8Au0LUlpjl0nzf9MtZP9yeCodQa21Hy49Qj8i7i/1N1B8jp+Pam6bp8X2GDUvDMiad5qb/ALI//HvN9V/g/wB4VYsdQTVrr+z9Qsf7O1LZvWCR96TL6xv0ekSV/tk9h5cOsbJ7RvkTUY/uf9tB/D/vdK3PiMoj+D/iRR91dCuP/RDVT+xtpPmLJH59k334H+fZ/wDWrpr/AEuwvvBk+nSp/wAS2Wwa3dP+mRj2/wDoNejg37OfM+mv3Hn4yPtaTprdpr7z4B8CfDbXviRe+TpMHl2n8d3P9xK+jvAn7P8AovhebzPLTV9Qi/1t9dpvihb/AGUrvNPk0+1e00fS4P7O03yfN/dpsd1Xj/gNWobjzb7yYf3FvEmxI0r18fnmIxjcYPlj2W79WfOZVw1hcvSqTXNPu9l6L9SxpeoWcEEjabB58qu0L3T/AN5abY6p/aM8/wBqd5/K/g+4lZfg35tNu/8Ar7m/9Cqr9q/suDUrr+D94/8A3ytfPXuj69xs9DpNF8QfatGgvFgSHzfnRP8AgVY/iDWr5PCt/cNO/msjIn/AuBUmlwtb+GLBW/gt1/8AQah1qP7RoFhD/wA9biH/ANCzWfM2iuVF6FfstjHG3+tihVPM/j+Var2rb9fjVv4LH/2YVc1T91BJ/wB8VRsV3+Krv/plYxp/48aL3K2I75f+JrG391KzdFut8muyf37vZ/3yv/162LiPfdXDf3Urm/Cq+fps8n33uLiZ/wDx7H9K06EnYLHsfSf9p9n/AH0tNmk2aHIv8VvMr/8AfMlSXbbdNsbj/nlcRv8A+PYqO8j/AHGpQ/8AA/61g9CjQ0lf393D/e3f+PV5b428Nrrnw9ks2j37fMT/AL5Z1r07T5P+JjHJ/BPDG/8A47WFeQf8SPVo/wDnhfXCf8BZt1YVI80bG1KfJNNHxVo+6zkkt5PvxPsf/gNdRazbqPiN4f8A7G8Vfao/kt79P/Iq1n2cmyviq8PZzcWfoNGqqsFJdToFaoZI91Nhm3pU25XrmOkosu2mrCr1YmWmqu2OoLI/LWhm21JtZ/ux1HJDv+9QBG3z/dqndRqibmrYjh21l6tTSsBw+vM0r+XH9932J/vNX1Z8OfDsXhfwx4I09fvrcSTP/veWTXz/AOAfD/8AwkHjiDdHvt7P/SH/APZa+rJLVbW68PR/3IZpv/HQP/Z6+ky+Flznzea1VpTRn3Db76Rv9hq6rSW2+Kt3/PfS/wD0FhXJ/enn/wCuP/s1dRC3leIPDUn/AD1t5of/AB1Gr3UfKS3MP4iWvn+eq/faHen/AAFt1XobxtR0eCT76Swq/wD30tXPGEKvPA38G9k/76WsnwnJu8K2i/xxbof++WK1onoHLcmvtaudI8JSXln/AK2JFf5/n/i5ra1aO01Hy7zZ9i1CJN8N9B9//gX99fasGS3+2+GNSt/+mMiVcsbr7V4ctJv+etor/wDjtVzO4cqNrTfEkFwkcOqQfZbhtqJOn+qm3f3T6+1TX2iq0/nWu+CX+/HXK61/yDdJb+5d2/8A6MFbGrXTRWsm2T59lPmQuUsXGoS+X9n1SwSa3f77xpvT/gS02PRby1g87w7fo9v/AM+N0++L/gLdUrL1TVryKTRYYZNn2i7VJv8AbXaWP8qvXzNpsclxZ/uH/j/uPQmmNomh1K11J/sl0n9n6l/HY3X3/wDgPZh9Kmjs7nRvmh/1X/PB/uVDqV9Y6p9gtdatIJ/tD7IY/v8Azbc8d1p0i6voKeXa/wDE+0z/AJ4O/wDpEP8Auk/6z+dIjVFX7Ost3JdaPJ/Z963+utZP9VN/vL/7MK2fCl3Fe6zAk8H2HUoNwe1f/d+8p/iWoLezs/ENlHfWfzr/AH0+R0ZexH8LVo6Eqtq1pHeR+Zdxbmin/v8AynNbU178WZT+Fnh37bTfvPBaqN7t9s2p6/6mvPfh7+ztq/iWCPVPEEn9iaV9/Z/y1evrTxzo2jXmraLfalai6vbXzktE2buX2bv/AEFax7HVIr+x/tKb53R28mD+BNv/AKFX1Us8qYbDRwtDRq936u+h8S+G6GLx0sbiXzJ2tHpokte+xh+HfAeh+AdKjkjsI9Osm2p/fuJt395q6rUNalsLXbbxpZW6f3Pv1zviSSW48ORySSb3a4hf/wAiCtjxBH5ulSf7VfMSrTqT5pu7fVn2NOhTowUKaSS6JWQ641ZbNNNk8v7VLdTLFvn/AIN1XtU1ieKOOG3/AHDu/wDBXMyXDS6xoVn/AHXkm/75X/7Kti6/5CNpu/v1m5u9jblRn6heT3XjGwhZ5PKt7eSZ0/3vlFaG7bPAq/InzVXt4fN8ValN/ct4U/mamaT/AEv/AK5Qs9F2VYr+H23eHIG/66P/AOPGuf1aZrXwzfsv8SNW94fXZ4OsG/6d/wD0KsHxdHt0OCH/AJ7zQp/301JAzorP/j7sIV/5ZIqf98rVjbsku/8Apldq/wD31VPTV/06Nv8Ab2VeuI2W+1aH++kc386iWjBBqTb9Sn/2rdX/AO+WNM8SRrPp+kzf88r6H9flp7fvb60b/nvbyJ/Wm6k+fCTt/HA8L/8AfMiVi9Stj5v/AGkPDf2e+g1ZY/nX7/8Au9K870u4/d7a+oPjBocWrwT2cyfurhP/AEKvlO1tZbB57Wb/AF1u7Qv/AMBr5jMKPLLntufZ5bXUqXK90dVbyb6mbpWbZ3DVoLJvrxj3CvNHULLV5tr1V8vfSe5SG+SlG3bUjLTfLl/3KkLEbSLULRtLViO3XzN1WJI9kdC1Gc3q22KP5ah+Ffh3/hKPiNpqzR77e1dZn/8AZadrX+rkavWP2bfCvkQR6lNH+9vHaZP91fu16eDhz1F5HBjavsqL7s9Wt2/5GFl/j1H/ANBjH+NSeF1/0uNf+eqSVDG221v2/v6jN/4623/2WpvDPy31h/to1fWRR8FPqdB4Xbd4StI/7vmRf98yOK4mzZrPxbaSL/y3SS3/AOBL8wruPCbbLLUrf/nhqNwn5turjdcX7HrFpN/zy1GP/wAf+WuiJna5uXUjfboJJPv7/wDWVah8QXMHir+z5I0eylsWm+dP4lbFVdW+Xy2/uOtV9S/deJ9Bm/56pNb/APju7+lHMw5Uam5dBvvO0mDZby/63Tv+WT+8f9xvbpW5b32ma3BIscex0/10E6bHTd/eFc/L/wAf9p/wKq+lsy+J9a/64w/+z1XNYORM3F0+50t5JLP/AFP/ADwk+dKrzf2frb7dQtHsr1f9TPv2On+69V2vpU1WNVkfZsaodLvJ9U1XWo7r9/aW80aQx/3P3e4/zpNoLGhMutaI6NdD+2tM/wCe6J/pEP8AvL/GPpTo7ez8Qp51nPHeov8Ay0jf50qOz1K8sNS+zwyb4tm/Y/8ABRDZ6Zrd9dzWv/Eu1eCXY99B8j7tufm7SfjQSkya6k22j2eqQfbbRv7/AN+qcf2nSIN0Mkmr6V/zz+/cQr/s/wB8frVg6xeWs6W+vWkEETP5SajA/wC6dv8Aa7xk+9aEmjy6bP51r8j/ANz+B6LXFc3/AAe9vLpMk1rIk1vJKXV06fdFfCHi/QdS8U/FrxRp+j2j3t02r3n+r/g/fv1r7y8KfZnsJ5baLyfMlLSp/t7RmuInh0jwrfak2k2ccdzeag32u62f8tZWLH/er6jL8x/s6DmldtaX2Pkc3ydZxKFOUuWMXd935Hkngf8AZms9Ikgm8QSf2vqTfOljH8kSf75r2jSbfTdDu/sMcEE13bw70gjTZFCtF1Mtq8dvbyPvlf8Aezv996o2f/I63X/XjH/6E9eTisfXxk+erNv8l8j2cFluFwEOTDwt+b9WakmtT3WpR2808ib/AOCCptL1iJtR1K3jtI0S1dU3/wB/cuax75dmueYv8KU3wzN9t/tq6/ge7ZP++V21xOVj0VE2l1e5ur6f95siiT7lYPhWaW602S6m/fPPcSSpv+f5d2B/KtC1k8q01KT+5u/9BqPQbf7H4c01f7lutDbKSK+oSM32D/b1GOrHiBd6Rr/eeqd02+fQl/v32/8A75V60tUj827gX/bqVuHSxg/aP+KtsF/55Wkj/wDfWBWxGvm6NftXNw/P4tv2b/lhbxp/30xrrtLt/N027h/3kolsHUtWbKb6Rf4JYVf81qjosmz7Azf88dn/AHzUljNv/s2b/nrbqn/fNR2a+VBB/wBO9xIlYlGbremrcar4hh/56pG//fSuv/stfHfiLSW8OeMb+1X5Ed/NT/gVfbl5D5viO4X/AJ76erp/wBn/AMa+afjl4f8AN/4m0Mf721m+f/davJx1L2kG+x7uV11Tnyt7nG2Nxv8Au1qRtXN2bba2rW4/vV8m1Zn2MXcsSLvqq0e2rm6oZlpN9TRFVY1aneSlSRx0Mu77sdSMj+5UbNu+7U0kLfxfJTre3VaW4FGaH+Jq5XXptqfLXZaguxK5G80+XWdRtNPh/wBbdTLDXRDWSSE3ZNs9W+A/h3+zfhz4l1aSP/SL+H5P91ele0eIP9fBH/cSNP8AvmsvSdFi0v4eT28fyJvjt/8AgO5ErU1hvN1WNf8ApstfYUYckFE+AxVT2tVyLULbbTRZv+eWqR/+PNtrY8aL/oscn911rDmbb4Su5P8An3u45v8AvmRK6jxYq3GlT/7m+u5bnnnG+C5pbfRriz/59biSH/gPWtrR5PKnu1X7++sfwy2zVdah/v8Ak3H/AH0uP/Za1NPbbqU/+3tq72DlRJoepR+K/DMH9sWkF1LvkR9nyOjK2Mqf4TVzS9cbTfMtdQ33tkr7Evtnzp/11/8AiqxfC/7qDVrf/nhqMn/j2G/rVpfmsdS/291CYcqudJeafZ6vAk0Pz703o6f41Va41DS4/Lkj+2xf+P8A/wBesvw/Nt8OaS3/AE7x/wDoNVbjWLmz8M6lcRyfvYoZHR5P7y07qwcprW+j2t4/2jQ7v+y71vvon3H/AN+P/Cm/2tLZ/wCj+II0064+4l0n/HvN9G/h/wB00Qws9jBNJ/x/eSu+eP7+7bQviBn8PzyapHHPZIjed8m/eq/7NC1Jdy0ukyWsn2q1+R2/jj+49Vb5bbVJ45JN+n6rF9y7g/z8w9jUsemT6TH9o8OyIkTff0qd/wB0/wDuH/lmf0qXT5oPEDz2s1p9l1CL/W2s/wB9Pcf3l/2hSEV47pvPjs9Yjjgll+SG6j/1U3/xDUz9p5gnwP8AEZPrbf8ApTFV9rVbWB7O+j8/T5fk+f8AgrpPHWl6brXhi7tNXQSaexjeVP8AdkVh+qivXwFRUKiqy2i0/uZ5OY0HiqEqMdHJNferHwr8O/g74h+JE/mW8f2LTP476f8A9lr6M8B/BXQ/B8fnWcCXUsX39Vu03v8A9s16V2ltdWl1dSafHH9h0+1RX8hPkd1bpn+7To7prr7W33IVTYiJ9xFVa7cfneJxzcb8sOy/U8bKuHMJliUmuefdr8lsizp+qwRack2kwJ5Uv/L1J996gXWFfSru+uPMuvIRn2P9z5ap+EV/4pKw3f8APGsfULj7B4Yv4/8An4+RP+Bttrwb6H1XLdnbLrTJpUdwsccErRK/+5uWub8UX15Lodpb+fJ5t5cRw+Z/vNz+lampL5Vjt/uotVdWh+0X3h6P+7Mz/wDfMZqeZsvlRaupP3EjLH87VX01t+sa1/seSn/jpqxff8s4/wC89VdD/e6rrsn/AE8Rp/3zGKLlFdvl1WeT+5trP8O3G/w/u/jlu5H/APHsVoX37qC/uP7m6sfwvHs0Cw/64rM//AuafQk66aP/AImUa/3rRkouJt1ppMn92ZU/76Uiprr91faTJ/f3Q/8AfS1RuP3WnSf9MJlf/wAerIotJb/atA1Gzb/nlIleP/Gbw3/wkfgCCRY98q28cyf98g17ZpgVNQu4f4Gf/wBCrjdUt/N8CWO7+CH7O/8AwHiuarHni0dOGqezmmj490G62J81dRazfu6y/FGg/wDCP+Kru3X/AI95/wDSIf8AgXWpLObbXxNaHJNxZ+gUqntEmupu1Wmj3U6ObelSblesTcz2WhYVeppFo27I6gsj8taGbb96pPLZ/ux1G1vvk+agCFv3v3ap3kaxJW0seyOsTVqsDjrqzl1nVYLGH788ypX2N4d0uDQ59CsYfkis9GkT/wAeT/Gvnv4N+G21fxbPqDR74rJPJT/rq9fTV5GsHiCRV/5Zacqf99Sf/YV9LgIWjzvqfK5tV5pqmuhl27f6dJJ/u12Ggnytd8Qx/wB7yZv++leuNh/5bt/tx12Fi3leNJ1/576dG/8A3xI9e2tj5p7nG+Ol+y3Ulwv37WaO4roNUkeW1k3fOifOlVfHVn58k8f/AD1t5EqSzuPt/hy0m/5626v/AOO1qnyk8tybUteudItdJkt/nSW7jhm3/P8AK1XtWjg8/wDtKz/4l+pr/wAt0T5Jv9mRf4vr1rnfEXz+CpJl+/B5c3/fLVuao2+1kb+/QpXK5UbWn69aX/l291B9ivX+TZJ9x/8AcP8AEKhuNFeK786xk8h/9j7n5Vz+pf8AIc8PN/02k/8ARb1e1a8lijj2ySb960+ZMOSxauryK9/0XWrBPs//AD0++n/2NDaZqumwedo8/wDall/z43T/AD7f+mcn/wAVWfdaleS+I9Ns1k/0eWGZ5o/7+3GP/QqtXFxLpMiNZ/Ijvs8j+CkncVmiaG6sde/0dZNl2v8ArrGf5JU/4DViNbnRvl+/b/8APCT+lV76TTNb1GC11S0je9eFnhkT76Kv91x8y064utX0NPLuI/7a01f+XqP/AI+IV/2k/j/3l/KgnVFWG1aDzJtBePb9+bTp/wDVP/u/3D+ldJ4Lu7a+1GeSJHguVi2SwSfeT5hWf/ZcGpWsGoWMm9G+dJ4K1/DXly6qzTW6JfxwMhkH8abhW9GL9ojCo7wZ2FFFFeycAUUUUAFFFFABRRRQAUUUUAFFFFAHk2oL/wAVHpkK/wDLvbyP/wB9cVas4f8Aiayf7lR2arPqupXX911t0/4DVyx/5CM7f7C14Eep6pn+G28271qb+/fMn/fNSXVussGrf7jf+g1D4R/5Bs83/PW4mf8A8exVyFt8Grbv7jf+g1S1Eyr4RkV/CNgq/wAMNF98nhG7/wCA/wDoQqvo8bWGh2G37j26vUmpN/xRU/8AwH/0KmvhF1NjUl32sa/xttSqawr/AMJj/wBcrH/0Jqvap8jwf761Vt23+Lr7/ZsY/wD0Klaw0O/1uoyL/sVzvgeFrp93/P1fTP8A8B3V0G7bd3cn/PKHfVfwDY+VBpLeX923Z/8AvqqE9DW02PzdGu42+f5JP61Vhk+TRpv+etvsq9oPzQTr/feSs2H5tH0Jv7rsn86zkhR3I4/9Hgkj/wCeF3/463NaUUSS+Jpw3/L1p/8A6A1Z918t9qS/3reOX/vnirkMmzWtAuG+7L5lv/30u7/2WsVqy5q0bnjfxC8Nrf2OrabJ/Bu2fzWvA4fNiTa3+ti+R6+wvGFpYz+Kp7Hz4Ptd1ab/ACN679y+1fLfjbSW0bxVPG3yJP8AP/wKvDzGjtM+pymtzLkZDYzfu/mrQWOsexba9b1uu+vnT6mweR/nFN8vb8tXGWo9u96zYyFoaryQq71oPVGSTZRY0UR0aqqVl6pIqx/NV6Sb5Kxb5Zb+eCzj+eWd1RP+BVUddETJWV2dt8FdF8iPUtakj/e3CeTD/u17xND5X/CL27f9Npv++Y8f+zVx/h/Q4tL8P2lrH/fWH+ldz4n/ANH1zQ4/7tvcf+g19jQp+ygonwWMre1qNnOQtv1jb/sSVoXjbPCMbf8APC+jf/vmSs/SVWXXP+2Lf+hCr11G0vg7Wo/+eTs//fLbq60eczrPFyq+mz/991xegt5Ws+IYf+m0L/8AfUYrtNaZbzRpGX/lrDv/APHa5NrP7BrNxeL9y/hhf/vldtbLYSResf3Wqzr/ALr1X8Krt02dV+4t3N/6FTrdtmqyN/0xWjwqv/Ej3f8APV5H/wDHqb0HuV9YX/iir/8A64t/6FWhqU3+g/8AbH/2WsnXJNnge7/3F/8AQhWtfR/6LIv9yGl1H0KOvQ/8U/YL/eu7f/0LNb2tN5VrP/uNWXri7tK0Vf799DWlrnz2l3/uf+zULcfQy/EC/wDEm0lW/jvoUra1Td9knWsXXm32uhR/3r6GtjVJP9EkojuS9ijrV3d2c+iyae6JqUtx5W+T+OJV+ZWr0SNYrzyGKfNvV/8AgS153eL5vi2wj/gsrGSb/gTfLXR+H7xm1pFV8psVP/Hq6acveRz1YaXR03iONXtoC38Mu7/x1q820HdPp08n/PW4km/8ervPHFx9k8PXEuduz/4muXt7dbDSo7f+5D8//fNaV9aljCjpAzda/deCrv8A20VP++mrYuF26VIv92GsnxIv/FMQQ/8APW4hT/x6tbVG22M+3+5XP1sbvYw9ehWDUfD03/Tx/wCy1tap87wbf79Udat/tV14ej/6bM//AHytEkzJPBG38D1a3EXG/wCRqj/68W/9CqxDGr6lI38ESVB/zN3/AHDv/ZqljbbPf/7n/stKwFHwuvleFYG/jl3P/wB9NWP4uVpfDMca/fnuIYf++pK3ND2r4SsP+uP/ALMaz9St1lTw9C38d3v/AO+VoQ2XreH/AEGSRf4LiNK2tQ41HRW/vPIn/fS1T8nyPD27/nrdq/8A49VzVPlfRZP7l2qf99UpK5mYt18mm3f9+1m3/wDfPNadqyvqs8f8E6fzWolh3z6tH/f3f+PLVfSbj/kEyfxPbqn/AHzXM3ZnQtUUNTsPtnw7tZF/11ruX/vhjXzp8WtF8q7tNWj/AIP3M3+7X1VoUETaXrNlK6Ksd3Jv3/wI6hv61434w0ez8Q+DpJLWSC6SLdbu8D70+WubFU/aU2jty+t7Krr3PA7dmV/9ity3bzUrn4VZI9rf62L5H/4DW1prbvlr45q2jP0Ba6ovRwq9Oa3q1DHRItZtIsrrHvprR1ajWo7isy0imsK06b5Epu+q91N+7+WgOUw9Y3XTx28f+tlfYlfRnw10NdItNC0uFPkt03v/ALbN1rxn4d6L/b3ir7Q3+qtdv/fTV9JeDrNB4jk2/cih2f8AfVfR5dTajz99D5jNq2qproU7iRZY9amX+PUWT/vn5f6VR0tv9Fgk/wCnj/2anSTboL//AGtRm/8AQqLFdmgRyL/z2Z//ACJXuR3Pl3sdRpbbfGupL/z1sYX/AO+WxWL8QIfNtNS/68ZP/Ha1rdvK8a2kjf8ALxp0if8AfLA0eILFb+6+y/wXVvND/wB9LVxEZtu32rR4G/vW6v8A+O1T1ht/hyD+/wDaLd/++WFSaSrRWMdq334ofJ/75Wq918+jabb/AN+4jSrHsbmof6y3/wCuy1VuG2+MbT/rxk/9CFWNSb/j0/67VRuG3+NYP9jTm/8ARlUxlhm83VYF/wB6pNNj2eMda/2bS2T+dEce3VYG/wBhqk09f+Kq13/ct0/8dqGBJcNu1W0Vf7jVX0/5vFWtf7MNun/jtTSfJrFo3+w1R6O27xP4hb/rin/jtN9ANBmf+1YGX/ni1L4Lv54vEetWa+X/AGLFLsih/wCeMv8AFj/ZpYfn1X/YSHfWX4TkaLSvtjffuria4f8A76x/StbmUopo9S023SOaeRUxvCj8s1xHxJXMc6L9+e4hT+VdR4MmaXSx5j765/xYq3Xiy0t/+eSNcf8AjuK66v8AARxQVqjKF1Hvngb/AG6huPm8awL/AM8rFn/76ark3z3Vp/v1Th/e+NL9v+eVpGn/AH01cluU6jQuo1l1GD/casfwrtg1XxDD/H9o/wDZa1t2/WYF/wBhqy7G3ZL7Wrhfv/a//ZaZJsaav/Eyn/4DVXw223w5A393zP8A0KpNFk33V21Q6F/yKVv/ANtP/QjVPcCvqlv/AKDpMf8Az1vo3/m1amqN+/gX/bqnqDb5PDy/9Pa/+g1a1Bd19Av+3SYHL3Ss3jG/k/gitI0/4EzE12mnw/ZdVeP/AKYx1zdnardazrUi/wAV3HD/AN8rXVH5fEc6/wDTFaYmZcy7LXVv+mF9v/OiRf8AiYyL/wA/Vp/48tTXSfN4kj/243/8dqO4bZPosn/TZk/76WueWmppT2GzSebb6HdN/wAs76P/AMe+WuX+I+k+Rrb/ALv91Olb19ufwzf7f+XV/N/74bdVr4ky2MFvpl9dTwQr9oVF86TZvV6m100OMuSaPjHVtJ/sHWLuxX7ivvh/3am0+Zl+9XcfGzw7/ZOqx3i/cV9n/AWrgYflfdXxuJpezqNH6HhKntqSkbirvqZbdXqOz+ZK0FX5K4mdxT8nZTvJqZlp2z2rMaVyjND/AA0QxqlSTNtqHzqexdmQ3zVH8PdFXXvHEE0ke+0sH81/97tVPVLrYkjNXqnwj8Orpeh/aJo/3twnnP8A8C6V6GDp+1q3fQ83H1fY0n5noka/8UXrNw3/AC8fuv8AvtgtR+JPlvo4/wDbjStC+j+y/DT/AG5ZY3/76kzWXrTebrMe7/n4jT/x6vq0fCN3ZtaOu+fUof8AnrD/AOymtbwrJ5vgvTW/6d9n/fPFZul/uvEEi/34aueDfl8MRwt9+3mmh/75kNaGZyK/uPE+i/7UN2n/AHzsrauPku7Rv77slU9Q03fJaXy/fsriZP8Avuprht0lo3/Tb/2Wt9wHW/8AyN1+y/x2kP8A46xrQsfn1K7/AOA1n6f+98R6lJ/cSNKvWcm3Urv/AH1qehRn+GZP+Kf/AO3ib/0Yasaf/wAg3UpP9iR/++Vqj4RXf4cg/wBp5P8A0KtC3XZoGrf7MM3/AKDSvoBY8Mr5XhXSV/6d46hhkb+xtSm/upM//fKmrWirt0DSV/6d46o7tvhnVv8ArjJR0Gty94dXytA03b/z7rVe+k+z+GL+ZvvwbpoZP7ku75SKuaP8mh6av/TtH/6DWXritP4ctLVfv3l3HD/wHdWi2ZD3R3fhm6ur/QbT+0vLe/8AK+d0+4/vW9LCqaLJCPurb7P/AB2uG+1Ml1Ascmz99/47XeyHdpjsf4os/wDjtd1B3UvQ86rHlaPMm/e+Lrvb/wAsreOH/vrmr2kx+Vd3bf3XqHRf3sd3efxz3Df+O8VYt28qDU5v97/0GuOK0udXUp+C/m0OOT/nq8j/APj1U/EFusvhXUm/3v8A0KtDwqvleHLD/ah3/wDfXNV9S/e+DtW/293/AKFT6AzQjk83Q42X/nkv/oNV9U+TStJ/6+4/6024VrO18n+DyV/9Bp2qfPY6L/tX0NVbQXU0NQj82eCP+9N/6DVPTV/4qPXZP7nkw/8AjtXrpv8AiZQf8Cqno7b9V8Qt/wBPC/8AoNSNDZJNqX8jfwpv/wC+VrH8B2bf2PYRt9/7I0r/APAqvap8mh61J/sMn/fS4rU8O2P2VJ9sfyRWip/47VEMdcf8idO392JX/wC+WFSXC/8AE12t9y4t1ohXzfCt2v8A07tTXbddabJ/ftF/9BFYzQ47lOxk2Qaa38cTtbv/AMBartvYrdX3iO1b/lr5cv8A30tZzN5X9pL/AM8rtX/76WtfTfk8W/N/y9af/wCgMP8A4qs1qy56K589fErw7/amgTx+X/pFq+9P95a8dhkZo42Wvq/xLYWN7q+u2EM8E9wu258tHVnTd618waxpv9k65f2bfJ8+9P8AgVfP5lSs+c+uyqspR5GXLOTdHtq5HGj1l6e2x9tb1uteCfSWIWt6Fj/hq4y1Gq/3qzYyFoartCnmbqvSVTaTbSNLDvlVKw9YmWKCRmrUmm+Ssu309vEGuWGnr8/mv8/+6vWtYpyaSInaEXKWyPSPg7oP9l+HJ7iSP/S9SmX/AL5r2bUI9uuQQ/x2+mM//fbf/Y1zuh6bFF/ZNvH/ABur/wDAa6DxNN5Xiq7/ANjS1/8ARlfZUYezpqKPz7FVHVqOXcwbH97dXa/3YVre8z/kU5m/hu9n/fS4rF0GNZbu/wD9yP8ArWhM2zw5pNw3/LC+hf8A8exXQjie5veLF3wQf9dlrlfCbf6Dfx/88tRuE/8AHq7DxQv+ibv7rq//AI9XLw2P9jajqUP8E9w1wn/A62WwJFqx2ol/G33F3f8AoNQ6D8vhK0/2LfZTWk+zpqzf7Df+g1Y0+PyPDEa/9O9H2h7kPiD5NH03/r4tv/Qqta5JvSRf9us/xA27StJX+/fQ1oaou6ORv9tf/QqFqxjdUh/4nPhpf+niR/8AvmP/AOvV7Wm/0X/ga1X1Rf8Aif8Ahr/fmf8A8dqTW/8AUf8AbZamO4EOrL/xPPDUbfxTSP8A98rWhqG7yI1/6bLWfqTb/E/h7/ZSZ/8Ax2tK+b54F/vzLVR3FLYrz395Z+MNJSx2B50Z75H/AOWyr0/4F716DDDDLeQTKmCpbn/gNecQ/vfFurTf8+tvDbp/wJtxrrPCl00upzr5nyf3P+A100pe8kc1aG7Ro+MGWKBLhv8AllFI/wD6DXBaTCy+GIF+5sh3/wDfVdb8Rz/xLIYV+9cP5P8A30y1kX0axWkkK/cRNlVX/iMzpaQM3xEuzStNh/563cKVrapte1/4Gv8A6FWf4gXfdeHof+njf/3ytXNWb9xGv+2tZdTV7GTdRra+ONMb+/byVsXXzajaf8Cqjqlr9o8VWjf3LGR//HqkhmZ9SgVv9qmgZYs/+Rg1n/ch/wDQajvvksdauP7sLIn/AHzUmn/8jBr3/bH/ANBNV9Sbb4c1r/camIsW8f2Xw5aRr/DbL/6DWD4oja4n8PQ/3rje/wDwBa6C6+TQ4P8Ar3X/ANBrN1C3WXxBpK/88rSab+lC0Y2aFjDtgsJv700laV0m7X41/wCeti3/AI61QvD5Gn6NH/ts9Wrv5df0lv70Uyf+O5oaMzFWTba2Fw3/ACwuFR/+BfLViSHz9O1mz/2JP8aqzR/8U/fr/c3P/wB8tmtCzk83VZF/57wq/wD30tcr0N9zE8c2v2zwzpOpL/zyj3f8CWvmb4naL/Z3iOO+j+SK6TY/+9X1dDBbz/DiSG4njRbVJInkd9iIyMa8V+Kmhwa94Sg1CzkSdJYd6SJ86blrixlL2lN2PSyyt7OprtseL2cjI9bkLebHXP27eakclb2ntuSvkGrM+9WpajhV6Ps+2rUK0SLWTSepRXWPfTZI6tKtQ3Hy1JaRVjhVKLptiUedVO8uKdw5THuLFtb1WDT4/v3D7H/3a+pvAWnxW99aW8Mey3srdU/75rxH4P6D/aOsT6lJH8m/yU/m1fQ3gmHZPqVx/d+T/vla+my+ly0+Z9T5LNa158i2Rz6ybvDlpN/z3eab/vpiasaG219Jk/vp/wChLWbHJ/xTmmr/ANMWf/x41qWa+Va6Ky/9M/8A0GvYjufOvY6Lwz8uq+JY/wDp7WX/AL6WuV8eL5SX839ya3f/AMiCuo0X914t1qNv+WtvDN/3zlazfE2k/wBr/wBpWf8Az1t1dP8AgDbq0iINU+a1nb+789V9W+a60Jv41u//AEKM02Sb7Rps/wDuU24b7RqOhR/3dz/98rWjKNSX/kI2n/Aqp2bbfFWrf9e8P9atXTf8TK0/3GrPs23eKtd/64wp/wCO1MgLln+91mT/AGUp3htdt94hb/p+/wDQVAqTT4/+JxJ/totN8P8A+s11v72oyUmwJofn1mRV/ghWq/h3559dZf8AoIsn/fK1Ys/k1yT/AHFqv4VbcmrN/f1Gb+lN7gaVuvm6rOrfPFKio6P9x1qf4b6lc3Vrdpc7G09blksf76KrfdNVPtH2dNSuP+feLf8A+O1V8Pq2neGbCP8Aje03/wDAm+atU9TGSTjqeo6bbrAj7f433foK898Wr/xN9PhX+O9kmf8A4Dmu88OSmXS49x3bflri79EufF90R0tEb/vp2rqra0os46atOSIFjZtRgZv4tz1Dp7eb4u1Zv+eSQp/47V6P5tVj/wByqOh/NrOuzf8ATwqf98rXLsdRe8lZdSkX/YWsvwKypo9xH/duZP8A0KtaxbfrM+7+4tYvh+FrXSvOX+O4m/8AQqqxJpRr/wASrVv9yT/0GpLdtvhy0b/p3Wq9vJu0PUm/2JKsR/J4csP+veP/ANBpvcCvdW+3XPD0P93zH/75UVcum/4mMa/71Q3Db/FWk/8AXvNUzL5usRr/ALDVI7HL6XG0viDWpP793HCn/AVFd1o8flajfx/9Nq5nwnZrPOk3l/62+mm/8erptNb/AInF9/12qiGY9uduj2En/PK4ki/8eok+WTUo/wDrncJ/Wnbf+JPOv/PLUW/9Cp118mqx/wDTW0kT/vmuaWhrEtL82uaFN/z1imt//Hd1eZ/EDQVfUdSsZo98Nwn/AI61egPL/omjXTfdgvo9/wDwJtlQeP47GLX9ME88CS3W632SOu9/wqXHmi7lUpclRWPjJrOXTZ57Nvv277P+A1pafN/ere+KWgtonibzP4Jfkf8ApXM2v7p6+Mrw9nNxP0XD1FUpqSNxV3VJ9nVqLdd1XNv7uuRnWU/L2U7yamZfnpz96iw0rlGaHfTo1RKJm21G01GxdmVdQk+T5q0vg7o63niefWpI96WqMkP+81c3q1w2zb/G/wByvbPAfh1fD/hXy/8AlqqfP/vNya9LA0/aVL9jyMxqeypOPV6HdeTt8NabG3/L1qMP/jvz/wDstUdQb/ioI1/6bN/6DW5rkP2XR/C8P/T3H/6Ca51W8/X7Rm/jmb/0GvqUfEN3NJl3+FfEMP8AsM/8jXWXTLdeH42/5626/wDoNc7Yw+bHrVr/AH4f/QlrY0ORbrwjprf9O6p/3yuK2TsQcbpbeV4qnX/nrp0b/wDjz1sL8uqx/wC3DVGSx+z3dhqS/wAdo1o//AWzVrd/xMrRv9hq23BMdov/ACFdd2/x3av/AOQxViPb/Z2pN/10/wDQar+Hfmn1Kb+/dt/47Q0m3RtW/wByb/0Go6FdQ0eTZ4Z01f8Ap3X/ANBqrqke/wACam396Fv/AB5qtaPHu8P6b/17r/6DUerfL4Eu/wDcX/0IVL2A6CT5LSP/AK4r/wCg1z+rN/xQ92395F/8eYV0F4uyDb/dT/2Wud1xv+KHnX+/5af+PU/sjW50jbooNv8A0x/9lrH1uaa08NwT2z7NSieNLSeT+Bmb/wBBravm2QSf7KVj6pH5914atf4Gm+0P/wAAXNaJ6GbSPQLfOo6ci3CR/aGT97s+5WnryeZpUy+u3/0IVxWn3kv9o2m2T7u6uz1+XyNHuZP7ibq7aTvTkcFSPLKKPNtP3T6rrUi/xXCw+Z/urViNvsuh6lN/cST/ANBp2gx+RpUEn8c+6b/vqodUk8jwdqTf7Df+PVxLa50lrw/H5Xhy0X/p3WsXxNCv/COWk3924h/9CroLdfsulQR/3YV/9BrL1qHz/DNhH/eu4f8A0KrG9DW1ZvNsfl/2ahv/APkMaF/vyf8AoNV9QZovMjb7m+rF7/yHNB/7bf8AoNVbQktSR+bqUC/3dz1R8Or8mrTf376T/wAd4rQhbbrH/AKz/DbbtKu2/v3c3/oVSNGf4ikZPCurSL9/ZIn/AH18tTaTZ7dKnVfk8i0jSodcj83w5JH/AM/F3Gn/AJEreit/s+lazJ5f3vk/75qiGTas23TrCT+5cx1VvLffPq1r/fqxrH/Isbv7rxv/AOPVJMuzxHP/ALaLWM0VHcr6dc+bdWM//PWFX/4EtV/7L+2eGtas1+/BdzbPx+YVDYyeVa2n/TK4kh/8erb0GPbrmuwN/wAtfJuNn+yylf8A2WoWuhU/dsz5g+K2h/bNGg1COP8A0i1ff/wHvXm8cn7yNl+41fSniDS7HWNM1m1tZ4Lp7O4ZH8h9/wB6vm1rX7FdT2rfft32f8Br5vMKVp8y6n2mVVeeHJ2Nq1k3R1ajjV6zdNb+Gty3j/u14m571iu1vTlj31akWo41/vVmxkLR1X8ld9XLiqbSUjS3Ykk+VK53XJtif7bfcrYuJv3dV/Del/8ACQeKoI2+eK3/AH03/Aa2pxc5qKMqkvZwc5bI9Y+FPh/+w/Dmm2fl/wCkTzfaJn/2q9G1L/kMa7/0yht4f/Hd3/s1VfDunquuWEK/8skZ3p2sTbNZ8S/9doU/8h19nThyRSR+fYiftKjk92Zdr+9tb9v7s3/stdYkmfGOiyf89bGaL/2auZ0uPfpupf8AXVv/AEEVvM2zUfC9x/ttD/33HW62OR7ljxRH5t1aL/vJ/wCO1z/g2T7R4V0lf+mOyuq1xV+12Dfwecv/AI9XL6HY/wBiQf2a3/LB2T/x6tVrZAkF9tbwlqUbf88ZErUum3aPG395I6x75vK8OX8f959n/fTVsagvlaVt/u7Upr4gIdY+XWfD3/XZv/RdO1BvNuoF/gaZar6w27XPDy/7c3/oNWriP9/aN/01pFA0f/FaWH+xp03/AI8w/wAKtao37+0X+/NUci/8VrB/saW3/oynah/x9Wjf9NqmO4EMi7/GsC/3NOZ//Hq0Lpm+12m376PVFW3+ON393Tv/AGpWhJ8+pWi/71XBky1Q3Rb+5tfHE9va+WmmfZ1mu4P+mrf8tF/rXoFnBGb3zlTH7rbmvMdDbdqWu3zfx3ywp/uotdt4MuGlFwGfK72b/wAerqoS95I5K0dG0dbRRRXsHnhRRRQAUUUUAFFFFABRRRQAUUUUAeSeH5N/9pL/ANP0n9K1rVf39+392sXwivm2s8zf8tbuZ/8Ax6ta3+SDU2/3v/Qa8RKyPTb1KvhWPZ4ZsP8AaRn/AO+mJqS1b/QdWb/eo0FfK8OaT/17rUKt5XhnUpF++yTPTStEWzJo4c+HLD/Zt4//AEGsvUJP+KV8v+/NGn/j1dAse3RoF/u26/8AoNc7qUflaVYR/wB+7h/9Cp9B9TptY/1cbf7a1Rh/5HG7/wBqxj/9Cq5rP/Hp/wADWqf3fGP+9p3/ALUqbAE3z/2kq/8APH/2Wr3gmZPskar99LSP/wAeqnCv+nXat/ElUvhpM0v2rd9/7Cqf98ySLR1Jlszf8L/PayN/ttWPbt/xTmkt/wBNm/8AQnroPCse3TZP99q5/T283QNFjX77v/7NWctAjrINQbbqV+38CWKp/wB9NXn3xK+JPlrY6DoMnmahBKss18n/AC7N0wPf5qg+MHj7UNJnvtD0HY97ePb273X3/JVm2uv+9UOg+AVtfLtV/wCPiV1TzH/g3d6dKi5vU2nJRV2cX4F8Az6RPJrjTz3WtxX0jvdTuzu/tk1ufF7wfBq09pdWP7h71POh3/wNt6V7RD4KsdG03UreznndoH3zef8Axsy9q4vXlW/ntLHy/ntYZH/4C1LGUIyp8qWiNcHiJRqc6Z84x28sE8kNxH5FxE+x466Cxb5K7TWPBNz4o0qPULOw/wCJhB+5eeOdf3231WuHtd0U8kM0fkSr8jxyV8PiMPKi/I+/w2KhiI6brdfqaDMtQzSbflp0irs+Wq7Lvrilqz04ocrVVmt99XI12JtqF+9RbuXsUZI9taHw/wBP+2+Kvtkn/HvYJv8A+BVc8P8Ahe+8W3ckdvHstF/111/An0967zSfCttpcken6fH8lxMqfP8Aff1Nerg8K5NVHseJj8ZCEXTi7yOs0nT2itNJWT77zL/jW14zX/io9NX+7aXFEzW1vrGk2LTokqPv8vf89O8YLv8AE1p/sWM3/jzJX06VkfEzd2c3oX/IYj2/8+7f+hVvaXH9qtdas/76N/48tYeg/Jrlp/01t5E/755roPDrbPEF3H/fRXoWhBc0u4+3+ErCT+9aL/6DWffQ7/Dmm3H/ADy+R6k8Ir/xSMcP/PCaSH/vlqm0nbe+Fb+3b78EzVsmTszDW43yTyf3betDQV2+HLD/AK99/wD31zXN3Vx5Gm6lN/ct2/8AQa6bT226NaL/ANO6/wDoNU2UYviJt/g6T/fX/wBCrqLpf3E/+41cnrXzeB7tv7iK/wD3y1dVdSf6JI399KX2im7qxn65JtsdC/7CNt/6FWlrTbLG7/3P/Zqx9eb/AIlWhL/1EbetbXG/0Gf/AHKS3F0KOrLuk8PK3/P9H/6DWlq3+o2/7a1n6t/rfD3/AF/L/wCi3rS1D5pIF/6bLVR3JZDb/N4uv2b+C0jT/wAe/wDrVc0iRoNQtJv+fi4jRP8Ad3c1T0/974j1pv8AYjT+dSeFrz+1vEclx/y72Uy2kP8AvbvnrSmveRE/hZ0nxWbZ4QuD/wBNUrLum3wTt/sVofFn5/C6RjrLdwp/49WXdLs06euysv3hxUvhKutQ7o/D0P8Aeu43/wC+fmq5rXyWMn/Aah1Rd994eX/p4b/0WadrXzJHH/emWsYrU2lsOul36roSt/D5n/ouqurLtvrf/fq5ef8AIx6Sv8CJM/8AKo9Yh82e0/36kY2xk83xdP8A7Fiv/jzf/Wq5t/0u7X+9DWbo/wA/irUm/uW8KfzrUjXfqsn/AFxoAzdB/wCRS0//AK5N/wChGo7r5brQm/gTzP8A0XR4f+fwlAv/AF0/9CNVdak22OiyL/z8Kn/fXy0dLgdNqUyy+HdNZfuPMr07XG2QaL/1/Q1TgXzfB3h7/cjrQ8SNsj0X/r+j/wDQXpMyRRVtuq6l/wB9/wDjtYsOpWejadpt1fTpa29vbtM8kn93dWlfXEVums3k0kcEUSNveT7n3a8JuNX1X4peJ0tZI/sWhaXaR+VB/flbO5mP/AaxUXN6HVF8quzP+JGval8U5NWFrPdaXorSws8KPs85E+Xc2P8A0Gu48E+EYPD/ANr0Py3TT79G2f7EvrW14b+Htjqkd39q8yHT7WH50g+/NXWeINNTS57S6jk89GTzk+T567XRSg0+piqvvJI+XfF3hGfTtSv7y3TfbxPsuI/7m3+KsvT/AJa9q1TY0n9oRwb7ee7k/cSfJvVu1cL4w8B33hd/tkNg6aY/+35vk/l2r4zGYRpuUFtufcYHHRklTqPXoZ8LbEqRmWq9qyyx/wCsokrxHsfQRGtJvok+ZNtN8vdJuqSSs15m9rGfJb7PmqnfN5UEjVpTSeVHuauq0H4bte2n9oa1HIkTf6m0+47/AO9XTQw8q8rRRyYjFU8PDmky98K9Da10qwVvkuLqX7S/+6vSvaPB1r5Oq3/+xtSuT8F6Xuvp7hv9VaosNdh4LuILyfVri3nSdPO/5Zvvr62jT9nBJdD4LFVPazcn1OLj/wBR838Wozf+jMVNpu7/AIRKP/gT/wDj1Qxr/oMDf37uZ/8AvqR6vaLHu8MyR/8APKaRK2WhxmxcTbdR8L3X8DPJD/31H/8AWq5qny6rYN/02rFvpv8AimdFuv8Anhdwv/Na1PFjfZfLm/55TK//AI9WkdxWM3VF+wazOv8AB9//AL6rPjbdPoUbf89mf/vla3PHCr+4uF/5apXN2sn/ABP9Chb/AJ4zP/47/wDZVd9BnQao2x7T/rtVGP5vHD/9g7/2pVjVpP3lp/12qrH+68cR/wC3pzf+OyUnqUjYkXbfWjf71Q6XJv8AFXiFf9i2/wDQXqSRv9OtP+BVX0tt/i3xC3+xbf8AoJqWCLEzf8Ti0/64tUei/wDIc8Qt/wBNo/8A0XUkn/Idg/64tUej/JrHiH/r4j/9FpVsl7FpZNt3dt/dt6r6Ouzwlpqr/rXT5P8AgXNSTNsTVpP7sP8A7LULakug+EbS8b/llbrs/wB7bVsW52ngiT57+3XlIPLTf6tzmsPxDNs+Ic6/9OK/+hCtv4fwNa2Dxyf8fBSN5f8AeOc1z2sL9o+IupN/BFaQp+fNdz/gROBP99ItKu6+tF/3nqnpce/XNdk/240/75X/AOvV6Nf+JrB/1xqro6/6Vrrf9Pf/ALTSsGjZMkj/AOQ5H/sQ03S41dNWb+/dt/6CKdY/NrM7f3IlSjw/89rfs38V9N/6FRJWYkVdLbyrq7/2Km8Nrv8ACVh/tQs//fTE1XZfs/8AaU3+9/6DVzw6u3wrYL/07r/6DVPcZV1D/mXm/u3a1fuv+P8AtP8AfrO1L/jx0Vv7l9H/AFrQ1D5dRtG/22qetgK/h2RYtVnjb78uot/6Dmtjdu8VXf8AuLXK6bJt8dmP+D7dG/8A31A4/wDZa660j/4qa7b/AHaXQiXxGfdfNfeJV/2If/QTVO4bcmir/wBPCv8A98rVq6m2X3iX/tj/AOi65Xx74w/4Qmx0m4jjS6vdkjpa7/7y8Of9msJ66GtMh8Y/EGx8JaBe2+z7bqF/5kUVr/vcbm9q8VtfBd9438Tyalr1/dajL9hjeGN3+SHa38K9BXSeCfDt9rGm2mva4/2rUr9PtEv/AAKvYPCfgGzsPsk0k8/9pXlu23Yn7pE3Z212UqFlzNEzqKDtE878XaKuveA45rrf9qs/9Hm/21/hP1rxG80W50O6+y3X8XzwyfwOtfS3iL/RdOu7Fo973Uyomz+8rVxupeFf+Ejnv9J+wee8T+dDP56o8NeDmGEVSXu79D6DLsb7FWlseW6b/drW8xfLqjeaXeeHtS+x6hB5Eqfc/wBurW1WSvlJRcG4yWp9nTlGouaLugmkVKhVt1DUQx7axtc6kiG4h82qrQ7avSUWen3ms30djYwefcN/yz/ue5oUOZ2S1JnNRTlJ2SMWPTW1nVbSxj/5av8AP/u19AaLZr9hv5l/1KpsT/gK1yum+B7bwp++aTz71E/fT/0FegLDFoXhGNbqRIHuE/5aPs+Zq+nweGdHR7s+NzHFrEP3NkaniaHyvAVpGv8AHLbp/wCPVy+pfPqv/b3H/Wuw8XR/8UzpsayfI9xb/wDoQrjdUbyruST/AJ5XEb/+PV6Z4B01rJ5XiaDd/EjJVzw7+6fXbX/nlfM//fahqz77/R9csJP9tk/8dq9pvy+Ltdh/56wwzf8Aju2quBHDb+faa1D/AB71dKw1m3eRH/02rpNDkWLxHd27fclhrmbqP7PrHkr/AMsnatkStrF7w+3mz6tJ/wBPOz/vlasQt/pV+v8AH/8AY1n+E5vNtb+T/p+m/wDHeKuWP73Vb9f92p6Frch8Fr/xTNh/wL/0YavM23R9aVf7kn/oNZ/glv8AimbRf7jyJ/3zIauSSbdH1pv+mMn/AKDUrYd7suaC2/QNJb+9aQ/+gisuZv8AikdWb/pjNWh4f+Xw5pK/3beP/wBBrPuPm8Ha1/17zf8AoNV0EtzatV8rRrT/AGLdf/Qazbhd/wDwjUbf8/G//vlc1obv+JVH/wBe6/8AoNU5v+Ql4ej/ALm5/wDx2tPsiNC4ZUvpJv8Allapveu7iZpPDCFvvNa/+yV5xfXX2rX4NJX7nzXdx/ur0/Nq9Glk8vwu8v8AdtC3/kOuzDfa9DixH2Tz3wjJ9o0Ow/7af+jDVi8bZ4c1aT/Ykqv4Nh8rQLDd9/yVf/vqpNSX/ijtW/3JKxS90rqaFjD9n0qwj/u26/8Ajq1l3Xz+Erv/AGv/AIqti6byrT/tj/7LWXqC7PCUar/G8f8A49IKdvdDqXPEEf8AokjVRupP+QFH/wBPav8A98rmtbXI99pJ/uVi3S7dV8PR/wB2Zn/8h0+gzevvlu7Rv9us/R12ar4hX/ptG/8A47V7UP8AXWn/AF2qjp/y+INd/wBvyf8A0GpAq6x8+gatXSafcK+natt/gTZ/47XN3kfm6PrUf8exv/QateD5vtnh7WZP45fLf/vqFKb3Il8NzSs/k8K3bf8ATu3/AKDVPd+70L/r3X/0EVof6rwXdf8AXpJ/6DVP/j4n0mNf4bdf/QaylsVHcz7hlSfVmb92n2iNP/Ha8y+JXxFn8R6ra6L4ZneHyEkhm1GD+PevzKv5darfEbxtqOs6zH4V0XZ9kvdRb7XfJ8++JY8+WvpytbPhj4fxSXFrYRgwvIy75h/BV0aLluaTmoq73OM+F/gtfBsGm6tH588zoyXbu7O8y7vmyaj+LHgNn1//AIlvzy7POh8z+NW/hr3SXwrY6d4c26fI4t4JWh8uf7/3q4fxN/xNJ52jj/e2tosLyf7StxWWNw8alO1tDpwWJlTnzXPnu1X5/m+R1++ldJZt8ldV4o8C3mrWMeuafpux3T99Gk6vv99vrXG2Mm/5W+R6+IrYeVGVnsffYfEwrxut+poblaq80n8NOmX+7ULLvrglqejFdB3/ACzqrNa75Kubf3dQv3otcvYz5F2VufDHTWe+v9Ub+BPs8P8AvNVrwv4LufFX+kSb4NKX78/9/wD3a9A8M+G4Ir6w02zj2W+/ztn+ytezgsK01Ult0Pn8wxsFF0YvXqdhoun+RrOkx/7Df+OrTfFX/Izal/sWMP8A6F/9atLT7i2l8WwW63Efm28Lb49/z1m+Jl3+I9ab+7bwp/6HX0a0SPjZO8jP8N/8fd/t/uR/+g1cm/e+B9SVfvwbn/75bdVXw3/yEbtf79pG/wDStLS4/tGna7a/3kk/8ejprREm1rzfatKeRf4k31k+II9qWF0v8cK1asZPtng6wk/vW6/4U1mW/wDBUEjfft61TF1Od1K4/wCJbq0i/wByuguo/K0qRV/hh2Vx+qTbdDu2/vTRp/30wFddqkn+gz/7lU9xmTrjbo9C/ufboa2r5f8ARJP+A1z+tfLp2izf3b62/wDHq6DVG/0WRanqU9iHUpP+Kj8NL/f+0f8Aos1Y1xtlp/22WqeqNnxH4aX/AG5v/RdWtcb9xH/12WlHcXQjvF3eLtF/697mr143+lWi/wDTaqN1/wAjVov/AF73P/tOr0nz6laf8CeriIr6Tt+3eIZm/wCfhf8Ax1f/AK9a/hZ2t9WsY2+/P5kzf7C7TWNoe101qRv+ftv/AB3FaPw+vf7V1T+0m+7cO0Nv/wBckU/zNbUV76ZjW+Fmn8TZfKOh/wDX8tZ9581rI3951q58Tf3t/wCG4V6tds//AHytU7xf9EjX/pstdVRfvGc1N+4iHUo9/ibRV/55QzP/AOO4/rUmrf8ALBf70y0XS7/F1h/sWMn/AKElF9899YR/9Nt9YRRoyRl3+J4/9ixb/wBCFU5l8rWYP+BVcj+fxdP/ALFiv/jzGobyHdqsDf3EakNsdobebrOut/02jT/x3/69R6su/Q9aj/2Gpvhf57vWm/vXf/oKiprxd1jrS/8ATFv/AEGgCSZt2hwN/wBO8f8A6CKp3kiwa5HI33EsW/8AQqkbc/hm0/6946x/GEjLJabf+Wtpcw/+O7v6ULYaOy15v3+ir/n7tGqtt1zQl/2Jv/RdO1ZfMutJb/Y/9lo1ptviPRv9y4/9BSkzJdDDmbbpWrf9tKqah4ksfCkf27UJ/LSC3j+T+N22/dWk17UotL8K6tfTSIib22b/AONv7orx+3uNT+KnibVtW1KPyNPtZlt7G1j/AIF2g8+rVjGDm9DpTsrswfEY1P4paraSXlxPZaK2rNL/AGcj/L8/r/er0Twz4Xit/Dl/4bk3pEqedaf7H95a6Twz4DsZYJNSvJJ0t7WaNIoIP7y/xNW14gt18Oaq8zfv0iTe/wDutXbKgvZuNtWZQre/ZbHyrrnhufSXkvI4/wDiXyzf9+Wo0/5Hr16401X+wQyWiXVvewsjwSSbPvN8vNef+KPB994Nu/30EiWTfcffv2exIr4fF4SUPfitD7zBYyNRKE3r08xsbbUoZl8vdUdvtZKjavJex7iXUb5m96Jl3fLQkf7zdTpKzXmbbFGS32Vn6k2yD5fv1rSM3+rWPe7fIifxu1dpo/w1+ywQXmrR/wClt88MH9z6114fDSruy27nFicXTw8by37G58OdB+wWOmWf3HihaWb/AHmr1DwrD5Wlas3+3J/6DXO+D7VbeC71KaTZFv2b5P8AZrpPDM0T+Fbu4hkR0bzH/dvvr6ylDkjZHwWIqe0m2zg1/wCQHYf9ejP/AOOk1sbvK0fTW/ueXWatv/xLtJhb+K02f+Q60t3n+DrST/pj/wCg1tHRnKdBu8rxpaN/z9WLJ/3wwP8AWpNv/FRwbvuOkiVTvpP+Jz4XuP77yQ/99qKm1Sb7Frmmzfwebs/76q46iexg3X+hyXcLf7SU6zbf4gsFb+G0Z/5CrXjaFYtSkZf+Wqb6z9Lm3eKpI2/hsV/8eb/7GrvoM2Lptmo2n+41UdF+bxH4h/34f/QTU15Jv1W0X/eqHR/3XirXV/vpbv8A+OmpZSNi3+TWI/8AritVfDLb49a/2dUk/wDQUqa3b/iax/7lVfC7fvNd/wCwpJ/6CKGCLlq3/E/n/wBxar+E1/4lt+3/AE/Tf+hYqxZ/8hy4/wBxai8L/wDIOv8A/sI3P/ow1b3JewzVJNmja63+xsrQmt99jYWsf32hVP8Avlay9W/5FzUv9p9lXPEmpNpdjB5P/H3Ptt4f95qt7k9DuvBdyLjT7gr/AKtbhkX6BRXHLNjxZ4kX/prH/Wuz8GW6WukeRH92J9v/AI6tcTZr5vijxHN/0/bP++Vrtmr0onBD45Glar/xNf8AdhrP8Nx/6Jfyf89b6b/4mtKxXdqs/wDuLWf4Z/5Ae7+9cTf+jDWDWpunoWtPb/ia3f8AsItV9HjV/Dkf+/J/6MNWNJ+ee/k/26b4bXf4YsN38ab6GtRLYy/O8rw5qzf7ElbTR7dAgX+5bx/+g1z+rL5XhnUv9pG/8erpLpf+JVt/6Y02tR9Cjcf8jNorf9O8yf8AjtWv+Yp/wCqd58uueHm/2JP/AEGrDfLrMf8AuNU9QDwLIqi0h/j/AHz/APj1aWi/Pqt+3/TZq5vwPJ/xVMkbf8snu0/8ejb+tdR4dj23d/8A9dmpmTMdm3aVqzf3dRb/ANkovG/4mth/s28zv/3zTfM/4l2pL/e1ORP/AB6uF+MHj+58EQTx6TGl1rDadIqeZ/y7M38bCueSu7HRDYb8RPiJBonhsaNp/wDpWrXW1/3f/Lthtwb/AHq8v0TwBd6r4i1nWdSvrq91XzY7hJ3feyfL2/u11nhvwS1lapcXn+lXsqb3kf8AvNXrei+ALTRknhju531B7eOWWR0/dPt/u1206KiuaRlOqou0Tyj4oeHYvEfh+w1D95BcXG2Gb/YlX+KvGZtPudNupLW8j2XEX/j6+or6S1rbLBaab5fzvcecn/s1cPqHg2XxXYzww2Eb3tk7eTdeeqPt/ula+ax+E9pJuO/5n02XY72UVGe35Hn+nt+7rQ3pWf8AZ59OvpLW8j+y3EX343q4yr5fy18w04uz3PsItTV09Bs0myo42prLvqSGPZWVrnSloVbiHzaqyR7a0G6VNpOh33ia++x2Me//AJ7SfwIvvVxp87UYrUipUjTi5SdkjL8N6X/bPiq0jb54rd/Om/4DXvGn2u/R5Lhv+Ws2/wD76auX0/wjbeGo5I7PzHuJdsLzv/G1ehX0drpOm2GnzSRwSs8abHfZX0+Dw7opRe58TmGLWIneOy0RoeNI9jeG4/8Ap7/9Bjrk7T/kOWH/AF2k/wDQRXYeOF/07Q41/wCe0j/+Q3rj7X5NZsG/6e2T/vpa9FninTaHJ/xP7uNv4kWrHhNv+KZjh/igmmh/75kNU7Vvs/iaP/aharXh1ds/iG3/AOeWoyP/AN9/NVgV2t/N8MT7fvwXDVm28267tP8AY3VveHWWf+2rNv8Af/76WuXt22X0m3+BGrVMSNTwr82leZ/euJH/APHsVXvJP+JBq23+5JTvB827wzYSf30Z/wDvpqhZftGj6sv+xN/6DU9Clua2hr/xJ9N/694//Qaz/EEnleBL/b/Ci/8AoVXPD827w5prf9O8f/oNUfEDf8UJfr/f2p/5EpbB1udNqHyxz/7jf+g1zesfP4Oj3fxPD/6MroL5v3En+43/AKDWDq3zeDo/+u1t/wCjEp9BHQaw2y0uP9xqosu7xNoqt/yytJH/AKVa1Zt0D7qrr83i6Bf7lo3/AKFWnQCSST7PJPdL9xP3UP8Ats1dz42fb4S1Rv7sLV59b3n2/wAQSWq/8e+nJvf/AK6t92u5+Ir+V4I1ll+99mZfzrtw/wAMjgr/ABROW0eTfpVh/sWkf/oNVdcjZ/B3l/8APV1T/vpqvWMPkadGv9yH/wBlqrrC/wDFOWC/9Pdt/wCjKwt7pr1uampfLBP/ALjVn3S/8SrSVb/n7h/9Cq5rjbLW4/3Kr6ou1NCjX/n7j/8AHVNO3ui6jfES7Pm/26a0m/xPoq/3YZn/APHateII/Ng2/wC2tUYf+RutF/uWkn/oQp9Bmw3yarH/ALlZvhldulXa/wBy+m/9CrQm/wCQrB/uNWfoK7INWX/p+kqQK99tfTrD+59uj/8AQq3prhZfCV2y/wATsn/j1cvrUnleFZ5l+/BMr/8AfLVtaem7wTcD+7dzf+jKCZdEWtc+XwdP/wAB/wDQqddf8jH/AL6VJ4k+XwfJ/vx/+jEqG4kVtcnkaRESKHe7v/BWU9h09zDhuIre0864dIIvt0j73/urXjvxR8aX3xGutSsdCnn0/T/sLW73UD7HuVVt3/Aad4i8Uan4+8Qab4Zs9kGiwfabi4nT/l5ZW+U/7vzV2nhP4e22o3Udm37m3iRnleP77rt+6K1o0ObVl1JqCv1Ob+GvhGDwbPaeXG/2K/hjS4/29y8N+dcT8RPAs9nrl3JY/vGtfvp/G69fzFfRmpaFBZ6PpslnJI9vs2QpP99Ntef+JJPt89/qkMf3Jo/++lX5q5cfho1ILTQ7sBiZU58yZ4PY/wB5a6K1b5K3vGXgG8s0/tjT9N8i0l+d4EdZdnuK5uxkWWP/AFlfE1qEqMuWR97h68MRG8C5uVqqySbqkmX+7ULR7q5JbnfFdBzfNHVOS1/iq8y/u6ryNt+ZqGrlbGfcfLHXYfCvR2+wz3TfJLfzLCn+6rUeG/h/Lr0H9oalHJBpn8Ef3Hm/+xr0bwfoa/2rBbwx7Leyh37P7npXtYLCSj+8kvQ+bzHGwlF0oa9zrvDdns8R/wC7b7/++qw9c/5CviFv+ntU/wDIddN4buLa88R3/kzo7xQqnyPXM6x/r9dk/wCn7/0GNK+hPkG7sNFVvsOpf9fElaFxN/xTmi3n/Pvdwv8A+Pbaq+H1+TVo/wC7Nv8A++lp0373wJqS/wAcHz/98yBqpCOg8TfLBG39x1es/wASR/ZdY8xfuSor1c8RfvdG85f44lf/AMdzUfiRlutDsLxfv7K1T6gczeNvsY1/5630af8AfTV0GsN/osjfwb1rl5Jtn9ixt/y1vl/qa6LXJNtjJ/vrT6gU9Qbf4q0L/cm/9BrWvF/1H/XasfUvk8R+Hm/vPMn/AJDrWvm/1C/9NlqI7lMb5m7xxGv/AFC2/wDRiVNqTf6VYf8AXZqqs3/Fdx/7Olt/6M/+tVjUm/06w/67NTjuLoR267vGl3/sadH/AOhVeVv+JxB/soz1Rg/5HG7/AOwdB/6Mer0f/IV3f3YqqIm9Sj4f2xaHdyN99ruZ/wDx7FdR4MZoNT+y/wASW7O/+8WGK5fRLiKy8K/apv8AVK8kz/8AfRNdD8NWadReTH/Sb2Jrhh/dVmG39K3ofxEYVvgbPQqKKK9w8kKKKKACiiigAooooAKKKKACiiigDybwau3w5aN/e3P/AOPVcWbbpWrN/dST/wBBpvhuHb4c03/c/wDZjTVb/iQat/uSV4/Q9Ams/l0OwVf+fdazbqTb4Hv2/jZG/wDHmrS/1WlWn+xbr/6DWHqjMvgeRf721P8Ax6n9kf2jprpvK0qP/riv/oNYfiKP9xosf967jre1j5bWRf8AgFZOvR+bqvh6H/ps03/fK1PQRqas37j/AIGv/oVVdu/xdI3/AE4/+zVJff6iNf8ApstEPz+J7/8A2LeP/wAeoY0RzfLqUn+1DUng/T/7JvoIW/5b2Mj/APkYt/7NVe+/5Cv/AGxraTbFqejt9z/R5l/rQxS2DR5mggu1X53V5K8n8ReMJbjR7DS/Dcn+mxQt5t1H9yH/AGR/tU3x14k1LVdE1nTtHneyiim/0i7T5Hdd3Ra3tP8AC9tp1p5ccexPJ/8AZacKfM9SnaHqcXb+EV07QLCRvnl+1wu88n33bdXpGpWq29pd7fv7GrJ1pf8AimbD+59oh/8AQq6DVl3QXf8AuNXYvdfKjFu+5JZ+ILyeeO3vH8+J4VdP94evrXO6tbywar50fyeajJVq4m+zposn8Dv5P/fVXNUXdHAzfwTbKh+9dMte7sc7p+kz2F3JHbzyRxSor7I65P4heDW1T/TIY9moRf8ALSP+P2au0axubfX7tbeeSB/JWaHy3+/61XuLzU7r/WRx3Uqff+TY/wCY4ryq2GVSLi1dHpUcTKlNTi7M8LtbjzY9rR7HX5HSnb/4q6r4geG0SOTXtLjk3p/x92n8f+9iuPjulnSNlr4vE4d0J8rPv8Jio4impLckkm21a8N6DP4w1X7DbybIk+e4n/uL/jWWsNzqV9b6fYx+fd3D7Ejjr6C8F/D2Dwvo8cNxPs/jm8v+Nv8Aaat8FhXXlzP4V+Jz5jjlh4csfiY2G3sfCmjx2NjHvdE2In36r6DayS6xYeXH/pCzM/8AuKq8/wDoVSX2tW11qMC2NpJ/ZsW7fdp9yZuyr/erN1LXG8OarqWnr/yGLq0j2f8ATFX+8a+n5bWjE+LcnK7e7OP8fWq+KPGM99HJ+6im8mGSP/Zqbwj42voPFV/Z65O91awW8dvbzv8Afh3fMc/3q0IdP8iO0h/3nqHR9BW61XxDJJH924VP++Vrt9muWxz8135HTWsnlXdhNHJvSK4ZN6f3XWui0+TyvFUDf3oWrgWmvNLkk0+ONPsjbXT+/Cyt1Fdh/aFtcXdhqFrPHPEk2x5E/gb0auSUHFj6XNrwyuyPXbf/AJ5ajJ/48qNRoKr5+tW/97d/6DTdDk8rX/EMf/PXybj/AL6j2/8AstGlyeVrOrN/sLSQHA+c1x4K1KT+NrST/wBBrrtHk83R7Rv+mK/+g1zbQ+V4Rnj/AOeunb/++o61vC8nm+HNN/27eP8A9Bq73ZVtCO+j8/wXqUf/AE7yVveZ5ulQSf3oVf8A8drHtV83w5qUf/TGZKtafNu8M2En960j/wDQafUkbr2/+ytC/wCwjD/6C9amuf8AHjcbf8/NWXr27+ytJ/6/ratDWG/0G7/3P/ZqOo+hHqzf8i9/1/L/AOgmr1837+0/67VR1D/WaEv924V//HauX3/H9YL/ALbPWkUSw0Nt+ua1J/txp/47T/Bdiugra2p+b/St7Sf33eSmeF/+PvXW/wCnj/0Fafo7fbfEUCr/AKq3lV/+Bbq0pq8kZVHo0dF8TV82w0Vf72pw/wDoL1mao2y1nre8eR+aNDX/AKicX/oL1z+sLttX/wB9a7quszip/CGoN/xPPDy/7cj/APjtQ6s3zwf9dlqa++bxBou3+GGZ/wDx2quqfNdWi/8ATaueG5uyxM2/xjYL/ctJH/8AHqsXX73UYF/3qo27bvGsn+zp3/oTVpKvm6xGv+xWYMy9D/5GbXW/u+Sn/jtakLf8TWT/AK41k6Cu7UtduP713s/75WtJW/0u/k/u2/8A7LVW0Gyr4bj/AOKYtFb+43/oVQw6f/acem2/9y4jf/vls1e0Nf8Ain7D/ah30nhr/j7tf9+j7IPqye1/5Eu1/vQPs/75kqPxdq1ppdrpNxeyeTard73n/wCAmqmtatBo3hO/mk+5FfSbIE+8/wA3SvPJotS8aeOIJtUd/wCz1sfOt7GP/VJ83X/eqbczsKKVrszdauNQ8ea5b7t9r4f+0NMlr/G/u1dJ4b0OKz8TalHs2J9kh+T862P7Pis57D/fZP8Ax2pLNf8AirdW/wCvSH/0KuyMVBWRLlzFiO6n07VbRrR/JZ4mSrQv5NY0nM/z3X3JX/2lqrdLs1Ww/wCBVHps22+1K3/55Tb/APvqqk7ERSOfbSWvLX7G0mxInbZ/vVat7O5l07y5p/PTZseN0rSurH7U+pQr9/ZvT/vmsuxm1C10q0mt7t/Kf78cm2VEb8cVw1qV3odkKlkeP+MPDLeF777Rbx/8S+V/uf3G/wAKy/M3R/LXsmpR/bIJI9StEeyuP440+T/gS/w14/r2ky+EtY+xyfPaS/Pbz/319K+Rx2CdJ88VZdj7XLMf7Zeym9ehCrbahmuFX5m+7TpJFrY+Hvgu58daxJJ5f/EqtX+d3+47eleVSpSrTUI7s9uvXhQpuc+h0Hw38C/2pJHrmpfJbr89vB/7Mc13WuX32iSOG1t98UXzvJ/tVvXVvpXhqxjkvpPPf7iR/wB/2VK5+za51SC73QPa3D+ZM8cn/LGJV4r6+nQhh6fLE+CrYmWJqOciT7V/Yfg7Xbpf9VK/kw/7bbdteR2VnqHhOO71LTbt7W6iTfvT+8q55FdtNrkXiqx0m3s/+QZaor+Z/wA9pe7Vn6xb79A1qT/Yb/x7iu+lC0bs4pys7Gh4T8TLq3hKwhuv3GqxIsz/APTZm5LL/hXWaK2yTUof4GmWZP8AgS//AFq5WPw2sFjaMseyVIVdP++aveHfEG6687Vp47JPJ8nf/A7K3Bb+7WdSlbWIk7m9cNv+HupL/Hb7n/75bNdJ4sj+0aVO3+xvrm449+m67p7fxRSOn/AlrckuvtnhGCRv4rRX/wDHayXxAZfja4/4kGhSL/HNs/76Wufmk8rxdoX+1Dc/+yVva0v2rR9Chb/ntv8A++YHrm9Sk/4qPw03+3Mn/jtNsDpNWb/Uf9dlqOZdnjHSZP8AnraTJ/48DTdYb9xG3/TZaNSbb4j8PN/e85P/ACHV9ANSZv8AiZQf8CqvpvyeLvEP+5b/APouppG36jAv+9Vezb/iqtd/6423/oND0Att/wAhuD/ri3/oVJpbbNc8Q/8AXxH/AOi6bu36xaf9cW/9Cp2j/PqutN/fuF/9BquoDdQk2WOu/wDXFv8A0GpNU0ldU8P6TDJ/qopoZn/29vaqOrN/xJ9aZf77JXQX0i2ujwM33ERf/Qat7k9EdN4QuRLLer/H+7dv+BZrnbhf+K28Syf9e6f+QxWt8Oo38i6lk/1kvluf1qnPHu8SeJG/6bW//okV6D1pI89fxGQwt/xOY1/6Y1X0lt39tN/evpKsWn/Ic/7ZLVfRV/0G/b+9fSVzyVmbok0dt2q3e7/ZqPwjJv0PzG/juJn/APHqj0ttt9fyf5+7Ung/5fCtp/teY/8A48actxJkOof8gDVpv9iT/wBBq9oq+VoFgv8Adt1/9BrN1pvK8Fak399GT/vpq1o4/sVjHH/zyh2f98rStcNjNvlZrHRV/wCnuP8ArV7Vv9fbt/02qrN/zL0f/Tb/ANBWrWtfcg/67UR+IopRWLQar/aXrfW6f+h//FV0cjeR4jk/20Ws6Tanh6dm+8txG/8A49WL418VT6f4lks9OHmahLDsSf8Agh/+vUGaTcih4y8XW2j3eu2scfn6xcTRpDa/7qj943+zXC6H4bvNRn1LUtYkkvdQl3fvJP4FVe1a3w/8Ns2hwX19I97qE7yeddz/ADu7bq6q1t1ig1aNf+mn/oNb06aS5mNztoiv4PsYrfwxpP8Af+zrWhpuu3thaxxrP/oS3DI6f7J9DUfhlf8AinNJ/wCvdf8A0Kq7K39j6lt++rs//j1dDehmlqTeKofP8u4jj2eU6vWDNps/26PUI59krP8AP5f+1XUNJ9s0rd/eh31h6pZsz6TcLJJAsr+S8kb7NnpXNVhzxTOiE+VmT4y8L/29p3k3nzv99J/uOjV43JDPpd89jdR/vU/8fX1r3q8utVWSS1mn8/8Aueem/wD8eX/CuP8AGHhlfEtp/q/sut2/+p/2/b/aFfP43A+0XMlaX9aH0GXY/wBlJRk/df4Hm7NTWkqvb3TN5kckfkSxPseOT+BqjvrhYI938dfJSVnZn3UZpq6Jo/NvbuCztY993cPsSOvbPB/hWx8Eadumfz7uX55n/vt9OuKy/hT8M57O0j1TUv8ARbudP+Bovp7V1HiLULOzSTT9Lt3ur3/ltPH8/kr6s1fT4HB+zj7Spuz43Mce60/ZQfur8TDvGa/89pINjy/cj/v/AMK1R+Mkf9r/AGDSW+/BD51wn9z0rW1TVLXQZ9J1S63/AGRrhoreP+OZlX5a52bz7z7dqF1891dPvf8Awr1KUeaR4k52Vzl7XXdV8K32haf573WjtN5s1rI/9xeNvp1r0S8uINZS7ks5N6XEO9P76MvrXO3Gj/avE+kxtH8iWkz1oSRz+HJ47izjjdHfZMj/AMa10zpKW25lzdzrL668+0sLr/bjetpfl8cRt/z30tv/AByRK5HTbiK98Px2azo+oQJveD+Pb7e1dBHeebrnhq6X/lrDND/30ob/ANlrk20Yy43+j+KrRv76Mlc7fN/xWmrQ/wACy/8AoSiui1Jv+KgsG/3qwbxd/iDUrj+9cKn/AJDjph1KvgmTda6kv9zUbj/0KtbT2/4nM/8AwGsHwW2yfWl/6iMlbWn/ACa5cL/sLVrZgN8Gr5WjTw/88ruZP/HqtSbm0PWl/wCmM3/ouqfhltqa0v8Ad1GT/wAeUGr0e5tH1b/rlN/6DR0Gtyxobf8AFP6av/TtH/6DVFvm8Hasv/TGarHh9v8AiR6S3/TvH/6DVXd/xSupf7aSJVLYRqNJ/wASONv+ndf/AEGoW+fXNGX+5DJ/Sprr5PD8e7/njGlR26/8VbYf7FpJV9BImj01YPE2pXzSfPdJGn+4qV3GrTeZ4DvJB/Fpkjf+Qq4fWJGlvvsq/fl+/wD7tdvqY2+Abpf+oY//AKKruw+iZw4jWxzGix+Ro1gv/Tuv/oNU9Qk/4o67/wBr/wCOCtKOPytOtP8AZt1/9BrLvvn8Hbf7zr/6FWTVkXsaWsNstJP9iH/2Ws3WG2eHLBV/iuIU/wDHq0PEHywTr/sVl6p/qNCh/vX0NDXugviN7Wm/cOv996x9SX/ip9CX/rs//jta2rNvEa/3plrNvo/N8aWCr/ywsZH/AO+mxU2BGhfN+/tP+u1V9PX/AIn+tN/1x/8AQamm+e6tF/22qPSfmvtab/p4VP8Ax2hgirMv/ISj/v8A/wATWj4X08acmpae38Fvb/8AovbVBl/4mN3/AL61uSzRQaxdsz7F/s+N3f8A3Wpy3JltYpzzhfBd9/17tv8A92vK/HXii68Rx/YfDc7paJbrDcX0f8fslR+JtZ1LxXp2mWVq72WkJfRw3CJ8j3P+9/s11TeH4NO06dY49iKlFOnzPmZTah6nM2PhWDS77w0scez/AEhk8z/tnXaagv2O08yGTY6TK6On+9VfUl/4mXhpv+nv/wBlq5rC/wDEtk/31/8AQq7VpZIybuaEOuXN9Pd298/nuvzxfJs+Vq5W+s2W+u4V+RLhF31rXE3ka5Yf9PELJ/3zzUl5HvvrRm/i3JWT966ZonybGDpem3Nm89vHO/lb96J/BXA/ELwa3nyapZwbLhf9dGn3H/8Asq9AtbW+srrUltbuSCW3m/1aP8jq3sahuLy+n/fSQR3SJ9/y02P+XRq8ivhlVjytXR6dDFSozUkzw+3uFuINy0bttbnjrw7Foc/9sabHv0yd/wB9HH/yxb1rn/OWVN1fF4ijKjPkkfoOGxEK9NTiOkm21reDfCcvje+2tJs0y3/1z/3/APZFY+l6TeeKNcg0vT498sv+uk/uL619DaD4P0/wvo8cdxPGlvAnzonyJ+JruwGE9q/aS+FHn5lj1QXs4fE/wKd9JBpenR2NjB5j/c/d/wAC03wrH5esfaPuJFbyPM/8CL2/9BqH+1F1HVd1raPBZbNlv8mzzmbv/uisXUta+x/2z4dtZN969xsu5P7kW37v419I43dkfHOWmpxOqWMus+J59ajkdJZZmeGSN9j7e1bngXxtc311rVvr0++V5vs8N8/91FwFb/4qtC1sV+3QQr9xU2VR8M6Ct1pU9xJH/rbub/0Ku1wTVjDn11Ou0eTytRsZP78Mlu//AAH5q6Dw+23XL+H+GWFf8K4Oz1C5s76Czm/49LW4WZJ/40XbyK66zvoP7YtLy3nSe0nRkSeOT5K45QcHZj3Nbwmu7wlBH/zyeaH/AL5keqcLbPA+uL/HEkj/APfNWvCsnlWmrWv/ADyvpv8Ax75qz5JPK8MeJf8Acm/9BpLYDkdam3eEvO/6bQv/AORErsrpt1jJu/uVyfjKP7L4V1KFf+WXl/8AjrCumZt1jIv+x/7LVp3ZXRGfrn/Is2kn/PK4tn/8eroNY/1Em2ub1hv+KDu2/uor/wDfLV0GqSfuP++aa3JK+rf8jH4ab/r4/wDQUq1rX+ojb/pstVdW/wCQ74a/35v/AEXU2rN/osf/AF2jojuPoSXzf8VPov8A173H9KtSN/xMbT/caqtx8/ibTf8AYt5qsSf8hiNf7kNaRRLK+iwtdaNrKr8nnzTJ5n+9W34Et49LOlWK/wDLJPJT8FJY1leE/wDkXJG/vTSP/wCPVf8ABbfbPEUc3/LKLcif98nNb0V76MarvFo1PHkfneI/DY/6+G/8dSs6+bakH/XZa2fGMe/xHoR/uw3X/oKVjah8klov/TaumqvfbOWn8CCRt3i6P/Z05v8Ax5qhmb/ia2i/71WGXf4qnZf4bFf/AEKqc3z6zaf7KNWETVlixbf4u1b+4lvClWNvm6rJ/spVPQ23+I/ELf8AXFP/AB01oWfz6jO39xFpIGZfhH/V6tJ/fvpKsXjf6Drv/XFv/Qap+D1b+x/O/wCe9xNN/wCPVY1CTZo+tSf71HQoseX/AMU5Av8A07r/AOg1Qu9ObVXgY/8ALC3mb/yGRWvdR7NG2/3Lf/2Wl8OLuf5v+fdv/QadvdE3a5PcTebpuhXH+xH/AOg1l+MvEVjoOpaddahJsiW3m2f33bj5Vqn4g8RRaJ4V0W48vz33/JB/f6iuF0rTNQ8R+MNavtZne6liSH7PB/yxhVl6KKhLmdhRVldmStnqfjLX4LjUt6afEjPb2P8AAm719667wfo8VrPrq+X9y7/1f/bMVrW9mtrqMG3+OFv/AEKm6Cv+neIV/wCn5f8A0Gu2MVBWRDlzFiHUL7Tr67+wz+S7W6vs++m6rWqTLrmlbv45U+f/AHqhVf8Aief70NQ+H5t9rJG3/LKZoacn7wkrHNzaXLqNjH+82Pbp+5/4DVy+0+XUtKkjuv8ASopU2Ok6VY1KxaXR7/y/9bbvvqNrjUbC0g8m7ee0lRX+dFl+9+VcFWjzSaidsKrjZniPiDQ5fCuo+X+8+xS/6l5P4P8AZqqzb69e1zTYtZtJLHVoNkUv3J0+5u/9lrx2+tbnw9qsmm3n30+5J/fX1r5DHYN0HzRWh9xl2OVePJN+8vxHeZVe4vFiTc1OmkVU3NXWfCvwHc+Krv8Ata4j2afE/wC58z+Nv72K86hQlXmoRPUxOJhh6bnI6L4b+A1sEj1zVvkuGT9zH/zxX/4qui1S8+3322OPZaJ8nmf73Wt7VpNM8OQfvPMvdQl/1MH33f6LXM3TSy+GL+6uP9F+ywtcXckn8G7+H8Fr62FGNCChE+Cq4ieIqOpPcd4imaz+HP2VfkfUZmS3T+PazZrylm1XwRod9caPdyWrt8mz+B93y/dr0K+1b/hKNRgvI49mn2sKpaR/7O371YeuWPm+HP8ArrcQp/49XoU4e5dnG5WZ1Gm69aavY6a0f+i3EG2F4JP6eta2lr/xI57Vv+WDyJ/X+tc7faK2neZcWvyXEXzpJWl4b1pLp5/t0kFlLdbfJT7iO23H5n0rKdJx1Wwk7nQXE27w/wCHrj/nhfW3/jzba0vF0e2COT+5Mv8A6FXO3Em3wlfwt9+zmWbZ/uyBq6TxVJ5ulSN/uvWUdw6GP4+n/wCJrou37ksTf+OsKxbGRk8cTr/f06P/ANGPW54oX7RqOm/9MrSZ/wDx6Oubjk/4ryNv7+nf+gyVTZSOivG/4mVp/wACptivleNdS/6a2ML/APfLEVHqDf6dYN/t07ds8aR/7Wl/+gyVTWgjUhb/AImv/AKp+Gflk13/ALCk1WLVt2q/8AqroLfv9d/7CMn/AKCKlgaFh/yH5/8AcjqHwu3+g3f/AF/Tf+hVJYt/xPJ2/wBiOm+F1/0Gf/bu5nrVbgVdUb/iQTr/AHrhf/RgrU1rTfP1HRbpvuWDs/l/32ZcD8qxb797o1pt/wCWt3H/AOhV0niK6+yp5n/fCf7VV1Jeh2HhGRGsJ1Xqku1/97aua4zSk2XuuP8A3tTm/wDQq6rwHA1tojh/v+cWb/vla56xj/5Czf8AUUuf/Qq9CSvTicC/iSJtNk/4mt3/ALG2s/w63/FOWjf3nkf/AMeq5prf6df/AOf4aq6GvleHLD/cb/0I1g17xstrhps2yx1KT+55n/jq1Y8P/L4Y03/r3WstZPK8P6tJ/sSVrWP7rwzYL/dtF/8AQaUlqC2MXxEu3wjI39/b/wCPMK6C++XTZF/uJWP4kh83w/YW6/8ALe7hT/x6tbUG/wBFn/26CSncLv1zQv8AYST/ANBFTXny6lbt/sNTZPm8Qaav9y0kejVF/wBOtP8AgVJK7LG+H9Paw120uW/5eri4/wDRaf8AxNbmmt5Ws3a/7dVVKrb6I38X20fqprhPGvirUPtXiHTdDfyLtoWd75P4Pl/gpMzScmQeJPGS2trPp+k/v9da+kd/7lt838XvXH2vhOX/AIRXVry+kkutQuEkeaeSuu8F+F4rXR9Nk/ePLLCrzTyffdmq5qEar4O1JV/gRv8A0KuinT5Vd7jcr6I1obOKK0j/ALzQr/6DUmka9fJDptvcT+dZOjJsf7/+zzU0a77SD/riv/oNYs0nkeHIJv8AnlMr/wDj1bSehmlqSeIIWTUYLqP5HV6ybfSZ7K+jmhn2faEbf5f96um1b5rGRv7jq9Yt9Yyrr9o0M72vnws6SRv/ABL2rlqw5kmdFOdtDmfHng/+3rT95/x+xf6mf+P8favJ4ZJYp5Le4j2XET7HSveLi81W4/czSR3Uq/8APdNn/j61wfjrwyuswSalYwSQarAn76D++tfOY7Bc6dSK1/M+ly3H+zfs5v3X+BwrNRJNtqvb3i3UG5ahupm8yOO3j8+4lfYiR/xtXy3K72R9oqiUbsvaXY3PiDUo9Ns/+PiX+P8AuL/er3DQdF0/wRo32WH99L9/5/vu3rVX4b/DNvD2neZfSbLuf55tn3/pn0q9rmqWLzx2emwSPbo/+l30f3E9t3dq+qweE9jDnn8TPisfjfrE+WHwr8TNt4Zby6g3R/6W1xG6J/tbtx/QVzvxet18S+I/s/mb4rBFR/8Arq3Wuk1LXF8MazaXUyf6XeWkj2kH+10yfpXOrZskG6T95LcTb3kr06Mbyv0PIqSfQx9F8Xalofi6xsdQknvdHgt2lRH+d4Wb5cj/AOJrtppon8y4t5PPiimjuEeP+7urnbfRUvPF1+rR/wCqsY//AB5qtTfadD8y3t0R7e6RkeN/51tOknsZc3c7qaTytc02T/b2f99VqaT8virxDH/z1S3l/wDQ1rl/t0F1p0E0N2k8tr5f2hP40+oroLO42+MfMX7l1py/+OSf/ZVyPTRjLGj7YPFU6/3oVrj9NkZr7Ul/55XEif8AfLV1kLbfFW5f+eNc3Zx7J55F/wCWtzc/+jHqhrcb4Bm3eEdN/wBytDT181L+P+/5n/oNYvw9b/ilbRf+uif+PGtzQ/8Aj7u1/wCm1WtmIPCrb/COm/7Fuqf981Dr25vA9/8A8B/9GCm+EZP+KVtP9h5E/wC+ZDTtcZv+EHv2/wBhf/QhR0GtzevPmtH/AOuP/stY+rN/xR0f/XaH/wBGCta4bbBJ/wBcW/8AQaydQ+fwrBH/ABs8f/oVUthG1rDfuJP99f8A0KobNt/i6Rv7lov/AKEak1r/AFcf+3MtR6Kv/FVak3923jSr6IBul2K6RdatNJ8/2i4a4f8A75wq12fxMG/wRqK/3vK/9GJXGXTfatR+yr9z/XP/AEruPiGu7wldL/twf+jkruoL3JHn1viiYNx+6tZF/upVHVG/4lWkr/fu4a0NYXbBd/7jVT1Bd8GhL/09x1i9jRDvETfuJ/8Af/8AZqj1Rv8AiY+Ho1/5+Wf/AL5WjxA37jb/AH3Wo7pv+Km0Jf7qTP8A+O1UtkHU0tS+eeBf9usuNf8AiuP92x/9CatS7+e+tF/22rNt4/N8Y6tJ/wA8reGH/vrmosCNSRv+JrB/uNVPw+vyak39++kq1H8+qwf7KVX8N/Np0jf3riT/ANCoa1BGfdWf2/SruzX/AJauyf8Aj1b1nF5Wh6zbt/yyu5P8azdNX/Tv+3ir+p3kdlb+KGZ9iqyv/wB9LRLcmSvZEXiS+it/CfmXEmy3V4fOeT7iLuryfxtrV9461KS30uSS10J5VSZ/uPc7f/Zam1a81DxzrnhqOZ3tdC3ybLFP42VeC/rXVSaTFYWke2PZtmWrp0+Z8zKb9n6mHo/h2Kw8VaascexPsM3/AKEK6m4ZrG5sZbZ3hZZeXSopl/4rHTf+vGarGqLs+yf9dq646aIylqXodWn1SCeO8+e7idk8z7ny9q5GTT2eS7s2+SJpt9b0c3la/dw/3oVm/pTprVZ9V8tv+WsNYySnFpmsXyvQw9Lsby3tfs/2iR0i3JskTem2vLfHnhFtInk1Szg2RP8A66BPuf7wr1DS11Cy02SS3u5EeKZoZoPldPl9j/jVe8uJ7iOSS6gSe0f5HkjTY/8AwJa8fEYT2sLW0PWw2Llh6nMmeJxzLLHuWhW21oeLtB/4RK+jkt/n0e6/1Mn9xv7tZbSK9fF1qMqM+SW5+gUK0K8FOOzCabZXTfD/AMF/8JbP/aF58mlQP8if89mX/wBlrD8K+Gbzxvr/ANht4/8ARIvnuJP4PpX0Jb6LpXhfSka+nj+z26bEj+4n4DvXp4DB+0ftZ7Hj5njvZL2VN+8ZOtXkXkR2drB56fxv/srTvD8y6XBq2oN8lvFbr5z/AO1ycfrUNlcSa1qMiraSWvn7YrdJPk+XvJiuZuNeTV9H/sWzk3xRXEj30n99lb7v4V9By3lofJt+7qcbZ6TeQaq+qW88lrev++8xH2ferpvAPjKXxB4cnj1h9mqzzSTef9xJv8DVpbfdPdt/zyh/9BWqvhvw2r+GNNZo/neHfXa6cWc6l3Oy0WTZqU/9y6t43/754rS0lfP0rXbP+/u/8eWuR0fWpYtSt/7SkSC3tfMR5/8AZbpu+lddosyxaxJGsiPFdQ70kT7j1yOLhdMrc1LNvtng7TZG+fdYx/8AousfWLjb8OY5F+/E8f8A6FitDwrN/wAUdaQt/wAskaH/AL5bFZt0qy+C47dv+Wt3Cn/kcUkBzurN5X/CPN/0/L/6C9dNrDbrGSuX8TfJBpP+zqMP9a6LVG36a/8AsJVp3YEerf8AH94am/u3ez/vqOtbUP8AWQbf761j6422x0WT+7qMP/j3Fa1837+Bf9uhbgQyf8jxG3/UL/8AahqxqH/H9YN/ttVWb/kdIP8AsHN/6MqxeNvurD/rs3/oNOO4PYdG3/FY3f8A2Do//QjVpZNmozt/chqrb/P4qu2/6dI0/wDHqdcNsn1L++sP/staRWgFW30ttX+Hv2PzNn2hPv8A/Aq7fwbJGt6I1+T/AEf5I/7irsWua0f914RsP4P3K1r/AA73T6jPdP8AxRMif7oYV0UPjTOat8LPQqKKK9k8sKKKKACiiigAooooAKKKKACiiigDzjQ12eFdJZf+feOqMnyeFdWb/Yketaxj8rw/psf923j/APQaw7rd/wAIXqX/AFxkry7aHfHc0r5f+JNH/wBe6/8AoNYuofN4VgX+/NCn/kQV0F0u/Rv+3f8A9lrnbpv+JHpK/wDT3bf+hUfZB7nSax89rJ/wGqd0vm+KtNVv+WFpI/8A31hava18lrJ/sOtUVbd4t+b/AJ8f/Zqlqwyxef6+Bf8AbqGx/wCRn1b/AK94f/Z6muP+QjAv+89V9Pb/AIqPWv8AYSFP/Hc/+zUmNDriPzdZ2/8ATKs/UpJ/Es8lj5fkRadNs3/xuzL/AINWozf8TiP/AK41V0ldmseIf+viP/0WlW1oC3uYOoaLBFputQxx/ch310U372CNv70P/stV2j8++v4/+esOym6XN5+h2kn/AE7/APstNOz0E9UZOtL/AMUdG39143/75at7VF3QXf8AuNWPq3z+BLv/AK4/+zVsXHzQSf7Sf+y0c1pDS0MPWm8rwraTf88poX/8iCtDVP8Ajxk/2HV6y9cbf4Hn/wBnyf8A0YlbWqR+bayMv9ylfUa0M3Xm8rVfD10v33ma3f8A4FGT/MVoWMa/2jtb7kvyPWP4im/4kFhdf8+93bzf+PYra1T/AEO+juF+4j76IvUGro5260FpfE+rQtJsl+zx3Fvv+468q6n2r578fWP/AAgviCSOSOSC0uPnhT+43pX1Nry+V4n0W6X7k6TWj/oy1y+seE9K+Imo2C6paR3Vpp1x52z++y9vpXDjcJDFR00Z6GBxssJO+6fQ5H4N+EryK0k1K3sPtWq3X/L1dfJb2y/3fV29cV6hN4ZgWDzNavpNXl/54f6q3T6Rr97/AIHurQvNcisvLtbeP7vyJBBH/T+GsPVpmSPztUk+y2//ADwj+d3qaVGNGChHYirXniKjnPqYPiDxNBFa7Yf+P3fstII0+T5e/wBK4/wvp8954m8Q6heSefeyyxwu7/7K1qfaP7b8VSSRweRb2sKokf8AtNVrwbb/APIaum/ivpP/AB1QK2iktTNsuW9mv9pRq3z7Upvhvaz67Iv8eoyf+girln/yGJG/uItUfCv/AB437f3764f/AMe2/wBK2e4o6k32dZ9Sk3fwotc34b03bBf3kP3/AO0Zn/75xXWWf/IVu2/g+Wsvwev/ABI5G/vXdz/6MNRLcpGp4f8AEi3Xie7+1bLJ/s8cP+w7K36Vqed5D61I38Fvv/8AHTWDDYxXWpXe7/ZrH8Ltff8ACOXcPmef9tmkTz5H+5F5h/8AZa55wUXoM6DUo9ujRx/9OKp/47R4L+fwzpLf3reP/wBBohja/jnX+Bfk/wC+Vpvgv/kTtF/691T/AL5rFqzNOhoafHvsb+P+95lV9Bm3eC9Jb/pxj/8AQam0ttsd3/vtVPw7/wAiVpq/3LRatfEZmh4gb/iT6S3/AE/W3/oQq7q3/Hjd/wC5WZ4ibboGmt/0923/AKFWpqX/AB43f+5VrcOg1W+0alYL/dhZ/wDx3FWrj59VsF/2GrN0lvN1mf8AuRW8af8AfVaEfza5B/sQtWiEyTwu37jVm/v3cn/oIrPtruTTdU0azt/nurzU49/+6rbn/wDHaueF236VfyL/AB3c3/oWKzvAn/E28Z3mqf6yKCVbG2/4C2ZGq4bpEVPhZ6X4xXdNoI/6iH/tCaud1xfk2/7a11HiWPzX0lv7t3v/APIMlcv4h/5Ybf8AnstehUWp59L4Rt03/FT6av8A07zf0qnq3yarYf77VYuv+Rt03/r0m/8AZKj1xf8AiZab/vtWEdzZhY/N4tv/APYtI/8A0I1oQ/JrG7+7DWfo7b/E+rf9e8P9avL/AMhWRf70NRbQZR8Lrv0qST+OW4mf/wAex/SrUfzx6k3+wyf+O1X8Lf8AIuWn/Av/AEKneZt0rUpF/uSP/wB8rT6Atybw/wD8i5pv/Xov/oNU7e+/sbRpNSWPf9lRn8v/AHavaKvlaHpq/wB23VP/AB2su+Xd4L1Zf+neahbDZVutDa/e71C8/wCW/wC+8uP7n3aLG1W31zTZF/5a2MifyNbjN/xKo/8Aat1/9BrHZvK/sKb/AG2h/wC+lNJe6hE2oL+/sP8ArtUMa7fGN3/01sV/8darGo/8fFp/12qO6/5HGDb/AB6dJ/6EKuUhJBffLqVg3+21V/8AVeLb+P8Av2kcv/jzirGpfLPYN/02qv8A8zx/v6X/AOgyGlKVykWoZNmuf70K/wDjtZOjr5V3rVn/AMsorvf/AMBdQ1aVx+41G0b+9uSq9iq/8JjrUP8Az3tIZv8Avn5am5RcbTf7S0C7t4/kuERkST/erzvxF4PXxH4EtJIfn823V/8AbhnX723/AIF1WvTtBk8i+nt2/i+dKxbO4XRrHUrdvuWWozJ/wFm3LVVIQrR5J9R0qkqMlOL1R8s6O0uuarHoqyeRcb9k0n39i19QeFfCmoWWj2ljp8cfh7TIk+/Onm3c3+1t+7Hn33UeD/BWkeH9Z1LxN9gRNVv/AJ3n/uKvp/drcm1qe/8AMWzj8/8A2/uJ+deLh8FHDN2d338j1sXjpYvl6JfmZuo2um+HP30Mb3V99z7VdP5sv5n7v/Aa878da817p2rW+kzulp9nZLuf+/7V1mvapbaSk8k0n23UET/Vx/chrhbq1li8B3bNH+9uvv8A+87V3Rim9TiTsbnhvRVsNDsIY/kSK3j/APQabrEKxeDtSb+8n/s1dFcQ/ZbSSNf4UrD8QL/xSUcf/PWaFP8AvqQV0bIyRvXi7INv91P/AGWuP8WWMUvhKRW/5avGn/fTV12oNvgnb/YasHxIv/FOWEf967t0/wDIgqDSxajuJfC7zyRwJPbsjb0rY8P6hFeeDoI1k3yrD86fxpVXVFXyJ939yud8SWLRaHaNbyPBK1xCm9P9puaxlFP3uozspJFaTw9H/cSR/wDvmPH9a5fWP+Q/4a/6+JE/8hmtC4uLnz45pI9iWtv5Kf8AAurVX1a326j4amb/AJ/tn/fUb1zspG1qS/6D/wADWo9ab/iceF5P+nuRP++oHqTWPltZKq603+leHv8Ar+/9pvVdB9TY8z/iawf8Cqvat/xVutf9cbf/ANnp3/MWtP8AgVQ27f8AFXasv/Tvb/8As9UQXt23WIP+uLVY0H7kk3/PW4Z/6VRvpPs93byN/BDI9WtB3Jo1gzffZN7/APAua0QGfqTf8U5qTf35m/8AQq6DxBD59rBH/Bv+eufvv+RY/wCut3Gn/fUgrS8cap/Y2hz3S/fRPk/3m+7VX94T2sb3wx1KTUtW1/H/AB625ht0/wB9d5f/ANCWrjR7tc8Qt/08x/8ApNHUfwp0n+w9DFmwzKqq80n9+Vsl/wBatTx7dT1lv71wv/oiOvR/5dI8561GzJsf+QxcN/sLVfQfn0q7/wCvub/0KprHd/bF3/uLUPhX59Kn/wCv64/9GGsGtTRbFfS2/eal/su3/oNWvCq7fCum/wDXHf8A1qjbt5X9tN/d3f8AoNanh9dvhjTV/wCnRf8A0GnJagjN1hd3hy0t/wDnvdxp/wCRK2NSbZBO1ZN83+g6L/cW+X+tamsfLaOv+7SWjGU775NR8PL/ANNm/wDRZqxrX+rt/wDrstQ6h/yHNCX/AG5n/wC+Y8f+zVY1hv3cH/XZaUdxso6tdz7P7DjjR/t8MjvJJ/dXH/xVZ8OgxWF9YbvnlfdvkrSvl/4q7RW/6d7n/wBkp2oN/p1g3+3RZXuNuxR8OwrFo3k/88riZP8Ax6pLGPfPqS/33/8AZaNN+S71K3/u3G//AL6UGrGk/wDIRu/99auMtCLWKPhX/kWNN/2EZP8AvljUmmx+ampR/wB52qHwr/yL8f8AszTJ/wCRDVrSflvruP8A6bUlJ2LS1KPhmb7R4csGb+O32f0qvqy+f4Hu9v37dGmT/eTmpPBq7/CNh/s7k/8AHqsW8f2jTtStW/jSRP8Avpanm0sNoczeb5Fx/uv/AMBaqvizR4n1jRZG8xLS4maF9n8DMp2H/vqnaP8A6f4O0mZfv/Z1T/vmrniKT7Z4L+1L/rbN4bj/AL4kGa0TTjZk7O6PCfjN4bl8P3ceseX8n3LiSP7j/wC1/vVV+Eeh/wDCVarHqjWj6pDB/wAe9qn3Hb/no7fwqK9s8XWcHiWCfQ5o0eK8T5/M/utWxo9rpXgPQLTSdNgSytIEVEj/AI3/AKsa8Spl9NV/a9O3me1DM6n1d0OvfyGx+G76ePzNa1LyIv8Anx0790n/AAKT77fgRWHqmraVoySW6xpa6fEm/wAuBPvt/j9a2L66vL+CSRv9Ct/77/f/APrV5/4ovrXUZ7DTdPjfyXm3vO/8e2u5roefF9Tn7pbzxB4x0KS+k/dWqTTW8H8CLXWXFjtjjVv43WqdratL40j3fct9Ob/x6QVtX3zXdov+3WsUlsJu5TWNf+ExgXy/9Vpzf+PSVY1KPzZ4F/26hj/5HW7b+5Yxp/30x/8AiatXnzX1p/wKhMdrHN3GkxXXjSfb9+LTl/8AHmrWXXpbW60W1uo9iRXG/wA+P+7txRZru8a6s39y0tk/8eepry3We+tF/wB6oaUtyjprqZZdV02ZZN8T7v3kf+7WWzb/ALfJ/f1GT/x35a5vTfP07xrfyQ/v7eC3h2QSP8m5t9amnrOnl28n333TP/vM1czVhrcr+D/mvvEP+zfN/wCPRpW9b/LrG7+/CtZPhmH7PqviWP8A6e43/wC+o0rSVv8Aicf9sahFPUj0Ftt94lX/AKiP/oUcdaVq27StS/3JP/QaydHb/iceIf7jXcf/AKLStCx/5Bepf9tP/Qa0WzJW47w22/w5pP8A16R/+g1Crb9Gkh/56zbP++mp3hdt/hzSf+veP/0GqsLf6XYW6/x3bO//AAFaqIje1j/kGyL/ALa02z/5G2P/AGbT/wBmFN1b54I1/vTLUln83jG7X/nlaR/+PMasSKevXi6M+papJ/yyh+T/AD9a7uTzovhbJ9p/4+F0c+b/AL3k815prH/E58Y2Gmt89vb/AOnXCf7v+rX/AL6r1rVIfO8F3cf8Tae6/wDkOu7D/aOLEW0Rh6hH5Vp8v8MP/stYepfJ4Vg/67R/+hVvaz/x6Sf7lc/rH/IrWn/XW3/9GClJaBHcveKP+PSdqo6h80/h5f8Ap73/APfMZrS8UL/xKrus2Zv+Jr4aX/pq3/oul0sPqa2pLvkgX/pstVYf3/i7UpP+eVvHD/30xP8ASrmpNsktG/6bVT03/kYNa3f9Mf8A0GpasBY+/qMC/wBxGqHQv9frP/X9/wC00qaP/kK/7qVX8Pt+81pv+n6T/wAdwtD3Gh0cfm6rdr/u1l3Hm+Mp47qRPIit3kt/9/a2Dn/vmtqz/wCQxd/8BrP8L/Jp1+v/AE/XP/ow02rscdHcxbrT4rfTd0cf+ovo3/8AHq3NaX/RLv8A3Ko3y7tK1r/Y+f8A755q9fSfaNNkk/vQ76tPldkS9jP1Zdv/AAj0n927j/8AHlq5rS/8S6f/AIDVXxA3/En01v40u7b/ANCq5rC/6DdrQnaQWurlHXG8qfQpv+njyf8AvqM1NqDbPsjf3Zqp+IJP9E0KT+7qMP8A6C9Xtcj2QSSf3X3/APj1QnqWU9Q/0fxjaMv/AC9WkiP/ALyMK0tLt1lnkhb7kqb6zdYk2az4buP+nhof++460t32DWYJP4GfZ/31Ti9SWrnJ/wDCN/bP7etZPnuIrjY6P9yaJ1BWvnXxBHL4S1+TSZPM3s/+jxyff+avrDUF+xeLp/7l5pyv/wACiY/+y1z6+D9I8ZeJ7DxBqFgl0+m7vs+9P4vU/wB6vOx2DhiYpp2Z6mBx0sJJ9U0Ynws8GX2laPu0+0T7bdfPcarff6r/AHY06viu4vPD9jYJ9o1Kd9Xuk+ffdf6pP92JcL+daN54g3P5NvH58v8Acg/zxXP6xNFB+81ST7/3LWP597f1qoU1SgoxWiMJ1JVpucndswde8Tb3t1sZP+Jq770/6YrXK+AdJ32upXUkm+4ur6aZ3k/jrS0uZtU1zUtQ8vYi/uYf91Vq94Ft/K8MQSN9+4eR/wDvqQ1tGKWpm2XNNtVi1GRvv+VtqHwiq/8ACMQbf4nmf/yIauWP37+T/eqr4P8A+RY03/rjv/76bNavcUUC26yyX8jfwbqw/B9i2m6Hpt5a/f8Amf5/9pjXRW/y2t+zf7VV/Cce3wjoyt/z7x1nLVlrY1PCPiCK/vtW8z/RZZZl2Qf7q4NSXjbNA1qNvvvNs/76YCsNbGKWxv5PubPMfzKr+HftkvhXTbWb9/5vl3E07/ffbzXNKNmMufET/kB61/1x/wDQa3rdf9Ej/wBpP/Za53xFG2o+EtWkk/595n/8drooW3WMDf3oV/8AQaz+FmnQydaX/igNSX+7bt/47W1qEn+iRt/sLWLqHz+CtSX+/byJWldNu0qBv9iOtI/ESybWm/4nnhr/AK7Sf+i3qbVm22kbf9Nlqrrzf8TXw1/18yf+izVjVPmsf+BrRHcksQ/vdckb/nlFs/76apN3/E4kb+7brVXRZGuLvVpP+m2xP+ArVq3/AOQjfSf3YVrZCY7w783hL5f4vM/9CNR+GLloPGWg6Xb/AN2a5uf93y3Uf+PtTvD7bfB1pJ9xHh3/ANah+EQ+3anca1J9+/mbyf8AYgRSF/OtqXxoxqfCzu/Ei7vFGjf9e11/7SrA1Bf9OtF/6bV0niCPdrumv/ctrj/0KGub1D/kLWv++1dlT4jjh8IRt/xVV2v/AE6R/wDoVU5P+RgjX/pi1WbX/kbdQ/68Yf8A0J6gvF2+I4P+uLVgjVjtB+bVddb/AKeFT/vmMVcjk8iTUpP7qf8AstVfDPzza63/AE/N/wCgii+ZltdaVf8Ani3/AKDU20GO8Nw+V4c03/rir/8AfXzVV1Zv+KS1aT++jVqaft/sa0ZfueSv/oNZOsf8idd/7af+hNim9hrc3NQX/QZF/wCmNZT6q3h/TYL6OPz2fy4tn++22tW+b/RJP+uNYfiBf+KRj/2Zrb/0YlD2GzPuvDvkQT3Fx8779+z+BNzZq5p9utr4g1JV/wCWtpC//fNamvf8eM6/7FZ8jeVrlo3/AD3tGT/vnFC91IW7CRf+Jxaf7jVDpK+VrniFf+m0b/8AfS1ak/5Ctp/utVe1/wCRq1pV/jht3/nVSkSiT7uuR/8AXGqeltt1XXof7twr/wDfUYq1M23WIG/2Gqvpv/Iz+IV/vfZ3/wDIYqXK5SLljtbUr+NvuP8A+zVi+HV3aH9nb/l3uJrf/vljitSNvs+s7f70NV9BjX7V4lt/7l953/fa5o5tblB4psWvfBV3ND/x8RQ7/wDvjmvP/ip4J+36B9qsfnSJPtFu/wDGit/Cf9mvWvD6rPBd2Mn9/Z/wFq5vS9S+y+GNNWT55V3Wnl/7S/LSrUqdeDhPqXRrToTU4vVHzX4Ph/4TXWI9P8yT7Or/AOkeQm9/+uaj+8a+odJ8M6n9kgt/k8OabEmxIINst3t93Pyp+A/GoPAvg7Rfh7aX91Z2kEF3fzNcXE/+03bP936VqTapc6p8trH+6/57v8if/XrysLhFho933PSxeNlipX2S6GbqC6Z4ffbax7JZfkmupHZ5X+rtzXlfxC1KTxDo93Z2LumjzzRp/wBdm3V2HizVrbTdNu1h33uoOjI8/wDcZu1c7eae0WnaDZ/89b6Hf/6Ea61FN3Zx3tsb39mpBB8vyKqVV1a3VNK0mHy/9bfQ/wDoVbWqL5VjItZutL8/h6P/AKflf/vlSa6DM0tYb9xPXM+JtNiuP7Chb+O+j/8AHa6TVv8Ajyk/4DWbri79V8NL/wBPbP8A98xvUPY0W7Ibq+n0HSr+38jz7edGT/bRm711V1fRX/hyNo5/P2ou/wDv1j6xGr2ki/7a1i69YyxaloS28mzzbht8f99VjNYyinqM7TUGWXWf9zTm/wDHm/8Asa5Vf+R4tF/v6dJ/46yVemup5bue6kj2PL5duif7K/41G1v5XjXSWb78tpcJ/wCPR1zspGxfL89o392ao7htnjjTW/v6dMn/AHy0dJqXWD/rstRXTf8AFW6T/wBelz/6ElXvYNkbFjJ/xNf+AVT0Nv8AS9dX/qIt/wCi0qax/wCQz/2yqrobf6drq/8AT9/7TSmSXo5PK1W7b/pitWtHXytKjb+8jP8A99c1j61M1r9vkX7/ANm+Strb9nsdv92H/wBlrUDNk/5Buir/AHruP/0KtrXofPurRm+4vz1kzLtTw1H/AHrhX/75Umo/iJeSRWMdraybLu9dbSH/AHm6/kKa+IT2O2+FGoy6xo2pXjf8e8uoSfZ/+uaqi/8AoStUNnH/AKHfN/1Ebv8A9HvW14Ds4dO0BLW3G2CBvLT6BRWbFH5Vvdr/ANPdw/8A31O9ei1+6iebvUkZum/M+pN/vVDov73wzprf9Mak0vdsv2/22pvhdd3hXSf+vdawa1uarYx2k2eDtSb/AKYyV0TL5WjRr/diVP8Ax2uXum2+DtSX+9u/9Crrrxf+JdJ/1xptagjL1Jd0/hqFv+fjzv8Avlc1c1L5INv991qncNu1jQt39yT/ANBFXNS/1kC/9NqlDIZP+RutF/6cZP8A0JKdqS7r60/4FUbNu8Yx/wCzYt/49J/9jU183+nWH/AqUUNmfq1xPqkkmgxpsSJI7h5/4/vcY/75qjHocFrdyQ/xvbtvrUj+Txrdt/f06H/0J6dI3/E4j/64tTSSG2V9DX/in9J/2IVT/vms+aHzfDOrR/7ElXtDb/QfL/595pIf++WotVV9H1JW/wCmn/oNaKV4kWJrFvN02wb+/bx/+g1j3S7vBepf7MMj/wDfNaGgtv8AD+kt/wBO8f8A6DVOT5/DGtR/9O9z/wCgmpUtC7Fxm8/Snb/nrDvrP8RSf8SPTb7+OC4hf/gLNtNaGnr9o0OwZf4rdf8A0GsvWP3/AIH1Jf7kO/8AJs1NxtGsq7b6ORv7+x6ydc0Pd4tgjaSREntJPs7/ANyVGB/9BrW1D97YwXUf8cKv/wCO07xRMrwaFqi/8sruPf8A7rqVrTRxsydndHzf8WNHbwbrP9oNH5Fpdff2fc3eq/Wuk+DHhqfUZ/7cWxk1G6/5d43fZFCv/PR39/7teleLvDdj4+STw/qUG+0WZXm/4DXWf2hZ+HrGCxs4EtbeJNkUECf+y14jwFOFd1VtvbzPaeZVJ4dUdntfyKbeGWlg8zXtS+1f9ONr/o9v+nzP+LVzeua9p9haTw+X5EUX7m3ggT5HatzVJp5YJJryT+zrT+Pf9/8A+tXA6xdRat4gsLW1g2WkCNN86ff9K7XG7PPi+pi6fa3ms+O5L7UpPPuItOVE/uIrN2rqmsVS6gVv7++qvh+3aXxVrszf8skhh/8AHSa1m+fVYP8AcraKsS3cq6aq/wDCTa6y/wAENun/AI6akuoVuL6BW/uNUej/AD654hb/AKeI0/75j/8Asqtfe1iP/rjSKOXsdHW41/xDNH99JoU/75Wui0/xIz+I7CO8jS18q3kR50+4+7pVXw+u/UvEsn/T9/6DGlWGtVn1X5v+eNZuKluUdRDIv/CRxt/A0P3/APgVYdm2/SrGT+95j/8AfTVz/h+S8sNR8QtD/pSfaGhh8x/ufux/WtrTYW/d2q/cgRUrmaGtyr4BX/in/wDcuJk/8iPXQaX8uq3f+29YvguPytHnj/55X1yn/kQ1qae3/E1uP+A0LZlFXwm23w5JH/cu7hP/ACO9Ta43/FAX/wD1xaq/hn/kFXa/9P1x/wCjDUmr/wDIi6n/ANcW/wDQqvoStzeuG3o/+5/7LWfC3m2ukw/3nV/++eavL80H/bH/ANlrJ0uTfqWmx/wLbyTf0rRCNrVPnewX/p4p2gt/xP8AWm/ueSn86huvmvrBf+mzVJoLbtV12T+5Mqf98x1TEjH8QXUukWN/JD897eutvbf7zcCvU/HC7/DrJ/euLZf/ACPHXlFmv9s+O5G+/b6Sn/kd/wDBa9e8VxiXSAvpcW7flMld1D4ZHFXfvROZ8Qf6if8A26p6h8r+Hv8Ar4X/ANBNWvEm77JPtqjq/wDx9eHv+vv/ANpvUSQkN8SfJ5f/AF2Wib5/FWkr/ct5n/lUnihf3Ebf9NlqOFt/jG0X+5Yyf+hCh6oe5pTLv1W0/wCBVR0f97qWuzf3rtU/75X/AOvV64bbqto3+9VHw79zUv7/ANukqdhly1/5Csn+ylV/Cn/IHj/6+Zv/AEYasaf8+oz/APAUqr4Rbf4cgb+88j/99SE0PcpBY/K93Iv/ACymZ6yfs8vi1o9YuI/IinhX92n93tmtzS/m+3/77VR8K/L4R0n/AK91pyV2CMu3s4oJ9CmVPuXDJ/30prQ1pf8ARP8AtstVbhvK0eOb/nhdq/8A49ir2sf8en/A1rROzsiGrq5Vvl2eKtGk/vwzJ/47Umsfcgb/AKbLRrX/ACGPDzL/AM9pE/8AIdGsf8esbf3JVqYy1G0V9SbyvFWm/wDTW3mT/vnYasTSbNSsG/3kqvqjf8VN4eZv4/tKf+OpU2pL5UkEn92ZalPUu1yjGvkeKtWhX7ktvHcf+hqa2NNs1uIJ7f8A4GlZ8jKvjiwb/nvYzQ/98tmtDTW+x6x5bfclRkqoSsSzgZvCP9s+FZ7eT9/Ks01vcQf7Ssdsi/7WMV8/yST2euSaC3/IQ37E8z+7/er6wZv7N1jxDG33N8d8n+6ygN+tZeh+DdIvfFsnjC6sUfU/K8qGR0+4v97/AHv9qvMxuBp4jlknZr8j1cFmE8NzR3T/ADKvw/8ABuoaToEFrpcCafE/zzarfJvlmb1SL+W78q6DUNJ0/RE+1TSSapqCf8vV8+90/wB1fup+ArQuvEEt1I8drHJdN/0z+5+LVzesXUFg+7UJPPuPvpap9xPf/wCvWsYqCUUtDldR1JOUnds5/wAReJJHn8vS5JEvdjPcT/3Ny9Kw/h7oa2vhGwVf40aZ5P8AeY06xkll0fWtSkj2PL5j/wDAa6Tw3Z/YPDmmxt9/7PH/AOg1pFKOopSbK6wrFp2rTf8ATGT/ANBq5oa7fDmkr/07x/8AoNUb5vK8JatJ/wBMZK1rNfK020j/ALsKp/3ytaMSRz+rW8TeHNWkb/njJTtBhn8OWthcW8cb7LePfG/+7Rrny+BNW/vfZ5K3PLVbSNf7sP8A7LUS1dmUtibwbrEV/pU6r+4leaR0gf8AgVmqRm/4k2mx/wAb3y/+OsWrkdas/K8HX80MnkXCQtseP+9WxHJcrBYRyR/urLdN5n99tvFc0o2egyn40bZHaMv/AEEYf/RldJeR/wCgzr/sVzfiSFn8PwXDfw3Fu/8A5HSuo1D5YJ/9yoW5o3dGb4ib/in7CT+7fWn/AKMFbF9J/pcH/XasHXm/4piD/r4t/wD0YlbF9/r4G/6bLVR3Mwum/wCK1tP+wdJ/6MSprxtl1Yf9dqq3zbPGlh/14zf+hCrF9/rLBv8AptTjowLWm/vb6/m/21T/AL5Wobhv+Q1J/sf+y03w7I0unSTN/wAtbiR//HsVHeSeVo3iGb/Yb/0GtugGksfm+EbSH+/bx/8AoNWvAd80vjSaxh/49bLT/wB9/wBdXZNo/wC+VqrqV1FpPhhJpPkit7fe/wDwFatfBmylt7Rrq4/4+tQVrub/AIEw2j8BW1H40ctb4Weo0UUV7J5gUUUUAFFFFABRRRQAUUUUAFFFFAHEKv8AxLrRf+mK/wDoNc3qTeV4K1Jv+mMldNu/0GD/AK4r/wCg1zuqLv8AAd9/1xb/ANCrgt7p2J2NSZv+JHG3/Tuv/oNc/qUf+g6Kv9+7hroNSXytH2/9O6p/47WLq0eyDQv+v6GptpYp7m5rjf6DO3+fvVTmXb4m01v+etpIn/fNTas3+gyf8B/9CqO+/wCRj0Xb/wA8Zk/8dpPYaCZv+JrB/uNUeltu8R+If+2P/ouprxf+JlaN/vVV03/kavEP/bF//HTUspFr/mORt/0xqHS/n1zxCv8A02h/9F05/wDkM2//AFxqHR2/4qDxD/12h/8AQTRIESW6/wDE8k/2oaz/AA78/h+Nf7ryJ/3y1aEfya5/2xqj4b/5BU6/3b6ZP/HqiWjKKupfP4Lv1/6Yt/6FWwvzQW//AFxX/wBBrF1Bv+KO1b/YSStpfltIG/6Yr/6DU3uwOd1b/kQ9S/2Iv/QWroFkWW0j/wBqFf8A0GsDV/8AkQ9S/wCvdq3Y12WkH+xCv/oNN7lIwdcXd4Hu/wDYRX/75augutt1a/N/En/stc7rkm3wJf8A/XFq2ryZbW13f3E/9lpfaDcp+JJJbjwrafZ540u4rmOaF5P7y9asaXpc7QbV/wBCt3+f/pq/+FYdvr1tYWMczRyXtwqN/wBckqRo9X8V2P2i6k+y6e/+pgj+RH/D+L/gVJ3bshIvXXiCz0uR7fS4I7q4/jk3/uk+rfxH/ZFcna31543jj1KaSRIm3Im9Nny7sfKvbP510XhHS4rOC7kb94/2hvnk/wBlayfB/wAvhXTd38UO+nyW+LcpTvsSaLp8Vrd3e3+B9lVfCLeb4fjm/wCfi4mm/wC+pDWhpsmyS7k/6bNWf4PjZPCOm/7m/wD8eoZcFoaWnrvvp2/26y/B7eb4fjm/56zTP/31Ia0tL+V7tv8AbrN8Hrt8K6b/ALaN/wChVMty0aGnrvu7j/frN8G/8iraN/fdn/76atLT/le/b+67f+O1n+D1/wCKV03/AHG/9CNZyeozQ0tf9Ou/9+s3wX8/hm0b+88j/wDj1aGmt+/v2/uu3/oNZ/glfK8I6b/uN/6MNZSeo7Gto/yz3f8AvtVXwb/yKOm/7KN/6FTrGTb9vk/22/8AQaj8Jtt8K6b/ANcd/wD30xrKW5RNDJ5VrqTfwL5n/oNSaHHt8M2i/wDTvWfeTbfD+rSf7ElbVnD9n0eBf7lov/oNaLcTKfiBt/hyw/6+7f8A9CrY1Rttrd/8Crn9Yk/4pi0b/p7tv/Qq3NWb/WL/AHnqlqySn4db/Ttab/ptGn/fMYrYtW/4nO7+5b1k+HV/5DTf9Pzf+OrWhC3lXd3I38FvW2yJIdB3f8IPI0fySz+Y6Sf7zda2fAOiweHNL061U4RGVMv/ABszdfxaqGhxqvg7TY/uL5P/ALNWnZ3C3mtadbr8iRNHM/8A318orSmveRjN6Hb6+NxsB/08f+03rkdcX54P+uy11+vfdtf+urf+i3rktW+eS0X/AKbLXfP4jhh8JRum/wCK10mP/p0mqbVv+QlYL/vUXUe7xxYN/csZv/QqNQXdrFp/uNWCVjYr6H/yMeut/sQp/wCO1oL/AMhyNf8Apl/7NWXo/wAmv67/ANsf/QTWpbt/xPI/9iGmkBR8N/JpUi/88riRP/HqjZv+Kc1r/rjN/wCg1N4dX/RL9f4Pt039Kjkj/wCJNrSr/ckrPdFl7S2/4k9g3/Tuv/oNZsn/ACJ2pL/07yVc0P5vD+mN/wBO8f8A6DWfJ/yKupf9cZKa+EDUh+bR7Rv71vH/AOg1g337rQ9Nk/u3cdbln8+h2H/XvH/6DXP6t8nhWNv7lxH/AOhVm9i+pqasu2eP/rrVe6+TxjYN/wBOM3/oVWte+T5v+my1Tuv+Rt03/r0mpdEBJq3/AC6N/wBNqq3UnleOLD/a06T/AMdarWqN/qF/6bVVvl3eNNNb/pxm/wDQhR0Q0WtSZfMtG/6bVV3eV44gb/nrpzJ/3y1WtR/1lp/12qjM2/xxaf7FjN/6ElJgjUk+XUrSTzNj79lY+rW8t14tu2jj8+3nSN3gT/nqnc+1O1q+WJ4I2k2Jv3vJVWTxU0E8drpNg73Fx9ySf77t9P8AGk21sCVzeurWK1tPtGrXaeUn8H3E/wDsq5nXvH09mkEdjaSQRXEy26SbN825u+37qD61D4g8P3jQfaNQu3e7fb/H86ewP8P4Va8WWsVqmhQxx7P+JjH/AOOxvVezbV5BzJOyMWbQ2+yTzXUnz7N/l/73/s1O8RRrFo+m26/8tbu3T/x7d/StjWG/0GesvxEu7+wo/wDqIx/+Oq9LRLQ0WruamoN+4n/3Kx/EW1NH02P+9fWyf+Pbv6Vqat/x6vWf4iXfHoUf9/UY/wD0E1L2NEaGqfJaz1k+Il/0TRV/vX0P9TWpqnzWs/8An+Ks/wAQf8y8v97UY/8A0E1DYzQ1T/UXH+5WX4i/5B2kr/evoU/nWlqv/HjP/uVm+Il3p4ej/vajDWTegGpqv/HpP/n+Kq+uf8y9/wBhGP8A9BarGrNssZ6p6037/wAPR/8AT8r/APfK1k9SzU1n/jxk/wA/xVT1Jt2paEv8fnM//fK1NrEn+ibf9taq3C7/ABVpMf8Achmf/wAdxT6AbEnyXdo3+21V7f8A5G3Vm/6dLepL5tl3Yf77VDat/wAVbq3/AF6Wz/8Aj1XukQR+KJttjdsv8FpJW9Y/urG0j/uQr/6DXN+JG36Vft/ch/8AZhXSTLsT5f4E/wDZa0JZl3nz6PosP/PW+j/8d+ar3ijRf7c1zRVk/wBVazfaPL/vt/Dn6VV2738Lx/8AT3v/AO+VroJJFi1LzG/uf98U/tEvY63wptQ3Ua/w7f61DfL/AKbf/wC1Mv8A6LSq3gNvtYvrpv8Alq67I/7iDO2rOonbe3f/AF1/9ppXpx/ho89/xGYViv8AxNbv/gNU/Brebo07f9P03/oVaWm/8hS7/wCA1m+D4/K0CT/r7m/9CqJRNFsVZv8AkG60y/8ATb/0GtjQ12+H9NX/AKd1rHmX/iR6s3/XStLR226HYf8AXvH/AOg0t2Bn6h/yLkE3/PK7jf8A8erQ175I/wDga/8AoVZuqf8AInSbf76v/wCPVsa8v7iT/P8AFUvRlrYo6g3/ABUfh5f9i5/9BFS6x9yD/rstVtU/5GDw03/XZP8AyHVjWv8AVx/9dlpR3GxuoN/xVWi/9crj/wBBo1Zf9LtP+u1R6g3/ABVWhf8AXG4/9BqTWvvwN/02Wp63KKtv8viPVo/+mML/ANKm035dSn/4DUMP/I236/37GP8A9CqSx/5DDr/sLUJ2QFHwr8mh7f8Ap4m/9Cq5pvyaxdr/ALa1T8Kf8gd/+vu5/wDQquae3/E1u/8AgNC2YdTL8Eyf8U55f9y4mT/x6tKx2/2jdr/t/wDoVZ/g+Pboc/8A193P/oyr1m3/ABMb/wD31oWzK6lPwa3/ABTEEf8Azymmh/75atK38pNN1a3kf906Mjx/7y1j+E2/4pzd/fuLl/8AyIar/wBrW32u7a48ydN/yQJ/Ht/velQJq5N4Vsb5rSBm8v7QiLC93J/dXptFaGoX2n+H5Pm8y91Bv4P4/wAf7i1l2urav4o8y3sY/wCzrKL5JXT5H+m7r+VVdH8PxWuvybpN6Lb7/L/g3U1Gc9egXUdzPvPEWoeKtRu9N8vyEtdruif6r5uRyeX/AJU630eK11W03fO+xneR6uWq7fFXiX+4s0Kf+QEpzNu1mP8A2YarlUWVdyKNi3m+Ldab/nlb20P/AKG1XJvnvoP+BVT0ld+v+IZP+m0Kf98xirm3/iax/wC5UGpTs283xbrX+xDbp/M/+zVam+fUYP8AcqnpvzeI/ELf7cKf+Q6uN/yFY/8ArjU3siijpa/8VNrrf7EKf+O1ckX/AImUH+41VdJ+fxB4l/2JoU/8h1af/kLW/wD1xrO4FXT/AJ/FWu/7KWyf+O1eH/IVT/rjWfo6/wDFT+JW/wBu3T/x2r27dqsf/XGsblWG6T/yMfiX/rrD/wCi6sN/yGI9v/PGqOiyb9c8Qt/08Rp/3ytXIW36z/uItShkeg7XvtakX+O7/wDQVrQhbZa6sv8AsSf+g1m+EV3WN3N/eu5v8KvW7bv7WX/rp/6DWi2ZPW47wz8vhzSf+vdap2bbvEem/wCwly/8qm8Pyf8AFLaS3/TutR6av/FTwf8AXjI//fTVpFEs2rxt32T/AK+Fp2j/AL3xVrsn9xIU/wDHc1HMv+l2n/Xb/wBlqbw//wAf3iGT/p4VP++Vq2JMh8J6GtrquralJJvuLybe8j/3V4VfpXpl0yy+FZSPmVrJv/QK8/a6+z2Pkw/62V9iP/vdTXfGJYvCXlr91bLav/fuu6gtzz63Qw9aX9xP/uNXN+Im8rwxaf8AXaH/ANCrpNcb9xd/8CrB8SQ7/Dlgv/T3b/8AoVO3ujRpeJvksZ/8/wAVZNwv/FR+Hv8AZ85//Ha1PEn+okX/AG1/9CrLvl2+J9C/3Jv/AEGp6FX1NTVm+SD/AK7LVeFfK8VX6/3reN6m1Bv+PRf+my1Gv/I4z/7Viv8A6FRJDQ61b/icyf7i1X8Ntuj1b/sIzf8AoVWo12a5H/uf+zVR8Mr/AMhpf+ojJ/6CKl7lIvaf/wAhi7/4DVPwz89jf/8AX9N/6FVi1/5DE/8AuLVXwq3+g6l/2EZv6VMgRH5e6PWl/vwt/wCg021b7R4ctG/v29WIV/0rUl/2P/Zap6G2/wAI2P8A1xb/ANCNS3qNbEPiD/kXLRv7lzbf+hVqax88F3/uNWLrTf8AFKwN/wBPEP8A6FW5rHyQXf8AuNSW4zn/ABIdvhzTZP7l3bvW5qjK1pdr/sNWL4mXf4YtF/6e7b/0ZW1qf/Hrd/7jULcroYviJtulaTcf88r6F/8AvritrWF3JJu/h+f/AL5rD8SfNo2mr/eu7ZP/ACIK0NevPs9pO396hbg9SHxc0s/9jSQyfvYnbf8A33idcMKuWOly/YdtxJ9itET/AFEf/szVgyeJrbSbSOaOB724VFR55PuJ9PWnXmm6rrdp9q1STyIn/wBTB/An/Aen51GsnZBotyTVPGVtpFrP/ZcCTxW6M7zyfc+X+6OshrBtYbnxLs1C8kkRLpFf958j7euOOg/2a0FsYrL4ealJ9+X7Dcv5kn3/ALpqxY/utOtF/wCmK/8AoNVyWfvbjUjN0+OLTdHv5l/g8x/++VqTw3H5HhzSY/8Ap3j/APQar3jbfCOpN/07zf8Ajy1oWMflaVYL/dt1/wDQab3LgtCusi2+lalN/dSR/wDvlaPDq+V4c0lf+neP/wBBqG6+Xwrqzf8ATvN/6DVzS126dYL/ANO8f/oNQ9yo7FGb5PD+pSf9MZn/APHTVjRY0XQ9NjX+G3X/ANBqrdNs8Jak3/TvJWhpq/8AEtsP+veP/wBBrOT1K6FHd5Xh/U2/6YzP/wCOmrGgrs8P6av/AE7rVO4b/ildWb/pjNWho6+Voemr/wBO8f8A6DWMnqV0Ks3z+EtWX+9bzf8AoNa2ntu0qwb/AKd4/wD0GsO6m8rwjqUn/TKSti1bytKtFb+C3j/9BqHuV0MvUJFTwjf7vuMmz/vpq2rhdmm7f7iLXO6xu/4RXb/z1mjT/vpq6bVP3VjP/uf+zVa3uZlfWP3uq+Gv+vhv/Qatag3+ixr/AH3Ws/UpP+Jl4XZv+ftv/RdaFx888C/7a1UdwIfCsm7TbuT/AJ6303/oVXJpvIg12b+7D/7LVHwmv/FOQMv8c0j/APj1Sah8uja6zfxps/pWy2ZHUk1DTXuvAEGnxySQfaLdYfMj+/t712Pg6xg0ltNtY/3aKmxE+i9KyJFWLTrBW+4qR/J/wGtHw/N9v8UQf3LVG/76Zf6CtKXxJmVT4WdJrf8Ax/2p9IZv/Qo65i+X/ia2n/Aq6rXP+PyH/rjJ/wChR1y918+q2n/Aq7pK8mccfhKdi27xrqS/3LGP/wBCp1x8+uR/9cf/AGanWUf/ABWurN/06Q03bu1yT/ritYpWNCPwn/q9Wb+9fSVY8vzbvUo/78P/ALLVHwr8sGpf9f0n/oIrSs23X1//ALmz/wAdotoBV0eRn8OWDf8ATGs/WJP+KHnb/rn/AOjBWl4bXd4ZsN3+1/6Eay9c/wCRHv8A/Z2/+OtWfQs6LUv+PSf/AHP/AGWsPXm2+Dv+Bw/+hCtq+/49Zf8Acauf8QN/xRX/AH7/APQqb+EaNzXl32k/+41Y958t94eb+87J/wB9LW1rXzQT/wC41YN83/ItN/09r/6DUS+Ee5auPl1K0/4FUNv8vi3Vv9u0hqbUPku7T/fqvb/8jjqS/wDTjD/6FWYyS8/5CVg3+9VWzk8rxprS/wB+3t3q1dN/xMbRf96qtqv/ABWurN/04w/+hGqY0Wrjb/aNo3+wyVV0tvK8W67H/wA9Ybeb+lWrhv8AiY2n+41UdPbd4t1pv7lvbJ/489DBGtat5Wsxsr7HdP8A0GuftrWeXxBqXkxpPbvdtcW/9yFm+9uqTUtSii1KBZJNkSI2/wAv7/4VDH4mvJbv+zdFsfIldP8AWP8AO+319KTb2QJXNy+js9LjjuNUu/Pf+BP/AIlK5XXPHF5cXVpptraSWqXm5E8v55dqrzubon4c0al4bZNRtGup3nuGuF3vv+d/q3WrXiCFIvE+hRx/Iiw3b/8AoFHs3a8hqSTsjFuNBWK18yb533qmz+5VjWlX+3PD1uv3PtEk3/fMZ/8Aiqvas37uNf8ApstU9S+bxVoX+zDcP/6BTduha1LmqfNBJ/tutUdab/iceGof+m0j/wDfMf8A9lVrUl+SP/fWquqfP4m0Jf7qXD/+OioZoty1qn+ojX/bWqOqL/xUfh5W/wCmz/8Ajoq9qX+oj/67LVPUv+Rq0Jf+mNy//jtS2Mtaou6D/ga1T1b5tf8ADS/7cz/+Oirmqf6iP/rstU9UXf4u8PL/AHUuH/8AHaxk9EBe1L/Vx/8AXZabfN/xVXh7/rjc/wDoIo1Rv3ca/wDTZahvJN3i7RV/u28z1kyy9q33Lf8A67LUMnzeKrT+/FaSf+PNTtSk3SWi/wDTaobVfN8Y3f8A0ysV/wDHmqugGxH8mqx/7lVdDX/iY+IW/wCn7/2WpJG2arAv/TH/ANmqHRW/07xCv/T9/wC06tkFXxNJvSdf7zwp/wCRK6a+b9xP/so1cvrH73yP9u+hSui1P/UXf+41bEkMi79V8NQ/3fMm/wC+V/8Ar0680X+1PHFpfSSfJZQskMf8CM33mp0a7vFWkr/zytJnrS+1RWs880n9yhbkvY7jwztNlIq/wy/+yisqRflm/wCvib/0Yas+Blb+x3kl/wBbLM0z/ioqG4/jX/prJ/6MevT+xE8+P8RmDZ/urTUm/uvJ/wCg03wq3/FI6a3/AExqazXdpupf7Xmf+g1H4fXyvCOm/wDXutZNa3NU9DB1Rf8Aikbj/b2/+jBXWXn/AB4yL/dh/wDZa5XWo9ng6T/gP/oVdNqDbbWf/cakviEZt18j+HpP+m2z/vpasak3+l2n/XaodS/1Hh7b/Bdx1a1Zf9Q3/TZanYsqq3/Fabf+ocv/AKMNTX3/ACEbH/faq8n/ACPEf+1p3/tQVNqH/H9Yf77UkNjVb/itZ/8AsHL/AOjKbcL/AMTiD/gVNjb/AIrSf/sHL/6Mp15/yFbRv96pW5RV0n7+tR/3b5v/AB6nWv8Ax46kv/XT/wBBpuk/8hXxCv8A08Rv/wCO06z/AOYkv+w3/oNZ30Ab4bb/AIpzSf8Ar3Wobdd+natH/sTf+g1J4Z+bwzpLf9MV/wDQqLFt9pqX/bT/ANBqlswW43wrN5vhzSW/6d1qHyVl0fUof76TJ/47TvCK7PCui/8AXutEMmzTb5v+ulLoV1JtBm+1eGNJZv47eOo9SXz/AAXf2vmIjv8AIjyfwMrZWofD8nkeFdJb+5aR/wDoNZtvrFtEkkk0b3UvnM6QR/cT/eNF7Jhua2h2d9dQeZ/x6vL880/8bt/s0XmsafojyQ2sf229/j+f7n++/as2G61fxfaSSL/oWlJ/zz+Tf/U03wvocFrqN/u+fZ5aJ/cT6ClGMpK72FdL1MVtYvvGU8+79xFZzNb/AHNibl6le/4mrWm6XBZ6rIq/wQrUnh/7mrN/C2o3H/oyprf5tVu/+A07WRV2yj4fbzbvXZv798yf98Ki1ej+fVd39xKz/C67rTUpP+euozP/AOPVoWa/8TKf/gNSamf4fbzbvXZP+oiyf98qFq5D82qyf7i1R8N/6jVpP72ozf8AoVaFqv8AxNZ1/wB2pvYoz/Df/Mab+/qMn/jvFXIV/wCJrJ/uLVPwu3m2OpN/f1Gb/wBCq9a/PrM/+4tZ30Ao+G/mn11v+ojJWlp//IVn/wCA1l+E/wDUatJ/e1Sb+laVi27WJ/8AY21i3dFWI/Cv/Hnqf/YRuf8A0KrVm23VZ/8AgNZvhOTfpt3J/evpnq1byfv7+T+5/wDE0lqhh4RXdo+7+/NI/wD301O1Zt3gvUl/6Y/+zU7wfHt8Oaazfxpv/wC+mNVdSk3eC9W/64t/461aJ6Erc6JW2Wkf/XFf/Qax9Bb/AIn9x/0ysY//AB5jWhcSf6JG3/TJf/Qap6HH/wATzVv9m3t0/wDHauOxLNjdv1Kw/wCBU3wy3ya7cL/Fdyf+O/LRbr/xObT/AHGo8L/8i/dyf89buZ//AB6rYkw8D6HFoOlTySSb3lmkuJnk/jZupr1DXF36cF/6bQ/+jFrzmaZZYILGP5El+/8A7q9fzr0jWf8AjxH/AF2h/wDRi13UPhkedW3Rx/iJd1pJWbrjbdS8NL/eu/8A2WtLXm/0GT/gP/oVU9cj36z4a/6+W/8ARdElctEniD/VwL/02Wqdqv8AxWsf+xpzf+hVc1r557Rf+m1UY12eMZP+wd/7UFHRAal5/wAhGx/4FVXSV8q+12P+5cb/APvpammb/iZWn/Aqj03/AJDmu/3N8L/+OmlIpDtJb/Trv/f/APZaq+D2/wCKVsP+Bf8AoVXLFdmpXe3+5/7LWf4PX/imbT/ZeRP/ACIal7lIvaT8r3/++1VfDH/IpaZ/uN/6Eam0379//vtVfwn83hWwX/Yb/wBGGpluCKOoLs8M6l/svv8A/Hqvap81ju/2Feqd8v8AxINaX/Ykq1eNu0ONv+neP/0EVH2iuhX1j/kK+Gm/6e2/9BqbWvn02Rv9tf8A0Kq+qN/pfhpv+nv/ANlqxrHy2Mn++tC3Ao6023WPC8n/AE8SJ/30tXtWbfY7v7rq9UdeXdqPhr/r7b/0Wauax8tjJt/vrSjuNlPVG8rxB4ak/wCmskP/AH0taGof8s5PuOjr+8rN1pv+J54aX/p4Z/8AvmN6d4gvPItdvmbNzr/rKI7jew3xVHLdeI7Ro/nR7dre4gj++67ty1pf2fstPM1CdILdP+WEfyIn1NYNx4qi07/jxtJLq4lfZ586ffb2Wq+taHqd5aSXWrT/AOkbGdI/7n07LSXNN2QaLck17x8ujabPNp9p/o8X8cifO+5sfIn/ALMay10ee98y4vHfe+533/xt71c8RWMVl4D2r99/sn/j0iVevm2QSf7jU+XleoKV0c7rCrZeALvy/vtb7P8AvpttdAy+VBt/gRP/AGWsHxEv/FHeX/feFP8AyIlbl8u2OT/cpvc1itDD15vK8D3/APtQ7P8AvpsVtTfLaf8AAP8A2WsXxIu3wVIv994f/RgravF2xzr/AHUas76lJWMHxAv/ABRU/wDteWn/AH1IK3Lj/U/8A/8AZaw/EjbfB0n+/Cn/AJEFb198sc/+41Zt6jMHXvk8D3e7+4v/AI9IK3LhdtrIv/TH/wBlrn/E3/Ihzqv8Xl/+hV0Wofukn/3GrJvUq2hk683/ABRcn+/D/wCjBXQap/qJ/wDcauZ8QN/xSUcf/PWaFP8Ax6t7VpNkFx/wKluxmXrHz6HYRt/Hcw1uX3/LNv8ApstYOpLvfw9D/eu1/wDHVzW1qjbLWP8A67LRHcl7Ed18/jGwb/pxk/8AQqsalJt8j/Ydn/8AHaqzN/xWOm7v4rGb/wBCp2qNujn/ANmGR/8Ax2rjuIseE/k8M6Zu++0O+o9Wb/imNW/6azbP++mAqxocf/Ej0nb/AM+8dVdSXf4c2/8APW+j/wDRlaNaEl7xpo/9t6VaabJ8lu80bzJ/fVf4a7vwqiwXQj/j8pv/AEIVz2oMq30e759j/JWl4Mm+363dXH8CRNEn/fQya6KHxI56z91nd0UUV655gUUUUAFFFFABRRRQAUUUUAFFFFAHFffsY/8Arj/7LXP6o3/FCX//AFxatpW/4l0bf9Mqw9YX/igLv/rkv/oVcX2Tr6mprX/IOk/3KydeX5/D0a/8/a/+OqTWxrX/AB4/8AWsfWv+Qx4aX/psz/8AfMf/ANlQNmhqnzQbf9tabffJ4j0X/cm/9Bo1T/UR/wDXZabfN/xU2ir/AHkuP/ZKUtBokvm/060/32qna/uvGOrL/ft7Z/8A0OrWof8AH1aN/wBNqrr8njif/b06P/x2R6hlImk/5DFv/uNVfSW/4n/iFf8Abh/9BqaT/kMWn+41Q6Z/yM+u/wC5D/6DWcikTSN/xPIP+uVU/D/yQasv9y+mq03/ACGLf/ri1VdF/wBfrq/3b5v/AB6pluNGfqn/ACKuur/dik/9Breb/jxt/wDriv8A6DWLqi7vD/iFf+neT/0GtaH97p1o3963X/0GsxnP6w3/ABQepL/07yVuN/x6x/8AXH/2WsXVPm8D6l/17tWxu820j/2rdf8A0Gre5SMHxE3/ABQl23+wv/jzCrmtSfaPIh/561m+IpP+KDu/+2f/AKMFXLhtl3/f2psSpH0IdBs1ur7Utv8Aqk+RP++a2NHma48F6bN/G8NV/Btv5EF+rffab5/++am8J/N4HtF/uecn/fMj1ve2hg9Sno6t/Yd2y/fR5v8A0GsPwuu3w5pq/wDTFf8A0Kt7R/ktdSj/AOm0n/jy1g+FW3+HLD/c/wDZqyk7s3gia3b/AEW/b/rp/wCg1D4X/wCRZ01V/wCeX/s1SWq7rG/X+95lR+F/k8MaT/17rUPc1jsSWLbYL9v+un/oNV/CfyeGdJ/64/8As1WNPXfBf/7byVX8H/8AIraL/wBe0dYy3KWxNZ7vL1L/ALaf+g1V8Irt8K6T/wBcf/ZqsWfzQX/++1VfB7bPCOi7v+feOpluUi1p7fu9S/32qv4T+XwrpP8Atxb/APvpqmsW2QX7f7bVX8L/APIsaSv/AE7x/wDoNQ9xli1bZY6k3/XSjw38vhXSf+veP/0GqrTbPDmrSf8ATGb/ANBNXNJXyvDmmr/ct4//AEGh7gUdSbZ4O1Ld/EjV1Fx+6sf+2LVy+sLv8D3bf7v/AKMFdFcN/osn/XH/ANlpfaCxh+IG2+EY/wDZmtn/API6V0V5899Gv+3XN+Ivm8F/8Dt//RiV0Ctu1GP/AGa0juQQ+F5N9pqTf3tRm/oKvSNs/tZv7sOz/wAdrP8ACP73Snk/vXdy/wD5ENWLhv8AiXa7I3/PFv8Ax1a26GaLkNwtl4O02RvuJbxv/wCO07TNLa8m0K4jk/02K+juHk/vqzAOv/fNF4qxeHLCNv8AnjH/AOg1P4bb7HrVrD/BLLG6f99VcOhlLZnouvfctP8Arsf/AEW9crq/+vsP+u1dP4ibbFaH/p4/9lauW1T/AI+rBf8AptXovdnFD4SG4b/isbT/AK8ZP/Qkp03za5H/ALjVHIv/ABXEH/YOb/0ZUjf8hmP/AHGrFmxn6L/yHPELf9No0/8AIf8A9etCz+fWJG/6YrWb4f8A+PrXW/6fmT/vlQK0rNf+JxcL/sLVJErch8Pt/ot//wBf01FuvmwatH/f3f8AoNN8PtvtdSb/AKfpv/Qqm0tf9Lv1/wBv/wBlrNbF7lfwvJ5vhnSW/wCneP8A9Bquy/8AFM6kv/TGb/0GneD2/wCKR03/AGIdn/fNH/MA1Zf+mM3/AKCanoUXtLb/AIk1h/17x/8AoNYOqf8AInXf+y6/+jBW5pPzaHpv/XutYuoLu8Hal/n/AJaVm9i1uaWvfPabv916pzN/xVuk/wC3aXH/AKElXNW+fTd396Ff/QaozN/xVWhN/ft7lP8A0Cp6ATav/rLT/rrVO6bf410z/rxm/wDQkq5q6/6hv+m1U7ptnjHTW/6cZv8A0Kn0QFq+/wBdaf8AXas+ZtnjiBf+ocz/APkT/wCtVzUm/eWjf9Nqy76Tb403f3dL/wDalJlJlfVmWWO7uG/5ZfIlaFvC1l/wjTf89bhYX/4EtZepQtcad5a/c++9dBr37qDw9Iv8Oo23/j3FaQVtTOTI/GX93+Dev/oVZ/jRX/tHQv7n27/2nWx40j/0WRv7n/xVYvjKT59Ck/6fl/8AHlok7oIrUr6k3+iyf8BqnrW3+0fDy/8AT3/7LVzU/wDjx/75qnrS79V8NN/09t/6LNYM6ktS7qn/AB6yVQ1z/j78NL/0/f8AstXtW/48ZP8AgNUdcX/iZeGv+v5v/Rb1m9Ci5qjf8S2f/gP/AKFWfri/6X4aX/p+/wDZa0NW+Wxk/wCA1m69u/tHw1/19/8AtN6i+iAvat/x4z/8BqnrnzXfhpV/5/l/9BJq5rDf6DIv+7VPWG/07w8v/T23/ot6zZZc1j/j1kX/AHaq6s3/ABNfDy/9PDP/AN8xvU2rSf6J/wADWq+qfN4n8Nr/ANdn/wDHR/jTYdS9q25vLX/bWm7t/jG0X+5Yyf8AoSUag2+eBf8AptTWX/itY/8AsHf+1KGtEBoag3+nWi/7bVVtZP8AitL/AHfx6dD/AOjHqa+b/TrD/faqf+r8aTt/1C1/9GPVeZL7B4g/5Ad//tvGn/fTV019J+7nb+4jVzOsN/xJo1/5631sn/kQV0GpNstZ2/2K3SMnuQ/8xXw1H/tyP/5DqxrEyy6rBZ/c8353k/2f/r1Ht/4qDw8v9yGb/wBBH+NGpQrdarJH/Hs/1lKO4PY674e6a1hquuzRn/RLryZUj/uP8+//ANlrTv8A/j9u/wDrov8A6LSqfw8uvtUN0f408tW/WrOpN/xMb9f9tf8A0WK9KP8ADRwf8vGZem/8hW+/36o+FP8AkAD/AK6zf+jHq5o/z6lf/wDXZaz/AAju/wCEVgb/AKbTf+jDQyrlW+byvCWpSf7ElaVmv2fSrSP+7bqn/jtZOvfJ4L1Pb/GjJ/302K2pF/0X/tl/7LUIRm6su3wc/wDvx/8AoytTXG/0SdqydYbZ4O3f7cP/AKMFa2tL/ok6/wCxS6lGXrXyal4ak/6eGT/vqN6taz/x7x/9dlqnrzfu/D0n/T9H/wCPRvVzXP8AUf8AA1/9CqUiyvqDf8VNoTf7E3/oNTa037iP/rstQ6l/yMfh7/fm/wDQRUmt/wCrj/67LUDZX/5nGT/b07/2pUkPya5/vJUc3yeLrT/asW/9CqT7usQf7jViUU/Cf/IGnX/p+uP/AEYam09tmpXf/Aah8L/8g2/X+7qNx/6FVix+XVbv/fWqWwdTP8J/8gR/+vu5/wDRhq9p/wA99dr/ALa1n+E226PIv9y7m/8AQquae2zUbv8A36krYw/Dt1s8HRyf7cn/AKMNRw2q/wBsWEK/f2M71X8N/P4Z01W/ieTf/wB9VraLCzeJvOk/ihbZWkFdik9DW8P/AC3XiGH/AJ4TLs/4EtZ9irPrl/8A3/s//s1aGhts8T+JY/7yW7/+Omqca+V4jk/27dq1b0MzDtdyeIPEu7/n7X/0GpF/5Cu3/pjTbX/kY/EK/wDTxG//AJDpyf8AIY/7ZVzHQtinobf8TXxC3/T2v/oNWv8AmK/8AqroK7NR8Q/9fy/+ixVr/mM/9sah6GpT0dv+Jz4hb/p7j/8AQatN8+sx/wDXGquhr/xNfEv/AF/L/wCi0q1/zGI/+uVRcCnoq/8AE58St/09x/8AourS/wDIYj/641R0Ftuq+Jd3/P2v/otKubt+sf8AbGsyyvou7+2fELf9PEf/AKL/APr1aj+bWP8AtjVPR2/4mPiFv+ntf/RaVat2/wCJxJ/swrUoCHw+2+715v8Ap+/9BjSrVju/tWdv9hao+GW/5Dsn9/UZv/HeK0tJ/e6lP/vrSAb4N2/8I/u/vTTP/wCRDVjT23T3/wDtu1Z/glv+KYtG/wBuT/0KtDSW/f3f/XamhMo+F5N/gfSf+vdauWLbfFUn+xpy/wDj0lZfhX5PB2kxt/c/9mrWsfn8Xal/s2kKf+PPXRHYzZqN819YL/vPTvDbb49dk/v3zf8AoKU1f+QzaL/dRnpvh/amlas3/T9N/hVCvoV7W3i8Q2t/HJ8iSo0MP+x/tfnXp2mxzR+CYIrp99wunqsr/wC15fNeY2e218u4X7n3Hr1bO7wp/wBuX/tOu3D7s4a3Q5/Wv+PG7b/YasnXP+QNpq/9Pdv/AOhCtLWm/wCJdO39+GsvxAu3StJ/6/retL3Qdy5r3zpH/wBdlrP1Jd3i3SV/uwzP/If1rS1xfuL/ANNlrLuP+R4tF/uWMj/99MP/AImosMvXnzT2i/8ATamq3/FXT/8AXiv/AKMouv8Aj8tP9+mq3/FYzr/1Dl/9GGnIETbv+JzH/uVR0H5L7xDH/cvt/wD31GlWm/5DEDf7DVV0n5df8Sr/ANNoX/8AIYqGUixb/LrE/wDuLVfwy22DVl/6iM1WIP8AkMyf9car+Hf+Y1/2EZKzluUia3+fWLtf7yLWf4b+fwraL/vJ/wCPGtCx/wCQ5cf7i1n+Gf8AkXI1b+GaRP8Ax6pnuNFHVm/4pWD/AGLuH/0eK3tb/wCPWf8A3K5/Wv8AkVZ/9m7h/wDR4roNY+a1n/3GpLcZz/iJv+JBYL/0923/AKMFbGqfJaz/AO5WP4i/5Fy0b+7cW7/+PVrax/x53f8AwKlcdzH8TNt03SW/6frf/GptY23V9HC3zp996p+KG36boq/39Rh/9BNSXTM8l2y/fb5EpDKdnDu8Oa1dL/B5jp/wGuq1JmfR7SRf4oVf/vpaydLtdvgu7h/6YzVqWrfavCukt/etIf8A0Guj4THc53VFb/hXN3t/59JE/wDHqIP+PWD/AK4r/wCg066+fwBfr/ct5kqOzbfpsDf9O6/+g1lLc3gtDJ1Rl/4Q6/b/AKYtWxD/AMeMC/8ATFf/AEGsfWF3eB9S/wCuLVtR/JBH/wBcV/8AQaze5rHYxdSbZ4O1Jv8Ap3ataz+S1tF/uQx/+g1i6sv/ABQmrf8AXvJW4n/Hqn/XFf8A0Gsm9SlsYepbk8Fat/17yVrWq7bG0X+7br/6DWLrW7/hB9W/695K3I22WsH/AFxX/wBBqJblLYxbyTZ4L1Jv+mMla1qvladaL/ct1/8AQaxdUbb4L1L/AK95K2mb/RY/+uP/ALLWT3K6GPrDeV4H1Jv+mLVuXXy2Py/3K53Xm/4oef8A2tqf99SCug1JttrJ/uVW7EZupfJo+mxt/Fd23/oVb2tN/wAS6f8A3Kw9cX/iW6L/ANf0P9a2NYb/AIl09C3Ao61JtuvDTf3dRX/x6N61JP8Aj+/3N1Y/iLroP/YRj/8ARb1qeZ+/u5P7iNVx3IDwi27wxpq/39z/APfUhpusSbfDmtN/efZ/49UnhNdvhnSf+veN6h1L5/Ct3/01uF/8ekArZ7GaN7xJdfYLSNl+/wDcT/eqbw9o/wDxU+hXlvJ/qkkiuP8Apspjc/8AodV/Em15IFb5/nq/4Ib7Pr0Fmf4N2z/d2mtqW6Mqnwv0Ox17/j7h/wCuMn/oSVzdz/yGbT/caui8QNi7tP8Ack/9krm5vm1y0/3GrufxM5I/CQ2bf8VVrX/Xtb/+z0W//IYnb/YWm6ev/FVa7/1xt/8A0GpLVd+qz/7i1iy9zP8ACv8Ax437f376b/0LFaWmrvu79v71ZPg9t+gRt/fuJn/76kNamk/8fV3/AL9V0BbkPhlt/hix/wBxv/QjWbrC7vA+rf7MMj/981e8Ltv8K6a3+x/7NVe8j3+Edaj/AOmM3/oNZ20Lua0zebY7v78P/stYOuf8iVJ/2z/9GCti3bzdGtG/vW6/+g1j6x/yI8//AGz/APRgqXsM6DUG3wT/AO41c7qH/HjoTf3L6P8ArW9qH/Ho/wD1y/8AZawdW+Xw/psn9y7hrOWxZe1j5J4G/uzLVe2/5HLUv+vGH/0J6ta58n/f5f8A0Kqdv8vjS7/2tOj/APRj1mBJeNs1W0/4FVO1+bxjq3/Xpbf+hPVy8XZqNp/wKqdu2zxjq3+1Yw/+hVTAtSN/xNbT/cas2xk2+KtdX+5Dbf8AoP8A9er1w3/E1tP9xqxVk2eI/Erf7Ft/6DQykyrqirLayTf8tZX2J/31XSWsf2XxNpMPyf6Rbzf+O1g3kPmvYr/yxida6TUG8rxd4eb/AG7hP/Idax0M5alPWv8AkM2G7/n4WsvxArL4x0nd/wA+lx/6FWx4mXZdWkn9yZayfEzf8Vbov/XG4Spk7ocdyG+b/Uf9dqq3TL/wmOm/7NpNVrUv9Zb/APXWqt0v/FY2Df8ATjN/6EKxZ0osal/yw/36q33/ACNuk/7FpM9W9T6Qf9dqpXi/8VjpP/Xjc/8AoSVEmUWtU+aCD/rstU75d/jHRf8AYtLmrWp/cg/67LVO83f8JrpP/Xjcf+hR1m3oUty3rH3IP+uy1Wvvm8Y6Lt/ht7j+lWNUbf5C/wDTZaq3Tf8AFW6b/wBek3/oUdZsZa1Jt3kf9dlqGZv+KxtF/uWMn/oSVJfN+/tP9qaq+7f44j/2dL/9Ck/+tQwLl5ua+tF/26dpLbvFWrN/dhhT/wBDpsjb9VgX/epulrt8Va7/ALlv/wCg0pAaEjf8TmD/AGYWqnosn/E58Sr/ANPEb/8AkBKsM3/E4j/641R0/wDda/4l/wB+H/0WKsnoTX339J/29Uj/APHa3NSb/RZ2/wB3/wBCrDvP+Prw9H/eu2f/AL5jetrUv+PTb/eda6EjJ7klv/yONuv9zTm/9CFNkuFuNf8As7f6qL53/wBtuwqS1X/isZ/9jTl/9Gf/AGNU7iPzb6eSP/Wq++iG4S1O9+G2mtpOmX8O/fbtfSPb/wCwhVDj/vrdUsvzzP8A9dZP/Rhqx4FuFutHklX+KX/2VapzN88/+xcSf+hV6cf4cTgfxyMmxbZpWpN/10qPSfl8JWH/AF6R/wDoNFr/AMi/qTf7E3/oNO01dvhXTP8Ar0X/ANBqWUjJ8QL/AMUjHH/feFP++pBW1qTf6JP/ALlYviD/AJAemr/eu7f/ANC3f0rY1X/j1uKhCKuqfImhf9fcf/oNWtYbbHH/ANdVqrrDbU0L/r+j/wDQXqxrn3P911/9CpdSirefuvGth/01sZk/75ZKm1D/AI+rBv8AptUOpf8AI3aE39+G5T/0CpNS/wCPu0/67VBZCrbPGkn+1p3/ALUqbUG/06w/32qP/mdY/wDsHf8AtQ07UP8Aj+sf99qkbK+m/Jr+u/8AbF//AB2iz/4+79f7yf8AstFr8vifWl/vW8L/APjtOtf+QlP/ALcNYlEPhVt/hLSf+vdajsW2Wl//ANtKPCPzeEtJ/wBiGizX/RdSX/rp/wCg1a2YdRnhb/kVNG/694//AEGmM2zw/qTf3Umf/vlad4Xb/imdJ2/8+61Vmb/inNa/64zf+gml0K2Ibebb4V0lV/jt40/8dpuj2av4j8mP7kUPz/8AfVR6e3/Eu0n+4tur/wDjtaHhOFk1W/kk++yK9VDcmRe8NszeH7v/AKZXc0P7v/Zaqvh9Wa6v/wC/50dWvCv/AB6a7D/d1Sb/AMeUGq+j/utVv1/65vWrehCRzPhvd/Z0+7/n+m/9CrQsP+Qrcf761T8O/wCov1/uX03/AKFVqx/5CV3XMdETP8Jt/wASaTb/ABXc3/oVaGn/APIVn/4DWf4TXytDkX/p7uP/AEZV6x/5Ct23+7UvY1M3wm3/ABKrhv799N/6FWlZ/wDIZnb/AHaz/CK7NHnX/p+uf/Rhq5Zt/wATW7/4DWWwGf4RXZo13/1/XP8A6FWhYtt1i7/4DWb4Rbbo1xu/5/rn/wBGGtCzb/ia3bf7tQWUfCu7+yrtv719c/8AoWK0LH/kI3f/AAGs/wALt/xKpP8Abu7n/wBGGr2lt/p13/vrU9AKvhFt2gbv71xN/wCjDVi3bZa6lI3+1/6DVPwW3/FI2jf3vMf/AL6arC/NoerN/wBMZv8A0GjoBpeGf3XhjTP+veP/ANBrN1Bm/wCEL1r/AK95v/Qa0NB+TQ9N/wCveP8A9BrPuvn8Hat/173H/oJoQGpLJ5unWn+3DH/6DRorf8TzXf8AfhT/AMdqGxbfY6av/TGP/wBBqTQf3uo663/T2qf98xpXREyka1u3/E1j/wBiHfUfh2RYvB0cjfc3zP8A+RDTrP59Vn/2IlSodF2/8IPabv40Z/8AvpjVAV209te8PztG+y9Z/Otn/uMn3RXsOtfLp3/bSP8A9GLXk2nt9jeNvuJOn/fDV6t4gbZpbt/tx/8AoQrto7SOCrvFHK69/wAeP/A1qrrH/IY8PL/02k/9FmpvEH/Hrt/6bLVfWF/4n/hr/rtN/wCi61DqyTUvmvrD/fqjH8/jS7b+5Yx/+PN/9jWhfL/p1p/v1m2P/I3a1/sW8KfzP9aiwMvff1WD/ZRqbprf8TzXf9+H/wBBoH/IVg/3Gpumt/xPPEK/3Hh/9FiiY0TWf/IVnX/YWs/wi3/Ejkj/AOeVxcJ/5Eer1n/yGX/24Vqj4X+S11Jf7mo3H/oVZy3KRa01f9Kv1/26r+EW/wCKZsP+Bf8AoRq1pP8Ax/Xf++tUfCP/ACKtr/vt/wChVEtykR3Hzabrq/7En/oNSL+98OWn/Xuv/oNOjXdaa0v+xJ/6DTdNbzfDFg3/AE7rUPca2KeoNvn8Lt/09/8AtN6va9/x6yf7y1m3zfJ4bb+5fL/6LetLXv8Aj1kb/bX/ANCpR3GZ+tNv1Xw1/wBfbf8Aot6tar/x7f8AA1qrrX/IR8NN/wBPbf8AourGsN/ou7/bWmtx3KOuNs8R+Hv9p5v/AEX/APXqHUmWe6kaT50iTfRrjf8AFR+Gv+3j/wBBFV7pWuLSdV+/L9+pKY2FWtfCMF5990uI3+f/AGpK6TxorLaTr/sNWTrUaxfDmTb/AAwxv/3y1b3ipftFrJ/uN/6DXQnYw3OX8aK3/CJQf3POtP8A0KjUG+Sf/cao/Fkm/wADwN/17f8AoVSan/x6XH+41YSd2bw2MfxJt/4RyD/buIf/AEKtrUm+Sf8A4FWL4kj3eH7D/r4t/wD0KtjUm/cXf+41S9zcw/En/Iqxqv8AFcwp/wCPVuag3yXf+41YfiRf+KZtP+vu0/8ARgrav/8AUT/7jVj1AwfEys/hGNf79xbf+hVval/q7v8A3GrB8Sbv+EZtP+vu2/8ARiVtalJ+4n/3GrN6lLYxfEXzeEoFX+KaFP8AyJW5qjfJP/uNWHrjf8U5aL/08W3/AKMStTVJP9EuG/2KS3GZ+ufJoemr/eu7ZP8AyIK1NYb/AEWT/arJ8Qf8eOhR/wB++h/qa1NYb93J/v0LcCG+/wCQr4ejb/ntI/8A5DNamtN+7j/67LWXqi/8T/w9/vzf+gir2rN+4g/67LRHcHqiG8k2eMdF3fxW9wn/AKBUmqSbbHUpP7tvJVfVP+Rq0Jv+mNz/AOyUa1Jt8Oa1J/07slXEg3tJ+XSrFf7tvH/6DVG6+bStJX/nrqMP/oVaEa+Vax/7EP8A7LVGZf8ARfDy/wB++j/q1bdDNGl4muvKngjX5Jbh9m/+56mtrwXpP2TxdLe2z7bWSx8qWP8A21ZNrf8AfO6sPXI459Sjjb/cro/h5Nvvp4W+/FEyf+PCt6PxRMKvws9Aooor1jzQooooAKKKKACiiigAooooAKKKKAPPIZt+myf7PmJ/3zWPrTf8UBO3+wv/AKMFWNLm3watD/zyu7lP/Hqq+IG2/Dy7b/YX/wBCrjW1jr6m9qi/6DJ/1x/9lrFvv3viPw8v9yGZ/wDx0Vuap89pP/1xasOH5vEei/8AXjNSkBe1T7kC/wDTZahum/4rHRV/uW9w9WNWX/j0/wCu1Vbhv+K003/ZsZv/AEIU2O+pa1P78H/XVaqzNs8cQf7enN/461WNU+byP+u1VZ/+R0tP+vGT/wBCSspFImvPk1W0b/eqHTW/4qPWv9yH/wBBqa+X/TrRv9tqq2rbPE+rL/072z/+h1nItFiT/kMwN/0xb/0Kqemt/wATXxCv/Twr/wDjtWpvk1W0b/pi1UdN/wCQ/wCIV/6bQv8A+Q6iQIbcLvsdaj/vQt/6DV7SZPN0fTW/v28f/oNU9u6TVo/70X/stSaC3/FOaS3/AE6R/wDoNStyjNvv+RO1Nf8ApjJWhp8m7SrT/r0j/wDRdUbz5vCOpL/07zVNZtt0qwZf+fSP/wBBquoGTrnz+ALv/cX/ANCrprG3ieO7kb76Vy+tfN4Eu/8Arj/7NXWafatLaXci0PcCr4db/StS/wCuq1D4Tb/ildv924uU/wDI71J4dXZd6lu/57R1X8I/8ixP/wBfdz/6MNU9yUGh/vX1L/rstc/4VXZocCt/C7J/48a3vD/yXd//ANfEdc/4bb/iR7v+m03/AKFWc9zSJasV/cXa/wC21VfCrbvDOk/9e8dWLFv3d+3+9/6DVfwr8vhXSf8ArjWb3No7E2l/6vUP99qq+Ef+RR0X/r3WprFtkGpN/wBdP/Qaj8Lrs8K6Sq/88f8A2aoluUOsv9Tf/wDbT/0Gq/hX5vCuk/8AXutWrP8A1F+3/XT/ANBqn4XXZ4V0n/rj/wCzVlLcpbDo5PK03VpP7qSf+g0eH12eHNNX/p2Wo1ZU0bVm/wBiT/0GptH+TQ9N2/8APvH/AOg0PcroVbz5PB2rN/G8Mn/j1bFuuzSrRf8Ap3X/ANBrF1Jv+KL1Jv8Api3/AKFW5t8qxRW/ghX/ANBqQ6GXrHyeA7v/AHF/9GCuiul/cSL/ANMf/Za5nxA3/FB3f+4v/oVdJfNsjk/3G/8AQavqZmDrjK3hGOP+88P/AKFW9a/Pqsjf3K5/UGVtK02H/nrdx/8AoVbEM21L+T+5Cz/+O1oiWO8Dr/xSto39/c//AH01GpM3/CM66399JP8A0HFTeE4/K8K6av8A0xWqerNt8F6tJ/e/9mkFaEo1vEWoQabpWm+dJsSV44U/3m6VNGzf8JFoyr/Ddx7/APvqq/irSYtZ0qPT5vkRkVPM/uMvRvwpfBWoS6leWq3ibNTs7uO2u0H95W+99D1q4P3kZy0iz0vxXJ5VhA3/AE8x1y+pSf6dYf8AXatv4jyeR4Vkm/55TQv/AORFrAvm827sG/6bV6M9JHDD4Bsjf8VxGv8A1C2/9GVYk+XVYP8AaRqqs3/Fdxr/ANQtv/Rgq1dN/wATWwb/AG2qGtDQy/Cvz2mpSf39Rm/9CrSsfm1i7/4DVPwmv/Emn/6+5v8A0KrljtTVbtv92ktgKfhNt+lXbN/HfTf+hVe01v8AiZXf/Aaz/B/yeH5P+vu5/wDQquWK/wDE1u/+A1HQoz/B/wDyLMC/3HkT/wAeoX/kFasv+xJ/6DTvCX/IA/7eJv8A0Y1Ohj/cakv+9UPYssaPJu0PTf8Ar3j/APQaybr/AJFLVl/2JP8A0Kr3huTzfD+k/wDXvH/6DVG4/wCRZ1Zf+mM1Z9Cy1eN5ujRt/wBO6/8AoNVbhv8AieeHm/2Jk/8AHasL8/h+Bv8Ap0X/ANBqjM26+8NN/tyJ/wCQ3rMC9q33Lf8A67LWfqTbPGOi/wDXvcf+g1e1Zvkj/wCuy1n6p/yNWhN/0xuP/QavogLGqSf8en/Xas/UF/4rGP8A7Bzf+jBVrUG/eWi/9Nqp3i7vGMH+3pzf+jEoaA2PEEMUGlfL/wA8ar+JJP8AiR6TJ/du7L/0YtXPE1qy6V/rP4KzvFX/ACLem/8AXxaf+jBV7Il6l/xg3+gz/wC5WL4uX/iW6TJ/cu7d/wDvpa2vGC/6JP8A7jVh+Lm26BYf9fFpUyWhSepHqi/6DJ/wGqetNtvvDzf9Pf8A7TerWr/JBOtU9c/4+/Dy/wDT9/7TNYM3Ra1r/jxk/wCA1R13/j58Nf8AX9/7Ser2tN/oMn/Aao602++8NL/09/8AstR0LLms/wDHo/8AwGs/XPk1Hw03/T83/os1oat/x7Sf8BrP1xd994a/6/v/AGWpewy1rH/Ho/8AvrVHWG3az4aX/ptI/wD3ytXNY/49ZP8AfWqeqMv9ueHl/wBub/0XUvYp7lrUvnjjX/bWo7xd3jHRf9i3uX/lUmoN/qP+uy1HN8/jHTf9ixm/9CqAe5cvF3Xdp/12of8A5HVP+wc3/oyi8+Se0/36j3f8VxH/ANgtv/RgqmK5cvv+Pqw/32qnIyt4qu2/u2Maf+PVa1Bv9LtP99qoxyb9c1aRf4EjT+dWtiSTVl/0HRY/+euox/8AjuWrota+W0k/2/8A4qsO++e68NR/37vf/wB8rWxrH+ojX/bX/wBCrYz3Hf8AM46Sv9y0mf8A9AqOHUILjxHf2qyfvYEV3T/e6Ubv+K4tF/u6cz/99NWTrkbaXrP/AAkEPzpEnk30f9+Bv4v+ANzTQM9A+FrM13rjN91njYf+P1o6nLt12/X/AGI2/wDHaj+HgQG9dDvidY2R/Vfnqnrk3k+Op4f+etjG/wD3yxr0F/DRwf8ALxiaK3+nX/8A12qj4N+bwraf78n/AKFVzSf+Pq/b/bqj4Lbf4VtP9+b/ANGPTsMo+Im/4pW7j/6eFT/yJXQXy+VBP/sI1c7rn/IHnX/qIx/+hV0mr/6i7/3GqUg6GD4gbZ4Rj2/xzQ/+hVvaz/qLj/casHxIv/FOWEa/xXFt/wChVvas26C7/wBxqOo0YfiBv+JVozf3b6GtDXv+PWT/AH//AGas3xAv/Ej03/r7t/8A0ZWpri77Gf8Az/FWfUZRvm/4nnh5v9uT/wBF1NrXzQR/9dlqrqjbNV8PN/02ZP8AyG9WNW/49P8AtstZrc0ZDfNs8VaT/tWkyUM23Vbf/gVQ6k3/ABU+hf8AXG4T/wAdqS6+TUbT/fasSiHw622PVl/uajN/SrFr8ms3f/Aaq6H8k+ur/wBPzf8AotKmt2/4ms/+4tWtmBl+E5Nmm36/3dRm/pV6xb/ia3/+f4az/DfyWupL/d1Garmmtu1K/wD99aFswKfgG3WXSrRZP4fO/wDRhrSVlXxPAq/3JKo/D+3aWxg2/wALzf8Aox6vLC0XiqDd/ckpoTJNLbZ4x1pf71pbP/6Mqr97xPGv/TJqk0v/AJHXVf8Arxtv/QnqHb/xU0H+5JSGY8a7PFWtf7SQv/47Um3bqu7/AKY01vn8W6sv/Ttb/wDoNNjbfqv/AACobszSOhX0Vtmq+IV/6e1/9FpUyf8AIY/7Y1Dov/IZ8Qf9fcf/AKLqbd/xOP8AtjWRsVdE/wCQx4l/6+4//RCVZ/5i3/bGq2i/NqviX/r7X/0GrA/5Cv8A2xqAKOi/8hXxKv8A09r/AOixVhP+Qx/2xqvo6/8AE58St/09r/6DU0H/ACGP+2S1miyroLb7vXW/6fm/8dWr2nrv1if/AHFqj4fbe+tN/f1GT/0EVe01v+JrP/wGhDZV8J/8gq/k/jfUbh//AB6tbRV2X123+3WX4RX/AIkbt/fu5v8A0KtLS223V3/v0LYllXwav/FM2n+/J/6FVyzkWKTUm/22/wDQao+DW/4pW0/35P8A0Y9OkmWKDVpP97/0GqiSQ+HY9uh6TH/sf+zGtbRfm8T6839zyU/8dzVHQ18q10mP/piv/oNXvDfzar4hk/6e1T/vla2REtdDSt/m1zb/AHIf/Qmqrodwtv4V1K4b7n2i4d/+/hq1p/za5O391Fqj4Xbd4Lj3f8tZpv8A0KqEwW6ivfDkc1v86TpvT/davV9N58GWv/Xgv/ouvGvDsbaNP/YM3+q2NcadJ/0yb70f/AW/SvbdPTd4dt1/6dF/9Bruw/U4q70Rxl9N5uh7v70S1V8SN/xLdF/276H+tV9NuPtXg6Nv+mOz/vlqm8RNtsdC/wCwjbf+hVotiXuamufc3f7a/wDoVZKr5vjiT/Z05f8Ax5q1NcbdYz/8B/8AQqz7H5vF1+3/AE4w/wDoVS9Rli6/4/rBf9tqhtW/4rS/3fw6dH/6FVi6X/iY2P8AwKqti3/FY6s3/TpD/wChGiQ0Wp/+Qlaf8Cqrp7bPFWur/fhtn/8AHasXXz6jaf8AAqq2P/I261/172//ALPWci0TL8msf9sah8Pt/wAhr/r+k/8AQamZf+JxH/1xqnorf6XrS/8AT9/7TSs5FIuWn/Icn/3FrN8Nt/xKp1/u3cyf+PVoQ/LrMn/XFazfDf8Ax6akv9zUZv8A0KpluCKesf8AIq6l/sTK/wD3zJXQak2+Cf8A3GrndY/5FnXV/ubq3r5v3En+5ULco53xU3/FHbv7jw/+hVtatJ+4v/8AcasXxR83guT/AH4f/RgrS1iTZBd/7aNTjuBl+IPm0rRf+v62/wDQq6C1t4l02Sb+PfXO69/yCtJ/2L62/wDQq6aGzb+xty0xMo6L8/h+/X/bm/8AQadocm7wXorf9Okf/oNN0Vdmh3f+/N/6DUXh/wD5EfSf+vRap72JKUcfm+Er9f7yTJ/47VPSfm0e0/691/8AQa0NP+Xw5f8A/bx/6CaydHbZoGmt/wBO61lLc1jsU9UX/ii9SX/p2krYVt1rHt/uL/6DWTqf/Ioal/17SVrQt/oMH/XFf/Qah7m0djD1L5/Amrf9eklbUbb7SD/bhX/0GsW+b/ii9S/64tWxD/x42n/XFf8A0Gpe5S2MPVl/4ofVv+veSthW3WkDf9MV/wDQaydSX/ii9S/692rSj+SxtP8Ar3X/ANBrF7lLYxdYk/4oe/8A9tNn/fTVsTfJaf8AbH/2WsPWGVfA93/uL/6FW5fNsgk/2Uoe5XQyfEC/8UdGv9+aFP8AyIK3tYX9xOv+xWHri7vDlov967t//Qq3NW/1E7UIRT15f+Jboq/9P0P9a1Na/wCPG4/z/FWP4gb/AEHRv+wjbf8AoVamsSf6DP8A7n/s1EdyXsUdaZWk0Jf+ntX/APHasXEnlaVq03923k/9BqnqDb9S0WP+75j/APjtTatJt8Ma03+wyf8AfXFaohm5osf2fQLBf7luv/oNZ+pf8ixB/t3cP/ozNayr9n0pF/uwr/6DWPqy7fD+ir/evoUrQSVjW8SahBb6zptrJ/rbh2SH/b21f8Nsz+OtMx9xFkT/AMhmsbxlpMusvGtrJs1CB/tNpJ/clXp+f3a2Ph5qcWsanYXqR7GfzEdH++koU7lrWl8SMZ/AztPFMvl3em/7TSL/AOO1zsjf8TyD/ri1aXxCm+yHRJf+n0J/30rVlt82uQf9cWrvfxM5I/CR6a3/ABVXiH/rjbf+g1MreVqM/wD1x31V0tv+Kq8Q/wC5bf8AoL1NdNt1GT/r0b+tZvYop+DY9nhWw/2kZ/8Ax6rmntsTUpF/hdv/AEGm+FV/4pjSf+uX/s1Ntdv2HUm/66f+g0dADwr/AMijpP8A1x/9mpu3zdG1aP8AvJN/6DTvCv8AyKui/wDXuv8A49Tbdf8AiXal/wBtKjoUO0VvN8Oaa3/Tuv8A6DWTqjf8UVd/7n/s1anhv5vDGk/9ekf/AKDWXqny+C9S/wBiFqh7FnQXzb4JP+uP/stc/rTbPCUDf3Jof/Qq3Jm3wSf9cf8A2Wud1xv+KL/4HH/6MrN7Fmtrzf6z/fX/ANCqqrbPFu7+/p3/AKDJVjXv+PWdqpt/yNVo397TpP8A0JKzAsX3/H9YN/ttWarbPHF9/wBg6P8A9CrQvm/060/32rNb/kdZ/wDb0tf/AEZVMC1dN/xMbD/cas21j3+Lda3fcb7P/wCgmrk0n/E1tP8AcaqtnH5vi3Vl/vJb/wDs9NoDU8TRxWscax/346k1xtniPw03/T3In/kB6j8WW7xJHuk/jX/0KjxH/wAjB4b/AOv5v/RZq9kTuR+Km/1f/XZazfFUe3xBorf7cyf+O1oeLF/1f++v/oVUfFTf8TnQlX+O4k/9F1MtrlJ3K+pL/qG/6a1TvG2eLtN/27Sb/wBCSrGoN/qF/wCmq1Xvf+Rt0n/r0uP6VgzoiTat/wAsG/6bLVe9/wCRx0X/AK9Ln/0KOrGrN/qP+uy1XvG3eMdJ/wBi0mqGUTap/wAu/wD12Wqd42zxjpP+1Y3H/oQq5qf3YP8ArqtU75f+Kx0n/YtJqzkUibU/+WH/AF2qrcNu8a2i/wBzTpP/AB5qsap/rIP+utV5GX/hMY/9jTm/9GUmX1ZYuvmvrT/fqO3Xf44v2/uadH/481SXDf6daL/vU2zXf4t1Zv7lpClSSXNv/E1g/wBxqbpv/I2a7/uW3/oNOb/kKwf7jVDpbf8AFVeIf9y2/wDQXpsVy5J8mswf9cW/9CrPtW36r4hkX+OaP/x1avSNv1W3/wCuP/s1Zumybv7WmX+O7b/0EVoSaFwv/FQeGo/7nnP/AOOj/GtjUvv2i/3plrLZd/jHSV/uWMz/APfXFaV9899YL/02/wDZa2M7XZJprb/GOpf7FjCn/jz1V0vUoLyfUmj/AOXeZoX/ANhqk0tv+Ku13/Zht0/8drFmX/hHtck1L/mGai6293/sS/8ALOT/ANlP/AaIia1Z6l8LN39gXW7r9rb/ANBSmvLm91Jf7tw1aHgKPytJuF/6eG/9BWuf+0bPFWu2/wDcljf/AL6UV6S/hxZwL+JIrwt/xTOpN/0xm/8AQTVjR13eGNN/69FqrD8nhnUv9yarWgtu8OaT/wBekf8A6DQUY+rfvbXw9H/fvo//AB1TWvrH/HjPWQ3zv4bX/p+b/wBBrY1pf9Bf/gNJDbuinrX/AB9+Ho/4Gvl/9Bq5rTf6JJ/wH/0KqOtf8hnw0v8A09/+06ua1/x4P/vrSGVdWbb4g8NN/tzJ/wCQ6k1b/WQN/wBNlqvrHy6z4a/6+JP/AEWasa0v7uBv+my1iBDu/wCKxj/7Bzf+hVJqP/H3Yf77VXuG2+LrT/asZv8A0JKm1D/X2Df9NqzRoyurf8Vdfr/esY//AEKpLVv+JrJ/tJVfd/xWM/8At6cv/oypo/k1yNf70VZlFfwm3/FM2C/3fMT/AL5kNOs/uakv+3JUPhX5dDj/ANmaZP8AyI9WLH5nv1/22q1swM/wfJ/xTGk/7n/sxpv39H1pf9iao/CLbPCuk/7jf+hGnW7b9H1L/tp/6DSWwFrwfbrLpVg0n8NpH/6DU2kt/wAT+7Vf+fdab4Ht2l0O0Zf+fSP/ANBp2lx+Vrl3u/59/wD2aqQmO8Nt+/8AEq/9RH/0KNKq6e27Wb//AK4rU3hv/kJeKF/6fl/9FpVex+XWb/8A640dBmPpK+Vda1G38F9JU1muzUbv/gNQ2Lb9R8Q/7N83/oNTae27UZ/+A1j3RqtCj4Xb/iVTr/093H/ow1a0/wD5Ct2v+7VXwq3/ABKp/wDr+uP/AEKrWnt/xOJ/+A1HQ1KPhNv+JVd/9f1z/wCjDVyxX/iaz/8AAao+E/m0afb/ABXcz/8Aj1XtP/5Cs/8AwGo6AZvhNt+jz/8AX9c/+jKuaf8A8haf/gNUfCa7dHn/AOvub/0KrmnsqajdtWaLKPg9t2gRt/fmmf8A8erQ01tn2+T+5u/8dWs/wn/yLlpt/vyf+jDVyzb/AETU2/66f+g0iyPwjHt8I6Sv/TH/ANmqxGuzw/q3/XGb/wBBNN8Lrt8M6Tu/591pyt/xINS/64yVfQgvaGv/ABI9N/694/8A0Gs+4ZU8Jakv96GRKuaDJ/xINJ/694f/AEGsnUpNnhW//wBv5P8AvpqIkGtpq/8AHgv92Ff/AEGpvCfzf21J/f1GT/x35adp6/8AEyjj/gVKb4L+bQ5Jv+et3M//AI9WyM29TQtZNt1qUn9xP/QVqjDfQaT8NrC4uPkiit131MrbLHXZP7iSf+i6IbWK98D2FrNHviltFR4/9lqrqDG6w3/EugVfv/K9es+KH8vQrtv7iq3/AI9Xjnh2SWKOTRbz573TUVEk/wCe0Dfcb8uDXr/jL/kU9WZf+fd2/wDHa7qGsZI4q28Tltck/wBEj/67LUOsN/xUfhr/AH5v/QahuLj7Vo1pJ/f8t6k1htnibw3/AL83/os1a1QnuWtQ+Se0b/brN0ld3iPxC3914U/8drQ1j/lg3/TZaq6H/wAhXxC3/T2v/oNJrUCwn/Iaj/65VX0Nt+s+JWb/AJ+I0/8AHasL/wAhz/tjVXw63/Ey8Qt/0/L/AOi6JDRcjbbrP/bGqPh1vn12P+7qMn/jy1cVd+uf9sao+Hv+PrxD/wBf3/tNKzluWixp/wAuq3f/AAGq/hVtvhyBf9uT/wBCNWLVduq3f+4tUfC7f8Sfb/cuJk/8iGs5blrYtWa/vNWX+9u/9Bqnocm7wrYf9cf/AGarlj/x936/7f8A7LWf4X+fwrYf7jf+hGpluJFe+b/QdCb+5fR/4Vqa181jP/wH/wBCrHvm36NYN/c1GH/0ZWtrDf6DPUx3KMvxE2268NN/0/L/AOg1a1iT/iWyf76/+hVT8Rf6zw8393UY/wD0GpNabZaSL/trRHcCrrnz654eb/rt/wCi63JreKLRo2X77pWHrn/IY0H/AH5v/RZroLyzZNHj/efwU0gbMXVm3fDa7/69Grc16Tdpu7/Y/wDZaw9UX/i2t2v/AE6Sf+hVsat82lQf9cV/9Bq+tiDmfEEe7wBI3/TFX/75kFTXnz2kn+5UesNs+Hk//Xv/AOzCi63Jaf78P/stZS0ZrHYy/EH/ACLlo3924t//AEYlamq/8es/+41ZPiJv+KVg/wCu1v8A+jBWxq3yW86/7DVm9zdGH4ib/ilYG/6ebT/0YlbWpf6if/casXxE3/FKwK3/AD8Q/wDoVbWqf6u4/wBxqy6jMHxJ8vhm0b+7cW3/AKMrY1b/AFE7f7DVj+Jl/wCKVgX/AKeYf/Qq1tY/1F3/ALjVPUpGL4gb/iR6av8Afu4f/Qq1NYb/AESes3Wtv9naKv8Aevoa0NWb/RZKS3H0KutR75/DUf8A0/L/AOOqa0NW+ZP+BrVHVPn1Lw0v/T2z/wDfMdXtU+WD/ga0R3ANU/5GDw3/AL83/oNWNW/1Cf8AXZap6o3/ABUfhr/fm/8ARdWtYb9xH/12WiO5L2K+pMr+J9J/2Leao9c/5FW//wCmrqn/AH1IBRcNu8TR/wDTK0b/AMeajWv3vhyBf+et3Cn/AI9WqIZ1F9+6sZG/uJ/7LWfdL+/8Lx/9Pf8A6DG9XtabZYz/APAqp33ya54Wj/6ayP8A98x1oJKxYvtQg/4SqOx/5ePJabZ/s1t+AHZvGF238H2Rh+TJXJeKrGdr6DVLNN97pv75E/57Rf8ALSP8VrtPhzcQ398Ly2O+3ntWdH/4ElbUX76Oar8LPR6KKK9c84KKKKACiiigAooooAKKKKACiiigDx/T38nxF4otvW7kf/vqk175vh7dr/0xX/0KpNQTyPHerf8ATWq+uN/xby7/ANxf/Rgrk2bOrdJnTXzb7Wf/AHGrDhbbrGhSf37eZP5VsXDb7H/fh/8AZaxfuT+HpP8AbZP++lpTGkaGqN+8sP8ArtVeT5/Gtp/14yf+hJTtSk/eWH/XxUbf8jrA3/UOb/0KhgXNSb/j0X/ptVGZt3ji0/7B0n/oxKtah80lp/12qizf8V5Av/ULb/0ZUMaL14v7+0/32qnGu3xdf/7VjD/6E9XL75Z7D/fb/wBBqj9zxjd/7VjH/wChVjItE1w3/E1tP9xqq6b/AMjP4hX/AGLd/wDx2rF03/E1tP8Acaq9h/yNOs/9cbb/ANBqJFIkjXdqN2v96Go/Dfz+HNN/2LdU/wC+akh+TXP96H/2aqfhVv8Ain4F/uuyf98tSZRDIu/wxq3/AF7zf+gmpLP5tDsG/wCndf8A0Go9u7QNWX/pjN/6CadoMnm6HpP/AF7x0+oGPqkn/FB3/wDsQt/6FXcaDJ5ulSN/sf8AstcbdQ+b4V1aP/pjJXTeB7j7V4fg/wBqGN//AB0UAN0Nf9Ovl/243qr4P/5Fidf41vrn/wBCq1pf7rWb9f7yK9U/DbbLXWoV/wCWWoyf+PKhob1IDQW/07Uv9iZa5/w2v/Ej/wC3ib/0Kui0D/j71L/fWuf8Nt/xKp1/u3dyn/kQ0pvU0gFn/rL9f97/ANBqHwr8/hXTf+uP/sxq1Ytunu/9+qPhFv8AinLDd/DuT/yIaye5vHYsWv8Ax6X23/pp/wCg1D4Vb/ildJ/64rU1j/qL7/faq/hFt/hXSWb/AJ91qXuUtia1b/RL/wD7aVR8Ktu8K6T/ANe61YtP+PC+/wC2lU/C/wAnhHRv+vSP/wBBqHuUthskm3w5qzf7ElXtN/daPYL/ANO8f/oNZepNs8I6t/1xkrWjXbpsC/8ATFf/AEGoe4XMvWPk8B3/AP1x/wDZq6i6/wBXJ/uVy+tf8iXcf8B/9GCumuP9R/wCpH0Rg+IF/wCKDu/9xf8A0Kugvm/cSf7jVg6823wVd/7kf/oxK1tSk/0H/gFarcgy5l82fRY/7js//fK1qNJ5WlatJ/dhb/0Gs2Nd2q2kf/PC3Z/++v8A9VWr5tnhXXZP+mMn/oNaomRvaOvleHNNX+5aR/8AoNY+vf8AJPLv/a2/+hVuK3laVBt/ghX/ANBrF1hd/geCP+9NCn/fU4p9CEza8WTNbyQSL9xJvn/3arRN9l8eaHeQDK3jR29wP91sq1Xdaj82SNZPuNWLpN5La+L9Cjm/490u1t9/+033K0p6tMzlomeo/FCET+BtUH91Ff8AJhXKQ3H2iDSZv77r/wCg13njCH7R4Z1KP+9Ea8x0WT/iVaSv9yZUr0prU4YbWNaT/kfI2/6hbf8AowVavG2X1g3+21UZm/4ryD/sFt/6Mq1qDf6dYf77f+g1n0NSv4b+Wxu4/wC5fTf+hVasW/4mt/8A79VdJbyp9Wj/ALt23/jy1Y0tv+Jrf/761MdUNlXwf83h+Nv79xN/6MNXLOT/AImV3/vrVHwf8vhiD/fk/wDQquaf/wAhK7b/AG1pbCM/wb/yLkDf9PE3/ow1ctY/3l+v+23/AKDVHwO27wraf9dpv/QqvWf+vv8A/eb/ANBrLoUVfCv/ACLmk/8AXstV2+fQNWX/AKYzf+gmpPCrf8Uzpv8Auf8As1Nh+fStW/3Jv/QTUrZmlybT283w5YN/ftF/9BrNm/1fh6T+7cbP++o3q9o/zeHNN/691rLvJNmjaTJ/zyvo/wCorOxRqa5/x7R/9dlqjqnyeJvD3+39p/8AQUq5rn+o/wCBrWbrUmzxH4Xb+883/oun0QDtW+WS0b/pstVbqTZ4x03/AGrGT/0IVc1b/j0jb/pstZusfuvE+hSf34Zk/wDHc0Adl4mXfpX/AABqwfFX/IsWEn/Ta0/9CrotYX7Ro27/AGP/AGWub8RSb/AHmf8APKFX/wC+Wp3urEGt41/49bj/AHGrn/Fm1vD9h/18W3/oVbnixvNsZ2/vo1Y/jD5PCthJ/duLT/0YKH8I1uQ64v7iesvVm/f+Hm/6fl/9BrW1pv3E9Y+uNtTQWX+G+hrBnQi9q3/HtJ/wGqOuf8hHw1/19/8AtOr2sN/oMn/Aaz9cbZfeHv8Ar7/9pvU9EaGhrDf6JJ/wGsvxA23UfDX/AF9/+0zWlrf/AB4yf8BrL175tV8Nf9fbf+iHqHsUixrTfuP+BrVfUP8AkZ9CX/Ymf/x2rGrf6uNf9taq3jbvFukr/dt7l/8A0CoYN6ly++eS0X/ptTWb/itIP+wdJ/6MSi8b9/af9dqav/I6R/8AYOb/ANGVI73Zevv+Pm0/67VXb5PHEf8A2C2/9GVau/8AXWn+/VVm2+NI/wDsHf8AtQ1ZBavG/wBOtP8Afas+x+/q03964/8AQVxVy4+fUoP9jdVHTW3aV5n/AD3mZ/8Avpq0j2FLZmtN8/iDw1H/AHPOf/yHWpq3+vtF/vyrWbJ8virRV/6dLj/2StDUpN19YL/02rQzCH/kf5P9jS//AGoKjtZv+Jzf283zxSp/q/7696dbrv8AHF2y/wDQOj/8ekf/AOJqHUN0XmXC/wCtieiInudP8Fmlt7XVdPk+dLKVYopP76fORS+Nn+zfELTZP+etiyf+PUnwaumkfX4Zv+PiK5j3f7rJlak+J0WzX9GuP7pK16cP4RwP+ILo7f6dfr/t1R8F/wDIs2n+/J/6MNXNFb/iY3f++tZ/gWT/AIpWDd/z2k/9CpFkOtf8gq//ANi7jf8A8eFbmrN/oN3/ALlYupLu0rWv9l9/8q0tQm3abO39+Gl9of2TP8Qf8gfTV/6e7f8A9Cra1Rttrd/7lYeufNpWk/8AX9b1sas3+iXf+5SF0MfxE3/En0lf+n63/wDQq1NWX/RbusfxQ23StF/6/rb+tbGtf8et21Q9yjN1pf8AS/Dzf9Pf/tN6saw2yx/4GtV9cb59Cb/p+X/0E1NrTf6DJ/vr/wChVkty+lirqjf8VH4e/wBt5k/8dFTah8t9af8AXaodT/5Dnhr/AK7Sf+g07VPle0b/AKbLUFkekrt1LXY/+nhX/wC+o0p0P/IYn/3FqGxbZ4j1qP8AvJC//juKki/5DMn+4tJAZ+g/c1pf7mozf+hVJpbbdVu1/wBtar6C37zXY/7mqSVat/k1yT/cWmAfDGTfY7f7s0yf+RK0rhf+KmtP+2lYvw5k8i6v4f7l9Mn8jW9qi+V4gsJP+mzf+PLTRLKul/J401Zf+odD/wChVXkb/ipoP9ySplk8rxxJ/wBNdOb/AMdkSo/+Zqs/9xqEIyR/yNuq/wDXvb1DJ8mqx7f7lWJm2eNNSX+/Y2z/APjz1DI3/E1j/wBxqze5uiro/wDyGfEK/wDTxG//AI7Vhf8AkK/9sqq6a23xHrq/7cL/APjtWN3/ABOP+2NZGxV0H/kK+Id3/P2v/ourS/8AIY/7Y1T0Fv8Aia+IV/6e1/8ARaVY3f8AE4/7ZVAGfocm/VfEP/X2v/osVYt2/wCJxJ/uLVXQf+Qj4l/6/v8A2mlWrX/kKyf7i1JZV8N/6jUm/wCn6b+grQ0v/kI3bf7dZvhVv+Jddyf3r65/9GVpaT/yELv/AH6gCHwe2/w5B/tTTf8Aox60NLX/AEq7/wB+s3wX8/hi0b/bk/8AQq1NJ/4/p/8AfpoTM/wW3/FK2n+/J/6MNQ6k3/Eq1bb99nZP++qk8Hyf8Uraf8C/9CqvdfPa+X/z3u1/9Cz/AErSJJuaeu2+tI/7qVN4TbcmrSf3tRk/8dUVHp/z6r/upTvB7f8AEqu2/wCn64/9GGtjLqaGl/8AISv2/ubf/Qaz/Dv/ACT208v7/wC+/wDRj1c0lt0+pf7b/wDstVfDKt/wg+mt/fh3/wDfTZo6jZT1aRp/DlpfQ/8AH3YOsyf+zL+Ne4aC/naFpzf3raP/ANBFeD69JPZ2M/2ePemzzvL/AN371e8aDLFPomnSQndE1vGyf7u0Yruw27OGvsjyXw22zw5f2/8Az7zSJ/49Wp4i+bTdCb/qI29ZtnH5F3rsP/TZnq54kk/4k2it/wBP1t/WtNmLqbGs/wDHjPVG1bb4nn/2rGP/AMdar2uN/oN3VHds1+0b/nraN/461KY4li4b/ia2H+41V9P+bxbrX/Xvbf8As9SXEn/E1sP9xqh0/wCTxPrrf9Mrf/0GhgXLpv8AiZWn+41UdPbf4t17/r3tv/Z6tTfPqtp/uNVHS2/4q3xD/wBcbb/0Gs5DRekX/iawf9cWqjpK7NV11f8Ap7V//IaVek+TVYP+uLVR0v8A5DniFf8AptH/AOi6ykWiwrf8TiT/AK4rVHw7/wAx1f7moyVajb/ief8AbFaq6B/x8a9/2EW/9BqZblIq6lH5ujeIY/8Api3/AKDWtI3m6du/vQ/+y1m3C74Naj/vQt/6Lqxp8n2jQ7Rv79uv/oNS9GUZOvf8iPO3/XP/ANGJWlrS7rS42/3KyfEDf8UHft/cRf8A0YK2Lr97HJ/1x/8AZaYHP+IJtvhywk/uXdt/6FXeW/8AyB6898Sf8iXJJ/zyeN/++Wr0DS2+0aVIv+9QBj6Wv/Emv1/25v8A0Gjw783gfSf+vb/2aptF+WPUof8Apt/6EtU/DMm/wdaL/wA8nkT/AL5kem3dkFfT/m0C/wD+23/oJrN0Vd/hzTf+vZa2NFj36Hfr/feSsPw3N5vhXSW/6d1qJ7msdijffN4V1Zf+mMla1q2/TbT/AK94/wD0Gs+b5/Dmpf7UMlWtLk3aPYN/07x/+g1j1No7GXqn/Ilan/1yatqD/jxg/wCuS/8AoNYeqN/xRepf9e8lbUbf6DA3/TFf/QaHuUtjD1ptvgfUm/6d2rS3f8S6P/riv/oNY+vf8iJqS/8ATvJWtcN/oMf/AFx/9lrLqV0MPXP+RKkX+/t/8eat7VP9Rcf7jVg69/yLMC/37i2T/wAiCtrU/wDj3n/3KPtBcp618ulaSv8A0/W3/oVbGqf8etx/uVi643+g6L/1/Q/1rc1P/j0npR3BmX4g/wCPDRf+wjb1qaw3+iT1m+Im22Ok/wDX9D/6Cava42+Pb/eemlqLoU5F83xBaf8ATK3b/wAeYVJrTf8AFI3/APtOqf8Aj1Q27b9Yv5P+eUMaf+zVNqy/8UrHu/ju4U/8iCt46kSOo1b91Yz7f4UasnWF/wBF8NK38eo29aGuSf8AEun/ANpKo6x8z+Gl/wCn6P8A8djc0yC1rlw8GsWjf8sn+/VnwdvsPiZ5cYzb36NcP/sShTn86i1aH7RP5cn9yovAN9J/wsKwjuefNt5Eif8A2kXn/wAdran8UTKfws7P4uDb4etJv+eF9C/61lrJv1W0b+/C1dB8Ubf7T4QuB/dZWrk9Nm3z6a3/AExb/wBBrvmtbnFF+6WNN+Xxb4h/3Lf/ANBNTTfNqu1v4rdqq6a3/FY+IV/6Y2//AKDVpm3a5B/tw/8As1Q9jTqR+FW/4kGmr/cTZ/49Udq2zStSZv8AppR4bbbpUcf9yaRP/Hqjhb/iT6t/uTf+gmpjqimrMteGV2+HNF/694//AEGoY5Nmlak3/XT/ANBqxoPyaHpK/wDTtHVNvl8P6s3/AExm/wDQTS2ETeGV/wCKc0X/AK9I/wD0Gs/VI93g7Vl/6YzVpeHf+Rb0n/r3jqjdfN4V1Zf+mMlZPYtOxpK261jb+/D/AOy1z+tN/wAUPO391I//AEYK2rVt+nQN/wBO6/8AoNYuq/8AIjXf+4v/AKEKzexRra181jJ/uVRk/wCQ/pMn960mT/0Cr2qfPYyf9cf/AGWsu4k/4mXh6T+/5if99KKzLLWpf8fVn/v1Rb/kddv9/S//AGoauap/r7Rv9us+4bZ44g/29Mb/ANGVfRAOuv3Wq2jf71Q6bJt8cX6/9O9u/wDOrGof6+wb/bas9W8jx/u/562Mb/8AfMlAHUeMF/cf98/+hVV175Nc8NM3/P8Af+hR1e8XR79Ndv8AYrP8TTf8gK4/uX1t/wCPcU+iIG+Lm2Rxt/tr/wChVR8Uf8hfw9/18N/6Lq54s+7H/vr/AOhVV8ZN5WpeHm/6e2T/AMgPRL4So7mfqy7I42/21qndf8jVorf9O9wlXtYb93/wNao6k2zxPoTL/cmT/wAdrBnQixqn/Lv/ANdlqre/8jjpv/XpNVrVG/1H/Xaqd43/ABWOk/8AXpN/6ElQyy5qjf6j/rtWfqDf8Vrpv/XpN/6EKvav9+D/AK7LWbef8jxprf8ATjN/6FHUMpFjUf8AX2n+/Vf73jGT/Z07/wBCkqa7/wCPm0/36r27bvGN+392xh/9CeokgvqXJPn1G0/3Go01v+Kq13/rjb/+z03d/wATWD/cajSfn8T67/uQ/wDoNIZbb/kKwf7jVBpfy+KvEP8AuW3/AKCatN/yFYP9xqq6bJ/xVWu/7lv/AOi6sgsSN/xNY/8AZhqjo6/8Srd/z1mZ/wDvpqkupvKnnm/gihajTY/K07TY2+/8tarcUtjWt/n8af8AXLTv/QpBV64+fWLRf956o2P/ACOt/wD7NjD/AOhPVxpN/iC0/wBhGqzMbofzeJvFDf8AXsn/AI69VbVV1G01bT7r7ku5P8DVjQ1b+3PErf8ATaNP/IY/+Kqrebrf/SI/v79j/wC61ERPc7/4P3U914U/0jmaK4aJn/v7VUZrH1F/s3xN1Zf+e9vC/wD3ytavwduvP8KSK3FxFdSQyr6MKy/GUfkfEK3m/v2+yvSX8NHA/wCIwh/5FzVl/wBib/0GrHh//kXNJX/p0j/9BqnG3/FP60v+xN/6DVrw3J/xTmk/9e60FmXI2yPRZP7t9/jWprTf6DJ/12Wsu4+XSrST/nlfL/6FWhrkn+gyf76/+hVPUf2SHWPm1zw8q/8APaT/ANFmrmsNtsZP99ap6p8+v+Hv9+b/ANBq1qzb7T/ga0CKesNu1/w0v/TxJ/6LNWtUX9xH/wBdlqjrDf8AFT+F1/6bTf8AoNXtW+W1j/67LUFFO+XZ4q01v79pMn/jyVJqTbHsP+utR6h8nifRf+uU1O1Rv3lp/wBdqxWhZX/5nSNf72mf+1DUzfLrEH+41Qzf8jpaf9g6T/0KnXHyaraN/vVkWR+G12adPH/du5v/AEYak0tf9Ou1/wCmtV9BbZJq0f8AcvpP/Huam0v/AJCN2v8At1S2AyfCfzeEbD/gX/oVOs2f7DqUf93zP/Qah8Gyb/Ctov8AdeT/ANCq5Zx7p7+P/bb/ANBpgXvhvJ5vhy0/6946ktV/4n8/+3b/APs1Z/wrm3aHbx/3UZP++WIrUVfK8Tf70LJQSyv4b/5CPihf+ntf/Qaq2P8AyHLtf+nerGjybPEfiGP+/wDZ5v8Ax16j0r/kP3f/AF70J6CMfT1/4mPiH/r+/wDZabZ/JrMn/Aadp7bNY8Sx/wDT8v8A49GlNt2/4msn+4tZy2N1qyj4V+XSrtf7t9N/6FV6x+TVbv8A4DVHw22yDUl/uajN/Srlm3/E1u/+A1l0Nij4R+TRp1/6e5v/AEKr1m3/ABNbv/gNUfCbb9Ku/wDr7uf/AEYasWbf8TK7/wCA1PQa3M3wi3/Emn/6+7j/ANGVa09v9Lv6p+Ef+QHJ/wBfdx/6NerVi237e3+9/wCg1PQoh8Jt/wAU5YN/f3P/AN9SGprX5NK1Jv8AYkqv4T+XwrpP/XFakVtugas3/TGb/wBBqegLc0PDv/IuaSv/AE6Q/wDoNQ/8y5qX/XKb/wBBqxoa7NA03/r3j/8AQars2zw/qX/XGb/0E0Im5a0Ntvh/Tf8AZt4//QaybxfN0q0h/wCet2v/AKFmtLTZP+KcsP8Ar3X/ANBrP2730mH/AG2m/wC+V/8Asq2QjoNNbbfSN/dSneDf+RVtP9rzH/76keodL+ee7b/YqTwfJs8I6S3/AE7q9aGQ5m/4pzXZP9ib/wBBp1xui8F6S0f30tIf/QRVW4k/4ovWm/6YzP8A+O1rSR+Vo1hH/AsMaf8AjtHUbMfXJtkmk6tb/PLE/wBnf/bif/CvavEcPn6DqUf963k/9BNeE6pdNp0kC/8ALlFcRu/+wrNivf79d2n3Y/vRN/6DXfh9eY4a26PItFuPtHhKw/2dqf8AfNa2tf8AIx+Gm/25v/RdYOi/utDnh/uTf+zVsa03/FR+F/8ArtN/6CKtKwupoas37uD/AK7LVXSW2arrq/3po3/8dqxrDfuI/wDrstVbX914g1Jf70ML0mUiwrf8TyT/AK4rVXw7/r9db/p+b/0WlWI5P+J5J/1xWq/h/wCR9d/7CMlDEXPM/wCJzJ/swrVDw9/r/EP/AGEW/wDRaVdi/wCQxJ/1xWs/wy25/EP/AGFJKzkNGhbr/wATWf8A3FrN8M/Jps6/3Lu4/wDRhrSt/wDkMzr/ALC1m+G2/wBBv1/u303/AKFWUty0XNNbfqV2v+2tZvg9t/hG0/2fMT/x6tDTW/4mt3/vrWb4T/5FmD/rtJ/6FUz3KRV1D/kAbv8AnlfRv/5EFa2tf8eNxWPqn/Iuat/0ym3/APfMgrW1Rt+myN/sVP2ijL8QfLaaK3/URh/9BepPES7YJGX+F/8A2aqviZtmlaK3/URt/wCtXta+e1u/8/xU1oBm65N/xMvDzf37iRP++o67K6+bR4/9yuF8SfJHoU39y+j/APHlxXdQ/v8AQ46L2E9TmdSXf8Pbv/r3k/8AQq2tQbfo9o3/AE7x/wDoNZ8a+b4Ou4f9iZKdDcfavCumyf37SP8A9F1V7skx9WZW+Hk//Xv/AOzCnXi/6L/2x/8AZaNWX/i2V3/sWkn/AI7TriTdYxt/0x/9lrOWrNY7HP69/wAiru/uTQ/+hVvap86Xf/AqwfEH/InT7f8Apm//AI9W1qTb4J/9xqxN0YviT5/DNp/18W//AKFW1qjfuJ/9xqw/ETf8Uxaf9fFv/wCjBW1qn/Hrcf7jUmMwfFDf8Uzaf7dxb/8AoytLWG/0Wdqy/E3/ACALD/r7tf8A0YK0tY/1ElZlbGbrH3NCX/p+jrQ1T/j02/7a1n6x80/h6P8A6e//AEGN6vas37j/AIGtJbhfQbqX/Ic8NL/02m/9Fmr2rf6n/ga1R1D/AJGTw9/vzf8AoNaGqf6iP/fWiO4Mq6t/yM/h7/fm/wDRdWtWbekf/XZaq6s23xB4e/35v/QRU2qfvZ4F/wBunHcXQrw/Prl/J/chjT+Zq1qHz2OhR/3tRh/9CqjYtv8A7Sm/vTMn/fK7a0L75JPDSt/z/f8AtN62jsZy3NrXm/0GT/gP/oVQ6h/yN3hpf7iXL/8AkOjXpP3Ea/7a02+Xd4x0Xb/z73H/ALIP/ZqGSSTXTWvieP8AuMnyf71aPwsT7B4t1jToxm0WNriL/Y3sMrWZqkPmyT/31+dP96tD4UXzy+K9TjuBsle0WWL/AHN2D/49XTR+KJhU+Fnr9FFFesecFFFFABRRRQAUUUUAFFFFABRRRQB5R4gj2+Mb+T/dqjrHz+BNSX/Y/wDZq1fE37rxRqK/3vLf/wAdrKvPm8F6sv8A0xkrle50x2Oib57WP/rj/wCy1z942zStFm/55XEf/j3FbkMm+xgb/p3X/wBBrn9YbZ4O8z/nk8b/APkSiWw76mlqn/Lv/sXC01m3eMYF/wCodJ/6FRrTbfL/AOuy1HJ8njW0b/qHSf8AoSVC2GWtR/1lp/11rPkb/i4UH/YLk/8ARgq9qUnz2n/XaqMjL/wnlo38f9lyf+jEokNFzVPknsP+uzVVVf8AisZP9rTv/agqxqjfvLD/AK7NVV/+Rwj/AOwc3/owVnIpFi4X/iY2n/Aqq2Lf8VVrv/Xvbf8As9WLz5NRtP8Afaqent/xVWu/9cbb/wBnrFlFhm26zA396H/2aqPhttljdx/3b6ZKuXH/ACFbT/caquh/L/a0f9y+b/x5RUsaG2/zaVqy/wCxJ/6DUPhdv+Kc0X/r0j/9BqxZx/uL+P8Avbv/AEGs/wAJybvCuit/07x0+pQ63+bR9SX/AGJK0PhnJ/xJ7Rf+nSH/ANBrPtW2abqS/wCxJ/6DU3wxb/iW2H/XpH/6DTZKNLzvK8Ryf7UVVfDbfv8AxCv/AE/f+00qO6bb4n/7YtUnhOP/AEXWrj/nrqMn/jvFDEN0WTbqN+v+7WH4d+fTbtv799cf+jDW54fj/wCJlft/tx1zvhWTfoe7+/cTf+hVMtzWJa0tf9OnX/bWqPhFv+KZtP8Afk/9CrSsP+Qld/79ZfhNdvhi0X/bk/8AQqye5si5Zfcvv99qh8Krs8K6b/1xWpLP/Wakv/XT/wBBqHwm3/FK6b/1x/8AZjUMpbDVk8qx1Jm/hST/ANBqHw6u3wxpsf8A07rTbhv+Jbq3+5J/6DU2j/utDsP+veP/ANBqXuBR1Ta3grUm/wCmLf8AoVbCtvtYP+uK/wDoNYerNt8Fal/1xb/0KtzbstI/+uK/+g1D3AydaX/ijrv/AID/AOjBXTXH+ok/3P8A2WuX8RL/AMUVd7f9n/0Kumum+ST/AHGpgYPiJv8Aih7v/cX/ANCFaWrN+72/7qVl+IG3+C5I/wCN/LT/AMeq9fSebfRx/wC3VpWEyPTf3us6k3/PJI4f/Hc1a1D5PB2tf7cMlV/C7eba3dw3/LW7kqbUm2eB9W/2kb/0KtkQzopF/wCJdGv/AExX/wBBrH1Jtng60/6+Lf8A9GCtr/l0g/64r/6DWDqjN/witov/AE9w/wDoVN7CTOi1xvKeOofCFvBq+oIs3/LK7jm/4EkgZao/EKF5bWBo5NkqXcbp/wB9c/pVvw2rabr2myL9yeWOF/8Ae3VpTWxnPY9X8Sru0G//AOuTV5Xp6+RaQL/tq9ereIF36Lfr/wBO0n/oNeU+ZvggZf8ApnXoT3OGnsaFx/yPlg39/TpP/Qqtal8s9p/12/8AZaq3TbPGOkt/etJk/lVrUm/eWm7/AJ7VKLZVs/3WuatH/e8ub/vpasaa23Vbv/gP/oNVWbb4xnX+/Yq//fLVNp7f8TW73f3FrFFEPhP5vDkDf9Npv/Qqvaf/AMf1+3+3Wf4Pbb4fjX+5cTf+jDVyxk/06/8A9+tOjAy/AP8AyKVp/wBdpv8A0Ya0LP8A4+tSX/baqPgltnhmNV/5+Ln/ANHvV6x+fUb9f+mtY20LW5T8K/8AIuWP/Av/AEY9Ot126dqX/bT/ANBqPwl/yLlp/vyf+jTQrbNO1b/tp/6DWa2ZRJ4f+bw5ov8A16R/+g1i6s3/ABTEjf8APK5V/wDvlq1/Dn/IuaL/ANekf/oNZWqL/wAUzqW7+B2f/wAeqOg1uaniBv3En++v/oVZviD/AJDPhdv+niT/ANFmtLXP3tru/wB16yfEDf8AEx8NSN/z9sn/AH1A9PoUWNY/48P+2y1m+JP+Qr4eb/ptN/6LNaGsf8esn++tZviRt2o+Hv8Ar4k/9FmmyUd15m7Q42/2K5HVpt3gC/X+7DJXSQtu8Mx/7lcbqDbvB13H/ffZ/wB9SChbWBnTa98+lfN/zx/9lrB8UTbvB1p/12tP/Rgre8UR+Vpvlt/An/stc74u/deFdNX+/d2if+PVL2HHcm1pd9rPtrH17/jx0lv+n6H+tbGqN+4u/wDgVY+vLv03Sf8Ar+h/rWUtTdGhrP8AqLiqOtfPd+Hv+vv/ANpmr2sfNaz/AOf4qz9Y/wBf4ab/AKfl/wDQag0L2s/8ej1k6w2/VfDS/wB24kf/AMh1qaw3+gyf8BrJ1D5tc0L/AGHm/wDRdZsC5qX/ACwb/pstV7z5PGOm/wDXjN/6FVjVG/1C/wDTZaq3Db/Glj/14zf+hUpbIC5efNJB/v01P+R0P/YO/wDalOuv+Pi3/wB+o1+Txx/3Dv8A2oKANC+/11p/v1Tmb/itEb/qHN/6Mq1fN+/sP99qz7iRf+Exkb+5pyp/31JQtWPqOvrjyvtc3/PK3aprOHytHsF/2I6ydWkZ9On2/wDLWaOH/wAerpLxdvlqv/PZUrdLUyexNMv/ABWOkr/ctJv/AEJKsakv+nWDf9NqqyNv8caav93Tpv8A0KrmpN+/tP8ArtVpGZJZ/wDI6an/ALFjD/6E9U9WuFi8/wD36sab8/jTVv8Ar0hrFks2fxbqW7/j3lhj+T/a5oW5T7nqnw7soIftV1H/AK6aKFG/3V37f/Qqr/EuHzb7Sv8AgVL8LpHWC+tZPv2/loP93mpfiH8t3pcnvIn6V6cf4Z58tahj6DJ/xMpP+A1T8Ert8Mbf7lxN/wChVJorbNRf/cWm+EW2aVPH/cvrj/0KoNB1xH58Gsw/30b/ANBohm+1aBG39+0/9lq1aruvtSX+9/8AE1k6HIzeEbRv+mLJ/OpfxCWxJrEn/En0n/r7hrY1b/UXf+41YOsNu0DSW/uXdt/6Mrc1Zv8ARbv/AHKaGYfiz5NK0L/sI2//AKFW1rX/AB43f+5/7NWL4obfpWk7v+gjaf8AowVsaw3+g3f+5UW1Ay9a+aPQm/uX0NWtaX/QZP8AfX/0KqOuN/oOit/0/W3/AKFV7Wl/0GSs1ualXVv+Q54a/wCu0n/otqk1j7kbf3Zlqvqjf8Tzw1/12k/9FmrGtf8AHp/22Ws0rgU4W2eLbv8A27GN/wDvlqkhb/ief9sab93xVH/tWLf+OtTl+XWd3+xUosy9C/4/vEP/AGEW/wDRSVcjb/ieSbf7i1T0X5NV8Sr/ANPyv/31AlTI2zWN3/TFapEsr+DW8rX9W/7CMn/otK6LxRJ5V9aN/dmWuX8Mts8R6t/2Ef8A2mlb3jJtk8Df9Nlpx3BkbSbvHFo3/TjN/wChJUd023xHaN/ttRp8fn+ON3/PLTm/8ekptwvm+J7T/gVSIz7ht3jW/b/pxh/9Ceq8y/8AE1g/3Gp0km7xrrX+xaW1Fx/yEbTb/caoN47FWw/5GfXP9y3/APQamH/IVT/rjUNiuzxNrv8AuW3/AKDUx/5CsH/XH/2asjYr6Gv/ABNfELf9PC/+ixUjN/xNf+AVDorbdY8Sr/08R/8AoNSS/wDIV/7ZVAFHQ2/07xCy/wAd9/6CtXtNX/iazq3+zVHw7/zFm/vX0n/oIq5Yyf8AE1uG/wB2kgKPhFv+JHJ/193H/oVamm/8f07f7dZPhH/kB/8Ab3N/6FWtp6/6Vd1KAr+C/k8K2n/bT/0KtDTW2XV3/sPWb4K/5FW0/wB+T/0a9XrGTZPfs399qYGX4VbyvCtp/vyf+hGj799pMf8AtyTf981X0WbyvCtoq/3Gf/vpjVzTfm8Ryf8ATC0X/wAeatUtBM3tJX/iayf7i03wj8+jzsv8d3c/+jDUmj/8hWRv92q/gtv+Kc3f9PE3/oVamZe0n5J9S/77/wDHab4f+TwPpO7/AJ91ohbZJq23+43/AKDUemwpL4AtI2+49psoa1C9wsZI59Yjjb5/kr2PQLKPTtC061h/1MFtHEv+6qgCvCPD9vPFo1hcN893bovz/wB/1r3rRZPP0ixk/vQRt/47Xdh1ucNboeVzR+VqurN/fmZKd4ibd4c01v7t9b/+hVNqHy6jqUf8S3ElVdcb/ikbRv7lxC//AJEquo1sdBrn/Hrd/wC41Zd42zVdFk/vJJD/AN9LWpqzb7W7/wBxqx9Ybanh6T/p7jT/AL6WnLYUdy5cf8hGwb/eqPT23+JtdX/pjb026bbqNh/vtTdPbZ4t1r/atrf/ANnqBlqf/kLWn+41Zulf8jp4l/642n/oJrQuJP8Aia2n+41UdLZf+Ex11v8Ap3t//alEhouXDf8AE5tP+uLVV0tf+J/rv+/C/wD46asXTf8AE1tP+uLVV0//AJGbXf8Act//AEF6xkUixGv/ABPP+2NU9Bb9/wCIf+wi3/otKtL8usx/9cao+HWbzNdX/qIt/wCgpWbKJl/4/r+P+/D/AOy1V8Pyb/DFh/1xZP8AvljV5f8AkMyf7UK1R8O/8i5Av915E/8AHjUy3LM3Xv8Aknuo/wDXFv8A0KtqX/UP/wBcf/ZaxdcXf4D1aP8A6d5K1vM3WkbL/HD/AOy0wOf175/AF/8A7ENdt4bk3WM6/wC21cPrjf8AFB6kv/Ts1dh4TbfBd/8Aff8A47Q0BX0+bZqWpL/f21V8Ktu8Myf9fdx/6MNR2cm3Wb//AIDUnhOPyvA9ozf8tfMf/vpqogNDmWKxv1/uTN/6DWH4ZX/ildJX/p3WtTT/AN1oerSf9dv/AEE1l+G/+Rc0n/r2Woluax2Idv8AxI9S/wBiGb/0GrGk/wDID0z/AK9l/wDQahZd+h6t/wBcZv8A0E1No/8AyB9N/wCveP8A9BrJ7m6M2/8A+RO1L/r3krYj/wCQbB/1xX/0Gse8+bwjq3/XGSta1bfp1p/17x/+g1DGtjn9ab/ijtSVv44dn/fTVqXH/Hj/ALsK/wDoNYuuN/xSN3/n+Kt6+/dWsn+5WfUOhi+INq+GLRv+ni2/9Crc1P8A1c//AAKsHxF/yLlgv/T3bf8AoVbmqfcno6gZutL/AKJoy/8AT9D/AFrb1P8A49J6xNeX9xoO3/oIw1tao3+gz/7lAGb4k+ax0Vf+n6GrmpSebPGv+3VHxAyvHoS/x/bo3/755qSa4/0vd/zyRnq0rCewaK3m/wBpTf3rlk/75q1rC7fDEC/3ru3/APRgqv4dXZ4YgZvvsjP/AN9VNrjbfDFgv9+7tv8A0KtY7EM3teX/AEG4/wBxqr6h/r/C/wDtXf8A7TermtN+4u/9xqz7xm+3eE/+vtv/AEGqtoI0NYk8qfd/sVf+HlrDfahY3B/1tvNI6/73luh/9CrmvGVu0usaTJH+72uyP/tqy10XgIfYfE9rB/yyuNz/APAgprWktUZTfus7b4gru8K3f/Aa4XT/AN1PYL/c3JXf+Ok3eGbz/Z2t/wCPVwEcm6+tGX/ntXfPc4qexa0//kdda/27e3q1N8msWn+41U7VtvjTUv8AbsYf/QjVqf8A5Ctp/uNUo1Keh/uvt8P/ADyu2/8AHuadH8una0v/AF2/9BqPT22a5rsf/TaN/wDvpadb/vbXVl/66f8AoNYoC1obbtD0lv8Ap3jqrIv/ABTmrf8AXGb/ANBqbwzJu8OaLu/594//AEGq8cn/ABI9S3f3JKroBN4Vbd4Y0Vv+nSP/ANBqm3z+HNSX/Ykq14Vb/imNCVf+fSH/ANBqrH8+h6l/uTVm9i1uXNN+fRrD/r0j/wDRdY+sfL4Dv/8Ari1ami/8i/pn/XpH/wCg1j65/wAiHqS/x7G/9CrPoUdBqC/uJF/6Y/8Astc/eSfJ4ek/uXap/wB9V0V02+P/AIB/7LXN3nyaVpMjfwXcP/oVQ1oNF7Vm/eWn/XaqOof8jxZ/9g6T/wBGJV7WF+eBv7ky1n6h8njXSWb+KxuE/wDHo6fQom1Jv3lht/57Vm6k2zxjaN/1Dm/9GJV7Um+e0/67Vm6w27xdYf8AYOm/9GJQyUdx4gbdo3+8lczr1x5uh6S3/Txaf+jBW9rTbvD8f+5XK3S/arHQof793D/47k1S2EbXjD/USNWb4sk8268Pf9f3/tN60PGS7k2/7f8A7NWX4s+XVfDUf/T3J/6LqWXEh1pf3G5f761T1L5Nf8Pf783/AKCKuao261/4GtU9UX/ioPDzf7c3/oNZM3RNqX/LP/rqtV7pWfxdpP8A17zf+yVNqn+oj/67LVe8+Txbov8A173FZMrqy1qn/Lv/AL9Ztw2/xjY/7FjJ/wCPNV7Vm/1H/Xas/bu8Yxt/csW/9GVDGWrj/j+tN38TtVe3+Txjq3/XpD/6FVi6b/TrRf8AeqrZ/N4t1b/r0h/9CpSAvSL/AMTKD/gVR6P/AMjHr3+5bf8AoNSMv/Exg/3GqHR/+Rm8Q/3P9H/9BNAF9v8AkKwf7jVSsW2eJ/ELf7Fv/wCg1ckb/iawf9cWrLtZl/tzxDIv8Twp/wB8qaFqwG6xNt06/b+/th/76atry9k9ov8AcesGZvPfTY/+et8v/jtdE3z31p/vtW6Wpm9iax+bxjqX+xYw/wDoT1Y27fEFo3+w1VdPbf4x1r/r0tqtTN/xNbTb/carEtB2hf8AIV8S/wDX2v8A6LSqN5cKkkat9zzqveG/+Ql4lb/p+/8AZa5/TdNaXUdWjaT909xvT/Y3KP8A2anFaifU9l8B2EFlp120I2m4uPNf/e8tF/8AZa53x3H/AMVTbyf3Id1b3w4uHn0GTzPvxTtG34KtZHjw7fEaf7Vp/wCzV6SVqaR5+9Rmba/NpWrL/sSf+g1N4X+bwxpP/XutV9L+eDUl/vbv/Qad4Rk3eFdJ/wCuK1BoUdS+bwxfsv8Ayym3/wDfLVpas3m6bI3+6/8A49VO4Xf4c1pf9iSi4kZtAgk/vW8b/wAql/EJbE2oSf8AE88Pf7c0n/ourGrL/om3/bWqOqN/xOPDTf8ATZv/AEWavaxJ/om7/pstND6GfrnyeKvCf/Xab/0XV7W/+PVP+uy1n602/wAR+F938E03/oh6va03+g7v+my1FgKuof8AIzaE3+xMn/jtTaov+o/67VX1T/kYPD3+/N/6LqbVv+WDf9NlrE1IZv8AkdLX/sHSf+hJRfNsurRv9tqjkb/iuIP+wdJ/6MSpdS+/Yf8AXaoAqaW2zVddX/ptG/8A30tTaa3/ABNbv/fWo7H5fEGtL/fSF/8Ax006x+XUZ/8Aa20kWZPg/wCXQI1/uXFz/wCjDV7T2/4mN+v+3Wf4T+TRp1/u31wn/kQ1e01tuq3f++tUiWQ/DGTbBGv+3N/6PetrVJli8R2jf7yVzvw1b/V/9drj/wBGGtbxA23xBaN/tt/6DTQMNJb/AIq7Wv8Ar0h/9Ceo7WTyvEcn+1C1O8Ox7tf8Qzf3Ehh/8dzUNmu/X52/uRUugjNsW3a54lb/AKe1/wDRaVHCrf2rJ/uU3TZN2q+JW/6iOz/x2po/m1mT/cWsmdC0KOhdda/7CMlWrP8A5C0//Aaq6Cuz+2v+wjJVqz/5DMn+4tZmpT8K/wDIKu2/6frn/wBCqxZtt1Wf/fWqvhNv+JVdr/0/Tf8AoVTQts1Gf/Y21HQDN8I/8gD/AHriZ/8AvpquWf8Ax6al/seZ/wCg1X8Jrs8OQf78n/ow1NC3+iak3/XT/wBBqegDfC//ACLGk/8AXutEi/8AEj1b/rjN/wCgmjwv/wAixpP/AF7rTpP+QBqTf9MZKEgNLRf+QHpn/XvH/wCg1Vb/AJFzU/8ArjN/6DVjQd39h6Tu/wCfeP8A9BqjJMsXhjUmb/njJQA6zk2+HLD/AK9I/wD0Go7X5tcgj/55Wm//AL6ao4226NYQ/wDTvGn/AI6KsaH+91XVpP7jxw/98rWyRJsad8v29v7iN/6DUnhVdnhLSf8Ar3WobNttpqzf7En/AKDVjwv/AMirpP8A17rWhBTuvk8Fa7/1xmrevG26VaM39xf/AEGuf1Jv+KR13/cb/wBCq94wt2n8HSRrJ5cv2ddkif3tvFDWoXuN0+3g1me/s7j54pU2P/utXt9wu62kX1Rq8KsVaz8i+/j+5N/utXvDrvjZa78OrXOGt0PF7NfKtJ/9p9//AI9WlrHzaz4Xb/p4k/8ARdZ+7/QZF/u7k/8AHqvas3+l+GpP7t3/AOhRmmBoa18lru/21qnJ+68T/wDXW0/9BarWtN/oMm7++tU9Sbb4m0X/AG4Zk/8AHc0SEizH/wAhwf8AXH/2aoPD7ea+tf8AYRb/ANBp0bf8TyP/AK41D4dbbP4hX/p+/wDaaVJReh/5DEn/AFxWsvwi37zxD/2FJP8A0EVpRybNZk/64rWb4XbZP4h2/wAWot/6LSiQ0aELf8Tyf/cWqPhtdtpqS/8AT9N/7JVxW/4nkn/XFao+Hf8AmNL/ANRGT/0FKwnuUi5p67NVu2/3az/Cv/Iux/8AXxN/6MNXrP8A5Ct2v+7Wf4Rbf4cg/wCvib/0Y9S9yiHUF3aVrsf+9ViaTzdDjb+9br/6CKbMu5NZj/vI3/oNNt/3/hm0/wBu3X/0Gp+0UtjP8Tf8gDSW/wCn63/9CrQ1T/jwu/8AcrL8TN/xTNo3927tH/8AIiVpat/x6XH+5QJmT4k+bRtNb/p+tv8A0Ku00eTdof8AuVwviaT/AIkFh/sX1v8A+hV2Wh/8gadf7rtQUZtjMv8AZupR/wAG9v8A0Gm6P83gfSd3/PpH/wCg1m+d5Wla1/sJI/8A47WxDb/ZfCumRt/Dbx/+g1ZBi6hIv/CvdSX/AKd5kp0i7tNjX/piv/oNQ6x+4+G1+zfx27f+PMKsfdgj/wCuK/8AoNQ9zWOxg60v/FF3f+4v/owVtX/+of8A641i64v/ABRd3/uL/wCjBW1ef6iRf+mX/stYvc3Rh+IP+RZg/wCutt/6MFbWqfJBOv8AsVg+IG/4pGNv7k0P/oVb2rf6uf8A3GqGM53xI2/Q7CP+/d2//oVaWtN+4nasvWPmsdJX/p+hrU1hv9Fk/wBqoQFPWtqaj4a/6+2/9F1e1L54P+BrWfrDf8TXw0v/AE9t/wCg1e1L/Uf8DWkBDf8A/Ix+Hv8Att/6CtaWqf8AHvH/AL61m6h8vifw9t/6bf8AoutDVm/cR/8AXZaB9CrrH/Ix+Hv9nzv/AEGpppN19Hu/g3PVXWJFfxHov+ykz/8AjuKq6ldbbW/m/uRN/wCPVoiWWND3NoEcjf8ALXc//fTVrakv+l+Go/8Ap7/9pmq8cPkaHBH/AHIVq1qjf8TXwuv/AE9t/wCi61S0Mpasua8v7j/ga/8AoVSTN/xWOi/9ely//oFGsN/ov/A1/wDQqj3M/jTSf+vGb/0KnbQY7WpvKef/AHK6j4b2UE19FfL/AK1bWSJf91mQ/wDstcHrlqz+MYJF+49uyOn/AAIYrt/hmzWesT2Z+59naVP93ctb0V7yMKr91np1FFFeoecFFFFABRRRQAUUUUAFFFFABRRRQBxuueEbzVNae8ieBInRV+d23cfhVB/A2oNot9ZNNbF7hJEU72/iXHpXoAOaCM1HIt2UpNaHGWXhW8i063hkkg3xRKj/ADt/d+lZ+oeANTvfDc+nrNa+a/3TvbYPmz/dr0SilyRDmZwmpeCb68SPy5oA6ur/AH2/wpkngu/fxDaX3nweTFbyRMu9t25mT29q73IoyKPZxHzyOKvPBl7P9n2yQfu33t+8bn9Kpv4E1B/E0GoedbCFLRrfZvbduLZ9K9ByKMij2cQ9pI4e88E307W5WSAeU+/77f4VWPgbUD4ijvhNbeUto1v99t+7dn0r0KipdKLH7SRwd14H1Cee3kWeAeU+/wC+3+FVYPAOpw67qF55tt5VwkaJ+8beNv8AwGvRcijIpexiP2kjgJPA+oPdwy+dbbURk++3+FQWfw/1K2utSkM9qVupvNUeY393HPy16PRS9hBh7WSPO7TwDqVv9ozPanzPu4kbj/x2qWgfDPVNL0Ows5p7V5YE2NskbYf/AB2vT+aOafsYh7Wfc8wj+GmqJHdr59p+93bf3jcZ/wCA07wf8ONU8P2lpHcT20jxW6wv5cjf/E16fRR7GIe1keZXnw61SXVPtUc9qi7WGPMb/wCJpLX4f63Z744Z7FLd2Z2j3t94/wDAa9Mz70Z96zeHg3fUftpnnWm/D3UrN7tmltf3r712O3H/AI7WTofwn1fTdKjtZJ7LzVeR8o7fxNn+7XrmRS1boQe4e2meVWfwx1e3mndprI72z99v/iaqaH8J9Z03Rre1murN5YvM+47bPmYt/dr1/INFL6vAft5o8mtfhZq8Ek7GezPm7v42/wDiah0H4T6tpej2tnNPZO0SsGKO3PzE/wB2vYKKX1emV9YmeMXXwe1yWxv4Y7mx3T7tpeSTjP8AwGrVv8JtUt7G3t/Psv3USx/fbsuP7teu0Uvq8BfWKh4lqHwb1u68O3enR3Nl50sTIrvJJtH/AI5Ws3ws1Xy9qy2f3Nn32/8Aia9WyKMij6tAPrFQ8Z1b4O6zfeH5LGO6s/Nbb9922fK2f7tat18MtVmRws9r83/TRv8A4mvUcijIo+rQD6xUPGNS+D2s3mm2trHdWQCTRu53t91W3f3asf8ACptZF2JvPsdq9t7f/E17BRT+r0w9vM8d0b4Ua5p2lx20l1Y+ars7eXJJsO5s/wB2nX3wp1q68OXenrdWXmyoyL87bB/47Xr+RRkU/q8CfbTPNG+HurbI1+0Wvyps/wBY393/AHap3Xwv1efSILTz7Lek0crne38LZ/u16vkUZFP2EA9tM8y8T/DzVtWgh+yzWqypcK/752K7e/8ADV3TvAt9a3cMkr2zRxyxyjY7fwtn0r0GkpqjBbA6snuVry3+02s0QP8ArEZPzrg1+HmprB5fn2u7/fb/AOJr0akzWrinuZqTWxwl14MvrjWdKvFe222iSI43t/Eo6cVYvvB19deRtkg+R9/32/wrs8ijIpciHzM4KTwRfP4jW+86DyfsjW/323bt2fSpbXwTfW+oSTtPCUZNmN7f4V3GRRkUvZxDnkcDofgjUNN077PNNbO32iSbKO33WYt6VZtvBt9FfXczPBtlff8Afb/Cu1yKMijkiHtJHnvh3wFqGk6THaTTWzypLI+Udv4m3elW7XwXfQXVxM0kBWV9/wDrG/wruKTNJ04sPaSPPdB8B6hpejx2s01tJKrs/wAjts+Zs/3ac3gPUDBqMfnWx+0KwT524yuPSvQaKn2MA9pI8+0vwLqFnp1jbyTWu63iVG2O3OPwqrdfDrUrjRr608+18243bfnbYM/8Br0uij2MCvaSPOrrwFqc9ikImtQwRUyXb/4mqms/DfVL6TSTHPa/6HcrK++Rvu7SvHy+9enc0c0exiHtZ9zzbUPhzqV1BIiT2oZvWRv/AImqGq/C3Vry60mSOex2Wc3mtvdvu7ccfLXrVFHsYB7WRwlv4K1CLSPsTTWxb13t/hWJD8LtVFp9nkmspE37/vt/8TXquRS1LoQasxqtNHmN38P9dv7GSGa7sXZvuyb2/wDiah8QfDLVdTsbC3imsh9nuYZW8x25VP8AgNepg0Gn7GFuUXtZnlt98MtVuoZFSayG7/bb/wCJqlq3wn1m8h01Y57I/Z7uOZt7tyq/8Br1+lpfV4FKvNHlF98LtXuoJIxPZDd6u3/xNVNQ+E2tXX9lbbmy/wBEu1mf525Uf8Br2Kil9Xph7eZ5LffCvV7q1kjWezDN33t/8TVKb4Q6zJq1jc/abPyrdJN3ztv3Mv8Au17PRS+rQH9YmeP3Xwl1e4eNlurL5X3/AH2/+JqGT4Ray/iC3vvtVn5UVvJD99t25mH+zXsuRRkUfVoB9YqHkk3wp1eV4GWey+R9/wB9v/iajHwn1dfEcmoG4s/Ke0W3++2/duz/AHa9fyKMij6tAPrFQ8muPhbq8s0DLPZ7UbP32/8Aiao/8Kf1s6xd3n2qz2yxRovzt/Dn/Z969oop/V6Y/rEzxO4+DeuSwWsfnad8l0szfvJOVHb7lak/ww1mby/9Ks/kdX++3/xNer0ZAp/V4E+3mzyh/hlrL+I7fUPPsvKit5Ifvtu3M3+7U83w21eWSFvPs/kff99v/ia9QyKKPYQQvbTPNbP4ealBrl3fPPamKe3jhXDtvG3/AIDVQfDTWRrl3dedZfZ5UTb87b9w6/w16rkUtNUIIPbTOZ8J+HJtDku5LiRHadI0+T/Z3f8AxVO8W+H59djtRBIkbQuzfPXR0tbKKS5TJybfMcLY+CL21vfOaSArs2cSN/hSaJ4J1DTo75JJocTXUkybHbhW7dK7rIoyKnkiV7SRxtv4RvYr64maSArLt/jb/Cs7R/AWoWOhR2Mk9v5q+Z9x22fM30r0MHNLR7OIc7R51feANTutHtbUTWolimhl++2z5G3f3a1L7whd3VvcIrwbpU2ffb/CuwyKMij2cQ9pI861j4f6hf2VjDHLbI1vcQzMXkblU/4DWlfeD726guI1kgHmrj77f4V2eRRkUeziHtJHnOqeAdSvLWxhjmtd1vcRzMXkblV/4DV/UfBd9ewTxxzQjf6u3+FdxRU+yiP2kjzm78AalPfaTMstqFs3Z2BkbuuOPlqa+8D6hdweWs1vu3q/32/wrv8AIoyKXsYj9pI87l8A6k+tWl2s1r5UUMkTfO287v8AgNO/4QLU/wC0PP8AOtdu3GN7f/E16DzRzS9jEPaz7nmNp8NtUt9S1e4ae18u8ljkQeY38K7eflp5+G+qG987z7Xbs2Y8xv8A4mvTaKfsYh7WR5LpXwt1ey1S/u3ubPZPdrcKEdvu7cY+7Wp4i8A6lq5jMM1rHtZT87t/8TXouRRkUvYRD2szzAfD3XILr7Rb3VlHKy7Hfe33fT7tSJ8PtUGqR3ck9qdqMuPMb7zf8Br0rilwKlUIR2uN1pPc8oX4Xav/AG9qd601l5V0kar8zb/l9flpW+F+r/bY5vPstqLj77f/ABNerZFGRT+rwD20zyK2+FWsw61qt009j5V35Oz523fIpHPy09vhVq7X0c3n2O1U2Y3t/wDE161kUZFH1eA/bzPILL4T6vbapqty01lsunjdPnbjauP7tSSfCjV3vvO8+z27NmN7f/E165RS+r0x/WJnjOj/AAf1mxhu1kurLfLcSTfI7fxdP4antfhNq8F1PK09j8/+23/xNev0Uvq8A+sVDxnQfhBrOl6eLea6s3bzZHyjt/Exb+7Vy1+FerwSTsZrM+b/ALbf/E16zkUZFH1aAfWKh494f+E2s6XotpaTXVm8sSsG2O2w/Nn+7Uq/CnWVS6/0qy3S/d+duP8Ax2vXMijIo+rQD6xUPFLL4M63a6VaWv2ux3RIqMfMk5x/wGrNn8Jdbt9Vv7pp7ELOkaKEkk42/wDAa9iyKWn9Xgg9vM8rsfhrrNrdTyNPZFX29Hb/AOJqLQvhfrOmaX9lkurJ282R8o7fxNn+7XrGRRkU/q8CfbTPMLf4datE93uuLT9/9394393/AHada/DnUoPDEGmtPa/aEt/J37227v8AvmvTqTIp+wgw9tM8v0b4cavZ2EEdxPZGVE2P5btt/wDQa9C0uz+w6XaW3eCFYv8AvlcVforSMFDYiU3Lc4S+8D3tzqd9cxyQbJ33qHduP0qtqHgHULzw49iJrYXBdX8wu2zht392vRKKOSIc8jkrvwreXEEkavANybPvt/hWVqXgXULy002ITWwe1uI5mO9uVXr2r0KkyKORMOZnEXXgq+uLu3mWeALE+/77f4VFB4J1CHXL68aeHyri3jiT5237l3+3+1XeZFGRR7OIc8jiZvBl7LfW83mQbYkZPvt/hVSz8B6hB4g1K9aa2MV1FCifO275Pwr0HIoyKPZxD2kjhpvBd/LfW83mQbYkZPvt/hVe08DahBrupXjTW3lXSRonztu+VfpXoVFS6UWP2kjg28D6g19HN58G1E2ffb/Cqmm+AtSs5NSZprXbdXbTKPMbhfT7tej0UvYwH7SRwEfgfUE1F7jzrbaUVMb2/wAKq6X8PdSs7KSGSa13NLI6lJG+6zZ/u16TRS9hBh7WSPML34b6pc+HL7T1ntfNnikRf3jbBu/4DU8Hw/1IWkEbTWu5IlT77f3cf3a9Iop+xgHtZHkN98KdXuvDl5p63Vl5s6Mq/O2z/wBBrc0HwPqWlxyLNPavuRU+R27L9K9Coo9jAPayPLj8NtXF9PMLi02ypsx5jf8AxNSWvw/1u0h+zrPY/ZV+5Hvb5P8Ax2vTMijIqPq8L3H7aZ5inw31WPQ7qz8+182ZZB99tnzf8Bqvpvwt1Wz0uxtmmsg1vEqMUducf8Br1bIpap0IPcPbTPJP+FV6z/Zd1b+fYmWZGTO9u/8AwGlsPhdq1rptpbtPZGWKGOJzvb+Ff92vWqKX1eA1Xmjx2T4Say2j3ln9qst06Mine3f/AIDVq0+F+q29jbwtNZbo4lRvnbsuP7tesUUvq9Mft5niGofBrXLrRzZrc6eWZ15eST7u7/drTvPhTq1xBIqz2XzLj77f/E165RS+r0w+sVDxXVfg5rN5Y2lvHdWe6K4hlbfI3Ko2T/DWhefCvV7iGRFnsxu/22/+Jr1nIoyKPq0A+sVDxzUvhHrV5/ZW24sv9Eu1mf525Uf8Bq5e/C7V7i3kRZ7IM3q7f/E16vkUZFH1aAfWKh43qXwh1m9u9NkW6shHavvYF25+Ur/dpsvwj1wpd7ZtO3SxMi/vJOP/AByvZsilp/V6aD28zx+y+FOs2+lwWv2qy3xQrF99v7v+7T9U+FWs3ul2tot1Zbopo5WLu3O1s/3a9cyKMin9XgT7aZ5nffDzV7qOdVntRv8AWRv/AImo5fhtqktxoz+fa7bKXe/7xv7uOPlr1DIoyKfsIB7aZ5frXw41e+1CxngmsgkTt5qSO33W9PlrZ0Hwde6ZqlrczyQOsDM2Edv4lK+lduKWnGlGOqE6spKzMzX9PbVdJurRCqvMmPn6VyEfgHUEMB861/dNn77f/E16FSZrRxUtyFJrY4T/AIQu9XxJJqCyQeU1p9n/ANY2/duz6VPN4RvZLu3mWSALHu3fO3+FdrRS5Ij5mcDbeCdQj1nUrpp4fKuljCfO2/5V+lPtfBF7b/a1aeD9/wDd+dv8K7rIoyKPZxDnkcPofgq+07RrG1mnheW3iVG2O2w4/CoV8DagunXVv51tvl8zZ87fxfhXfZFGRR7OIe0kcJovgnUNP0qxtZJ4Gkt4lRijtzj8KjHgXUE067t/Nti8qyBPnb+L8K7/ACKMik6UWHtJHDab4JvrLSrS1aeHdFEqMd7c4/Cs2++HOpXXh+7sVntfNl+787bB82f7temUVPsYFe0kcO3gzUGj2+fB9zZ99v8ACsq8+HOqT6NBarPa+aksb/fbZ8rZ/u16ZkUZFHsYh7SR59f+AtRu/L2TWo2vv5kb/wCJqnffDnVbnxBpt8k9qIreKZGzI2878f7PtXpnNHNL2EQ9rPueaX3w21K6SPZPaja+/l2/+Jqhe/CvV7nXbW8Wex8qK3kif523lm/4DXrlFP2MA9rI4G88E6hc6Wlqs1r5qJszvb/CsmH4aaulvajzrLzbf50O9vkb/vmvVKKh4eDGq00eX3nw91y/gjWa6st6ur/fb/4mo9a+Geqajquk3Ec9r5Nq8jv5kjb/AJlxx8tep5FGRVewgHtpnlN58L9XuI9qT2Q+dX++3/xNRXnws1m41XSblZ7LyrXzN43t/EuOPlr1yil9XgNV5o8lvfhZq11GirPZcOr/AH2/+JqG6+E+rz6xpt4t1Z7bVJEcb2/iX/dr2Cil9XgP28zyS++FWr3SRhZ7L5X3/fb/AOJqpH8IdZTXHvGubLyvs/lJ87bt27P92vZcijIpfVoB9YqHkEnwl1d7uGX7VZ7U3fxt/wDE1Da/CHWYtdvrxrqy8q4hjiX523fLnP8ADXsuRRkUfVoB9YqHkn/CqdX+2Ry+fZbVTZje3/xNR2Pwl1e11XVbpriyK3bxunztxtXH92vX8ijIo+rQD6xUPJm+FmrtfRzefZbUTZ99v/iaz7X4P65FPqUjXVkWupd6/vH4XaB/cr2qij6vAPrFQ8UPwg1wXWmyedp221MjN+8k53LgfwVqf8Kw1j7VDJ59jtT/AGm/+Jr1bIoyKr6vAn20zyi1+GOswa7f3rT2XlXEMcS/O24bf+A1Y/4Vzq/26CZp7Pam7je3/wATXp+RS01Qgg9tM810n4eanYT6rJJLa/6Xcecmx2/u45+WqOn/AAx1m2ub+SSezdZbjfF87fd9/lr1fIpaFQgg9tMwvC+jSaJZzRTFGeSXzfk/3VH9KoeJfDFzrd/b3EDwxrGm1hJu5/Sur4xRwBW3KrWM+Z35upxWmeDL20kuC8kG2Xsjt/hUHh/wbqGk6Ha2cs1u8sP9x22fe+ld7RU8kR87ODfwVfNY39v58J8/zNnzt/Ev0qFPA1+dDt7Qz2vmxQrE3zts3D8K9BBzS0eziHO0ef3ngfUJ7rRZFmtv9Dl3t87f88yvHFWdQ8HXtzavHHJBv3q/32/wrtsijIo9nEPaSPPr/wAB6hd6rpF1HNbBbN5HbLt/Eu3jirOoeC727g8tZIPvq/zu3+FdxkUZFHs4h7SR5/feBNQutU0m5Wa22WryO/zt/EuOOKmv/BOoXcaKs8PDq/32/wAK7uipVKKH7SR5zJ4B1J9fgvhNbCFLVoeZG37mbOfu1PdeBdQuHgZZ7YeU+/77f4V39FL2MB+0kedR+AdTTWbq78628qaCOP77b9y9/u0+28A6nDeyTNNalX7CRv8A4mvQOaOaSoQQe1n3PMNE+Geqada3cUk9t+9u5rhdkjfdds4+7UkPw51SK9km8+12tt43t/8AE16bRT9jEPayPKPCvww1bQdnnT2Mm2aaX5Hb7rtn+7V7Wvh9ql/qMFxDPaoqNnDu3/xNekZFGRS9hEPazPMoPh9rlnM8lvdWUfmvvm+dvn/8dqS0+H2qW99NPJPalXRU++3/AMTXpANHFTGhCPcftZHk2n/C3VrafUpHnsj9qvGuFw7fdK9Pu1LD8MdXivZJjPZFW28b2/8Aia9VyKMin9XgHtpnj+k/CjWLP7f5k9j+/u5LhNjt91lA/u1Pb/CzV4tRkuGnsirbeN7f/E16zkUZFH1eA/bzPHtF+Eur6dBdRyTWTebdyTLsdvut/wABqT/hU+rfabiTz7LbJ93524/8dr16il9Xpj+sTPG9F+EOs6dpMFtJdWXmp97Y7bfvZ/u0sPwi1mK1nj+12W6Xd/G38X/Aa9jopfV4B9YqHjuifCTWdO0extZLmyeS3iVGKO3LD/gNNm+Eesto19aLc2fm3CSKvzttG7/gNex5FGRR9WgH1ioeUWfwt1W1sYIWmst0USp99uy4/u1n3/wf1u60C6sI7qxjmmRk3+ZJt+b/AIDXs+RRkUfVoB9YqHjrfCLWS8H+kWO1P9tv/iabpXwm1uyN8ZZ7HfcXDS/JJJ93j/Zr2TIpaf1eCD28zyeH4YaylreRtPY7p920724z/wABp2kfDPWbHRbC0knst8ESo2x22nH/AAGvVcijIp/V4E+2meUT/C/V5tDvrMT2XmzqwX522DP/AAGrmvfDzVNR0N7W3ntUuNiqm+Rtm5f+A16XkUZFP2EA9tM81i+HOp/Z/LkntjuTY/7xv/ia9KAwKWitIwUNiJTctzzs+AdQKzhZ7Ub2Yp87f4U/UPBGoXUOkoJrcNa3Kyud7Y2hT04r0GijkiHOzjdT8I3t5byJHJBub++7f4VUvvBOoXWqaTdLLbbbXzN/zt/EuOOK72kyKORMOZnD/wDCFX39ox3Hnw7VRkxvb/CotL8EahZz6tJJPAFurnzUCO33doXnj2rvcijIo9nEOeRxP/CGXv8AaMlx5kG1kVMb2/wqno/gXUNPm1V5JrYJd3bXCbHbhdv0r0LIoyKPZxD2kjiB4Mv/AO0ZLjzINrIq43t/hVbSPAuoWT6kzzW3+lXbXC7HbhT+Feg0VLpRY/aSOFh8FX0eoyXJnhKMqjG9v8KpaD8P9S0vS47Waa1dldnyjt3bP92vR6KXsYD9pI89j8Dagsl0zTW22X7vztx8v+7Vey+HupW+h29nJPamWOLY3zts/wDQa9KopOhBh7WR5XrHwz1XUfD6WMc1l5qPG/zu2z5WDf3av3fw+1C4SRVmtRuXHLt/8TXotFP2MA9rI8h1f4VazfaRDaR3Vl5qTRy5kdv4W/3a6PT/AAXf2drcQNPAfMdmX943H6V3PNHNL2EQ9rPueWR/DHVcXaST2TwztnZvb/4mrK+A9ea3MUl1ZOgTYnzt8n/jtel5xRnNL2EL3H7adrHlGr/C/V77wrJpcc9n57RbMu7bPvZ/u1PN8M9VePas9r9zZ/rG/wDia9QyKMih0IMPbTPG9W+EmsXnhyfT47qyS4dVHmO7bfvf7tal18MtTn8zE9qN3/TRv/ia9QyKMij6vAr28zxjU/hBrN74fexju7MTHb85dtvyt/u1qXfwx1S4jnVZ7Ub938bf/E16pRS+rwD28zxW8+Dutz/2cq3NiFt5llf95J/D6fLVq++Eur3UOxbqzH3f42/+Jr2Cij6vAPrFQ8ZvfhBrN3e6TMt1Z7LWVncb2/ulePlqzdfCnV502rPZD51f77f/ABNeuZFGRS+rQD6xUPHrr4S6vPrem3S3Nn5VqkiP87b/AJl4/hqzefCzV7iNFWey4ff99v8A4mvWMijIo+rQD6xUPGrr4RazPrkF4LuzEMUTJs3tu3Mw/wBn2qtqHwc166067t47nTvMn27TJJJgf+OV7dkUtP6vTQe3meTXPwu1mWDy1nsf++2/+JpL74X6zdajo1wtzZbbKVnf52/u44+WvWcijIp+wgT7aZ5defDfV549onsx8yn77f8AxNTj4d6p/b9pfNPamKK3khb523nd/wABr0rIoyKfsIB7aZ5Ze/DbV7nX0vI57P7N5TIyO7bi27/drpvDPhS60W/+1TvFIfJaL927d2B9PautpapUoxd0J1ZSVmFFFFb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2Q=="/>
  <p:tag name="MMPROD_28870LOGO" val="/9j/4AAQSkZJRgABAQAAAQABAAD/2wBDAAMCAgMCAgMDAwMEAwMEBQgFBQQEBQoHBwYIDAoMDAsKCwsNDhIQDQ4RDgsLEBYQERMUFRUVDA8XGBYUGBIUFRT/2wBDAQMEBAUEBQkFBQkUDQsNFBQUFBQUFBQUFBQUFBQUFBQUFBQUFBQUFBQUFBQUFBQUFBQUFBQUFBQUFBQUFBQUFBT/wAARCAbUBJ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ADt/eOcetN3uOSxGfQ/rTEUg89etKx/ya/pdKx/E1tQYu2NrE/iamjYsPvNn1qJMlTn/DmlDOO+Ofpmk9dAeug45U4LHJPrUg+5lmbPruqupfP3QPengkEZ+XvzSaJaJCTjIds/XpQsp7k8+/Ipn3W44XtTm24OBg+1J9iRzvj+I9Txk5ppkJGNxI+p5qMHDHPanKu4eg6800rblWSF3sf4m/EmhJSTy7Y+ppCPmwv4UNnaQByOPSgWhJGxLjLn6ZNJKWy2CdoHqeaaAyn3+vNP8AmcZOMDue9S9HfoLrcUMW6O3vzmmhmHRmyOvPNM+63B6cZxQOTkDHX6elFru47FgP3yfwNKX8snLHB96jVt6bTn6jpSryzBu38qXqZ2BWbdkk9cYB4pzDI4ZgfrTZE2jIPXn8e1MQknAbpVLXVDtfVEhViMBiDj1p0cm3A3MT9f8APvTNjqeu7PWjG7Bx75NJvzDckMhVicsAPeo5GZmByeenPWpSNynvTQFz9fakmlqStCLe4yu5sfXFPV2IGCeT69Kc6BV5HT26U0DC7TyDxj0qr8yuh3THgumcM3/fVGSykAlQDzzTJiRjB6DP1pYxlBzj6VPS4raXHRO/diPbPShpGGcH9cUwlUB/WnJIGXuMGjzsFuooc9N5A7/NQFbjLt+fWm46ZNOUlRj14ofkL0E8wlv4vfJoZ3OCCcDvnrTgSRz1pDkFh1HsKS3DQcrEqGJPr15pGzgnJz9aI2PG4YHfNJIwUY6+1FtQ6ieY+3liOAc9zTo2YdWOe4Bpv8KgdOOaUfKc/jTeo2DOzdWOfrTiWxjJx9TTevPPuTQhBGDkfWnYkcsjDABJHpmnb34+Y/gaaSBznpShcnk5+lJpIkcspHUtj3PNKWZudxGPelQ/KQOv9aAMAgZz6etT10FoMBbgbie3BoUvuA3k/iaCMDOT0ojbBFUn2GLKx3Dk8H1pFkfH3jz156Uvf2NNJ44600tLAODktySfoaHkbsT+dCopxzgn2pduMDPPXpU3V9BaCguBgsQOnXkUqkk8k/nSCQbcclulKGAAyBQ02hMTJLfeP4VISfU4HOc01E2t16e3WlDZ7c+h570NolgGYMBk4pGY8nJHPrS9RnpTBIdwPUVSbeoIcCSOWIH1zSMzE53Ee2aN2WHH5in/ANO1HMMjRyOpY88nNPyQv3j9c00fe7/jSs3OOnbOafUBTk8lz+dJvx/EfwpScgZ/SmqAcEc4/Sk/MkNrHHJH40ZbbySD370u45wM47gU7uMGjmtqyhh3quSxzmgStnqTnp1pSvOf69aQpx0z3zmi6e4adRVkJ7sf5Uu8gj5jio41BHPWlJGSFFPRuwWRIc5Iyee+aG3DGCxH15pu32NABUcc+1DJHAnB5OfrSksR1P501sgZHak2kDryOwpJ31ATc56MT+NODMOCSf8AgVAbAGSMnrilAIz2B7VV76AG492IPsaUjGASePfNJyfbvSdO1S7iFJJHBP1z0pBu6Bj+Zo6nFBbb179qeqGLgkfeb86QEjgNjJ+tLyCe2egoAA9ief8A69F7IAJbqGOPrRkjjJP40pP8QyRTc45HX3qdWIVmKgcn0600SFuhIP1pxwwANNZtqgdBVLXoUh2W7sT+PWhSQepz9aapznH5GnDIXn60rXQheQM5P0JNISVIySc+9J0PI705gNpA59zSStowE3Hnk/nSjce5GT/epuGP9PrTenA49vStLWHYk3kHBY/gaXJx94/nTNmfb+lGSDgnr6dqVr7CsSKxxjJB+tISR3NNA2k9jRzjOKm3Ymwu4+/4GgliB8xJ7c0w5weacMH2zT9CtgLk8bj7c0BiV4Y4J7Gozk5+nanDjkntTsOwoJ55P54pSTg4J596TgnjGR6GkYsPXH0pLUNxTk5GT+dGS3QkfjSPz7DpmlDHaCPzz0p7aiFDccnH40vmFs8k/U4pu47un603JBBxwR6UW6jsSfMP4jj1zSFj1JPr1xQG6YHHTOKaWwPQ0aiHktjvkdc0hLepH0PNBOPYdKTqwNC0BD1J9SB1pGY7up5PrTCwx60o5oWmrCwpJH8TYHvSZY4GST9aXPIXj8e9IpHHy5p30AVc8fMcZ65pfmBHJP0NGfbkUhOai7EKd3J3HAHrQCc4LE+2abj/ACaU8jGf/wBdUMeWbOQ5/PrTUkK/xN6ZzSAEtk859aawO4cY56mndPQLDyx3dT68GnBmAPJ5HIzTCMY/zikHTpj8KW60CwvzAfe6d800s+7GT+NSE546VGHIJzTV2NDgW5yxx9aUk8cn86YG45/lS78deM/rSswsKGY55b8TRvJHcD1pVx/+qkzgk+vQmhki7mORubPTrQdwP3jk9s1HkjtkY+lLnA6Ff1ppFWAu5Hf8TilLEHGSSPem7vlx7UqMcnOecUNaBYcSxHU5+tBY45J/DNIOBnj+lIWGe5NSrhYdvJHXjvg0Nu4wT9c0gOSO31ox83HBo1uSBLZB3cD3pck5JJ9smm456+2KaVPOTn6U0VYk37R1P50hk9z+dMByMZ4/nQfkYY5460JahYcxPTnHTrShyR1OQPWk3CkySehzQrsLEm45xkn15qEs2OpGeetOTKnB+oxSYBY5oWmw1oBdsfePvg06MtjPJ59aQsq9Dz7UKcjnJos2gHbiuMH9aAxP8R9etN7dev60h68cg9/WiyFYeS3qc9+vFJ5uP4j/ADoX5VGfxppHPA4pJDMoY4yefpSsgIHXI701c53dfqaVTsbGSPaq9D0BQCqk55pVYkYz7Umc5znAoXkZ7+tDJHggEd+e44oIDdf/AK9MlACjHJ6U5D8hB/D3oa6hbS46UAABWzjr3phz+Hr6Uo79sD0pwIUe3b86Qthu04+ueaeqb17f40RspOD1/T/9dDDaCAePelK7F5CbWA9hzkUo+Yjs30/SmK20jH1p6hE6nJpvQGJIp4O8H3p2WVMk49BTHcBsjtzSFuw6DtStdBYTkn396dkk89RRu+Q4/SnxgkZIJJ7ii7G2CjHJPHBPvUwI25A5PPSowVJIJHOe9OQt04x2OaTVzNjSvynuD0HpR5W4A+vb0p4ypxyfenZ/D2pXsTdoTAA4P/1qjC7uR9OO1OcbuT25OaeNq4P9KEMbtYD72CfxpoQ5Bzhj196eW4PfHUUwPnLdfaqTYK5Iw3Fcc03Kt2+b8qASpJPPbFJ8zSHvSEhzoCRzg+tRYKHG/wB6lc55z7Y9qbtJ5YnPWhMadkOGMZJz9elOjOM5Hf0qOLJHPuDmnMT2yPc0nvYT7DZEJPH6npSbinv7f1pQdwODg+ppxPy9D7U720H5MUPlskDaO2KJl3Dj69DTceuPqKdk47/SpWjuhegRg4C9vakKccnJ/lTsHscUEDrnmnrcQRqI8ccelI67iNuB6ik6Yxn0oK7uc4PtTSd7h1uSMAAMYIPvTNvUgYpOuD1HtUgI288tS2QthpUn9aUDHrn3pwAOCufXil7EfrU6sVxpLAdaeJSc4AFN27eh6HtTd+1s46+tO3YncXd/D1I6UzDbs9u1PDZOSAM/lUkePY/jTu10Hew1QCOevWkAHJzTpV2ruHPtimkbj1prugXccSSfpxx3oBAznp255pNuw88+1M65xn2J60aMNybAYc8HFMZeeOAfWl5HPUdKaPmOPSlFdSUKCyn6dqcODkk4P5UgHTnH4Umeo9TVWTESIc5PNNdQWGKTBAznigdl7GpStqh+YoO08dOwp4zndz+NNUqgPf6UhLbv7uexo32EOPA5H0poHzYx9fehWbnntnFKOQMnPPNVtsGwpGSDx7e9KV547dvSkAP1oyCRnO6jroSKRnGf1oztHzdad9KaOO+ee9LoIGB7UvYHpSZH1+tC8jPY9M0AIFU8+3QUKMNyO3bNL/y0O78KXg468fpTuVcZnkDI56U4OC2M+wpu0cgfnRtOcjA+lFle4xxyD3pRwep+lIPmJB4oxnHB685/z/nNCVkSLt9SRikHzHGMenoBSD5Vzggd/enEnjAzn8qLMBASeCKBkHk449KT8Pzp2MKRRYBC2Tx696MdOMDqMGgHABH485NCjIOOuKqyQBx1PalHPpSfe7Hnt70EHHB7UrAK2RyCfqKM+5OO1HHQ846UgxjgfhQAEZ78j0oweM88d6CTzxnBpfp19KAEyMnpn3pe/TP1pMc+56U5W4I5yKlrsITHOBgY9qXdg4/ipoyOfXn1pSD+mOaryGHTj9cdaTIAwO1JtzyeT60oGRjFHQBRyAc8U9hhelR53Y5zntT+Mc/gfSk9GDGkEnnr6jvQTxwOhpduVznHSkAOcdjTuAcY5PtikB/+uc00ZHHYdDTgnrg9vwoSSHsNHHNO3fLycEUdO2falAxzn86HZiGJnt0pdwx+nNOPrkik4C9MZ7U73HuBJOcDJ6daOuR04oA/WjockZNLQQZPpj0Jpcg5HOf5UvvSc56c9qTfkIQdOeKU/MCOnPTvRjI/zzQF9OlO6W4CYIPBzk0E4NOIz05pufpnrRbmAXK5wOT6U7GB6/SmHBbPYHinbs8Z/WgYAbiT1p20+3HXvUZBPFLv4A3YqUnuIccZ4pAM+lJwRxjHc+lHTg80egC5wM+nakxjPvikGeqnIFKGx7/XpVWGIrc5zRnceDTuc9PpSEAmjRCA5weaMdf8Oho2498d6QE8ds00+wAABkHtzSg+pPUUEZHX9M0bcc5J7cUKzGJ+oo2jn0o5+g9qDyeD75FO1xAF+b1pShx1zmmrzyCDk/hTgDj3pX13GGNwyeaFxn0P8qASM88fSkxgkk0WYCMgJ4ppyG5PT0pwOASTye9CkqTngUa2KETKZ9Pemn3zUuAB2FNPzds+9KMriTFByBxj2FIfm6fiDSEHufwpeCeDgU7DE5znPY854pSwBJxntk0pQNjtkdqRht6f59qNG7ANLBjznjgH1o2569c0/HzZ7n170MvGCMe9CdhXGjI68+5p2eDj5cDjPakfHA6UigEc9PQ0ntcY5QMdQxPcc0n3jlRkjmhxwcY9DiiP19+Km32heY1lJJP48UqZxwTnvnvS9R68daCAowO9U5OwXBfTPPb6UmegAP1FAbueW/SlJHU8ilZjExycfdpSWUnA4PtRuz0pSu/kGntqw9THLY6cZoUh+o59qVHB5ySe9ABJJzz6U9jv2Ec5bjjPp1oTJHX8ulKfmkxk56+9A5I609hiqBnJPOKUHGRkD+f+f8aVVbjHXtnvTXGTzkEfpU9SR4+bocE/zpuWUehoQHb6+2aXdtAHXipWjEIAANyjOOtKWJPPT07UzHAPB9qkIBPGMZH1q+uoDcYXjPXrinbSwAB5PHsf85pmdpIzmlwemeCRmh3YARhvb86cyKVBBPPIpwjygzxgdRzS7VZMZI9cnpU81xXGxgFs5HAzjOKVZPLGTkUvlBFOD7+1M4UHJAB/SjcW5KAN2SMd8mnNxyCcnpUEUmOR0/hFTpIGHcGk7olpoI/mXk4I7052AJxgCkA7460j4bK5GevNT1J3ZE02RntSqc5X26Yp4Xrn1pwxg5AGau6RV0RAkdDnnqKmUgoNwBzxxUaRc89acUBHB565obvoJ2YiJnr1HTipEwue5qBcxty3en8nHbJpNN7g0PHzHnrTWJPVflwKbuZG2g56dTSszt1Jz/OiwrClvLIPY0eYAwHOOtLJ9wgjJxwPWokA2/McgZxSSursaSY4FsEgAjJ6d6kXLqM55qIHB/2R60sRypA6e1N6ja6jivy4PIx3PalB465I9aYh5BPWpQikjJGPYZpPfUl+YhO7kn9aUlSRg/SkK8DNN24JJ/nTstyR6nByRk4+lI2ew/M0qsVOQaXOCBjINLZgAAJPHP50pU9uM/pSKQTRuKseo/GizuSOXCjg54pg5bin7z3/AFpu35eR3oWm4Cscj1z3pUwRyMZpo5A7jrUvVQT2HbrQ9NBMiPJ46U4EA8GkLc08kqoH6U5X2GDyAgg01SFYZ9aQDPY/gKe0Zx0BP1o0WgaIN+fy60nllAefzppw3PQelOTkf3frUr3ULYcp2gjr3xSkDIJGO/rTGfy0IK4zyaQOGUDrQtNQt1JPlx0GOlMfh8Z4qTjHXH0OKTAcctgdqaYkOLEkjGVx1pAu0nByDTeMgAY/pTfu8HvxRYLD9nPH6igqN3oD2pQcLk/pRn5vahNvUnUNvIwoGKauQRjuOcc0rYxkEHnOaAo4ODkVT0Wox4HHU8H60jAY4AxTjz3xSDue3b6VKvuSN3EfXrS5zk8/jQRnGaCTzkfXFPcBAe2M+lLzzkYOec0Nng9KMfPk5x3Bp27AHXBHOfwo5JGD24460YwaQjBFJAOGf/r0bvmxjHvmkdscZoxnnv3oS7gHfr+FHIIPY+lLnH8qTPPPIFUIRhgZB596VTlR79qHIZQTQMEYGaV9CugFMEeooYgex/lSjr6mk2g89h+VC8xeoBcfzFO24wQBij/PNMxjtmhMQ8gEY7e1Nxt49Ogox26CjOB9KaGA7YOc9gadxj2pvAB57/lSqwJApPfQQEbeQMduKXIxn/JpNuBg9T1AowCcE4NMAJz7mkIwSeue2KMjr/WgnI/wpJjFXgHJ6UrEYzxzSAgkc/TFKTkDPOaVtRCY5xyPTmhQeuOf60qgHp196Nx/xqn2ACu30x/n/Ck68fpSEksf/wBdBBYk/wA6evUYD2/w5pRgHrRgnp27UvHPBqXZiEHXmkxk5H/66cAp9/ag8HHv60X1sgADB9jSNhaOgx6UhPbv7cU0tQFJI+9Tc7jzjHb3pQeueMUMvPXpTurjBOAfyoXv+QFAAH0pAcDJBo3AcRu/rSAkMenXOBR5hzjt7ClYZx6UttwE3cZ4PtTt4wQccUmCBxzjpR/dIoSVxBu69Rx0NHORjGDQNuzHAI60uDtwB6e1ACdTjGSBRkkD6UFSvfvRgjvkUaAJSHk4/wAmndPr7U3HOc4PtRFWGKAAcfjSgDr29KAOhxzSZyTg5PpRygKQccEj+dABOBjj1o65H8+1GTgAHgdaVmIQkgZHelI3HjilPOOOv4GkOOmOKa0QCDsf0NAJBNLnnFG7J96e4CLkLjt6UEcHuSKcSOBnk96YTt+opJO9xjj8ufxpP8OlKDu4x+VIRg+59aWq0EL9CD70hz1zg980DGOBQox3wPcdKq6GLwece1IwwCAM+tLyOtHH+RU6iGqcHuMetBwSBkHHpSnqM5P4dKQA5yevriqaLGyA9M49OKVcgkcE+9LnOMg5zwQOlBHJYcnPIFHQAOSAccjnmlTJPTHHWlJx70jnP1PBqU76EiMTjIOPWl4IHHP8qN2Rz+HpSIeFGfwFVbQfQXbz1wO9CqBjNIwHXv7d6UZJ3Z46VL20YhWAJBIJpr4bA7+1Kfm444GaYoCkHpTGgHQrjvSoSy4z+VLu6r/Ok25HBwTxzxQxigbemT24pu0Nk9v1pwGBzzTD0xmjViQD1OOvT1pwbrjrTcEZUDPbmnqNv0PpTexTALk5Pb9aCuepx9RSM3IIINJz2yPwpasWpkrHtPbFSKMZwcYPrUW7LZA57ijJx7H1qmmz0Gmx+Nx45+nagnBz15oU4Bz37GlRsHoDU6kjwS/XAHb0NJwOPbmlZ8getICBjJJpdBEZJViOg9aFHGT9etPcfOCD7fSkI2kDriqvcq4q7SPm4HPOetAYY6ZB55pN/UY6+opQfl6DP86VhDm7j9acqADJHTPTvUeSAMHk04yHaQT19OKiz2RNgB3nGACfTimnKnJxnqR1pRtLYzkUrIX5+73yavYew+M56ke3FEhzgAcflimo4QnccA0ZUevXjjpUX96yJtqPQhCcLkEdMetOwcEqMZ7GkiKsOCM0ofY5HYdAKe5LEeQg8Zx7dKRQThsnPWnO+VJAOf5VGGLKSQSv9f6VSWgLYezAAZzgj0xSBiIz8+R2PXFAwoOR34zTBtLZx+YHNK1honLemfekc7FPc+lKACvtnPtio5l21Ks3YhWuGTvJHXGfp+NPVOOSfrmo9u8ggjGOop4YOSMf1zVNspjNqoxznH06VJuywGOAM0nBySBkdD9KdEmAeTxzihtPcT8xduen55oVVTcfT2psb7jxyPanMfmxUvsT5DGC9R370KSoLZyfenswCkkgY96QglBxwfammO40IW+bPP0o8xlPzEUsikgAdO/vS7SAOecDOaPNjFDHAzzQzZYA/wAqFXtihYiXzxgcZpaEaC4B59aXGOnT26U9sJgf0qL7xzg5pRd9SVqOVguQVznoaZ94jPP16VI6ELjGB7UmQM/0p36oaEZgcetPU5yP59KaRuAwOaXHyjjHuBT6JCFjADYz14qX0557Col6c4GKkGMnDYGTxmolqSyJl+cnBA6jNPc5UfyocYOPzpEGGGelVe9mPfUUcH5vypXOSfm4x0NIUxmlxtOOCKL3ehIAArz6Uw8HPfrTgQrcc4oyO/pRswA7mHIHHehQEyR09PWgHcuOuO/anqAVH8qPhVhtjQwcc/lSA7eM8e1L17cEYFAUAY5z71SQhxI56dep6Zpp5JxjHrTmjBHHGO+KQR//AFqnRK7DQYFBIy3bipAMEY5x3zSFB1Bz/hTuQMHnHXFNO+wN3ERs9Rg+1BTvnB9uKbk7v8ipCdw65+npVNNANQ575NKDx04+lNjIGB1Pb3p5HbP0IqWyXuIeT15HIpB7jJ680uBnpyaVuB059aL30ATGB7fXpSIcnA/IUjDkk/zoBA4A9s1WyKFIzznjrijoy9eOKd14A/8Ar0Y3ZOTjuKlPoxXBiOeopMEDGRQEJAGelOBGeAMUX00JGjjPal/WggEEUdB6gUdAAD1H50oYDn0696Zv+bFKRxk88VXL3C3cdkMeo9aTJx06cmkYDkd/QU7r+HP40DGld3saXOD1FG7BI6A9cCk6dcc/hQkwFGDkdh601emO/wBKeDgYFL24H0FK4rjAoB69u1KByDjnHagDgEmgjFG47hk45ORSZySQOMY4pQR6A+4NKQAeO/NMBo5HPX6UoOcD9aQ8YA9aOvSi3YQgAGcdKUDrjr1604glQQDj0pd3y+vtQx3GnI9x/KgnHGKTgHGBn2pRyeTz6UaiAnjIp3XHHAFNBwOc80ocgccAe1S12AUltpA5A701hwOcUob3+lNPUYFNaDQ/aFHHBHOaaQTk4/z/AJFA5Oe/WjeAeOg68dKECFxgZpu3ocY+lOBAT1NNZueR+fahXuCF2gg8Y9fegkFWPftQo6Z4pC3Y4xSAcGJHTBphXHINPPQU0luDgc4NNd0Aeh6j0pQpPf8AKjpjjHalAxz75piGg8DP4cUNzyP0pT1yQMD1P50AZHqPSjbUYAAL7+1IDntQv+c0pGPoaL6iAZxSn5vbHrQCcdMY6YpScVDVwGEcdT+FL60gyT/WlbAPH5VVrMBQ3HQ59P8AP+eaaOD7j0FKDg9R+FIR1qrXAP4s9fbNB5HpR0IzwD+lKSBnjvjNJprYYdjjj8KCpOOpOOfej/JowcHH60ap3YBjgcdKRRsPNOyV5PT2puSePUAU0gEPLcc05QCcj5v6Unr9fSl49fzqthAO3amkBQAenb/P+elPz1/l/n/PNNI64Iz3qdCkIuQM55pT0OP0pePz/Og8DGM+v+NHUQdce2PekxnnBBHagAe2PWlPXn86NtB7DfujgEnNOByfQ/WkIGc55Pb1oJOcD/GjcQq9aY2G5HbrSEs3GNvehvULSSsVawrn5Rzk+5pobHGPfBFA/MdaeFAHQU9g2G5+U5/PNODDaR0PTIpAo5wPpQOOO/HTtSTXUAOWIAzt9fSmnqCTtNSFAT6cYqIkgEfpQrMaFYYGc8nv/WlJwoBBzimhPepETI56/XrRt1Bjfl/yetJnr2H16U4DHPGDxmkyFyB37nrQIU53Y5z9aVQcZPFRdSD607eSMD8hQ7tDsPYAHPvnBpW+Uc8U0LlevJ/ShjuJz0+lCSvYQYXk984xQG49abn16U7ao7gU3puBj4CkEcn0pw+bcSRkdqjUjPIyPSn4y+VwegoloeixeGABPbPFISQPbpTV64JwPapTyMDj0xRsLYeg3qG4HbA70wLk9R6etNBO7GD/AIU/cyH09c1NmidUI65Iz16YFA6Ad+2KD82O+T3FSJJ5eQQfXNPWwMjIXZgAg+ueKFztODnnqaR2XPH5UqnBBzyPxp6pD6D94Kk8ZHPApGKkYI5PAHtTlbD5XOKY2cAf5FSkQh+xfLGOo/Woi524PAx+NPOSvy9uoFMwoOaSXcaFCKSRxx1zT2RR90jA64qM7s/Lz3p4YlQBjGOMVKj717jdwXLZxgfpUkeSSx544/z/AJ60sfyAg8Z70qEscDgDv6iruQ2IF35OMDrjH600LtUj+E8j61IVbOcjZ1xilbhQFGc8cdKkm5GM434yCPWkVhv/AJk07cew59KXb+76cnrmquO4pKtkDgilZScDA56Z7UxBhcY5NKhYMcjjPNTbsT6C7dvPTNOUkZJI/Omn96oO7FKOVz0UdOKXQBuDvJHIPPPapdv4YFNUFT6E9T60xVIcNn6nFO1w3HqAinOAPTNIDnOT+Bpfv45w1KEB284o23F6ibSec55qRSdhBpvTkYzSZ3A80WuTuOKhlO4ZPb2ppDBepI64ApdpAznAx6c0iDHXrQthghITng1KD8p4OPamY2nHGTS7inHGDUtJ6ol6jVJwcdKVT6dPem43HIAA7Yp+3I6ce9PyBjnbepz09KjXn+lG3dj09qlUKuFPB9qNErIWwgXbkFfxpGHbqelK/Axnp6UIepJ5/WjzDzE2lT1yaACDwf1pSQQQKQYVSAetNaaAOJJf/Gmsh604qFPOKNxVcYx1pXa2F6ACM5yFxSs4YZ9Ox7VEv3uTTmRl5PSrskwsPQKcfWg/Kpz+AzR/CF+6PWkJw2amzuSNXIYEcZH5VIyjGe4ppbPA/Ae9BXBweOvPan1uxjwQVyBx6YpVAxnGMimq4XI5OKUPn2+vFKzEBJAznHoaaoAJODyOnWlILHnOP50xm5xjP61S10Gh/mD0P40hkIJ4/wDrUqqrADP5UZwMg9MYzRZIWgYyM8flSN34zn1NKMqDgcY+hpdpO7gCmnYBoOBkfezT93H50KVRehBz1phIBIxxUNXdw3H59KRzjGRkfWlBHUZpGVuMkVStcSAtkDHP1pdwA65I/WkK8jufelyeOOvr2puwgU55wKCepHIoXcQenPNLjsf0qWtboBMkjPp7+1GM8DgetAUDgd6CSANvpTVtkAEEHj8aRVJzS545FBbBJxzT12EIF6evvSg98H6UuQRmgduM1N77gIP0pff8+KM56cUnPP5fjV7gBHXAz9KXGCAeKVRkmgkkjJzmpuA0jH1NOHHfpRtIHqOn1pAfTg/WhgKev0puOBjrS/h0zzR91u3v/n/PSkuwCYxjPAox8ucjH5UpOaCQcdMepqo3Y0NK9uv4U5c44HXPvSEA9Ovb/P5UoPPB4PIqwFztU9896QZAz+tJkMM9Pel6jnt0JNJeYCjkH15FNzjjvn8qADn1p2DgdvajYQY44/nTc8804Hjjt370Abj1zx+dRa24CMcnkcUmCBk9PalOfr60q4AxnHPOKeyAByOvFGNpz3NICMcd6Cuc4GDRsMPunIppJ9D9KkL5zntTCTzk44/KmrghQ2B3z6UvPpzRj5D69BRgjOT2zmpdhCFgOgz3pMEDpSgE9uPejHPJz+GKYxB+pox1HWg8c5z2o+8OmeOtHmITBxg0oJGf4j7d6U8cfyqOUNwFz9BTv3LWo8nB65FGcUiLgcg5pSDkY7dqWjJFbpjHHp3oGODyKaRxyePpxTTu7dDVW03HYkz83TilL9D1zSbickc0bvmPapSuSGdoA6GlHTHb0oODzxn0NJgY9u1JgIBnpQcZ4GaXBYDj8O1BGCvvzVddQEAyckD8/wBaUjI3d8UE4A5pTx7f0pXGIGy2MGjGP60daP50n3EGMjgYPfjFGQDjJoA5HPAoPXr9RRvsAgGM44HalA5PPU+tJgE5z0PpSZBPB596rfYY7t19+tJ1xx9c0ZIwDzz696U/5ApbAITgCgtkA5470Zycd/egoODjjrn2q0NCA5BzzQCx/GjgL3OeppVJ7Dj1qbdRCMDg/nimngeuRnpT+OPb2o6EDGf60h3Go23noP50M3GBQ4HAxzSYAxnv7VSS3H5j+oGOfekVgT6nqacpA28Z+opCPu4HHPSsrdCRHYjjsR1BpBnB7ge/SkJ46Yo42579q1SsUNB9e3NPZsnA5Oe1AGFJzgjpSIWJBJHPXmjfUbHAsR3x15puMDqBmnke+KYvByAc+tSu5KAJnk9aPLPPOSKeSAD2pC+088EdqSbeqHdjASCKk6qD047U1hzkjj0pygDjotU31ExpHHT+lIcZOQfyFOYbhkc01iCeTmhagjIwQv8AWhflzz6UgJI78/nQobIznjpVHokgIbnHtS55GPTHNNU46gjHJIHFL7Zzn06VBIvCFeM0vGenTj60mDuHcdMDmgAtx09gMmptfcAAb6mkI44P50xyyscg57Yp2Qwzjn8q02HYDuHrj0FITg9Dml3rtweo6UZCsDjj3qVLuhjwOOuaUOxBBHek6rjPHtzS7uDk/QUb6kDQfl+vajp9KXBlIyMgDv0xUe8jPGPagrckC7MZBx6U8EDPGQeePSogcDpgU5fvdOc/pUKLbuyWiUj5gAM/jQAOpwfw6U7aQo2jP9aYykAZPAprXQzFLbuAMd8+tKMqAV5HU4pvP3jwKeCCmB3GaoQ4KNpAHXtnvUbq+OAAKCpGSe3QGpC275SR6c1GzHsOiOVHTpjjnNI74HT3IxTAmASfl9cYpcBFHQ9qLIVkJENw56HmpUUBRz9Kbg7QV49iKNvr260mJ6g3zZ7n8hQoK8D0oKjYDzx+OaA28Y60+mgh5TnIP14pVAIHc02QkR5FNLH5QpGKVrq4rXHu21SCCajC5PXj3pS2TuI6HHvTiCcEZGaFoPYUEgEUSKEAbp+PBpqMAACM8emacVLpzyPrRs9RbMUkZHvzTCvocGndeCeR+lJuORVJ2BCxkuOMgnsalBBUAfe69KiClMEYPsakAJbJOB+lS7Mhg3y8+vJ4qPnByT0qRn696YWXuBz0pK4IGAIxnmnBNrDPAPNBwSCoxxilOU64PHpTeugxuSCeMHNIRg8dacxJ4PGKQEHO4cjvVapXAczEnBNJnOOvHXNOG3jGSTx9KRgATzyaSdmQIi7iR1qQjPGRyabuzz1x607dkZxnPalJ6jYuB26dxUa4yQTznpS7iWIXgVEOnP5UJPuCROQu7oAaNwORyQaTG1cn/wDVSZ/d9e9JK4hQBjI/Ok53bcD8absyvXr1GaN2COAMVVhj8lRgj2HpSheDkdqRfm56n8qdyTnPHSlomSyNQy5xxUi4YehH6UmPnBz+FOxnvz2Iq27g2IwwAPWlBzg0g+ZgMcd+KDxyenrU2srCEK9SOe1J95ccZ9DS7hk+p/lxSEDnvjnGKrVWKFBC4H9KQnKg5o3KM9z1pqjbyenT6Uku4rEucjJ5P06e1NUYOe5pRj3PbGKTcfSj0EOLdz9aC44ycmod7Nnjj0oAwwOMmmkVyj924ccD86UOfMK4PrnFNPBA6Hr1oyWB4/EVOvQB4OWyMdO9IxyeB0phOAcdaXO7vxnrVK4rChgMDnIoVhzjuaT5Qc7eaQj249qe4yXcFHJx6Z5pMnG0DimquTk+nNOIIXb17DilsSL5oAA2j6imlwQeOaZkk5PfmnBeemFpqy1KskP3g5549aToPp+lM5yfWg889KdrCsPHt0+lLweelNGTk5/H+lKOPvcHpzQ11QgAwPQU8ZxnFNBzzj8DSbjkYP4Gs7O4NXFPrzx6Ugzk0HjGeg5xRjIOfxqwD7p6/wBKXJIB/l2oAHPX8aUgY9TTuuohpPU44/zzSnJByKAen6+tAPygdvSi9hgOhPQ+wpRIAuOp96QjbQAN3U8cUbq7EHJyenvSqoKf0oI+XHT6UoHB6/5/z+tIBoG7/wCvzRtxz+lOyGHpTd3H8velqwFU9s/j/WkLYHHBxj0pRx2wPWkBHYgZ6VVuoxACO/0oGVznr396UNz3x3NG4nGAOnrRr2ADkf4CkA56ik5HXjmnkgHvjFGq2EAPUHnHpSe/A5obB6DNCnIAzT6XAO44xQG7lc0Y4/pRjKtng0tEgAfNkgYJ9KFPBzxj8c0oJTke/wCApNoGOevaj1GGOM8/Ud6QnGB14/Cg/PyKOM5IwB6ULQQD+8Qc/SjnPpR1A9aU5x/kUr6gGB9D70MeO/tSdOuaUdcg8UK7AFUjI4z/AJ4pAB1JzTmwATkcU3uexzRe+oC7qD69cdKCSORgUoO3H+cUkwEBOSPxo/iPNBIOKbnDfSqSuAuMZ9KAD2/WnH7uCMevpikJGMEA0gE9eetLsx/nmlP5+1OUB/Q0r2C5E33snrTj6enbNDjkEcDPWkHBHGBj8qtdBihMjpwMdetC7Se3NOAGOeMH9aTp36e9K4XGlcgDrigY57dOcYpx+Zv8RSEZGM5/nRfuAZwaDx1pnKsBk+mf8/jSnJIGfriosh2FKncO47+1GAeScN70mMAelKxK9unJq9xCgk9+1HXPc980Fwe59PekHzMSOM+1K19QBxnGenrQQAvSk6duPU0Y5+lNbAHygdOOM/WlXgcDHXrQQCCaU5HTr9Km9wEYcemPWkVgRQvz5Bx/hSEDbhqdr6MoeDkcDApmPmPGeaN23I9Rg+1KMbRnBo0QbDxzn1zikLbRzyKYOOh4FO246HrS5dRWFBBHHpTeO/8AOlIIxn/A0bSeoH4078uzEYo+779qQOff0oX5jjp604J+8Gc496dl1PSBm3dOOw5pOUB9frTxjORg/SkHIz1HuaWthXBpCc+v8qVWCnlc85+tIUKjPTBpNpdvbpT06D0Fl6g4x14pdgX368U3O4+p+tKxOO2fQ9qnpYBjcN1/+vTtufx7ntSM5Zj79QB3qYDIwcAk5ocrLUbdiMD5cetKU+fJP1p5TLd8etNJwT/OhO5NwY49AO5p2AFDDr3FNEe5QePwpAGz+FMQ5cZ6fhT9pVc9BjnNIAvJ6EcgZ4NOGS38+alt9CWxY3y2UPX71SSLuXn681CT5TYBPPH0pRPuGCcY796bTeqJab1Q9nBTI7EUp59ev5UhRVCrzye9OXqABntmp22J9BrylTzjPbHamS5Y/h09KkYfNknIHJ9aUpuKsDn+VNOw00hEO5OpzmhcbRk8jnn+lIAY8ZPseKDhlHOPcUCFZgnGf/1UoUEcjmocYGSRjsRUu7cvfp+FFrbA0OwQCO3b0ojbHy4BH+c0oGBgdPX3pACrcqM9uKnfQW44jd+VJxgnPT1pCVzn0pWCsORnnpQtLCEHz+lOYAIR3Pf3pR8uT0NN6fXjkdDR1ARUzgkcdMZxS5Gdv49aCQyrxwRSD8+n4VS1AeFAxgDn0FBXGcD6mgHH50uMAnP41DbIGg5OD17U8ZKg9P6UiYDeg6053zjI4PSnuwGE4+gpc+Zz3HWm87afEV55OMU2rK42J359OlP8wEYxk01m3nNNz7e1O11qK1xeCDjrQPmGDnFAJxgVKjjGM4pttIGyNQAAeD2wTS8HceSOvSmkYY5yD3pwfI5HbpS1eoDlO0EHj2pZDjIx1/nTOOD0/lTgAxzgYPtUtK9yfMCCpBJHr04FMB6nqadKSW9hSDtgjH1q1sND8KccdT0pcfKABn04NNVORg96du9e/r0qHvoSNJK8ZIB/GhBkY/LrxSYG8g49qdtwRn14Ga0AaoIY4zn3pxGB6EcYBpduCc9O1Iz4Y/TGPep3ew9xDkAMCcnvThn147U1uduOKGz6/Q9MU73sG48cD+lNLKQM9DTQwWkAJPHfnntUrULDmbHuAOlAZiMfnSjGMH8qbkAYHemm9hCbVUZHQ9qcOcc8HjrTSM0hOeKb1HuPbJ9s/wAqYWYnHJFIxzgfyoBBX19aha7DSJEwRwcg8mkJ4wP8KiQgEFTgdx60GVAQOjdMetVs9iuXUlBx26+tGSPbFQGcZ9qDNk4H4035C5WTU3ac5zz3ph5OSf1pCSuccgVPM7aDsSg5HNHHHaoFkw/zHr1qbcNvJ/WjmVwasSDoR+lNA+Ydqj3HA6UuTjrzVW10JsTrnI4zn9Ka7ZOMdOKYCR15GPWk3fpSW+orEqkEktjn9aNw5x1GT9Ki3c04N2wPyquoWHcgnHTpQW69/TNIO+3nuD6Uo5FNIQ5SSxOBj3oBwevy9qYHAHSpEHy9iB1qdgegE4I4+vtRuwfw/Wkx0OOn+eKRX59s5pr3gHkc98YowWJ9jSMMcDAAp6nbgnOQe9O+l0SIFH49KTdjJ6n2pSQfw/MUhx1659aXqIXP4465pvOCevtRgj5efwoUEA5qnZDHfhn600E56GlKkZBP50o6cHPp70tBCsvGR17U1RkcdD60u0ntxSDj0FCWgAR2I/TpSkjvR90e/SmnGOOvvRugBvwPtSg9PyoxjgcHpR/e+lJ6KwABnp0pCM49R2pehzzx2A/lSkAgZ60bD2GnBY4596eFHX3pv3c8e9Ifl5yefeh9gHPxj34poOeuRincsOvT0phIVfpxijoCHdC2fXrQMHA/UUAE9cZ70hIX2xTXkA7AQYPSmqCeMj8ulOZuR29qTZ83XPtRfuAiLgY5pQdozjj2pAQM/nQBnGMen0o3YeoYJ5Oef0o/XNIRzjn/AApWOQCRx/SjzAGODSjj2/z/APWozx06igjIweRUydxAfypB9DwelIxI4Az9aUAjvUK/UY7jPvSY5A6H60MOQM/zpuSvH8xWvoIeTwMfp2poAJytLjp6e1IF7/yqbAKeee3X2owDz29KD65x7/pSeuBQhi43DHGaMDPvQcZORn60Zz3I9qYho49xnqOaUg7ceppOM9hT8j8vem2MavHUUpXnA5xSkg9Og79aTOB/9alr0EMKgEN3HtTv5/SlJ5H5c004ByaW+4xSTtPSgA8Acj6e9GM4OST9aUd/XvVJ2AYU5wAKFGMEc5pxXd9PSgjI5/DvRfoO4ZBFIcKQOfr6U7gDJPP8qQjqP6Uk0ITpjHJOOTQemaQZzjNAy2PbkZosUOHPtjHGP8/5FNc8YxinbtvDdP503AyDt6cj/GnHzEhWXJ/DvSCMjOeefWguTxj+tKS2Ae30oTkPUXGGzjnsDRnpxj9KAckY4xSg/Sp2JEXIP+FGT0HajhuegFIQAelMDFxvAzgE0pU+nTrilUg4yP8A69OOTwOv1p3Z6dxsZ4zjBH4VMpBUYz/SohnHIGOc0q/I2M59vWp3E9RWJwMdT0xTRndzgfSncEj9cUpwMY+72pXJG4BB46GpdquABx6+gqLODgHr6Um7aR/d7cU2mOweXhiRggd6Vs4A/wA/56U3dz149cU4/dyefp1p67sYze4BI57+9O38A+3akOQvXAJ4xTkAI9sd6draiYqjIzjgdgKkYo3GDknqO9MLbVI7E9DTcsuCPXrU76i3Hsc9OSaAxVsfwnsfSkz8o7g+1Lt+bHOM/lTEKxxwDub6ZoBwwI6Z796cUJPK44xg+vtQihnxjp2oTQrjy28Y9fTilJ8sA9F+lQnqVYAEe1PORww49etTYmw8A7Tu/WmlmRdvXtwaQsy8bckjIA7U3BByR7800CXceJs43fpQWLdRjnoe9LjocdcYzxmkYA5HIPWjS4aCE72yRtXAqRMHnoemTSKjEbTwfamEsOP1ApPXRC30Jy2OABzTlOVx05/Oqy71bBPFPLE8gng1PL0JcSUr07fjTCGYYH88U0Fiw4NPi2gkknB6YFFmLYASo5OSPSg5YE0gOSSPun1NO3Y4JJHpijYB2Dznp70xcHkDGTSkZ75pOBkgc9qSEIVO7OPxp24jpQsZKk9uetIRuPTkevWr0YDk4Jz0z39Kkf8AeYOMVHGFbgcHpTmJB749DS3ehL3Hb+3buKaSCDjoe9NXrt/lT1QDrnJ9BS0QaIQgKuFPOaaCMcZ9OtPI5IAyTxilMfHbkd6enUVyMncffFHQ9qVRg4/+vSqGHPb603LoMaD82OmOOtB4yMdamRVxn096aoz06000K40AhhxwfwqTtxk8Y54prHBwARj0NBfccgdKHrqG4OS3J47YpoOMHg4P40pB644HqKaRjHvz1oS0BDy+4EdAaYDzz+WKTO3HvzTiAeRyTzSWg7WFyCCcY47CgOWXg8e1AQ4HGfQUhGFwelNNdA0DzC2Bt3e9LnqR24/CmoxXGKUHb935eenpQwFXA5JxRKw4B6elRu4YHgf401WJGCM5pLe7Dl6kxwQP51H/AKvGcn+lOJ7dKQgngnINHXQaAMG6d/elzjrUbEL2wV/KoZrwJweD9aLtuxSi3sWy4UEnio5CWxsI/wDrVUWZpzgHAPfOKY0yIxDPtKjsad2jVU2i4WAADN9RUUkqqRg5HpWbcaknJL7QPeqM+vx26fNImPvZPSknbc6IYactkbq3i45ABHQGo57uPp0bGMg1yNz4rinwPtMcar1Zjxj61n3OsKJdy6gCAOQuCpP86nnitT0aeXTerVvvO6W9AGNuPc1MLpcfNx+FedN4wjiO172NmzjAGf0qtcfEeESskF1HLhct228e9R7WF9DdZRXn8MfzPUFvIx0fOO1OW8Vjjke4Fea2/jG4kRcRrJlQwMZLE+2KsweNxFJtnt5oX77lwo+vpVqUXszOWUVlfQ7+4fKHaw+XvT45zKnoa5TTvGNteEhZBkDBzxWta61FI5QuFB/iznNK6vY4KmFq09JR2NZZSo9c9hUqsWxnr9aprKrkqG3r6ino3lvxyD+lXc4nEtZx3pysM9f/AK9QmTdyBSqCTjFG61MrdyU+1Gck46VGxAPHNIrYAx3qrisTJgA8kfWgHjr+FR59OlOBye4ppoVhwYYpwJ7H9ajBx14pd+PakFiQHPJ6etOUBh159KiDcVIpAAzzz060vQhofuwck9vXrSbsnGMUg+c//XpFIHUVSRNh46gdO9LtP09aZv8Amzj8PSnhyMk9unvQwYpXaM4747fnSZ56np0oyeDjB9KACQcDj9aS8xeoHDHngDtQTg//AF6XGR2pWHp1HfvQK4Yw3b8v8+9Jyfm9P0pQAevp6YpTgewxQAzq2c/XigE445xSkDHA5A4/xpQRj26Y7/jTtoA1vTvSdR7+5pxOTjpTWY9fyzSXZghduTkjNAO08H8DSH5Tg49KMHOev4/rVMYA5PpntSg9AePegj5fUHuaBwf/AK1TuIEyOeKAwPU/hSk9Mg5FN2jIP40eoCgfKcc88ZoAw3Tp70D1H+fxoBIxT9AE2kdf/rUDJX71LuK5HU+maMjjkkH9aLOwxCvABz7ULwODnFKTkEAYxS45HIJ6ZoT7gDcdOPpRjI46UpB5IximLxxmo0sIUEk8dOPakLAAHOPfFGPvDuaTA568dK00YxeNoP45pyjJ5pqgkDAzzT1bbg9ec81El2ExAuMY/AUDGOnT26UFjuzzSAEkZ7jsKe+4bisQegGB7U3BIGacp4GRgCgvnIx/WnZrSwDcYDDOD9KACDycfqKMHA5/CjkcE4zSGIx4J/SlGSPemspBPcU/OB1OMZqntoPoBA9aQDj37UpJHfrjrSE4Gc84oWghRz/+qlbIGcY4pEIB5NNdqVtbB1FIzwM0MvHpSdRnmlOBwenrTtYBAvy9MD2pdpBJGOlCkN0/KhSMc4P4Ur3HqLn16Z6UhOc8/QAZozgnjAP60nVuee1NJsQpx0PP1oAxyP0PSgEMex+lLt5yMAgY4peQAO3NJkBuuBjijHAxg4/KlQYHoaWiAbyQOad1GAMZ70hPv1pQOME47Zo2Wohu0A9cntSBiw7U8KFGTxQxXp0yPWmmmyrgAPp7YpCOefTpTs56dfWm87iD0ov1JHLxye3HHFKIjJ0XOOM4pgx+PtTlORUt9UNmEOnSnCUlyf5U6QcnHOD/AJNRgjOT29KaV0enuEhLcc4poztIFPOC3T6c09gOQOPwqtklYV7DdpYAepp5jJAPcHpTVPlkn8hinBhj0z/P0qHdA7jTnJ7fWnKuTjt6Z4NMKtycnB4oyUIwCfrTab1QEhXGWB4xn/P60Phjj/OKTcW56ACg4GB1B7ULz3JGvhuAOfTFCgqeBgdKeAuwnnOcU5XwDkZHTFK76Bca+7Az/wDroZj17emaHP8AFn5eTRjIzjg00tLsQKMkc8U9RsbHXHOMc/SmKMNgemeKd90nIHoOOlPcTJcnnuMdfWkx8hJ6c8dcVGu4kc/lT95jUjHI4PtUtE2H4BII5GPrQVx2HHpTQy9xtzzzzQ0jgEAZAqbPoKw/B/LpSnAyc/hSZ3Aev0oJGSD2qSALcHnI9qUAKMsBuPfpSBcnpwTSMC2VGBVleQ4Pzil4zz1pgiIAPBx+VJgg4wTk1KRNkOCjODyOgoZHQZxkE8ClztxnJNKrggg5Pt/n/PFNMeoxXPfj8M5pSARuI5/U05XBODnHXnoR/k00pl8rwR702A5Uzgj8aCAOmc/WkwVUY9MUDI4PJ/nS1EKuTjqKcRz6fjTTIXAwMAcZpcg9eKTuIeGG3aPTkk0FMkDOc9ulRMQuOaeFIwQPbnvSsFrCspA9DSBiOcZpWJbJPA6UqlQMY5pq5IgJHBGKeF+TI5P6CkJ68YGc470LIBwM4FL0AVTlTxn6ilLAr0601sYOBx0oxk8549fWmkr3ZIithumRTjGSfQe/akEeRxQpJYD059qpq+qH6AkZBOc4PHvSp8px6+9PyPmy2R6U0kd8DjtU77ivcQsO/Xmm9GPP0prK3U9f88UInY1asupVtB/m5OQSO/WkDKM9OevvTWjIbNJnHTB9vSlo1oOy6C7sjpgUpHryKjYN36elO3gNk5/E9aNOgWJBL0xx6UmSev09PwpgIzgZNDsdvGfpUWs9AsIzhegyfamKHkb5iFB/u0QncC3IHNDnaTk8Gm97F7aDnG0ZA+tLuG3+7moZZlUcnP41VNwW3FeAOnNCXcuMHJFssAMkg5pv2+Fch3A/Hism+u0tYHnuZhBHGMszHGK4vUPiRpEW77M63LKdpBbAB9z/AEonZK7Z6mHy6rifgi36f5nd3Osp0Xn3FY174ptLAHzkZnxkbWFeM+M/ilfTHFtNHb24BLCIgH6Bep/lXm2reJtQ1eUeTqFxjnfhim4D3HNeHic6wmGXxX9D7rAcJTqxUqr5U/U+h9a+KMFqwVJoojuHBccA9yK5nV/iPbxzCb+0DKWUEKhIUcc9f89K8PuftOnbFaNGlZQd0ZDmQE5GT681TbVmj+a8uYgoOGQMMjvwMk/pXzdfipJ/uoaeZ9fQ4Ww9O3Lr+p61dfEK/ORBeCXA+TzX3M/4DpWRceNr2WRTLcn3i24Un6knGK8+PjvTYFUW0dy8yr12qQzHg+mPyNVG8Wa89o8kdgn2ZCEdpIsk+nXnp/I189V4kxdTS/3Hu0shhH/l2l62O/vvFc8Ay0jmPGd2No6fqfYVlv42uHUiKRiGGec56dq4gaj4ku7f/loIOixMmFJPyjA9epzQvhnxLdNmKOZuCGMabcDGemB2rgec4p7zZ6NPKaEFabjf+vI68a3PIGkEjEvgA55569e+AOfemSajJEqT+XMIJtzABgS+0kdT15B/KuVl8KanbFI5LnzGZgAiTjr7nJx+Xasxl1KKXZ9oDCPIDhty5JyRn1OM1yPH15S53N3OuGAou/LJHYnxrqNgEFrNNAi8Dc4O32znv0q3D8VtQfa14rgKQuJOuO/b071x1hcXczGSO4syIyP9au7k8ZwQckdalGsXFtPM8kEMkx5GxFZAw9QRjHf8q6lneLpy5oS0CWXYeWk4Jv8AE79PipKm1rZg2ATtBz26cfhXT6D8Y7eee2SaN4XkwruXyNx6EH6/zrwyS5t4fMEkQyQQHOQVYjqMdTWXNfsQURmKdCf73PU16GH4jxMaidV3ick+HsHiY25LeZ9x6J41gvlQRyK2MA7Gzk12Gn6otymQ/DDgk18IeEviBd+Hrwu7tNFIRuGecjHPvxxXvngT4qHWLMSEx5LkSxBwoi4+V8ngDHJJ9K/SMBm+Gx1O8JbdHufmGc8IVcLedLWPc+hIJyUy3DfWla5WPJPB/nXzn4s/aLTQILyxtpFuNQifbHLbuHiBGOrfxe2MivKtX/aE8Wakx/4mEkSnrswKeJzjBYa6qVFfstX+B5uD4GzHFrnlaK8z7ca/i3kF0zjcQWAOKRNUgO7EgfHvXwpN8WdV1KXddO0qlskb2Bxjn5h3rW034jahaxi6M8ixliDHvz0A+YkZOOf0rgjxLl9RfE0/NHoy4AxEI61Ff0/4P6H2yNQhbOH5Bx7U+O53kYBx/er5R0z45arb2wzEGwVXepzkdyR1rrvD/wC0bJcTfZ7u1EaqxBYArgcdiMkk16eGzPCYj+HUX3ngYjg/H0U3GPMl5n0LG5J6fiKe0gBwRnHWuG0H4o6ZqhAEsYYgcZ556V10OoQyk4bB75/z/nFemnd3Wp8fXwVfDy5asGi8H44OQetKH9Krht2eQe9SJnAySa1vbc89xJg2KdnP/wBaoMnt06YqQEfhT3JaJVww4IB7CngZHB2n6dKhUjoePrTlYnjnHpSaM2h4PUUA44796UvxgAKfSmk9MZ4PegkerFT8pyCMH0xSEds570gbcMfjT3wehBx70XEJuI9T/SlJ68YNNA7A4/xo6/h60ABxkHsDQTzx+VBGfSjb92hPqAoAAPBxQ5wCO/qKRgRkjP4d6M9MjPoaN9QADOOxpehHUik5OM9c049fu9R1p6gNAOQDz+NAyDxyfSggE560oGWzxSuAjDAHb3zQVGOlKSD9fypuBnkEe1AxR8o4/wD10H60FeCfbvQBz6fhQurELtPU9aCNowOOOcjrTScZ7ClU4+v8qauAhG05A4oyMA9AO1AOM80rcDIH50r9ADOSP85oAz3/ABpOM5NOPtwOgoauAp+7nd+NMJGCCcGlJz+XWkJGO2SMU1oNADk9ffrSg7gRn3pPlAx/KlUgHjv6YpMQYBJGcelB6EY/DFISfQ49PWgeh4z2p7agOHcf5NN+71pcdD/k0jYPb39aNwFxkZHrS4/zihfm/ChlAGPX3qVvZgNYevI9aXjg4ye+KCTn1PWg4zk/rVWGBAJ/riggDPHI5xSZG7GD9SaUhR1x9afkAm0kcc5NKDzjGSDzzSnj6UicYz69+9LdCEIBbp270m0Cngn6Y9RRx+Q79qi7uO4zaA3AySeeKXp2470cDv8ApQ2cccn09Kr1ARlzyOD9aFG4UrEL/THelVsAHtS1HqAUKw9aHbJP5UMecd/c9qToKrsSKWIHGDmgE8enr6U0cr+dKpIHoMelOSGLjOcdfUUbcDgUmevT6Zpc8jqe2aVmwA8nHP1FICMAZz6UowAeOvSkAwPTHvS02AVW69fp6UoPzY7DtTdrZx29+9KRzyTk9abSYCcYwcUg59fwFOA44H6/5/yKSPHOacWtbgZAPTk8dOaRsEHtg0keT6gZ7GlZvlxmoSsz0gT5MZ6mnkdTjHuRUceWIGCe31qQZJwPvDgVXUTCSM4AHXFQ4dDxn0qWRhkFeTUTZxyOn6UJtoI3HZwgA6+1PAwBwPxqJOevB71IDgbTz39Kl9gYZwcgZpdpcE9MdRTT7DFKMk8ciq80Idk9s0hxjJ659akJCoOnrkCoSSW9OcdKW4lqSEB1A4znn0ppwg65QHAp5wvBGcdeKYzZ4HIz0rJNsaHRNgZ7ml/5aemT0NMxgYBP+NCN8wPXjiqTCxYC7DxhXP41ERnJycjv+FPZ2wDwQ3HHQ0qYK8cDvVLRXIWmoxBkYJwM9TTmcAg5zjoB2pm0hiCMDFJjP3c++Kq1wtclYhT1x64704MC3v0zTVUAnPXHJ/rT1UH3A4+tRZIl2FA75OenNRy4J3dqc2CeOvY04fKBxk0C2EB78898YpSxft7dMYprbgwx37YpShUfeJ9M1NhaChMgZOP604Lg01VZ2I6Y9utPV8A5PHTmhsTIyAD8o5zyaewzjHXHTNIw3YPSmpkEBgDjFG+o9waIg9MdR/8AWpVTqCKkLcFj+dI5A5AOPWjmb0JuxGj29ev69abkZx681I5BH8zUTkEgDqfXvTV+oLUcTuIAIB9etOToBjOO+etMLEjBBIz+FSq3ycjgUnorA9hSQ33R/n0ppGBzj1pCwPb86kLBlHHP5UarQnYReQTwPb29qavPJ4pSnQ+p4Aph6A9KemtgJWcqMf17UyPrt6A0/kgH/P8A9emYHOevqO9SrbAP6ckdelM5xwOtHJ78A0+TGBjpVX1sArS5weR9aVsYyRyfzphADc8c55pGJJ5AB6cUl5CsKOOe3rnGKMkbj0xTd3yY5x60L834fhSfdjEyc85A6c0pIJPvTHySBzikznnqetVuh2HByce/ekYr9ehppfA54HXmkVuMAYxSt2LsO355HHvTGYEjaec8+9DOFxnr9arO+wEk4HTr19qaLjG4+SZYgAxPsMVWmvS3PPtmo7i6jVS7H5+mO/5VxXjP4m6H4NtZpL+5V5gCFtouZC3YH096qTjFXl0PVwmBq4qap0oOUn0R1dxeCFWZjlVGTXmfjP466d4akMFuVnnwdwVg2wep9P8A64rwrx/8etY8UTtDZyvp9kRgRwsVJHXJYc+leXXFzJfSySzSNIzHJduuT618ZmXEuHwsnToe/L8F8+p+xZPwMklVx7/7dX6np3jX4wX/AIhu8W08xiAI2ISAx9+/HtXPf29fvBtc7i7BWVG249WzXK2IZXaQlNsYyQz7c8HgeprVs7G/1meNUJtrZAB58uQij1yBk5xxgV+d4nOcXi21OenbofpVPLsNhYKnSilFHQ22oRQKs91cRojnDbDzjryM5Iz29frUlvrc99ObbQdJm1Nlbi4IZQRxjco4H4kVWXS/C2khpr6+utTlG0II1Cqxx6HJwOBzV+Tx3qMkJs9LgGlWCgofswwzKRg7iT/LnNeNzyqarYFShH3kr+uiKkvh/VtTMb3N9a2iYCvHAPL8vd2fgenXmmWOg+GbOffealLcCFmVkhhyHIPUFjyO3SrltoIvriMajNJcNcLiNRIVUNjOXbr0/lWnpGjpbQeZHbkROQSWjA3HGCBJtJ/DPesHzvqS6to2T+7QpM+jtGEg04KrBFjuvMZQwBwJGRQFzycjHb8agjsldtqSRRFANruhfee4/Xhq6gTWUYGZrczN1RH3kfh19e1Q3uoWSFLaOGGFmBCy3bb3xjllA6Dj/wCtWnJZo4+aUmYBfdIFe4P2hTwI5Arqe/TlSOo4pk8qSBi5kvZFBMa3O+TB6ZyCMHnPXsa07RZl09wiQxWkh8/zTGqlieAc9fwrJud8dvPi5SFUXeygjJ7DJz0z7ZrZlpNOyIRompGdTGlpIrHzHiXcQfZhnjIHas2fR7u1eSGYgPGxX5VAUEjIAIzngn3pXnAvtwuJpYVYFnC7R0//AF/lVOOWIQNvuVQg48osRgY5IH+TUPzZ2QU7fd0LEkdyJW2ym4QkFZGj2q2Bg9Owx27Ci4vroyMkixPJ93zYQAMDvgj/APXVRbyxlhCzXTAKQqfuy5Azz3GO3bmlM+mlJPLuLwsiAsynar8498ZyO1EpNo6VBvdfgZd8B5hXeSM53FcZPv8ASkktoUhMiXKS8qAhXax4yT+B4681eu7v7RpsUIvJnjjfcI5ZCyLxxtBHXr/hWP5YZsbwoxnLZ/pmskzuhtY09L8NX+qTPHFA6+WuXaRcBSVJUHPrjj61o+NPDF14G1SKyN59ptrmCO5hmjyqyow67SezBhz6V6j8MLDWvD04k1O1kvrBWiZrG7ukVpHjDbGiL4BTaTmMkEgjqMV0fxj8EwfENrfVNHhmghSOVkh+y4eCGNct5hJBVF+Yrngg8dc1zLFzpVFZ6eRryN7nzEzFjk0lX9QsUtMNHcxTxs7Kuw/NgYwWX+HOf0NVUKDO5SeDjBxz27V183NqBJb20ty4SJd8jEKqDlmJ9BV6WDUNL8tZbWSAtkDzEILZABH6VUtkka5RbWXDs21SW8s+2TnA/OrX2zUNOkEcofA+by5l3Kc9Dg9c/rSMp3btoX7HWFhSUb2QlSEcf3iOM59MYyPQVv22vxT20iSfvZRhy5fd7YBPPJ6/Suce90zU0iF3HJZyqp3TW/zhjkkYQkAenBwKptYPHGn2a4S48wHKRnDADsR+NbwlyNWOGph4VPi0f9dTtYp7O4ug8Mj2QT5mV3BYkdwR2Jxx9K7jw18U9e8KyRxzu19alQQhPLD1BJ/SvGrK6mghkheMSDKsoCjd1P3TjNbcWs2ioAZy8kb4QnjIIxyDz+de5hM2xGD+Cbt2Z4uMy2lXi4VI80fv/HdH1v4R+LGka+oXzvstz0eOUYH4E9frXoUN9HMiMHGGG4MpyDXw7Y3OmPFar59wLt5GLuWUxrnGNvc12XhX4leIPCmofZZZFu7Fnby8necAgsc9R1r73LuIaeItGto/wPzDM+C7p1MJLbo/0Z9eeaA3J61IGDKD2rznwV8UNM8U/ulf7NdrwYJWAJx3U9xXfxSrIOGyR619fCcZpSiz8qxeBrYKfs60WmiwGz/jTgSvfPfFQbiKejZGeavdHmtEudx78UoPy4xxUJf14p4PStOmhFiXHsc+uKAc5C889+tR5yPX6U8EnGAc1NrCsPVjv5+lOxkA9BUO45zj3p5JCDnmnqS0Kc04MCMZOaar5zk+lOGOufwND8xMM5PPX2p5K46YP86iXINO6fTGDSaQmgIAJx+nXFJng9/8KHJA7Ee9IMjJJ79Ka2GKO4zx655owex59etHAJzj3pchj/Si7ATAB60oxnB4P8qQH259TSDkkfoafqIUE9DnHvQMjBx7dKANw5PagNuP49aVwDIAHbNH3u/60Fcj39qOg70vQAHOR369aOQOBSj5h1pO/XpR1AQccdvQUuNvbPtSnIA6k+3emgnODzj86rcYu3PfH0pjnI6Gpe2QTg0zHcDFOI0Iv93oe/elwMkH16ZoBxnn3xSsCBupXEHGR14oB7HnGKOq8jn0pGYAjPfvSAXCkcf5FG7HTp78UZDdP5ZoA7g0n5gGNoJ6cZ+lKPcc+9NJwOOaQtg46Amj4tg3HMvpwB6UAYU9vUUcEgUuBuyapO24hFzjj8cnpRg5OD+lLwRxx3o44B/Ci+oCBeMHjA/Gk288dDSA+nHrT2AHPAPXmjZjGlhS4DHIGcUbf85/z7Ug64//AFfSjfVAAHzZB7cUp5Xb6U0jZ1+lLhT3/Wle+oEbBi/OSKlxtHfPHNIM8559/WlAOfT0qErPUbYhPQZ/Sl3YJwBj09KME8enQ0nI7citW0ITJBHBwf1oyCvHpSr93ANNbjt14oW9ihcE47igjaD3H0pQ3HB564oHHbHFFyRVXA54NKw/TpTCeoFL04PIPNTZ3AMhjjHQ9/SnAj+nFN4UccUv3eeuBxQ/IBMflSgHJxj8qRQe+MUEL/ewe/f+VLyQGKjnHI696OG+van4XjGMj1peAODnPUetNSt0PRuNjHr/ACpcYYnj04pvCLyQPbP61ImCo65/MUN21B9xMgfe6fTrTQA2MDP86VwC3yjAFPBx/wDq6U3og2E2AAFu/TPekCnfuwMU4tvAzyehoGQf6VCTJuOkwEGAR3po+XnP9DTS2AAfwFBUHg8+2KaVgSHtKrqMj8RUZbbtx+VGcnrnml2qx5p6Idkhd2Bz0I544qNe7Dp79Kc67Vznj9aahUjPYd6l2SKWw8PtPK55xgUow2cYGfyqNpuMAY/pTkGRzznnjrUrfUVraj2XIK9T/Ogbkycnn27UINy5BwR+PNKi7s/pWi2JFDEn09qeVLHuD3NMVRG2SeB6VJuGAc5zUu/Qh+Q0MQce4/z/AJ9KeOMdSPU02OQM3I59c052IJUD/wCvRd32ExwI44+bv7UrsHyenrzTQcsCPoaaykMcDg+v86VtSbDkk6c+/wBKGBJXBIPWoivzBlbIz0FT5ARe+f8ACm7LVFNW2FXCnHbFNIDfNjtjFIzcZzwP1psg+TPXjHpikiUiQnkU5FGcjgVGuGTHt1FO8wJwD+lFuiE10FePjG7Bz1AoKfKAD0HX0oDl2zj2pw5HQn0pXtoLVCKOADg+9BGOvfmkAwMep6D1oJx/vdzR1AMnuKUnpk9f1pQOMU09h+tLcAHXr19KMkcn+dPUcD/ClA65GabYrjd2cdeOAaaWxzyc+lO3DdwOM9KJOSTjIo6iHBwVweOnvTR1z2BpOVI7/SgthulLbYdgOBjH5U9HyQPT1qAkk8YH14qTzNqk9D7U/IbQ7vzn8aAwIwFOPWo/MJPTvSE/LRbQViVznoPyqMjJ44pAxB+bFBbOT6eposNKwfLgikT5fTnnIprHHJ/DBqNnIckHjtTtdWNErj3bceMD8aGPy549uKhMhz159KbLMI1JYjPvQ9LFqPQd1UlhgVz+q65Fau6hw7qCdgIGcep7Cs7xp40tfDGmNPe3SWhZTtBPUY/yK+VfiJ8a73xCZLLT5GtrBiQ/A8yXPXc3930H1zXn4vH0MBBzrysvxfofd5Bw1iM1nzJWh3e3/BOt+JXx41aw1Ca1srqNZsYL2/3VHoM85968L1bWbzWLyW5vJpJppGLM8jEkn3qjJI0rFyck9TTc54P51+S5pnuIzCTinyw6Jfqf0Rl2U4bLaajSgk7au2rG8VPF1JCbwASc5wB0zxVc04jFfLnss1ILu3jUPNuuLhcKu9cx7QMYwfSrsEd9d7S++CIgkFUPzAcE/h69qyLSPPzMpwM8hS2729K6LR7Ga7liEcEksRJHksGKnAzyRgDrnHrQt7nHVtHVf16DrWzit422KksitvMpznpyD6jOD+HvXQ6Vp++KMsFknOPJigjw7E+pxjP1NWrzTYLGztBNNbCc7yImJDOCAASEBxjBPPr1qBNdso7aSOa8njiYbRHHHtTgcEtnOM9vpWnMeTJym+5asrHUoZ2ZrhbYAkSxiESY9Vzk8+45q9JatDCsbQyXBBDRPeOY0yOcoBweO1c2viK3Fw6wXV26nI3WkY3exyfujPse9VLi5dkaSVypkO0iaQlz9Rk4/rSja2pEqctLmnq1yiJiNrdFYgyxRqFD9cZI5PHvWFH4he08yOBVfkFZXjGVwNoAz7fnU9qz6mQmnWE97gfO4TKgLz16KPX19qebVZbhPt97baTASVIVftMg467V+mOtaLU3hCztJf16bmTdNeavLlTNcPuCJvO489x0A5/lTJtHuLRzHe3VnYgBo2/eLK2QeQQm45zjmtieXT0ZBG93q+5cMJ4xaqgx0OCcnv1H41l3RSPeFhggDEBVjj3kY9GPIPrUNJM64Sa0t/X9eRReK2kglJvrq4dTwqxfLjPUktxxz0qNtOindltSXAP3pJFX6cUt5b3TMN1vdbtmQXUgYPUgY6VpQ2k8ciNHJZ2s64XyoXy+emT179Rnv0rI6G3FXTMJrF04yvBwdpzV2BJbSGWNJomVxllK5yOCO2c8VdfTZSN2ZGO7yyyx4Tfu27FI796swSJbGFiSbiKQp5QVYig93HJ696T2JdR7MpaZpx1K5k863eZVTzGWErEUX+IgEYOOK6Gy8OWbQJeRMlsFnhWSC5IYIm1iJN6nOCBzxjmrNvb6vHFHef2HbXjowCTXcomBBzxtY8jnr7V1s+pahJrYgtdL0Sys3PkTGO1MpuGZdm1jkrgYO0jGBjrXPNu+5dObctT2v4beELfXtI1r7dMt5p+pQxyvb3kRuoiqgeWBg5GBjBHUcVifEnwsPDmg+IbTUfF66ld3VpFeJazSm3hWCPKeSzZLEHsufQVmeGvP0PSd81rc2umrtZL3RS1xFaqrbWkck52jglccHNddq3iaxuTrdrK1vq+rTTRNbaxdQxtayQn5Qm/HyjHbHU15zTg7o9GKPjrUrXTLS41JdzzuGC2rWzgxZyCxJIyVwSABg9KwiOf6V6p8QPB1tFLFDbSQR3YaRfIC4O4zAIo2nvuPXptrzi9sptPlZLiP5s7dyuGGQcHDAkHoa9anNSRM4tO9iqZNw+YZPHPsBjH+fSr9tqlytvLbQuy27sHMAG4MQeB07Amq0NvHKvEv708CMjHP16VKmn3kbM0SOcAndGe3rWl1sc0nF6M0bmO11DaFg+z3J2qDCMRucHkqeQenTj2rNj+1aVcxzx/u5IyHRwAcHsearQzvbyKynBXkVp2euTwSAmQtGcb43+ZW+o7j1pq99TPllHbVE411Z7eVLmMmcuHR1wOudxOfXjpgd8Usw84QTl2b5SsZBwxI6c4OevQ4qG8hs9QffYxPbuV3GF3D59SDgY9hWWjNA5PKkdB/jVqbJVNPWOj7Gzbi700sLlJ4VcAhFUDOeVOD2PYj8Otbdlq/2jyfILvIuU27sls44H9ap6PNYapaJaNP9iv1+4874ib5sgBsfLx/eyCcUqafbxTTZkIkjYEtjYQe5PX8CDiuqE7NNM460YyvzqzNkTSRYvLc7JUJZXQnae5B5yGOMZH9K9Y+HX7QZ03bY+IUkjjYqI7xG3quccN6968ShnktV2MjSN/DjkEe3rk5/Or11bLeaRFdwXQIidjLYNgtt4BZGxhi2DlTyMd69zBZ3XwC5Yu8ez/Q8DGZXhcwh7LExuuj6r0/qx9w6D4jtNbtvOimSWNvuup4NbG7K8HpXwL4M8cav4XuDJpVzJJCrbmspG5I55HvwOnqK+nPhZ8eNL8XypYXwGm6kWCLHK/DH2Nfp2W5xh8xj7jtJbp7/wDBPxvPOD8Tl3NWw/v0123Xqv12PXgT/DwPU1KD0I/GoElV1yOmf1qVWJI56+le7c/OWrEgPNP8ztjAqANz1/Ong/l+lU/MzaJCaU4YDHT3pmf8inU3Yiw8AAg4OPQ0oYA+vcimhz+felx9fY1C8yfUcCODjpT1xyT09ai3EYI4I46U9ueuQf8AP/1qehLQmPw/GlCEZzgewpo4Bp/vmhtiGhc8Z4pSB6nikJ7Up+8D0xTV2AmfamgHdz19acFyAe/XmjvnOPXmqtYYrZxigEcY/wDr0mMMfSnZDY55qbCA5z3HrTWHWl/z6UD3x7UrW3AQA98ntmlLcY65o6kH2pMEc5yOo5o33GKpyevv+FOAzzjn3pgyMd/anE8DGCfXFJ+QMQjuDQDkAD8qQgjJNKHwOM5piDbgD09KUHAx1A7daYuAeccml55ODTYwJ9MChvrj1GKUdeev86D8xz+FIBo56dB+tOOBScDHp60bs88jiq3AX+gpPrTjwoweM/epoPBP9KSWogXr24pThgOfxpVGePxyOlJ/F/nim7X0AAM8E80hBGR29qGY4Bx+NDeoOB9aXUBTnHHTtQCSPTFJljwP0NHUdM07MYrHCnBzigHB5FG0dOx55oPH/wBaov0QByf6U0Eqf8/lTicDOcUwv83HIPtTTfQaHcdsCgccHmgEk80oIOe46UnoSBfn09896Q4wMA80hOWHB4pzAMBmmrdRgDuPtTGOTx24oxtbnjjvS/ePHT60+tyg6ED15pVO7r/KgemOhpcbTnv/ACobJAHFICASeOKD3yMAnrRuJXA+lLYBH6jpTlx07ikIJxj8KNuFGT+VGlhDiccZxntUZz2B/KlOdwye+KcMdsCnsNaGJFkk/Snrhv5Cmo244PHrQTjvx+lPd2PTYhGcnOaeHwo7/ShDk5J+nHWo92cgcD0pbi3JExnJ5p4YEnI/AVGMqD2PtT92CCc8c4z0psTEBOcgd+DQzliDzx2FOa43rt2ke+aYq4GByKn1Vheoo2AEEegB9KU4zx0BxSFe3Qj3oBKjHH40W7MAyOtGcrzj1yKQA4OSfanKgZCeOOcU3bqD0IyCcYPymhVJH16U8px8xP05pANvzdx7Um9B3I8Ff8amj3Djn3HamMmRn+HPXrSr0GB+fFK3MN6oeAOc59MYpASuQMdMU9CFHK9utGzJIGD6k1N9bMzuNAJ4/H3pyZC52jJ4BoOQMHGQead90EAZxyTjrVO4hA4BGDyPWgS7Ov6UjrjgjHPUdKVgMKScg/pT0YaD92wH3PJoyxIB4weh70oZMf7PoaAQfmHIHtU79CA8rJz+JBpuGPGSSD1zRuG4kHcD1FKDg5OP5cUK4agQETJPT0pYjksSeTSEHBzyDxkil+UDHTHbFLoMbnY/t/nvTnYN0GM9MfrQzgDPJ9hSbl9f1p+YiViVGc4Ap2/eAV4HfFRPITnb+fpQGz179OanlJsORuOcf5FSxgMc9f51CmNhBGRT1ZgOMjFS+tiWI7noO/X2ozkAYpjs3YfjT0yOTyM1SXcrZDm+XrnIx0pc9e/rmmkHjjk07aUXPcUNrqQJjOO+KazZOA34VJux7+9QygkY4Oe1CepS1Y4sG5HT0FIp5O7Hp6UhXaoAPtinN8wGePoaWwxAM/561Hk5IYVNyMY//VTXxzxz2oEmRkbVwOtJkgdckds0nI4/LNO27cnk59RmjVGgwtjJwMjtnpTw42ZODjvUMgKg4IIPpSM+Au3v17VVrrUvluSNKMDJxUPmfLt79qGCk8Ht6VDM+2JmJ6DNGi2LjHoMnuBGD7+1cZ48+Itn4E0WW9umV3PyRQk/MzYyMD8OvSqvxB+JWn+BdMa7unElxIP3FsOSx9W9Bwa+OfG3jTUPGutT397M0jOx2p0VF7Ko7ACvEzTNaWW0eaWsnsu//AR+m8M8LTzOarYhWpL8fJfqy34/+IuqeOtTe4vJiUz8sanhR2Hv9a4/3o7UV+L4zGVsbUdWq7t/cvQ/oShh6WGpqlRjyxWyQ2gHBoxRXAdAucGnxxtK21Rk+lNALHAqRi0TlcGNh8pHQ++aAfkbdpBa21qMzs10Xx5ScjHYk5AHP41Nb6rOyrHA+3cCN2446/5/OsG2iE77GfYAMj61t6W8NsGeKKGVVwXNy+FP+6Bhj+FF+hxVYLd6s0Ug+0vLJORbW5wJWjj2qXVTg4z3PJP41LJBp4eSG2mudbnUnbNGgiiCgDAwcnqT6dBViFtPujG0yS6zcsTHFE5MNuDxgqByO/XrRcXX2eRUkiSKMsHnsU+SPHoSvP8AkVk9zibt/X9P8iGOH7O26TUI7GRMmKFYmLP2PCjbz70qW0tq1v8AZdLaOZhuE+pFSjZHVVIx9CSaSTVGngYWkRwIwpZRlhyMHd0xx3qaTTZnUXGo3cVurhpfIhYl29eSML/nitFLSwlexFNMguHbVbk3cxQbIo12x4HGMIQvGMY9jVeYM8REE0Ax87RKhJDZ9QMdP5GtVZtLhhtvsOm3OqQxh5d19cBIUYjB7DceAfr0qhfa/qcyxQQiztQBlVsYh8+F+bPqR1zWkZW1sUouVn+f+RXlsro2zXE0U3kN8qzzPtVznqPXFUJCZ2HmzKQgyPKXJz/j/hWl/wAI+bpZZJ5GWRVBSKdyJJOM7tnocnv61cGiWcUiq9i0AijBO12becE5AJ7kAdhzSbe5orR9TNsZ0jaZ5Fa7BiMYV5G+91B9sY4z37U9rKOdGWCKNgACZnbaenQ8465/xrWjsYtNbddRWNkcLIkk8xkIH8SAKcbs9z+VJNm5uEMc8csaxY2xW7bcAZLF+AT69ugpbCszEFq0k0QdDCgCxCUJJJhhnOAvrnpSwTuk5NsrQplhHI2C4IHUnBPY/nRcXqwbwt0ykqQIi+duRwxIx3PTGRS6VcW1vKFlkluGGWH2N1Uk9uuOOegpXNEm0jVs/tOpTuF06C8OQ26c7XUY5xu7V0Ns1pafZ0l06e7UAhBBdgSAkYIwcAgDOOf5VyqzWN1FdSPC+yNg+LogbAfl4CjOM9/pmr0dwv2LYsjwlJzEplYh3Yr6Y4Ax+orjnubU48skjsvDXjEaRKi6Vq13pdzBEVinWVnjeQ/wFXUq3QZA785NeqWvjubWLjSYNai0i/u7aJ3vb6wlDu0BUuv7ghcHkAAFskCvnOe0ILSrJdI0ePLSM74x6uQx+Xng4HH41u+HrG6ltZXW7gimdkt/NiUysVJyx8vByMDAI5Fc1RJK9z1oJ9Eeua54S03xFpLNqmk28t6BHM1y0D2siRsDz1ypztJ555r558S+Gn0aS6tZtPuJDATsntZt0G0Zzu+U845616TH4b8W22m6h/Z/iG8Kxp9lZgZHV4lPBVQCV4b72AAAeaqWPhDUNVe6tNQiiu3kceVFI8jCVhwZOoBz6DB/KsYVfZdbo6HTvF6Hh+SF/wBkmtOwuEEybY1LbgURj8pPTBJ9cd6PENkbLUJB5aqucfJ9zPtWWSMDGc969hNTimebUp68rNXULSPdhAEl5JCsHUkdQCpI/wA4rOuLdreTa+M4B4OeozWhaX5ZY4biYeUvCFiSqfgOR+VWSbe5hMZO4n5kKdFb3HcH9Kcb9Tn55QdmtDGguHgbcMHkEgjINbtlry3sUdlqoWa0V9wlC5nQYxtR+cDocHjiqWo6OIjLJZs1zbIAxcrhlHTJHYZrIBxTeqsaWjNXRqXelS2qeeFEtoWCiZDvQEjIUsOjYPSrel649hZyxOVuFkIAikLbotvIdSOPUY/SqNhq1xpyyRo5NvNgTQMTslAOQGA//XTobCXVpZWtIE3fMwt42JYKBk7QTk/qaE2tGKUVJcs9jat7xpWAtLh5U8weWjKBIp4wTgd/Y9qnOoRG3YLHCsgbyxEATlSM7gc4BB4x71x8bmMhgxUjoRViO/kRt3DE9c96q7Ssc0sMr6HYCyXxLcSCKNIdVc742ibbkheQV6Y4PI5/Csf+0Z1u4oZYjbahCSgljJV2bPGffPcU6x1NVTDPvVQSjjAaM+oPXHt71owSWmupbadqkxtgrEQXqRj5C5GfM6Erx1J457VVKrUpVOeErNbWMIxs+Wa0/L/geR7D8Hv2i3s5V0fxO5ZNwSO/6sp/2+eR7j/69fTdpdxXcKyxusiONyupyrD1Br83buCfTbgxy7d6nhlYMD9COor3n4E/F9tEt10y6uHmtlI3QyPnYM8sh9Ony1+r5Fnv1y2HxDtPo+//AAT8u4p4Sp1YPG4BWfWK2fmu35H1iH54xk1MG5xWZpWqQanax3FvIJYpVDJIvQirgYgE191vsfhVSm4ScZKzRMD2p4GT1qJTzmnhsnPINM5miZQSMf0pCcZwe1R7gRwMU7lun0pJO+pNiQbSM9DQzbiM+tIPl68+1KcHGM/nT0TJFDbuCxHFOPPUVEQABjrUpbnnt0ND8hMCBkcZGOaUEfkMde9IegoAIwSPwpIkTnYecj1p33eehoVhjgUuQgPf0ptgNAHA54/Cj7p60v0zyc009c1SfQNx2Mj60gGD/MUvbnrTTz1x+NRurAgHX1+vWnYA75HTrR9cmkJ+Xv6UdQFYbeec008HpyaXAJz175Haj6n/AOtTAMZ7U4gAY4zn0pCoC8nPvQQCeozQAh7Y6fpTlXHTjNMIJYYPFP57cd/QU3toNjBgZJJpykY5HzfnSEYHHXj8Kaex6D2p2ug3HFSx56UEYB6/4Ug79znrSjPXr9O9TqIQMSD6/WnAY6jpTTjr6d/SngMVP04psBufx9TQxwfU+lDcZ+mf5U3g+/anZWGG7GCASPelAyB3+vFKq89Oe5BpQAe2cU2AnIGR3/A0g6/X070ofbxSkfn2qbgDAKDk03OSR2FNcEkYIGO1KoxxxjuaVtAtoKy5zzSbSOnUYz7UrnBxjJz6U07ifl47mhXtqNDgQowOR+dBIDcg5+lIAVx/KlY4BPrRoIGbkHHTjikJGO4zTcF29B1p2wg+mKNEVsAwV59+tAwBj8eaQqWboQMUuDt54yOfpQAHknb+JpTzz+nvSg7fqenam4PvmnckMZzznn86PmOTjr6Uq4xjJx60A4IB6nnmncAXhcdPwpe3t7cYprNxwMehzTPTPNK19x2JCoJz/SjOCeKT3/zmlJwB0/z9KlCMYLxxgZ6k0z06fnUpfj5hjPc/rTM5YkknPOPWnFvqemhy/MOaQ7ehGP50meOTj+dBYkg5p2EOTPHJx6Y4NBUZ79QBT+CnAA/HOKgLE5OM54oWoLUmXpn/AD+VNUHv0FIrEHI5P86GLHnr70hWJVySMcH2pSMt8vOeajyQOx/HFG7jjJHtSasxWHPk9/qR0poUsRt4pe3r6egpegGB/jQ3YALeXnIziiNg5BGP8KikYleg49aEP49802rq5VtCUjGQcc8fSjlUweMdKjLHI9eoyacSBtJHy96ldGKxLGQjc9+Bing4JZc4xz2zURwcFc9PTilV9oAH3s80rX1IauOdg+Dk59qVH2YGAPf1qHsO1LkgYP51VhW6E7tuU7QCR+lQffOGI2mnCQjGcgduO1IwGTng+goWmg0rEifMNvoewpWO0AYPsDSK6qB2odsnHVvypbsnqNaPBBbjJ70pBJ6kgdeaX5mwMA+lI0nBG3HtRdj1JASR+A7UxmAye3qKbHkkgnGRmnhcMdw3Ke9K1mK1hxUMCMZGO9JswuCOPanBxuxnFSkFeQPbJpXsRdojCgKAeOOmc0iJxkZ47Z4p7EcDFGc5PYetF2K404ByM/hQHY5yBx0xxmnbcKT2HamcZIxz3pqzQDhznP44pd4zx170Dp3xmhgQQAeT7UWEOJ5BGBzyB3pSxbknnikA3gg/rSHqB2HFSkKw4sCMEgt27VCc7uDk/SnleelHHf6UDWghB6gjHfNGTnkUrEtwCAM9KQYRRkYzTa7jEcnOM59qQ/e6fjmmuTtzux9aQyc+lFuxSQSYcgfjTVbHFI/OM5FNzsOMk45+lPpZFpaWElbHQ8E9Kik7c8etOZtw6/QionB5yf1qoq25rFCmQIoz+deafEz4sWHhCKVDKjzplVjVhnPp+tavxK+INr4G0Rrq4lCyuSkKDqzY/pXxR4w8UXHirWZ7uZiVZjtUnoM14GbZpTyylzPWT2j+vofpvCvDLzKf1jEK1NfiyTxr4yvfGWuT393IWaQ8LnhR2A9q5vHNKOaXbkZ9a/FsViqmLqOrVd2/6sj+hqVKFCmqdNWitEhlFFFcZqHeiiigAooooAUHBBqws4CrncWHTmoUCsfmbaPpk1NDjfhdp3AjL8Y9+tJku3U2bW0lmtWd5odPiX5w8+QzkYyAAD6/jVzT4dNlkCBLrVZQT95hFEffJ6D6+tYaNbWrEyIL07cABiqg4/M4/Lirsuu+c03yJEkjZ2RoMDoB+HtUM5pRf2f6/U6PUb2WCwKI0NjEB5DW9qhD4B5Bcn5vr05rVtY4lRpWsrtoo2d45bkoCV4wdxOe/euJ837SrSy3DylTjDtxg9uTnb+lV5XiiK4QEFQxG8YPsAenrUxdtDDkvodLc6pbXMEEM0yJGS4kkSMEuhfCjH8P4nPenvrFpGDDBbahfENj/RiLeDnqAigkj2JrmG1OMCZI4I4t45xCshBHTBP3e+cfrUdv/abSedEbgPEu8tk/Ko6nHoK0TfU2jTtub1zDPJlItHjs98m/d+8d2GOhyST68ccdKnuhdvJKjzR24QqoYhyNpGFCgknbnP61zcVtqARrk/aGgT70kcnQkcc1Da2okLK87Lk8rGpkJI6Djg/nTb8ynTXVm8bSDeHllYljv+aHaCw4zw3Hr3rSsbbRikMd1LcX8kkx8qC2kKRlnwv93Pp3H41zhtrdvNMJj8tMjbfylZAenCrjn8+ntWzo2kOogSN7hZZ12RiFADvBzkMeR0z9R6VlJ+ZSot7MWaLR11R4RpcgWElXBmOWYD5t2Rxg55B7VZFtp0Ij8uwjm/fGAQNOoPzJy27GdwwMD3q7N4QubmXa0YlbqFn6Zz1yO/8A9et7SfAICbvIjn2kNsgTIVhkht3Uk+vtWEqiUb3O2nhJPzMDTodO2WxFtNMFCW9xFIzrzvBXeBjIJHIx1B9q31capdkWUZhM1w6NbxgncNvIG/pg8k56cdq7Wz8AXu0SrB9piLbtzgl1yf7oJ3ZPJ5r0Dw58MbuWBBNbwJg7tksH3snk8kkc9Qf/AK9cc6yfU9CngeZ3ktTxOLwNc3U0MkdhLsYtH5tlA03ygdWRm5z6jjNdRpGi3GnWcVubyW1uV+f7S1jtYMG+5sDfISD1z9K9v0nwHpFu7pdRrK7KIxZpG7IR3xg4Fdzofg6BIFRtJsktQhUZRTIM988kYHb3rlnU8jv9g4rU+b5dYn0u8t7+z0vUptV2ESajHEG3LnhFlzxnHO4d6p3+oTa/vv8AWbLU9CkmuYvOnnCYZgMo8YQKckZBI6ivp648CRMGaCCODClMqrHPuQeO/WuY1vS5rN00m0im1G58vfC8kLSxwquM7nHCei1yVKi6I6FSi1oz5M8ZeE/7bfU72O7jvt5VIA8ZgZ1RSAQpGV9Mt1ryC5sXgkeMrudDghDnGM57V97698PdVv8AMV5pszMEDDBjTYgycs2T37eleR+LvhTpMcI+1mewvFtyiS26KoZhyAdv1x7104bHcmkzKtgYVUnDc+XIpHgkV0Yo6kFWU4II7g1L9vmZmZjvZiS7NyWJ7k10Xifw/wCQzzwbdir8yAYCkHBwT1/nXOrZM00UblYzIAVJOQc9M46V9BCpGoro+erUHTlyyRqabrHkCJiBJKrbWiYnZMuQdrY9+3tRqelCaZpbWJBEzHaI87T6Dk5zWMVG0fwkDv8AxcnpVmx1Sexz5TsqnqM/0rZJN6nG4OLvAqSRtC7K6lWU4IPUUsUzwypIjFXQhlYdiOhr0K1GneMrSG0urh2ure2Aju5NqOjkcIx43qD+I9a5CfR5LS9Wyu9trLu2+ax+XBPt1HOc+lDQ1UT0e4tuLTUVk8xhaXCruDDLCVsgAbex5Jznt+dd7WW3ZoWj4fac7QT7FT+PQdaXVLF9OunileKXaxxPA4kWQdiCDg/z9adDqpMKw3AEqqMIzZ3IOvB9M9vc1LvbQWqV46orsqwYkhmDlTjBXB78/SnQ3nkklSfLP3kOCCcfyzRcxq2508tAONitkn3/AP1cVTzjpQu5SSktTaF1HqMBidNmzPllmOAD7evHWqKGfS7pZEyrqcq2P1qXTIxdXSLJdRWaFhmWTO1Tg4yFBOOMZA4zQ15KEe3lctBvLlBhvmIxuGfX+tVCUqclKG6M+WzcenY92+CXxpOlXS2d3K7wz482FjnLAfeX0+gr6lstQh1C2iuLd1mhkGVdTwa/N6xvpdNvI7i2fbLG2VbFfRfwN+Mwt7iOxv5wttIwU7yAImPAIPoSBx6mv13Is8WMSo13aa28z8h4t4W9rfG4SOvVdz6iycYB6U8N65/wqqkgeNWU5VhkEd/eplYY54NfbdD8IlG2hODnHPHapA3ORwD2qANyfb1p4OaLGLRL169R60A7SMnimh84zUhA2diaNjNi7gBgD86aen6UZOOtH8qpabCHoeBTyTjB7djUW7HvUqEsBjjn0oem5L7iAbueg9DSEfkKVuCR60DLfh60vMQu75cHk/SkJz39qTG3/dpD1Ix3oVt0Ap5PGPrS5AA68daAMg8Y7UAds8/Wk9AECg59+1IoJPc1JtA5649KQHBxTv2HcQ53ccjFDc9aD83f/Cg4A9eenWq1QAoyO/5UYyKXqCD09KCOM9jweakQmOcYIGfyoPpRknGeooUAAc9qdwAdDnnvgU4D5Sabzk+vvSg4ABGOO1EtdUAuzcpYDgcdetNHX2P607oSB+dNDAZznPrSTYIdkHPQfWm5woHQ0gOCfalOex69zRtox2E2/jnrmkx1FOwB/wDXpCSp9/ar1voIQrxyKcORyTk/hR246+1IvA549qL6ajA4JySB0oAGMehpcc+meaQA8jH0FDAOScjOKAMdenpThk+mevSmk444Gai7eghd3OO/8qBg89zSchun5UdNvPpxRbTQYpyBnGaQnJ6ZHp1pCdv+NLjnOcZ/wp2tuA1h36f405Hxg9cd8U0t33cjuKVVJznufSm9tSugufl5HX0FGPXI9OaZznGTx2pSxK4PX1pWsKw4YfnH6UbsYzz9BQhAHfg0dxzg0m9bCFJAxxyB1xTdvqMGhycdBilBwOvansgAgBs578e1HGOSOe5oYZ7mkC96TtYBeOT1/GlOeg7e+KYfl/pzTwOP8OaVuqAxN5bnIIoVu/Ax6VGThSAcj2p8RBPsPetGras9SwMxfA7+lKEABycn60/av3gOmcelNdwxHqKjmvohXvsPUYAOePTHWj5QP9r1PGKYsnf0HHNIwxyp46UWbdmTYeqkN0yvb2pxTAyB17etRKxXjPQ8ip8/Ju6nvxUu6YO6IlyrY7duaNuRjOAKGO45HX2pWQ49P1qn3GGeSd2T3/woLbVzk/5FAODtHOPxp20tk9++ahuz1JIMkt1yD1FKpJ464qRUA5J/xxUZchuR8o9e1X8T0L32FCk89aeSMHPIJ/GhSc8DPbmk2nJDHk9eKmzEISckYIIp4U9+TSnkj2P+f60oPAB5x7U3foS2NOcdTkfpTQAuM9M9BTiffn1zSkArnHPrT2DYAxxkdPSmht/vS7WAyCCPQ96aP7o5oSW4Dxz1OPelQBiRnntTy235c5H6VE/Bwufoe9RdsW5IznJAPHt1FMjkBf5s++aUABCM8+/+f84ppXGD3/nSVloCS2J/lByoPriguAf5np+VRhwOB/OniQseBgY5FNJ9SLExwEU+nX296byTjOKQMWHQY7inI5bORjmi1iLA/wAy9jSxRcHc2f1xScHkDgUFwW68Ua2sLW1gLEHAOR6DrTfvYA4HWlxkkd+9KxCnFGnQBVYEkc560455/SkA2r7+1HUnntg5oQhFYjOe/bvS5BGBkYJ6iiY/KAvDH8ajALlT6dutNdykr6kglHApJH5z6+tNG3OD1z3PNDLxkfWptZisrjtwHJz+VNDhyCRhewNNdunp6dM0EqBgdqRViOV88Z5FM2MF46fnSEMxzyTTSzBRk1pbzNkuw9vu5zzjH1qJpDyTye/tSNLkYzn2qIOdxwMZNStDRRHsPfj09aw/Fnimz8JaFcaleyBIYuDg8knoB9a0dQvEsraSaeRYoVBLO3QV8a/HD4rSeO9ZNpaSMmk2x2xJjHmEZG8+5rysxx9PAUXVqfJX3fkfZcOZFUznEqL0px1k/Lt6s574l/Ea88faw08w8qBCRHEOgHv71xXXA7UUV+IYzGVMbVdaq9X+C7I/pvDYelhKUaNGNorZDaM0UVwnSFFFFABRRRQAUA4oooAKM0UA4NABVxYkSIysyuMlQM859cZzj3qCONpXCIpZjwAoyTUjloVxuUE4OVwSPxHT6UmJlv7M0iQNHayrHISFdsneQATg45xnoPWrg0a2jtWmmmcSI2x4iApDYyAM9eB7c8Vn2mpT2bBrZzDKAR5iZ384yQc8HgcjBrU02E3k0s/kTXD8yMZmyByPmZsdST1rKT5SHCT+EYtw0LCK0tdrpIXWTnIzj5fQ9B196kGoarFPJISrXDfOZGwzoG4IHoDnp+PrWzpnhma9kjhWG5e4mcRokTAgk/xH0GB7c/nXfaH4MvrprSS1hga2jXzJBbw7C8g6HnIOBj7p7VzyrxhuddHBVqm8dDyu30nUNS1CGS4inuZWUORgEsvRcA9sjFdno+javbRvaQ6ha2YwDJbxIoYNjHcFulex6Z8M7hwGlR726CCJyGMYcZyN3fjP4V6H4a+ETAKVjlJD79rrtXOcnkD5hn1rzKuNu/dPbp5YlbnSPnDRPhtqF3e+U7QwJKDi4IDygeiLj88n+VdrpfwuQXYea4muXMePLeR97diWI47f0r6T0j4SzWkUaLL5UYbcQrHdz/tEV1+h/DuPThzH5rsfndurGuWWKqT20PSWEw8Ftc8K8JfBxisazl4ox86k4ZWyOBzzmvSNN+FNppyRG2iVJI41hV2A4UHOMdPxr1m08PiMBUt/mPINag0IRxA3GM+i/wAh3rBxqVHeTG3GPwqx51beFLdZfMFokjZyAU6VtaX4QknkkN0iyLvxGg/doi+h7k+9dpb6fPKgSzs1tUx/rLls7voBV2Twu9yI/tV9KVU58q1URr9M8k10ex2MnNs5UaJb2y+WoyVU/u4lyOT1xio4tDuLhwIrf7JbAfenGCT7Adq7aDQILVAiKdo6buT+J702fR45+CgAHWt1BJaEttnn99oM8koihu/Li3Ymlc9s5wo6dOKtJpFpo1jLFavHEnLzP5hZ3A559a7RNFt4V3CCLgYHy01NL+0BF8uOG2QEuqqAZCemfYc8UnTTFfoeSnw1dX+JZWurazkHnvbzE7mJzjvwMdBWJq9rpiJLHM1ta+YpiR7qEMecjC8ZJ717nLblZwUAJ27RuGQOe9Ylxo0cG6RwZpnY4OBnn+76VyzomsZ6nxZ8T/Bdhdz3FvcTPIboOEjS3fqiqBgBfl65yfWvmTxX4X/s2acK7yCG4eCNguMBcH5s89zzX6W634XlvdQvrxg0k0MhgTBztGBvGffA6V88eMfhCt7Br99DZqQ9+YkgYchGjQ+Z6kc4471eHrOhJ3NKlKniY26nxjGY0lZpAjohz5RLDdzyAeo9fw/CnSwxBG2BoiACySdR6YOPx967PxD4Mmsg7nMywu0PmMPuun3ozxyeQfTBrlDO9qGjky8WQpxwSMdMn09K+ip1lUV4nzNbBzou8titb7rWVsnI+5vQ46nGR69DXUJf2lzaeVfxLLFJnO0nMDYADjA6nA4ORj6Vgy2QgIubaMG2ZQdk7A8HjBx75546VHb36QSSb4opUGRsJb5h2Cn0HXmtruWqPKqUnujdt/Ja2aDUbVZUnx5U0WI5FIG30IOTzjuec1lax4ZuNKgF0rJcWTP5aTrx82M4I6g1NZ6kksCQlvNkdggEv/LIDoVOe+T9MUw30gja1KmWJVKRowHB7/T/ADiqjtqYR5osxBJjbgLxkdOv1oTDMoHy+/vVm9sjAVZckFAxyckVT6HrmmdSakroklmeR2kcks5LFj3J60kjqSSAF6fKMkdPeowcdhQxJ60DFBGec/hVrT7trK4Vxkr0YZxle4qpipECkncccccZ5relVnRmqkHZrVCkk1Zn218F/H1vqmk2+lzXZuJVRTbSy/emjHB7nlehHbivWA2cMDXwz8GvElxaaomnQyeVeeas1jKTjbIM7kP+y65BHrivsbwd4gTxJokF3HlWI2SRHkxuPvIfcdK/dMpxyx2HhVvq9/XqfzVxdkn9n4qVan8Mv16+j/O50PPbGB709Txz68VEpyuDyTzUi8Z9fQcV7dz84ZMDinHAAOaiVumDipMk8mpvqZNDwM//AFqfHweeM8Gow2059PWlLE8mmtSGiQ4AGCDSqSGHoeKUAbM4OT1OehptUrWJ3HkDPFKMZIxj2poGcc5BpcDOeMHr60kiABzmnMPoBSKOnH/16RuR6Z44qHuHUTgdPTtR3welLnB9P8KUED371VwG5I7nn2o2njvTiBmg/MMDnincBoIBGOfwpQcf1xQRnr37UFsHGB/hSeoBnJzjrSEtR06/yoJ7DA56UAOAyMZB7+tB9s0FM+2aavGM0egAQChwOafEwXjoTSBeh/nQeSR3obvoD7CFfmOD19DSEYx0H4UoIC9SPcUE8c9xnFPYYbRkHpSY2HOTyOtKG5/lQcl8ihX6iFbH6dKTgk+1Jjcf0pD1xxmmrbAOPIyD+Q/WlAAPqKQEEevvSgc47ZqQAjjoPfNBHzenalPHSmjCjgZNOwDSMYAx70pzwRTipI5Gfak5XPBxRcAzyD+NMYEN/LFOVuox+HpQcZOeTQvdY9hcEfSkKB+9G9ccfSgnk/XuKWoK4A7hgDHamcsxIFKzFOM/U0Idx44+lO1tStg+UKev5UDC5xyMdqUgDk/nikLEnOTwelC12AQjAGCcmnDB77jn8KDhuvAPtTeRxnvRuG48kAe/1peAeeM03uTwe30owTyTzR5CsOZcHIx+Hekxz9OOmcUBsD3HrQw4ODg+lLoITGSf0NADdhmnAccDigj0yfpSuO5hMu334xxzSYOMj8qkVVbjpSiIdQec55FUnpZnpXGKx3YzgZ/KnSICcAdP8inCMMRt4J/GjGOp9zmp2egX1GeWc46j60u3GcnOexpoZsYP3akHP09qvVbidw2gjIxk9805XPHbjv3puDg85pW59u9Q43JAncMn9OKdI4zjIPPU1Gshx6kfmaAMngZ9D60KOuo7DcbTnoPpUmQDgDg8cUzZgFiTt9qkizz1BPt/n86bs1cGJ5YBxzxSEBs/qaXr+fU0pOUxgc88UvzEJwF6YpAfm56dKeOnGMgUgU53Dj3pX0EKvI4P4etEnHB+8e/ahQCck4HTJ709gGwfU/jSu7i6jOinpTWPHP4YoY7WIXDcUqqAATRtqygPy9che9Mzh8jof1qVVJJxnHrj+VNWPMg5z9KFoCYi53bieKGAwDjHbipVQbvvAn1/+tTWjAJOQce/NJSsxX1Isfj34p+S/wDD9cCl2YA47DpSqSr47+mKvcGwji4/PipFj3EDqtKD68HpzTwdsmQeo5FTdmbbA/ICPbqeaaGySAQAOvqac7iTgdR7dKB8y/KSO5OKOmpPqISWGUGaYAvpk/pT1+UYAxmlTGMjinew72GbgH/pipAQSCRj07GmKQXB4we/pUj8Zx07VLEx2Q5IyDj17UYwfpUQI39Dn6U5nDHGMEChIVgdSWwOnWhVBPYHrTRyCe2aTcQeOOabT2HboIyYOc5x29acTtXJ60N9zJz+FR/Nglh8p6CnuPcSTJB7cZ4pkYAAwG9afgEEYqMuE4GPTNLfRGi7D3wCO+BzUEh3c1I7ZGOffNQgBsg8UJW1Kihp+VuRgjrVeSUodvckBfWpXOBu6AdT6V438dvi6ng7TpNMsHX+150IJ/55IQfm/wB70/OsqlaFCDqVHaKWrPdyzLquZ4iOHoq7f4eb9Dhf2iPi1LNPP4c024Ro0b/SJomzuYcbRjgY5zXzqTn61NcXL3MryOxZmOcmoCeK/D82zKeY13P7K0S8u/qz+psqy2jlWGjh6S23fd9xKKKK8I9cKKKKACiiigAooooAKKKKAFFGM04ISQMVsaV4autUkVI1IdioVcHJJOBUTnGCvJ2Oijh6teXLTjdmMF3HuauWmmyzsCY2Kd8da9X8I/Ae/wBYKSSeZGNwBGzkZ9ewNe5+Dv2fobBY22FpRJgiUDlcf0NePXzSnDSGrPosPksrc2IfL5HzHonw2vdWjXaykHkLGuSxIyoz+f0r1fw98ELq5m3yrHslAlMFsWjVHIG5eSAAOmPyr6m0L4Vxp5ZMKqfTjA+gx+td1pfw+trVR+5UnGMkZNeHUx+IraJWPUp4bC4fVK54B4S+E3kKiW9vvZigZiQoVR2J74r1zw98L7dLbZLChxgBF6AemfSvStN8ORWq7ViRRnJwK6aw0hFQAKFx6CsqdKpUfvms60bWgrHGaT4LihRY0RETO7aqjr0zXRWfheGBf4RxwMV00WmL8o8vp0yKux6YrcsoP4V6dPDqKOGUpPqc7HpMSAAlVHTGKv22kxvjarE+4xW1HZqh+6B+FWYYvm2kHHbNdKppdBa9TMj0cKOflB4wOtWI9LRMEKc+/NbCQjPXn0p/kjuMg1tyozMxbHPOOlO+xd8VppEFqQxDpSsS7mI9njtmm/ZF7fyrcMHBqEwBwePrVWHcw5bXLDgbR2x3phtdsYAHHX8a2GtQZMfwgZpptQffHapGc7cWuyMsVAbPb071C1l8wk2gsORkdK6R7ESL83NV5LUrEwP3hxT5bkM4JtJWUSRGMLvk3yMqgE5OWP1P8q4jxH4YW4luxDtFtKdpcqDt54x+WM168NPDhwRjcQSfYdKoaloyTQGFh8hyRx+OD+NclWkmtBxbTufEfjz4bQ2fiCC3eIi3vBI0oDbgpGMyDngk7R+Ar5x8ZfDqe0kM4hzdKpjcIuUdwSM9sZ459jX6HeOvCsl5oTnylN3bZkUsOAepH4ivCvFnhCLUfDmpyRx5NpIZgqLnO44dsdhyTiuSFSpQ1RvOn7ePmfFcdqbW9ltbhNiyDJGcDv8AgcHp2p1za291bK1xElhdqAivCB5UmB1ZRyrHHsD6V6p46+HWJbhLMBZVVGkjAOSmfkY59frivJNZ067hMcxQusx2jYP4k4PAr6ChWVVXvZnzmIoOC5mZs1nNakF1K8KwYdBnpn06H8qBORGVLBlJyQeCSe+fw7+vTrWmZhqNnCqukQRNky7grycgjr97pkDtj3qle2j6e6QzopOPM3IeWDAcE9sY6fWu2Mr6Pc86SVy2mrPeQQ200mRb7vIldcsAcfKfUccen06Vbm3QgOoAOCSgJ5+lUDgNwcirIvHBj2gKyLt3fjnPsabTvdGLi07xIZVCt8pDDg5GcdOnNQ1oS2rSpI8aHdHkyqo+7z1HtWfTTuaJ3Qce9FFApjLVreS2VzHcQyNHLGwdXQ4II6EV9P8AwH+Jn2nxFsu5FSLW1wQOi3cY5J543r37nFfLBya0tI1i50O/t7q1maOSGRJUYfwspyD9Qa+nyPNP7PrctT4Jb+Xmjws4yqnmuGlRnu00n+X42Z+j6ufTBPapgc5Nc14L8UweLvDVjrNu3mLcxhmPo/8AEp9MGugU7/pX7ZCUZxUlsfyViaE8PVlSqKzi7P1RMJMnA49cVKhy2D34qsD125wOKlVgea0fkcckT4wcGlHTmmBsgZ7U7cWPGB64rNXZi0SA8dePT0oDZBz+HtSfhxRVJ3MxVODnrj0qRW4Ge1M6Y9KeoIXpmr0EwJ49jSng+3ek6DNGcg9SfQ1m9dUSLzzzx6ZpDx/iTQSfTmj7y4bijVDFJ5yf8mheSCOnX6UnYgEH+lKAMYzTbYCyELxj8OlNAHUE0rDI/wAmkAIXijoC2A/dwfloICjjr7dqTttx3p2e470Xa0AVMAcUjYoOccHPpQcdRijrcQudp6Ghux6+4pOg/qaCQo74707ILCqN3170rDOccHt2pnGcZFKxOMGk1ZgAG5scjmnfwj1PamYHUHn1p3LDGecjFNtXGxvp27UFufXNOZeOPSkIx157g0XTEBG3GOPrS9wScfjTs44HWm89efSpWoCdScD3zTiOD2ppY5xjvQDj6VVnYBVOOSM/ypM5ORxkdKFIbnvQSFODxn8qn5AG0ADjjoKQ44Hr6Um7njgjtmnDA54/CmMay7eeTS5BP19KU9PakHynr0pp3AbjJPT8KcVCjqB9aFyTQePUYp7uwDD3HNLt2kGnff7cj8aT07e9Fx3G79zDj8PWnqpGPXFIDjA/WmhyRwKjfYNx2OMgEn+dKqleDwaXOGORikz16gCjXYQcDt0JxmlAHXn2zTc8jBzinDp6027K4CUYH+SKYTvcYH51IrdeBTXkNmL7njpinMAy46fpSMCxHYgdM0MuV569jS7HoiIeOtPB464+lNYFhn9M5oXJ4OQRT3VwJCq5AwM5OT60xx2xg4p2WDHBxim/e9c0JNEoVWJGCMml3AsRnJI6ZzTWBJwDQVI+oPrRpuAgLdAPoTTweB6kDr60iK2DjnAo2ep4PWk0mA4OcEcFfWo1xu7jvzTmC/dU00ZYjI59DQlYaHsAwx29aQ45BPPqO9NJb+tNAYHJHT3p203CxIBwP/1gU7GBk9aYAB0wOKdt9ME+nSpYhVHGef50nIIBHGanVQEGeSKhLEk559CTSi7tkp3Ahex7c96cMbOeD6ihgrdM7s9O1OY7IyO/envqFxM5j7AelNGR82KcuHAyOnA4/nTgxJ2gAZ7jjiktLoWw0BWcE9SRwaVUUkAHp19adJtUgjr02/5/zxTN5AJA6iluLV7D8AOePx96CwjXJ6jtQZe4HJ6fnSOu5B82TnrTt3F6gTvAzkYzSBSOOgzn6U5fu4wVzSkgqQe3P40J20C43G0fTOalWTZznbxiogxRORz2zTkwyHjik/MT8wfL4PQdeRSAlifp1Gf508YI46AY69qAoQDH/wCqhSsK4w5yeOvNSBflznjvSugZR0x780gGQe2KG7oLkgUJ94ZH1pnlhiTj3xT8gfSojL2IzUryIVx5OADUZ+fJHH6U8oCuAevFRONgxkc8YJpxsWhDgNjGc/zpC24c4Pr70CQkgjB9TUbNl8AkVVu5okPkfkdAfc1A/I7/AI1JI5cHpx3phYEA8nnrj+dTsXFWI924+o7mmFiWOOD19KlyP8QKo3t7DawSSSSrGigli2ABRc3pwc3ZI5z4geMrbwZ4dutRnlC+UPkTu7dhXw34q8S3fizW7rUrxt087l2xwBk9AOwru/jt8Rj4y8RG3tZD/Z9t8qDdwzfxH0ryvrzX5TxJmrrVXhaT92O/r2+R/S3CWRLK8L7aqv3k/wAF2GUUUV8IfehRRRQAUUUUAFFFFAC45ozSdK0NO0u41SZY4ImkYkAKoyT9B3pNqKuzSEJVJKMFdlNVLtgZJrpPD3gm+1ydI4oHfdzhR29z+Nex/DH9n26u3iub+E/MFZU2nJyelfT/AIT+E9ppkaxJBHtIXOEGT+leBicyt7tFX8z6nCZZSp+/iXd9v8z5h8Gfs73l1JFPMItueY5Vb5h6gj0+le/eDPgjDptrHD5aJGSCxAHzYHGe9e16R4RihK7Il3DqxHNdVZaAoPypnnO7HSvFqOriPjZ7SxEaa5acUkcPoXgG2solSOFeAP4eOmK6yy8LLGFUIAQABj0ro7XTAmABk+9alvZYHTn1IrSlhlHQ46lZzdzFtNGRGG1BWxBpYHWtCG2xjA6elXooMY9a7oUUjG7MyHSwP4ea0YLTZjiriRgY/wAKk24wR2711RgguJHGF7ip9u7rnmmDJX2qZAMHittES0M8nOTU0MW0ipEUECpAOlK4riBBn3p+4Z5oHPXFLk1SJEx17fSnLg45pB6dKATz0qgH/wAVMK7ehGPQU4NxSHkHniqFYiiTK885708RZ5K08LwAKcPeosMjZBgjFUbqLDc/xcZrSZTjIqCRfMGD0x+dVYmxmi325BqrcW4dmUgZ5OTWuFI4JGfWq7Q/vC394YrKWo9jiPEWii5Qsg5KlSO5H+NeQ694ajaa6JQBZBjzMe2DkehwM19E3lnwSRXDeJvDyqs00aAq4xIuMkdww/qK4KtPmRcXbY+Sv+EIk1PVYku7Ji9tC9o0cmZBNDuDJgjso3YyO9eR+PPhaFttT3FVSzmMEuIt7c42Mdp7gr1719o33huC8g+aPact5ciZBU9eCP5V5/4z8O5kYTx4imj8qYKfvHHDDGPQe9csFKEuY25adXSaPz51zwRc2ExiCqsixuRg8TFG+YL6Nt52+grImuhcWEMUrEN5oBkx0jxxkfma+oPib4DFpdWd1a2qXdskYkNuI9u35vmGR3weDXhHiTw7E9pMCDBc2srRmSVTidQTsZTjuCMj1r6GjXVRJs+dxGGdObS67HCFxHvQEMpP3sc8dCKgJzUs0bRSMjpsdeCpHOaZn5cZPrivQR5NrFu01GW0vkuQRK6kEiX5g3s3qKjuCjvvjG0Nzt/unv8Ah6VBtIAOOD3ppotrcVtbhRRRTGGasW8gTerbtjjawU4J7jse4FV6M0AfSH7Knj97a7uPC11IogkDXFvk4w4HzAeuRz+Br6hjYFeCSp6V+c/hnxBc+GdcstStmxNayB1HYjPI+hGR+NffnhHxHaeKtFtNTsZBLazJkc8oe6n0IPFfsXDOYfWcL7Cb96Ony6H4Bx5lHsMSsdTXuz3/AMS/zX6nQhsr0+lPAyM9O9RBhwOopytj6H1r7M/I2iwjYXngDuaeD9ar7yDzxipUPHAxQYtE6t2PPtTumOpz17VGD+H4U/GQTz9KEYseSAvB5PUg0vORkgYPGKYDxg9v0oA7n8aErbk2JAePX0/z+dC9evXmkXLEew7d6RjjH86fUQ4kbSSefQUE4UHqPWglsjGMetABHOc/rSCwu75euPWmgnGRQx+U4/8A1UJ09hRsrgKoJ/z1pN3BP9KUHcaME8A/lSvrYQdsdu3vQcdOKOmMZH6UcZHX8KYABxnk5pM470p6cHPHQdqTGD7Z7UIBTkj8fpRnPGCe9IWx06UpOeRgUAH9KRiCD6UHjnd0pQ2Rx0o21ATByBS9Bz29etIf9npQDu7/AP66e61AD7HntTgcnGP1poIyR0z6UMQF55PrStbQYuSF4xSlvkOSME59KaTzgUnU+45p7gK4zjj9KOxOOfpilIP16DijOcf5zVdAEB554PelI544x14pvRvr0p3QdwBUtdUAhBHI69frSYJOO2aUtxj1OeeKEP1/EUgDd17D1oLHoOaaxIPWlRsj0+lVZbjsOHUjGD1pA3r17UMcduM+v60wE7hk0WTCw7rng44Ix1pFbaSD+YpxQEdM+3pTMgDnmluNajh8xB/X/P0pGXaQcnn0pWIyGFDjjvSW4Cnp6fSjOW46UoIxwelG4ZI6kUkSAI9Pao8kcdval30oIBBzwKpKxWwgO0kfnTwME46U3bk46fTilycDHAodhMyc5GeT69vpSM3y4z75pGIHGOM5pN38uM9qSj2PQsPAPc5OOcmlzg89famruJ6+4pzRknPXtx6+lC0dmIQEkc9/agoDzjBHcU5RngY+p7Ubwv1A4z1FPbYPQYxIOMf/AF6Uc9F4PNJjnPapQowDwSQfw96G7Axiv/TIpCCcYHJ6Zp5Tb948Hv6UruG6ZxilfsK/YYAAcgjIPWmFsngZ+op+cHJP69KTI3ccH9M1XqMTcQDnH8qVH3D0Gf0puNzYz/nvUsUYZeD9PapklYbsRjjIHSpFGT0/EUwgp/npR5hHAFOxO5MzbGKkAY9Kbt3K2MFvSkDZ5P3vegsRk+nHSpt2FYVFbdwce4FIVxkE/h70Bzng8nrgU4bz06dc4680xCphSuPu9809sNx1x2qNEGPc8DPSnbOPl9D3qLC6jJPmI7n69aapYnHtxUrqXIx16U5zsUZHJqulh30ITkckY9x/jT0yFDAd+1OXAHQn29aXGCflBXt9aLibE4A+T72egpELHByevOaQAjjsfUVMo5A/Op2RL0GNjnP86AnX5uOpxSygE4AyeuPWkHUqR9cGjZB0HINpHU8dqQ5Zh1I64zxSofyNDHvkDPOaCR3PP86jzgjA9+TUqgdyMGmMMDHeloCDdu9Rg96YSA3p3p+MjPfr0pgXavH60bDQ5gw75J7UyQFlHQj2NDvwBnH0zTHYk4yce1NJlpAWz259MVG/GeSPensML9B2qMvgDPtzVlpCZPl4zmm525OeMdaR33DpzUe7dweM9Kjl0NEhrPjqMAH0rwz9oj4inw9pJ0u1kAurkfNxyo9fbj+dex65q0Wi6bd3dwVS3tomkkYtgAAf418HeP8AxjceNvEl1qM+FV2+SNSdqL6DNfOZ3mUcvw8uX45aL/P5H6dwXk31/F/Wai/d09fV9F+pzTsXYk8k80yiivxJtyd2f0SFFFFSAUUUUAFFFFAC596KPwrW8P6DceIr+O1tkJZvYkD34pSkoJyk9EaU6cqs1CCu2LoPh+98RXotrOFpXPUL/wDXr6u+D/wJW0jt7u6hPmjJUcZB9frW/wDBr4Kw6BZW8zW6i5kQbn29cfX619IeHfC8dui/IM/SvksTi5YuXLHSK/E+xwtCOBjprN7sz/DXhSKygVIoQhPJO3Fdxp2hiJQWAz645q/Y6cI0HGcfnWvbWu4KDwKyjBLRDciraaWABhBj1rWhtguO57mp4owBgDpxUypz7V1QpoW5GkAx0Ax6VZjhwPrTkjHTFTha6LBYSOLb0qVBgilTgdKljUH0HvVrQLMVVJ6Dn0qZBnP88UIpwR39Kl2kdO9VcBnljqM596egAxT8YGKAvvxSAVPvVIpOKQfTNKvHtVIncXkgc/lSgcZpM9cdqUHIxVksdyD0puGz6ClBzTuD9KdxCdAKTdyB60E8GogcsDmhMpIsAZp+QO1QqeelP6irQND+GGOvtTNg5zUg5FJtwcYpkkJjyP8APFQFdx56gVe6+1QyRgNkdRWckBUlg3A5rGvrXLHjPsa6Fx+YqldRbgf51i0NHnd9pC6bcyXEUW62lI8yJR91v74/rXMeIfDi3VttXa2cujlQeCMEH1GD/k16pdWwfcOmRiuevNMUqy46HOwDn/eX+orCULlq6dz5w8X+CzNpk1t9lSYxgbY+uR7fTGRXifiP4cf2pbXFxDCMmMbkkHIAH3/rnA/CvsnWdKErSwTL5bhS0Minh174NeVax4eGlQiWOPZ9lbesxTKp657DIOPSvNk5Qeh1x5JKzV2fAfjzR2tP3l1+8mk+aK4AwCvHyjHVQPXnn3rgpI/LcrlWx3U5FfYHxQ+Gkd9aXcsSmSKQNLE5Xdh85IB9Dn8K+WfEWg3WjS7Z4yoViucgr1z8vtzX0GCxUai5G9T5zH4L2P7yOzMHPGO1FFFeseGFFFFABRRQKAHAepr3v9mT4gvpetjw/cOWtrslowzcK4HYe4FeCDrVvTb+XSr+3u4CUlgkV1PoQcivbynMJZdiVUWz0foeTmuX08zwdTDVPtLTyfRn6RRygjcD7H2qdeR0H41x/wAOvFlv4x8K2GpQMSZo90i/3XHDL+BB5rrUfbgH6c1+6U5qpBSj1P5HxeGnha0qFRWlF2fyJhkt7daco3EHsBUMbD16dqnVhj3rV3Wx57ViUHjpmnK5XGKjDDr1pwP/AOuhLqYtEu4kk0vQYz78U0HNLgenPSqaMxVYE/8A16eSO/tTBwDg8elOA6noe1T1uJjs8cDn0pBnJ3dOMcUv647Ufn6UumghBg45+Yc0qDaO/FJnB9f50/GBn8sVTYhnQnPFHUccc0HAPJ/Cg88gfjQAY4xSjrnqKQjilJBGewpXYBnC9eBQoPPT6elJnHXtQV54HeqT6DFKkkccUhGNoHA7UuTjpgGjgjkjPsKV2hCdB6nGeKAOTg8GlOOf84pu4ZIPA5/yaLtjFDcgenrTgQvUjFRJg/19KkDjOev071UkDQhGeuMUZx060owehoIynU1FxCE4B7UZ55GOfWhSAMfzppySB/8AXqkUhx5BzSq2Rz9fpRxgDvSKpB74B4paNaiF7ZzimhRnnp2p5GOpPrTASOemR0oXkNDm5H4dqQN6knNB5HtjkUBsHkfl3+lLyEJg55NIMg554p+enYH2qNixAHaqVylqOBz1B596AOc84pvUj1/pTlORSemwCMcAdePWhT8vHUf5/pSkZAOATjqKjJIJwf1oTBaj2AXOOh96UAtyecfrSFmIwOuOaUE7OmPai7AXjtj6U0jcM9R7dacGwSCaaSc9OKFe4kKeDgfnmjAAyBj0OaXO3HXnnApMlj04/On0GCucYPTHbrTgoHrSHGOfrTc5JJ4z9f6VNri3MsngE8VHkDkdfapGLYx6DHpUe3IPqPWnF6anoIkilw3cYHrT3kDdBjJ/OoU4P8qeTuP6UuVXuJpXFywySeOnFG3DjsO+aajHinqQzYJwp9qbbTDYcG8o9iM5yKVnHXseMegqHGCQD+OKdwzDAo5SbDmALZ/GkKkZGOhwD60hJOPbinv9xTu68jijawyM8kGl8thgEY7UoOe+M96dIeQoHHpQ73C/QjZDgY6elKmcgZwBinH5R1ByaaRyD1H9fSnuNMkPAbd8xHrTUQOPbOOKRjk7l70gJAIHAI7VKWgh8LB/l7ipGAI6cetRIfn+UYz6d6lZvlOeRUtakPcjClR64/SnoxjcAjIPP0pGkG3jH0ojk4JPrjOarVrUbu1qPk4IPTHc/wCfrUTZBBByR6VMY93btUZGGBONvOOKSfQlMeq7TwBinMQVywAwetIWLNgDpnntUZdmBU4HPUdvekrsLXJB8uSR261ESS+R9TzUvyopA6kU1sLyefUY6mqQIVeVPzDf3IpysFO3Iz3qHfx8rYFSQLxkdf5VLWgNEvGe3NNAzwenSlJGM/pUb/TA680kiEhxyT7DqCKepA6nr1qNiCOM9fSnbPfGKb8wYE/OcHtTSA55ODThIOeMdskUm8M3JwM+lN3AVPmGfxpH+7/jTWOHIAz+lDsCOeMVLHbUbkMQfXoaa6lRwevQUoIC8HOR2pgk45AK98U/NGiTE3AD7vHY+9Rvznnr3zSzSDPofaoVPQHjPNO2lzWK6j3YA4OPwqvLlQzNgAdqdI53nJ469aydf1yHSNNuruaQJDbQtI7E8AAcc1EpckeZnXQoyqzUIK7Z4P8AtRfEDybG28OW0uJZT510oHIXHygn3618zc8Gtrxb4guPFXiK+1O4YvLcylzuOcDsPoBgfhWJX4dnWOePxcpfZjovTuf1fkeWxynAww8d935t7/5DTRRRXgHvBRRRQAUUUUAFAOKCMU5AWYD14oAlgt3uZVjjXJY4FfXn7PPwhawtILmcbrtzvMYUoVPox7/0rzr4C/B6TX762v7ja0ZORFt/Ec+vHavu7wf4bi0yyiVYlVtoye9fL5hi/ay9hT2W59XgcP8AVo+1kvef4F7w74ejtI1G3jOea7eytFWMdiOmKpWUIRV47d+9a8CkivOpx5dDsldu5atol4x1q7EmORzUEAIOMfh6VcjAA+nFdURWJEWrCLx61Cg6cflVmLOQAK64l2JUUYHtUqx8fSkRR2xUwGASa0ENCc8HNTxR/wA6ag9e9WI1OD09KsGOjB9O1OB57jHahl2kZ59qYQN/H60Ge48nPTjPelBzim5zxjn3o5BPrQKw8Hj+uKUcdO1IpyTQVP8A9eqAcucZNOpnftT6LkMCe9JnB4PWjmmZOegwPSlcaHZznFKOvWo9xPQD3pysM4oTKJFHPJyakXp+tMQ5xTw2DzWq1AlXIxgg0pXjFMVuD1zT92ecnp0rQzYzn0IpCfTGaeSCajYYHPSkxIZIPf8ACqsuc8DpVpiDULjJNc8jVGVcx4LH1rNu4yRlR8w6VuSpv3dOTWfLHk4xUM1MDUdMS8gfK5GMkdwfUVwup6SLa5/fIZLdztlAH3lI4+hH616fIu05rJ1TS0u42yo3Mu1h0BHpXFUhcm9j5r1zwo1jeR2aOi2ssjBTKCU2kEcntjj618sfEzwNLaXsqrZ5heMzBRKZEGFJkXdgHryO5HWvvnXfDiS/aIZY/KLE7WUcf7Jz6j+lePeOvBnniaGSHa6/PG0Y+8B1I/rXFG9Kd0dDSrQcZdT859Z0yXR71reTqAGGQRweRWcK98+Mvw3Cr9vieNEi+TaTj5jgAfn2rwq4t5LWZ4pFw6nBr7DD1lWgn1PjcThpUJtNaEFFFFdJxhRRRQAUU59u75c7fem0AfQH7LnxBGl6pP4buZMQ3jebbk/wyAcqP94fqo9a+rIXEi7h6Yya/OLSNRn0bUra9t3KTQSLIjDsQcj+VfoL4P8AENv4p0Cx1O05gu4VkA/uvj5l/A5H4V+v8MZh9YwzoT+KOny6H4Lx7lSoV44+mtJ6P1X+a/I3g53+vfpVgN07iq5GOo69amjOAOgr7bdH49JEqjgZ4PtT1bmmKQR9aeO/ekjFkowMY6jmgD2yKaOn+NKD+VGxmP56gnOaVML1x0xRHnp/D70E88n1qk76E+RIcnPYdetNyOCBwelICGBA6il74wMml5ECDgjuc88U4jn19KQYB7e3PanZycHgfpTYDSoYdOn6UYIB7n170r9eRxjvSDp70ugAGOSfwPFKwJ7/AJ9qTbk5o78cijroAm0jofzpeATzjPvTgAfxpARnnPHNG4BjvSYP1x709zx79qaAD1P60J9QuJnPNBwQfUUuAeh/Cg5PTg+tSA0AY5yD0z0pcZ68H3oAG3qaUMDzV3uALyc54Pt0pCDjvSg4z3Pr3oDZyMHg0gG5OcEgfypy8EnqD2xRgHHrQVx26cc0730AQDOO9BO32/Sjqc9cig4+vpzQt9QFY57Cj9TSBj0/yac3T0+lTboIYB+P9TSnA7ZxnrSHhuM8/wCNDZzjsc1TRY7HNBXIAxnvijqevPr1xSDl8Z5B5qVuSNx0J7+tPJ7dKQD8KGUAEjA/Ci92G4BqQjkHg49BQmQMdBQ4K5wDn2GTRsx9Q2gdulIzH/8AV1pwOcfnSDCtjk54oXmMbnbn1H6UoG35iTmnbRgZPI4o25xxwO1Ju+wDXUnoBRkAk8/jSkcUm0AZIJ+gqk7qwD15HH8qNv8AnJpM4UgdMf5/nRlv723+tNJkmKknl5z/ACzSh/QH2xStGB19eTSGHaAw6dD9aa5XqeloxGYeuakVgR2z3zUYUknPX0AqRYSMZPOKHyrcHYG46fNQo6Aj5sVIYc5XPFM7ZpJ6WJTuGOTyAfekyAc5796f5Z2liRUeOD7enpTVgWopBZhnr396XaVOM596EVmPTnk49KfwoIP3vSk3bQTdtBGDH5iec9u9NRsjjJHWlOGUknBzTUOCcjjFIOgrZZiDwOv0pCvf0oPXGPzp8e1j07dc1WyHsO2ZAI47YNO2A4+XHeogpVQc4qWM78Z/yazexDuRuB/D8vvS7g/Uke3pSuSxOFPFIkYzy3I9Ka2DoPCqQD1J6g880/A2EdR7VDgKw5yD6VNlUye5OaTJZGx28kDFJk/XI6etPO0k8fXjiiPAyWOO+DT6DuPDfLu645zijYpAYnn+VCtmPrg96RcZGPTOP51mZiIgyckE/qKU4DqM8deTSElDk9MdKdv8zHPfvxVXKEdgSR1BHYU3ODwD1qVcZ5waCAOnfjihNbIV+hCZDxjjvz0FOMoKBQefcUrMCuMZaiFefw/Sq6XHpa4LxxjFKoOSc0SRlG+VlAAoCkcsanzJAkN2wPY0FOcjt0zSOoHYgZoB9x7GpAYW+bv1prAbz6E9D0FPKbueC3selNkC4BJIxVppmiI3yD9AKaz4UEdB+lNZwHGOQMUxmGMnBWm9LGyQ1/mJGOg7UzKgAn160jTL6ZA9aiUsc5H6daTehskRz3G3cV5xnHP+f8mvAf2nPG0mn6La6FBKUmvv3txsPPlj7qn6nn8K901S8isYZLiZgttCrSSMTjCgV8NfFLxe/jbxnqGpB2aBpNsIYY2oOFGPoK+V4ixqw2DlFaSlov1/A/TuCcs+t436zOPuQ1+fRfqcd3ooor8WP6ECiiigAooooAKKKKAHdsV3vwj8Fnxj4pggdFe3iIeVCCSV9QOM49z3rhEXcwA4B7+lfaP7L3w2l0nw7aahNCFurzdNIJB8yoDhAPTgA/jXn46v7Gi7PV6Hp4Cj7SrzNaLU9p+GXgSDQrOFYR8uAqKBwK9btLURqoxz/sis3QrFIIAcHcev/wBat2FMBc9e9fIQ0dz6qTc3dliFVTAzk1pQrkjsBVGIZfHWr8PPXmuiPchouwHgdqux1TiGDn8quRcjpXRFDJgBmpouuelRKB17VPFnOa6olFqNSMVOkW4444qBOParcP3etakPQVICWKkj8asBAq5zg02PGTUoOeD0qzJsZwcH04pCq7s56VKFA4poTHvQRcjwMZHbvSgA4BznFSFQcZ57c0ADPcGgLiAY75oxz0p2Oen4Ud+nNUSxMYopccUwkAdzzUksGYKKbuJ9foKRj6UcqT/KgpCgHJyODUiD26Ume4FKv0xQFxw+WnKfWkB5pwwatMLiqwLcHp1zTycf56VHnkjrTwo71aYAWOeTQSM80EYNIcGhsBhxjriopOnvUjr0OM1C5JzxisWzREErZJqrJgk8CrMoJwOnrUBXg1BskinKm0H+VUHGDjtWpMM+5rOuU3ggEj3qJBymZqFjHcxsrqGB45Fef+IvC0kaLJCTOA7ZilOSAe6t2x0xXpkqEqazb+0E0JGM5Fcc49TF3i7nyf8AFPwZbea18VNtDO/k3RKELuPyg4x645HFfHfxV8DT6DcmOaMtcQMqGdVys0bZ8tx6ZIYY9q/TnxHoMF9A8FzCssZ42sOtfLHxi+EsEujvaCFh5KbIpo2bJAJKh1PBx2Oa0w9Z0Zrm2JqwWJhyy6Hw+yFTg03OcV2/iPwLPplxIsrKzkAq8Ywp9eOPT/8AXXG3Nu9rM0UgAZeuDmvpqdWNRe6z5OrTdKTiyGiiitTEXPGKSinE5xx9aAAHAr6k/ZR8a/atJ1Dw9Kf39qwurc5z+7PDjHscH/gRr5bYGuv+FvjF/AvjbTdTU5hRwk6ZOHjbhgcexz9QK+hyPHfUsZGTfuy0Z87xBlyzPLquHteVrr1Wq+/b5n3+soyPpmpRz0PWs+xl8+FSjq69VZTkEdj+VXVbAHGfxr90jJSSaP5MqQ5JcrJv9kdfWpFYlfoPWoQcj0FSxnA56nmnsrnMyZT169aeDg89KiByOOoqQZ4I4I6VLXUxZICVGPXnBpCCDz1pUAyOfwpX+XPp1pJmfUROD7dKkOCQMcfSo9pHAHNPCCq03ExyjA+lJj8/elJzjv60h6YzjPtSRIgPYUvHbijryc/iKQnJ5OPwo8gAkn27Cgg/SlI46ZNIwweeQae+wx2RgYxk800frQSMfhzSjJJ7c07WVxChuOPwFJjGMHFDN6g0m368UgDpnnJ9etHVeDj60vTgDIpAoAyOnp60adRgB8vHOabnafVfTNPAK96CoHb6U7gLyPvdetMUY7Yz+Zp3QD+dB5z/AJ5pLzAO+PbPJoHvwRQTt6YyaVfYH2ouIRgdwx+tNJ6An696d0ODz7CjuOc007DDnkjBHfmmjjHIyPSnHIXA5x1xSfln2oe2oCbc8/pQ3AwDx0p24HjjJoIB69v0qbvqAxc9D+PtSsB1P/66UAig5A64+tO/UfUazEEjv60u4ev5UqAgcfePrTdnvyKegaEgGKb1yAaaWOMdT0IpfQn61NgsIcn1OfQUrEZxnk9aRSAehGaUgFs8nP6072dhjcZbOSeeppytggHrntTumPX+dRqDgkDH8qL3Dcd17/jTsZ7ZHamkHHTHtTgfzxkik0yRh557Dk08A9s/nTc54IwfWlyBRJvYbMdTuH0p6uRx1B7Umfz96QpnBzVOz3O/cQAk+o9R/n2pQRj9cf0pQu4425+lKyBOB17nNDs3YdxN3GM8UmRx6e1O2nk+lJyGO7j609CRSdy4zgCm/d7d/wA6kZMjIHHtSAYGeg/KpVguGTk+p7HvSA4OOp9aUAsp6DHOBxSkAHJ6n/P+FWAKgbJJA4z7UbSvBxk8DmhD94cnjpSEZJ+btjjnFRrfUBHwp5wO30pMgEVIUUx/OOfQGl8r5Qcg9ad0F0MzlvmHXtipUbjjOPr+lIg3noMDrQ7Hp36ZqN9CXroMLHOSQPenglmyDg5xkd6YNpIJyOOuOtSxAO3HHYYGap2QPRDZVULyQGpUxsBIznpmkkIHIwW6c07aFHHy+2OtSnoLoAjwOvOMUm0xDOc4NIpYnOOnT2p0i5BLce1IXkxGYhSNoAIP9KVSA2W6kelNVyFx1Pp1oD/OOOc8VW47Ez7cZ6DOeaZ8qyDnAPNORSFO7/61IxO4gdsVK7ELsKHGcdh69frS+buGOvTj0pHJJyBjjp1/HFLlETOB/KjQQcADI/8ArUg65PA7Uvmbk3Bfw6UgG7JprTcBdu49OnpSnA460inbyOCOeKYxB4Pf3oWrDce698cH+VNH38Y/H3oQnZhsY7ig8Ic8YPaltuPyGOP/AK9QsN4Pccde9TB2KdcmoT8o4HftwacdDWOhFhVbHQ9yetRygMMjp15FTMwYkY5prbQvQfTFVs7myZWK89OnrTGnYLx0HT2qy6ggkcEc88VieItZh0LSb6/nH7m1heVxnGcD+ZNQ5q12dlCm681TirtnhX7SnxG+x6emgWU3767+e4ZTysY+6v8AwI5P4V8ycnnvWp4j1ifX9Yur+5YvLK5YknP4VmADB4r8OzvHvH4qUk/djovTv8z+rclyyGU4KGHjvu33f9aDKKKK+ePdCiiigAooooAKUdaMV3Hwk8AXPxE8ZWWmom21377iZ8hERRlsnpnAPWoqTVOLnLZGlODqSUV1NXwT8MLjWo9KR7eX7Vq0irA3BRIiSC7AcgcHntX6G+D9AisYsRxLEgVERVH3UVQoH04rw34XaVba54mGuWsy/YbOERafGpB2QLmJVIHdmDt6YAr6Y0KApAm7lguCQMZr4bE4meIq67I+0o0I0KahHfqzXsotkY7Cr8ZAxiq0CbQB196tomcdazW5ukTRjlTx9KvRE8DvVeIfMB+tW40zjitkytGXLc4H8s1diG0AYqrb9MY6VbTiuuCfQzZOgxVhB7YqFBjnFWIz7V0xBEiZzVyLIXPpVROPzqxGSevStUTItKRUgYkjoPrUIOD/AEqVckHIOOwq0c7JN/bP40ZBHXimY5B5Pr70vTtTIFxjv19aUYOMn8KbnnHOD603aAcDmmg1JcZpSPemB8U4EN6UyAYYPao34Bp+TTGPGAKkCJepyMU8c855NM3YGDj6EU4t0I6+lBY4HaP60/dioW+bkjaPWnDAAGTmoDclBx/Wng5HfNRA+vSpFIPQ1SCw4Hn2p/WmEc09cHPWtUFhQRjn86TABPb2FP27hnBppGB1piRGRnmoXGSKnbjNRt+P0rFmiIGQnufpVeVcY5/pVsqAenNRsPTp61JqmUZIzyapzRc8GtSViFwfSqMqflWbL8zPlTFVZI92c1dlG5j6VA644pNGclc53VbBZEJxz14rz3xV4ehvCFlxskB/eDkr716zdRBkPQVyOs6b5sVwir8ygtHj1x0rlnG+hgm4s+L/AIn/AA2uZrmZ/s4S6COu1jkOynKsD2zj9a+Y/FOigSS3Eu/zyoBYoFVZgx3xtk46ZIOecYxX6I+PtBTVdODtDnAz8y5KfT0r5j+JHghLq01FcQjzY4/NM27lgSEkAXHIzg+xrbDV3RkkznxdNVYc1j5V70vStjVtHlsGMMo/0qMsssS4O0LxkYHIwCc//XrG7V9RGSkro+YatoFFFFMQUqnawNJRTWjA+1/2dfGi+J/A9vbO4NzpyrbyZ6452n8uPwr1pWGOeMdvSvj/APZX8WnR/G0mkTNtg1OMou4/Ksijcpx9AR+Ir69UliD3xz7V+75Ji1jcHCo99n6o/l/i/LlgM0moq0Z+8vnv+NyaJgPrU6jvj8Krxkg+lTbsegr3mz4KRKoyfSn7j05zTBxjA5FOHXt0pbmLJMjbUuPk+6ff1qFT7fnTzkHH9KTVzNjvu5A/WnLyvuO9R9h0+lSKcHPJzzT06CaADGCM8elGADknNKxPAGP8KA/tg+maESLjbz+uKb1zn1pwYgY49vag/MCB07ihCG5+YjGP608n5eTxg0gUKOOabnB6f40b7D3ADBJ9KUZ5PQZoGc+vfHpRnk/T86HcBCCcgDGaFHyjilB5xx+lAx6UPTQBRxxTcbVJUdaKG4U56GhIaFByMdqDjHp9aM9v8igEMKLEiFhuzSt1oAGBgYI7460pAHbk0MBuMdD3GKMAdcYPNBGcd/SjdkZ5470WbGBB4I6j9KQP0x1+nNIwJOOOPSlB45BPIp2sUKJFOaQsBznI9c0h+ZV49sU3p9frQhWHMTk8YPSlBJGd2B6UbehzkjvSLjOO3p3pJq2gxQcnABpGYE47fzoK5P4dKXK5Oecng0JIBC5IOenGTThgLgHnuaTcfp6AUw5J46flmknfQB5Bxkcnt3pA2eOvuT0oIwueM/lTRgqScGjQCRecjGQOhpuMN1GfQ5oDMSOP/wBVAIPXqOeKeoAWPTk9velyBwO3rR3OPwPvSAYYDqP6U1ZgAOBwOM0uCWGTkH9aOAvsKUhWyCOtStAEztO3AyaGGT3/ACpN3I5OB6d6cXbPHT6GmlYVjJYMe/5UKQ2eOnHNKzBz0P8AjSKFyDig7+g9FLc5wAMk1HznGMVKrICVUHOOR3qMgjmmiUPXLnr1Hr/n/JpABnk49DTMc/j+NSM3yjPLDp60ihFYqOMj8KQk9hxz9KcEYntjpTdjbvTnH4+lPQnQUPlMAAY646U9HGGzjP5VHH1zgkjsBSw/u254z6cUNKzG0h4XBBOA3+RTFyeBgnpj1FSM/BCgHsT60qHuMjPtU3srk30GbeOSAccZpY8NheSR+VSMUIznOenvTUTByQcDqf8AP+eaL3FfQk2gcY4pnljd14p7SKV4GQOoAqLDbsL0PepSZKuI0W1sKevtT0yEAHOKVH3Ngj86Qna4J+6etU7vRju3oxFCueeTSlQSUGdvrSDl8459acSCxH5+1L0EOBxxzmmkbyAcAY6U/CsQfTuaY5VsYznH0qUJB5QK9s0oXbndk/jTWY7hyMelSA7mBbp/Om7j1FckICOn8qjb5D05OKkxnJHBHT2qMjJBOOePYUISH5ABzSMoIwPSleNSQe/WlCbRndyR1zSTFcYBt+nv0FDMU5BHTvTW5yCMj25zSqMEcnaBV26lC+2cA+tMZFZSAfxFK27nnOTxke1BIVApA7UxojWTgep9e1S9BngjsKaygDJxnpmmpL25yPbFQ7y2Ha+w2UsSecEcc/zqJnYnJBOamAyOeWqOQhOq5Jp3S0NECyBExx171E5wc547cUcFTkH1obag5/8Ar1OiLSsQTPjI/hrwH9p7xr9i0S20OCT97dEy3GDzsHCg9+Tn8q97u5EEZZnAX+8eg96+HPjh4hbX/iFqcokLxI4jjOMfKAMV4OdYyOEwc5NavRer/wAj9J4Jy9YzMVUmtIK/z2X+Z56TRRRX4Yf0cFFFFABRRRQAUUUUAXNO0651a8gs7OB7i6mcRxxRKWZ2PQAV9Z+HfAL+AvDNv4RhuLePWNcCnUpCSZLWxH+umDYwgc/Iu4c/gTXH/CHwBZeCPCkPjXXkZru8Cx6ZAvL7nyECL3ZhyD0A645r3zwX4a1K0tBdavF5Or6yPOu2jPEdsvEUOev9OtfL5jjVfljsvxf+SPqstwfJarPqdJ8J9ChtomMdpFbRSv5sSrEF8q3QbIos9SOWbn1Nex2EGzoOAK5bwjYR+QtwoC+agVPQovC4rtbZNiivnovm1PbnbmdtidE9asxdBwCD3qNBkirMEYB+vauiKM2TInPGTVyFMY7/AFqOOPaBVyJOcV1QQmyeGPvirKrio0GAOM1ZRc9a6oIzbJE6ip41wKhVcnNWYhxXUkSnYkGBUi9ODxTAMHFTKMmrG2PQgEZ/Sp48hR3NRJwcHkdjU6Lzx2qzCTHbeM0gAAx1/pT1XOMcUvlk9vxp2MrkZ601gwyal24oC5FFhkGTnjj2Pel56n8amKA+9NK8GmAwPng0yRiCeanx6/hUbruGMA0AQZVhnGPrTtnJJOaUIQc859KftBPNSQNHpTgMZ6fQ0oUY6UuD9MVNyxQMj/ClAwaFGB3qQAdaaHcVSTUqnI71GAAetSrgjgdK2SZLYE49MY701j05FPOfb0qPIJPamyUxGXA6Uwjj0qTb/wDrpH2qBk8moaKuQnFQyfQVZfmoHTPrWdjRMpSnOP61VkGCDVyVCDjJqtIvrnHpUtG6Kcqj0yTVWQc461ckBHQ1WkUjr1qBWKsi5HtWDq6EHco+Zegro2Htis3UEwpYdR1rGSsYSR5nrVjl7pCMxYEybRyU/iH4YNfP3jawjXVZofLEoiPmR7iP3sEnY+x5FfS+qweVdMrHAU4PoVNeKfFbRpNPnhmCjy1uUkjkR/m2ZIeNl7qFwVHY1yPciMrHxH8TdBOiaq7I0cscbCWEFc/Kf4GXsRjBz1AFea9Sa+ivjDp32/TriUMJIoWEhkiXJYtnJDdcAADnjnpXzuw6kdM+tfS4Kpz09T57FwjGSceoyiiiu84QooooA1fDerNoWvWGoRkq9tMkoK9eGB/pX6HaLqkOtadFdwnfFKiyKT3BAIJ/A1+b1fZP7Nnif+3PANtC75msHNo4x/D96NvyJH/Aa/QuE8Vyznh299V+p+U8f5f7fCU8XHeDs/R/8FfiezKeBj86nTn39ahXkDGOec1Kq5HGOa/U9LH89yJQQCOKdnpjsajVeQOfWpM5NG2xgyRT0PP41KTjvye/XFRIB0p42ke5o6mTHDJbvz1pQenPPrTQ2VNB4Gf/AK9KxJJjKg457UgbOc4PHShTwAOOcUoOG6fjT1JE5ZeeD70qkDHU+lKenajHI7Uk9NRC5yv19aaQev44oDZAH6etHflu30FO1hgMcnoaU8ZPU5zzQcAnNBIAUeh9KAEU/mfegHnvxRuAA5xSrzyPrUvTcQhyO/5dqCMjFKPl4ycDvQAMcCmxiITjnOaUYBz7dqcCuMYGe9MByfqKEhC9Ov3vWgv0yeM4JpT7dQcetJgMOQaYxCffGe1IDnkduKUDYcdefWg5Ucce5qwDI7fTilHCjsKRRg9/pjml/h/D1qZAJkg+1JgHHPX3/wA+lLj5e/1phHtgemaEuw0SA8c+npTQoAx368Ug3BT2HpQjbsgnJx+dQ12CwBe/NAG1u2fbtTicduPWkJDH0GO2aaTe4xN/BB4PtSqMH1B6GmqPmwcg0/7p6/hTt0ExOmR1FN24O7AP60ofrkY70/v9fWknYewxSCuCBUZjJYe9SkcBe3XpSEMD3wBQ79ATFY8AfTrxmo8nI65/WnkBsZHXpQ2Txggd+wppjQ5CNo5H+FN3AduO1BOfl+8adwTjqPrSVt2IAvGQMGm8r0/WpBgD169abnBOTimmSZOTtyQMc06JwSdw56fWjGEPJ5/XpTAPmzn9KLaM9DcmUKCGIAB6EmgopUtkCo92W5yeeacAccHp04pWa1bJaGg7TnGSPelIy2Dx7460gIA5+oxQGDHJH4DtT8xj4wShx9KVlGck/n6UzzCq4HP+FOEvGMEY75pWbFZ7iFghBGOO1EaKeT0HbNIqngeo/Kn79o4B+lJ9kHoNKkAnBPpUiYyARgikQ9MLwO47U5tv0bt7UX7kt9AYLkfw59DTlIP8OMdKi8woSCM56ZNNj3Hp24pPYLdyZhz649+KVXycHIHr6Uh4XnsOaRHAOByMU0m0T0H8hfl6jtTd4zyvPalV957AmnEbSScfU81AttxkTNknbkEemKftBXdkHNRb8tjAC5xjNODMRkAY+tU0NoczbTjHufb8aQgZJwMijduQE9R6Glxgg9fejYWwBAT1wT6cU7G30yO1N3k4wOPUUF2J4/H6UtWLUUnkAGmOCyjBwacBkAGk4zwc9O9CGtBUUrwD06E9qeH+Ug+lIrbX5PJprHbijcW4DnqOnSlDY4P8qcOn9aikXd069AB1/wA9aNwWokYDDt6Uo25OSSemKjQBO+M9akXCnKjGTg0K9y2ObCqDjgntzULRFnDZwOKsEA4PX61EWHAPBPahPsKLGE/MDzg96icb++fXNSvjn24NQ993fp1otpc0iMc+UeB1qBm7/pUkhzxx6Z9agK4zkdB+dNJNXOmK7nNePtSGm+GL+YEL8hAZjhV4ySfTABr4K1S8N/qNzcHrLIz/AJnNfTH7TPjJtOtI9KgOHmjZXPcbsZx/wHj/AIFXy6eOa/MOLMVzVIYddNX89j+iuB8A8NgXiJfbenohtFFFfnh+khRRRQAUCiigBx4Ndr8K/DFn4k8TRHVWaHSLUG4uZsDaFXnaSeOcHjqa4tAWIA5Jr3r4ReF1uYNNWbLWUcgun09wWS/mziNmH91QRxXHi6yo03rqz0cDQdaqm1dLc9u8GwTeNvEFp4i1Cyk0/T7aPydK09sKEjAx5jKOFZhxjsOnXNevQ6aTA9uFJubmQAOrYCKRg49AoFZHh6xaxgjeURmXdnlcqDjqfz4rsPD6Pc3JuH+6MKuR+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/nTOh/pSKTGMeOmKZ1xTyevrSZ/OoGxAOKQkY+nNO7jvSYyeg/CgEM3A0qkHil4zQMfjSsUPXr1qZKhXv27VKhIwc8VpBEskIxQDgY/Skzj8KC3510qPUi4EHPQ8Ug5J7Yo3Z7fjml6kYPvnFTyk3HFdwx2phXr6epqXHvSEDBFPkJ5iErx6/hUUi7uKsuCwBFR4DcjisJQNFIpvHuGMZ5zxVSSPJ4rUeMgZ4x7VUmXnIxWLTNYzM2SPJzVSYDdj9K05F57VUmjGQeuKzaN07mdIOuOtVblN0ZyO1XpF5NVpBkEVjIUkcfr1szRNIoy+MdOSe1eaeN7VNb8PtC+RDcoVZlA3Jx1B7EV7BqNoZIHU/TmvNPEtswWW1J2CRSI2/2sZI+mM1xzsYpa3R8Z+ONPbTZ9TsLm3gmMRKN5gAEkDDdHKi55KuDn9a+bNZ046ZqEsQfzYwfklC7Vce1fXv7QPhwzwyagkJuYooZEaOKQBoyR8vb5sEZA4GTXyRrTJNJHNuVpGGHZQVLEY5IPAOOuOM17OXT5k2eLjd7dUZFFFFe0eSFFFFADvavaP2XfFA0nxy+lStiDVECAf9NFOU57dWH414v05rc8Ga0fDnirStRGcWtzHKQDglQwJH5Zr1crxH1bGU6nS+vo9GeVmmEWOwVXDv7UXb16fifofbk7MZyVOMn1zzU8Tdv61TtJhLGXUgq4Eikd1YZH6VbQ5X3r9/i7xP4/qx5ZNFgZGdw4p0fvio05Jz1x9aeG56Z/rTOVkoOKevI/xqMnNPB69OaV9DJjvb8qUDI7k+1IOMen86d75xT3MwTOTjingd+hpqkA9Op9ad0yTQxMXrnjikHB5PX0oyAcDn6UD5ueB360MQYCjOeRTWK5zz14NP6jGccn8aTgngCleyuO4gBz0x2NDAe3Pb1pST1Bx/WkyeAP1p2b1HqAwcgYPfINP/AM8VGRgctz6Ding8g9TQ9UJh1Y5GR1FABBwTx0FKZDj3xnOaaW9AfpRqIUZ5yevQU0cjPTPpQSSOe/SnDt1x05oaAbgbh2B4AqTIPpTCuSM0AHbzSYC9QBjr2pBnPNKefTHvSA8cn3o1EAHA5zQcZPJ/ChunI+tKvOc880xiAen+NAYDPPTtQvB5II6mlwAx4xRsAxs4xn3pCSADnmjGAaVlJOCRgiq0GhN2V570u75scH0zS4CjOc5OOlA4PHPbrU7DF4UnA5601hkeje1NdskEdKkAGR2x7U9g2EAz9BS9ulNJ+bgZx6d6EOemR+tRJCsBVmI6CjJxjHfoBTjzt6+vpSKOOnI/P601sMRl6Ad/SlA6HHTpzxSEZUcc4o+ZRjpzQ10AXbx9e/ehRgYJo3ggHv7UH51wOOehpWb3F6iOQSOcfhUbHnjOKds2qAe+TQISw+8OOKppJaMtWRmBtxyetP5UZxwf1poBDYHGRnPpUjZZT83ToM5pt2OxkY5PfBGafnbnsevHSkUZxg89vrThFliN2cc9aGxNojHB5HNSIvzMSCOPXimhSjdcnpTlLMMAED3PakJiMozkUiqrHGT+dSFSCuO/TPFNKENjGf6ULUExuC2cH39KVMHg8j09Ke0YHPCk8dOKaBtbHHHrU3VgvdCgENn16Y4pWBBDZ57801zuACkEelKFLdMYH5Gmu4hPLdskrkHPHenoQi/Xk0q7ljJwO/NKoKoN3Ix/nik/eVmJsSMKSxHIP8qUjBVeAB0pAhiXJOPbNIrbjlvu0fMQ8KIyff0pzAhfb0ApABjg9OwozgEnnPapvqQJ8pxkjHWlDA5APvQAMcDkj8jSRfLnHzDPSnZAOb2ODS7sZ5JzSdTnBoLbexP0o3EDA7fY9aYFxuwTz371KCNuRn6U0cZPWlcdxCPl7mhUILN3/KmZPXBHsaepYKQTgdKeqHsJ0UF+D6ims+M5Py49KHBfgcr7GkVC3zEce1PzZXmPBJUkccGo2Uk9iT1zUgPXqMd6TzN78fzoWgIbtJ4/DJHWlWEoR049KWQFQBjH9KTdnvj3FF21oK7HOcMOelMZwWAIGD+VH3hnqewprAOPTHGDUaIaQNtBxjGMVWbPPQfSpjkuMd/0qGTIBOfpimtDaJE3TJJx1I9KiuWyBzjPt1qTsxB+lYni7VY9J0C9u5JDGkceC47E8D9TTlors78PSdarGEd27fefHvx18Vf8JJ4xnVG3xQuxU8Z5xxn0AAxXmdX9avPt+q3dxkkPIzDPpnj9KokYBFfgea4n61jKlTpey9Foj+u8Bho4TC06EVpFJDaKKK8k7wooooAKKKUDJ4oA2vDdhDc6nbPeh0sA/wC9dOCQBkgHHWvsn4V6YTbx3txbLDLJiSONRgQRHG1BnnOACfrXzV8NNFfW9VhUo72lju2wtIOZCOf8entX2T4X00WkQDyRlViV2YA5LHGcmvlszq80lHsfV5dT5ItnSQgytHbRuUuZiSCgyVGOW/yO9d5p0CwxqicBRtGa5bwvYvI7305xNIcKuPur9a7awjy4yD9DXgrU9lu5p2cW5Bxj2rShTGOarQrtAH61dhGSKuMdTOTsi3CnFX7ZcdKrwKD7VfhAA+telTgcUp6lmNMmrCJgVFEeO59SasJjv/Ou6MBqaHjpj+VPHvimg5HWnAjHXPPWuqMSXNEqEdRU68Ee/wCNV4wFHpVlCARV2IcidBxwRVyIAqKpqSeB0qWGUdCc+9Ii5ZJx7U+Nx9DVbzD3PFKr+9O4y4H5xTgdtVQ2MH+tSiXd+NUTYlBI4HTrQCcelRhsY60rN+HvUtisKR3prc/jzTS4yR3PAB71HuzxxWbYWBxtPAzmo+SMU52+n0NRMxByenU0rlWHlueeKC46nr296gMmRxnrQrlVIPT60y0iTeaA47ngVHuxjLDHtS71GDnJxnFCRdiZW6enSpVfB61TE2elShxkEetaRZk9Cw0hxx1pPMweQfwqHz1zg4GaUygc7se1bcxm2WUxwecGncjpz9aprdAgkHHtUMl2+cKSfXB6VpFpmLbNHzWVsHgdaR5h0zyRWS2o4XBIwfzNRtqJZcpgkDO1zjPsDV3uZ3sa6TdOTjpT1mXoOBmsMaxATiVvIccbG65/lT2v48/fQHtkkUONx8xrzyBemCKou/3ue/pVMaoq5VmTaTkMDnFQNc8kljjtzmsZQ7FKRdeVWUeg9O1V2wRVCW+EUgHY9anhnEpwMVyyjY6oTQyVBniqkidRV+Q4461Vlrlkjqvcyr2LzI2GK8/8Yaa00DFMJKreZG5QNskA4IHHNelzIGBz0rmtb04TQsoyCPxxXJNCWjPmbxrbzaTdz3CR5W6BDr1TLDGGB4JB5x7V8NfEDQho+u3kbSBlS4aMsFxvB+bzAvbPpX6QePNFjKOJ4VmjkJyhGMZ7ivjH45+FUtrx4HiLXC7ltmByznAJVjjJwFJHuTWmAqKnUa7nLjKCqU+bqfPVFPfhjnr9c0yvqz5QKKKKAClBwwNJRTQH3d8D/FieKvhvoUpKefbQ/Y5VU8q0fyrn3K7T+Neij7uB1r5Q/ZH8Tm08RaloUj/u72HzogT/AMtE7AepUn8q+rYmygzk5r95yXF/W8FTqddn6rR/efyvxXl/9n5pUgvhk+Zej1/B3XyJk+Y8nipF5B65qEcnvzUiggdfevePi2TAjpgCnr83fBqNR79akHSo02MGOyTgk5NPGMemKjHfJ/wqQDd0yaNjNiAZI57fWpevJ5NRcDIGee1SLyOeceneglgWyCQBgd6QE98/SlGQTSE/NkdfemrMQhPJ45PbtilwD3/Gk2HJ9vypcErx34pPQoOCNufyFNXgnjkU5Cehye+c0Lnqe4pp7gBDcsv3vQGgN2PHHWkbKk9cdacMkd+BwQaN0AHkZ9KFbOe3rSgEnPQe3SmhMA96NNiR+MngHn3zTScHHr0oPynjJyOPShlH50ttwDO36UvJAJ69KX6U09O3tUoQA4H40hOTzxTgcjtSf07+lVsALk9ev1pSD+XpSY7dAO2KcevFK9gI+S/PH0pz53ADrTQMkgcA0vyk98+uelUyxmMj1+gp/O3g4o24YY6fWnZHbkChsTYYyMHj6U36d6VgW6Z9/Q0dev60hCHnOTk+gFNJU5wOSaV+exJPoKcoCjkjJHrQUNY5Y44OMgihMgnI47D1pDGM5z79KU8gMPf8KT1VgDd07k+9CcjJ4NBDDLYG325oD9ABnHFCV9g9AdcHp9KCwOOOR2pWJYZxj39KCd2ABz1+hquwBsyMnv1pQARnsPwppYqR6fXpShuB8uSOmKT2FqIxDYNKABz6++KRXG4cn/69PC49vxxUX0sPYyCSefTGPpRg9SM8801iRjnj9aB82ea1sd9h6E7/AK8dKdIeccA+lN6rzz7Uo4GeDkdKnrckQZ7/AIUrHfjjHfim9R1yaXoQfXnmm+4D1IAzjcSOQaELA5JyMdaRGC9Rk/maeXynfB/wpEhvBUjjj0pu9cgbcgfnSKqsOacyBTgEDvntS0HoOCoxyB8vrk0eaNuAeR0pFIKMnXBzmjy/n9hR6k+o/wAxQct16Yp2/jnvwBTOMEkZB6kc0MFZQ2M0tBWQ9SXXJx+ApCDu6HHsKVTgLtPBFKpx8xHOMVPUgRVzg4x0x7U18hySeMcYpxbuQeuOKVcHOQRRqPzBCWTk4I9qQIEkz1HehVKDvQ7E8LgH2p+geg4uS3B+tMbg4IPI6mnJ8pwRz9adhdwHvjNF7PQWxGr4IGOlPJznjrQUx0GKPvH6VL11E9SPy8kNz+dPAOOmABk0SfIF6UiSBsA8e/Y1W6uVq9RW+7noMc0zbz06cVLhcE/mDTTgDIpp6CRGXGASMe1Kij7wx69O1PjxjIP/ANakfj5e3TFF+g79EL5gA5AIqJ03MR1HWpGAx7moyNvAyBn1zUrTYa8iNtwUL34/GkD87j0A/OpMbgNxHpTTjJXp6UXNE7jQ4C4qKQ5HXp+FEh2Aj+dQkj1wOlNR6o0iuoxl+UgfjXin7UPiI6R4Lt7WKXbJfz7SvdlVTux7ZK17VJJ8pySPbHSvk79rDWRdeLNM09ZA62toHZR2d2JP6Ba8XOcTLC4KpOL1tZfPQ++4Own1rNqfMtI3k/ktPxseFN1pKKK/Bz+mgooooAKKKKAFz1qWGPzZUTOMkDPpUIxXS+CNO/tPXreFYfOYsAFYgfU89fp71FSfs4OT6GtKHtJqJ7l8GfCot5o2it5JH25Vg5+Rc/eIBwM+9fSdhpc3mwWKgiIRebMU6E/wqe59celeffDrSrTRrEzpE8cYBMrsDuaQDAUe3YCvbtDsdlukjJslkVXcc9cdOa+AxNV1JXPvKUFSitDX0i1MMaqck4z2rftFIOccAVm2i46fnW1ZJk453HgL61FKL6kykty6hAAbpU0N0qnJI49Kzb69jhl8oOpYcFVPtUEYnuA3lxkKq7mkJAA9vrz+lelCmckqp00WpReYFDds5PFaUU4/vAA849a4K1ux5xWN0cg7WOAwFayas6YAPIH3sc16NOCscM5HYR3JOACfqRVqKZXXLMQfriuG/ti6kbYLgxKxAyDj9aZJqYt2Ie8DSE/Md++t4tX0MnNndm8iUn94v1BzQl4rYwwIPv1rgZPEcicxQMRnHB547gdAKhtfEs1xK6xx75EO0qW59a150RzyPTI70LjPFWobtHYfNurzOPxDPalmaIbW/hHDL68988VtWHi62lBIm6chQuG+nuaOZPY0U9bM9AS4B70u7nnp61zsGr74xIrqUxnBODV631NJkODgjqrHmpujeLNQS4PQn1p32oAckis0XQPT8qcJ8DrzS0NkrmktwQMg5xxzUiT719qyhMalWVuoouVyGsk+4dcmnl8j1rNSd+Oc896toxZODzUXBwJJCcZA5zTM+h5ppkKUwzdKQrMfvJ68DvULMFPPNDyHB/OovM5/xoKS7j8jnB4qOV+T6dOtNZ8daheQfhQWokgfH0pyyBmGTVQy/K2DmoTOcZBPFPmsaWNRZMcseneke628D9ayGu3GcHtnnpVe71AW8BkckDoTjpQpI55xsbT3yY5fGOwFULrWYoVJ8wjjq2AK5TVddeAKTIsQILbRy5Hqc8KvvXn2r+JG1O4c27M9xMRGI1k3LFGDy5/DnjrxR7RIw5WenXHjlEl8mxt5dSugfuW52BRjuxGBT7rX72BQ880dszYzB5yEoe2T1NeTz+IbPQLFrWyhWxtd+4XN3d/NK3HOSck5J4FZVt4ln1hZJtPgtIbMSGKa9uV2mZx/zzZiDj3A7cUe3SZk4N7Hrb+JpLuYoZ04P32JAI74OKoyeKrNiEknuYnLBf36AJntzXlbanqrxtK/iOwtl3BDDa2xuNp67QSeW49Kgg1O5kuI401TUR8wDy36QQhCB95lfBAzx8vPFbxqozlTktLHr1rrdxtb7FPFqEZbGInV+QOnXNalrrlrhYLkz2txKN5in6Lnj5TXhp1DTrm7V21GzuZSwLTWb4Z8MDwyHJ5Hr7Vu2mo667RQwyC8tJZCGLTtmFM9gytk8eordVb7GLg0eqXRubKIyW5SaMnq7c89/l6DnuKii1O8HlvJEXOCS0DiRfTtXKm28QNJbi3024u1Lk+YZREUGOMN/Fk4zmp20TWMRzT6bceanPlpcJw3swINS5XDl0Om/wCEgFxIqXMQs3J+X7QQob6HOPzrTE8lt87ghAeqn5lPrjuP8a4XU31q5s/s9zHDqNmyFZLW8KykHngE/MD15561g6R4xudNxaRT3ttbW8nkRWOqxh4g+P4H5cL78jismy4KdrpHtMF6k6gZUnrkHII9RSy8tXCeG/Fi38qw3cD6deZCFc7oJG9Y3wOvoQDXWDUlQqkrAM33Mn7309a5pRvqdkKncmlPB4z9KoXUIkBPWrzkMM9fpUD8sV9q45I6ro4LxXoMd9burR525bOfWvl345eB21TRml8pWeBtxjHLrIDuVgfT1r7M1C2WRT8teSePvDSTxzhkyGU4HZq5Jfu3zI6aUoy9yWx+Xni/T47DWZkiACMSxCjAByc4HYdOKwcZxXuHx5+H0mmanPfRRR+VE22RYc5ZSflfOPwP4eteIFSMV9VhayrUlJHyWOw7w9Zx6PYbRRRXWeeFFFFAHU/DXxM3g/xvo2rBmVba4Vn29ShOGH4qSPxr9CFZQfkOV4Kkeh6V+aKHawI6g19/fCLxInin4caDqG4tMYFglJ5JeP5ST9cZr9L4RxLftMO+mq/X9D8a8RMFzU6OMitrxf5r9TtFJ/CnqSBUIOT1Iz6ipVJJ68mv00/CGiZOh64HTNPyRimRnHB/lTwvTvWfUyY8HGakRuuDk+lRAflT0IB4+gpdDJihiSSe9ODZz34600sMH+dOU+v69BVEjiQf8M0YODn8xyTSAED34pw+nNSlYkbn5uBgdjS4J4zz7c0hfZ1/ChmB9OucCr3Y9QycAkj3pVIOAMDHWjcMHjPqKGbGCCMY4zUXdxCfebntQeRzx2xQO+0DB96AcEbsnnj600UOBOO2D+VAOTjBNHUc8/jR0HToOlP1IFOMnj/69ISAPegYOfUdTSA5I4wOtAATzgcmgkjt370flml4I5HTmloMRSM+nehdxbpgdqU4HHTJ4pCN3v3609wGhzknkjtTg/Q8+1N2enrTgDjBOSDnrRZD0GlznA6e9HGcE/pml6cKT6fhSFTgcc9KBjWuAjY4/wDrUqZfGO3rSOueT75zT1Xbxxmi9kPSw4EL2/SkYj2HsabhmOD196QluM9aXLrcmw85A+gpE5HseMU3BZeTnNOXA4xzTa0GKBgEjvTdw74xQTtJHr+lNPB56/lRbuCRIGJHHU0wDaQR+ZpNxXHb8eKfgnkjtS2DYXIBOCBn8qAAAQDmmAq2SeKXZwSCSO1NdhWFROeTk0L/AJyKRTtJHenKctx0pMZGyjdxx+FPBA4Jzj3oIB79P0pwH+cU9BXMMnnOMZ9aeCQpA+71OaUjPvQrAg54Iqm9D0R/nCNNuM5P1pGJPXFM4/I/WlyVAGCcd8VJNkKflODxinMcjoAfamDJHpT1UkH9fenZCG4zgge1OU4wMCkOUJyTuz2oI3txgE4pDFDfMvUfSnSsCQvamFPmx3757UZI4PenZOwiVlCKCMsRz1/z600ndgA49MnrTWJx3OOKUMSD7/jS6CsOL5baRkj0Oc0zfhcZI28imlgW7j9KN27+nrSsxpE0LnByeOlWM7vYDmqacVKGwOOCexpNGco6kjAAkYxntSrxk9qYZA/A60iNk5PHY0dBW0JMnJ6YNCkDGDyeaRyB83XnHWjhhngZpEgWycjjFK3ybRtznHPpRGQ2e5Hcim7NpyVHbrQrbACvgYHX3p4cKOw9aGTGCO5BNMKlhzj8afusNGBTf3I6UbBnkD8e1PYbUbjJ7inKVAyR26dKV9AuRFcjKtu46daRRlR15696m+UjjrzgZpD8y4Hbr70czC5Fhk6dO/FAIcgnr6GnDIABPOaCFyeTn9adx3DA5zyPShucg/jSLkpnkn0pW6dPfioe4dSLZtYnP+NRZCZ568ipsbuaglI2FRwapa6GsdRjt5vbkd6jbAPPJNOUNg/rTJeTgdRzyaLJOyNl2K1xlkweATjJr4Y+NOu/298SNfuVcOguDCrKBgpHhF/RRX3JqV2NMs5bl8COCJ5mz0wqk81+dmpPJNeSzSZ3SMXye+T1r4XirEcmGjSS+J/kv+CftHh5h1KpXxD6JJfNtv8AJFKiiivyc/bgooooAKKKKAHBcmvbPgh4UJMl/wCWHnL+WjZHyg8HFeSaFpz6tq1taqQpkfG49B3zX2X8KPDD2um2ktwqImxTFCnOCeufx9K8PNMR7OCprqfRZTQjNyqy6bHo3hDSwktoGDpDbIWIhxueQ52sSfTk16LZReVbohJOFxk96w9Esxa2yljuYEliBgZJ5wO1aMcvlFmJ4bGQW4H0HavkoRc2fRVHfY24riO2DGVgu0Z57VF/b0dwCxEggLFURWKEgD7zHjgnsK5vUI2t3EkpJVmwnmtuz17E84rmrjxpHc/aPIMl9bwO0RFuhd1kQgMHwMDk8V6FOCjuedUbZ6La6taxtI+xiACzMF2oB67j296pP4/sL7aLOY3ibQxFtCzgL2Yy8IAenU5NcRHazanOs2rRXuqXQbbHYRlo4o/Tdz8x9yR9K6t7q/sYVaaeHSo0j4tooDPcAAcbFGVGMehrvjKOxyOMm7WNW31K8vbZp1tpbG0KArczrjr3AOD+fFUZvF+nsSLe48/eo24lZi5/urGo5yR61jT6K2qfZ7k6LfazeBWZbjUZmfbxkbo8hc5OMAcVG/hTxPPGPNWWyh3fu7ayjCIF/wBrCk/r2q1U5QhRnOTT0Ir/AMb3csUONAdoHZArahfx24ZB1ZYVJOc9mOeKwdQ8f6jp9ykTzWRsUDtIoWWRgzN8n+rBwoHXJro7LwpNBDsntFLEgiQWjSiMn13en5Vdi+HsEskskkkiOflG3C7h9F6frT9py62CWHS+JnIXfjuW0LRyatDauoJAMUk7AdPl3MMjIOFxUsHiSDUZY5bjVor5oJOWvLN7TyxxkKehJ4HXFdnc+BJDsaO0WaJFKJIipKVX3VwK4TXPh1AHj23UryqzDbFbvbmI8HEiEkEH1HHHFROvFLUXsJrWnqb9v4kHyx2t3LLdSHhnm82M5J6YOQB61p2Him7geNmcWzKMNEEL71Hocg59PXFea23g/UdAcNI73VkIyA+ncON46eWQT8pzyD36VPYXd9oSW9ncGYaUEHl3F5GVcEfLtLtkn1/CuOeIcdYs6sNh5Tvzo910TxxaTBIor+LzXKsUPGM+x4B4rsIdUQ/6VG6lV6hT90dOK+f42VvKlYmG6Zd7oG4wTx7Mp4PSut8J6xNayeWdsNyXIBAKxzDjjByNw6f0ojiuY6nh+VHs8GrLmHMiFJiBGynO4kdK1YbkEc8mvP7OWRIsqG8p+djfwt1yPet/TdV+1WiSqQzD7wU5z7iu1VbnO42OpimHH51ZSYEYNYVtdeYxwG2lQwPbnP8AhWhHPuGeoq1VvoaRVzUSQMv0qSOTDZzgVQWUgf0qRJDnJrRSuXyl8zE8YyD0FIrnJqqZj+NOR89T1pi5ScvkehphJ696YW56imtyetAtAZs5xUDseucUOx+tRs2c0N2LFZuCO461XaTGQe1JJLgnmqc84kbG7BFc8pk3EuJ9rKAcZ4AJrHvNQ3TZJ+ZBvVGHCYPVvrU8V41yYmYGOSPcssZ7NjP+TWLcN5se5iX82NJCDxuzkgGsvaKxnKLZxuu3kviPXpNNVZJLGP8AeX05AGRyEU5HIJ7elQLOYbt4rK13Qw5t442jKwgY3GV5McjoMA8bQO/HQ2tnJBZpvG+7cgSyon3mOcsQeMAYwPwqxa+HBdRKjLjruTsB6fj3rBzk3psErWstjiLa1Gqy3N1qq+eoyjXdyikOMfdiUD5U+nJ45q7pHhS+8RRCe806dVMSiI3AjVo1xwNi8Dj16d67mHw9HGyLsVQmAB1wB2A7dq1FiAbY0mxCPuj+IelVG/UhrQ4+3+HUskr3Ml7Ou8KPJQgbcLtypwNvGDxVqy8BQWKKmHvD/wA9LlUdmPqeK7ZUXeMR7mPVs5/U1cSBQckcD0FdkVsY67HP6V4bmLK08dvgH7qqAxHp0xXVWdiUcbcRL6BRRHETzjjrzV+2YpjKk12xI5C3HagxqCCT+lOfTQy9BgDrjNPjueeAPxqwJ8pnOB7VoZ8rRhX2gw3MZVo1bPGSozXI6x4CgulVigEkf3C3zge/POfxr0oICM5596qXESyZDYJHqKhoqN1seI6v4FmmSO2u7N9ShSVZUnil2NC6nKsF6kj2P50y08Wf2bc/2TqontreRvNtblozkDdjaw/hbnp3zXrl3Z7gSvFcj4h8OpqUJSaNJVDBxuHKsOhzWT0FyO+pNp9ztVfImDqy5dPMDgNnqD1FaKTCcf3WFefDR9W0q5Etgh27i8i+aNrDqRgjIJ9R36iuh8PeI01RzHIvk3kfyyxk5IPUf/rrjqO+qOiN0tToJUDKfWuZ8SaT9ptHHcDIx610+/IJHNUb6MyREHNc8ldGkZanxj8d/BT6lp11GsPyMrB1PQHqG+mcdOa+H9XsjYahPCQo2MR8p4/DPNfqT8TvD63NncKI+CpDcckGvzm+Lnhx9D8T3fy4R3LK2clvU/n/ACrqyus41HTezJzKj7aj7SK1R59RRRX058eFFFFADh0r61/ZE1/7Z4O1jSXB32F0k6HP8Ei4IH4pn8a+Sh92vev2QtX+y+N9T05nIW9sW2r6ujBh+m6vpuHa3scwguktD47i7DLE5NXVtY2kvk9fwufWy+vSpUPODiokOR6jtipATX7efyuyZDwM8+1SKcDGfxNRKDkYOcGpOgGKGuhzskAz6Z96eCBz0qMDpzx61J/CO3tStqZMaTtI/lUnDEE4yf0pOAfpSkDrkDH40vUTHYBznvS5+ufrSZycYIo9e2DQQKQCcYpnRc98d6dnIznB9KYF3rwenrTV1uNCKADwcAU8jIGKQRcE9zikXeo4/wAc1W49x+MsCevTrxRgdT2pPm29aH5BPOR7VmrtkiMOh9e9CEk88e1AIIPy5/Hmjkk4496u3QocFBo7+1IM4GTzSliCAAOeee1GuxI116H0FKGBxilXsTxj0pCdg4HX0palC4yeCRSjI5P5HtR1479PrSY96ZASHLcdR2pgOB061IuWHU/jTCu0g9c001sUuwpHzZPHfNIWAHzYyOCKUHgE9D60hQMwPQH3pWD1FBJJ7d+KUsc/dJHpQFI/i49c0MeODj60MQBeBwBigjjpmjOM5wOtICCeP/1Ypb6gAOQMnken86NzHpyD6UjKAvH/AOukyS2CBxVKxQvpkg5H50MOpz37Ur+/OO/vTC+4Yzx9KWu40KFDdRk0rHA+nt3p23apHfOc0wehIOfU1LVxD8ZXv+NBIA5yKXnp0HQCkYDbkk8U12ZIjDJA7fSlzzj8qFHGc59s0AYY9xRfoAm4qfp705eR0ppHoCc00rg1VkyrXM1znp/PvUOD5nQipCcnA6+vpSKWI5Y59qa0R6C0HhcDOO3UUmOenWlB3KQeaXBwcdSMVKb6kDjGCmeR68Uzcwwo/nShGxwDknvSEFP8RQhIRsnHB+op6qrDJOBn1pvIGSc+1BJ+g9DT8hjnUZ4OR9KZ16nr61Iqqw4zn3pp5HQDBoQkAyrANxj1o8vLEKAaeAZFxgDHf/PSgLgkZ2HsCam4XIBGd2OvpTkRiSu3pxmn4LZA4GOlMGQOMe9VdlXuORTyW4/CgNtYgYOfWjliCevT0pYyAcE/KRg0vUQoUxgPyalEeELNx369qj3At0yD+tSKxZSc5HoKTuQ7gIwMrnOe2KkIG05647c1GGy/HGOMmn7Qx557jFTfuQwz8vtSh9y/ex3pjDAGP1po646Y6j1otfUVrj2f5eeeRnFKp7jqKQ4Oc/jR90jGRinurAOBGcZ5FBA2+1LHhm/rSOuRwenpUdbE9RcADg80n401SWA+U/jxUmMjHp1oHsNJVmx/EOuaBtLYxnvSPjIAGV6E0FflHHXnmjQYpYHucUmQTkH8qaTh+TzTW+QECnoxpCSZ3cdBwaZIgbBPXr9aco5wc8+veopGIb8c9aNdkaLfQjcbeg6+tRyL3HrnNPBJGPSmsSBzzz2p2tsbrQ434t6gdN+HXiOYMEK2ToG3YHz/AC/ru/OvgdzuPJzX2n+0xe/ZfhTqQOB588MSknq27ccfglfFXSvyni2rfEQpdlf7/wDhj+iOAKXLls6r+1L8khtFFFfBn6cFFFFABRRSqMn3oA9S+B/hZtc8QRSMvyA4VuRz9fzr7U8K6akcNugjJ+VcE968S/Z98Ii20a3mlgKSgkFskgnAPAPpn8zX0podgIbfPcAKPzr4XHVXXrNrZH3WGSo0Ix62L5yoUBcnHArM1u/tNNgkkmmJmQA7UHf0xWhcK53AMEAXLN6KOTXB30b65dteiGS2sExFbQSnDXA672IyQSeg9B71nCNkarU5+21TU/EviNoI0aHS3QF2snVJeG5EkmDgH+6oz6ntXovhb4f2EMcIktXdIslUaQohJOSxVTycn+LNTeHdAeIxIAtlEOVjWPYCxOcKMdTySTXo+naYioAc/Wtviepg420KtvZskRhVhFAeuwBc++etaunWVnblViVS6/xD731J61owWEaYPl4I9etXURig2ohb/aFdEEkYtW2K6Wg2kqPn96qXNpqfmBftMYX1ZckD04rWW2kZRkoWH8K5C/41Zjto4l5GPattEZ3bZgCyviB5jxyj/ZO39akh0plBIHl85IB3VviJWzg/lTjbE4yePSltqUlcwXtNhY5+X1IzWZrdpF5RldWcr/dGT+VdXLakA4HWs+4tMk4+U+1Yz13NIrscUuhxSFzHs+blscbjnjisfV/BzXqSLGnl7wTJ0Kv747H3rvP7PVHyAAfal8gEc/mK8+rDm2OmneJ42PD82hHywHeBcZiQBgq5+8o6huenTFdJp+nBpIIJGWWJY9+AehxhJV/z+NdZc6TE7MyxqrMckqByfWoorFYCBtUBBtQAdF9PzrCMuRWZ0NuS0JtPkkgtoxMd5A/eEH25IqXRJhbH7OAUEeQB0GDT0j2oTjnbjFV7OEw3kgJG0ojr1znBB9uw/OupVtDHkOosrnaEGei4rUiuR0zxiuZifac5PtWla3G5gCetbKpoTyWOjil3KpznPephJ0rMt5MACriPmumEwLYc4zxThJ36GoIz2p4/SuxSuFh7uwBIGTShjtGevWmA5ANKScUXBqwMwIHPPrVeVyB15qR/unPNV5cEEDkVnKRk9CtMTjrzWJqMjB4mX+Bz178GtieQKoz34rNnjDncCRj8Oa45SHFXM5m3s5JwZoyPqR/9Y1C0OcEdQFXHsOKuJbCMIvXBwPXntUiwlM7hkZ44rG6NLMr29qGByCM8fUVowoseSBz0qJU2jgYNSgfL1zjvQmmwcQDlmLHpjjFPggMx3Mo/rSKv3QTV+3G0jI4rpjqZOFiSGEKowKtRR9D2pI1GPX3q1Eg+ufWu6CJaBAenQelToQDikChRxxTsba3RNkSIRVuORFHJ+tURnPUCnYGPWquS4ouvdKnIYVXN+JQeMe1V3cKeFzUJmz/CRRcFTLDPvBXINUbm33Z47VZ3+35VHI5x0P1rJ6lcpz9zaEEnA/OsTVvDcOoSQ3tsPsupQEEODw691PqD+hrrJ16ntVCZCpyOD2rmkrO6M7NFaxujKnzo0TcjDe1TSqCpHrQihicjnvUm0heT9ahrQi9jifFmli7t5B8yhgVJXrivgv8Aaf8ACixXbXJ2Ry8g5yEHrz0zx1r9FtVtfNjYY4I5r5b/AGm/Bz32i3M8Nu0ssa5ViMhT64PB4z2NcUJeyrRmd0P3sJU+6PzsPWjk1Yu4WtriWNlKsjFSrDkYPeoBxX2611PhmrOwlFFFBI7Fej/s+amuk/F7w9IzhElmMBz0PmKUAP4sK4i10qe50i91CNcwWrxpIc9C+7af/HSKn8KXv9meJNKus7fJuo5MgZIwwP8ASvQwU5UcTTqeaf4nn46lHFYWtQvvFp/Nf8E/RmP5QR0xxx7VIDkDH04olIE0mcAZz0wOfalQZyRX9BQkpRP42mtWSoMc/wA6kU4z/WolPYDpUi8en1FNnOx46U4HNNHSnj3/ADp3IY/aNq49KD24yR3poORjOPalVu3Q9hSu0ZknPHQfWm574Ix/n/P0pQAP50pOMmhO/QkawJXI4zjPpRjA46Y70tJkA+meOB+tO99ChrMQTz7UqpkenNKygjOKCuM4I/AdKq4rjj9047CmFWA5PB4PtQvrzkZwKfng96WzHsM3bR0I9D60qnOP0pSM8gZ+v8qFYHjk8fnQwAkdh16GkY8dOR6dqTaW6DGOD70q5x6EdqewthVzjIHP170hc4wBg+5pQCM9x9aQAuef8/5xU6XuMUAMB+dLkD0FNIz+JoBB4I7dM0IkXI7fQUxgSenX0qTHoPxprZJAGMUXsxoQfKSCeO1AGAQRx7c0shAPGM00scYPBPc07NjHFuDz70z7x69BUv3RgkD0z2piv82Omeg9KBIR2wdpPvnpQVKgHt60gOW5GcelOZMkljx2FVtZFDSeg7j1pSrbu/Hel4xx19PSlUkhie3pU35dhCrk9ORnv3qLGemTz2oDYPYf1pwYYOPvHtQ7oew4PlsfmaBw2AOo9OKah5Of0pXYgE89OvaltogtqO25IxwKay8fX/P+FMjkD854PtTz0HPIH1oV3qxWsNUjPGQKlxk5GRjv+FQ85wQCOetSK/OMY7U35DYuOP6ikO4dD+VKT6c0YBJ43f0pJ2JRkZByM0BcE46f3aMchgecYFKrkHLcn0pu62O8D04PenEhjnAGPTvSAbzknoevPFJ0P4U73Al3hiMZ/wAPemtuIUY9gDUannHHPrTgxB3DrjpU2sK1hQMdcYxn3pSuYyc45xzSCQr90frSM27GTjtj8f8A69VZhqOPy9uvvTsDGXOD0696aJWJx3HT1pS25SOMY4o1FZiiZkI4H0705m3EHcAT+lJ5ZcknP1zSrtDbT1zzxU6bk6dBJFYIB16D6VEVIJ5/H0qdmAIIJOe47UBhjkHPqPWi7SGnZES8Aj24GKUHrnn8OlSZGcke/sKDFkDOAM+lMVwHllefzNBQquckCgqvReB7ChUBAGTtFS+4rihcKOw70eZnjcevQipBGNoHYVHgBuDg0k0yU7isNu31PYU8jcMZ2+mKaPvdOvelKsMgYA7Y7VIhw5Xk5I70dTwMDtk0ijaNo5FIQVOPXmgQ8p8vynio3984HelD4H14ppdl5IAHqTTVxpMcCOBnBPb1pTjH601TkjH3e9KxVjz0P60dQEwC/Ip7kDjJ68UxlMZHHU9fSmu23BPT+X+eaLJsdrg555B570hYFc55FNMwbAI64wSM03dtycYFO1i0rC9FDn+VNkOAATk+uKHfKjGajeVT278UrMtIYSAOvOeKjJwee9Pbjkdx9Kjf58c8+ops1R4N+1rfiLwbpNocBp7xpBxyQiEf+z18rXEElvJskBVgqtg+hAI/Qivor9rq5Djw/CWO5RLIF7fMVBP/AI6K+b2Ysckkn1Jr8d4nlfHNPokf1BwbT5Mnped3+LGHrRRRXx59sFFFFAC44rc8I6PJrWt2kIjdo/MG9lBwAOeo6ViV61+z7oDan4ma5MQKRAL5u4ZQ+w9+OfrXNians6MpHZhKfta0Y+Z9a/Dzw+dM0q2gAwQoLA+p5/livU7aHyowoH0rE8KWCraIxGGwMqwGfwrdkkEfK9Oeo5r4uMLuzPsKklfQxdYkS7Y6dEjBvMV5ZAPvk9FDenrVqxtXyUkIDKM4HOB70torq0hUsjSEgP3x7VsWdmg2kqvHJJXkn1J71cny6AnfQv6PaeWUccDH93HeujtjjnIrLtUKg7efQGr6O6bfk+X+8pqIy7mria0UrFQNwGfarcLdz1NZCT9BVlJ2A4ycVpzoz9ncvxXg+1eWV2qehxV8bSD0NY6TAnlTn6VeiYEZxjFXFtkSgkXAgJz1qeOInnP6VDEpOOSatpg/WuuCbMGNMGarTWm4DAyfetADn8KR4x6D6VbiikYNzZHnb09qomz2kgdq6Z4gV6CqUtuoPArlnTNIyexzskHIGKrSRYJxzit+a04OOc+lZ9xb7WweprzqlI64NMzUBPHX3pVQiUemDU3lYY0u3kVwu6lZmriDLgZ7elWrQDcD1xzyKhEQY4qeGPaRjj0966U3cnlNaGXGO+ewq9E+Vzms226ir8Qx/hXoU2c7Vi1G2TzVhT1qsn6VZjHHvXbF3JuLS/0pw64Az70Efn61qwvcif7pxVSQnuauMue341VmXDVhJ6E2KFweD1x34qmA23DHOO9X5V68D86r7AABz+NcUy4og25/HvTiDzxmnlR+NM5/OsTZIZ0pyttGOBmmu+Sc1E82MAdqpMq1y3G3Sr0HsfesZLjA5NUtS8ZWOjs0ck4aZf8AlhH80h9Pl61p9YjTepPspzdoq52URz16VdjAxjNeVt491u7dl03w/cz4OP8ASWWH+fP6VoQ3Xjq42sLDTLZD2luWZs9ui1108TzfArkSw0krykl8z0lQKdtXrzXBIPGsZUmLTJhj5gJmTn0BwaJdd8W2PMuhLcL62lwr9x1zjt/Ktvrdt4sy+rt7SX3nfGPj1qMnFcH/AMLUtrCfyNQ82wkzgG4Qop9ME8frXQ23iOC+QFJVYHurAin9bpPrYX1erDVrQ1GbacfqaZv4x2qt9qV+hzTt2c1XtovZlpFjfx1xUbPnrUZYjvTTJx1xVe0BxEmPFVJV3dOKsO2R1qE4YfX1rO9znmrEEabTkZOetSlflGBSqu3vxmpMD6Zpo5nEo3KnyzjrivMfiVoq6toN9bvGGLwsucc9O3v716rMuc1zWt2qlG4yQD16VyVaaki6cnF3Px/+IWmHSfF+pWxjeJklO5XBznqevbuPY1y5PFe2/tU+EV8NfEa5khjZIrk75Aw4WUnJxyeMYrxIjgV9Vh5c9KLPnMZFRrSS9fvEoooroOI7fwlbNdeAPGiBgPKjtbgrjkgS7eP+/lcdA22aM+jCvSfgzbLfWHj23dRID4dnkCsM/MkkTAj3GK81xiX/AIF/WvRqaU6Mlv8A5Nv9Tz6L/e1o+af4JfofpYjCQK+Nu9VY4+gNTKcgDtmsnw1cte+GdHmkI8ySxt3fHQkxgn8K10yFxjiv32lf2cT+PcTB06soPo7Dk5FTVCFLL6U8Eg/ez9e1bWvscDJFfnGeaepBHHSognTJyakClQBzmj0IdhwxgY+lKDuIzzmkTnPcninHOem7tRbUzHR52igHnBGM8Uigkg5pemc4yecUwFPtxjnFJgMAccetKRk89R0pvQn5uT+VLcSHEdsUh4TDdRSkEjk4P1xTC3XuQOmapIEOByOAeO1B2t74NCjK4PbgGgD5sHrS0GAIxgcZ60YzkhcEHOKP4gRwf5cUAbgRkcehq1YBwyQTwT1HFIp/z60uPxH50mCTjn9eKWjJEGT9aNnTjI+uKQP8wz+lKT2GD681NrD1FPzHn8BSKMnk8duKdjHuRSHHJJ46c0riA4xz+VN8zt157UpUcAkmk2jH4Y5p6D0HjGdwGCf0pNpzn9KUDn07cikx3wQT71N3sIDjHtn0pCOQQenY0FBkHH1o3jI9Pzppa6D9Bq8YPYc8UZBJwMn09acHyfr+tBHynHXOf8/pQ7jI1xzkU84X6e1JGec/hTsg8dOOtD3B7kbHJyB1pUBB9B60CM9iAKHLEdgD6U99EPyHMwGQOvv0prjdwRyKAoZhnOakzjHqaWwbEUSLGSuMj3NOyu3HU57DrQPxB7U4BRkHt3pg2NGAeQOfWnp8uen4UxzkjB5/LBp4OR3NKSbJYDjAz7UtNY4ycdM5oXcRzg/XH9aXL3CxkDAyc8+1PVWftQMDPce9KjbTkDP9ao72IwA4pF6gCpMBTmTvSE5OQMDuKOgiPbjIxinmIZU559e1I3B5GDwDQpB6jH402MRVxwPw5pwhOcE4znilU+gwe2RwaeVDgkZ56jFJtibZGy4zxgewp0C5JbGSOAaUqSpLdc+nWnKCyDHyj1ob0Jb0Ec7Bx096ZkiU8cHsetSeWQpz16UgznoCB1wKSa6CTDcp52jHelXaVK9R6jimSMVOCMDtQj7m7c8+mKfS47aEibVbGfangAZPr+lN8scnHI7UKSc89+lTvqRuKBkls4FOBwQf84qMsWG3P4jtTogULZH0yeaOlwaFZQBxS45DEdeM01Ruc46A+tP3jGD09fSk97EiZAfrkdqQnd2xj16GhR8pzwccAUBRlgQc+9ACnJ9gPag4XGTmhSFGGOPQmnRgc85Ge1D0QbDQoxwM0jMMDd29s1IoGAFOPcdjUflZ5J4/nQrdQVuo5EGOMZPFBiQMW/T1oyACBxTQT6k+9Sr3DUa3B6//AFqJFBUktxn16U73xz6UrAH/AHcVVx3ISeDweO4o+XbkinMMKdp5qIkqreg/SjRlrUVwwC88DtUDruUEd6nKkkHI6c5PSoWY59+cYqTSJA6soHv+lRM4WPFTM2ccZ96imcEZPIq/U6I6ny3+1s7N4h0heira8DHOSxz/AErwW+t2tLmWBiGaNipK9K9q/arlYeOLWPPCWcf4Elj/AIV4lNM9xK0kjFnY5LHua/FuJGnj5W3sj+quGYuGVYddOX89SGiiivlT6gKKKKADvX1b+yd4cEejzag8RDTykAnoVA618qqpZgACSeAB1r70/Z/8P/2V4HsANwITdiQfNg4ryMyk/ZxgurPYy1L2kpPoj2fSrdYYGPQAdRT7ogSDP3s9McVctU2QqPQdabKnfGT7nvXhzXLue1dyI4ojvLnI9s8VpQnOBk8enU1nqSMZOTUscrpNxtKYxjoR/wDWrhnc7KcLnQW746fzqZvm/iI96zIrlFK5bmriTDHWuOVTl2PQVNk0ccismJiQM5BXr+NaEEw4BrNSbB68VK9/DbLmQmrpzTXMwlF3sbkDKxGcAVdjmWPHzd+teX698V9M0EmJg81wDhYlUlzzjgdx71iW/jDxT4ok3WkUOnWj/OpuFbzCuOw7H61u8RGK93VlPAVZLmqe6vM9tl1yzslLy3CKAMnJ7ZxnNZ1x8S9AtTtfUIC2fuJIC35V5tZ6BYOY5dWvbnUHUdJ5MoPXKjGfxrctL3QbNFS2jjt1XgBYFQfn/nrW1KtUl5HDOlQgrO8mdQvxW0RmISWRgO/lPj+VWB8VfDgGJb4QD1kVlH6isW08TQuDHb3du3ONgKnn3xV06/LMuHtbS7jyf9Wy5HrkGtXUqJ6O/wAiF7O9uV/f/wAA6Wx8R6ZqkYe1vYJ1IzlHBwKssysMgj1zXnt5Z6FeMPOtG02Yj5JEXyW/Bh6VYtzqelmV7W5bVbbA2wSOA6gejY+b8TWH1qX2jf2EX8L+/wDzO0bHSqF2oOapWevLfpjaYpwMtE3DCpmmz1OKXtFPVEezlB6lKVcd6jzggZqzLyTjvVduvpXnVr86OuPmSIcEmrFv83UYxVVH3OV6cYzV22XaME/jW8JXQSVi5B0HtV6H5gMiqMQHpV+EV6NM4plpCOB3qygz1qBIwTkjJHrVuNMnoMV6EEZihOM9qTb3qby//wBRo8s+la2JK5XIqvLHirrISDx+FQvHn/69YTjcaMuSLJJ5qApgHPWtKSLGeKpzLnoM159RNG8SjI3X09qhaTipZySeRWfLKVUnpXP11OhK4s1wBnnFZl1qSWq75ZNkY74zTLq5CAkmuP1rVhtmubgslnb/ADbmG1G7Z964sRW5NEd9DD+0di5cazd+Io8oZdNtVbcwOPMdB1Leg9utGmnQPDqyzybEUZ3TMfmz7nrXkfi34tJaQmSMtEoySwdQFXOMtz39K8E+I37QZt7llt7mW5ukLEM3AU7QAABxt68nmnh6dbEvlgjsxNOGFpt1ZcsT7VvfjZoumo8enJNqU4UsxRPLjHoNzYyeO2e1Yq/GmfXltLs3UOmWKt5jxxyI7nGRg5PqOgr4ItvG3jnx1GLnT5Vt7SE+TveQMseABjHLAfMOcYyRzmq/hzw5468X6bBqVtft9mmWUwAFjl1cBkwoyCeSPpX0uHyvEJatI+Lr5zllKT5Xe27te1/V/ofojB8ddFMpjbXVluFwXRkX5ck4zg8etb1p8ZbFpTFtmvGXG/7OvKZGQGGeCQeK/ONfBfj6TMcd3Z3CbvLUtJ5ZODgHkDv/APXrBtfH2r+H9RuNPvjNbamoEJljuDujPVcFTgkZ4POM8Y5rSpga0Fa97DoY7AYpqMZavvofqtH4o0nXFMTRsXxzBcqCR07GsbXPCcbRibQryfRLpWDoYsNET3DRngg/hXxB4M+M/ifwtqNuNRQ3tnExSQNGDc7inB3Z5wecHBNe/eAf2hLDxTBDHbl5LsRhzbz/ALuWQZwWXJwefTPQ18/iKclq43R9HQp1aTTpvTz2PTbbx/qvhe5Wz8R2haM7dmp2inyXJOMFeqEcdeK9C0vxNbahErxSrIrDIKnIriLbV9O8T2bwyojo3ytFMvX/ACawY/Dlz4T1H7RpUhXTmJLW5+Y5JHQk8Ac/nXkQxM6Tsj1Hh6OJWq5Z/g/8j2b7WGIwaXzck5/nXJaTrX2qIEjaccj0rehuAQK96jiPaRVjxKuHlSdpF9WI9x6U8t1NQxnceepqUgkYr0Iu5500Kp+lPPzCmxx4x9O9S7eOldCXY5mivKuc8GsbUIiwORmt51rPu4d3TrTaujnfus+DP24/D0Ud3ZakYIjkiCV2Yh1BPyvn0B7e9fFpr9IP2yvDkmqeApGjtmuCJwrkY3RqSMvg8cED881+cLcE/wA69TAaQcfM8XH6zUvIZRRRXpHmHq/7PYefxB4gtkYgT6Dext648vPH4gH8K8tP+t/4F/WvTf2bro2vxZ05ScxTW91C6/3la3kGPzx+VeZuMXDD/a/rXqVNcLS9ZfoeVSusdWj/AHYP/wBKX6H6K+CT5ngrw7JyC+m2zYPGP3S1uoMjjqa5/wADRiPwV4cBwMaXagAdMeUv+fxroAcp7V+8Ye/soX7H8k5j/vdW38z/ADHAc85qZen0GKjUdP8ACpB07V0XPJbHL0p3G05FNBI46VJ0NTbUhiocDHWnFhu+UA980xenQZ9aN3QDk07a3MyUdO/bpSdDgDApvDKO3pT8joOcdwKokOvQYpp27wAPrTsfL0+nPBpMAjpj1qY2SGhD83HbnOeBSbSp9sinLx29eTTgcrjr+GarmSdkF7CAZ7YpM47dT2peR9faggjn06+9SSIwBIzx9KCuOc4zR3x1pCM5xz6n1qugxASD1yBSgFk69ulLtOOeOaRuAo9+tO5QbQCSTkY9KGyGwCQOAOaAcJ2HFHGM9s56UlJgN3Yypp5ZW/D1pOG/nzTMgjgEkVS7huSqQO4JpOh6f401RyCCMU4rjB9/XFTfWxIKCopR1IHXvmkJ3AY6UAAg4z70MAIyRyRTWA+ppRuY9Bx2xSEnOCM59KV3ew0Kp+U44H8qRvmwB601uMrkHNOGOMHHHNMY0nnmnhO5NJnAOOQPWk+Zslf1NPZADAdOwoU7Sc8fhTSNuM9fanr93GfypXdgEHLZbk+nWkdwzAdRT2GBj8hTAhbGOtLrcaJMgAHP5UzG48EH1FOYcd8egpoIJ5zx6c4pJX1JQpXHXNCH5j1+tDEhQw9KIxk59Kvm90fQfjikJx1Yj6ChmCj5TnA+tR4PvUpCSM13wpOOTQpwMEcmlDeoBNH16fWqtbQ7wJ3E9celAz1PQ/5/z9aQEk8Dd+tOGS3uT1P60bBsLkHOefc0gJHHIJ96XIiJ/T6UhO3Awdp6+/rSQhyICenH5YqcjaMYx9B0qBZG3KMnn2xTihKgDhunQ81LWupDXcOEk/Q+1IzFiOcAHsKRY/lA+9kevShF+b5sj8KqyHoIznA+Y5B+tOzwGXqfakZRj5QTmkRTwSCQT2o0HoLncTuPPr9KTITkZ+uaco3E7RjPHPpS+UM+vvih2YXJkcEYzjNMZgMY6dM1EEAbkgDoc9anKZUYwRnNRZIzaSYqrtGf69KiEmWA/AVIBhfbpx39qYqjeOeOlNW1Eh0fByeuOw6UrKTnnJzxntTscnvilVeASMVN7aiv1IlBDH06dadIcsAP04pd4BIz/wDWpuMn1J/WjrqPrcNqrnB5/nS85x+tLnBA/OlJB6cincQ0DAbpmlG7bjpmmuNzKR2qVCO+SaT0VwehFn1/lTgQRn2pz4OAM0igFuuOaLiuJuCgEfypjZbjO3NSONpPJPamgAsD69qEluNEe5gOew59DSZLKRgg+tTcnqeKbuVh+n0ouuxVyIKqDnqfaoW4AA5HWptu09TlvzqLI2dMYOKOpoiFtvAHUVWn5BNWnUZ3DH4VXmQMp29jVLQ6YPU+T/2rICvjG2mPG62RQD14zzXhJNfQ37VELy6lHcswAjEMeO5yrkH/AMdr55I61+LcSu+Pb8kf1VwxLmymj5KwlFFFfKn1IUUU4Y5/SgC5o9m+o6paWyfemlVB+Jr9K/h1paafpFjCoIEcCA55ycCvz9+EOnpqfxF0SBxuzcKQuwtkj6Hj1z7V+k2g2ywW8cYjClMDGOleBmTvOK7I9zAK0HLubG3Cj2qCYEHA4NXNowR+FQTLk9Dn0FeTUdkezApBiOvb06U9Ztx3fKu0decn2pJLcYCkDYCTnHKj2qpNGYXIG7b1BbH9K4Jy6nrUUtC205bPPX04q7b3IVcOwVQM/WsNZtgLEkdRWXqmtmCIlSC3YsenvXj1qnRHuUqLnob2r+LIdLgLO4GBk7iAPXrXkWsfEjVvFsk8WlSNp8HmCJruVDkjuUXvjnmq3iGzuPFEkksk7LpgJ89SMuyHgheR/I1ha5r1noNjEVlK+UpVSxxwOn4UqcubTdnounRo6JXl+R1Gn2Vh4akWcyt9oDCR7liWldh6sfQVh+Kfj5p+lOTZ6l5csa5MInXLkdRjtnPAr5/8ffFq9vQ0UN2z+ZgZjbaqqMj09+1c94R8HX/i27Kozkkkb2TdxnAC9z9fpX0eHy+0Pa4h2Pl8TjVUq+zi+Zrd9Eep3/7Teq2jZsrVvLdSFmvJDwf73y9QDz71zmp/tJ6xfMRf37X4UEJ5C+UvPXjHOOPyqh8ZPhh/wgPg/SrhruSe4lumhkXaFQrtLKQOo6c14seBX0NDBUJx5kj5rFZtKnUapJPza/I9uvvi140hs7K6NhqFjbJKluJQrJ50jDftxgbiVIIHoevSugs/jR470aK0N9omqRQRGRZYhEQScArwRu4zk5rzaP4tzXOj2NtqlpFqklrqdtfHzgR5qRReWEyDxkAZrrNL/advrbSRaT6JbyTGR2lnW5dBIrDoVIY9hzmt3g6LWsPxPElm+YOV1Z/JWPQtO/a81G1eGPWLC4giAXbDcq2GJbBwTwAF2nPFet+D/wBojTp7WC6sb7zHmwx05TkHPXHXaw7jPavnKX49aXrEEGn6naG80g3ETzWCsC0i5IdVeRcAY9cexB5ruf2Xfg3pXxc8KeJL6xibT9Rt7mdLJkuCTbxuoKpu7uOm4joa8zFZZSlHmgmj2ctzypzcmLgkn2PrXwp4+0Xxw4+ySrFqUXJiJ2yL7/413KSs/wAjjEgHPvXxD4m8FeK/h3JaTMxlhjlPkX8UgWZJFwSXB6gnIwM8Cvon4BfGaH4lWTaZqk8I8QWpKyrEMB17MPUYwD718r7GdGpq9D72thacqCr4eV49uqPWMcAfyqNkJ9Qa1Rpv8QGc9CKSSw2ZOM5/SvQlQbjc8BVo3sZMSHceorRgTIHB+lRNbbcY61btwQB7VzKDizWUrotQR561eiGMcfnVeJc4q7EuP8K9OlHqzgle5PDkgZxVmIelRxgZBq3EmTz19BXfBGTZLHHuY+noBUjQHJHapIoSMEZA9KsiMt2Brexm5Gc9u3JxnHGaheDB659citkw4B6Gqs0O7oMH2pOI1O5jSx5zx+NUpouDx+NbMsWSciqU8R5yK5J07nQpWOduojk5H41l3CZyK6O7gypNZMlsTgkfWvOqU7HTCZzl5bMQScBQCSa+Y/i18UoL7XTpGmzEW6SCJlRNvzsOhHrkV7L+0X8QD4J8EvZafJC2uasTa28TDcwQj95JjPAVSeegJFeDfDf4e/arqC4ugJvJcFzIhOTt6nPfng15HseeblL5H12EiqOHeJqfIyfDnwj1jxk0dzrDS2dk8bAW0R2vyADkj6ZxnivlT4kaWmjeOdZ0+IBI7W5aELuJwV4Iya/VjTNKgisYYogAgUYHXivgb9rn4YSeGfiVNqNpbpBp2pxiZSudnmLw+SeATweT619llqVNXfU/N83xVTHVLN7dDyjwL8RtW8C3SS2NyIVjEzIPKV/nZNvIPUZCHB4GMgZrpfDP7Q/ibwtp9pYaamnW1rawGFYzbsSzlsmYndnzPfIHtXmTwFCM5GQD0x1p6oGI+XHT8a918rPlPqcJyvKKv+Z7npP7R17fQyf2/Z2lw5QwrLFvRgSMBu/y+uMn2ryWa9GqeNVvLGNbHzrxJI1LbljYsOcnHG7nmqUKOYWAx13YK846dfT/AAr0r9nP4X3XxH+LOiWiw7rCzuEvLxsBgI0O4Kf94jH5+lZJpXO5YOFGKlCNj7m1/wCFWl+LdCgnls0tdQmiDvIihPnIGc469OtfKfjnwPqnw+1WVAs01laowiljBDQ5zyhGDjnPWvv57Ta77VIjU4AJ5Arzb4geHbS9jlF1CksYGFDx+Zj046k181Xo+ym5LZn2uUV6j/dyV10Pl/wN8ebqLZBfyFrqLauRkF8dT6c5A59K+lvh98UhrK+XPkIuMmRtxwRx/n3rwO9/Z7tr28nmht7iFHmLxxIx2rz3z1z6dq2NC8D6z4MuyqWM5CJkqi5O3PbnpXhYrD0qnvUk7n3VKCS9nXtrsz64szDMFeLAzzwK1rVsGvKvA2rXZt0EilWHBUnp7V6TYXe/aSME1zYeVpcrVmeLjKLptpO6Ojhfp2q4gJqjZ/P0zitWJMjpX0FLXU+bnuIsfSn+WcZqRY/XinlcD1xXfHQ5mVXHy1TnTI4rQlXafrVaQcdK0sc80eHftJ6OdS+HOvIsKzubNyqEAngZOM96/KO6YG4kK7tpYkbjluvf3r9kvihpy3/hu+hZCwlt5Uwo5JK8frivyF8a6RJo+vTwuUkBPyyRgYbHynp3yDn3ruwejkjyMarwT7M56nNjPpTaMZr0zxz0v9nxQ/xOsyyhtlneyAH1W1lI/lXnI5uB/v8A9a9B+BJ8rx1JMdwSLS9Rdio6D7HMM/rXB20ZkvI1HUyAD869aUW8PRXdv9Dzoq2Kqy/ux/OX+Z+j+h24i0jTowMBLOBOT6RqKvdwOPemmFYm2J9yMKg+gAH9Keh3Zx061+90/hVtj+PK8uepKXdkiDOMkE+1Sfwiok5HP4VLjHHvWlrs4mKFx3pwbP8A9ekP5fSlCZ5OPwoXmZj92emOlKxxkdQev+fyppLDA7fSnFcnBOM8fSklZ2IHgYUfN06GgLg8846GkwQPlpe2P1pMkB1680pzwQAaM49SfpQpBJGMYqgG5+bjHHfrTiQP/wBVDdMDOaQH5DnpS0YC9hScH3wc5ojOe2R/Wnb89+aLdBbDSG69Pb1pQM4GOvQ/5+lB5A44oZSBgU9xi5z0P601gFPPfqaAMeuM9x/n1pc5PfrTtYAPAII7YxUZ3BhjI5qXtnHI/nTVAUk81KBMjZD0xx60KCpyB06gVIctnnH1pGLZxj9KpXasXcag+Y96Cp6Hoe1KDuUgck9aVxlccc0tRDCxUcYOe9KJc9Rz1puwtznn19KXyyD17Zp2toPQXlj2Pp6UuRyMHrjBpNmOT1FNzu6cfjS0YbjwQ7Djgmm52vkZ/CggjGDk+xoxlSTnNGi2EHFC4LY5INIOpPr1IpUfHvmm3fYBWXc+eOnSkwFfgYx608uBjAHPemAkMccZ/D8KnoNCn5vXBOBSsSSM4B9aZuC+hPrigt1zn86d9QsPBxSFuDjgkc+lIN2Bjoe1OVsjkfjQITcQvrmlwT7Aj86UgDqMUZ4ORt4pW6oBpBU8c46GlZ8Hgbvc4pxG7GQQT7Uo49qG9riuZJHGeSOn0ppB9MingEORj8qc6/LnsOvtTO25Hnbgj5exp27e3oelCkEAAc9KUpsPOfU4p6DBAN/PzcdqUghgfU01lAPHPr9aQOSwJ554peYeZKHDEZGMfjUhBx1w3txmoGHPynPtmpEcooJ6duaT2uiGuw3cQwY8D1odQoB/IGkA8w5z+tPICKTwWB9aew9hy4K8Hp0FPCBs5zzx1piEOowSKG3DJDYJPSo62IsKRg8nJ/lSeYSWI5HbNNaQMCMdupFI4AGUI6Yppdx27i8tlhnGeaElyQCM9s0jKxHyng9RS+UNowPm9x+lVo9x6FjC4xyf6UwjLcHj+VJGu36emKFkwxycDjjvULyM7CbgOck+pqQup74HTkUzOGyO/XP+frStkrwOcZ/GhoBGiwODkE5600Aj7x5xinBiSB/Kms37wDPHemk3oPUexJBUcinHDDAznNN2EHrnNKuQxPOO2DUegvQEU4znH6U0nDccilbODjH4/wCfrSqMqMnJHegXmLuJPHAPX1oVQx98dBQCSepA570nIPrR6ANZsE5U8elPYqSNoJ9RTWzxxjPalTA75J702PoRkhnIpM7DnjPpSsu1i2Mn603l89KotEZ+YntUbYz1/OrGzrnqPUVHMu3OOwzipvrYtPWxVOQcZpjEFMY59O1St8x6AH0qtOpZSR+g6VbV1ZnTHU+aP2qsRzwKSN8wjkwOwG9a+cTycV9GftZQv9u0ZlztNqSwx6P1/wDHq+cxX41xOrY1J9l+bP6k4Ut/ZFF/12Eooor5A+vCiiigD2P9lrSjf/FXT51wyWp3sGHUHIr9CNNTlmzySSBmvhv9jeykn8aahKIyUSFfnI4Byc8+uDX3PpsZWP0GSDxXzmNvKtLysfQYT+EkaQXdj0pJI8t25FTRjp6VMIxn2HevMmro9SG+pkyQZA4PHSsm6jdRjr/OuqktyV6cVk6tbOp3iMt8uDtrx6127I9jDb6nJ30hDkjkgY9BXJ6xeAqc4WMc8jdkd+O+a6nUbaVy2UKLjPODXLX/AIfuL1STuzg4wAQPrXDKm3ufVYbkVnJnA+I/Ey2sLbF8pCNuAc9AcAV4J4z8TXesXhRVdgwIRF5LD0Ht3NfQOrfDC61V4/tKQypGSymVGGWOOOP61nW/wgtNNaSdbINdseijci+vB6f/AK69PB+yw/vtXYsbBVl7OnKye7PnHw94Hn1LUEEyENlcJINp5yc4xz/9evrn4MeErfTNIMcSRnzQBmTDuNvoe3J/Dismz8BLI21o2ROy7Rt+ufXgV6H4U0eXSY/LAJVWDpnGc4/+v0ruqYqeIn72yPJxGAoYfDOOH3e/c5T9pr4XTeJPhFey2MU11fadMl7HEi5Z1Hyt09EZzXwPFH5hwTx2r9Y4ryO5gMcu3bIpRlfoQRivin4//s5T+HNQuNc8MwSTaVOWke0AVnhOecAdjycdq+jwleKhyt2PzmeEq875o7fifOOzaxGOfQ0qJgEEc/TNaLaXdIWVreXcwBACHIxjkjr3rS0fwLr3iKd00zR76+dPveRAxwevp+len7SPVnJ7CV9EZVpZfbJFRWCncAPlznP6Z9u9fqH+xt8M18AfCGz81HivNR/0uVZogkqFwCFYdcgYHNfLXwF/ZX1QeIbXWPFlu1nYwPHMlsx/eyfxAMozjkKa+8rTUmsbdUt7V3VVAAYk5rF1Yrqayw9STSSOZ+MuiWVz4dnDW6SSSdN/QHjnj8a+NNeXUPhx41j17QiYJ7KVJYiuSpJ3F1ZR/D1BPv719n+I9N1nxIrITCi9l2k7a5E/Bdn0XUbaayt9SvLqfzo7i6THlELhQNvYcmvmMRFObl0PvMpxCwkUqmvl6nq/wj8c23xK8Gafrdu6sLiIF1zyj/xKR7HNdbcQDnuPQ15/8Ffh2/w38PzWTCFHuLhrlo4FwgZgoP6KK9JmyVPSqoe9CzOPGRgq0vZ7dDEmtgD0zSRxYOP8mrkiEnuKbHEc/wA65nH3mZwk2tR0H04q5CvP9KjijwfercUZNdVKDCTLMS9jirtpAc8jj1qC3hDtj06+1akEQC8fX613xj0OSUrD4488danWMAjnk05EHFS44znFbpHO2Q7euOR61BJGOfSreflOMjFROCQCBnPejlKRnXMWefXuKoywA8459a13TdkYzVOSLg9hWTR0JmLcQ8dKzJ4dzgd/WugliyOmcVmXEGGJxXJXp3WhrCVmeBfEXwVp+ueOoLvXb77LHaLm1gW1MjTx5zINwBxzxj8azpdBl0TW7g6FZyXmmyxpIkTyYSPA5TJ5zz7/AKV79f2cV1GRIgPoa5+8tEtD8qZUHpj9a44UYxg7o9aeOnUUYSd0la3Q4PTtRvrG2jjvLBkdPlLQP5gPPpgdq534ufDnS/i94Rm0y8hUS4MkFxtHmRv/AAsp7defUcV6gxhIw6bv0pY/JUSLHJ5RkQxkbQcg9ev0rto1lTVjxq+E55c6R+YPjv8AZ18c+ENSli/sS71C3XMiXdpEWTbuwu4jgNwfl+lcWngvxA3yjQtRYr+7wLZ8hsbsEY9D+VfrlFpIiQiAptx8iYyuc9xU8ulXt1JKyW8TxbAFiQhOR3PrXoLFXSWhxvCJNvX+vkflb4P+CfjjxXfLFZ+Hb9I3G0z3MLQoB9WHSvv39n/4Qad8GdAa3iC3Wr3HN7eqoLStj7o9FHQD/wCvXrkXh+5eCNJkRX6Pt55z7+2KtReFiFKb3AJ678EfiKtVXe5apRlT5JdzLnW4ltydklmGUYZyPxxVRPCsd60k0sbTsR94c5/wrp7HwZDaSCRQNy8DJJwO+M1sRWKwAYFYzpwk7s7qVWVFWpaHIQ+F9qsrKqx5yI41Cr7Z96sReG43fJQZ7sRXW/ZgactuPzrCVOHY1dapLVs5k+FLRnLGFSx74yaevhzy1Iidk9MDpXULbD0qVbYEjisvq1J62Eq9RaORj2dgYcAnNaUMRyKuJag4yBirBtdnbgVqqUYK0TmlO7KflYoZfSrn2c5GenrUTx8nGcVRFyjLHxVOWPII/GtOaPbVSVPzxTREtjlfEdqbjT5wOoBNfkd8cNMbR/iBr9qFEdumoSvHEONm7HOPRsZz3xX7B6jFuRxjOa/L/wDbH8NjSPiRqVwZGH2mRWQHpIuDnH+6T39TXbQaU0eRif4bR8617x+zR8WtO8E6pPpOutbnSr2SPat3ZwSQDBJYyOw3DtjBxknOK8HHFKODxXfOCnFxZ5NKbpTU10P0H1n9lfw94j0u98ReAj/Zmp3dvexJCLjzLS/8+FggDE/IAWBBHHbFfDMehaj4f8aJpOpWsljqVreLBNbzLho3DgEEfWvsf9hn4qfaPDuo+Fr+9TyIJYkt4pBhxG6sWOR6OBg+hxxS/tufDO3h8deCfGscaB77UItL1FgcNK6hTE2PXYrgn2FZ4HEzji6eFqO6T0+/9Trx9Cm8NPFU1Zta+Z6dKf3zNjHzHgnvTcEAMAc09huuJCcHLHgdOtPxtGOgr+mYO0T+Fpu0hVOR6HocU5c5Hf3pqJz1Pv6dakHHf86pHOxRwRmnJ045poHr+tOXvgckelHQhj+M9Dn0o6kAdfpQGI5IP9BTkGSCBkYoTtuZgQATj049qRGI4xmlIAJyPrS5z7e1O91YBvTJwSaMknke1OyM4Pr2pC2CKV9QAMAvOSfQUEgrgc56UMuRmkVADnORU7hoHOSOAMZPvS85O3n1AHX8aCoOOeR0NJhgcjBHTNGtwE8zHXn3p3mfL0z2xTWwV6AHPejJ2r+WOtWn5DsiUNwPfmhmGOmfYU0PlTjmmhjnHbPelqyLEgJHTig/MAe9RswIOBkD1pwJIGTjHbFDa3Y7CtjOe2KAPvHOO2abkgknrjrigsTwp6Von0Cwu3B/u5NIM9P/AK1KWx0J/AUoIyMYJ6+pqBDAmenvQSV6j5aUNjg5xQ2CCQelPqUHXA4P4daUjnj1yfc0H5sAkfSk3AHgdfSpZIdTu70mCTk9PanKcg47cdaQ5bHUewqbMoZwG9R7Ud+eDTmOe2CT1pn3iMfpWnQaHryxHUDgmggOvXOO9AGCc9xnrSOcdAMHniod29BEW7jj0706Mbsk5/lSpt6kcHuKcjbR0AHtTldbFthjbn6jt2pMYPqfbpT9wJzj6UHAOD19DU3cSbgpyOTkilyBwPy64pCAwON3A6dqTb3+7nHFNNdRDiB3Helxjtz3xTMtgc8dOKVCUUDmnckzSy444Pt3ppORzzx1NNGACCDn0FORR35H8qZ6ALhWHb2FSDMvHr26AVHwTkDaD0FOdvnBB6UPUT1B1Cg5J9s0KjHI4/8Ar0K27PP+f8/ypRIUYlTyCc0tdhailVHJbPtT9u84HTrwcU042lueeSc0pLBfvFT0J7AVJA0HaxRhx/eocjtn19jQDtO49DyO9DYPfBB4FX1K6jt3yjjkdR0oZgxwQcH26U5AAM9j3ppwp5XINQQK/wApzgEEfgfamAZdT1HU07zeTgbh1pY2CnPIzx/n/Per6FapBJGT90du4pyKQTnnHXtzStnj0Hp0piP/AHScYqd0Tq0T4AGD+JpBgDjNNBAUjJIpiFt2BkcE5NSloSkP6mk2ucYz9KQYRieeeOuaFlcn5lBHc1ST2Q7dhGUhc5789qEX5m9c0MxcZ4Yexox6ZBo1sPoK0oXrnNIGZhu5H0p2wdSNx9f60jKSuAO+KSsLQf8AeXPfNEeVAHp0xUZzgbf8+9ODfw+3ai1hW0Hlgq/TtSo+Af5VHz36/wBKfGozjtSaVhNKwP2NRjCsSOpp7JhQfypu3GOp+lLYEAQ855zSN8vBGe9KQQQd3PrTdxzzzzngUkrlIRpAOCRUbsAB608qA3zcE1H90cg8cjPerSS2LSIXG45Ax7VFIojQ4OfapSuScA/41FMpXI43E/hS8joj2PIPj7ocWr6RFI0O9orG7KEDncAhX9RnFfGxXkg9RxX3r4y05dX1PTbFuBPHdRANxk+UW/p+tfCWoosN/cImdgc7c9cZ4r814uoJOnWW+qf5o/orgXEOeCdB/Z1+Tb/yKuOvNJ6V618H/gNf/Em3utVvHlsNCtNpknVRvlBJGEJ4GMHk8VxfjuTQz4huoPD1q0GlwP5cUksrSPNjguSeOSM4A71+ZxrQlNwjq1v5H6nKjOEFOWiexzFAopVGT1xWpgfVf7FNm+dauHjiCFlVXOd5OMEfT+ua+y7EblU45HFfJf7GWnyW+iXs7gbJZcqV67cf0IP519bWC4UcjNfM4m0q0mfS4ePLTjfsalvDnANaCWu7sKrWq7yFwPWtiJAV444rgnroelFWKX2U5wQMe1Mmst6kYzWylspAyeTTxagkfrXM6CktjphUscfJ4ZSeQswOOOAABSt4dh2bNoQbt2VH512DW+e1RvY5PGD9aylQudqxEl1ONPhm1AYeXzx9Kqt4Tgdz8g/Ba7VrTB6cVCttsbcVyMdutY+y5Xc1WIn3OTTwZbuiqVOAMcDBp6+A0A+TzlPUtG2D0x/9euwii6dDVlFwvt6V0RstTOVao1uedR+BL2G8jkdp7q3RvmRWXe69D16nvTofBd3FMQI7hk3HDyBeBnjtXo2TTWU4+9x7V1RnYwlUlU0kjjrTwrLDbxJ/Z9nvj4ErwoSB35xnNatroc0cWGEcSZ52EAn8ua29pU4BOT3qJ42znPP1rR1XsYexUndkMNoPMMkrKcqqHCgAgdM1bimhgXZHxj3qusEj+pqeLTS5BY4X261spzkrCdKnDVstR3W8bRjd16VdgBPXjJpltZLHgAfN2JrUtrYgZIyP0raMJS1ZzvlT0HQQ+2D/ACqWWPA9asRx7abIm4nmtlBRVkF29yg8Yz0JoWPpirRjyM4pFjJPNYKnqaJjYYSzYA5q5BHg+uaZFHs6cGrkEeWz0461vGNiZSLFvEQB1xV+L5VAHPuaZbpkgHFWUj4HbFbxRxyYqL+B9qmCDHf60mzoealROMdK6FEhkRXtg4qIA7ipQgDv61ZliYghTtPYimqpCgHt1PrQ4iTKssXPHFVJY8ds1q7QRUDRjJ71nKJqpGPJBnOBVKe1yTnn3xW9JCB0HP8AOqk0APbt2rGS7lqRzc1qw4rHvbEyqyuue3vXYSWv5VRurHIPFQ4Jqxqpa3OBn0kr/q8lc9+1VDp5HGPzFdpdWTduo/WqjWJPVc1zSwvMtDqjiZLQ5dYJImPymtCznZMDJDetajWC8gDkU1NOAYfLk1isPKJv7aMlqiSG6cqDvLD3FXonZuTwahgs1QVaSLBwBWsVNdTnduhKjkipA2OgxQsJ9DU6Wp4J6VsubqRoRqrPxjgelTpCfTirEcGcHAq0tucjv9K0tfcluxUWP2qeOLgHHFW1gAGcVKsQA/8ArVaRk5EEcQGCfwp5X8an+z8A0hTb1FPlM7kBUDiqsoAYnODjj61eZcf/AF6gkj6ZPWoasNeZnSj8c1RnTj8a0Zhhj6VSmHHIpWKaMe6XcTmvgr9uXwpNLrks6KoiktkZXXlgUyzKB345zX31cDr6V8uftf6KbldFlCJh/N+c4A3joOeowWz9K2jLlaZ59WN1Jdz8z9pH8qOhPI+tegjw9FB4me0nLXCXD7CLNQx35zhRnnv3znPpWZ4m8L3GmXiWciRxJCvEqp99SSVZsZz1xzyMYrvWIg5crOF5dV9nzrXyKvgXxhP4J8SRalamQYR4mVX2llZSOvbnB/Cvuj40TTeIPg18KJL6QS3V/wCLNNSeVeSSIJVfBI9RXwdFZvLdwRW8QDspUjlhIR8w49TgflX2fr+q3F78HPgjDdMDKni63EnB+dlQnePb5+lb4aCqY6g4rW6/MwxfPRyzEQl0Tt92p6QjZdxjPzn+f/1qn6D5vpxUAwJpOpJJwPxqY9sjH9K/pVao/hSp8THJkEnPB5qVRgAH9aaABgYxS4Gfeq3MXqOAx/8AWp4XGCOT1pFBI4p69PYUzJsYfn9uM4zT0Pft+lNwD179KcgHIPPfkUugMUDaxPvSF8YwKU8cY4NAUHoNuaSfcn1AcdORnH+TSkDA44pMdAeac/pwR/Kq6iEDZOB0HNLjpj6UgUA8UcjOTn8KTaGw3A9uMdaATnsfegt9fr6UAjGcY9uvNG62ELuwD3PSm5yccdx05oUknvS7txxyKGA1lzj8qQALkn15z1p5/T60jqc9c59KEu40NCA8g5p3Q4H5HNABwMDGD+VI3DDBx2oauMCSSR69h1pVOVx6evNLnjj+dGQoHP5UfIkQplsjnnpShQMfXrTQSQfx/GhTwfrT1KFJII460hUEjBx+tOYblwT069qaCRjnPcd6EwHP8w96btBbBP1pQvqfw7UZ+bHUihAKvX046DtTSMnk8e9DNg7uc9MUmcryOtJbgKG3HB7ZHFK2GwODgZppcgEYOaTLKc8nimx2H7cH8+TSFSep/ClMmV9fbFNJIx156cULzFqAXgYGB7U4DGN2B34NIWxwMetIVUDk5PcZpNPqA0AkccY/nS8r7H1pV5OCTT8cjOfWm3bRg2N2468ZPH+NGQxXHI9qUEYGcY96QIVw3p68Umu4CgDf659qQHPOcZ+lO5PsaMY6HBPUZpRVwMhV4x155qRnwCMcjjBGMU149oGT+BNIMlsZ5qnrqd2+pJGV24HDdDz1NJgbsdh04pmP/r88U9G5K5BB6jGaNtReZGPlJyM496k3ghsKCD0z2pZFy2Qc5/yKaiZ44BourXC6eo5UKrnJzjp60xCNxLcj1PepG34JI9vSmhN2Rjn0pruJeY3gdB36Uu7gADHQfWnGMqemc/5xTQuenHB60h3ROCNvy9B+lMLcHjIPBzSpkE5z9KeHKnLcj0FSZ7BCmATnIPanMgwcHPtUQcI2FP4DkAU75lB5yO/fFJp3uJp3HgkjGOKPLUJ0455FMZlKEZ57U5Gzwc59zR0FZ7ibcg4705enPHpQAT/jmlbPGaHZ6CuN4OSc+nNI2MknB9cU7OCT+o7UwOgznjPtRsNDiN/GAcfjSHjpT1III6UgbpTTEOZQB1zn8qZIcqOQAP1pzOS+OvtTCN+DkEexpJWBaAmc8fzojHzHpjjt1pSp4wcU4pnnOMUNodxo7nOeaXeV9vanqMck/rTnIIAJzj1pc3REXI2bKknt3xTVBUnP1pfem7iW4PFNlAxOcn16Y7U5WyM45oYYUenWmrk59BU7q4bobIhYYI/Go3jLMCPp1qxuzkcE/lmmOMqcUXsWm0QhGwc/TPpVa8Xag6ZzxjtUrORx1NV7gjy+Ryau2tzogncwNVcJrmgz5HnRXTYBGSUMbB/0NfPvws+B0XjL4jeJLrUYUOh6NfeQsTgiO6naTCQ5HRQuWP4djX0DqbLBrmjOVLAzMNq9v3ZOf6VzXh6WfQdF1a28xYPtniW+1F5xLg7YrdMAAe+Ovoa/OONpOGBU47qS/I/f/DVe2xroPZxv90mcD4/8YXWtTyeDtE0eGy0LQmC3Nusi5vTEXZYywIXyMEE55O3HWvmK7uZLy5luH2l5WLtsQIuScnCgAAewGBXc/E3XlvXmCENLe3DXU7lFBcEDaeOnevO6/KcKl7NNK1z9qx+lZw7BTkO0g4Bxzg02nA88jIrqPNPtn9kKzWHwVcyAcS3UkhJ5J6cD8u/vX1DZdAfX2r5m/ZILN8N4d6qrPNIVKgL8oO3PH+civpTTDmJF9q+WqRbqTv3PqaC/dwXkdFZDdjtnpnrWzbDkZAx71l2K4QZrXtvnA4x3rl5NTu6FpFBOcZAq0kfH1qOGPp6Vejj4x/KtlESZB5Htx701rYkepq+sQx60vk5qHA1TMo2mcjb+dIbTI5Fawh/P1pPI9uazdO+5am0Yv2LHQGl+zFe3WtfyMUeSP7tL2Ce5fOZQh7H8sU/yCOi5rR8oY5X8Kd5eTxVxoq+pLmZyWpPJG2pPsS9Dz+FXvK9RTgmB0rohSSIcmUVtdvQAfTvU8drluRxVtYC/t25qxDbY7c4/OuyMUYOTGQW2COO3WryRAL0p8MGMcDFT+WBnNWzPmIBjPPSmMMcjnFSScNx09qiPI9DmoZpFdRhHJpVQZzwacFAOTzinZNSW9AH1q1bLgjP4VVXg1ZhYAgZppkNXNWLGFIqyhJUYFU4mwvPHFXougrojqYNWJAMnpUij260i8c0/dxzmupeRiwJ555phwW6HPXNKT6cmkPI55rRktCH7vvUZ/Opc84IzTXQnocY/Ws2r7AmV2Td7VUnXaORnFXnU+xqKRA6nPWsZRbNY6GSZGJbYMkHBzR5ZkGTn1q40arjIx9KFiy3A+may5TZy0MieyLA9PrWdLZ8+h+tdQYM5PSqs1khPTJ9qtREpHNPb4bpQITkcYrXmsinOKrtD6DNQ43NFIpLHt7VKkXTjHpU4h7Y9ulSJCeMc1DiXzBDHxzx7VajTPFMjiOeR09auRQgY45pWKurD4ounbFTmIgDFOijA4x+NWVUHiqUTFsh2Ep04pdhPGOasbeuKVVwAa2sQM2EgAjjFRumfr6VOxx0pj9PU0WArOuTn+VQN196sSMOKrTHb1/WsZIdinPHwxzms+Ve2a0Z22j/Cs6Q/N7VKNDNuRtGO1eA/tWaWl74W0m4e2S4EN6E/eoWVMqTux+GM9s19AXY4b1ryr472AvvA8hGQ8dxGyEHAznv7UqnuxuYJKU0n1Pzn8deEb/RLqXWNOgQeH7qdLiFrUhkiYMdqk9Qchxk+tE+paH4q0CCSXVFt9YhDLKs8YHnnDEDcOmBxyMZPvXsdpp326DXbRpkjilkBlhKjLw5AZVb+9ntjpz1rzf4jfAy3ttFk1PSDKbeKV7dU/wBZPJKrDKuB0C549q5VVhOajUdmtn/mezQhXpUr0oqTe6fX0PPrW0j019KuYblJLqXUykdnDIJJFjQAZPbDFsA9wDivoP4h3E+gJ8EtAkLR51m61CWOQsORLEkXB6cb8D34pf2XfgnFLcSanqv2Wa5+082EUYaR1wGC5/5ZrnGT7YFY37ROsw3f7VvhLT1AB0f7FaXCo5YeaZ2lcjPtIP0r38qrKWY0lDXla1+aPls7o1KWW1nU0ck3btoz6BZS8m5eoYgk9etWEUA5HT60jph5cDnJOD609MMua/ppPQ/gWo73FB5wOKUfM3/16UDPbPalAwM/lxV7GBIoJ9xRt+X0z2poORkZ/GlbuQR9KWxkLg46/lUi8d+T2Paow2R3I9uaeTnv09KHpoxMUkjnt1pm7J9fw604Z+mPWjGB7DFFhCAcnPOenvS/Q00Escd+9OJ6nORRqNgeByPwoAzz19M0McjhscUmcjHemloIcSMZPT6daaCe3Sg9OeD9aVRtGTx9aNEAu0KMdO9KxwCfTmkCjPTr60mTnJ6UtwFBGcd6aeTjB/rSnBPH6UpHfHB6/wBapAITuUAg/l1pQDj9MdKdguP8g03GRwOOgpqwDe/+NDAEH1peoxgA04L36UPQdyPo3TAzinMM5PtnOaQL82ME8UFuce/r70xi7CARgGgL/D6UofI6ge9Jkgjr0qNRai5HcelRn5Wz3p7HgkdqbnOffPWmrWBCHJwCMUqL3HGPSg7gD3+vpQrqBzx+FNrTQfQRh6889M5oGAp6g0D5jgk5pxA5YdPQe9LbQBu0YBJwPpmlCdTkGnBRt6n6g0Ku0c9s9TUsVxrnFBBPXOQKcVBPI60wMQeeaa8gQoB4OcZ9qcxJxtGc0NjbyM8dKQncQRkfQ0tXuPcXAySaB16d+lKGyeB+vNIRhQM9e3rT9SRh+UEdPrT1zzgHH50w85/lT1OM5GT702hsygd3XLe9J1HNLtOCenv/ACpQofjpRdHdcRRvOF/XtShQBnOeOadnYpGOvU9KRlxyG+nNJMVxyqR2BwMg9sUjAbjg4x+FKrArgk9fWkIGVX9SetLYOopbA5Gcnn60hUkEnp9elEgAHX9eaEOAOTtPp2prYPMBJtI4z60ByxIzhSfypCg59B0phzyM596dkxpJlgRkYOeAOlJKM5GOuetMDNtAP6cU4kOCD1wenf6VFtbkWYioRnK5POOKcGwgUcE9OaZ5nPGOOhp8RPI//XVPYb8xD8jAE/1/yKFdl7rg9B6U2U4cck/U04fe+7lc0rX1DoSBi47qw96YWyNueeuM0qkSE55x0IH+fahI8HcST60tCdEOB3Dk5GCaVW3FgDk0xjsB7Hk8D8qWNhuzx3709WK2hIQc5zgCkd9oyAfZaapYB8nAPTFISG+Ujp3IqbaiSHKAcY+YeuelCttO7HXqe9INu3g/nTlxsx1oEHLAc9KazHHBwaVc5HHH1p6hdv8AOls9RbDYz8g5yfUCnAg98jv7U0pg8HP0oACjCjg9aQ9wBDA4yBn0pqrkcfXFSeXlTjA600Jnvzn1qrpILiEjjjk8Cmod/bjjrQV6HryOKXJ5PH4UdNChSAh46etMLAtg9D3pJJGwOAetR5UPljn60uXuNIVkB6Yx3Oc1WnRR8p6ZzipC3U5/CoZwzg4/KqXmbwWpz+quE8R6DlRgzyLnnp5TZ/pXJzwNqdh4hsoWEU9lqF1AockB3kjRiRjnHzD8q6bW2L+IvD6Lw4nlkByOMRnPH4iuQ0bV47zxr4q0FMNdRmTUsyEhVyqr+ny59jXwfGdF1MtlKOjVmfvPhtNU82pp9YNf+TM+RfFkUkWqSLIWJTEeScgbQAQD6DpisLGRXXeMbN3mubm4OyZpN4RV4O4ksfYdMe2KwbC1kuVYJGkmw5I/iOePxHevyGlJezTZ+5Y2jL61KK6sodCaApPQZA61p6npdxaWlteTRmOK6ZxFgcMEIBb6ZJH1BrODfLt2jOc57/Stk7q6OCUeWTiz7d/ZYlaL4W6XI2ySNLuVCwYFow54XHpuwTk9/SvpjTBhRkYPoK+Yv2VJDP8ACJ0+UGG9lTCrjPAYE+/HWvpnRp/OgRzwWUNx7187VXvyfmfTUX7kTqbXO0AfeHIrXsgUjQMSzAYJ9axrM5KjtW5ajAxXOdl9DRtk79vetCIfNmqcBzir0PSqQkTqMinonBpFUEf4VKq8VdrljBH3xR5f61PjIz1pdmcU+UpFUxflSCHBHFWzGTmgJxT5QvYo+UQDn9KUJ+VWzbnGRTVg28U+VivcriMk4xmpEjyBxg1YWA4qdbbGeM1aVhNlZIMY96txRY6449akERC4xkgU+NN+cdV4rUhq4pjKrz1PQ0mSowfoTTiNgx2/nULyFVxxUk8pE56moc5PNDvTA9Q2bpWRKz4HvUZk54/CmSSZ9hTN3NZ3Fa5OJPerEbD8apK3HtVmBgGGTQmaKOhr2shYKSOa0omz+HSsa2mJfpx61qwAlcdu9dcNTnnGxbUjFOL4x2piKaX8K69UrnNYN3PakZqHwFz1qPOGNS5MdhwYbgO9PB3YqLgjPWlV+fSpU+5m4kjgHPrULrz1qQN/kU1qpyvsNFWWLcKRBtPXnpzU3IzkD8KjYBuf1oS7Fjj0qJo+cipVBxgdqDg8fzp2AqtEGFV5LMH29K0GjH60gUHqOfak0i0Zoswvv9acbMH6elaCxevUU5YgD3yO9RyjuUYrTaox0HqanWIjt+NWQuD049adsHpUuKQrkKqTxmp1HH9aQoPTrSjg9OKNgvcXPNKT29aQN3xSk/WncBGzjjtUTZ/CpGbBqJyT14xUtjRFIfkPtVV23pyeKsSdP6VBKMoV9KyZoilOuEHPHas+U4Jq9c5xjPGOKzpzgde3SkimincnivOvjChm8DXqBVc7kwrkgMc9CR0r0O4b5SD0rzT41XaQeBbzJKlZI2U4zghsjNVPWLOeLtVj6o+WdN1iKz8a3FlHaxxIVjljdVLO8hcJKnXncrDH+7mus8ZwabHrKix0yKz+12yvJFCmWe5DbD8x6k4HHrjJrJ17SZB8RIpB5XmR2mnXcWVIlLLcKzMoAwV25HvjBr1O58PW+t/Ebzhc+dAly01v8pVDuG5sDvzzk/0r5vGSjGz7n1+V1Fzycltc7b4X+D08EeFVimjQ3Lgz3cqqCWkxkjOOg6Cvzd8T+L08fftR3WuQMrW114gQW7xjaGhSRUjP1KIp+tfpB8WfF58B/CDxTrS/uWsdPleOWQgDz2XZEvPXLstfk74Bd/8AhONEZcmT7bER653ivquHIP28Zf3l+Z8JxRXdWlNPdpv8D9GmOJH3MPmY4psLkBgc8HmkZRMzvngseKWOMDK569QK/qaNuU/z/na7JRgEY79KeOepA4700ZBPp1p2RTRgxucN/QVIrYXjijg9uOlOwAQfzwaFfqSxoY5+nt0pypg5zz/OlCbTntzzS/rVXT2JbFJJBx1pMgE4zjP0oI6etHQ9/qaSSsQLt4x6d6No6AcUhfb9frQpzk4waNWhgoHOB+FA56c96OowQeOnvS53A4pgBOMA0g4TpkHilPTnGR+tAOeh5PNGwC7QMHNJ6g0gyvQZoySBn9RS+YgwAQeOKMjtzmgqMkn6e1AG4cce9WtXcYvQckc9qMgfh60mcj1HvS7go/lQ1cQhHGD346daAcn39BQTwPf2pVGMjOfT3o6AAyR6jPrQ3bjPvigZx3OfWlIwc49qVgGuo78e9IQAAc9TT9nqPoPakxk4JyfrTuVcQDBJ6574oXCsSO/pSrhcgmk+nPpjtT3bEL0PXpyaTaW98c4xSck9cUuBn0qL2ARU4GRnnikYYbpxSMQeAMA4pxztI6nrils7soZt4yTg+lOUnJJzgdqVcAjPDUN0PH5UegAHDdAaGIx0zg/5FMU8cfSg5Jx+lO1th2HNyAeoHUe1KCMe/p0pmGH/AOql2njJBxUtXEPJwc45PY0Y6nr/AJ6UZAwBj/Chzg47/wBKd+hImeRkBe9OCj1/Sk2kjnr7c/57Uu4qACcU2BkbiBgEgd6TcY2JB+tSEYIGM989aQKWHHp+NNeZ6F0NYscEnI7j1pdpHUEYH0p2Noy31wRjNK21wOfmqXoK5EScdPxp6R7xnIx39aUIuMk5J7/0pY1D9DjnP0p3vsDZEU2k5Az3qYoHHysPxpuwgHr78UEgAheAKd7he4oGBtGSPp/n60wAnnOcc8U7fnAxnvzQhwwK5we1GwtSTadnPTr7dKQABMAAnv8ASneapPcEVE67dpB9+KhX2JWu44EHndt9eKavzc556AUADeOuDzg0pbA4HfPTvVMYpGQDyT6Ed6cu51IJIHHXvRE5yMjIPenPycc49vWk9NCX2I0BUh8jPTnipRJzjtyOvSo1xhsZx6etSjJ4GfrSkDEaM7ccFqYd3HOMcdKlKnggfjTSRzkH0pJslMUZCjdgnPSkcZCkLz6deaXAfv1pRwAT+dF7CBM87hj0H9KcBge3oKaWzxTCzZBA+X9aWrC1x+Mg4IGOcUEsu30o3gDpyfWl2+ZjPTPekAE5TG0U3JwTn8cUMDwARjpyKNrMx4/A1S2GrCbXY5DY4GRTscdaQyFPlB/A01pMnqR9aLNhqxz/ADDHTHagn05/GkyG4/Sg5yAPzpJWERt8oyQP6UjDuAKc2AuTSEA8dOuKd7lpkRUHk8UyYhwMcNjHFPWPOeM+lRyKGXP86bauarc5LVMP478OIyAhUu5M+4QD/GvBvEvio+D/ANo641BXmSBr2OznKY2mCWIK6kHjgkMAe4zXvt2iv8QdKfOxlsrgszDgj5QPpXyN+0HMX+J2vAkEm4UnHQ/IK+S4lgqmAnfax+18DtxzCEo9Kf8A7fc2PjDpZOgQ3yuWkjuRazADhiqkbjjgH5R9c15RaXr2UEyopDSDZu3YxyD+PSvaPBLweLfADpLPIohX7LqXG8KuR5cirnk42gnuQa5C/wDCJsswSws5ibEUyRFo5uM4LFgFwMZHJ5r8CoVVTi6MujP6Znhp4uSr0Xa69bHDXLT3EKMZJZoY1CBmB2oTyVHYc5+vJpbawlmiMqqdgcRhh3Y8gD8AT+FdFeeEzpE8/wDaEHKEqUifIVz0AIyPwrQ1LQriO3spI4ZFjlkDyKsfyRkttQg55JHOO1dTxEdFE4VgKiUp1Hqvmz6R/ZNuzd+BtQtGIXyL4xlix+YlOTz0zxX0z4bYfYITnGF2/kSP6V8o/si3xj0vxDayyKkxvgRGOuQBk47en4e1fU3h6YtC5zkeYygnjgHAOO1edVjZtI7Kck1odrp5B2n8sVv2zDGByR2rmrCTacdq37Q5wR+VcLsdqV0bMDdKvRNis+HouO1XYzgetUmWkXFORU6HpVVG5xVhSTx2rRM0sWE9MdamVarpyTzViM4rYLC7PalVAWxjmpQBinbcnpxQZvUi8vt37U0xZIyeR2qztz1H4UoHHofpVgRomM/SpVUfnQi4O39KkVfl56duOaaFYb5ecZwQOKYkIRzg4yKsE7Qe57VHnJw2AemaLDIZDn8OhqtMcA1Zfp1HFVJ2464zUsEU3ao2baO+Ke3r0qlPNj6e9c05Fkpm+bFAbcapiYE9amV+On51KuxxLanjHNSI+0jBzVXfjB/WpEfnPWnszdI2LRhIee/pW3bMB7fWuesJMMOcZroogDEvAJNehR1OaqizHJn6VK7LsHrVUKQDtPFOZSB6+vvXdzaHJy6jZSxJwdtQGUiT+lSNlgOx9KrMjZrnlqbJEpnxxUP2nEmScioZgR05qnOxj5P51m1c0VNM2orlT3z6VKZQR1xmudW7MTc8+tXY74OcZ4HrUOXKZOlY0WYEE+vHFIOnXI+lVo7gHHP61KJRnOKuM7kchNt3EY4A/WgZ289zSIwzwcU885/pW17kWGsfzPfNGR070hG8etKFJOf0z0pXKFUDJGe9O6Cm4xnigtleuPrWgClu+KPMHfrSfw9+KacBTxWbHYkJB70m+omcgD1+lM8w+vFQxqJYLgDk1GzA98iojIC3+FDOMcdKxbKUSQn3ppPHP50wNgdajkl2/wBKnmKsOc9c81BKeO/4UjTYxng1XlmBHX8KQJFedtwArOnb5umatzv2HU1RnPX1qi2U7ob0xnHfivI/2grjyvBO0P5ZkvIxnbnIHJH869bnfCntXiH7RF0sei6YmMt9qD52k4ydvP5094vuca96okcb4e02eX4q+GNYhQPv8MW0E0LjcIcGRmkIPG4EIox6mvaE0ZZtUW/2fvcL09R/9avIvhlZSv4v025RxJaJ4fCSKwwyS+c0WB2yCMEV9E6fbqZ5TtAVJCB7V4FbD+1nFnswqyox9UfLX/BQvxg2g/BbTdCgfbJr2oJ5o6FoYQXI/wC+/Kr4W+DuljUfiBpW5lVYZVmIJ5O1hwvqc4/WvpP/AIKSag7+LvCdhuJS2huZFGcqN7RcD/vmvm74OSNB8QvDxDFRNdrEx9RlT/PFfoORUo4evST7p/lY/Nc+rSrUa8ovXlf5M+/4U+VgHz8x5x1p6NiQ55yKjtyQB12Hn3p6OXZjn5RxX9FJXP4ln8TJhhj2NGMD1AFKv8qdxngUzANpHbrS444PB680gPp0NLtIIJHXrVIgcqnaMc80EFl4bp1x3oAODnk+9KOFAxjHrUt66AJ0xx/9enYyPT3pPm74A7igkjPHWi12QI7ZHH40LyCB26YpcBx9OaUDB6/j6ihpjI2Y8diPWl4Vf1H0pQuc54yelN24I559SKooCSevJHekVivHXP408IAef1pOjDgbeoNK99gFL7fT6CkD5OAKGTnPOfX1prKSwHf0oSBJDwwJxnJpQ3OD171EqHI4I+lKVPXOfTHenYVkSlhj1Hr1pC2O1NwRxnH07Uvr3+lTsIcMHOKA4Ye4pin6jFKrj2FDHYVjggDigkoRg59sVH39AeKeT/eH+FaLQLDgSfoPxzQOtIp+UYPegAgfSoeohThgcjHFIccYHtzSH5QcHgU0DsT+dUloOw8jHel+8RznFIvHXpnGKM5H6VNmhAcbc4z+NCEkenvSgdu5HPvS8UnYBr8rkDNIAN3y804nHQZpFAUkGq6AAXA/ChcAcDg0Hg+3vQCPahq6EByWyOMcc96QkHjGD9M5pw5Pf3zRwTk9OnFAxqZbnp/M04gHJ49c+9BbBPv0xTSSBmizAXJ7E596Dx3P8qVTz168A0g+hpvQRlLKQOec8EUqHLMM4pmQD70446dzQz0WSEqcg5yD6VGCOBilDkr1/GhOTg8Z4pJWQrWHOMsOcqeuaashRuBTyxC4yOKaylFGeh9aldmL1HBx15I/KmhPfH9aYy8cn86UfKM4wexBqttgsStGCvGTUYTaCw6epPIp6s2AAD9aYGJODnGeRSV+oK4pBfJIx6H/AOvTJCxf396mdsrlc/0qM49OeetNMaYisR6ZHcdqmIzEP4eOnNR4HPGQM8Y6Usbde5J9aH3E9RE6YHXrU4JCcDr/ACqOMksQOR1pzSOGwBwKTu2S9WKFBLHHB9elOXOM56elNDEDnj3FNZsMDu4+uKlXJtcslh+Xt1qGSPcRjikjYt7VIxyox1x1qV7rsRblYEk44xTSMgAH2NOBJ6k4HamthsYP40DQLwGxz/Sk5KgZ6n1pfuZyxxSDJUZHWmgFYMV5/QZzSopA5Ocd6F+f5QeR1p2No5PFDfQG+gwttIA5J46Up4AGaB69DSYB6k5J4OORT3ARHJJ4Gc4B7U9sHOetNKhuO/rTWyhzwOMZNGjY9x2AW6cgfhQyHOQc00EvyOM+9OKnOSTx2FJ6aCE42njtimS8A7Sdw7ClbnkflSRj5iMY+lCstS1pqQ7iGBPAHeozgjPX1qdzsYHGc+9QBtud3A/mKp66o2WpzLxLL4yRyPmSyYdPVh/ga+Tvj/brJ458STKo/c36oX/3o+F/DYa+s4ZP+Ko1BsBxFZqck88scfyr5a+Mlqy3fjaZwQP7ZtlHoT5U+f6V85n/AL2AmrXsfsfBr5ce/KCX3tf5mX+zt4hTSfiDb6bdbGsNZjawmjk+4Wb/AFZPvvAH417d4v8AhRZSWtxCPtwaIP5aRyhgspODkkZK4B4z+NfI1ncyWdzFPExSWNw6MOoIOQa/Q+5kg8YeFdJ8R2qfur23S7Kg9nTBX8Gz+Ir+Z84U6Uo1abtf9D+rOHqsXzUpHyVrHhIaFNZSNaLHcQDY6uGYzZzhgASN2cYH5+ld98XtBi0z4eXQgjwLb7KhkXk7tgxuI/PFaPj7T3P25II90kM8CxTuVjVHdlKhc/fYVtfEq1Nx8M/EUF0xklgv0kmfjLHy1UNj6gn6GuOFeU/ZTnvc9rFYWMedQ2f6nJfso6kkviLVrdQJPMIufnOPl+YYHc/jX134YcrbRbzjJJI9ycn+dfBv7NV9LpHxas7NeJbuOS32t8wY43Dp0OATX3foUhTy1ONq5r3K0LN2PkKE20oy6HZ2bgOOtb1gW3hsnGMEVzVsd+1gcGugsWwozya8iTsexHY6K2lBGOlaET5wKxbaQZGDg1pQS7u+DSUrDtY0EPerCvVFZPwqZCffmt0UtS9GwqdGqlE3OKsK3I4raLGXUYVKOhAGMjpVNCQRVlHyp/vegrVE2Jtu4DnafXrT8YbP40xT25Geak6496ZAxVUkv3HQ1MoyDx+lMA56EGnKcj0qgFY7hj/JqPPy/MBj1NS449RVeaQICN3PWgLEMrjB4wfrVKZ+cVPK+MjOe1ULibB9DWM3ZGqiQzy7AeaypJ90mBzzyKkvbnkgHNQWaB2ZmwTmuG/NIbRYjjJ2nr7VZAzgn8qdEgIPApXOBmuhySRcUNJBFIJgCBmoJJgi4zzVUT/Pk1xyqpM6YxN+1n2kHJrdtr4+WAWz+NcbBeYOBWlBf4AOfwFdlGukhTpXOpS9wc84/nVhrxAoLMOa5hL5mGM4Han/AGs8HdyeBXV7dMw+r3N8TgHrzmnMwYZzXOi9KMM45q3Be57k+1HtkJ0WjW8tZBg96r3FuCPWnQTb+9TysuztitI1EzJaMxbmAMn+FU0dlbaevT61qzYBP1rNu4/nVxwMYIqZNS2NbE8VyRxn8KvQXAbv+FYY5Xr171PDL5TYyMDvUJ2JcUzeSTO0VOsnB54rLin5Bz25NWw5YDB/Kt4zOdwLWcD39qMknO0n3qLzAACc8elPWXA4xWt10M+UmByOmTTXB/8A1UgekMmRj+VWmKwqNnIpSPak3Ennt0ppbHqfrUtjGMD7H61HIgI5qUsTzmmkcVlJo0RASIxxjbQHymQMUOBtqEyAKB0A45rnZe5I8oAyDVeRtxz+lIzE+3sajLFDnpUlJAzdeSRnvUcjcGlJ96ic00JleVs5xVOXqf51alaqcrYzTuRJ6FO5bCnPTrXzx+0BPcX2oW1hbsuQ0coGfm4Odw57YzX0BesPLbnrxXzz4v0648UeN9Ve1heSeMiKGaNslQoIYBcY9TUyk4q6OfDpOrqdB8HbIW/ijxhIrB4kuQNp4MW9A4Hp8x3N9c17ho6DZMexkc+1cLY+Gh4f1/xHOu1ILzQdLCtJ1+0RrOuT7kMvNdvoTf6LDnncBkjucc1mlzSujtxLi1eO2n5H5o/t86il58VLdIZTJFGku1VyFTD7CuD3yhzjjGK82+Fnh+XTfiF4DnZvPivHW7VSmAnzspHvjYDV79p7xEnijx5a3sTB0limb5WDLuN3PkjH0FdtoWkLaeKvgvbxRHzP7MNxKxYDfuaSTA+g/nX6jlWEjUxK6qKjb52PxzOcU6eFn/eVT7lGT/Q+no2J2Eggnr2p8SbCx7E5wKit3/dRtzkjpip0PydcnP1r9kTaskfyNPRj05z/AI0vUUKT09aMfMB7/nV3tsY9Qz8+aexDHA6nim7uvPXuacF4znJ701vqQO7A5Ax0HalKk85xSkgA+gpDwRSZIA9Mc/zpSdwAOff0pACehyc0mT2piEK4bAP4GlPscnNGNw6nmlGPX6UN6FXHEEn3pjDnpnvmnHrgY/CmkkDpilHQlCEZHOM560oX5sd/rSDJxjp29KXBBwPy9Kt2GKDjjv7UDGcH8KAcnB570EFR/wDXpabCFwTn169aNhHHJFJzjIOO/WlX3OOwpAJ06DJ7Up6dc5H50pxgdvpQQNufUdaNxXG7c9utLtAH6ZpMHj2pRg9cj2p2GNA5zjn04pw/X0x/KgZDckClUKvXj69qHZDbItuc9gacwyfrUinkgjrTc9MY9M0LViuAXPGMe1NC9eBn3p6nGffuaYGz2z9DT7oaFVMgknmkAyMZ6GnEnHH45pCAMeuaVxACc9AR6Cj3C8UmAc/ypcjd7/SiwARzTdo+v1pRx1P40Yx/Wl5AL+tHQHA/Km+me5pFPHpn8qLMqw/O78+3NAJxwO3XqKC3AI6etN3Y7Z70tRCgZ/8ArUHGcfjR82B/OlVSOwH07UdbsBCMDnn+tG36n6UjMQOnB9aN27nbmmk+g9TKbA4POKQspB6nH603cN2Bn8KHYsf0471SWtj0LChgG4A9c0ofB9M/kabvIGTzngUnO0k8H09DRYqxJI5Y8Zxnp2pVLEZ/h60wbiM5qUEsu3bkeoFKxGwilRx19aMkk4yBQi9/1PNOdivy5zS66E9QBKtg9Pr/ADphGWJPXtSkZ53ZJHWnIAQwAG737UttQ2EVtoI69qUOGByOevXvTChxz64oQ7ZPX8KdkOyJFcKeny9D0psmGyRwBTyA+M8DtinBVZQR07ZPSpulqTe2pEuBnPQjinhuFHHPr1FMZW5XOcUpTaAehzxk1W4EhLSJ0HNKIwE+bH+FQ7n6knn1p4BcbQcnJqbWFawrOCgC4P0pYWBGPTjpSMpAABx70BSV3Ec9D6kU9LC0sSc4IJyKCpA478U2MsSSxOPcVISWB7VDuS9CEEvz/XmpiQqdefpTCBtI9B0pYwSeTkdqbBiZYnkY4pS7EnkZHSldD3PB9Kbjac9aVw3H5YrjPHQ1GuFY5bOTTkfJxggGkYbe24g5x601vYF2HAgYz1NNk+8M9KcQCOmTSOCRkHOOTS6iQ0fICTgH9Kb5/QY574pzruBwAeOaaSBg7fm9OKaVy1ZispIOAePwzUZfb8oGcZzipNxIHBHrjvULD0GDnuaaV9GUvMcSDkAe3Wq8wHlnjBPNWC2Bg449P8KgmcbC2eD1yam9jSO5ylkd/iDVnAztWKEcdepI/WvnT41fNpHi185Y+I0X34hkx/Ovo/w+PNvtYlJyougnA44A4r5k+MkkjxeK4/l8s+IWYbeT8sb5/DkV8/ncm8HUio7o/YeEV/t8vJR/Q8R9q+9f2WNVHiH4I2cM2HOnzzWmCeSN28Z79HA/CvguvsX9h7WEl8L+KdJ/5axXkFyoxnh0ZT/6LHP09a/nbNoc+Gv2aP6Symo4Yi190dh8SPD08vhjWzHGbi4toxcQRlQCWRwylfcD8wKz/ifppn0u/DKBaz2aXJRVJeRFXPPqRk/hXrPiLT1kTe4LKqkldoJxjnH+e1cn8TLRrXw9YX8cbmO2s5IZBgM3zoAm72DdfrXyEajVvI/QW/a2ufIHhG6HhP4x6TcxjZH9uiwEPVWbBXJ/n/jX3nps/wBnupIz8ux+g+tfBnxJ8Pyafq93cbIw1vcJtVThsOquufYDvivtTwlrH9raFpmoqQftUEcpIPUlASa+ui1VpqSfQ+NqUpUMRKElv+p6fp12HwBxxmujsn6YJrhdHndwMk57fSus0+YgDkGvBk2pNHqQWh00MmMc4q/bz4Iy2BWJBLlRzWlbSA9s+9NDaNiN89KnVj+frWfC4J64q3G4OD+VbwfQguQk55OfarMbA9KqIc4OetWI2B/wrpTKuXIznrVhCPpVJDVmNuPetkwZaTofrUqtyMYx9aqo+D65qwDkdPwqyGPDe/WnDgnBqMsRg45pQwJ/rQCHMcdvyqtP1JP61K0g9/r61Umbk1BSK8h75z71n3UmPrV2Y8E46VkXkuxWPQYrlqvTQ1RlzybpSO+auWhGBn65rIefEtXbe4BwM1wOoom8aberNqNgATVe6ulXgHNVJ7vyoyScV5X8Q/j94K+HSuNb8Q20NyH2NaQHzp1OM8ouSPxxWE8S5+7TV35HXCg7OT2XXoelTXA9aqtdAE814Jo37Yvwy1+dYI9fe2neTYi3lu8Kt7lz8qjnuRXq1pr1vqFot1a3Ed5bsu5ZoGDow9QR2rzq1arRa9pBxb7qxtShCprCSa8nf8jp4r0butWxd5HWuUiv8vgmrgvNg+8Bis44q60Z2ewaOmivjgCr0d5njcc+lcrbXpyOavx3JPQ4rqpYy/umE6djcNwC2Sc4qwt6qAHdXL3+t2ukWE99f3cVnZ26GSWedwiIo6kk8AV8Z/Gr/goA1nezaZ4AtI51j3IdZvUOGPQNFHnp7t1z0rvoe1xLtSV2ebXnTox56srI++Ytb2NwTgelXYdbM/yg1+P4/bM+MD3aXMnjKclf+Wa20CofqoQA19kfsy/tXXfxPjj03xFYxWmtKg2XNqCIrkDOSVxhGwAeDg5OAK6sRTxOCgp1LNeTM8BKlmMpRopuSV7W6dz69e5DDJxUTSiQYrIttTWcKcjae9WhODginSxKnqbzpcujFZwOD+FKrbj0NQSjcepqZBleOK7VK5yWsy1bzFSOce9X4Zv9rrWVnB9TVmGUY649jVpicbmosnPfPtUqsCM1RicnqR6c1Puxgk446A1upHO0Wd/HYUvmZHtVbcfXI/OlVscAZHoatSJ5SwHHqfSlZsc4JqMNzzxQxJHFJyFYTzCc9uO1Kr5HtUe0HGepppIA4P41k2XYWRuv+NQPnbgDHrih25z1qEsf/rUFpCl+OcfjURPPpSM/YVGzgDnpUsQrNUTSA0M3FQu3as7ksZIcmqdw+0GrMhBzz+NZ94+QauGpz1JaGH4i1eHS9LubyYkRwxNJ8vU4FcB8HtMS90++1iSNm8+4iiEskZBbzDliD6ksc+lbPxG1FrTw1eujDeEPyn+I9h+PQe9a3w68LHw/8P8ATdPnDG6X/TZ4yclZM5Cj/d6D6VniHZqKHh7crfc1/E1uNQ8SzDAO+yjVAByGjkbDfk2Kp+JdUg8BfDrXNZmklkTSNLnvHHmcsYombA9zj9a2pESTxLbtu5NkWAPcb+teQ/ti+K08Hfs/+MJ0wZr+3TTI0ccHznCPg+oQufwrTDRbkk2PF1OWi1Hsfm/48sPN8WeF9FRS0kGmWELDoS8kayt+suK+gBaBfin8PE8tUFppExK4xxsKrgf7x/nXiPjhGn+Pwt7fGYbq2t02D7pjRE6e239K+j4oY5vjlpsaNldN0QhieclpDjH4Gv3jJqVNqqovRSST66WP5xz+vJUqTf8Az6nJ+rjb9T08DEQ4wQOlOhG6MEjB7imyOABjucZH1qRWBHpX3i7s/nh7DlHH+Bpw6+1NDDr15+tPTrjGcnuKL6amLFOOMUp2kgD1xSAso6H05pykEDPXPpT8yRXAVeuQe4NIvGeenegEBue9KSAvPIo0JAH2/Kl7e5oxnnjpQG7jr3I5oYhdnFJjJ6c0u4df50hOQcUtwFKlgOD9AaaOOMbjTix45/pTSSBjnP1pjF35GOCDzmk7cnOfzpwGDg9uKaflPsKat0EIFAOacW5wBRkE8jn3o6kjt24oTuAgXrk5+tL356Um4HIpTzx9eKLj1HFd3HX396QKeSeKX7vQ9Tihhx/LNSm0IbuxnGSaVG56YGeKU88Dp64pCcAE1fQBMc46dhil5AHOf50ZHdc/SnqAwPr1zilzNCuRhSBgcfpRz9ae/wB/jB5P0pp6Y6e9O99R7gee3XtSAgdelOZMdDk+nWkUcdeO1F9AE6np+FLj6k9aUAH3xS8kA9/apewEe3GB0HfFBz+NPIyBRjcOM0XC5G2Ock596UHnnI/WggDoO/50BcDpniq6DEJwe/H6UpyT149qXHIxSEEkgE8UtAAgn2NKSAMHkfnSUA5z1+lLyYhBgDGPzpwYHnGKQYYA8Y96U4A9z70aDEBz1x680pAPXNDDnA/IUo9un1otpoIwyDgNjOOvNA3A9D708AFucZ79uaVgFBOOtPm6Hp36AfXApoy7fzzSg4P49+9K/wAjAgcHtnpQtNCRoHbGRn6UoPJ7fjzSnceg5pWjKrkkD2o06juMy2TwKdnIOMnuTSI2W25B9xzSgbDnHuOOKaEIBtxkfpToxy3OO/WkPt+dO5U470PUGNPB6H6YpQG3nt7U/avboe+M0nDDrx1xSuK9wVyuRj65pQWZtwyD047mgHaufwOaMjHRvXNIkPmHJGeeTSodwwckUgUq2QT759KkDZOMf40riYhKkEcY7U9XzgEc981AwYNgkgEVMg3L97n2oa0BrQVhnqSD0p2fr+XaoQSDhunYCnFuAcA465+lLlJsO3beMfU05evNIQCeCMnsaQFw20jp3FIkcFLfNgfUjmk2YYZP4UBsuPTn8KVgTuwfbIpO9wGgEMTngfnQVLAgH8qcH2qMngUjHDYB5PY0wALgYPQdP/1UjJvHXg00vIuOMinZBPHQ8Yp6plagqn23HvR54yFJyMdcdaUgEE/dHPSm9wVxyfrRow0YKpEmc8HrQ3BHBo6Hrn+lDyYx3B9OanqGo108vLADnsDTGIAORgcUjSZweSKc/OBjH1p2a3LS7kXTnOQeh61BOAc4PB61I5JzVS9n8qCVieFUnP4GqStqdFNNy0MLwhIs+l3s3QyXcoxnOSDjP6V82fE23+03Gqo2RFLrGryFumWihRlGPxr6T8G4k8PRTAECSZ3K4wfvV88fFNUgjeRNzGTUddcjoFJWNM/kBXjZsoywk7H67wpJLH1l5pfcn/kfPvevor9ibV2s/iNrFmZAsVzpbvtI+86SIR+havncjmu4+C3iw+CviZoOpswSBZxFMWOF8uQbGJ+gbP4V/PmKh7SjOK7H9BYSfJWhLzP0m1KEG0MmCSoHA78gcfnVPxJow1LSZ7chWRxgqcYPORn8cVfwLiFELl9rh9/TcB06cYOaZLcmGB1bJ3Agkf0r84u92folOWmh8jfFDwU89/MhiuYfNhlid1ZcLIgJXjng7vXoK9P+BWtjV/hhoU5MjvEhtyZAA2U+UgY42+ldF8RtLs7+7JCm2iu4io43CJhgFiMe+evNec/AaSW3i8V6IyCGTTNWZliHCiNgBwPTIJ/4FxX02XVFKDg+h5uYq/JV67H0Bo0wRiwHXriuvsJdwUjoeemK4HTZtr5AViOOR0+ldfp04RVBJJ9e9cmIjyTuhU3dXZ1NvJgDqa07eTHasO2myVx39q1IWPB7VzKZ0NXNqGUnvV2E55xWVbTDO319avRS84zwK6osyaNJDwPap42wRziqMco4zVlG6V0piLwfA61OrccfpVBHz/OrcfNaxYFlGJGKsI+V9PpVNT7VJG209cVqmNouh+vTnsaa3A65PTiohICaRpML04/nTuQkK7Y9wexNVnbOfSnM+e1RseaiTNkiGYjBx1rG1J/3beuK15znOP0rH1GMshx1x2rgqt2KjvqchcXnlyHOcVPZ6iH6HOKxteV4GLgHAyCayNN1tRcYUnaAOcfpXzNau4ydz6fDYZVad0dhrks11p80cRIcqQDnHavgD4z/AAb1J7++nfNxLJIzFtnzZJz1z9Oe+K+9IdSjnTlhjrg1h6v4Y07U1lZwhYgltwz0rChiakKylSep6VCdOFCeGrwvCW5+SusaPcaNM8UgYANjOOOK6L4efEDxb4S1SEeG9YvLKQNxFHITGeucoflI5PavuTx5+zlpXiZj5lsZB1zF8vHpWD4S/Zc0vwxcieGOXczZ3T/M6n/Jr7J5tCpRcasLy+9HykOHFDFRq0K3LT+d15IsfD/9onW5fs0HirTB8zLD9qsE5LdMshPr3Br3Cx8RJewo6MGVhkVwn/CsobeD5LSPapBwF7/nWnpVo2nqqcgD5Rz/ACr4XE25nKCsfoLpYeUEoHoFnfM+3pya2EuSsZ56CuN02VkbPPPNdJZShiBnPoM1yUZSczxcTh7bHm/xk8Aah8S7A2l3cO2mRnzEtYRgbsYJb+9xwM9Mmvhj4w/s/wCseAJ2vEhM+nFsGReWj6YDenoMV+pdvZ/aAAVyPaodQ8HWOqWksF1axzRyY3K6gg4Oa+twlWvhffp6rqjxMX9VxdJUK8Ntmt0fkd4J+GGq+Jb5SLSU2yEF2UDp6DPGa+xfg18LP+Edura68jyTHtA2scgjv1r6KPwv0uzJMNsluOOIkCjj2qeLQYbMjC9B1x1rkzbFYnFJX0j2R6mTfVMspSjhleUt29zc0e9ZYkVj0HWuhhvtyjmuMjm8twBWpb3nAGa5sLVkrIxxFK/vM6iOYOepzV2L7owKwrFmkwT0NdFagsvAPT0r6yg21qfPVEoiAH0p4z1xVgwZXOPwqH7tdJipIsxSYAqys3vjPaqEPX2qyjJjBzj164NWmS0Wjjgg5P1pyEMf/r1AhHIBJHrUq5Pvinciw85zgDGPelDAAYHFMLY56Gk34JAH4UXFYe7AioWIJxmgvuGSMVE0gAx+NIQjHaxx6VC8m6lZ+1QkjPWk2a9AJzUbctmlJ461G7e9Q2ZsRnxmoWbPenbun86hZsLWZk2MlfArIvZxgjPNXp3NY905Ynnp0zXXSV3c4qjucL4/sDr+oeH9GVmCXOowST4JBEERMrcjpkqq/jXpnh7UIr9Lu4hIMKTGBADnAQAHJ785ri7G1i1Dx5JPKDs06zfahb5WZyBk9v4TXdaRpEGh6dFbW67FGWb3Y8kn3rkrc0qptRa5ENtgr3sz+WMwILdHPf8AiI/UV8qft2+JrS8l+GngWbDnVdbjv7oM2F8hT5QVsdiZGP8AwGvqu8uBGCpYKv8AExOMDua/Kj46fG9/G37R154os3t2sNLnNnprOC8ZgiLBX753Es4x/eFepl8eevG+yaPOzWbjhp8u7TSMn4baiPEX7SlvqSgiO41S4u/Xap3v+gr6J8LRG9+NfiGYkN9l02BCCOQWwT9ef514N+yhYJqHxGvdQmyz2dhNMCf77FU/k7V758Mt138RfHd44wU+yW24HhiEJI/QV+68N008I6i6yb/4H4H84cXVeXEVox+xRS++a/RnpjJlkGM5PJqWMErzUKDNwTkjC4x61Nur7PXY/DJdhygdutOVhu5/xpqnIz0+lO6f54przMx4PzZ496TPPA78AU3HPpSqMH0oSsQTDB9fqKTGcjueKT7pyO/6UdPbFSSG3I6kj3p24DHbvScsevbrSMpxu44p3QBu454pcAN/n1pF6Aen5UpIJ6YPSjYAHOKVu4Bxk0mcmgnP/wBamIAM0hTJ5w2KAeDlh60E8ZxRZoYZ9O/elbgjPekDDP8AT0peo9vWjYAboTjp09qT+lDNjt9aFOQeKErIBxODyOKUliMZHHYUzJJxjqPSlUFh6jvVJCAHIboPUdqUAHt149qQA5AJ5HoeKUDHWhjEBHp+FICeD+lOAz9PT1pGyRxwKWiEOBz2Jpu0joKOpPBP8zS5Gcn6Uh7CBsnGc+vNIRnPf6CgDdnt25NOwD2696pJINhFY85B59qXOO31pAozgA/WnDHpmh6aiYgGefpz/n/PNJnGcc9zg09mBA47dKj24PHDUb7jQpXI/H1pO3P8qdwAR+lNHOSeeKaEKBnjp/SjaO3B96G64pQeOn1qHcBoIznBI9TQCSOmc0d+T7EmgEnJ6VTQxUJyc9e+aUggcmkAyDwKA27BxyP5VL30AQDsaAvt/WlZixC46d/SkB9f1FUtQMjI2n+eaN4wT1P1pDn8M9SKTy+QaVl1PR0HkDaD0oyQNpPP15pck9Tx25pvPORz6YpCQoOwZ/I5pCPxzzzQuN2MdaUYPGf/AK9DsncBMcZH3j39aVj64yPXrStgkkUNsYcLzng0b6gOUruyTx6dTTpCrkeoHOO9MUjBByTxj2pMgcgfr2osK2pK3C4A3DGDx1pFBOcDnPYfp9KFQq3DZ46etJ5jIeeT2FJLsT6ClDu5HHt0pNuMknI9qfv8wcZyOuKfnoSM8fn0pc1hXaIVQFu+Kn2q/H6moidpzjP0709ExjsR29aGJjcBeAMjr+FOEY2ZG7PXmhxzwOc0BShx1z1/xovcLgxKqAPmP9aCNwXg5x06UGPeg9acMoMH7o96BBEpXP6UuM9ccUjM33hjr0HrSrgLnp9al9yRrNhwqjOfzpxkAHIx257im7cuCcdcjilK7/c09B6DN+4kYwcgcjrQRhsbR0zmmuNpHbv0o2lsEkHPXjgVViiVjj+HIx+NKjBmOQPxpgQ8EE8etLu27Ryc8ZxU76ImwFiM8Z5+tN5L4JweucVIjcf55qF1JZh3HAFNAiXbg9c88e1RyLnktle+P6UByBjORnk0wkKxRxnPTaKErblpMc5AACEcdjTPNyecgUrLxx94d+nFM4zgfe9qNOpSQ12LL0rO1Rv9FlOcfKf5VpN2BOO3tWTrTgWk5HXy2A9jilpsdeHV5pGd4TDw+GNPTkOxLH8WyK+a/jJcNHo1gi7Wf7dq6ySbj82ZE5/SvqLSY0t9NslPAUDOBjGK+UfitM83hXTZDkM0d5L07veAH9OK8TOZOOCqNLSx+pcI+/j5S7z/APbZniR60A4Ip+PlzkZz09aZX4Qfv5+jvwJ8bf8ACbfD3SNRLL5zR+RPGDkrJH8rH8cZHsa9EniUpI55wpbBPTjrXxR+yH8RX0XxLJ4Ynk22upN5sHtMq8j/AIEo/NR619r29zHcxNGGG7byDycV+f46i6FeULaPVH3uCrurSjJfM53W7BpbCE8vJtK4Gecrg9K8A8HW1x4T+OWt6Vcrtk1CzS8SSM8NEUBXI9uQT619JSEz2Ns52oxmCZbgLzjP5V87/EUN4e/aA8LXscipFPYyQSrjdmMO/t6t068HFaZVJqq4PsVj23DTuj2zTptzqQQQe+c12Fg+URsZ7Hn9a4W1cQzKoKsBhQVHB9T9D2rrtLk+RQWUkDIJ/rXdio3Oem9EdXZSEIMnlcZ9K2LabcuCea562lJUD17VrW75FeQ7pnZHVG1G/OauwzZrIhlwAMk/0q5bzYbk4U1vCYNGzA20DBq5E+6suGX361cR9vtXXGSMmaCHHSrUchxz+dZ8cmasI/HHIroUhF9Xz+FShqpxyHgdanjbitkykTq1O4bPBqLdTgxOK1HYCOaawx3xT+T3pjVnICF1B7fjVO5gEiH9Kvv3pjICMdqwcUw1OG17RRcIwwceteXatpF5o87lUJi3Z3jtnpmvf7i13A8cHrXP6p4ciugS0atg8ZrxcVgfae9E9rB494d2ex4la6/NHL5Ug+cdQOtbttqMjyoHidkfIJBHy8cZrqZfBlqCT5Az6k5pqeG1iGAvI/nXlQwUoVLo9ueZUqkdEM0xt0WO2fWrrWqy8FRinWumeUNoHHcitWG1HAx+dexGlpqeROur3Rnx6X5qYCjHSs268JJJ9yMAkYruLO0XHtVr7In92h4OFVamUcdUpSvE8yj8MPEfnPQ8ba3dJ0Py3yOd3Wumn02M84AJ9KbaJ5UmzFZQy+NNmtTMalWNiezsxDEMDJ9RVlosrxwe1WYF4HepTFg+1e5CkoxsjxpSbd2YV3EcBSSfw61hahC+G2qT9a7iS08zggGoTpiEZKg+1Z1cKquhvSxPsmeaQ6bfS3HAATv610Wl6FNkGQYrr4tLQdFx7AVcisQCCF5rnp5bCE+Y2rZjOqrIzrHTdoVSMAVu21lsUds1JBahVHvV1V44xXrRgo7HkTqNlWSLIx/KqNxBtYgA/wCNbDrx0qtJECD0oaJjKxmKMc+tSI+7OB+BqSSEAjj8qYiBTnrjsaEdFyWNSW5OD6DpUwXnnNQlwcYGD7U4TY7E1IiTOcd6a23OB1x3pplJ5zgU3ccdyferIGswAOeagkYE1I5FQO2SaTKQ1ifzpu6nEj6UxsDioZVxrNUbnFKTz3qNz+FRcyYxzUMjcH1p7tnjpUEuD+FIykypOeCSf/r1RuVAGfcVfkG481n6gdkJcDO3pzXTTdjjkc/4GtTc61rcs8QZWljVD6hGLHj6kV39xJhfoKwPCNoIIp5Nuzdzx78/1q74g1mz0DQ9Q1TUJhb2FlbvcXEznARFBJP5CsHK82bw0R89ftvfGVfhl8KZ9KtJTHr3iQPZQBThorfA86X8jsHTlsjoa/MS4gaCTaepVX4OcAqGHP4133x5+Kt/8ZPiRqXiS8DxQTYjs4HOfJt1yEUfXlj7sTXEwPs065OyPdlI8kneM7jwPwwfwr6DC0lSik+p8zja7q1NNUtD6A/Y6tl+2+KLlgDtggiDHsWc/wDxNey/BhmuLXxXqEjswu9bmCMwwWCAAf4V5B+zCn9leA/GGrNlULopcHoEjdyf/HhXrnwNMkvwys7plCPc3FzLj03SHFfuGQx5cHSS2ab/ABP5z4rk3WxtTo5U4fdG7/FHotq4kDvyMsevp2qyPeq8MWxFC9h69anTr1/Lmvqnvofj87Xuh69OeaXp2600e4qQN09u3Sl6GLAAHHTPYClRee9IQXbinZ+bgZPY5pokcvXHIPc0HOR+v0oJLD0/SkBOKZIp6469j70v+fxpoJJ5+8felI9sn0xSaAQr15xSng84BHSk8wBTnrQCSc4PHtTSY9Rc8+9Jjj3pxx1HHf8ACkzgZ6CgkAuB7H1pDjce4HrRkk56f1o4Ueo6il1GLtC84xSDBoBJx6d+KUn5gOT1p7ALjt1pGGGFIGO38elAPdh3/OgAXOR1/wAaXbg5zQWJI4wenXFBPzY5qlcQg4B47d6eGPQdBzmmhc9acRjODkGlowF5PPTHIGaacjI56Yp3TPT3FMzkn0FCuhIC2eP6dKdjI5/GmgY5x7ULkDB5zzzRYYA4OAckdKX7wweP60fe6ZPvQB83HFPS+gBgZHenFhnpk03GevU9qU8uTnt0FStQE4zk8d6aWPrgdsU7aST6fzpzMuzG3BzVdbAMZuDjBoUkEZ+vWkwDycYoAIJyadrIY9jkjtSZAPvjoKachT6GgcHpx6ZqbIVgGGz396DycfpQcHoOfT2ox6/yqrALjbk9KA2OvT2pcjn+VGCenB+lTpYdxp7Acc96cH4GVyfekx1GB6UDB68mhpdRGUcAc96jPA55+tLnBHc4pxZGTnt696SPRGLjoeAe9PdeNwOfpxUTPsZTjOacCNuOhPQAdaprqVbqC5C4PXp7CnKAg5GAe1ICQpJ6+oo3Ag7uBntU2uAuOR2HbFBPygf/AKqDgc54pG+cDtihEj49oyCeOoobj2PUAmmbdgBGQTzTVznHGaa3uOxMCwTOTtJ7UYLtjPP9aF+7ngj0zSGTK9Mc54pehI5yFxgkEcZpY3K8n8c1ETznqTUqgKAc4B49TR0sJisxZwBzjvTieAxyfb/P4VDnH/16TcQAevv6VNugcpbT7o3EZ75/lTWwHweR1qugyw9uD6VMrqpPqeCPSlazIasx5JyAaTBIwenpTck89B6GmgkZOcjqaEibFkKDnmoXG5uDgD34qTzcquOee1NIBJzyMfpSV0JaCZA78dDmkGUOTk+gp8igKBj5RUW8owXIIx09Ka1KWpKV3Dd09qbkupAbmkMmBnrSKTwc8enrR0FYViQu1QWBP/66RASORzinccnkevvQU4Jzx3p30C4mCAT3A4xSrwpxgenpTYxuJJHbk4pAdxIGeKH2GIkZHzHqO3pSENnnoAKlAwACfypsq4wQOeBSTTZSeoxARxyV7Y4pr/JkflmnqcfKMAevTn/P86ilAOfUUtWyluMY7wPXrWRrSH7BcHGcKT68D+dajbgrZ5GCayfEDkaRcv0KoSKLNbM7sOv3kV5oQy/Z9LSQjO2POMe2a+RPi872ug+H92C09vOjexFyWOPfpX1vqUgPh+RxwPs+4gduK+Tvjk4l0Lwi44V4rlxxj/luwP48V8/n05Ry6qvJH6jwVdYzVby/KMmeOUVYDAWsi4+YupB79G/xFV6/D2rH76XdM1G40fUba+tZDDc20qzRSL1V1OQfzFfod8HvijafEbwxbanEY0uWAjuYhjdFKANwPoCTkexFfnL+Fd78IPidefDDxTFewyyCwnKxXsCMf3kWeSBkAsOSM+4715OY4P61TuviW3+R62X4v6vUtL4XufolfygxPhgF3569K+f/AI6SwNq2havC7/6BfRW8soUHZuDkg/iV6+tet6V4mg1vS4bmy3vBdxCaznZOJVbO3A9enHrxXP8AxM8JHVPC7zy5abMtzIxzjcsJzx6jiviqDlhqycj7hwjOm0bOlOJYI2+ZCEAPzcMR3xXVae/AOemPrXAeAr46j4ZsJS/myPErlyuCcgEE/rXa2bMMgZCryT0r3qvvK54dK+zOtspQD1xngZP9K2beXI7fSuWspgMAZOTjAFb1u3yrXizdnqejA24m6HtV2Bjkdqy4GPHPA9qvROQMjtTU1EtmxE23bmrSTqDtzz2FZMcx4yTVuIK5B71vF2INaJx+FWEbms6N8EZq2jcDPWt4SM5F1CegNWY5COtUEbGKnjautTBF9Tk04HBxVeNu1TA8VspDJA2PagkdKYTzRup3uAp578Uhx160HrRnj2poBpG7g8VXliq1/DUbKCCOtKyHexky2wJBAqo9krdu/pWzInpVdouc1zypdUPnsZhsxH060wRkSAAHJ64HStJ4c/56U+C3+bOKzdJ3BVLktvBhR+tWvs+Dz+lTwwdOOKnaLk967KdOyIcjJniyelV1gBkzjmteSDI6VWEW1unINXKmmCkS20ZGPU1a8n8aS1jy6jua0Wg6ds9KaVjOUrGaI88jtT0j3DFW5Lb0+lNWHyyPSqRNxsUePb3q4ig84FCxhR0/+tU6DaBmrSMXIFXjNPK4XjFKuDnuadgH+YrQVxh61DKg9KssM9KYVDDIqJFplF04yTnFV3Vc+var8ijJ64qCSIHPHasjVSKoGOc49qUcdCKkaPGD6+9MYY96B8wDpkcY7UjH5SaCQTx3/Gm554xUDuRuc+lQP1qaQZPHFQMTSbKTGsaaTxwelB/Sm1DJbGsMZ71Gx61I/wCtRPgDr+FIRG7Y7gVXc54qZ+/8qhYDNNGMyvIcdOeKyNUbMJB44PFa0p4P8q57XbpbW1kmaRI4olLO7sFVF7kk9B711U9DikzX065Fvp8a5JZlGfevmj9vD4uxeGPh3/whVtdeXrXiJk+0RRN88FijZZmx0DsAvPUb/Q1yPxf/AG79K8LJPpfgeGPX9TQBF1OdSLOHqCVGQZTwMdF5zlulfGniTxHf+MbpvFOuarPqGu6hezC5nmG5mASMj2A+baFAwAMAAACnhcNU5/aTVkvxObE4uEKThTd2c9q83nTKPkIiRYg0Z+Vtoxn+VUw3G3Pykgkf5+ppDzjJwhPbnFRjk17qWlj59KyPpz4dbdL/AGXfEU6kxNczS5bODIPkQD+mK90+GOm/2Z4B8PWpVQVtRKygdNwzz7814DqcTab+zZ4G0pV2yarfPJJjqw8wlf02/lX0xooSKzhReERFjQY6ADrX7plNNwoU0+kVp52P5x4oqN0py/nrVH8o2iv1NQHAHanjtUYHQVIB04HpXv300Py1ig89aeoyKTrmlGSeM59qZkxw+YYyMD1oHJA7+4pyYAxzmkAwenQUIkcT9D36Uvrjk9sUKPlGB9fQ0mOMckCk0QKox36dO2aRlwAST+FIeMEYxTtnPX/69O/UYYGP5mg59MDvSD3oJJJwMj3ouICcgHOAeOgoHPXINLt9OO9HpnHWk+wxDjGORQM4waVgTgHp6UbRjOTmjoAgbvS9Oeme5pAOOw+lL1HTijZiAnPfAzR7e1IBk8HIpRz2/LtTAM5JPp6UN3Pf0PrQACw4pWX0pqS2C4qtxx0pudpOOppxXd1HHpTSOep60lYaFzkcEn+dGNuTxnrzQF46/hml4U9s007CGsBgeuMZp2VUDPWkzuP9M0EEnB5x3o9QHIAV+Y4B9KaMeufQe9Jj5hx+NOG0p/t5o22AXIzj1peHHPI9PWmnG0nqe3PFMxkHoSOeKLdhWJGX/wDXTcHJwPz70BiGx1NDEkcUtVoMOSVHOBS/dIJHIH40gHJJOPcU5cbh+vNDfcBpIzgD9KF2nqdo7H0/zijjJ5obpnPJ4waeiGJ0OCRgevWl4wT0PrTMY49KeOCDjr+GKqyYgHDelJknvx7dqVRyO56daQMWI+nei2twFBO3GMj0oyR06UZ+bjA79acOSe9S7aC2MHHAJ6elJyffn8zTv4exB7UgQA/NwfeqTPVuGd386RcAZI/CnDCnn06+lNViF2g//Xo3ESeZk7fzxQpB6/z6Uzy2APGV70oAUZJFTZLYLLoSOnOAeM0nAGe/WgENnrwO9KGyc4+pqbMkRj5noPTFGcdOMDIFH06fWjAJGTxVLQQZ5+vQ0dvWlwCvrmmq+CMc468UX7DFB5HtzT32uw2n8KQ85zx+HFN8wlVzxj/OaW4bkikKp5DdqAVbrgY96jzkjHA9zTlGQDwf5Umrak2H7tq8Gow2WyevvS7cMRnp+tJ0IB5GeR6U0MlGZEJ4J7ZpFQtz09qRXCjIGRjvQr/MMjn1FGpOpLtCksByRjn2oVyoOQRz1NNVtxPX0yaDuUk8n1GKgm3ceuGjwQemOaj2qQcHaAcE0oPmDaRx1pVwc5BIxxT2DYYdzDPXHNKm5l2+nc1JHggbeR602QjCnHTjAovd2C/QeXIwSM/WmsyyR4JwOCR0oTP8TD2pT1OVyPpStYQnTLd+h9/ekA6jPJ55PP0qQY56H0qJn/eZCrt65p7gtR24qPU+lNkbZ1ycnpTWIJBxxkZPpRLIAcg80rFJajj844+VhxzVZunX/GplUMNzc+lV5AN3UnmnHexpFBNhVOOf8965zxtdG28NX8ittKxEg56VvSKRHzn6e9c58QCD4R1UqTkxADHuQKLfM9TARTxFNP8AmX5ot6wyw+H5lxhTahT7DaK+NPirqY1DSPC6KR+5t50YDsftEh/livs3X2K6VPtGQLfnnp8lfF/xG2f8I5oWwsxSe7U5UADLqwA7nrnmvluIrvLpr0f4o/VOBrOq21rzL/0mRw1vb+db3L5x5SB8Y6/Mq/8As36VVrT0yQpYamvy/PAF5GT/AK2M8enTr9azGGGIPrX45KDUIy7n7gm22mNooorAo+tf2PvFUF74e1fRbmWSS906Rb23UsTiFsK2PQK+D9Xr6SvrSPUPDt6HJdTCwAbvu+U/oce9fmf4f8Q6h4Y1SHUdMuns7uE5WSM9fYjoQe4PBr7C+BXx9tPHliukas0Ntr6SApECVW6HUsvYEf3c/T2+MzfAVVN4iltu/I+xy3GwnTjRm7SW3mjvNDhOm6tqNhsAFmVRcHsV6Y7Yx+tdRabmCsxDMowRjAJrmrmcReNbqQHm6VZSG4bcpIY4/Kupt2MsqsxJMnqeamlLmoRZ1VFyVH5m3bMse0AglhkH+lbdvIdqgmsPT5n2/eJCnDLjrWzb4Yg9sV5tVa3Nou5r2sgYjGPxrSjbism0wMdxWih6dh6VjozXcuo9WoZSD/niqCN/+qrCNzXTGTYrGrG+R1xVqFjmsuJ9vvV2Gb9K3TJZpo2amR8fSqkUmRUytk471spamKLayEHPap1l3e3tVJGqZX210KRbLIlFOD571W8zPt+FOEgxjNapkNk5fNBaq7SDrnmkMh4JNaLUm5ZDe/4UvOKro/1p4lPTv6VovMTY50DDmomj7c1Juz2+tKOap2IuQmDJzUkMf7zFPJzUkCgNUWuVFGnBbjyAx60nl7iQBjGMVYtplEeMjOPWg7SxIPNdEbAtyk0WDjFRmDI6fnWmIQT1PNL9mCnr+dU0iiCztwnOD9fWr/lhhyOfamKQoAzkU7zgOAR+FSooizY14+OuV+lRlMYHU/TrViNhICD+lI8YAA7UrEvTQhwAPwpQ5PSkfrUJcjrkY7UXIsWfNwfWlWYk+1U/MOackvOe3tRcVi75nGaazA49u9VhOe+T+lL5uMelDYyXr1pjfn7UhbOKQyBQScce9ZtlrUY+Anp/SoD35xUkhDnOc1GCCagaVhgBx2+lMPH/AOqpSeTURyF5/UUGhFIfWoWHHrUr8fWonOeTUMpDD1qNunU09sYprDnkVImMb+dRMc1K3A/pULc0EXIzz9KjfjrTyeKjmbANUjGZSuHwrCvAf2w/Ef8Awj/wB8UzxOEubkQWKYPJWSQB8f8AAc17rfuAvPXpxXx9/wAFCNeSz+GHh7SSj+ffaqbkOB8ojjjYEZ9cuv616GHV2eVXlaLPgIc5PpV6GSEaRMrH/SPPjKjPVNr7s/jt/Os+ntg9Bjgd69dHgPUe+zHVgTjGcH681f0e2SfW7KLZ9pjaRCyKD8w4LD19RVOYKg2qQyDkMBySQMjPt/jWp4RjuJfEFsLYjz2yiljgZKlf6114SHta8IWvdr8zGtLlpSlfoz6V1jSP7Xuvg7oNuu+KGyN86g8bWbeu70+4RX0CYtqqAMBfxryXwTYfbvjHqhQ+bYeHtPtrCFhwEIhCBcdchjIfyr1+IcDHUV++YWnyRb/rY/l/iWvepSoRekY83zm3J387NEivke9SrwQCaiBCsB3Penqc4z1rsS0PhWPxzjqBTweRnp0pFUGloVjJjxgH0pwy2D09qjGQM09BwD3/AJ0yGKpy2P8A9dCnJPtSqMY4x+NIOAORkUuZCEKFhjJJ+tChgOu7+dJzkjrj3py+4K9utMoXJxznjpigNnGOlJkA0ufbp60tCA2nPUZ/pSEEHAzjrSbad6c5Pr/n/PFMBMMBnAP9aN2BzyR1pSfTr6ZpF9CMfQUul2MRRuU9s9KGA6EikzyePYkihDn6Ac1WvUof6+npQfrmgDp3x/OjB+vekQKOlBOTkn86Qjmk5J/zipXkApYsx7kUuduR0PbFAcjpSE5yevr6VSAXg4xwfpSMG5pFypNKWx97t3poAz0YfpUrMd3HAHpUWMcnP59OKNxGMnNDXMDQFs4/w5pGBZfWgt83/wBel5UYB/ChXQbAvPU+1Oz93P5U3qOeKMbl44HvQ2AdM5pcjkDr0xSFcYHb0Hel6dOaQAecDGfrTcYBAz6YpxUjqeelJg5+tUncEL3Pr64oGACD37UfKR0z7j/PvS7gAeuMnvS3GNbnjijGGHr1FKT+dKTv/DjpxTTsIROe/GOvpQeMGgMQx74/OnbsjAH50mDGqQT6mnZUcHbn60wnuDzx/KnLkjqB9aXL1uBhB8AdSfQdqUHP49hSMBw3FKV28dTT0Z6YvlZQEEZPvQij0H09KI5CvGT+PakJwOR79aO6Ya7ABtOc/gD+lL5akk55+lIT37+g55pQB97PXrSs11AQLg4U/lS9CQBxz2puB1z7jNPDYx24q3foNiqQcZ/T0pzNnpUa7QDwMY/Wjf8ANStqTYcqHPpn1p7RhR16560q4dT1AH61ESdwJJGDkVOrJ3FU7TyKUNtbP6UKMn+tBcnjAI9qNx7iN6Y60oQnnpnikJAPTp6UrZKgHPHFWIM4xg/rQxAAye2OTmmgZ7E/1pQflP8AKgCVzuA9T1BPSmL8vXGR0pNpQ47dDSliR14PFT5B6C5Ocg49gaDvLDdz6DFOVlRuRjPIpHYh8jtSvqLqN3bcBuT6Z6VIpDKRnaD24qIrg+uKO4J6d6Grg1cexKk4JHIpyH5cHnPrTMg55256mpFXC8Agnik9hPYUdMkY56daasgVjn8c96dIWTIBHI7CmJt7gflStcSJQQQT1H61GylZBtPHcU8LuAI4444601s4HOPbFStNhIRzubHIz7VE6AscnI7cd/SpSykkZOenNIxGdvY9+uaabRadiJThuOVz2GcCmSfMgJ4Gakx5bAcmm5O08Y9Caq+uha7lZmIcfMcD05rnvG0Yl8NaiP8ApmCB6nIroUbMx49ePSsjxpEW8Oag68bY8579R+dDfLa56WDfLiKfqvzE8Qbm0q62EYEJyfUba+IPiBqKXEttaRgqIJJnKZJ2lm4/QA/jX3HrD+Xpl3jHED8sBx8tfBHihAl5KMAsZXO8MDkHGOO1fH8T831N220P1zgGClOq30tb7mg8IwRXOqSRTNtja0uSeTjIhdl6f7QHFZ2p201pfSxTnMwOXyc8kZ7/AFq54XWZ9TPkD5xDKS3ZR5bZY+wqlqVzFdXTSRQiBCFGzcW5CgE5PPJBP41+UScXh4rrdn7Gr+2fayKVFFFcR0C9TVmyvJ9PuY7i3me3niYPHLGxVlYcggjoaq9KXmhq402ndH0X8LP2idT1PxHpOm+JIf7QaSQwpewriYl8ABwB8wz1xj3r6z04M0arnJBDDj/Pr+tfmVZXT2V5DcxsyyROHUqcHIOetfpD4c1uPVLG3v7do3t7mCOeMKDjDAdM84rw8Xh407OCsn9x7+DxE6l1N3aOusEYZJHHT/69bVuSoGB0rDhVNxICtznOc8iti1fKgCvmqiu9T26cjVtyVAxWjFkjp2rNgJJFaEOdvJ5rn22OpMuJ2z2qwnGKhiwepqdR6VpFk3LETVbhPBx171Ui68VcRs445rVPoTe+hcibA4FWFbjpiqsRxnmp0PzVvEhk4HcdT61IGqEMAKUsCPWtUTcnD8f1o34PWod5pu/nB7frWnMRYsF/fj1ozwBx9KrNJgdR+dCTAmqVQVmXQ3y/kMClD8etVlkx+FKZQBV+0QFtGyfapAwrNa6CdOT6VFJqqRoTnjHSj2qNI05S2NdpQv8AWoZtRjh/irl7vxA8hKhtq+lUzqYlyN35Gl7Q74YZr4jq/wC3wh5BPuKePEijpurklvA3G79akN3tXrWqqWOlUEdxY6/5p4J6Vdk1cLjn9a83g1KRZFLEKScfKTWgdS3Nw3T3pRxEZaIJ4Szudi2snPX8M1B/bZ3kdBXL/amJzu+maX7URzu/HNDqkqjFbnb2utLswcc960476OVQc15mL/YQ27p0q5b+JdhAzu96l17bnLUwblrE795Qw69qrO/PPJ+lYdrrazKMP17Gr6XoYc/nVxqqS3OF0nB2ZaySSMY96RpccY/HFVjddwage4znJodVBydzQ88U1pTtwOKzxOD3pwn3Ad6FVTDkRfWfIPUe9ITxwfwzVVHI+oqdX3cc4p8yY0SI3I5J+tHXt+NNVj2FODZAHequNi7R1HSkcYHHA6Uu7I9aaxOBn6YpCIHODxULCppTz3/GmAZqWXchIz601qlPB4qMnjrTtczZE35VAcKoUdAKmlNV3NFrEkTNjjNVriUgc8Z9amkxzVC4kIPX8qqKMJ7Gdez4DHuB1r8//wDgof4mlu/iF4c8PceTpumfaSB18yZzkH6LGv8A31X3venfKiDOGIFflZ+1H4uPjX47+LrxciC2vDp8Kk5wkA8rP4lGb/gVetho21PDxctLHk9WkGLdiVXDsFDEjIx1469xzVWpcKI1bd8xJBXHQcYP6n8q7jyhnSu9+Dlytn4vjlmQG2I2PIcYQ5DLgnjJKYFcCK6zw1f+TpktrAJGu55gqxo2N+VKrxjkgsTXrZXZYum29nf7jgx0XUw8qa66el+p9i/BS0Emja3qr8y6lqs0gkH8SLhev+9v47V6OvJH+GK5j4e6T/wj/gnRNNWMRm2tVVsDALHLOfqWJNdQnXk/Uk1+8078qctz+Ss4rLEY6rOO13b0Wi/BIVj+A9alTopHHHSoimQeTmpIz2PP0rSy6HhPYkGR/jSgc4/rSZwc9utPRsH096oyYZb16U9cgjsAKbjJ49KUNxwM46UaPYkepyBzikPH4U4Zx7mkC89B/jU6EDdh59/UU1QRzjJp2Ru7mncHqM0Xb3KuJ1AIH0pQT17/AJ0pI6H9KTgD72OKoQi7m64FLg8dlpcnafxoB+XBqfMBoGcH09qQ5I9PpTiCe3GaOCf1qloIaW4P05/z/nrSg8A9j60vX3HP1pCAQPT1oGL1B5x65oAJxg++DSYyuMcUoAGPSktgDcWJJ9aQEDB7noSKUnj37Co3Yng1SGiTPJ46U0cnp7cCl3dcde1L0GcYNLQQgzk9/fFG4MN360hJ6Yx/jSg4HQ8frQloAdff8aBkcfjzRkAcDmkw3r27d6aAM8Dv+NK3PbPrxRyMHGeKXoOBnHqKd7AK5J+vpTQd2MHGaM8Y4GfSgDGePpS6CEALE+vbNPDbe3HpTDkH9adw2R1H0oauimKCT3PHcd6TAJ6DJ9qTjoATSlgMf5NL0EOIC+g49cU05/zxThnqRScBuMdKadhARgnI/CjGOoHJ6il3fMOc56U0k9evOaNwBu/H6UBsdT17UpXLYAz/AJ/z+VJt7cfSnolYBwIJJPWnAAehpq8Z9evtSFiOxqbXC1zFQkDOAQOBTWJI64/rScoM4yQPypVZs/Ln8KLdT1PMQkjGeP50rOdoUfyprctyMZ5xQWycdxV2TCwmc5yPrTwcfKRgUEMPm696cEYndnHP3vWk2rDY0jaR6etK5IP17U7IzxjH16UzO5sfw0k3uyQHU9frT8L/APXpQcAZxSSBcAjnnNPcW7HHA4BJHUVG6nbnn3zTwSq5IyaTAYZxxSTsC0BCSvB60Zz2NIRhh3Ht3owpbnntg0eYhcAg4zQgJIA/nQFwf8OopVGD2x6D0ougHou7A5GOtOEQ3FSc47VGTwOmc0oYr0OKVmKzHybcEcA5qIHnHOPWnFD94jOTQTuO49R6ChAtBmSSCealUDOThunSm7CRnr/PFM3Y607X0Qbk4ZWXaBnHY0m8pnGMnqSKaOVPX/EUbsvknjoTU2FYQDPOOO+ac0jOAD97pkdaeG35yRgc0hw+eCM8Zpp33QX7js4GT270oIkGfTjmo1fg55P+cUI7IOV445FTbsTYlPyAYGT7elMkJ3KMHJHBPSgMVUbzn0FSEhl6ZB9e9LYWxAsZPBByvfNIRnnqOQcVIRn7pIx3xmo23AsD07YFCd3uUncRsbwm0k9j3qKbOfTHpUjHDKOPoaa3Od3JJoNEVB8svy569BWb4rJfQrwFScRbiPXHNaqctIM/Nx26Cs7xEnm6Rdh22/um6c44qpdz0MO7VoPzRU8Q8aHfnG4fZpOB7oa+I/G+kRafZaXcqAZLtWkdhnB5HrX3Dcxrf2caY/dSJj8xivjLxnaTT+AtJu5AR9nvbi2bd1JIBH5bTXynEacsFK/Q/WuBpuE5xva8kn81L9Uct4V4up23yKRC4Ajx82Rgg+2Cawyea7fwfYo7Lcof9VptzM4PGWXfgD81rh261+TV6Sp0oNPV3/Rn7JTlzVZ/L9RKKKK886wooooAU8V9wfs3+Jjrvwo0fe5afT5HsJDjGQpyn1ARlH4Gvh/npX0l+x34ha3u/E2jM3yTRRXagtjBRirAe5Dr0/u1yYuN6TfY68LPkqq59cWU4IUEjpnpW9ZS7gOPb61yunuVbGc+ntXQ2kgUjHJ+vSvka6PrYeRvW4PNaVuxOCayLaXPU5zWjbTbdv6YrhtbU6E7GrEfarMf4VRgk3dPyFXE6e1apdynqWouTjp7VciHtVGJvmHar8PQY5NWl3IbsTqT6VIG59AaRMdTz9KPWtFo7Gd7kud3vRvxwMkU1RgcY5ofjitLjWug/wA3ApS+QTn8ag4yOaJRge9YSnYtRILifYetRLfBcZPNUr+7EeSSB9a56fxFEkjLu5B7nGK4JYyKla53wwsprRHaC+HXI9abJqqoCTjj3rh5/FMMQBMi5x3asa/8boiSBXBODjFP6zdXRvSy+c3ax3GoeIEj3fvAB6E1ympeIGlLSQsDIO5JwRn0rzjUvHQEjkzpn0zz+RrD1Dx2IEZvOUBfvMTnH+eKyVeTZ9XhMnkraHp3/CSzRy7ZGK7gT8pBAXjv+PSn/wDCQuDktnjqTivFm+Is8McjxypIH+Q+Uu7b7Hg4POe1V7vxPqsiDyYJ3X7wMfGD/OupVpI9+GSqWjsj3608QK+CJOCM+2K0011HAjDBiTx81fNkXjjWdNC+ZZXO3cHYEc7PT0zgH3rr9F+IVtd26sblt/Xy5E2OPqDRLFVIqzW5pLh5pc0dUexWuoiUs28BQQA2CQOKujV4hOoPJJxuA4+teT6V47sbWdjPIFTP3zxwPetuTxvYSsVtpDKOowpz9a5vbyirtHLWyeanbl0PUI70MuQePrVWXXYI2dTIA6AEjPr0ryvV/GV/FprSWWn3Vy5ISPy4jhia8u1vxD8Tr9GhtvD9xaAnBwy7iO4yeORx7ZreNWpJaI5o5Bo51JpI+kp/FFtMGWOdW2jLBTluenFQprbKMoPU9K+YNLl+KkV5HJLoMywBgVdmAUYI+8d3p+fNdnLq/jKwAkk0qWZtuS8U/wApP+7jIPvzROpWjpY7KeSU5xvCa+en5nutt4w8o/MSo+tb+m+MElGPNB7cmvl/U/Hd5YW4a7sLiJyAAFRmwx+npWdYfGWKH/j7FzZMMDY0D5b23A8VzqtU6I48Rw+mr/8ABPsuLXlf+LH41MNWUjO4V8v6V8Z7K1mUT30Y+XgSPzXQTfHPSbW3EjahZgdgZ1zjHOR254qni5JbHz1bIqlOXKkfQA1aMH74/OrVvqIk6N1r5Rsv2hItV1CVLN1mUYwu4gj347dK9a8G+Lp9T2AqSuAd+eBULGSjKz0OStlFSjFyZ7JBcbhg4Bq3FJzXP6dMZVBP61swt8uete5RrKa3Pm5Q5XYuh81IrYFVkbmplYEe/tXatSLErEZAzmopG64HPSnE5Pf8aibjPrWyQCfepMGnVGxx0oIbGnpUMhAqRj3qGU+/NFiSGQ/lVeVulSufWq0zcHHU+lDBshmkAB9PWs24bc3ByMfrVmZwQQecVnX03lqQMZx+VXFanJUkct488TQ+EfC2va/OGkg0qxmuiqcklUJAHuSAK/H2/vZtRvp7y4kMtxcSNLI7dWZjkk/Uk1+iX7cPjZPDXwRm0dWYXfiK7jt1x1EcTCRz9DhRx/exX5x17NFe6fPYmV5WCndfb602itzjHhelexfBfw7a6l8QfDzJGUWGI3bq7bxKyZCnGBt5+vT3rx4c89MV9I/s1aYLzXp9TJwYrdbdXByrJgR8A9MspJ/+vX13DlBV8S00nazv1Vn0PmeIsR9Wy6rUTt7rXzasfTFhHst0ByCPWrK/MBkc+3WmRpgkAjA7VNGAD9K/ZVoj+TJyu2x6Hj0pwx5g9SM/SgEY9Kft6HHNK9jmbHHkdf1p0ZyRjimYzjNOHSqSVjNjgdoIP1FPU4NR5Kk9RTxkHI/WnYTH5AY880HJBA6+1MAIPzEjvzSn3ORnGD3NLZk2ELBc8c4pyHIyRim4BGSfrgULwoI6UvIY/wDiH1pucYA//XTWzwSRmlQbu+QO1O1kKwoYnGO560uc5xyfenKABj86aSo/AflSvrYQ1fvZJzS7sZ70hyASO/X1o2sefWrfmUBkYPgDNSdOgAyeR6VCcLxggnrUmeeefpSExScYJ79xSnkAkHPWkwDz6c0A5bgYP5UCDjJ6UHBIB5pOQPX0z3ppGeR+eOlFgHEcdAMe1InJPPGaaQQSOuf1oUHHzZHNBRIBt/nSAL060qkHj9TRtB+vvRtuSAALYAGev1oIx7UZxkjPXnBpSc49++OtLqA0HIxS49ulIAck96TPzDjGPan10AcT/ntScNjtjgZpSAcentTBnOB3600A7lT8vbHFKBn6juKQZPBbLUMTzjnmjUBzEDr0pCRjGf1pB1Jx1HSlIyOP0pbAHP4jt/n60Yz1/wAc0FQhB/SjnGPX0p9NBARzyaUHIyP50hBDe3rSgY7nA6UrXAbjAyOnrSr6+vNOAycj+VOVFY+45HNO+moNjASzZNPChe/X05ppHOF6etOKMecdaaRJgxnccNkg01htbjp70ufkH5UAg43ZIHahLqeqISWOSM0gXc3oalOzZnvknpxUYBPOOPpQn2GmDIQf1oAwpzxnnpThnb0yOvPFOJB7kE9c1F3sFxiHBPfPtTiduCOhOc9qRADlT26c0mMZ64pvV2EPZQcd8+tNyFOMEinY2n6dTTZBk5zmmrrQSH4JAYg4PehflA7celKF2gYPX0oLkEYOeKT10JEYLnoB7UgJBOP060c4JIxzQR1wcVWwwbJx2PanBioz3Pp2NIOMZ4/DtTWYFuvA4peQb6DgWHHHPFPByxwOD9KQNuU5/A46Uobk4AoZLFDEITj2DHvQQW6EfT0poBAGenalB2nggZ6d6n0D0FUHO0H+mfemspB5GSKawJ57YzSg4Hv6Hmq8xkwZVjGD/wDWpjkINuOfb+dICW4AHHoOnvTGUhsnP40lESQpJY5OM98elOTOc5PHX2oADgL09Kew2R7SRknOaV0tA8hVKFWJOD1GD0/Ck3gJgLj0zUYf2yQetDEYGPx5pW11CwoJcjd37/5/GhnZCADkdMGljx1PJz+tNcE+pwPwquuodSQyBhheT+eKjLYGDjPemodjex457U5pMp90c9CTmptZjtYiILEAgAeopSzJkcDHqKkdBsC8dah27STkY9Kq9y1qQquJmzxj19Ko62Smn3DMOkbED8KvplpTxye4FUdeXbplzgZPkuQD3+U4qb6nZR/ixv5EVmwaCLHC7V49OBxXyF8RY2s/CWo2TcmDXpVyOg+Vh/SvrnTn36dC2QWZEYceqjFfKXxj2wnxPbYUMNb8wZbnBVyQPxYV8/nsL4Kp6H6nwW7YupB90/udv1OF0hpra1jCTiHztPmI3DIYF2BUfXbiuUYYbFdx4Hsjc+IPDYm+aKUuirgn5ctx+LE1x97F5F3MnHysV49jX5Li6clQhJ7bL7kftdGadWUFvv8Ai1+hVooorxjuCiiigBemRXd/BHxSPB3xS8Pam7mOBbkQysOySAoSfYbs/hXBnigdaUo80XHuNOzufpnZSeRPgchOMgYzz1ret5h53GcNzk15X8IPEjeLfh14e1WSQyTvAYZix582NijE/XAb6MK9J06Ug7WZQ3pXx1aNm4vdH2dCSlFSR0tpICMZ/EmtaB9xrm7dzx29a3LJiyjn8DXA/I7FqbVo5xyc1oRngVlWz8/41oROCanctlxTnFX4Gx9KzkbPtVqKToK2VyHqaSNnp60/cD1HWq0cmf8AGpweeTxVEJDwcHr1ppYt1oyQKTHOPek2NIaODTZZfkPT8acwwT6UjruGCD9awnqdMdzm9ctXuIXVQGJHII4PtXzT8S/FGr6BqkvlafdXBTA2W67ioPOSP89K+r5bFZxtLMoI5KnBrJufAWmTQsv2dSG5JZcsfqTya4/qq5uZK57+Dx8MMmqivc+MIPjDd38RjGjag8skbIZPsxbbnuuD16VHL4h8Ta/PdJb6RqCCBgjRuDHFyABuJHGCM/jX0zqfgG3tZn2Qx7RkLkdu341n23hRLfeAjAPJ5jADGeOB+lbxoxlLb8T1qWYqKbjFHhOm/CnxZrusyWd5PHp0cKDziJDK6qw6ZIHGO4zXd+FvgPDPOzQxtOiru/0mUYUqfvJnpnH8q9T0/wAPrFGwiXC48oFxzjg9/f8AlXUWmnrJEI5OUJw2R0Uc/wA676VCF1dFyzarFWizjtD+Fts1v5ixKoZV3boxnOOh45NdHbfDCyCbPK9+FHNdxCkQSEAEIASR+PFacabZ5OmCcKP616lPB0pLY82ec4m+jPN5PhJYy4UwBmPTK5JqrH8HLIMxWBVye6g162zbL5U4KeQGz7kmnNGrwKwPKzKDx71p9Qodi45/i4q3MeXw/B6xKiNo0KddhQYxWgPhNZ7gxiRDwuAAPwrv5JNt0jdVA2fgakuG/dQDOCtwM/TBraOBopbClneLl9s5C3+HkUKFfLLqTnDNxmrUHgOCNTtg2g9g3FdatwFkO48DtS2FyZIXDZBjJBz3FdUcNQ2sefPNMS9eY5dvBiRjCxBR3561TuvCMBQdFzwdvVfeu2ldfLLZyByT6CqjbGY8DJyP0rKphqS6ERzGv3PN77wHayOsypiWPqyLgr7iucufg/od8Qs1qCexwAK9hESyxrnqQM471A2mqR0yM15k8HT+yjT+168PtM8Hv/gB4ffzIBax26O2d0cYyvXr9eme2TVM/s1eG7kKF02JD/fMeSTX0LFp8Svt53e1X4dOjB4UVg8FFa3Mp53iZaczPn2w/Zx8O6bJFJbQbJlH+siG0g98Y7V6J4f8IHRLYQI5kG4sN3GK9FGmIcnA4qGSzCHjFedWwMG7nPPM69Zcs5XM6whMUYB69K1ouF5quI9nYCrEXb6VdCn7PRHnSlzalhT2qVDxUKipF7d69OLJJN2VpucmkLUgPPrXQmTYGOCeM0xzxQ7AEHrUZbtTbM2DnnHJqvITyaczEAnNQuccUkRsRuaqyt+HvU8jcGqMzYJPGMUGUpFSeTAwe/UCsS9ly2BwKvXc/LEfXJNcL8R/H9n8M/BWteKr5fMh06DcsYAJklY7I1GfVmWuynE4KsrI+EP24PHx8WfGi40mCdpbHw7CunJiQshlxumIHY7jsPr5dfO3atDWNVudd1e91O9fzry8ne4mkxjc7sWY/iSazx1r1orlVj5+cuaTYUUUUyDQ0nT7nVr6KztY2kllO0IoyT3P4DGfwr7Q+CXh230DwnZJBlmmVSXYEM2FBJweg3FsV8l/Die5tvFlq9om6WRZLbtx5sbRZ5/36+5tBsU01YbQHDWdtHG6D+ElR/hX6dwrhVGnLEO927fJdj8k4+xco0oYZPR6/dpr+B0Ma45bJye1Sxnjv+FRRYUjIwPrU4KjIH44r9HP5+kPUh/x608ng0yMcZ65NSD0qWZMIyCqkAccVIG2k56j9aYhO5gBwTnilHXr7DijoQyRucnr7/pSx8A57+tIfl49eMU8Hv8AU5p9LGb2B1LEAHHrSbdg4P596CMgc/iKaAdx70LVWEhZDxjt0pE5TvSnvgFjxSkYIxwD370dRhjjHy4/lSjOOeP8KQsTxwD70p+U9ODzRqyRGyV6fLSMWJBxkkYOO1PPI6cmoucYIyBzRuNDt2BznjsOKA2P9r3pyjbx3pAoBz3pD0EccDn/AAp/WkJAP1I70mR1zg0W0JHYPXnp09aTOMnH198UAcnA4/nSZD9McetUA1jlSO/qKUN8p9hjNK+QoGc8dfWhQAuOfejoV0Gnk5Xls0ZPcnI6U8DaCePwpMgn2+nWn6CuHC44JpOgz/PoKTGD83H0pxYcDr7UMY49DkHpz3pBx39ccdKackkYJ4pFzgk5wPSiwrDmORwT+FIWDH3J/GkVM4PHNKoHORx60+hWiHAg8jn8aAMdPwNOwcZ6f0pp6VFzMOeeOfegEZB9emaBxx2oxnrkDFP1GOz6Umeffp1oDZOMYWl2+/HrStYWw0g8ZFKvBGevpQx9en160EY4IwKtAKX/AM+9KnQ9DTR97v8AhTlB6Zxx+VFrIGh8eAMnBx2NDMWPGSOowKYmMY6VJkAcYPHNQ9HoT1GDB5PTrxTgT3/Wo1G456DrSk7OOTT30Q7GGpGMH601hg8EfnSAYz69elKOuRwRzVJW1R6uw0ZBOf0qUDA45qMuejDjrT1Y9OnuO1N3eoMUHA+bn61GF3uQDj0zUjFSSMAD1HOKQRgk8HjpUp9QQwZyRgE/zp+78R9KU4ZRwAfegoMcnn1ouuwXAsCTjr7UEAgkk5FIEGcZpfudeOeuKd+iF6CAcAngE9+9SAgdenemgA46gU4zbQYwDjPcVMlfYT1Gb8HjvTl5H0ozuXqR/OkUE9evTincY3nqRkDt6U7r/D0/Sh+ACRkUhHBJ+pqt9Q3JQwHbvkj3pdybDjOfpUQwB7etGMew6fjUtXJsSHle/Hem5wxOM57ZpFyIxxxnH40nzOcen40ktQsSK2Rk8nIIIFI4UjOcHNM3Yx2z70rHbyB/nNO2oW1JVPlxhsYOaVl385P41XQEA5PFStJ5Q4II9R61NtdCWtdBzJ5QyM//AFqjZ88kc9KcZAVxtOPrUgKH5dp9vSlfuG25E4UgYAz3FI7YxjBzyR1qRgJOpxjsaYFIJ4yatWGmKv3c4H0pCzHPAPbinuTjBAHbikRS2cdPcZqdNxeZFj5OeD/OlDgRgY+bpmnOoXPp0+tJtwpPQcH609GVe4qqXTO7B9uKgkU7yGP4+1SyOMAqTkDntmoiu5j60kVHuQZKv1zn0qvqZE1nOo5zG4x36GrMqKuPXmq92v8AozH1BqtNzqp2UkyjYoItPtQBtUW6qPwFfLHx4ljs/EXiaJeVu5beRAeoIQhmHsec++K+ntPl3adDhsBcoB6YOK+df2lrSKx1djs+e4tIpFbtw5B/GvBzmN8DV5nsmfpnCErZpKMvtfo0zznwr4ihsbvw3IilTYyOsrD1ZiVOeg/+tXOeJI0i1y+WFg8Ylbay8gjPUe1GiBpbtYlU7tsjY6dEJ/pV3xn4em8PahAJf+XmCOdR6BgDX5JV5qmCjJapPXy0tY/cYQp0sTZPVp/nf9WYk/k+VB5ZJcofNB6Btxxj8MVWPNFFeG3dnohRRRSAKKKKAPo39krxwLS91bwtcEFbtDe2e59uJUHzqo7llwcf7Br6msZ9+xlyV4YZPJOPSvzl8J6/P4V8Sabq1uWEtpOsoCnBYA/Mv4jI/Gv0B0PWodZsbbULYFYLpBNGuMYB7e3WvnswpKM1NdT6HLql48nY7a1uvMOV+UZ4Gc8Vu2M4OOfeuUtJ/LYxnblcj5Tk8f0963rFyrlWBJU8gdjXh1IqJ7sXY6W3l5Bz27VpRSDg8Y96xbRxkA+laEUmDwOKxW5pe5rxvlc5zU8MmCKoW75AHXNTq57VaeuhJqxkdMcGrCsSMVmxy9M1cjkyOv4U+bULFpTQSfSmZH4UBto9qlsuw/IPbFLTBk1LGMHB5FQyloCxbm6f/Wq0I8Jg8+5pEXFPZsVcJWM5vmOe1OyBJOMmst7Ndw3jODkexrpbv5mNZU0WT0qZ1oxO2lLQy5LNkjynIxnaD+lS2k58tTyN3Y06aNlI24xnnNMyExkcV1UcVCXqdiVzUt7njB+lakF6WYMTwK52OXHrzVmO4Kjg11xxfI9zT2POdKbwSShs/wAATrU8M2Fdc8F91c3FeDHI/CrAv8Dg11rGRfUj6ubTOAx/Cnb8whc8iTOaxxfk4PU09L8rznLdRW/t09mQ6LsaP2gpI2WyMcUqXvklyvU449RWZJdbsk/Wq8t8qEA96n6xFdRKlfoahutysoZxlz8ueMe9TJMWOT1+tZCXC5+9mrcE7OBxxS+sw7mdSFlsaSOFGCelDSliAB+NQou5ucmr0KDrWDxKk7I89pbj7a3x8zdfSriYUcVGowaeOOtJSVzKxJndn2ppGfelGccj86GyfaolqNFd09vypFXB6DFTnkYqMjFYOKGGeKdux/8AXplLxVproA7OaaT+VBPFMY4FapiYMajJP1pSeajLZ6VVzNjHOahbrT2OMVXleruYyYyV+T15rKupTtxxjNXJ5+orGvrjbknpVx3OWTKGoXGNwHQfrXxJ+3v8VY7m7074f2E4dbRxfalsIIEpUiOMkeisWI91r6x+IfjjT/h74R1bxHqcqra6dCZdmcGWQ8Rxj3ZiB+Nfk/4o8RXvi7xDqWt6lN9o1DULh7meTsXZiTj0HPA7AAV6lCPU8fE1NLLqY9FFFdp5gUUUUAeufs7aPb6n8QNJ3yNJN5zssC8KAkZbex9MnAr7A01kub67uAv33HP+6No/lXzJ+yrYPD4hn1EQhv3E0aOw9lyRn0zj8a+ptNtxDAoC4Gc/LxX7bw9SUMBB2tfXc/njjrEc+YuN9opfi2/0LyncCAOMVKhI4/8ArVHEuBzxUw6rX0nMk7I/KZEigep9aXbkZ703b1PenrnFNNGDBvl246dOKkHtwffuKRgByAR3xmm+YTjrj2oXkLclx17fh0FN52g84pQdy44/HtT9uBjnHajmtuTsGdwOOvamj5ueGOec9DRkjA79OopN5J6YWmlYQ4cdcZznFAYsMkYpuMseg701Rz04qrDsPO5s8Zx+BpA+75cD1pydeOmO1DNgdDzxSv0QhpXLEE807aQc56n160cPg5IpScAk+vak7vYAABXnt6UfMemMnrSDj+LHP50uTzg9vTrQ7kjSmeh474NLt5BAwPem/Mg55ApwbKZI+tJyaKAODxzSg9O2f0NIfn5HPalHpgAeuafQkXgEnocUZ6/mc00dT/nFISck847Yqtdh2HZxjnJpSQBxj6+tRnnkj/69OVgSOOOmSOKXmFheHBz0pjKMjH5U/wC9zyPc0ikcZ6j1607tAhAobB6Uu0Z7jFC4X6Zp/HI6VN3fQLjQoHfHGOtL1+nrQQAB04/CmnKnGckjg4xT3DcXJzjjbjmigPg5I49PSjcMnt9eKGughwYFuetIRjjpn2pO54/OlL4Hue1DXYQnRskdxS7s/Ljn1pCQcd+elKOuSOnIpvzGCj5j/QUfdbnucZFGeeP/AK9BOGH+c07gIcFv50v3TxTAcnpT8/KSetJ9ADOTjJ/GjP45HU0AHr+dGPxWgQo/Ik0ZJ7UgPueakBJHc022tQOdOF5yM09B8wyeD6HpTCu7kml3nbjPHY1TvbQ9Zoe6hcgA5z+dMOCOhJp33geeg6U0Akdc57+lJCQ5SFPWgNjjPPvQAAOfXpSlQSSOPbNTpckM4IPX2HFMLlwck9aUjI+lOQLsOabstWPYQKSoIz7UqHPynr9KVW6YHXPFNbIHORT1DcePvEjOO1L1G4jk80kIz/dx0wadt54BIzUt62JYxT/KlJyenGOhp+cqQeQetMzwOw6c07iBlyR6+1K/HuP50gw57dO9BbJI+9j9aL2AONvAJ96UKQuSflz096bjAIx04pzA8c8njinugG+Zg8c+5pQ/GMdO9Aj2qD1+tLjn1570nYegwk4DH9akPAGSCfeo2bpx+IpyfMMfqTxT6AxMcjIz70Y3ck/lT2XbznI9RzTVbHXr1ovpdBceMdOnTrS4JchdoPTIpu0suf09aPuj6/hWfXQkRmJIBPI9afvO4Hv6Go2wB9e3SnRYZTnuOPareiuO2g4uX55OaFcouOabHgMMAE0jNnkDvjik1fQVugHJYnHAPPaiWQFcZz34pvU4JNNZc5P8jQtykgClgSSOmeeM0wMVP8s1KANhUDHvnpTWKso68dccUrlpkMrgp0yR3qpdktFVwkEZPQ+vrVO4b9yxJyafkbw3Ri6IfMtriMcPDcSqR1x8xx+mK8O/autJDBoFyGBDJNE69+GV/wDGvcfDiiJ9QHaWYuPUZFeW/tQWP2nwNbzKF3Wl3kn+IK6EEZ9M4rwc0hz4GpF66M/QOHqqp55Sa2b/ADTX5s+cPAtsL3xPaxuoctvYqxIBwpJyfwNbvxSCSJ4fuNxM7WCrMvoykgfmMflWN8PYj/wlenvyEDksR6Ac12/xTsYZ/COj3axqJIi8Xmqxy/zHO4evTH0r86wtF1MqqJLXf5KzP23E1fZ5lST2at+Z5BRRRXxp9EFFFFABRRRQAHrX09+yx8Qku7R/CN1NI18rmawLNkMmPnjAx1GCw56E9MV8w+9aeha1c+HtYs9StG23NrKs0ZPTIOcH2PesK9L21NxOnD1nQqKR+j1pKDw+SvRhnFdHp021fvMT3JPWvO/A/jDT/HPh2x1jTpcxXKBnRhhoZBkMjD2IPPfgjrXbWM6kBMjK9T/jXx1Ra8r3R9fGopx5kdTa3R4IOa1oLgMB61zdm44AOSOfwrYt5cjrkVxTS6GybRswSY6DoauRuDWXBJk4zmrsTcdazu7Gq1L6PVqKTjms5H9DViOTHeqU0VY00l4B6U/cc8VTjkyM5qZZKd7lWLa8DinqwGKrq2R1GKeMg+1MkuxPmnu3eqiPjNSiQnOefaq6Ctdlafk+v1qk8XFabDNQSRc9K56kL6G8ZWMpk4JIqpJFk5xitiSLPHSqz22M8V57Uo6o64TMdiyZbHHtThM464x71ee3bnAqM2ZI5FY+0mtzvhVS3Kp1WOIcn8qb/b8CjkHHr2qeTRkmABXp+FVn8Oxt1UY+lc0a9S71O6NWj1JE8R2vZvwyP8akbxBbJGWMh2gZJ64qmfDkS8LGqjnoMUqaCisSEOT1PrWzxOI+yx89BlhfEEcw/dkt9KnS5NwOhqODQwOQuD3x3rUt9MKYwtWsVXejMJ1aUfhG2kRPetq1iwBUVvYEEHGK1bWyOMnpXsUueaTPErVuZj4UJGcVdhjwOaEgIXC9atxxcV6VOk27s89saseSOPepTHtHr9KXG0DP0pSeOua7lG2pFyOmn605lyOKb0FZu4XEPXrTG4p9Nbkmo30GRjjijdS0wmlYgUnNNJ4pCcelNJ61cWDAtx/Wom6YxTmbio2b/Oa1uZtkch+mKpTyY3VYlfGazbibJOKqJzyZXurjaM1g310xbavJbqKt3tzgEAjrzXgX7Uvx3T4OeCja6fIR4p1uF4rLbkG1i6POeMZGQFHcnPQGu2lHmdkcFaairs+e/wBtz4yW/inXbfwVpUiz2WjTNLfTKciS7G5do46IpIPPJY/3a+V+1TzTSXUrSyu0kjsWZ3OSxPJJJ6moK9iMeVWPAnLmdwoooqiAJzViNjC+ditlSMMMjkEZ+vOR+FQdKt2sL395BED+8dljGTx2ArSMXOSit2TJpK7Prr4BaEdF8E+H5ZI9kl9FNPlu6GQ4P5LXtsahQqjjArg/C2lR2i6NaL8w0zTbe1Ug/LkqWY/jxXeIC+fXHav6BwdFUMPCn/Kkj+TM/r/WcbOrfdt/e21+A8sVIAHvT0LfLu4/CowuDuz09qn3gevufSu7tZHzDHg4IGc9utOH1zTduccdvXrT1+lBgxSePwpQACQQMim5HTOae+RJk8qRj/Ck9LEiZGaeG3McdKjXjBH51MVwBk+2ab0JYxuOD1NKpwnBPPFJncPQD+VOY4GCOoqrXENU8jPGPbNHHbke9DHcBxjj86VFGCT0xwcUPuA0MckDqRTUBwTzk+nenLljtxj6CpSvY9PYUnoU3YYrHkZ//VTnfDcYznrTTGEJzn2FLn5CQRz7UeZOgJhlGOnSjG0jnnPbikTgdQc+vahASODwPSlt1AC/UHnpwKawwRgHH5in8IetI3zn3HTvQn1GhQxXk9B15oYlsY/TtSEAcZBHXIpR3Kngc4NN9xeY7OAM46UgBOOCPp1ppBLDjg0YZTjsfyov2AUnnA578ChM556denWkbBxng+5pV4f0PpRe6sHQUvg8dv5UiR4b2HQdxS7cDk/40jADOSMntSuugDvrjHvSN93+tKR8vJwM5puCx9BnpTVhIFyfmPHOetBwGwDwOhzS7PmB6/hSMPmAPOTVXWwx25W/E0gHpyO9NAOQCMCn546jP1qX5AIfTp9aRzwec/jQMkkEf/Xo2gH2phsNHHPf09KfvGMngUHhdvJPpRt+Uf5ApbgJjOfmye1BIBweR3/xpcDmgLzyST0x707gOHXJ+nSk7e3rRtz04H0pScMOOvegkMjqeB60vXn9KQgDgYB7HNNxuU56nvS03QDyOe/0pQ3pwKjwcgZz6c0qr16fjQgsYzJl/Tj8KYTyvHNTHaFxnn+6KYPnwfTqQKad9z0kxOw6gA4pqtz+NSYAbA6+nrUZTL8U1YaY8HIJ6/jSHheD9aeo2gZGcZxUZB6A/Sp3egbgMk4705cL1OQaUqWXJHAFBj9OvfNVuTcCMtzwfftShFB6fpS8KMdR6VKWwmcDPsKzba2E2RcE8D86XLcAgH2pMfMc9MdjSsCTnOfWnuITnnJGe1KVyB0I9zSkYJHr3+lNBwc9OeKFrqgISpBIpVYjCg4FTcnPXP61DjJ9Ku9y07jlk2ggcfSlDAnGQfpxSGMZHalMJRuuahW6hoOIymQefSmkMQMHoKcFKj5uPx/z/kVKQoAIYk9PWhuxN7Ffkdh7+9KDk9sfzpzZZTk5Hc0qjH58k9qd+o7jd5xwc9yCKVQcg55PvilaNk5BPoD/AI0mDk88E9D3oWq0DToLvJ4B46CnkZ5Zvmx2FRAEAHPPYUodumMU2uxNuwu3oeefSkDADHQd+aezEDDfr2/z/SoSCzcg8e1NFLzJAy4yO/UUmNqk9c89aQcZDD9enFABUH60mITkcDBI9Kacc9qecLk9aQEEAfr6UNsojX5DyOOmabIAVBAwAKlVQzHqKY8bL1YNkdetF9dC09SDaWTnj3qG5ASNj2x0q06hQP1qrdruhIztz39Kd7m8HdmFpy4udyZKnIJHTNcT8drQXngrVIi7ANFvXAz8yENz9cEZru7bYpmC/KY5MMOnOAfyrJ8bWRvPDt6kYG4pjkZHIx/WuGtTVWlOnI+ny+t9Xx1Kr2a/NM+LfBNy9p4ls3VS53Fdo6kEEH+deo3Gmyah8HLq4lAl8pnIYDJJD8NntjkfSvKPDlx/Z/iaylIyI7gHBOO/rX0J4IsTP4a8VaTKiiBPtMaBznLqQT+j/pX59kKdTDVqMvNfej92zyp7CVOuls4v5Ju/5nzAeDQKsXkTW9zLG/ysjFSPccVAODX57OLhJxfQ+wTuriUUUVkMKKKKACiiigD2L9nX4qx+APFP9m6lM6aBqhEU7AgC3kJAWb6Doeehz2xX2lY3GXy2Spx8ynII9R68V+Zua+sf2YvjIus2MHg3VnVNQtUI0y4yczoBzCw6ZUAkHuOO2a8TH4a960Fr1/zPYwOI5X7OXyPqK0uQhAHf2rXt514GckjIrkLSfO0AHHua6GxcYB43d8dK+amlufRrbU6K1k5xnnHWtGOQdD+YrCtrhQRk/MBk+lacD7sc5+lcklqdMdTTDc+lSK+BmqqN6/41KjckGsm7bGqLsT9PX1qzE5HBNUUPGKsxE/SqhKw/I0osY9+uKeTiq9uc4qwo59q6ES9BVPepU+bg8UxVHSpEGKpNiuh7R/KMUmDjmp0b5cY/Kl29SRmqSuTcreT+Ipptt3b8K0Ejyue1PMQxih0uYanYyDZ7gSB+dOWwPpmtMQc+/rViKDtjn1rL6omzT2rMldPOenanDTeOmK2VtzxnpT/s4I6VosCn0IlWZgNpoakGmD06Vvm1XrSC2x9a2WCXYSrT7mZHp444q3DpwxyKupHtxx1q9DCpwMfjW8cFFboiU5dSglkABxyKspByB/Kr0cIXoMfWp1hHHriulUIx2MHMpC2xyaeqlcgfpVwxjtUTRleccDtW8Y2FzXKsvA+h6EU3nbk81ZZQwwOvrUfl8+wrRou5GRkZprLxUhT8DTSOntWLQiHHNNIz1p7KAwxTD3rNldBh4qNqkfvUR61kybjSc0hPFDdaiLZqkJiscmoJCRn3p7N0qCRu1CZhNledvU1kXku3vir9y5HHGK57U7zYSAK2iznZmajdqrEY3E9q/LL49eLdR8Y/FHXbzUrqS5liuHt0Vz8sSIxARRk4A/mTX6ca3P8AZdNv7hk8zyreR9pP+zxX5Ja48smsXzztvmady7Zzltxyc/WvRwM+eUl2PMxqcYrzM+iiivYPFCiiigBfSuo8COYfG2meZbpcOJhGIZlJBONqggdwcfiK5euz+FVus3jjR3dyoWfeNvUFQWzxzjIH6+lejl8OfF04+a/M4sbJRw1ST/lf5H2r4chMBjDAqizIh3DBJ25z/SuqX72M4H61i2tu0dtE0h+f7QG4OR34/WtmIbceuMcV+/xaa0P5DxklOfMiXaMjsTT/AC8jp1pEPPTnrmpN2MA/mKLtvQ8l3CPA7+1SgHPB5PWolG/J/M44NSKpXnOeeKqxDJQO+D7YpGXdwQenSmodvGc45qUdeuWJ71LTM9hkD4Jx24NKxbJB6U1sxHzATg8EA1NhSRxwfamnrcH3GBgM4wR1GKVQOSMZPbNNSLIye9OCHuc07K24nYaxG7jp605SO/GT0NJ5ecenoeacV4PHB6gU/IQhADHHQD8jS7uMDn3pGyOQSB7UjA8HuOtC1sASc8Ywe+KQrken19aUNk5545HtSfeJ4xgZ/Ci7WwxDyAf/ANVP3YX+uabnI6Z/rSqxOVP0patCDOUOOfWhZAoGQfY01gVJC+velz8oBHHp607aFWHFA2c/XrUZPU57VISQOBxSKSTnB9eKabEmLngn8BnNIGzyBzTx3AxjOOKQnBzjk9h1pNIQhU7c8ZOKBk5UmkDYJx8ox0pVfaOQc/Sqd0hsd0HT9KTABz1PYf4UuQB1/Kjr3wD261Kv1IEY8jnOKanXApW5PX6UIMDpVXSQ+g7PPXr3oxzyeo6HtSZHPy/kKXcGwOpzx2pbiAcYwfoKX8eaQ5z7e1KG3D+lFmIQZH+Jp2Pr+dN/E0pBPP8A+unuAnTBx29etABUdevp/n2oHC9aVue/1oGNLjd70pO7GDjPqaTYOKd0HoT0x3qfMBoBXHfp1oICqR+oPJoye4/rSgFh6nrzSbaQEBAJByfzqbPQ5zxyRTPKJJzSY2/Kc1Lb6lvUl9jijcO/X6ChRznlcdu1G0H0x24oTvuQY5xt7j+VPUFm7Z/WoieMccU5WKvgfga0admek0SOgU5OD/Wkwu7gkHsaRuTyeD60hyD/AI1nbzIFZV3ADkd6UKCflOffpSY/iPHpmkVee+OuKfzGS9AR9OccU1V4JPr16ZpN3GenvTg3G3GKLNE6jAuTgc/hxS4zxnA+tSbdvU5OOhPembskdfU1V7jvcaRgfUZqWOLcOvQ0BNxy3enhdre2c4qW9LIlvoR+WxzxnnHND7SAVOOemOtSNjPTP+f8/lTGIHXBX2FCu3cE7jArAqcZz6GkKZOFHPanBudq8Z6k0EK5wMe+arqO4kQAfJxx3xTjLk4HAoVcNgc8jj/GmuCpzj8qGk3qGjY7HZmJY9wPSohEQuRnAGaeiErlc8elALbucf8A16SdtikKpLjH8XPtRtbepPqKQ4xnueaGO7A5wOmaer2EPkDHoD74FMKFRzwc9aX+7nByPypULMMEtg0l7qFshgH557GgdfTFPPykDg5/GlCBx2B7YNVfuFxCwdT2I7+1Mp6oUcAcnGfaneXuPXg88UXQXSIAM9OTj1pQ3BBzge1TKm05yCfQVGflboKE7sd7jZBtyCPwPakUA53Y6U8ADOTjjApPXPPrjpSew7kRG1iM470knzchQB7GnYy2CeTTXXacenerTTLRGxLjJ5qC4QhQzDpVthhQRk++Kqz/ADL1xSv2NoPUw7oyK8kcaKXZdxPrg0upRLdac8RXKSgcZx3q60arM7EZbHXHOKowhmXyJvmRXIBI521yzvrZHr05axkuh8M+JLMaD4z1O0g+dLa7kiTeASQGIGfeve/hkWVdQhklaRTNHvYgHIkjG5se7DFeDeNoja+ONZjfqt7KD+Dmvcvhy6i+uI4/mW6gi2uOcEFh/M9a+DyJJYjEK+0n+bP6Az5uWAjJ6txWv3HhvxB0w6T4x1W25wkxIz6Hn+tc4R1zXp3xv0YW/iWa9hWQx5EEzMhAEqjkAnrwP0rzMkkAV8Pm1F4fG1IPvf79T6nLa3t8JSn/AHVf1sR0UUV5B6IUUUUAFFFFABVqxv7jTbyG7tZXguYHEkcqHDIwOQQaq0AZo33GnY+5/gV8YV+JukT/AGpEt9ZsiqzpHgLMG6OvOexyK9lsL7HORz3r89vgxNNB4pne2leC6Fq/lSx9Y2yvzY78Z4r7S8B+L38RWci3kXk30R8s4PEwGP3ijsD6djXxePoxoVmo/Cz7HBynWoqb3PVbZ8jg8jqM1pQTHGBx2rmdOuWIH54rdgfgH1ry5Kx2ptM2Y5vp9fSrCydxyPas2GQYqzHL6HH15rinfodcTThwykjt1NWUfPT86oQyAN696txvx71pTYnuaNtNt4PSrUTAnpWbCTmrycEYz9a7o2Ik+xbHtUgAGMioY3yO9Sg7gB3q1uZtk8Y49vapQMnrkVCnHfFTxDnjkVpFJibJo1ANTrDn2psQ6ZFWAOn867YQuZ8w0Q1MibRihRmplXj6V1RpoLjVT0GT6VJsH1p4XmpVjyuc1ukZt6lYx4JJpBDk+3rVpkxxiiPg8npVWLTI0g2//XqxHD3/AK09RuUHH51MoAxgHFTYTYiLjgjmpselCKWJGOKlVM9BSaMmyMLmmMme3FWAn40yTgntn1oskFyo6AmoDkD8OtTytyRzg1Ax9DmkaIjf1/OmEcfXrSsfmGOtJ1qCxrcComNSMahY9RxWLAY5zUROKe54qBmrFkXEc4qNmwMUM2BUDtmsxXFkeq08p5606R6pXE+AeePWgxlqVL262AnIz71hTkzOWIJHXArQn/fk5OR396rOgUdKmVRL3UVGHVnJeNmSLwnrrvcLaxpYXDvMy7hGoQ84HJ6DivyOnk82Z3AwGJOK/U79onV20X4LeNLlEVpG0/7Mu4dPMYISPcAnHvX5XHrXuZbGyk/Q8XMnfl+f6DaKKK9k8QKKKKAHDNep/AGxWbxxYzumdhlkX5iN2yJiy8eu5f5d68sHFe+/s06DHcSajqZGTbpHGNxx80jkHGO21e/qa+n4dpOrj4vsmz5/P66w+W1pN7q336fqfUdtD5tjb/3zsYqf5VpMAAOeelVmiMcMK56FVyKtrnPK8iv2pa2aP5MqyvqOiVgeenGOKmVN3J6imICcZGD7VIM5ou2ccmKiBQcH8qByue1B68CpF9Ocexpq/UzbFIwAuMZ9e9NyQ3I5z9KkGWx+GOKXAU+9EbpkXG7M4HbuaEkG4ocjGcZqRRtxyCPXFDqCQTnI/lQ+7FfuHANIzEZyMA/pRCVZflPHvStjbzwOnWjqT1sCuHOO9McMpyaeWAxTScdeR/Okr7j6isSy9Oo+lR+YBnOSKlAGPl6enakKjJ3AAdeTQnbQE0MzkcDv+dKinoQCf504Ltxilznv0p3VhXGkYBOc+vFM+ZDyOfp+tSEHHXA7YpCCxAOPoO1NNWGmNzkZJ6dPanRjaPUGgqCcZ/CmklM+4Ge9HxIe5IeeaTIUk4ppJK56c0Dnjqc8kUuhKQm4k4HP496eVJweT6j1qMkgegqUD16+1Nvl1G9BRwopDwQQePbmkJHU5x0xTguSAe3BwaNldkicEcj8qaRx0xg/hTj/AJFI2D15PpnmhPW40JtDD3NOCgdsD270zkocE8e9OU7hz69qp3GNxlsDnHrS4IHGBgU4qCCc/lQeB6g+tFxXGlzgHtShQcHndSFs4OQQexpVbt1NHoMXcMkZ596OrHjhemaABnPf2o3AcflR6Eg4wM5wRQBk5xignhiFJ78UgGMClsAp6gZH40uAAf8AGgjp1X2NHpkn8KYg298fjS4I5zx/Om5IH+eaUckkNQAcZ7+tKVAycc/hTlTcOOufTtRs7Dv6Um0K4wjGMdM/rS7c9RQQQT2Hr60u8gDii3YZlqqgYADE9qYUG4AgY6ZxTy6oq9Pwpy/OvzDArK/Lqd12tSLAxuBz7UhIOAAP8aGOWOMntT4zk4Hp+dU9NWURhcnsMU5mKkgAc9cDpSMQM7eP5UgUbSMAj680WvuP1Hfw7v4mOBShCV5P0AqIAYBHI9Kl5PfjONvah6aCeg7aCOTjGPpRFknAztqJW7E9T68VOke3vnPtyaHpoJ6C4LnHQeuaRjgZz0444oVsYBBLetBOF3Acd+OtJXuQCj5st17Z60rKWB44/lTHkwoIHXv2p6njLfTHpSd9w13GhuQBxgcg0jx4y2aCwQA7TnGRzTkPIZhg+lPVaj21FAUBQCT/AF/wpHiGSenptp2Dn0yO1K7hQQ3Sk29LCv2IUYKSDwPWhxiTGM5qQFQSRj/69BjC5Pcd6fUq+o1gGA5H58fjSbUHGen4j/P+NAwFPC54xzSqPMwTx2xmjYBpVVXPTPrSpuwctgUhR8YJzilwCuONx9fWn8wEzwSevA9O1NXJPH5YqSNC/XCke1PCqvH3R0PvRzpaBzW0E25J9PcUYwx9Mfl/nFDkqDt/L2pV+dPTHqKjbXoQIyqBkjJ96jKnKgn6ZqQ5U4I/GmiQZC8jNVqlcpXCVTgcfMKjC7vbtUrOwPGSPpSJtySOufWhNpDTaRGYMHJP0FNcNnJGR9akYiQHB6DnFRHg43HPp2ppt7lq4kuVzxjPcVWnRSvJ4P6Vac4Xd1PpzVSRdw785707aGsCq0G5wwOAVIPPPtj3qjcDZcNIDleCccc+taTAFgozWbqqnjBICDfgHqcdD7VnNNR0PRoyvKx8U/Gm2a2+KPiFHYyMbpnLnvuw39a7T4SXz/Z7Y2kLs0SlpSSOcNuO0dehIrnf2gF8z4oatdR/NFP5cgOPWMAj8wa2vgprKvqlvZyyCKKETSHgDeGQDaTjnmvzbLV9WzatCWzb383dH9H4n99klOdr2gm//AS58e551jRUUvZ6gw1FGYklSMxtj25X9a8OzzXuXxmtpodN8P2RVpIobS4CuOQ0ZIkGP904rw7bnNePxJTcca59Gj08gaeAhbz/AAbS/BDaKKK+SPogooooAKKKKACiiigDt/hBfrZ+PtMjZUaO7Y2rb88bxgEYPXOK+pNIkmjMd2kkwmCh+eWYntgfQ18a6LevpusWV3GwWS3mSVW9CrAg/pX2qir9rlliDbZJCVIy2SeeT+f6V8nnUbThPuvyPscin7k4vuepeF9dj1O3IdvIuYx86ScEn2rsLOcSgYOcdK8l0tpIJN6TSNIHyrF8sM8nGeeD/hXe6Hr4vG2XL/OTkueMn8K+cjUUlZnrVaDi3KOx2EJ4zVhVyMjtzzVG3b5RzxjtV4SB0AzirtpoZxlYu2j+p4rQjPFY6Nsx1z9elaEUnA5/KuO7jLQ0vc0Yeo9auqflz0rLikIY9gKupcfKM9vauyEnczZfiOBzVjO4Z/lWZHPkj+VXYZuBXXF3IehbjbLcmrET85HSqIbjGPwqxE/HWtk7CaL8MmBzz+NW1fOKzY3z9aspJ6812QncjlLymp4zk81Tjc561ZjfpXZGQ7FpeRUqvxkCq6yk9Kk80BevetbmbRJuGKVyCcgVDvyfenBskZxVXBIsKRt45qVBuAJyDnoaqxScnBqzGeev0z3ouNltMAA807d8+PWoFk4o8wg9ePepbM7Fk4qtcSc8GkM+TgYGaryyDB4x9KkFEJDkZ6k1WY8kdfenNIc5ySPSombtgVLZqkITgY6e9MY4NIWxUZb8aybKBm+tRs1IWxmonfArCTsS2DydqqyPzSySfWq5f1NY3IFZs4OeKiZ+vNEjZBz+tVnlAHYcetGyIbCeYKD9OmazpXMmeeM06SQytgcL60giyMVzzq2WhcKb3ZXK4XjpULrwf51bZB04pphPI6/WsYK7uzSTseD/ALXc623wG8TF5FRZRFFhiBubeMAZ98flX5jYr9i/G/wV8N/G/Q5vDniea/tbEMsyz6a6LMsnQH5gRwM9R3ryi8/4JcfDW4X/AELxz4ms25/4+4LeYf8AjqrX22X0JqlddT4/MMRD2vLfVH5k5NPZCuMgjIyMjtX6OaZ/wSz8N2GtfaNQ8f3etaOR5aWdrYrZ3BdiNv7xmdSAM8bQTxXtF9/wTS+AstlZWsFnr8F1AQHuV1Bi1yQMHeDlVBPPyBa9VUJ9jzfaxPx44+lGa/UH4m/8EjtJvrazm+H/AIxNi6RsLi31pDN5rcbSHTbt754OeK8D1X/gl78VtEsbue+1PwzE0MZkRVvpCJMdRkxDbx0z1PHHWh4ep2H7SJ8d+lfU37L2nhPC2oyh9zz3NuCP7oDSDp9BXzFe2c1heTWs6GOeJzG6HqGHBHFfWf7NNo8HgiBzGV8yVJA/TcBI4H5YNfX8Kq2LnfpH9UfE8Z1OTKnZ7tfnf9D2673YtlGQWmQZ9AMn+gq4oLNnoetVpyfMt1OfvnH4AmrcZz2xX6vdn8yVH7qHrn16d/WpEzt/X6UxD7U7OKvocjHqOhJxin98dDSB8Z5/PvTlwRkmpT7mTHgZHoM/lQOSOCDnmk3fTnr9KATnp+vNCuSPIwOn603LEk9QOgPGaGz1HXtSjP0+op3sroWxGU2kHke5pzLuHtTmUHqM01QFfHTB6UlIY7HXI3Y9qQMSM8MM8DvSg4AHQ44oJODmi5IgBznuaXGcH/61KRnOec9qToP6UJ3EHHXrSY6/w/hSgkcg9fajP/6+lVsxidATQO/Q5/KnEkDgUi8r3GaWyARm2nkZoAGCcA0MOAOvP50J90gj9aa20KBMEexNAGB0pyjA47/rSUtGSI6kMCMZPakBUcE44p20Z7c0mMsCBx6VTs0UK2O/TrR0AxS5A4yPpRgEYzxSvpqSJnB7CgjJ78daaVB459acTjA6U0AYHA/lSg45NISSRjA+tBGSR2oWu4gHJ44oJI4pQ2SM+3tQQCcnGafqAmMgdyPWkXHH5GlUfL/tYxzQMnnoD+NCGKUBIA7Uhx2/M0Z56cdKMc5HWnr1AXOT/OmjgjPf2qQ8DPp0po56VKSQg4xij1GB7UDOORmk3cH3ppdADrx0zTh1wOfUdaQAkkjJP5UpGMc//WpgSRqAD3PXnpSDPPsaaHx+dG7J9+tTqKwhJH17YoBIyP6UHGf8KN3pkimvQZl+agwCDxzxTXly2FGAeuOtDKysSTntSIu88HGKi0Vqz0EluAKnHHzflTlwMnODjtQIev8Ak0+UY+YZB+vahtaIV0Ruu3B9fTtTyw24wMnOMCm7ydowTjt0zSswkHQjApavcPUaFIxnJGc9aTluxOOMgU4BdpDZBpyttOB93/PNU+4XGeWV5P5UpbHQ5z2xT3DMcE8EZAqMLjg5HtQtVdgvMdkq2SMnoO9TFcrnH+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/d0JasMK9O4xnGOtKnTg5GaBt3c9+aeCofOaTlcGyI8kD0ORmkdDtx/MU549z7sgD0prMQBj8/wCtWulikGDweRk+lR7gikD72ehqVicHn6iolTzRuI5PYU1tqUvMRATkjrTZeeeN3oKnVNuQDwB0HGDUD7ST7Dp6GhSuyk7sacsFyOveoZlA6de/NS7eSNuB79qjkI2humOART2NY7lWRts6HjkEevNRXcYeEtgZ9TxUkyfvA3U9Rz0qOQ5U5+hFQ1e51x6NHyD+0lYNZeOfMQFbe8gSVVJzggkHjtzn86zvh2YofEWj+QYknuURVyWA3ElD29gfx611X7U9s8etaPMWJR4HVRjoA+f61xPg7Uobc+F5IVMV9bX7KZM5DKxQjOeB1I/OvzZ81LOppbuz1+X+Z/SmXv6xkdK2t4tfcnv91j1n4pWJuLfw7DPzCbfUIW2ckMsbMD79Ace1fMzj5jX1R8TbCfUYoYrFjEbaUHLY+XzEKsBx3BYD6CvlpwQxXHOcVycUKfPTlLz/AENOFp82E5b7dPVt/k0Q0VJIjRyMjjDKSCPQ1HXwp9mFFFFABRRRQAfjRXe+Cvgb8QPiMbc+HPB2sapDPny7qK0dbc8Z/wBcwCD8Wr0ew/YU+L10AbjRLLTQQxP2vVLfIwO4R2PPb6c4oJcordnz4p5Ffdvg6V9W8P6dqBUH7RawynJGTujUjA9K8hvf2E/iLYW3nPeeHnwQGjjvmLLnqceX29s+1e+eHvB0vgnTLbQpr2HUTYQpbi7hiCK4VQOBk+9fM52lKnC26Z9LkVRe1kl1RYgQqg5G8qNxHfHofSrcQYMChwRzn0p0drz8p6cVct4A3XJ56jpXxcny7H31OKep0Gha40S+VPkrnAc9QOwrq4J97A5yDzn2rz5IypBUe3Sr1jq8unyLGfniY5KEnqTyQa1hX5XZnHVwl3eB6EoDcZx23Zq3EMEcnHSsPSdSg1G2juLeUTRY4YcZA4rYgmBPbNU1rdHn2cHZl+FsdP1qdOntVReTyOtTK+DjpSu+gFtGq1A+BgGqKGpY5MEc8V0U6jegWNJH+UDOfc1MkmOh/KqCzc4qaNye4rp5x2NFJzmrSSZ+tZSS9v5VZilx/WuiEyXA1Fkwc5q1HLkDmsuOXIqdZM9810qoRY0xLg8U8SYHWs5Z/fPtUqzd62jUsS0XvMNG84/nVXzTQzsynacMK19oNIuxykHGamWbHtVASU4Se9NVEKxorPnvk/hSm4yODnNZ/mUokwODQ5hyovGTOCeMcmmlgRVQSHHWmmTrS5w5Sw0oHTOO9MaXdUBY9qQtScgtYV5fWoi+elDng96hZ/wxUNkNj2f8vWq8snPSh3z05qvJJ09qwb1MmxHeoWc89/emvJx1/Kqs0+3IJ/CspMla6IfNcbR1z9apMTNkdVPekyZT1OKlSPHSuSVdfCjrjS5dZbiKmBjpT9mO1SrGTjPfuKlCcVCTYSdil5WM07YcjNWvK6H0ppULmu2mrs45yG6c5t7udo2ILYB/AVtwXp5zzXPW8wWaToAMfhVoXTcGPDKf4jn9K/QME+WjE+HxqUqzZ12lB7q9WYoXt7YGRiFyu8jChj274FbdtLJLjAkVyeGUA4ptnp/2HTba1CkSsBNPwRliMjI9gcVp28Swp6YFeqkcOyLkUuEXMzsSQi7l27ie59K+Hv8AgoN+2hoOj+DNU+GPg7UTqfiO/JtNXuI8NFYwgEOgboZGzjjoMk7SAD7f+1x+0fY/s4fDC41JZo28WanG9vodg3zFpCuDMy/3Ezk/gM5YV+KF9fz6tf3V5ezyXF5cu00s0h3NJIxyzMT3JJJNcles4+7Fm1OnfVkO9pZQWJboMn0H/wBavtX4RpFF4U0PyMMF0+23FAQu7LN+YLYNfEyEg5Br7g+EkYTwb4dRCCJNNhZscc7m5+vavquF5SdedtdNf+HPgeOXbARXmelSfNPBgcqS2fw/+uauJyPeqgObtVGeIy3T1OB+mathSCBnj+dfqalfQ/nGpskSAcU8ckU1Qc+1PA6+lF0czHA4HNKBjJI+vtQAAMd+2KUDd9PShPUzHbBjrj608Y+7xgcU0HqPSnKM5/r2p3sZsXGDzz70mMjFFAyRwfpmkrskOccH8qayblABwR6ClHAz79KcfY02VsNAPGcjHalxkdvpSc54GOeeO1L9f0qFdCAEsc+vtQ3zDHalB9RSdRVddBCKMHrS7QcZ/wD10AYUc9Kc3K9cH1qmAxiADkfpQDwOmPb1pXH1H6UAcADt2qFZFdA28DHBoDcMBjg4/GhSccnmjGKd7PUQu4Hjj6HvSAHGOuKdgCm854p3S2EAHXqf8/5/KgLgnHPtRls54x6GjHfr3qn5jArkZPH06Ufd6Y56j3oA47UuAOoob6AGRnk/hSH2xk9Ce1Lnj39O1JnihWuIOmaA2Rx1FHIyO1KAAMDtRsAmACB+VKwAHqPSjdjqM980ue5479KLaIYgxg88ik9e5+tOXBBwKaQOuMmrEKcA5pAMdT+FOxnH86QDnr+FQnoAmM8nrnFPOMY6dqbgYGOtCpwcmm2gHKmTgc/SmsoDY9acMrkUhJPOCTQrpgJt2jjv6Ggnrgc9cUuM+5PvSZ3U2wH4NMPbnPPenqfTk9aOX3HAx34qU2gGq3baPen4K8Cl2Dbnv6Y6VHu+goWuqFuZjA7g2MjHTrT+CDj5fpTYRweTz+lOZMHIP41nJ9DufYTAjU85+pph3Mc46EGlKEHnJz6daRoiTwM9uD+lNWuUrCkkAkDIPc9DTI2IYk459O1Pd+wwR1IqMZH8Q/PFNK6Ethd2Wyw+ooAwR1pyR55z0/UU8jZjJ6jB4p83RBfoIWCKDyT796bJJkd8/wB3NIMu3BwAemelDD5jnoaErbhZDl7kqcH/ADz/AJ7U8knDDgjtjtTYvu7ieB0+lMBUtyR79hS3YWuxFk2scHAp4ba45OPbpTgq5JA+UdFHrUJTBzznPpiqVm2GjLLAOAQR7VGUwMk+/PQmnhdyAHOTxzQEzgn0x04qVoib2GNlWB46UvTaO+e/BpQPLBJH5HNNRgzHru+tPzAcp28Y7UoPPI47mmhTk4PXJ9xSrGVHUk9Kydrg7DwC3vikA2Z3dAKbjnjp1yKGBYjA4BotZ2bJsIxJOB8o9RSZBIUjkipG+bAHT6/59aBhUznH4VV9NSrh144pq/eHJz1POaQBj14/rTwAmBnj3OaNtBDAWznHI7U47yfpzgfypVIOMHjtRJhuCcE8cUX1DqN34G5Ru9jTgAW9PembuNvv6fpSjpnPT16UhtDXkBIHXtjFKnyEkDimdwcBs/wjtUmc9R81W9NBvQGU5yPyqLYUfPUU8vkYGPTFM80NkHH4etSkwVyPyt/c4zzioZoyUJ7EVb3gEg9s81BcOH46c8e5ovK5tFu5XCn5CT2xxVa5G3LdSexqypDfUYpsw4z+vpRomdEXZnzn+1dp8b6DoN2ARJHNIm4AYKuoI9+qfqa+f/D+pTWdzAVUOkVxHcbWOMlT0/HNfTf7Sulm58DNMGCpBcRvs9Scr/7NXzpptta2+jQXEseXle4hL5PysqxPH9Odw/OvzfNcO45pGd9Glf77H9IcKVY1MmhDeza/X9T3r4nBruwWdRKI71rcpFExTzGR9uAw4BwT+VfMlzGI7uSNgyqHIIzkgZ/U19V+OZni8A2M7SgpbXFtcqYvmzExDqfruBFfM/jPy/8AhLdY8k7oftcuw8crvOOntWfFN2qcvkb8LSfsJQts3+FrfgZVz5Xny+TuMO47C/3tueM++Kr05hjvSLX56fciVb0+1+23lvbmWODzpFj82dtsaZIG5j2Azkn0qpVm12/aIt7+Wm8bm2b9ozydp6/TvQJn6Y6V+wP8J7HQNMsbmHUte1x4F+03sN68al8ZLKo474HXpXZfD79nL4bfC6ONtM8GWdxqCSiRdT1hDdzo46FC/wAqEf7IFafg7x23jTwdoWt2V8Lm3urVSlxb2xtlkK5UssfVeQRgmuq8N+LGvdeXRr0Pd+ZH5iqSQPQ5Ix7VpCSZyJS5dWa88st+o33DzRg5Vc7VHb7owKqS2+UPGTjoas7f7PvHtsYQkkK45H/16juQNuM/gDVu1hKLOR1u1V4HYYWVASpxz06V5Hdk3NyCRhljVHR/vBlHzZr2XV1/cSc9O9eMY239yinaxlMmB2ycnH518jm2x9hk8bTZcgs0WMO3pnJFTeQcZxgHkZ4zUkSmRRjOScH+eavQ2qqowPmzk818LJe9dn3kHyxKsdnuAI4JHXNNmtF246+9aRhLc4GR2IqR7cygsCf8K5pvqdMXfVmJbTXGnSIY3k2lics5PfkfT2rrdE1+C5ULNIsFwDjBPDD6+tc7cWm/qG9Rg/pVB7XyiHIw+SMAcjB4renWa0YqmGjVR6ukuVBBOfQ1PGxOD6157onjSSBhb3heSJcIr43ECu2tLyO6iR4nDoffp9a66dSLlys8avQnSeqNRKlWoI2DfQ1OpBFd9NI5LslB554H8qkV8f8A16hA96cozjnrW6gNSLavuGKsRvgVTj9/yqwMY9hTs1sXzJl2OTp7VNHJiqUbcjmpQScVaM2y6r5qUSYqmhI6mpVbmr5mZNlkSc1IJCO9VEOM55p4fFapsOYtCbHenCXjvVQPT9+RRzWLuWxNj/Cnebg1TDY9qUP9KakxFsSZPWjzOM1VEmfpT9/HWquyXIn38cc0xn+tRmT8aY0nXniquZuViR5OMdahd+OuTUTS8Z6/WoXkwM1V7IyvckklPPU1Xd+3PNMeQL1wF7nNUprovkL09fWuOpVjBXY4xlPYfcXgTgcnFVQWnb5uTSRRlySQcZ71ajjGeB+ledKo6jsehCmqav1ERMcY49aspD3NOji/P6VYSLAqoUyZSGLH0p2z35qYLge/0oUAscdq9GnBnJJ3IhHk1VvCFXrx1rQb5RWFqt0FRjn6V0qKi9DBq5XtG893LDgPwR3rrPCMS/21amaJZkJOFYZ6DPIrg9Fnku9SisrWCW5u5WVVSJCcAnqa930uxj8JWMMESh9VdR55fBEPHQe/PNfc4KP7qKPjcV/ElctEyXk7zPy7tknFZHjfxrofwx8Hat4q8S3i2Gh6VCZp55G5Y/wRqP4mYkKAOSSAOSK6O1haQL/efkk9vevym/4KL/tTj4p+OT8P/D10z+EfDM7LO4QAX2oKSruT1KR5ZQOhO48jaR6Naapw8zhUOZnzx+0T8bdU/aC+Kur+MdUzEtwwisrUni1tVz5cY/Mk443MxHWvMKKK8dtvVnalYsIqmFnLgMGACY5Oc8/hgfnX2/8ACWSN/h/4U8srKPsIUvkHLBvmXI9CcfhXw0BX2R+z7HIvw08O8goz3Tj8XAx+an86+z4Yny15Luv1R+ccdQ5svhJvaX6M9kgXN9P32pGi/Tk/1q8uRz3NZ9juaS6c/wAb9McAAAY/PP51oL069+pr9XifzfW0l935Eg56U77oyeO9MXin5zV2tscbFAGc1IOOexpobgDtTgM8D6UyGOIJ4P0pyjPHvTckcg/nTlGe5qbqxLHBTjPvTentTskgDdwO3amY54pokXoaTHvSjleKNvI/OkvMBAMH60duaOg/rTlx3qtgEJx/9alHUcYNH1poFK4CsMGkz/8AqpQc+/60Z45/XvT30Aawzjn+hpQOnrSYC8k/TIpRwDUu3QYdPanjv0B9aZyR0/A0Dp1pOz3EFKABQTmkAz1qwFHf070E8noPr2oxnj0PTFB9D+frTswE6dPxpScde/Smjr0x9ad+tS9wAdTn8KQqMnpn1pQdtIT14pvR6AL07k0DtzSAlRjknpRjPOTVbgLjAwOc9TmlJHQGkz2zwKMAGiwAB75BpSCP/wBVIOP5fhR97tQwA9On5dKXGO+e9NGepP40o6dOOtMAwR1oBOBSc9+9Gd3PWhoBxbP/AOuj3pCctwCPxzSqNxGeD+lKwDQMnJ4z6CgjDdqeF5/w70EdyfxzTumFxqkkAY/+vTgxUHJzn0pUxkZ4HfHWm7cknGR60r3AVW7e1NOCTyRS4zjNKBj1/CnezAyVwX5HXj6U/cEJwQc9FpF4JzgD27UZ8w/dAYd6i9+h3bkmAVB749KjYMzntjpx/n/JpZDuHGcjr7Ui7c8kEE8Z60oq2rEtNRhQr14x+lIhA9CPQcmnl8bh/T86jGByODV3epaHFyCQDwfSkyeh+Y9fTmlWMnkDjk5PSkJIbcc+vNKwD0OMcfKPTFNKleR07EmnMynnv29aWQlhxwD+P0oTfYkRSzLwAQOCabGPmPAOR0NPiHGNx59BUinPJGD2pOT1VgbsMClscYGex/pSGPd0OOMdKHAYZA9PxpVkRSQMj60rvoGvQcvy84wPSncnj9aYSUHy4IJp6tuAJ471L7mbGEZ+XkAdfehRhAwOF560JllJxjnj2pRuGUwMY7VT7FeQg+U98ZzjFKwO2pFYdO9MdeRg8dazvdoV9RVTABBx9aQseVX+VN2HBzz04oG4ck/UdavRjsBYpzyRilDZX6ds00uSy7ehoZc42jB9aLdx2Fjk65BziiQZwBwSfT+tISY1PGB6+9CqCuOg7g8CrtrcPMfEuB7joabKeg4+poI+XhsE9gKXAdMntxzWeqdxdbkaKSfTFSAAj269aRQgOcZPXP8AhSnLMDkAY6VTGxCMr8owenXimszbQDnnuO3+eaewX5sjoO9IQWUAnPfdSQIjVV289adLEDjtgflSBevJweMH0pzspiwCMgd/50O99B31ISuDg8ke1MxtPTd6VLtPl5bqOPeoyhKkkAn86GzRFaRsNx0PpUXX1we1S3CNjbjB9Kgyfm9KLJxsdMdUeUftHxH/AIVxeFeFWeEu2Og3Yz+eK+YNAtZU1A6fPImxLsIyMMjeQy7vpnA/EV9gfFPRoPEPhm6sZ8kz42YJyGByPr6V8k+MdLkn1y2uIcj7bYxXK7ecsE2t/wCPI3418JnlKdPEU8UtbO1tj964Lrxnl8sM9Hdu/wAlb8mev2niaO5+FdjPJPkrbC1OV2gSI58sH2968A8Tq6eIdSEmA4uHB7c7jX0H4b0/+0fhF5SvGxudMeZVIACtHIUOPfpz6814D4qYSa5dSCUTGVg5bGMMRyD7g5FebxBFzwlGpv8A8FH0WQ8scRiIxVvef5r/AIK+RiUUUV+fH2g9ULnA5OCePamrjd7VPayGKZTu8sMCjNt3YVhg8fQmq9AH3R8Jv20fhv4V0DRfCtxoeuaVpFpCIkumkS4EJJJbIHzFcknIBPPSvpvwd438P3rad4itJxf6Xc/6q6tXDB1DYwCP4s5yPbmvx8r3H4HftLX3wk0TUdFu7F9a0m4IktozPsNlLkligIIIbIyOOmR3zk1KCvDUz5Fax+sOqwxeJbR73TFd5YZNxGMF19vw7Vzk10JYx8xAPBAHNfC3gL9t/XPDXj+0146rbp4ZcoL3Q2hkE8Q24JibkOSeeTj1A4NffrxWnjrTrTWNHliaW9gS5jeNgY50YZBB9cHr3rXmc49mKLSdmctdgTJIAPlIOBjtXjWs25tNfJJAEmSB34//AF17PeQS2k7wzwtFInysHGCK8x8cWCx67ptwR8rCVQD0BwuP0zXzeZwfsnJn0uWVOWskLZqGUHcTkcelaEceBzVKyYgDPJFa8ahgvA+hr4Kaaep97T1QkcW/O7NS+RhMYzxT1jwm7A47VKjZXGTXNJG8WZbW5DD5SAeuKqvag8kZ9K3Cu9e2T7VWliXA61lqkdcZdDmp7RomLR55PP1pLW8nspw8GI27jJwa2nt15yMHuKoz2IKMFG3I7Dp7ilGWt+p0PllHlkjotK8aRHyo71WgkcEliBtGPXFdbBdJKm9HDKeQVOQa8muId+4gBWPJ7Cp9P1i50xsQSsvzbtsuWB9Rj0wK9GliXCzZ5lXL1Jc1NnrccwI68VOmH78dq4vSvGtvO5S5hks8HAkkHyvwOV9ucV09tdiaNZI23owyGU9RXpwxcGzxKuGqU3qjSjOARU6n8Koxz9MjNWUmyPeu+M4yOR3RZVjip485qokisRng549anRwMd6piexaRsmnE4HFVhJng8j3qRWBA9hRbqZ3sSh+QBk9qeG55NQFgo6U4HNWIm3ZNODYqLPH+FPBHAoSHzEobkUu7Az1qIN60pcZ61pYXOSbu9KXxmq5kFJ5pbgflVqy3M3K5OZQB1+lRSS8cmoix5PA478VRn1SOMsqHzHHZeR+dROpGOrHGMpPQ0GbHuao3WopGdq/vG6cdKpvdzTg7mwD/AArSJD09a82eK5m1A644e2sgZ5LgEyEN7AcVLHD2xinw2/fkmrMcXH0rHlc37x0aRVkMSLnGKtRRfL706KLPsasJHyPSt40zJyGpDtPcmpQmaXbgcVIicAmuyNO5i5EYjz6+5FKqKpOBjPWpwtRvgA811RjyoxbKV7P5aYrite1EruCqWPXgZ/lXS6vLjPIHGOa5H+17/TL8TaZcta3soMMbqATluMc1m6iU0hKLcW0e0/CbQLfw14YbV5Ig17fRLKJG/hJ6Y+g/nWyFdpQWJd3Ock5JzUPge/uZdDsdI1J1N3bwndKFwHbOf8/SsD46/EiH4L/CLxf44kaNZtIsj9kSUHbJdP8AJAnHq5Xnt1r9Fw/KqMWux8PiLyqNs+e/+Ch/7Wo+DfhST4ceFLx08a61a/6dfWzbW021bghWHIkfkDHIGWyDtz+SdbXivxTqvjjxDf69rl/LqWsahM091dznLSOep9AOwAwAAAAAKxa4qlR1JXYRjyoeSTgE528D86ZRTscZ7ZrO1yg/xr7P+BEan4V6BKjFEE1xuUdwXx/QmvjRFBjck4xjAx1P/wCrNfW37PF67/CWNChHlXkqq3cqAGyPb5iPwNfa8LzSxMod1f7mfnnG8HPLYtdJL8U1+p7jprK9ukgYHflxj0J4Iq+BxwPyqrZx+VbxoAoCIF+XpwO1W1BzX6pF2P5orO8m0OU+lOHTrTB1xipBxWxzMcgOBTxyOBUYP1GOlSpwM/rUvTVmbFzkf1pw4GcdqRs7sjNA5A4/+vQtVoQOI5HXNJnHUCnA9f600EA+v1p9BC5z0FITgdaCDnt+NJSSVrgL04x+dHQ/40BsDjHrSkjJBx60MBuR3HWgHHajr/8AWpQB2xU9AEGfSlJzyOPelB4NB6j696tO4EbjfyTgUZKfT0ND8NnHJpwOenfn2pLzLEycDPXFLu7Cg4xzSnkc88U99yABxSHjrSqe/akb/OKLW1AXigHrRn6k0E7himADA/8A1Umfrj0pMjIH6U7Ge35Gk0AgH40u3dn0o69e1L938O/emAg4ODyaMDPTHt6UlKvb/CmmAAdaU9cCl4OMYppyO2PSmncA2d+CBSkY/wAaQHHoKcCMgDv7VTAQDK+hpOvTnnkYqQnBHHBoz8xweOx61mK4zbTcdT689KkJ4GOTQcHp+NO+g0xmecetGef/AK9KxHbJHrikBBzVAGck8Gl4OOeaCuen8qToOopJ9gHhiQQelAPUjrjpTc84pDxyeKTSFYfuOc9zxSZz2NRkg9ifrTicgd+Pf+lO1h2MpiORuyMZ6ZzQCcfKSfWm4OD6DocVIrkkLjC+vrQ9EeiR5O0k596SMgkg8n2oYENhfmxwMUoBC9/6Cn0H0AgA/KcijggEYB7gUrDBb5uPzob5gATyO2KjcklO7hTgnHpxRIhJXt+lQrzjJ696lkOOB34OOtS1ZpITVmM5VsDilVsgBs46UwoyE9CM5zmnbS4JXpVuzG7E6oBzjGaTBBPB4700OV5bJ+tPOCOxJ5rN3TuZaoGPbOaSU8ZwDk49MUkhzx09D60jnIUcHHr29qcY2s2xpAJfUDjjrTt/yAMMZ654piqsfJbFSFg5AxnHQ0PyQ3YE2hyFB+XqDSvtK7jyvsetNweSvP8AWlXJGTkn0zS8yfMbuyc9CBg80rFj2yo56fzpowzHDZ/nSjKsBnPbpTtZjHuSOB17Co037jzyOuac53AHOB60DjLHh8fWktgWxEQd2fwJJqRix4Xkd6VGYnJx+VJKMDCjg81V7uw762EI3HOQQe9OIZUGBk+3f/P9aaoOSrde1PDZAGc9siiwMjO7gEnjnNIMu3Tn1J5xU/HI/SoSN0uAfypqQJ3FDEFQOh7GnMd2cgkDmkaQKOM57f5/GhG3545HB9Kl/wA1g8xBhyMk9fzpHUnAByOw9KkYj73TtTjwRgcdzmjmsF7FdVkbndgk0OPLbvgc/jTjlSwycZyOelR43MSTnODn0FVq2WtQTL4Uk9KjfKN8p7dBTzxjavFMbIU4wM+tTbUpEPbJ5qCUbT+tWXGFPUnNQyptUntVG8Wc7r8ebmwdgNgnU89vmHP86+TfiHazaRJosdurtLbS32mR8ckLK3A+nnV9ba4BJDJgZZSoH4kD+tfNHxQtRpPjK7eSJhHZatBcxh2wGE6B357ZMfWvlc9h7TDtLuvwaf6H69wXV/eOm+17d9Gv/bkX/h3r8P8AwrmGOT/W24miHQDY7Lnr1zk/lXmfxG0W30m6sfszwyB4mWRoGLAursDknvjbmu/8GXmnsur6dHCPJ+3zGMAZ2xnG0AexH61w/wATbIWUumxBNirEwIwAC+cs345FeDmacsqi7bJX+9I+/wAAvZZlOKuuZt27ppv82cHRRRX5ufairU955f2ufyhti3tsHoM8VAtDUAJRRRQAuea/Tv8AYW+JWmeJ/g3YeG7bVbm91zw9GWvIbmLYII5Jn8pEb+NQF9TgEDjpX5iEc19B/sLeMJvCP7ROhoA7WOrQz6beKq7v3boSp9sSLGc+xpre5E1dH6tyQWHi61WG/AhvEAWK4AAb6E+leRfF74carp9hBeJExjs545jcQneuzdht46gYPWvSfs4XeC4BQ/xA84PavRLdYtc0NkuLZVj2gFWPDADJz7VnXoLE03DqdGGxDoVFM+SbVAoVu3tzWza4k5PUDGfak8TaNbeHtdubSAzRs0hke2nUgRA8qEPIKEdOaSDAAG0Z9R/WvyfE0HRqOnJ6n6jQqRqwUolmWHAyo4+tNiUscsPlqxH+8ABAPrUr2w3KvzDPQjp9PauVWS5WdPNYgaFWHB69c+lQvbnPC5HrWibUqo6Y756fWjaCQvfGRXPJN7GsZmWbPeM8gDtioZ7XcvQexrY8tWUq4+VsjBHUdKT7GvlqFGEAAArF6G/OcncQtHkY6kAkehqq1oGO4qVrqJbNQSSoJ+mapTWRU5AIJ7YqqmysdEKt2c/NG0bFAwYgHIJ4x3xSWs1xYYktZXgK4AVWPIHQY/pWpNYnoF/AVVFuw7ADvmsfeirpnVeElsatj8QZ4F2XUPmkH7yjBx/j1rq9P8U2F8F8qfYT2kOCK80uIMDB69c96haOVYiM7h6V3UsVJWucNXL6VTWOh7RBd71DIwdTzlTmrkU+7IrxG11e+sTmO4kVhx984HtitnT/AB5qkRKSyJMCRzIpOPyxXpwzBfaPOqZVUS0PW1cMeTx71IGzyD+VebwfE0x4V4IpQD8xBKH9etadt8RrWTaTA8fOPlO7P0rsjjKTV3I82WX147xO3Byepp6khhzmuTi8fWBUEpMcjpjBFTx+O9PP99T6EVssXRtdSMXhKy+yzqg59808P7/lXLnxra/NsjeQdQcYNMPjAN9y0Ye56j9azePox+0ZrB1n9k6rzM4OR0yKM4GSwx25rkm8S3UmBGRHnjBTNVriS8vnO+cqu4MAvB+h9aylmVNPQuOX1HrLQ6q41K3tiQ7qGHZT0qq2uGVT5MZwf4n/AMKxre02uWbJz1zV2OLoa5KmYSnpDQ6Fg4w31CYzXjfvpWZeu3PAqVIggAA/KpI48n+tWYrfcRx0rOEpza53c0tGCsiOGIkEkdatR253e9SwwbcVYSMe3FdsIa3RyzmMjh29amWEHtkVIkeR0qYL7V304amHMMVMU8Ac4pccUA4PI612RhqZtj40yMsKk4z7UzzBj+tFtFPf3kdtbRNNPKcKqjrXZCGtkc8ppasTcDn096vReHdRvLNbmK2/0ZuFlkcKCfoea6fw34Qhjyb8NLIy8qT8o/rXSapFb21pF5jJAn3I8kDr0FfQ0ctcoc1TQ8Wrj0naB4h4h8OavBGrHTp9sj+WrINwJ9OOlZPw68P/ANo+Krq4uYmxp6BVSVcYmYn17gA17Ut0VbCTsyg9A3FXYYY9XuEE42QKoDOB0PvUwyil7RT5tjKWYzdNwtuckkR3eYh2AAgEDk88nP4V4n/wUE8F6n8TP2VdcudJSV5/D15Fq13FFOIlkt0UiQup4cICW2+qjGSAD9Iah4e8uLfakOgBLjPT0x+Fct4k8LH4g/DTxl4QRoQ+tadNaR+ecp5hU7cjuM9u9e9GnyxcDxZSu7n4ceD/AIX61448MeLPEFgbSHS/DFpHd3893OsXDvsjjQH7zsQ2B324zkgHja+gvG3gfxZ4N+F9l8OrfS9R/tKAXHivxXZpECLJVJigEhA+VVjjLkEkZkBGeK+fT1ry9UzRO4VPEokGwD5mYYJPA6//AFvyqCpstG27nK4wQenHFXHe7GOTH2d1z8xZSB6jBr6j+Beozw+EvDdhECzXt23TG0J8yuD3z8qmvldHaNgykqw6EV9Sfs63KtpnhGNItyteXcckxAwjiPeq56/dB/OvsuGJpYqUbbr9UfE8Wxvlzla9m390Wz6LgGAec+/WrEfaq8GQMdxkVYQcd6/VFqfyzU3JUHHGKcG4x2qPOTTx1rRK+5g0SAZ74p6EfTFRg9/xqRckfoKHqZsXIJ55pV+UdfypAeOetHvkYoWgiRVOPbGeKdgU0E49Pek5GT69qevUgXHBH6U0nGKC20Ek80A/gc9+1UtdwF6daQd+aM54z0pQe+an1ACPxpAm48nbQTyKADu5z7UolIUgjv0pCpPrTyeOuabzzRzMlAqkYHA/rSclvbtnrQB1Joyc+/Wi+owPGf6Gg4/ChhkdaDwPSqEKOfX+lHQ80dDn+VKDn3PSk+wDT+lKp/H3pB83vRjAwOntQ2tgFPJoBxRkY/pSKAAMDil0AU5bnPXj6fWkHzECgeoAx35oAxTbsAucc5zjvQO386Tgd+KduGOnX2oVwH7h/TrTMZPPAPNKH7/zpoHH+HShJAO6nj0pOuPU+9OHPHvwBTSCR3FMBegx19KU49ec8Zpufl4pNxz/AFxQkKwHqc9uKd2wOvqO1IeOKD94Yxx71S1GDYHbOKcGA4zk9uOtNBJx29aTr07Ub6APye+T70wnvj8acxGP6U0jBycZo0EgAxn1pPvcdiKXjHoewpfpSbGAX6daVV3DrigErxj9KXefQUasWpjpMAuMZx60xmGQOcZ9aNoxg8Y4qMAknimrK9j00kPY46ZJ9z0pS5dBnv2HemsTxgEdvrSjIGSD19MUOzGGNq4xk+3anomWAzxSA7eg6dxTy2ScjJPTFRd62JY4hcYzjA9aj5VsdO/vQrbe1SM+PUd+aautNydiF0LMcA/nSqCzY6H6Y/GpFcJyFxk03G0ngj0GKaelirkxXeuAMfh0pQu36DnBqLzCDyRz3zTgSACRuPGBWSUkjOzFI3fTOPT/AD60B9pxzj88URsSeVx3JxSSEHjdj1NVu7MPINqqDgFvQGgSAtt4A9DQqd8/lTZVw3QnPtTjZ6MejJWyBtXnPrzTIxtB7expsZLOM8fX1qww+TjOe1S3yIl6aEQ2YOO57Cmn1I3nPNSAqw3D8KjCEqSBgY9Kaeuo0PPzAFT702L525JOO9KofBA6Y4OKaWEecdR17/5707PVIF2Jc4+YEAd+aa2XOV//AFUOm8jqPemy/u2+Xg44/OpSV9NxIfgrwR+IFIoL9+O/FMXzF49c1IpAHHBHPNN6bCeghPOMfjSFGGMZIAGfSnls88j6indRnjHf2pXsF7EO394xxkeuP0pNuxiTzjk4pZGJzztAx170sOdpJzk+hzmr2WpfQQoXB/lUgyFAwMHjGKYz4GF69qXftBORnOOKTuRqJMR04HpnvTV5BHTH600uGOOefzpwXA5PSlsi7WRHjYTg5HUUkhJHORT3+70JPtzULyMFII4NFm3ctakbfLg9wMcGo5HK9sA+9T7do78/pVe4wVzkZ7Ci6bN46swdTX7RLHF90mRcMO3PevDf2gtD+1X1zOkbSPLpqThUzkNBLtZmHceW5/KveZlE06StksGB5NeR/tAwtAmm3sSHeIryCU5PzI8WAMfXJrx8dT9rRnFdn+R+g8L1/ZZhTiut/wAr/mkeWeF9Ms7L4pXei2EouLS4cPbSo24eWybwOOMgMOfVar/HuNLXWbOFQSssEc6Y4CZQI6492j3fj71c8CfZj488LHT38uaayUyFm3qZlDjHA4BAxj3o/aOtJF1PRrpiAktuU2gAYZW56euR+VfFV4TjlM0+j09G1ufrNObjnNKDe8Ou7avd/geM0UUV+fH3IUUUUAFFFFAFzTdOudXv4LKyhe5urhxHFFGMszE8AV9y/AX4IRfCfw1Pf6oofxPeqhkdACLVdwIiB9eMkjv9BUP7KP7PDeENFPivxBZtH4gvIj9jt51w1lFg5YjP32GOoBA47mvW/EBiYzqWePTbAA3TxnkZHyqM9Sf5V5uIryT5Y6WN6VPnd5bHtnw+8WR+OPDH25FK3ULeRcw/xhv4Wx6MBnNeiaBrpghWGVAyqdhX1HvXwd+y54x8QeIPjl4j1HTb6OLQLWxT+0bZssJTJn7PEOMArh23enGPT7PtNQiuHSaJlKOdhBPIb0P+Nd1Go7I5Z8qbSMn4s/DiyntbnxPYW08klvZ+QscMhIUAkrlfbkY7ivJtPumYKcNtZdwzwPrjr3r6U0jWWsLkxSY8iQbCGUMDkdx+Nec/FL4eJoGNY0swRaRgCaNcloGPTHsa+czjLnVi69JeqPrcnzBRao1H6M4y0w2D69MVorjHrWTYuF2qc59fWtWN8ANg9PTmvz9wa3PrpPUkVCV5XB7DOaR4iRxgH3NSxfzqXbuHAqlBoL2KLQ5cHHTpUuGZeB+Jq0EA601kyOKHT5ivaFBrboTzg0yS2DR9O1Xih9vejYMfWs509rmkahgyWYII25z3qv8A2cCucdea6B4AW+7+NMNsMDtXLVjytJHXGqcxcab/ALOc9qoy6eynHUemK6+a1GcjBH6iqr6bnJHes4wudcK9jjZbI8Dbg9qatptGSRkdu9dY+l5JBT8arPo5/uk/zqWmdqxEZKzObOnLIQSx4qxBaNEmAxx6HGRWxDorQlvmYluzHp9P89ql/sxwOACe1RqN1IbIzI4cjPI+lXrS2G8Egmp10yRDgLkc96vWtky4yMGnzO1rmM5xtoNgh5Hb2q9DasxPBA9TUyWfy4yPwNW4YHDY429gKmKb2OGdS5HBbbScj6VcjhwRxUscGBzz71OkIHPU+prtp05S6HDKYxIj2FWY4SO1TRRDPHSp0iJYfpXoUqF9DjnUIo4gccdquQwFRT4oMH3+lWUSvWp0tLI4Jzuxix4OTUoTHanquDTguB1xXfCnc53JCKMCnbeO30o6CgnAHNdsaZk5iE4FRu/rSFvMYKuWJOAFGST7CrGn+GNW1pWa1tG2K20yzkRqv58n8BW8acpO0FcwnWjFasqxR3OoTiCyge6nbpFGMk+/0r0/w9oM/h6xhtpXiluSzNI0Y3Fc/wAIb2pPDHhmPw4H8iRLm4fCtc+Xgr6hTnOOa2f7WjtXMFuAXOd8x9fQV9TgMEqa56nxHzWKxbqPljsTxoltl5BufqqHqfrXNeJZnuCxmYPjseg9sVvL85LElmb+I9a5rxQ2xWPI4r2aukGedHco2R3RbsZFakEZXBBIPB61naaC9lEARkitEtsdh29K56a0RUi7b389sQcF8eg5FSm7s3fzpIo7eRfnDRphmPviqhk3Cub8YSTWtqkyTiJY2y6bclx0wPp1/Cuh6K5g2fnv/wAFMviH4o8PfEu60TSLRfD3h3XrVZL7UNPTy21t1ULsmkHzOI1wuzOCH5BGK+Bq/bD41fB7R/jz8M9T8N6iscbzDz7G+KbmtLgD5ZAAQfYjIyCR3Nfjz8Sfh9qnwt8b6v4X1qNU1DTZvKkaPlXBAKsPZlII+teVON25I3jZaHLZ5p7oFJA59D2IqPFbEdjGX08bQfOiLEFiMne4HTp0FKMea45SUdWVNLt5by9hgix5krBFz0yeB/OvpP8AZhuXk0uxt4m+S01W4llwP+elsqJ+qtXz34XuorDV4LiZVZAShDg4G5Su7j+7nd+Fe4fsxRLpuueJrfJe6tmidHA4ZVZgwwfXK4r6zIXyV6b7tr8F0+R8fxS3LLK6XRL8XZ/dc+pbc7oQemOlWU5GM8CqdoxktmIBGRkfjVuAHYua/W1pqfyvUVmyUDNOUelN/ip4981SZzD1wB1ye9OHTg/XimL05p4UAkE49hS0uQxFPXPBNSKOvrTMHcP1py54ApvXQTHg88daAPTrRjPYEUoPTnihpGYmATjtS4wf88Ug4OR1ox830/Sj5gAOD9KM9O9KAeg6UhGKSswDGeMYHrSDj/8AVQRkUdf8DSWoCg8dxRuyvy85oK4PXI65xR/Oq03AQf596Ocj1oHBP9Kd6YPTtS9QEA/yfSmnrtHb9aWjHzZGfTINUikAbI9v19qBxwDj60rEYJ/DNIDkH+lK+ghCPTrRznkjGc9KVRgUucgD1ov0ATocdaR8jnseDT+n9abTTYAOQB7Uu6jbQTjJxx2pPV3EJwaXbTQ2c9z64oKjOevrTTGPB9f5U0nAzS/dGOh/Kjv7mlawhAce3rS7jkfnkGk79PwNL6+maoALZ/rmlAzzzznnpQMUm4n6Zo6aAKRg+lIcEfWlzkc9fWlJBxigBpwo7ClVdwPIyOeeKaeQD3HP1pR1AIzTb0AdjbyBk4pGxnJ6nnrTmwAOaNpbGOMfnSv1JGYBB5/woycYpWTB6daaSePlP49qaSK3FJ9sU7g9Qfwpu3A6fn0pVHFF9LgYzgE5Axn26Co8lG7gipUOwnvTcbjk8gcYpxdtD0kxQu4bm5I9KbnYCRk544pwXK7d35UgRdvJ54pXGCMSewHQU7jlRgdxTFHUHr6U9wOw9uBU9RdQ835cHkYp6sr9cdfSoRCzAt0xQhPXt7ntVWVrJhZdCaTr0/LvTs7mU4OenSmEEc8f5FAzg9l9+lTbQiw5nCHjH09KduXYOQPpUZw2Dk4/z/n8aGKkAKMLStcLCF++ee/tUisj5yO/JxUGwbmAxTlXYue1W4oppEmW54IHNBfvwfwo3F/l6D37H1pExklugFTbTUgRVMmTxnvTsNtwTxnHXpTEU5AHfmp1I25Yc46+lU3bYbdiIHY+fvZ4x61IJeBk/Mf7o5FKuBzjrUbpls1GkmTo9yRTkHJ6cGkVV3Ag4+nem7shRgnjnI/Wjb6cEH1qgsSbixAHPrz0pu7sVye3NNBZMZH047UhkG7JGalILEoIK5HfnmmiTJGB+TUBd4JYg88AdKcsfzZ6k+vNJWQtENDMvIUbT6Gl3FeDjBHJY4/OnEkHbuGD045phXAAHPHIP+eKd7gMfnp0475/SnK+V2j6dM/jT2jCqOAQKYOW2j5T0Jo5k0VdMYwAwBz9Oo9KVBuU8/0OakP7tTtIB6k460xR+7POMcU72iF9Bikv82CoH6Up+foOnUYp5kABHr+dIzBWzu4JyT/Kpu272AjDbcDGTxio5OFGe3epJSuMAZ/HoahJ3KfrT31NY9xCfk4zketU7lyq+vtirSMApxzn9KrT/O2OAByM02jeGjKMhPnIMZyeT6V558cmjj8KTztB5627xyMpJ5UMAwwOxBr0ZlxcBhztUj2PNcl8SLEap4YvbcKWM8LwjAztJUnd+G2uWtGLpvX/AIfofS5RUVPHUZvZNX+8+SotQl0LVNOuYYykWm3zR+fE2C3z7gPyzXd/tGFri7s4kwY7MEHYcjEnzp+ON35V5fq6tfzX93E4W385SUJ27mI6gdz147Zr0PW5zq3wpuruQRzz4hZpASSMOF3Z9fm2mvzGM6kqOJoS1Su1t00/RH9AYmkoYrDYnqm185W/zZ43RRRXxB9YFFFFABnNfVf7IH7Ob+K75PGviK0H9j2xzp9tMCDczAg+Z/ur2z1P055H9mH9ndvizqcmsa1FKnhezfY2Mr9qk/uKQQcAckj2HrX6O6FocdrbRRJEkNvCmIoVXCIoHAA7D2qZOyBauyKWqD7Dps1w4GWU4UdSPTFfM/7WHj2X4YeBNL0aBxF4g16SSe7VWIZIQOST1zkqo/3Wr6Y1Dy9SvLme6ZI9KslQsGHDSc/ooANfnv8AE7xRJ+0t+0TZ21rvfS7u9g0rT0DA4tkfa8o74Pzv6447V5/L7Spd7HowbjE+t/2Mvh7L4O+Dmn3l2qC+1+T+053BOSjf6vdnvswcdOfqa9w8Psy35X+B5ST+B4NaGkaNBpFlDZxIscMAWKONRwFUYAH5VS0aPErHvvbH516MItanic2rO62LMccE9RmtS1u1nsp9NukWW2uozHJvUNlO45rAtHdRtJAI4q9blZSnIDK4wM4HStLX0NacrO6PLfEXhW48Ja9cWc4UW8jNJZMhyHh45z7E4qtEN4zn2Fexar4d0XxSlqdT81Z7TIglhk2MFPVSfQ1WvPg3Y3S+bpl/cLxgxttYZ9RmvisZkNapVdShaz6H2mGzilyJVXqeWxDmrQAxXVX/AMKdV05ZJBPHMifwsu1j+VcvIpikaJ/ldTg/X2rx6+ArYZ2qRPUp4ylX/hu4gUDP9aQrxTz0xxQBkGuWMEzocmRFcDkZpu3cashMimmGk6dtzSMmVzHkd8daa8f6VcCetIUxn06VzSp3Zsp2Kfk59cUn2YDORz9KuAdupp3l5681nKlYv2jKYiB7ZpDbKR93irnk+1PWEY6Vl7FdS1VsUltFOPkHscdKcLBem0VoJHg8CpFiIGDWEqDZTrszvsQGPl/CgWQ9OvtWoIwOnNOSEN6U44Rv0I9uZ8VqAeFqysGPrVsQhTjBp6xYOecVvDD+RDrFdYcjrip0gx2qdIueKnSHp2r0qVO2hzSqkcUWTj0q2sdKiY6VKq4rvp0r6o5JTuIq1Ki0gwMk01pto6ZrvVOxxyqEoOKUHNRQE3E6RBgpc4yeg967TTvA0Lq88100qAjZGBtDDHOT1/LFenh8LUq7I4K2IjT3OUigkmYCOMyN2CjJP0rWsPA+q6lcSK8f2aKMZd+HbnphQf68V21jYw2ahIbdAijC4HNaqwO6biEtkUckfKCPevoKGWxWs9TyKmPltEx9H8NWPhgK0INzfhdpuwCD74B6VqzPHbRCW7cqn8Kjkt+FVr3WktDLBZKTKFwblzkbvYd6wnZppGlZjJK33mPWvXp0oUlaCsebOcqjvJmjd6rJcBkjTyI8/Kc8ke/pVBpOQQfbFO7Dp+dV5X2vjIrczaOgsZhLbg9wMVzHiyTdFJzyFNa2jTk3HlHowOPrWD4okO/bjO5guPxqajvAUdGXdHiK28QJ+5GGOe3FTwqblty87jwKnitPL05ZFbc87GHaO2D/AIV0OiaELe2V9oLEY57UU4MichdG0GDyWeT55xztzwtcf4ysWm029VFzLAPPTPPK8kY9wMfjXaWUrWmrNbvxvHBrK1Upbaw3nLmKQEMPYjH9a6+RWscbnqjyPw/fxxmMCQPDcr5sLDPK9x+BNeIftefso6V8cNMl1zTrYWvjO1hxHdQk5ukUMRG65weTweCPXHFdr8LNUedfE/hG+nRdZ8L6tNaAk5YW0jmW0mI9HiZR9VYdq9R0i7+2weXIfLuIwN2DyDXjRaUnFnpSi7XR+E2t6Te+H9TmsNRge1v7chJoJAMxkdAce2K9Ll09IfHXg25mS3ZL7SobiVZBhG3I6uT2zwT9a+yf24f2VYPEOm6l8RvDVs667bRD+07OKLzTeJgKJFUch1AHI7DvgV8deMtV/s7/AIQXWDp88dtp8KWEnmooMhhIMiY65yzdfX2r08JQS55S+FWf4nj4qftHGCWslJfgebeH4rS7luLOeJpLm5VYrVg21YpTImGb227x+NfQXwgb7J8bfFi2yF9NvGli8wqU2hsyR4UjP8PX8e9fOumzQQ6gHlaVYQWceVjduAJQ88dcfrXsXwT1K70/4lwPdbpVvYV82TJZkby8hmz3wSPxr0siUHXjdXs/0aR5nENKU8FWS6wej76P8LH1paEqkRT7jAA5GMGrsOQDn1qlYESWkag8KMZq3Dw7j0IzX62tkfyvU3aLOSMUD5jj9aMDGOeRSqMYqlocZKMkdD7GlD4GPWkQ8885GBSYwT0GKFbqQSHketO3gDH86RemDz9aTAz/AFzRpsyBynuM/XNKxx/9bvSIccds4oAyc9CO9X1FYdj8KQ7ieuPYUqnOMdKAcUrtCEUnHPWlz3o3dKTdjrxU+dhC5xnnP9KQcUvfPH40gOM9OKAA5A4o5Pelz19vekLHO3HB/lVJNjEBIB4INKCCKQL+P607BU+o+vOaNGwF9MUxTuA4IHvS4B460igjA7U7AKeR1oA/EenpSkg0DOcZyMAEe9TsgDHfvRgHtSHkcGjpjmluIG/zmjoenApQM9/fNIeKpAGff8qDggjtSqOB2/pSUwFAKDB+uP8ACkYg469eKXBAHpSBePTtxU3V9QuHcZOKUnJHGPakAyBSjn/GrsAv16e9Jgfnx6UpHQg00t1oWuwBz+Pr70oOQD0zTQMg8807PNPyAARj3pfzxRkHsc+1JgEDj61N+wCDrz6daf8AiPpTB6gcZqQ4YcelAMYcjnpmjtgcUbstxz7jvQBx9P0q9twHK2AOfpmm4z9PWl7/AOFKG/Dj8qhq2qAbyT7+lLk+xpOM9aXdQBiBmdupz+VOYYGD39eKhBINSvJkY4wPfrVPR2R6jQqjceOvtT9jLk8cdR1xTEwR1xg9aU/Nzn1qLO+hA3bvz3+nekG7IHJ/rTwAFznn1pV45wSPYVTfYdxVPGCAQRTM7nLZxzmnDJbAOSfbNCgAYJPtU7aiGElj9Onen/NHwP8ADFMBC8gkEdADTySwAxz+tN9hsQLkZbinbBuK+vFNBIbpx6mjdzt/WnqSDAryTg1IF2rhzjnjmk2EAccY5FDK2FPXr26VL16g9RxiwQPvDNKE4HamIWzxyacJCOvr2pNPQl3HK235TyfWopWbOBkDoQKkRBkY/D/P400qzu444/zinG17grXFBwmOoPpyKQOCuHwTjtSYC5B9cZ70OF4x6CmgEHyNuyDg9qcXVj1P0HrQWDqNoAHUkUFNqEnGQO9PzZXqKWLthe3fFKyDqR1/A1GjFOTz71Mvzqpb06VL93Yl6DGbbswwbb6UpdjjgE9sUSr6DBNNI+Xjdk8HI60rJ2BagHJI9cce9SjjnP5jpUUQUAEnB71IGyQVOB9KJPWwmErkjOfyqHbjq3zDmplJJz0GPzpJF3D5Tg0k1HQE7aDF+RiT+nWml1X7o+YdDQy/wk/N1PFR49Cc/rWlk9S0riFgT0xntUqYK88YIzTckLjAOeeaaEO0dcfWk9V2K3AfLyR+INNBOcKAQe3elZcEHk565NMJzjj8qVk9ykH3csOlVp8KrHGB1q0S+0t0HTiqNyXcYA4Pt1qb2TNoasrw/vSx6+hrP1h4LK0M8yB4o2GVJ45yP61rxKkMI42qByBWJ4otpLvTHjRQVOHcY4wKwmoyWuiPTw8k6yvornw94qtpNC1+6tWA/czlwhGVGcHBB69q1YfEctt8Pb7TijGK9lQxnb8qFXLMoPYcA/nWv8bdCNv4qub5ctHOoclRkAgAYJ/CvPpNRml02GyLt5MUjSBd3GSAOn4fqa/H8yVTA4ipT6SWl9dGf1HhHDHYWjU32b9V/wAEoUUUV8ye2Fe0/s3fs/X3xq8SCe6R7bwpp8inULvkGTofJjPdzxn+6DnuAcf4AfBG++OPjUaVBKbTTrZPPv7wDJij7BR3ZiMD8T2wf078E+AtJ8BeGbDQtEsxY6baLtjiX7zt/E7HuxPJJ9adiJPoP8OeG7LR7K103TLOOw021QR29tCoVI1+g710t9KNK0wykF3OVCqOSTjA/M1b0/TwnzbecE0XVsl1ryW8p229tuuHYnAwBgZPYZ5z7VlU20NII+SP27viK/gXwJpXgewuNt7rSme+aF9riJSCVYg5O5jjHoGFeV/8E/PhzL4i+K6+JZUIg0qF2t1KjaXbK5BPplhxzz+fPfHDxAfjd8aNW1AWqf2e7f2fpsjHezxQufnUAcIx3nJx94YPavuX9j/4fxeH9EJjtxD5cEUQAXGARk8fXP5UUEnJRRdaTjGx7UdDaO2Zu+0np+dc7p0ATaw5J5zXo95FshdQvVSBz7Vw1tA0MSBsqVGCDxXpShY8q+psQ2bS2qygjIHNFpbSRt83zZORTtLV3Xbnjrj1NT3Wpx6cdj28jykZCqOD+NYyVjaDHXBgtYfNlKqgB60aZ4gk85DBuVOOTxmuNnvNS1K8la/URRg5jjjTCoB79TXQaRHtCsQQvXPrxWEZO+h2OKtqehReKRNGqTQjJ61zXjfw7B4lgiXTxFb6gkgYO44dSOUJHfOMVD524c9+xp0UwiIC7VBP3jwB9aVZLEQcKiuiqU5UZqcHZnlZWWOV4pomt5lJVo345BwceozTuQcdK9S1vR7bxJapBdsVmiO6G4RvmQ46Z7ivOte0qbw9fvb3MUgRcbbjGY5AemGHGe2K+OxeXzoPnpq8T7DCY6NfR6MrAg96fgfnUKsGUMDkHoRT05614/K5bnq8w/aOlIUzUmB1FL39M03FIakRrEBx/kUbTj0FTxjrUijA6VDhd3DnsVlyABnNS4J54IxxT/K5yMfSl2bScc/jU+yXYz9oMwRTlzjkCnjtxzS7D+FV7JPdBziAYwalQc01cGp44jjNaqmrWJdS24KmeozUyxinKgxUqL9KSo6mbqEccYB9qsImKAnOKlVa64UDOVUFX5c07A60Fwi5JAx1zVmy0i91NlEELiNuTM6kJj1z3/CvSo0HJ8sUcVSso7mdPOFHB4HvV/w9or63cbnZltIyRI69zjO0Gu28N+A7K0KXl5/xMGeMbYJEwi57kdz9a6h9NhNpl41trSNclYlCqPfHrXuYfLZN81Q8itjVtAwtP07TdMtI7OztmOTli5y7se7Hv2GK2Y7OO23O23cBzGOWOO2KyL3XsQJDY7oY1JJdgNzemPSqFlqUlpMXdjIjHLZOTn1r34xjCySPIlKUtWdgl0IVHkR/Uyev0qKWRpM7nZlPO09KgimSWNWRgynkH1pxbI9K7ImDKGpWm9RJHw69R2IrNRS3OMVty85qk8O3cQPyoaEmVThVz6EHiqtyQZCammf92RVaX5lz/OpHctaZkT7x29KydbXzfFGn25GRJNu/ACt/SIspkVLcaEt74hsb0AlreMgY6bjxn8qfLcluxe0DS2mkBYZ2DJzXS2VyVlaF1wR0o0i3Nq4iYAM4LZ7/AI0t9GIbuOQcEnBraKWxzSZV1vTzMY54x+9jOR7iuf8AEqme2W4x8wGG45FdmMSpz3rE12yBs5RjgjNaxfQwZ8YftEa1J8E/G/hr4pxrLNoohXSfE9tCT+8tZWHlz7ejNC/TjOHYCvXRqlpNaaZr+mXUd9pl2qFbmBg0ckLD5ZAR1HI/Os344eG7bxJ4OudPuoluLK7tZLedG5BUgg/zr5l/YO8Z3NtL4z+C+vXAmOlvJd6X50waVId214sAD7vyP1/jPQV4Nf3a1j1qL54H2pNCJY9wG5SMMvZh6H1FfAX7cX7Lb2Gjf8JL4QsTLaPfS3d7BlmeJpfvbe23IzgDvx7/AHf4YvZbqxMFx/x9QHypR6kdG/EYNWr2wgu7ee2uoUntZ0KSxSDIZT6ivRo1HytdzjrUVzKfVao/BJvIi1SXcsvkqzhRwr99ueOOcZ49a9U0TxUj+KfDt2oUX9/tiu9rYG4kKh/I/rXo/wC21+zkvwd+JQ1PStKaHwlrayXFvIm4xwz4JaPPQdNyr3+YDgceFImoaXf6Nq/lRxTFVureKNMKEjbG4j1+Un6CvTyz2tCTktrp6f18jixtKnioKMt7Net1t+vyPvDQdxsl3oUkH3vr6VdP+sJA4HNZXhuYNbkeYHViHDZBzkZzx0znNa6p+8LYwO1frVN3Wp/JOJjy1ZInU5Ap2TVaN2D4xjAz7Yqzn0rbY4ZKwoODTxjGe2OfamZ9+KO49KDOw/IwM4NOAHvx6U3gYwc474pCe2eKNybEmQQef8KQA44PHtTVwR709cACm9NhbDs465pTimggUmMdB+tSm2TYeDzyaMA+vNRiT8afncuOKvVCtYXHcfyzSBskfrQeQwzjtTRgHAP+FTuUSHnHP0+tRlMd8D3pSAM4znpyaQglxk5PtVLoJDx+mOgFLyOMknHWjI3AdyaQDp/OoTsId0700dec0oOe+MUmD9MVSEBGeT0pjNgdetPB4PQYpCevGaaeupSBW4I/nTuvrRtG45GaCAF2nGB60XQhKDzyKOefUUAfn+tT5iH7htIPX2pmfzpfwpAcc5/DpVIBTnBxzmkIBoABP0pCOODS0AUDGc9KMj0/KjOAOMfQUDkZ7elXYAJxilK596N1IMc59KFdAA5+v8qXk/0pM/1petIA6/Wl46009KP1pPQBetBPGKQcHrRg4/rTAXHGBx9aM847ilycU3vmn5sB+cdKa3Xj8qBwMYoPHp6c0lqAE7evel6daay9RzmkAOOetUxmOiAnGeKRkCnrn6UKTuAzj0+tGCxJoS13PS6jlwwA6UIB269waFC4AJx79qDgE5b2wKL20AlbleVwRx0/z/k03ewGM8flims5xz26Dp9KaSccggehqVHuJIkALEnqM5pZAAcjkelRfdPXOec55oV/mzgc807N6oLDjGMfU1KR5YwRnvz600tv5BwOuDT0wflzkEd6ht21JbZDjHXFKqjjA61K6K6nAqFCRngYzVJtoad0SBiMDqB2zShucHOCOajDFT0+XpTt2GB4HOOlQ/Qmw7gE85OSB2xTgAchsE9CPWonIY4/Mg+9BZs9/XH9aq3Mh2uOG5j15+vWmg4I6cetBbgnpz261GgDYGfbHrTi+rBImdgeh3HHrRsUZB/P8aaWXAIByOhp+wt3HTjmo23DYbw3zBsEds0oywwOR+vWmfwbuQP5+1SxncOxHtVXtqD0GbcYzwD6iniUL8o+77UpYMMnkioxubp0HFTdS3J33HjfzuOCOaRnYqD29O9IwAHB4xz70inj5hkdDVJJ6jsIqk4JPXjilcYwF68DIpCCmPQj8qA54wO/PoaNb3GSFmPQYB7etDPgEbTz0JxTHYGQkDJIwc/ypj5JA+9n05pKwJDsZj6856U9dsuO3fJ70zGDzgnmkIaPvjv9Kb1GPWMqSByO9NaQAkAcdAaYjnPLbeaCQxOCOB1xQ4q+o7a6g7blPr0pqj6H2NSJwMZPtULE5256/hSXZFLsMzuJH8PpUEqBmODjb2qzsEanPbvVVm2MWOeepx1ppdUbR8hrnbx69ao6gpktpk+YoyEEDrjHOKuHLjce9V73/j2kVfvFSOOvesaiTWp10tJI8F+NVtFB4VW/jRGBUwruGSwYEFvYj5a+ZdvJ9RX1p440WfxV4Wk0Syga5vjuPlRgt5RUg5JA4PHTvmm/B/8AYT8QeKtKm1PxWsmhWjxloYllAuQQwwQMEYI9favzHiiCdWEorWzv95/RfCtZRwbhJ6p/h0PlG1tZb26ht4Y2lnlcRxxr1ZicAD8TXvHw7/Yv8f8AjHUAuqWieHNPGCZ7p1d3z2RFJOfrivt74Yfsx+B/hQjT6TpZudRIA/tG/ImuAcc4OAFz3CgV6vpOktaxh5HLye/YV8Ootn27l2OL+EHwd0f4N+DrbQ9KRZXCBrm+kQCa4k5JLN6DJAHYcV6BbW25snPNTCPc3T5auWlsXfaoz9BWnLZEpXLVrbAId3Uq2P8AvmvPvi9rR8P/AAz8U6grFJLoLZQlTtO9uBz1AGT+denxARQhzwNufzGK8R/aEDXngTw3o8E2z+09WWeb5c5ij3Fh9M7RmuGq7JnbTSukfM/wY+GC3usSXZt38uORo4w7M4Cbs4JJOTnJ+hr7++C/h8aZ4Y8xVAaZz07gcV4f8OPCMWk2kcKRLGu4sUTox6Aj8MCvqzwfpI07Q7aHGNqZFdmX0X8TOLEVOaTRDfWpZTxXDLG0pbfln3sCSfQ4/pXp11ABk8VwgtMXdwpwf3rYx716k4anntk+l2pTtz61pTaH9s+c4DLyCe1WNNtB16fSrt45iiIXvUOmrGkZWOTu9NQ8MpLL+QqqsflnGCOccV0Jga4QsDkgfnVGSEEZxzXM6XY6FIpAds5qSNTIOASfQVIlozkLxgd60re1WHGBzj71SqdzTmG6Vprl1ikISI9NvUe1ak+jNGJLQGPULGQbvKuQuT0OCPaqwkKNuB5HNStOtyVY5imXhZVfGB6Vr7ONrFKbTujm9X+FVi9y9wl0+mRyKCIEAKbvUccD2rg9b0ebQtQNrI6zoVDJOh4cfTsa7fxL42h8M3YguluLi7dN6gDKkZ4+Y8VT0XwHf/EG/fWdRlGmafcgMpQFnZQMBV7fU185i8HTqz5KMfePocLjKlNc1WXunGxkjC8knovc1N9jn8qaYxSRxxY3F0IHPTtXssWk6H4QmKWlsPNYhizgSP0HQnoOOlXZtYttQj2zxJNAw2mJx8uO4rGOSq3vy1Klm2vux0PClfpyMe1OD8cGvR9Z8B6XqgzYsmnyEkpsTAOegOP51zGr/D/VtOAaOIXcIOGljYAA56YJzXFUyyrS2V0ehTx1Kqt7Mw0bvmpQB+dQqrB3RlKPG21lYY2n0NSpkMc9R6CvOdOz1N+dPqOCEcgCpY0GMYxn9KEXgVIrbRU8pPOAiUfWplXjr+dRg5PeplbjGKXIS53HBacq80gOR1x70klxtzjgdq2jHUlzsSg7fy9KVluCv7q2mmY4AVEJOTXXeF/BUl0nnahbSJna8e2YDqOjD8jXdado8FjD5UOBj7zE5dvcnvX0WGyydWzm7I8mvjow0jqcl4c+H8UUbSaq0U05IIijJKoBz17sf8a7CG28mMiMlQR34AP41YIgtiV2l5tu7BHH51yGrahd3syx3ZK+WfliAwB/jX01LD08PG0UeNOtOq9WbFxr8FgjQwj7TOny7z9w+vIrF1K9k1ObziD8qgGLPyL7gVTPHGAKUMVIYcc96pybM0hpJYjoPaoy341cmt1MKyxnrwyHqp9vaqbrx7ViWX9K1A2rCNyfKY8H+6a6FTke1cWrA8Y471v6Nf8AmL5LnLD7vuK2hMzkjSfkn1qNl3KRipmGeegpuCBiutanPcwLg7WbBz9KsPbxz29vdQk+XKuyRG4McoHI+hHINLd2pZjjPPP41LolrOu8DeEOAwPRqjl1C5oaHakWkQOdxyK62w0sQIC3+sPOfSo9M0r7OPMPBHQVpwS5YqetU3ZaGbZiEzWV8ZJSXHZvap9Su454VZDk5zWpcwCVMkZrGvLAFCAMfSri1LUxkWLeUYBHIqHUwHgcHGMZqvZq8Z2k8U6/LCM46Yra2pkeWeKNF+36DkZyxftnjJr86fEdhqXwk+OOo+JdKEbatZXS6hHG67VeIptlRj1O9QV9NwB7V+m8iCTSvJI6FvzzXyp8YfCVrqXjP7RLZRXLtD5chlhU/KGyo3deuTj6142PpcyUluj1MHPluj2zR9as9ZGj+IdNcmw1a1R17DBG5cjHXkiutnh3KGHIIrx34MRyQfDe60dMGTR7nNuRk4jJLgDPPTIr2WwmW7sUkUhlIBGDms8NJ21Nqiucb8RPh7onxV8G6h4Y8Q24uNOvFIJ/iibs6nsQa/Mr4q/BDU/gzrlrpmolr20spJra2upVOZIpY3CqWxjcOw4Ffq/PGVcjHBrh/i18JNJ+L3hr+zdTBjkikWeGZVBKOucHB4NfU4HErD1E5K6/pnz2NpSnD3N1/k1+TPjL4aRT2uj/AGS6dHaIRCF0OQyeWpUk+uDj8K6+KTe7EjnPNRTfCXXPhf5UOoItxbIfJ+3QLtjcZIjyM/L8oHtmnopCgn5W9q/TcNUhWp88Xe5/Mec0KlLFz9orN+Vvn8yRztZejZNSqePf0FV5ADs9iKm3HkY68ZHFdPoeA1oPLfh3pdwAGTxTN/HPHpmlB4yaozsShsDHegHJPP4YpuQfSlztxiloSOHI9MUuQ3FMV8+tOzg9c0/UVh+Pxx60bwOnIz+dMLEgfy9aDnj+tG6JsSA4/Kkb19qaj+hPPc07A25zS2FawEYx1P0pwJGN3HvTSevp7Unb1PrVXESZ9Dn6c0MxUd8UgGCc9aMmi62AcBkfj0pCOT7+tG4Kp6AUocN04PvRdkiA56jn1FOBzk/n6UmOvTPWjsepPUUN3ACwzgc/Sgcgfn+NH3R7e9A9ufX0pN3AAM49KXAyM9jSA54/yaVetDuhAo2jg8Uj/h7UYwT6dxRkr249aL66DAL8vHT9KOfSjJJ/nS5B9qabW4hpxjFO6c+1I2N3I9vrRnP/ANaq1GHIHIznil479TTeQxPbjnNObrQ+wCZIznOPr1o7jvmkyRjI5pc5H86a8xC8HPegdPTFKSSRj8eab8pUe/Sle2gwJ9+aOnWg/Xn0pRx04oELnuPyo/8A10gwOvSk/lQrAAHbjGfSlA6+1O78daTJ2+1FwG/yo3f4UuOPc+lGABuzkeueKdkwFwMentSEHt+tNJ29iB7UbinGP0oSa1RVjF8wHI5JpWPGduB6E00HnpmlOMdOfeq0TPREB4PFAbk44z+NA49/SnpHkjJHufSiTtqymKrZbHIB6CpN/wAh6Y755psgCDbwR6U0jeM5zk+lZW5mmRuNPTsPpTskLkZzjsaXyuBnk+1KEC4wfTr61XMtguh0RUn5jjPbpmkPrwRn86Tbkgjn0zQrbM8k+wo63QvQGkHODj2HamgY+YEetPO1znqPb/P+c03l2756j1p30GhA+OcY9qX7vU8/SkBdsZORnv0pHUr1ycfpSsrjHlAOMk+tG7JwDnFAxtAwc9M+tDdOvzf55pddSRSCc9QevFIRgcnJFKTlBg9uT2pu4DBznP61SuIcjbAQOPwpqkkHqKcpVlPXPYDvTc++D69RSW4xX7AZPrSc5xRuDDaep/OnfxLt+Yfzp9A2GKpc5Ynn14qRT8hC8Hr/AJ/z2ppO7HbP+fxpSAoxzj19aTYMaMsc+nBJp5jO0cc/Wh9gQYySe/rTYSqg9s9DSvzaoOlxQGfGfTAprrg4Bzx1p0aEsCRx7091AxgAnvxzU3s7BezI2UBckc+9IrYbJyOc5oLlVweCO9R5OQcZ3frVpOw0TO4ORnjHHFRM5PfP1700ZJH5UpkAyMc0ttENIcrZXBHPsKbtO0sDk9KaGJzxg/54oHAY5yKaKsG7gc/WmoSznPPoTxilZsDGOvU1EQzDg4460pbXLSCaTeAh5BqNsNz/ACoYOr7mbb9RXQaB8PNa8Qi3mSB4bKY5+0Ajdj1C9a5qtanQjebSPRw2ErYqShQi5PyOZlkaM4iOW6jJ4FXfDng/WPiBJLBozJEEIEl7MpKJ67ezNj8K9h8I/Ai2HlPqSi4KnJGSAfr6/SvXtL8P2ujWcdraxJDBGMKiKFA/AV8ZmPEVKmnCgry79j9QyXg6rUkquN0j26v1PNvAPwS0bwPbR/u2u71mMk13cYYu55Jx0z0rsZ9OWNGByc+vUVvXMIHt0NUZ4vNfoce5r8/rYipiZOdV3Z+w0MHSwkOSlFJGGlj55VWyqhgSR6jmrTqHbgenFWHXyztH3cVHtJNY2sddhqR7iFX8a17O1VQvGCccH9KgsLfc+efwH+frV+7n+xxhUG+4cfLGD6+v49656krG8IlfVrmOGMQ/MWmHlhUGTz0OPavHPirG2oeK7GBmdzp1uLbYoG0Fvmbj14X869U1Lfols94EM1/MAvmYyE+n0ryyKye51cTON0hcs7dSzepzXK4uVl3LckjsfAWifadQsLZV7iRjjoBya+jbS2VIUAGAAABXm3wk0Noopr+dQsk3CDHRRXqqqFSvo8JT5YnlTd2ZN7EMEY5ri3twmsSqB97mu7vFyDXKX0OzVYH7MCv8q3qLUxuaFpDsTpUGpKdoPpWhbp8nSor6LchHNZuOgJmDDE80oQfiKsXWmvDHvxn1Aq1YxeQWc8NUdzLJeXCqCdg6AfzrFxNVIqW0ACHnknvUrLtz60tzbNYsrZJQ9fajfvUHt2qGjZO5E3I/SoXlKSAY3bs5qVwfoag25Yn04zWUjVFwC31G1NpdW8NzbueY5kDfhV291tYIxDAvlRRoEijQYC49qz4v3CF/48YGarMuWzWLfLtubbqzIcM7l3YuzdSeTUjOY14PzdjTsAVWZt7Zrn+HUZPb30sJYSHzR2wMEVo2uqrKcI/ls3yiOXB5/lWP6EjmmlRn2OKFUaA6CaC31O2khvIdz4MUgVQpweh6dRXK3/wzbEa6RdF2PAiu26fRv8a1rLUJbY4cm4jIwY2bBHuD61uWV5aXOTHL9mlU5CzsBu+jdM/403haOIXvLU1hialLZnldzoeq6eXWfTrnCnBlRNyfnVdo5Icb1wSM4znivdYLuF4/LvowZF5Adev0PesnU/A+j+KCVjjjtZCpKyBMMrdQevr6jvXnVMnS1pyO6nmKk7TVjyEOMU0z49at+JvDN/4S+a6Imt2OFmRCoX/ez0rFe6CoWkYIB1LHFeBVozoy5ZrU9eElNXizQM/KqoLOx2hVGSx9AK7/AMKeAZVt7XU9STypjuZLctkpgkAkDjkc1X+G/hCUxf25fxKIpYmS3tpD82DxvI9xnFdvqEsdtaiWcMu0jYkbYLHp+X+FfQYDAKMVUqrXoeRi8VryUyaGDylUhmCjgjPBqX7TlSEBUnqx4Nc2NbMk6meJfLA25TqB6kd63InDIrIQykZUjofevpItLY8ZruWPMyOuao6lp630X92Vfuv/AENWutOAPetGrkrQ5Bomjdo5AUdTgijb/wDrroNS0v7Yu9MCZeh9fY1g7WViGGGHUVzuOpaY5Hx6n2NRzxFVDgZjbof6VIBg9fwpruQhXJ2nnFS0UpGe2VNTWk5VldD8yng+9JJGSrEAnHXHasp7/wDs+UyDDR9WH972rB+4ytz0S1nF1bo44BHOex71LtNZHh25W5gjkiffBKMqe4Pofet0QlmAUHnsK9On7yOORVW0Z5xjlT611Gk6QIAski4I5Ce/qan0rRhEA8i/N1A9K0JF2knPWk5rZGdx6J8pzVLGycnpV6N8ryf1qpMMyetRHdkNllRuFQTw55xU0DZFPKgjilezE9TJNqA5I6mq95F8tazx4zVG6XKGuiMmzLY4Ke3/AH91FjgscD614d8QNFe58QysoY4hGMDPU/8A1q+g2gzqVy23j5f5V5l4r05Z9Qu5AT8mArdcjGf0NZ143ib03ys4P4WTtoviKe3lIaK7iwRtxll7n8OK9R8Lj7Fbm0JH7pipA4xzkfoRXlk0UlnfRzLlZI2DKw+td/FqZe3j1SAb12fvUQZbAxnp1IryG+R3PRi+Y6u5jBGVzn0qptwCAePWprK+j1C3SSNw6kAgj+IdjQwwxyK9CnUuY1KZn3lms0bqyLIjcMrDII/GvNvFPwX0vWg8un40y7JzhVGxvqO31FersPfpUTwZ56Z9K9bD4ythpc1OVjwMflOFzCnyYmCa/H5PdHyR4q8E6r4RufLvraQQ9VuFU+WfTnt+NYJcoRgYr7NubSO4iMdxClxCwwVcZ4rybx38DYLwm80Flgk5ZrduEP09DX2uCzunWahWVn36H47nPBNXDJ1sC+aP8r3+Xc8NBLr15pQwJAxxVvW/D9/oN2be/tXtZcfxjhvoehqizMqYwc+9fT8yaTi7pn5jUpTpScJqzXR6NEi4AGP504Sdu/cVAJskgZz705G+b3NO3cwcSYfe69adj0qPqOtP6VXoZscTigMQePpxTAT34pcfrQtGTYd2Oc5FOAPI6Z7E1Gp44/LpTlbrijYGOzg4PPBoC5FIVJ5BAxSfdPvRcRISQv8ASjfx9aaGzjv9ab0PT86NOorBnn9aeDgDgYo4zgdvShfmPf6mnfQGOyR0OOKVWI6/yph6Ucjp+dK90SSceopAQOOo9cVGxxilxke3rVLRDsSA5PHSlLD8Kjy3JHHPSnZVgRnjFSxNBuFPyDgg/rUQGd2M8elOHHToO39aegND8gYFH+T7UgGKX6+v0pEAAN2f/wBVIDz7D3pFGCecinelN72YCZ+b37jpQMDigru74IpeVBx9cetVdDEBBPHbvR3H+NNJI5we9JjeTwOfWh+Q7DiVIHzY/GnLyev9aaArc4Ax6U4jtSdtgYn0/Klz69BSDkds+1B57ZP8qESPJwoHemZ/CnenTmmnr9aNACjqBg4z7UuMn17dOKCc09NwHLx7004I4xt69KAe2eMUDqR2oAMn6Un5/jSnpjuKeq5H8X4Ur2A54dscU5VB5Pr270Zzmm5zkmreux6wZwRn1p4c4x2/lTNvr0p2TjgY4odrJEsUZY8nOOee1DYPTjsOP50EnHJ59qacnA/SluxDt/A7ke1OUn3P1PWo8lfxpMDOR+FVYdiwM9ByfWjaORg56c9qVWwMdB7UwsSM9x+YrFsjUf5aFAScH1qMrg5ycj17Uquw4/rilZw3OT9KeqYaoWML93PHXr0prjqOp/2RSZyOODjp2pWHykc5HUZqr2H1HNlOSOMd6ZnfjPqOe1NViWUHDUrEknjJxTW4WHYLYz06UpAXIIyPSgBjyvT2prNgnnJ680m+wbkiFQwLA+uR2qOXG/IwQfem8s+eAfakGd2OnoTSs73GkCHJx/8AqpxwGxmjaM4AyOKQne2epxjPrQ9fQe491zjaBg9OeaRgNoORz3HNINx4wCaGkYg579eKlXQg6k/N05+tCAFgO4pNpcY4H1py4GcjBH4VV7ATbsZHHocGo2LK2R+oxmmE5b5cnnIpGzvznOO/rUJWEoji5CkU0kA8ZBHrQTjJ4z1/nUTMeMLTTRSQ4ylmAyacNhPzUwk+mO9Nk3dcgn2pNp6Iu3QcGDZzSgAAmo03P+FdT4Y8B6j4ikBWP7Pbn/lrIDhh7etZ1asaMOabsjqoYariaipUIuUn0RzMdvJcuFUEtnoBnNdXpXw51fUnhxb+TC2CZHwMD1x1zXqvhT4XafoeyaZfPuRzuft9BXarbqi+XGu0D2r5XGZ9GD5aKv5s/Tsr4KlVSnjZW/ur9Wee6D8ItH050mukN/OpyolGVB+leh6boaxoCEESnoiDaB+FaNpp4j+Zslvc1oAYWvgsZj62IlzTlc/W8vynC4GKVGCXoQxwLGPlGM0rEItSMfT8aiZRgkkema8WTuz3VGxTlBYkkcdgaqSyDJAOT/Kp7ly7ZAxnjOP0qo/3ckc57VUQZXkUZwKdbw+Yf607bnOADmtOwsxEqllZ26gLyT9BVvYFYUsmnW3muMngKgxlm7Ae9WtD0G4vma8mjAlIKsx+6g/uj39a1NE8GT6jcR6jq221gXm3tCcy4/vMOg9u9dfIqpCsaKI4kGFQdB/9etKWGcvemKVZJWicXqmlwzWktrJ8u+NgT6cHpXmfhvw99tvI5ShHAJz1Fetata+dNvBOVBHX86oaPpcdoqlIwDkZAXr9a19iua5zc7Op8N2KWFpGgAGB0x0ra38EA4NULMlV2r1q8kRAHc969WmrI52yC4Gc/wBa5rXItrwSkfdk7e9dZJBuGKxdctN1u3+zyDRNEhZ/OgwKkuYsjpVXRpRLGuPpWu8O5fr6VKVyDClXYCRx9KbYQDzCTV+5g9s0y3j8vjGPSs3EpMbc2wmzkZHoawrq2ayfGcoeg67a6Zxx0rKvLUSyFmHHSspxNYysZisG6/jRFDuAHc0kyfZzjqOmadLIba1ZwMsV2rnnk9645Kx1RdyC6uw8xCfcXgUxZN/f9aqpGzAcAn19anVCo55rjbZ0ofKwCHsahqvfXXllVXr1NV0vex/WspO4y8egpMEtnP4VCtxvHFOEoY4yN3tSSAsA9akUZPTP4VDAjSNjByTwK1bS08pg55YDj2rupp9TGTsbWktJHaQJOWlVc5RznAPQA9eK0YYB5wltsgL1jbqRWXbtgCr0bZIPQ9iOtd0TnuajSw6nayWtyoUOpQsyg8HjkHrXAQ/Bux07xVDc/axPoSIXFlLFvZZAflwc8r3wa7YTbo/nQMw/jHBH19alilDDA5XtjpUToU6rTmr2OmnXnTTUXuVr68isrZp8EqgARcBcDoABXJXt699O00hyx6L2A9K6PWNAGpJ58UrtIBgR44FcpJFLBIVljaNwSMEYommgjqIcZq7pepmzbZJloSeR3X3FUSR70hIrBOzKsdtG4ZVZWDKRlWHQj1p+6uT0nVjYMI5D/o7Hn/YPqK6cSBlBBBUjgjoa6IyuZND2Pp+VUb+wW7+dMLL/AOhe1Wi2TSAjPpWm5FznthUlWBB9DTHTI46V0NzYR3YBJ2OBwwGfzFZNxZyWrYkTKdnUZBrNxC9jOG+OTcjFHBBB9CKr61ZQaxGr/ZI7a9DfvJYMhZR2JXoDnPStVbJpiBGpYn07V02i+FxuDSqHc84PRah077lKdjkPA2gXWjXUsLmTybnEqo3QHuR9eK9U03TUixJMPn7KO1W7XSURkdxvaNdqE/wj0qS7QqMjtTh7q5UzKcuZ3JkIAzRImRUVrLvGKs44qXozJsrKNvtUEgy1WpE79qrsh3dOtaJiY6M4qYvxmolTFShSRSYiJzVO5xtOKuOuAaoXRwBmtYEs57yxDqz5ztlj5+o/+tmuSvdOUBi6HJZsEjqCeP0xXZ6jEFZJehU9aytd07bGIyMbUAU1vJXQRdjyrX/DKybpIF2ueqjoaoaHff2fMUYERtwR6H1rubq0ESxHzo5kdfmxw0bDqCD254PeuT13TVtpFnjIKlsPg9D2NeZUp9TshM0rO9XQr+JS2bG5bEbdNj91P17GukkwwDDketcbp7Jf6fJYzkmMjGe3sfrnvW5oN1MY3sLrAubdRyDkSL2cfUfrmuamvZvU7bqormsACARzQRikQnJB7e9PxnmvRTOVxGHGMEcVE9sCWKnbU/f1p2AfpWqlYxcDnNb8L2OuQGC/s47iM/31B/KvLPEXwFgmkMml3L2qk58uQb1A9u/617s0WR65qGW0yM4/wr18LmNfD/DLQ+czDIsFmP8AHppvvs/vWp8heJ/BOpeFpit3ATDn5Z0GUI/p9KwFwjEA5HYGvsy/0WK7hMc0KyRnghhkV5R4n+BlneXDzWDtaO3VAMr+A7V9hhM5o1Vas7M/Jc14JxGHbng3zR7Pf7+p4duJz3PsKcpxiu51D4O6zaXRS12SxbeGc7SW9MflXE3VvNZ3ElvcRNFNGSrxuMFTXv069OtrSlc/PMXgMTg3avTcfUjI3HBpw+UYznHrTQe9AbnPb1re9zzR44/GlyO9N3UhOR/jUisPBLDGeDQMKQO30po/WlyKpbkjlOTkYpCQO9IGGcetI3oBRoFh/m7yB2/nUm8rzwev41X3FMH0p4IPvS6g0SGQE9/xpCQMHk+tNIGevH86OO/SmrLYViX0647YFG7A6k80zcOMH/61J5hU9M0rXJsPAPfp1oI7U4EH0P400DGTkY9aL9SRC5UccfjSqS3U/wCNMPXjFOVgQOMEdBmmiyQYUc9elLldvqD2qPIIIzj60rHAyKtbk2Hp93pThnJ6k96iV89QAaeGB4z05pa32E0LnHBOaMAcUZB9MCjjsetF+5Ao+ufcUhwx6A5/nQOh4/CkKd8mnomMUnkdee9BHv8AWkZiAOKA2SMGo1sAuAepyKDzgdPrQOg7ijGSQCfoKautQAcjkc0c4IHPvR29aOn5+lNO4gA49aPpS7vwpM4/GmAZz3P1oIwc5wKXPXign86HowDPbOT6e9JwKKcfc/rSbWwGEzbx6Umc45PH6U3J6j8zSgZHHf8AGrskj1rWHNyeOMUgYpz+tAB3Ant0pp69aVtQH7Seh5poUhuTjHX2o6Cg8DjvTWnUAOM8de4pygZ/xNMUE46Yp4TaeORjrTdkrCY7cMDqT06UpIBOMksOnWmMdj4HIFGCzYxzULuKxICpjwB9BSqgD47+9MA24OePrS5yScnjkflSt2JsOMmPlCEHpTMHOTnkcik746e1OYfKBnOev+FPbRD2G4UHg596Qkg8/hTgoz7etDKhbildJjuIJNq/TsKcXBBH69ahzsb1p6gj5gcZqpJWuNoRsgnkDPP1pS3AI4I6UxuOvIpN+T7fzoQWHbuTzyeuaXB5IwT6Y5FNz8wz1NAyp4pMqw8A+4pzbVBFRs/Geo9e9MBMh7n3qEnuJImY5XPc+3emE/MFxye3WkBJXkj6DtQvAyeDRewbDuV9j696Qk8kk896TIwOT6e9DZYcdO1T6gNzn6U5WUdznpTIwAcdRWxp/hm+1R4lt7V3WTo+Pl64JzROcYK8nZG0KcqkuSCbfkZjnjjkn171b07SbvVpVjgieV92PlHT616hofwXg8pJL25eWRly0ajaqn0z3+vFegaB4MstCiENtCEH5k189is5oUov2b5mfdZdwhjMU1Kv7sfvf/AOI8IfCm3iiS5v4xPMf+WbcqPXI7/jXpllYR2kQjiQAD+6KuxW+xQAowODVmNNgxnpXwOMzGriZNyZ+z5VkuGy+CjRhbz6v5lZLfHXgD+HFXreAKAcc0qx7iCOnvVlFwo44rxpTuj6aFJRFCgLimnB9MjtT24HpUQY7uhYeuK5JPU3SFGB7D37VRubjzcKMlfTGM1PfiUTJFzGMbnJXJxxx7darFAfmx+NZplWIWGTnJOB0quRk7c47+n5Vakwc+56023tJL65jihVnkY4GB0+tbwXNojKTsXND0KbWLnbGqqi/ekYcKK9L0vR7XSYgsEatL/FOw+Y/wCFR6JpIs7VIYlACgbiBjLdzWsYSvFexSoqC13OCVS5A8QfJI59aqyx5yDV6TjtVaWUIOY5GHqgzXTZEXMae1ZpSM4H0qaCw2Dhc+mBWpFGk+CM/Rlwaupp68HpWfKkSUdOtiibmAye3pWh5eBUi24SnEbQTVJktlaQACsnUcMjVpztis6W3aVenBqxGFonyTyx4ACuSAPeupSMMlc/HB9k1NuMB1/UV0dtzGKmIFOeAenFU2i21tTQ5qhLFjt3qmgKmPlxVeWLP1q6ePpUbIemaxaKRmNYLcE7gSD3qtdaMsKDyyxOR8jHj8K3ooc96WeIHHtWMqSaN4yscqLUjqpB9Ka9qdhOMADOa6aSCN1xt5PGQKqXmnk2roVO1htLAdq5pUrGymeZySy3t47ou9O2PTtRI5TrgY610l3p6aeuyILFFjqO31qvZ6LHelJpSWhPKjGC3/1q43Ssbc5lWbSTSokYMmeoTOcV0FpocpIaZgi+gGTWtbWkVuoWNFjH91am3cdc1caaRDncrx28cOQi456nk1IBt707APNLjp0rdaGTdyaJsVajl5qkBg//AFqkWTH51onYkv8A2k49vSnJcNH84+bH8PrVGOQcetTK2OnWtFIpGzbyrPsMO6Ijqj9ar39lFqMLxtGgmP3WfIGfqKz0nByFAOOMnsauQXnnfLMQjD7r+v1obuUnY5jWNJn0i4ZWG+IfxD+Ee9Z26vQTPDIhgukEikbQSOQK5fXtA+whLm2Ba2Od3OcH3rBx7GqkYmefXPvWnpeqm0AjlJaA8K3df/rVl9e1PQ4PpntSWgM7FXDgYOQeQexqVFJxjmuYsdSNl8rgyQendfpXWWLx3MYeJ1kU85XtXRF3MmOSPNSJbM2VwCp6qehq7bWZkcKBlj2rctdKjjUGRA7e4q3JRIuZelaCsQ3bNi9cV0NrbRwJhRk+ppuMH6dqejniueTbETA8VFMu5al+8PrUUp4qEQyjD+6lx0FaKncBVCRfnz+tWYZRjFXJEkzLkYquUwferI60BBnNZ3sBGqe1P2e1PVcUpGKVwKc6d6zLsdDjoea2pUyDWZcx/NjFdFORmzKuolmilX+ICq+p20l0CigswUDJ+laaxZYMD2KmkkIJODzXUmTc5qz8MWkDeZcxLcynqrfcH4d/xq/e6RYahavBc6dBLC6lSgQLx7EcitMQ5OTT/KyOnFJpBzWPHPE/hgeD7+zu7dpJdLuH8rLgEwvjhWPcHnBqjqEBtn+3xki4tVOVRuZYsZYFe+Oor07xvpi6j4X1a2clf3Pmo3910IIrz+ItcWEMhOHKDNcFakt0dtGo0Xbe4W6hhuIyCkihh6cirseGHb6VzuiutlfTaeAq25QywN078rj2/rW9D8vHas4N21O1rqSMPUH8Kap574pZTtUnv0oiQkY/St1IixIhIUEjaSOmakBGOlNEZjGcdP1pEbn5s4+lNSFykh2uORUEtoGIwtTkY6fiacp6DA47mrjKxlKmmZs1ikvDIOe4rhvF3wq0nxFP5k8BWYD/AFifKfxx1r04Ju6iqoiEhJI+U9PevQoYuph5c1N2Z5OLy7D4yHJWgpLzR8z698DdUsWc6bKl2gPEb/K2K4fVvDWp6G2L2zkgx1Yjj8xX2a9ksg5HWqN74fhukIeNXU9QRmvp6GfTjpVjc/N8fwJhqt5YaTg+26Pi5TuIIb6Uj5xxnB7V9K6/8FdF1FmaK3NnIc8wAAZ+led6/wDArUdPieayuvtYXpE0eGP419FRzTD19pW9T88xvCeZYNtqHNFdV/keYo3HXAozkY6jv9a0dR8O6lpBAurGaDjPK5A/HpWbu2HHAPp0r04yUleJ8jOlOlLlnFp9noI2D9etKxGcA/rTC2O3T86aCc9gPftWhjYkPTg/iaep3NxioWI2kf5NPjYHmpS0uDWhL3oODTCO5z+FLnoadibDxzwOfak69uO/em+Zg+3r70AkZBGSKNRWHE496QsSmByBQQTn+lGcqeOfQ0+gh2RjFOCBsc/N0OKYxA4J570isRyelC7oViQAnk8Dsaf+OSaZuJHoKFOCAeRVbiHn7v19KFwB1pDk8Z5PelGMZNJPoQAwDjOR6GggZ/pRyfrQPWmn1YD1GcHODRnYevPYCmDMfQ8GlT5+Tn19qW+oW6iqwdev1AFKVwSMYxkmhl+bIpR2FCasL0AEEYzS7qbsGcgfhSjABHT1pNdEIXOf/r00EUDkk/d9qXBznj8qe2gC56UAADkdKQdeRR1HSrtoITOOMH0pxbAPt6UgwB6jP50FR0wDnjmk2MUgEHBx70jZHGduPc80dTn9BR+QpXaAwi2M+9AbOD6+hpoALEUvqO2O9W0keqOweO1Oc+ZxwMenSmk9ePxpuckkZNTvqKw4rjk4NNLE8Ch33HBOSabjb9BVRehXqPA9cevNJ0bA5oPI459DSAHHP04oTfViJA+45PUdPajo2entTMbR75+uKUD149QetSrLqKw8dN2foBSKQzA5z+FMdsdz9KRQAM5HfrQtdQsSOcZGQQehApqyZHbik5wMnPrmjK/QDuPWjTYLDySe5x6UnpnOB7U0SMhBzk+tOOSOeB6UbBYTdwRz9RTQSBwevalGAe4+tMJ5xii6KRI7HnPQ+hpiuVGOPakY47ikTg8nGOeKWltCraDxkck4pobc2OpHoKcRtAbr0FMIb6D8s1Kd9wQcnpyKeD8p4y1RA7c989s04ISfah6g0OZs4zwB2BpFIBB5OO2etSJAZMLtyx4AA5NdXoXwx1rXXRltzbxcfvJeMj6da56laFKN5ysjqw+FrYqXJRg5PyRyWzJ5yRV7T9DvNYkWO0gkmY8YUcD/AAr2jQ/gjp1osbXrSXlwpyT0T6bf8a9B0zw5bWMaxw20cSqMDauMCvnsRntGkv3XvP8AA+7y/gzFYhqWJlyrstX/AMA8N0r4L6jfRFrieO2Yn5VCljj36YNel+D/AAGnha08tHaZ2bcWYd/6V30disYxUogVeAOlfJYzOK2JjySeh+m5ZwvhMumqkI+93bv/AMAoWsW6EEgg9wRjFXo4Qoxiqt0r2bidAXi6SKOcD1FW0kWSJXjO5G5BFfPTqNn2cKMY7EcqBeRwabGpJ6E/hVjYMc4BqMlhkRL5vPBJ24rjk3c64qxPEiovJAqGbVbeJyu/5s4CqpJ/SmRWTTfNcsHP9xTwKuQ28cHEaLHnrtGCaWrKKEt3dysRDZtjON8jBR+XWiK2uCz/AGmWOVDjasabCCPU55rRK9cnNRNjGO59KlosqzPl885PPJqPbnrn1p0v3zxjmmb9o69qzBlabHuAfTtXqfg3SLBdHieJEaeRdzSdSM9q8onkORwDj1qxpXxCk8EMnmJJeW8rY+zxDL5Jxlf5/SuyjNRepyVoOSuj3NIFjTAHA4xUUwqPQfEGm+KdNW+0y6S5hzsOD8yMOqsOxqaf5fxr1oSuecyvsz2prRZ4qwo3dR1p6pitbk3GW8G3nvVwIMVGuByad5uOlZPUpCtGpqGVflPpVgcio5RnjHWkmDM/yd3JpTCMVZ2AGkZc1tckw762Hmhx1FW7Q8AVJdx5U8VDaHDYqwLzJkVUnhznir6jIpksealMDFkTFMK5PHNXriHnpVbZg9BTsAIm3BpsyZFTrgjmhk3elU0VcrwQZbJ4q+QqoRxUca7falfJ4rPkLUjJvNLN0GEUYYH+AjisprZoZCpQqw7EV2Fsm09KS4sUum+YYJ/iFYSpl3OP2tngc0hQhcmt260iS2fjDp6jtVSa3wnNc7gUmZBkKjOKfHNu6A/lUjQsjEBcgdTQIQDyQKytYrcVfve3pTiTn5egpvQYozzikWhynHFSoxk+UHjuwpijcOuPYVYRcdB9KtAx6qFXA4xSZ+boadt5p4izj+VXYRJHMXUK5BA6MetX9Oi8+TyXw8THDKTxjvWeUFLDK0MqlRyKdh3OY1fSZNH1B4ZflVmPlg919PeoIbd5XVEUsxPQV6Rc28eu2SeaAzRZwCMnnrTtL8MiFMoiIoxhu5FTyhzHN6X4QkmCtMeeuwV2Ok+HUtwP3aoPbjNX44ltBgLkjvUkV4N3PH1o22M2yytuqLhMDHenRxkZ3UscgcZ71KPasm31AhePuKEj45zU4XOaTbilzCYxeKbIuakIppGTRcllZocg1DtKNV8jFRNHzWikSSQ/MMelWAuRUUXAHtVlQMCsZMCEjFFTMgx2qFhjr1pJ3AYwyKo3a459KuM3NU7qQA9a2huSyoRhmI6HnFQhdzE4wDU9NGB2rqRnYQKKeFpv8NOjfBoYWKOr2Iu7GeI8B42U/iK8xttOdLURsMsoxXr8q7ozXHTaaFupQBxnNNR50Wnynm2p2biZJAD51oxlUgc7SPmHuMdvatqzuI7y2guI2DJIoYMK0/E2kG3gW9j4MR+bHoa5/Q3WE3VkFVfKkLIqjAVGG4D881xzhySPTpy5omswzgfpUsYwPSoV5YHqKsxjIyM0jRCufkPJJqsjbSR71cbhD/I1Sf5ZDwMUmMsbyF+U/UUeYpODlfwpkR45Oal2ZB68DvVJktCzsdh2nBbhT2oVQqqo4UDAxUZQAg4+YdM0xZucenvzmrUiWi3kE4oKg4A7cYqJZsEZ9ecCnpKpPUEfStVIzcUxXhVxjAH4VF9iXOeKsKw7EfSnDBA9AOa1VSxjKimZF3oVteKVmhR8jByM1wOv/A7QdVZnjgFrMxJLxfLye+K9UIzjjFMZBgE9favRo4+tRd4SaPFxeU4bFq1akpL0Pm3UfgDdWcj7b1nhVCQRHli2OB1H515prfh/UPD0/lX9s0BPSQ8q30Pr1r7aaJWIOBz61Rv9FtNQjMdxBHKrcYZa97D59OOlVcyPhMfwNhK0W8K3CXzaPh5clieo9uaUNlQRwD+FfUXif4KaLrFu6W9rFZSl9/mwqFYnHevJtf8Agb4g0lma3SK+h/hMR+br3B/xr6XDZnh8R1s/M/N8w4XzHA6qHPHuv8tzzneTgE7h7UikluBketXNR0e90lzHeWctrtOMyIQD+PQ1SQkgEnjOc16nOmrrY+SlTlTbjNWfmSjOBng0pcDO7r1xUTEY65pOD3554Io31ZjYlV27ge2KDIT04xweabv7AZ/WlBOcg9uRT+QWFHzdeopwJJI7VEHw2OBmnqx65zTJaJOmM5p460wNkd6O1NXIJOo/nSZIHNJnPQ0g5xj0pLQkdkY4NPGQBz37CoxjOOlPzuPv9KBMCNvXkU1k7g9+nSpCN30pm3aPUH3oEmODknknHepAMnr0/WoQATjHHvT1fA+npTYNDzjilOBz+GPWm7sjIxntTiA9JdmQNHTOQR14pTz7f0oHr29qXGRVsBMZGDRQOvrQBj6+tJadRCjrxSFc88g0v3v8aTdggdM0K40IG6cfgTTsFuTmkHtQc+x/z9aqwGEenT8Kb94tn9aHbcOBjHek+6ev1NFrI9dICwBIPQ0biD/I0YBHI9aC2COPzpvV2GBjBIYnIz680uMjk/4UF0AyeQfSkDYOWGB6VKuLUUcHB5IoZyAvPIpmQWyPzpHYA8dKNWwsTtgDI445FNDAHnntUZ59qOM9cketCStYVhzep6HmhMnpSM+58dfpTZDtPBxj0oXYq3QeS3ORTQQBQrgr8x5/pSLgNyP0oXUCWNgmcgFvU01mIOSMY64pZM8EjLHuai5B9j39alO7uCXUkMjFeT9aQnHT9KbtBXg80K+wjge4qdNbDsPHI5PI7etMX73PbPHalJ6AfzojhZyFUfOT0xTUrq4JEhwcknNML8ttUGul0f4f63rhAgsnjBB+eUbQPqOteieGfgT5M0c2pzLPgDMUYwM+57j8q8utj8PQXvy17I93BZHjsdJKnTdn1eiPIrDSrnUZQtvC8zjkqgJP416Z4Y+C8l5Cst9K8eeQkQH6k17HovhOy0pFEVtHGAMBVUAVvRwhVwoAA9K+VxmfSl7tFWP1DLOCKNO08ZLmfbZHH+H/AIdaZowAjtIt+Mb2XJP49a6mGwWIDAxjtVtU56cU8DHSvla2Kq1pc05XP0jDZdh8LFRpQSXkiusAC1II8Hp+tSquABmj8zXC5NnpqCQzb+FIwzx3qQg49vemNx7mpZrYjKg5/qKqRWzWcxMfNu3Oz+6fb2q6F75OPQih+FbPQCsZalJEaJ5vzHHtjtUoGAeMYHU1HajMCnByanIwp5x9azt1KGpggEdD3FP/ABpqDjNO/ChAIRx61C5456d6kfBI7+3aon+6RgEVLLKMrcnPBzULNx149afcMATzjvVSaXkjI559eKxKIpz8xOcHr+NYPia0byILoFsQK0o8tsZIBxk/WtoZlIBJY/qKW/sVu7E24BWN1Knb3z7/ANaVr6EjvADT+BbbRkt5WLz24uLneSfMd+Tn3/wr23S9cg1qBdmFkxzGTyDXil4jXEVtgN5kKKue5wK6PT7qW12SRsY5B3Br1qM7Kx5k4XPVUbBwe1WFbIrkdK8TrOgjn/1i8AjvXQwXatwGDY7g5ruTTOdxsXgM0qimJICOKeGz0pEEwwBSeWWOelIg7nrUwUEVN7FlYptPPemOKtOgxjrUEi4bFUmKxSmBYEVBBDtY5q+8eajWIg1qmSSR9KeUoQVMUzxWbYGfPDnOKpSRc+grXkjxVKeLrgVrGVxIojg1Mi5qNkwOODUsR6CtLjH7ODUZHNWtmaa0fqKVwEj+XFSE8g1GOtPBzUsq45V8xuRS3GkxXMecMH9RRGOavJWMjSLOM1fwlcs5eKeQr/dAwK5/7NcwZDqwwcEtwcfjXqpJPANV7qwjulKyrvHUE9R9DXM4mqZ5mpZT1NSxyMfXFdVd+EEJJikAzzg1j3nh/UrfiGOBv9onP6VnylXK8COfmIIXu3arkfzY2jj1NR2mgSwtvuZ2uJfc/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+hPR0YjP1x/KvULskQTY5IQ/hXlvhC3MGmxoBujRpVVjxkbzjmlVV7HVRZtQgkAirCCoRwMCpV/WuZnctiQ9PbtzVKZRkirZYdsfhVaYfN6ZrNjCIg+oq5Hg98ZqhGfm6YxVyNtoyTgfnSQD9mT9PQ1lynyb0r6jPNapH4g89KytWGJYn6Kwx9Kolotq+4CpAd3GKp2sm4VbX6VohEixqDkoM9DgVLFDHHkou0nuCePzqNOoPPNSjkdcVaExpiYKAHb8+w7UKsisCGXHo1Pzk8H/61MJIx6e9MVrgRJk/u0bPo2Kbj5vusKeX+UcdaAd3ufrTUrEOKYBN+c/rTDbY/hz+FTdOgJxTlJx6CtozZjKkmjE1Tw9Y6tGUvbWK4X/bWvNvFPwG0fV5DLZtJp8mMYixs/KvZWO49iO/FMaFSchSPcV6dDHVqL92R4GNyTB46Nq9NPz6/efKWv/AvXtKDva7L+Ac/J8rkfSuEutJu7C7NvPazQzjJMbIQcDk/lzX3FJZq4xjrWfqHh60vYwLi3SbbkAsvIz719DRz6VrVY3PgMdwJQqa4abj5PVf5nxAF6EHj2pzZwe/HQ19MeIvgJoOrSSS2xmsZ35zGcqT64rzXXf2f9f06N5LWaG/UdEX5XP0HrX0NHM8NX2lZ+Z+f43hXM8G2+Tmiuq1/Dc8v3AH0PvUg4wRx+FXtU8N6lozP9u0+5tAnBaWMhfz6dxWeDhc9K9FSUleOp8pVpTpvlmmn5kgPOM048D1qMZBz2pwb06etXZnLYkU8EEUinGT703f14/Cgce2aq1twsSBsn3pQM1Gp46U/of8AGl10JHZOBz0pQxZfWmoc9DTicfTvTuSL7dB/OjAHpzR1HPBAoZc1Dv1IF3Etjt05pUHGajBB/D1qVPqfpmqvbQHoKcdcn1pR1OevSkY5FA+YcdPSle5ApAJJ9fSgDoKQDH5/lSk8f0qpPoAgIB98UHnjr9D0oBOcc/U0YOc59qNFqMTAHHJ9M07GO35UhwPXnvQM+340XA54ckHqfX0ockHAwT2oByODSFc8Z5qup7ALlTz+v+fpS5BXjk9KiD9h2PJHenKxC4PX+VOzHYUYC9aUvgADoaQAqck/hSbahtXGNBz3zTQ2Kdnj/Cm9CT0Jq09RofuPakGepOfrQHzxnj60548c54qXKzsIM5PQUjOWOeKRVJ5Hahj83r+NTfUBF55J96Nx7Dv607BJ+7nvkU9IcHLYUe9OT00G7CI7Mep46e1JjIwRzWpp3hzUdTkUWtjPcbujIhK/n0r0DQfgVqV26vfTCBM/ME5OPb/9VcFTF0aPvTkl+Z6eFyzGY1/uKbfn0+88tWJjwFK9uK0dF0C8165+z21vJLKT+A9zX0HonwW0TTSrzRm5lHO6TkD8K7mz0O0slxBBHHn+4teDX4gpQTVKN2fc4LgjFVWniZKK7LV/eeH6J8BZJY45NQuvKfqYo+QPx/8ArV6b4f8Ahto+gx/ubRGfGC7Dcx/E12C24GMAD3NSCLHNfKYnN8TX0lLTyP0rAcNYDBWcYJy7vV/iUYNPjth+7QIP9kVbSHAHGc1OqhT0H40HOPevIlUcndn1NOiobEap17fSnhcDvTgMkcU8Lk+lYtm6jYYF7dKUJ9akx+VOBxyKzbNUhgiGfWlKjt9af09M4qKR84OAKm5dhrtgY4qHbuOTSsxPP405R0zSZIbenf61FOdsbHnpVnH5VWvQfJPY1m9i0Ot0xbx/SpOmOw96IhiFB3xTiOM5wO5NSOxGDwCBnPf2penalHIOKDxUiGsAc/WonHGM96mYd6awxj60mWZtwgYHp/iKzZ48jIGT7elbk6bgcCsueMnGOBj16VgwM9W2yrg8Y7960YhnjpWYeGB5/Gr8DDaOwIzgc1SJZfjiAxjirKgjvzVeMnGKmVuBxiuuLMmrkqSPE6yLw6E4NbdlrpikzBMIiwHmRvwD9DWIjAn17VPFGrABgCPcVuqjRk6dzu9P12G9xuHkyYBC5yG/GtiKUe1eXCYWt2kKcAgsQDyvvW9p3iNrbaku6SP/AGetdMaie5zTp2PQIjkCrCjFcxZ+IoJFGJBn0NadvqqSnhs1TVzK1jUOMVBInoOR3oWdWA5qQHNStBFcr+dRlOaneM7s54pAmea0uKwkSVLQgApxGahhYjdM1VljyMVdPJqJ0zVRdgsZUsZJ/wAajRdr4rQlizVVkx2HNdCZJNFyo6GnlaihPNWRyKl6CZVZMUgXJ9assme9NC7cU+YaYIu0VYQ1EozUiDBrN6lIsKBTyMio1NPrBmtxBEBnApFgXH3RT88HmkLED3pWHcrS2MbHlF57gVDJpgC5Xir8akkMTU2PlIPIp3sBgPbGDqp/Ko156dK6ER9hwKilskY5KA+9UplWMcQ7h0qGePpgd63Psajp+tRNp4ft+VHMmFjOsBscVv27fKKzlsjG33citCMbVAqJajLsZyKdtqGI/Wp65hMZ/EaUjg0g/SnAYoJEXrTwMU0Dmn7ealgNxzUirSbeKkjHepbAeq5H+NKY808f55p3b0rK4EITbSO2BUkjYFVJZRiqirgNmcYrPmmL5Hp+VSzS+Z34qq4211wjYhjT+ZpKKK3MgAzS7aF5qQKCKGyxiqTU8dvxkjiliVR+FMnuDjanT1qLt6ICG8vobJCXI4rIu/EcCW0k6kFEXLHPr0pNTtjJw3OTXkd5NLLf31q8oWSyld4RIcDIHyk/hSqSVKPMb04c7sdgdennW6SUrtlPy7ew9KowxJBEqIoVVGAo7VXtJxe2cM/l+U7INyg5G7HrU6EFff60lPmR0KHKxSMtxUq8ADnFRgZYdPwqYEjHOCazZ0IOo/CopVz646VN3HOPp3pGBYc1DGUwCH+tXbb2HSqpXDcHv0qxbckYpAT7sFu5z1HpVPVog1tu7gg59qtyEiYjjOB0/rQ8XnwOhHJU8fhVoDAtZCjAdRWtCSR6+1YcXXI4B5+la1q27H6U0wLg4x2zT/TuR0FNX5iCKeAe4/KtUZsXPJ7e2aCOOgxSFeOOKBnNMQ0LyeO9KFHoT6gmk5J6dutOVs89GqShygY608dPc01eDg08fUc96pMVgxnv19aXd75FBI5OKM9e39Ku5FhTz0pACvQ49u1AIHv70owcY71SZLihpi3HJUZ9ahltVOcHaT1zVkDj3pQfzrRTa2MnTT0Me80WK7XbNHHPH6SAH+dclqvwe8LaopWTR4LZjyXt18sn8q9EIzzTSB1612UsZWpfDJo8zEZZhsSrVKafqkeLXv7Onh+VCLa5vLNgc53bx9MGuZuP2crhLp1TVkWEn5XMJJ/HmvooxKc5XIPpVW6t0lhfa5VgNwz3x716dPN8TH7R8xX4Pyurq6dvRtfkfPmpfs4apBbl7bUYLmTHCMpTP45NeZ6/4b1DwxeG21C2eB+xK/K30NfaFk5uLRGIwx681leKfC9l4o0+S1vYgwYcN3B7V6mHzyalasro+YzHgbDTpt4NuMl0bun9+p8YZKnpx7U9W7V0/wAQfBFz4M1YwuGa2Y/u5SOv17Zrl19T+tfY06kKkFOGqZ+L4nC1cJVlRrRtJbof0NBPFMDUuetaWOKw5QMCpOuPr3qFR+tSZ4H1/OhksNvI44pSOM/5NB6HGB+hpF4znIHv0pEhuyWBzj0NPT73Xj+lNL4FOVhjOOe5qt+g2OpeQPf6UgPOKPu1LsjMQE+/t70MxVcjoe9BOG6ZoVcA4OQDVabljWYnGRgnpg4NPQNjgHFNdQOf1pcEgcA/Wla4dDnwNoJHbk96N2Rz+VMYnGcdPWmqSeM9eK1cbq57Frjs5I5A/lSE4wo6/WhsJgjNNOCcZ461HpsNCbstySfcCnZFN25Yirlhps+oTpDBE0ryHaFUZOaznJRVylHmdokAiLED1rf0LwBr3iN9tnp0syr1kYbVX8TXr/w3+C8Vokd/rSrLOrB4oh0T39zXsMECQRrHDGqIowAK+WxeewpS5KS5n36H6TlXBtbFwVbFS5U+i3Pmd/gH4ot4DKUt2xklY5Mn+VZsfwi8RTkhLdVA4+Zq+rxAZBhm4qpPpisCRlCMcjvXk/29WTvZH074GwTd1OX3r/I+aU+BviIqCVtcd90pz/Krtt8A9Ymb99d20K9gu5q+jIolK8DFSmBfXj6VlLPq8tVZG0OB8Andtv5niWlfAG3Taby8eXH8K8KfwrudJ+GmhaUirDYRsQMb3Xcx/E812yW6k/dz7mpRHtGOlefWzTEVd5s+iwfDeX4TWFNX7vV/iZdrokVsoEUKRj2AWrS2oTGMfhzVzAAozg9f1ryJ1pTd2z6Klh6dNWiiuIwOop4G3vj6CnE5pKyu2dKghOgo3YIobpTevpU3LsLndShD9KAMYp4X659KlsoOnal/T2pQuB70hHeobGkA6809euMcUwZ6Y/8Arin+nXJ71JaEYjGMZqF+alc9u9RkA5oBkYH+TT1xn2xnFAXIBx1H/wCunA+nb0oBB0HuOOtU9SbbbsTyOhq4ARwT0qvdp5ioAeSQf1rKWxSLG3aFHTjmmscDjHuDUj4zxTWHHGM+9IQ3oR6Uh46d6XHFJ+NACc54qNxwOeakPB/GmEcj+YqWgIpAOevTtVKaPIbscfl61dboMVWkGRjqOm31rNoswrmPbyQfcNxirNqw8sAfpSXqY4J555PfA/wqO15U5wSD6VKEzShYHjsPzqcM3UYP9KrRNnB7YqyhyCeCa3iRYsRKSRn/ACauxEIm7t19qqwLz9alnG5liXIOMtVXsMjBEkjTnO5xjk9AKekmBTX7j06UznNaRbRzT1L0EhzwcGtiyuJUwQxP1rFsQSxrct0+Ue9dUGzmkjpdKunmGGB+tbUT5FZ2mWTWdv8AvAAzYwOpAq0iMpJ3Hnt6V0PVGXUunDCmEFcDtRECFp9Z7BuIBilpMEYxyKWgoQjmm089KKCbELx5qrJFV4jNRyL1q1ImxmkbWqzC+4e9JJHUcZ2NWr1JLuwEU0xHHHNOjbd3qdVyBWLdhpFYR9qco/SrBjpuzjpS5i0higCng5pAuBTSTSKFL4ahXBNNYZB9qpSyNETk8CqsBqKwqTdXPHWliOGfH1q1b6zHLjBrNo0RsqaU8iqsNyH/APr1aDDFQwuCqCMGkaIqCRzRu5p2+lqMhL7Rz1p0TeYufWm3CpIoDetOQbOM/jTAsxrg1MBxVeJ8Yqyp96xkAbBSYxUg5FG2ouKwz+GpUxmo3TvSRvg4pPUZYC5+lORcGkVs0pOKzIHgjNNkk2/WomlqrPchAcmqUbibJJ5wucms95i7HmoJLhp3IBwB3pyjArrjCxNxxaiVhIq8dKZSp3FaWFuRsM8Ug9KkccUwLk1RNhVGTT92B7dzTOn+NRFyTweKdrjJjKXHtTdwAyTULzBeBUZctzTUR3FusSxkDr2rwvXroWHxa1iyf7vlxy4PuBn+de5DnNeE/G7STonxC0vXUb93qMCxsepDxnDfhtZfyrmxC9yx0UH7xq+GA0NnLbSE+ZayGJs9xnKH8QRWxGMA5/SsTR5ki8QEsWKXkCsxyMcfKcfT5TW8wKuwPUVzUnod0l1AYBqQYwO2KZSqMDHetQRKucg96UjGfz5pi+mP/r1ITx3z70DInTp2wKITtfr054NSSDA68+lQDvz06mgCzJgFWCbR6r1anRPgjv61BKfutg89WpUOT7+9AGHdKYdRuU6KsnA9jz0q7aPxjjmotejMd8sn99QRTbSTHXj1zSuBsx4x2we1SjB/xFVIn4zzVlGJHOOO1aJktEmM/WkIyQeaAM0dBkZP0q7k2E28n0zxShdnv704nI/woA5PP50DDOD0pQcY/lTQh/GlHTnB+lTcBc4PrSHnjrS5wOoFRbugp3KsTrz1pwHWoUkGRjn3qUMP/r1aZFh2M5oAz+NHf0pwyOKsmwm3HamshPQ1LjC+9BANO4WIinHHBNVpkyOlXSBj2qF1wOn507ktGdZExTPCeBnIq68fXI49arXp8uW3lAxyVPFXARIgI5B5pqZhKmmcd4+8IW/inRpLWaMO3VH7g9q+Ttb0W40LUprO5QpLG2Pm/iHrX23OmUI7e9eI/HTwQ97ZrqtnFumi/wBYB1K+tfYZNmHs5+xm9H+Z+VcY5F9boPGUV78d/Nf8A8DB3UucnrzUYG0nrnofalXLcnp9c1941Y/A7WH/AHfpUm7I9x6UwfN7UuOfehO5DEcHPXHbjvUiDA9/T0prevtRH8pwORS1YnqiQjJA5OKFwrD+dKx9Kb+XHvT9TMlbnp1/CmsPlwfpSq6gDFOH+RU6oWw0cLnOfYUBumBgUpHpx9O9INu3jjjmqfcYxnJ6jFSKSR90/hTAOSeME/nT/wDPFTJWEznSS3bII6Uw8DGAD6AU8rtPH44pr9c9f6Vp10PYQx+OSc+lIAdp46dqa/zt2FSRJu+UH8M0m7I06FvSbCbU7yGCJC8sjhAAM819GfDz4dW/hm3S5lXzb1gNzN2rB+DngBtLtjqd+v7+XHlxkfdXr37163bRF23V8BnGZc83RpP3Vu+5+x8L8PKnFYvERvJ7Lsv82WbdSQAO1X449v8AnFRQoF+tWBgcfpXxvNc/WoQshw6HPNDLkYP6inKv1zTiuBye1LmNlEzVG2Zh2NTqOlRTjZMrde1TRL06VNy7EigcAY/Gj1yPxp2PUcUhGaLhYaeM8fhTDnH9KdyT7U0jNZjsNHB4FGOnJxS/nQfSgY1utCr7HFKADyDTwuKABV9af0HPf06ihVPXtS5IHPNQ2UkM3enfmkB/nSk+o/Ck4+nFSWOAwM55pwx7euKFHTkUuM9wTn0oAjOfpTev0/pUjDn696aWAz/L+lADQuc8dqXr/F7D+lA5OD1oxnGMAGgEHQe9VZ+bmFfVv1xVo8DPXuarMM3sfpzk1myy03LelNYZFPOR/U0wjceAenHpUksYBznvScj8ae3+famtz2qkIYeW6c+pqNwCB+f49qkPPSmvke3bikwInJ+n0qBzg5yP89P8KnkB2kVWlx8wIB/p/k1kyzOuAfUjbkDpn/Paq9p1P+FXLgE5456/T/Jqpaghz2G0YzWYF2LjGc5/nVuM7gOMj3qpGDgZA/PrVy1U7hkAfzraJBet1wC3AAFTQRlg0nc03afJRF5ZzjitRbQxxKnoAOK3jHmZnUdkZTJ196YyVrNYbumQahksmHY/UVuoHLzFewXEwGOtdn4e09bibfIN0cYzj1Ncva2pSVTjAHevQdKgW3sIgvBcB2+tbRiZNlz7zZ9akRB+NNXsacWAq2ZskppbDAUgfIo6mpC5IMGjbzkU0MB71NGv0qXoUtSP2Oc0h61YeHIz39qhwRwfzpJgN20xhk1LTSKpMlogePjpVaVPzq9tNQTJitEyWiOBunPSr8fpVGIYIx+tXY+KUikT4zUbLipl7fypzRhhXPexoVDgjrVZllJBABHfnBFWZoz2NVpIn2k43L3HetkSNaYpkOpX61k63ex2lnLcSOI40GWY9APrVPxFNffZi1hJGkqgjEgJU/l3ryDxf4t1ia0Wx1F7e0IkR2iWRj5wTkZ9c1FSfKNF+bxZqHiu9ni0VYorWI4e7ujiPPoCOpqvZrrJXLax5V0CSqQxkhvQDPQmq02ufb4ybe1XT7VjvWMIFZierEDpVU3Grr4h0x7K8hiiAZ3RiCze2O4xXF7SPNaRp7OTV0d54c8S+JLQOLiL7eIjiSNvldf/AK9d7pfiqHU7cSxNjsyHhlPoa5uyuY9VsTPBthv4hukXs49a5U+LbSLxRYJGFjuriQrPsY7XU9Mr04OOa621a6M1dOzPY7e/MnUcGryOHGRWPZqEAyea1YUwKoYk6lmVQOOpqQ9uecU/G07qhmk2MopGhOlXI+QKoxtkCr0R+WsZCJQMmlAzSqOlOAzWICbcioZIiORVoCmuPyqU9QK6SY5p7y/LUMoK89KrS3BUYHJ9q2UbkD7i5Ea9efas6R2mb5uB6VK3zHJ60xU5JPNdEYpGbYqoAMU9lwopyJilZcrTuFiGnIQDTQCTgZNP2iPqcn27U2wQjLUTOFHr7Usk2enNQE5yT1q4ruDFZ93fHtVeWY9FpJpey/nUSjvWyiIkXNPzjPNN6CkLcUyCVEZxkDjpk9K83+PujvqPgM3EYBm02dbrIz/q8EP+hz+FegiX1qQhJo2VlDowKsrDIYHqDWU4cyszWEuV3PC9IuC1t4bviDtYNG4B6hl/+xFdjIcuc847+tVPFXhCHwnpFsLCN47C2uVmB3ZKJu5Qe3NWvmBBIxx+nauDkcHY9NSUldARk8U4H/DmmnIJHGPenDnPFHUpD1xjpmpCeevH1pgxnJNSAcZFMY04Ge/1qA8duQe1Ttxk+9RN19s9aAHSD90Dzkds02MnkUruv2dwz7BjGfxqJGKEZOcd6AI/EMe+0tp/7pKN+NZtu/ljrwOK19RjM+jXQB5UhxkZ71iQEnB4wf8APFQ9wNiJtvtjqBVtGGeP8iqNuSAPeradMZ/KqQFlTlep+o6UvIFNQ9DnNKD+VbJkDgcngGl3DODx603gDIpw6e1MB3BGO/tTccUo4HIPPJprHI5wagBGO3/69R7hu6daV2x24qIHJ6mlcsmRiP8A9VSr09TmoI/qM59amUgY6VaZBNjHSndPpTB83I4FKTjGf5VdxMkGKVvuimjAHpTscZ7VYhlRSn5T3xUzcLiqlweoPSobHYq6lIRHbnBJL889KvW/zQr9KytUkzFaDg5kxz9K07Ygw+/0pJiaHuPxrE1WzSaNkdQ8bDDKa292SRzn6VTulDg8fXit4TcXdHLVpKcWmfJPxR8MN4d8U3AAPkTnzFbHHPX/ABrjj/nFfUvxL8Jx+JtDmi2KbmIFopCMkHrXy7cRSW88sMi7JEYqy9CDX6hleM+tUVf4o7n8y8U5PLLMa5xXuT1Xl3RHGflxwD6VIrbgOtQxnBxUgbFe3pfQ+HaJN30oQgN6/XpTDnFOXIXBOT3osRYlbOM47c01AetAfJ4z+IoUdTTW2pOw7aRgqeh4pQ/TOMe9IMcnr9aByQOtP1JJc5yPTrTWHt0peFxjpQCdh45/nSWmxI3ooJJwe9KvTjp9abtBHTHem+aV4wT9KTuVa5z+dw6Y79KYMlskc0pcjpyT7UzcF4NX00PbSHck8cenvXffCbweviTVluJo82ds2WBHDMOQP8+1cZp9lJqF5FbxKTLIwCgDrk/yr6k8FeGo/D2jwWiKAQAZD/ebHP8An3r5zN8asNR5I/FI+z4Yyr+0cWqk17kNX5vojobWEKoCLtQdB6CtCMbQOOKjjQL0qUYB9K/Lpz5mf0PQpKC0LCNmp0BIyf8A9dVUbNWUcBfrWdzssThtoz/OhiSe9NQgn5uPQU/k+wPNO40VLpMoWHWpoVyopZlypHrRb4KZqbjJMZP170hGFp+PxprcD0+tO5REwx0/Kojx3/GpXPc/Soz1xjOc0iRudoFML9zkYpSev86QD5j2PpSbGh4GD0NSAfLgDj27VEGGfp+oqZD0NJhYkBOPf2pjfh608cdy31pretQy0RtRyR6/jSE8duKUv/8AroGPBOQcdqcfpx/KowT17+vrTiTjPFACE8DjOaYQSDxk+/qKcxI5PPbim49Dyeh/lQAgGDgdD0NLj1GMCk5B45H9KUEZz09aABsBenPSq8J3aiBj7sZb/GpmPXnvTLX/AI/pGxwI+D+JzWbLJN2eccdyaUZ3dc+oHQGl5U54HsKaGA53cDvQyAPHGKaRnPH1pfU55PWkZf0PWmkAxs49u+KYSRnrxTm6c8n36U0nB+lAEb4APOOOTVWUYB4784/z+NW3OB6jvVWYjPB7/rj/AArFosozd8n1qtGwWQ84x1qzPxkccce/+cVWQnd3yO+OCayAtRD2HWtGyXdJyM471mxN3+9Wzp8eDn09a2gQzS023NzqG4gCONeBjvW15OT61X0GDbaM/J8w7hznHatAjbXp0qelziqSuyIW/FKYKsJtbHSphFkYrqUTBsoLB+8X0yK7EgLjA47CubMWCCOo5HNdHYzLeWwI6gYOetTJWMxwbjH6UoXP+NL5eKeBmpuAinPTpTt1H8VLUMBQSDU8RyOmKhx3/SnqcHNQykXBwuKiZQSaVZAw96aX5+lZJFIiKleOwowalyCajKcnFXcLDCMVHKm4VNtPU0xhVpktEEaZarK8UxExUgGKGxpEqsKkD1AD+NSr3zWTRQMu7tQIwo+tSdDx0pJDU36AYWsaX58btE3luB+Br5n+M+nXd14htreCF3uZR5caopI3npX1XOu4GvP/ABPe3/hy+juLeCOa3aWN5lZNzFVJzt9GwTzVSXMgW5yOnfDi9TwTDdmVdTu7aEm+RBuZGAztXHJwOteFavc+JYtclZPKWVMS2gwQsiZ5QH1x7V9teFZILv7NeaLg6Y5PmIhHU9d49Qe9UvHHwqg8SmNbb7Paws5ZwYhuRj1ZT/SvOaUZHX8UVqfN8Ou+Jtf8Omey0+SKS2Tdf3NupdIV/Lrjt+NZNiskusW8sTtOQ6uJAOcZHNfXOl6NpHgDw7b6TEY7O0HBY4JnY9WbPUmvDYtB0fW/iffy+GbSS30iMAXBJPltLnJ2DsDx+VaQk7WHOKtdHqukQyyyCRjlSAM+9dLEMCqOl2ZtLdVI/Cr+3uK7LnLYVsEYPSqN22LlVz/BVs53DFZl05a7cnjBxVIZoQHKir0ByKz4OgrRt+lRMC2vA+lMdsVIOlQXTFFJFcy1YEqyj8abLOqoSTiqPnkrx19aY24gFm3VooaiuPllMo9F9ahbAHvSvJgVCWzW8VYhsDzTo1yaZ+dSRDn2q2QiXGBSPgUjybR71RuNQWM4XDN39qSTZoWJZli64Xt9aqtcFzgYA+tVGmaVssSacrhRnNdChYzZPkAVXllL8Dp60x5S30pv3a0URBtp6j8/WlVcc0oGKbJbFBzTT+dOJ5ppPBpCK8jYPTFSWwlkb92hb37CrFvYecdz8Lnp61qxRKqgAAAdhUTqJaFJXMu+0tdSsZbW4XMcqlWx71yuoeE306KPyJGljjXbiQndjt+Veg4BGewrnPEuuQ2iPCCHmxjYOozXN8W50021scMRtP6U5TzzTWYuWfufU0LzjNYvc70TA4zg4qQAD/8AVUacnpk0/vn9aEMRxyOMgVGwwemKmb6D8KjccjtxVARkMUZV2bjwN4yM9s1EGyM9Mc/hU3IOO5qqwMchyMc8AHtUMC0I/Otp4848xCvHvXPxqVYDqcYz/nrW/aybJl+vJrJuYBb3UqZwAxHWs2BYt2/E+1XY2HQZ9qzoDjg84q9G2D3zVIC2h6etSjnp0PaoYznAyM9frUuDjI6VrETHA+n6dqcoBwCckdjSBSSOeD6U49DngHtWpIDAB9Ka2QOhAp+z5MZyKay5TnOKliRXkzj0qEnmpXwBzzUD9emPpWbNCRG561YRxkiqanGPT6VKpNNAXVO7jkZqRckc1XQ8kDv0qVc+pGK1IZMAcYzTs5HvTAeacpx+NBI2Q4yetZ9zKNvXrWhJx0x7ZrOuh1x+lSykZepyZlsF56M/HbtyK2bX/VjoePyrB1BA+qwKOHigyrg9N3b6cfpW3bZEC/LjIyRnoe4rK5ZaLcVVuSOcVIX28HrVeZt39McVsmZOJmXSbs+vTpXgvxp8DC1mXV7OMLG2fPKjHbr/AJ/pXv0y5yMkVj63pMOtaZc2U6hopkKkkV7mXY14WspLbqfJ59lMM1wc6Ml726fZ9D49JAIIOD2+lSIQ2CeM9K1fFvhufwvrVxayoQgYmMnuv/1qxzxzkiv1KMozipRd0z+WsTh54epKjUVpRdmSKAQRShsHBpu/26UAgHB+lV11OSxMrAjGaAcexzTAO44pwOWHPGafoZjy2M8dP0oweo60wgrjkkU4txnOaq4Dxu3fzOKdTQ4xx1xTgeM1DM2ISGB+nINHC8YFIQ2444+nFJtZu4GK0Qzm8Yxg8H8c0u3LhulOyOo7c81a0fTpNZ1CC0ThpWwMVlOpyq7dkj3qcZVJqEVq9PvPT/gl4VFy8mqSoGCnZGCOuDyR/ntXudouNm04GelYHhbQotB0qCzgXaFQD6multkx9PevyXMsW8VXlLp09D+lMgy2OX4SFO3vdfXqWFGBT/T1pM/nRjNeIz61IcGBNTwnJqvnJ6fjUsZ5FNM0LsfpUoywGP1quhyBgcVYXkjjGKVxoa4yp71HbnazL3qcghenPeq+dk6noDxxSuMnwM/yAocE96UYxyaDyadxtELDA4qNj+hqVx+H+NQFhnpmi5NiNj15zk//AKxS9P8AGnHnvmkIpDQ3OD/KnI+Md6jfIz7fyqLzdjfz9vapuBoq5YcUjnioIH3dCPb+lTNzQWREjOcUDqaRutKvzGgB6jJHf8afnHTgDr7U1V74qQ8ipuBGehzzj1pv4+w/oaexPGf8mkwG47EdKoBP05o4OQc+9KOR+pBoPXpz7UARyA/j7Uy0+aebkEqQpHXHccU9+vvzzTNPBJumPd+D7YrNlkzDBpNuP4QoPPHenZBz6jvSHoTg5pkDe3vimMcAdu2PWlA9KaV9OaAEz+dRt27044PI/IVGWJGR+GP0pMaEPAyPTpVaTI3AduPr6VYJ+U459KrsM9Mkdv5ioZRQnxjgjnpn9KrRj5yQ2Qe3pVmbrxg98Y/z71BGuGPTHUYrAotQqN+O9btnHiAj+8MD3rGtk+YDr7VuxkwwqfTkV0UjGR1+m2+2xjA4IUcCnvHn2pfCM66lpa8/vAPm9jVu4g2ueMH0r26dmrHny3KCx81ZRTSxx5ap/L4rexgVmNSabfizueeEPBpZE4xVGZcHNZSQHYqRKgZGBB7ikIx1GK5Ww1aWwLKPnQj7prdttZguBy2xsdDXPZosu0q0qASfdbcfanbDjNTcmw0HNOWl2/Wm0txDhxS55zTB1p6rmpLFVs/4U5Bnmm7cHrUsQxgZpMaFMe446VE0e3OasAZekmNRcZWxz0peaXB6j9aMgtyMVdwFUdKkppX0ORS8jrxSYEgNMfkUHpTWNKwDcZNVdR0uHUbcxypuU96tjpT196YHB6VpWqeAtYkvNPR7uxnOZ7aPnd/tAdj71oQ/ErUZDJ9s0+SKRJG8tFUgFc/LnPfHWuuVAx9PpTms1c56/hWMoxb1LjLlPMLubxX45sFs78QR2/2jzd8UeMLjhQT0rsfCnhK28PWqxQxKvdiB3roI7VUA9KnVAD2qdFsF7kbQLio2XFWttRTdM00wKu7Lj0HNYSS+dIW65Y/zrawV8zv8pNc2ivD8yAlfQVvEDfhPArQt2wKwLS7kA+aJq1Ld5JOkZQerUpK4Gm8yoOtVriYycdF9Kbs2gkklvU1E7ZHvWUYoBWkXAxwaiZ+KjcnaPrQGzx2rdIgcfmFBHHAoAxQT+NMLCd6DIqKSSBimSSheOp/lVa5+aByecVSVxbEdxfmQsAML2IPWqYyeTS46GjGPpW8VYQo4yaP1po5NPArUlhj0pyrn6Uqr0x60+k2Swxg0pFKOaMZOKkkZ/Op7e2LnLcAdKdDAOp/KrakCspS6IpRHou0YFO3HoOtNyAOuPrVbUr+HStOur66kMdvbxmSRgCTgegHJNc7NkiLXr+axsj5FnPdSP8v7kgbeOpJ4FeUjUf7Ume6zJ+8wMSvvYEcEZHBrgrLx3q/jDX/GUuoyXWnzWjLFFaMrwGKHyiVJQnoc5z0rqfCgK6NbBuGMaOceu3Brn9rd8qO2FPl1ZuqB1/CnoccdqjX0608DJzzTvc3RLUm4kE46VEvIHcVIq/TIpjYu4mhutBwAM8+1IpAP61VySNjhsjj0qrNxKcZA6+x96tSnbg/5AqC4Q7lOTkcEHpUMBY8hgcdKraym28VtufMAJxUy9c5zzmm6yN1vbSDdj5kYf56VLAqQE8ZADHqE6fhV6Jt3f8az42Dep+vB/H/GrkTe3NMC9EefoKnGCKrRDkcDPvU6DcM9q0QmSqxAOM+vPWn85H+FRgA9x+NOXI9Pc1oiGPXAOAMClYgdSQTSL1P9afyRg1W4ipKuCeOM5qpIMdM8VoSryP1FUZR6ZA9KzaNEQoeTmplPHWqquN/t0+tWEapQy1H0HarCnseOM/SqsR4xU2/I9/erQmiYH6/zqQNxwMkVXEhwDk805G59T3qrk2Jm5HUVQujnA561bc8ciqNy/PPy455qGy0Y+4zaxPJ8vBEYx6Dsa241AQdRWBpp82WaQk5Z+mO3Y1uKx24NYrUCRziq0rE+pqVjgZxj0NV3Y45P41ohMgk5qvMODxjNTu3PvUMhGeenpW0XY55RueX/ABv8I/21oQ1OCPdc2YywXuuef8+1fPZ4/HgYr7LliSWN4pFDROpVlPORXy38RvDLeFPEc9uiBLd/ni29Nvp7YzX6DkWN9pF4eT1Wq9D8G45yd0qkcfTWktJevRnMKdrYx2yPpTgMgdz1qPdkA9/504EqK+vPyJko9acpGT2pgGD9aUZP4etBmPY5PPagnA/pUY55wc04gkg/rTt0FYkTAA7k+9PQhSTnmoRwQQeD6VIMAKR1z6UiWiYHIBpVZMcnmmKPlHNLjPfHtmn8zM5hThu5Fet/BLwq0k8mrS8RkbIxn8z+leZaPpsmqX0FvEpZ5mA/xr6k8K6HDoWi21nCgCogHHrjn8a+XzzGewpezW8vyP1zhHLPreLeImvdh+f/AADXRRwQavQjAH5VDGoYDuemQc1NwCSK/MZM/oCnCyJwaWo1YE5pxPHtUHRYUfeqRD2zzUCfN+HcVMg5z60FluFs4zVpBx3Oapw8kDFXIvugHj1oGkOPT8KqXB2HdjHfj0q2VyMdCR2qrcjcDzxUlE6NuWndarWsh2YI+b2qfdyPT3ouAkmMc1Xb7x55qaRjjHr0qu2Af6iqExcDHP6Uue+ef6+tNJJ4Ixz+tH4HHYetTcLEcpx2yf7v9Ky7iYI+A3PT9f6Vpyr15PNYOqSmMseCT2/nWUmNI2bCXeFHf/OKvsucD+XesPSH3MGGfu4z/n6VvAFl9jyKcXoBARz6/Sgdu9OdSG560i960AmQ5WlPT1FNUcD60/HAqdgGk8/p9O4pqkADH+RSkdjx/nil4JH5/wCNUAnOTx0646UNxnilIPbtSHoDzmoGiFj7fjRp3+olIbq5oJ4xS2JLWwJGCSScUupRIRhieAKCcr97dnuBilYe3J60SdOf0pkETY/GozzUp6U1hz6CqsBCeRx9cUw5IHYmpSOB1Gf0qPBOPX9KkaIuScAcfyqGUkj2Iqdhzk8Z/TP/ANeoJB14AGTWbKKUoz09e3+fWoY+vAPTNTzdCfr/APXqKJeSB+tZWAvWIy4PvW3JEXKpj5iMYxWVpyfOD0rfsY/N1CBRkZbuK66UdTCbsjb8OW8mk3iqARFLwfrXT38I3K4HBHNUpINsasAARgjitSfEsCEfrXqL3WrHnSZl+X839akVKVlNPQVu2QV5F65qncQkgkKTj0rTkTIqnMny96l6lIy2UHnipYk4pWi7A45zwKkQADG0D39azsMmilli5VyPxq1Fq1zFgeYSB0qsijNSKntVuKZBcXW5OroTViHVUlxwVNUBD7VIkOOQtRyIdzWS5Q96mWUc1lohHtUykg1m4oLmj1GRTgc1UhmxwTmrYOeaxasWncni7moZny1P3bVwKj7c1mkMUDNIq5NOXpSqOetUAm3a39KcZM4B/On4z70m0tzU3ARwpXINRP8AKuac6bcCmuxAAxkChAA6U7PNSLtIApxgBGRRcCNDz6VKH5AqNo2FR+YFIzxmluBeQ/lT91Vkl4FTB6yaKQ8HFNnAK5oyKjmf5aSWoypIdqSn1UiqFnABEAOPfvV68f8A0YnHOKz7e4OQMV0x2INCGEA+p9TVoHFQI3FPLVD1AdI2F+tVmNPduKhY1cVYGIxpE700jNPxhRx+dUSOyKgnn2cA5Y06aURoTVWEFyWPOapLqUPA/PvSuheJl9RTsfNT1Ge1VcDMwaYetWryPy3z2aqwAreLuSC08L0oUVIq4FVchsRVxTwPwoAx9KeoJqGyBAuTip44gOaFGBUi8Vk2NIUDFO/HFMJxSNJgHPT1qLXNRzyrGpLH5RXlPxt8S6jb+GLqGwnkt9o3tJC5V2A/hB/WvSpZNwIHQ1578TNK+2eH7wAfN5bfyqakbQbW5pBrmR414K8TXni7QjdX8813dWUT6dcTzkM0ykF4nJAyTjIOa9D8OE/2ZAhySqKc+oI/+tXhXwaaWHxHqFqWIjnt8vGfUZwfr1/OvdPDjiTTomGeACOf4T0FeLSnzWPaqRUXZG4venqCppqjP/16eq8V6CMRyjtgD6VJjqePpTBgVJnBH+eKpCYhyB0GfQ0oA/H2pG4z/Om5GcgfkaCQkUMCKrzH9wckgDnGOlWSCcjFR4JQr1PYH/GnYCsGKnnGO9PvwZdMY5P7tgwPoO9RAFSVbqOvpVmACW3nQ5wUJAHrSAxom56jPqO49v8ACrsLdOM56VQjycHnBAznrn+hq5bklV3HcccnGPz96hAX42/z61ZRsj/GqkL5xxyOOasoeenTitEBKPu9qcMfSmDIJ/mKeuAfQVoiLD1Y9senNSL0xjFMX7uex9KchDdBVgI4O3PXHrVKde+efpWgRlfT61UuY8A4GPfNSykZUh2Nk+vOe1Txtk461DMnPXIx0pLdunp6isRmhHjripN2Bz+RqOP7pPb1oLYUc1aYDxIfXNPV/fjrxUAc5z6deacjfjTuBZLgLknr2HesrVJ9trK+4qQh5A5HpVxnKj+lYutSb02cncRnFZtgGjriBCx5PXH61rxkE4rPsP8AUj+XtV8ErjnANSgFbp+tV5D7VNnPfGeTUEnXPpV3Ahb5c9eahfPtUrnt6VXc5PNUmZtDXPPrXnXxg8LrrWhtcxxl7m2+ZdvU/wCf616IxyKr3UKzIY5BuRgQRXfhMRLDVo1I9Dxc0wMMfhp4ea0aPjliR06UAnbyPyrqPH3h6Tw74huoihEMjlkJ6Hv/AJ+tcyGAHtX7DQqRrQVSOzP5LxeHnhK86E1rF2FVT0zj6UqHbwTijcM0pAbt1rbc4PUcCTkZ6c80oAPU8U3p/iKVcE59O1Ike3ByBg+9OQ88k89qQkMMdSO9O4OB36+9UiSXoaZsJJ4De9KCBgZ5NKGA7kVKutjLY7j4I+FPOnk1SVcKBsQn9f8APtXtqIB1OR3BrJ8J6JF4e0i2tIxhkQAnHJ471r7gPl5+hr8dzPGPFV5Tvp0P66yHK1l2CjSt7279XuSDgU55ML161B5pP0BpHYqQd3BHNeK5H1aRYjfkHrx61IXzxk1TVgOfzqZTu5BFCZRZj6n1qwnFV4+me9Wk6jNUBOgxj36VZjOR069aqpwM9e9TqcH0x/TiqKRO3INVpu+P84qckDPtUMgPofTNSMghba+P8mrHU/41VOfMVsc1P5nGO3agBXIOff8AyKiJ56fh/SnM3A46VCTQA/j1yPX1pemP881ED24FOR8jgYFTcAkH51zmtMAc9h1FdHIQFPJP0rnNc+VW4GMDGODn/Cs5DRPoRwVYdeuc+ldOAMYB9e/4iuV0N9/l857c11aNlBk/5HFERETjLUij/Jpzc80qLwOM1YDhxx39qcfun1pOQOOtLt5wKpANPGaPugk8Z7fzpeAf89KOnt6imAE4BpknT/PFOPB4prkEcc/5zUAQOwCuT0AJqWyGLOHPdRVa7YLbyH0U+1XoE2WkA/2BjNBY306jsBSMAB0x7U9uAT096YwHHfjGTVkDCN3X9Kaeufwpf4jQBigCMjNROOamxyc1G3TmpYEBHY/jUMo4APIHX+tTuvr+Q7+tQzLx79fr61k0BQuDwfX27/5xTYBnPrn8qfKOKbAMfT3qEBsaVHyeOK6Hw7Cs+txYwSqknH5CsXSkzHnucc11HgiLztSnk5+QBP612UdzCt8J2N1Dtt6FU/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/HDDFNeNJBggHNXjGrelRS2o6r1oUkVYzfs7xN8rFh6GpUmOcYOfepW3RnkfjTMqzYOPbNaXuIGlPbr7UbuCD1oKYPQUxsDGPzppAR3YJTb2qnDBhlq1NJnAzk9KSAYJrRaIh7k44FFJkimk4pAMlPOM1EzdhSTN8/WkTlq0SJHD1NKzkj0ApSc1Gw81XQE8qRn8KBopTXH2iT5TlAcD3q1CMACszT0PkxjHI61rRCq2QxwXJp4HFAHWlAyRUCsRzw+fCV7jkfWsxUz9a2VHP0qldQ+VOTj5W5qoS6AyuEx1604AYpScc0m+ugyYoGT6VKuFFReYBSecM4qLXGWVNOqGOTdUobPFQ0AM361DI/GP5U+TA4Iz71ERmmkABcjOKw/EtkLvT5kIzuUgAVvKoFV7yISRMKrfQpaM+MfhpB9i+I97CxAkkSVNvfK7s17X4Wcvp0Dd9gU4ryJIf7D+NsqFMf6VMmB2DrXsHhpClsq8qAvllfo2RXgQjy1Gme/N8yUvJG+oxnNPAx7+1CjvinKMEcd67rGIqj8acPmB7+po9OOwFGc9uO9GwCcZ6HFN6ZHWnd+T+IpuOfvfjTJY/d/jTO59D2pwHzcHPGKGHpzViKbrh2G0gg9DU9if3oXoCcc1HMP3mcnB7Y6U6A4bJPSosBkzrsuZI8bSrke2P8KlifjrjHXvj/AOtT9XgCalKQMB8OpHuKhjOcY/T+lSBejOBjP/1qso3IJOOe9U4zwDjpzx2qyn4Ae9NAWg2e+KcOv0qJWyPT2qRT14rZCZOhBwOT3x6U5TnIzg+mKgBw1SA4x2xVkMnHHf8AKobhAR3qQNg/TtSSAEc5GOaTGjIuF+U+1VIzsb0zWlcLz1/Ks8gh8Hj6ViyzQibAJHQ88UPyRUcLnbx3qRjxn8aQDA34D0p27oKa3DUpPFBSGytge5rDvnaW6VUGcda07iXap6f4ViQv512zYx85wCc9O9YzYzaswCuM4zirhI9+e1VLY4Xjp/k1aJxVoBGbJ45FQSNz71K3SoHwBk/pVkELMRmq7tk+1Ty5B9h0qrIdpoFYcfpTZBkdvwpQ3FLjPGKaZlJXPLvjb4bbUNFS9hQtJAcsF64H/wBYmvBTwD2zzz/n2r671nTxqmnXNowyJUK18o65pzaTql1ZuCoicgZ/u9ufpiv0vh/E+1ouk94n8/ceZd7DExxcFpLR+q2KR98inBuDx37UxSMc09eD2wK+sPydjwcU4PwM5pij0J59akBAzn+dBkwxnp+dKCD2we9AfHb8qUAqD39PWi7EODEnA5b86UMcDII/KmKpDZHFP3nAwKq3Yln1NwB15Ham7scelIwpp49/pziv59nK5/cSVhScdOM+opjMRznj1prvg9Rg8elNL9iOQKkonV8fU1JFIdxx931qlv4x19T+FTQkNgcBhRewGrAcgHPWrSfX65qlCf4c8jnAFW42yK2TAtIP1qROgOSP8ahQ9DUsZyOM5qikTclfTjketRycg4xjmpBwfwFNb7vbtQMrNSx/Mo9qVxj3piHa4B7/AM6VwHsMioGOD0qdhwaglAOc8ge361LYEZIPQ9utPST1wCKhf73PXP600uBx2I6H+VZ3sXYmllwh5xXN61PvyAxxWpczHYccjFc7qDlm5xn0rNyuO1jR8PMWQDoRkdOM+tdkmGXA43cj8ea4vw4MKpPUt0zXYw5C/QYz3rSAhSCRzgGnr059aQj5c447CnAdu4NaCsOA/wD101hn3p3QZ96QnGe3vVkje/t/Q0pAHXn6UDBHt/jQTjGfrUDsNI5OOO1Rtyae2QeTTG6ewoKKd9/x6ygEKWG1SR3JwP6VrkAKi84AH8v8ayLvDRovUNIo4+ta5OAM45GTiqRBE5OO2fftTXGG9zUjLnGRnmo3H5HrTAi28nkCjpjOOP8AJp/THA60wg4PtQAwjB/z1qJjkfTipn49yKiYYHegCFhj8Kry4HXnOOfb/wDVVluB/Kq8xxnuP8/0rJgUZTt4bPpx+VNQfNyeDxT5+MgHpxkUicMvoegxWIHRaSNkS9h0z/Ku18BQYgnkxjfMf5CuN03H2bcenUgnANd94Hj26JbsQAZCz8dOTxXdS2Oas9LHTsvy5rOtlEZnQD/lpuB9jWo33KyncQ6ggbOJBt6dxW8NbnCyU434petNmHQ96YkmOtbCJT06VXmXIqcEHvUcoGCKaKZlXAxnNUmznGa0ZxjNUHGGNbkjFqeI81FjGKkjHNUgL0L8jmr0X3qzo+AD6VdiPSs5IgvJg1KIwwqCM9KtIcVyS0NEMKYoq0EB6imNDjkc1nzFopXgIjEg6oc/h3pYn3KCOh5qZ1BBUjg8VStEaMFGPTgfSrWqEX1fPBqRelV1XipY2wahootIOOlOpF/hqSsGBBIvpSQjcrAjrUsg+U1FG3khiRVboDPubB4PmUsy1FDftGec1qtdxuu01j3kQD7k5FaQ10ZZoxaoCPvY+tTnUVI4IrnQM0vNN00B0cd5HMMEinSWkc2CpBIrm1Ygg5NTx3skRyGOaj2bWwG39ndR61BLbsFJ6VVXW5VI4yPepP7WmnO3gDvmklJMCtHuduelWY120xfbp2qRTWzIHE00nNKelNY4GaSAhK7noHB6U8jcM9jTW5OBVokYxJ4HFOiG080qripAMUMpGbDF5cjrjgMePxq8i4prR4m+vNSkYptgA608DNMAzUi9KhgCjrTbmLzIwfSpE55qTZlTxniovZgZDR47Uzy+KuvFzimNHx0zXUpEWKTJ6VE6nkVddKryJWiYrEcTkcGrAb5Qc9O1Vh8p4qePL80MRICX604LTlWgjFZgIRUMnNTkYPpUTjFNA2fJfxisn0T4yxTgALJPG49TkYr1Hw+eLhf9sgex61x/7UWnGHxDpWpKpG5FJIH91uea6nw1Ms0txg/I7ggj3UEV401asz24PmpRZ0qj5R05pwAzzQifJTicV1AKpwD06c9qUnHXgd6UA9/zFG7j/wCtQAxuPShV+lKePoaMDpQQOUYOM/8A1qD09KAPbr3Peg/d6Z9q0QEM4OAeoHX61Co4yPrgVZuFzDuwWwccdqrr054NSwGa0m428vTMfl/kc1QTg5HUH/P41pasm7TY3DbPKkGTtyCDxg/41mx+n4HP+f1rNgWE9uh54qxFjI7j9arIMHHUe/8An9amj9cHPfmmgLIbp6+vpUyH/Cq4OenOe1PRsD1+laJgTj2PenA5OOMioR+tSBs4x+NUmS0SI3v+dScelQA5br+NSI+MAZzViILlcA4wc1RkyH6D8K0puBj8MVSmGCRis5IsSE9sYqZvxqBSQakz8vrWYCMenY+9MZhg8n6UrHjpxUUrdcfWhllDUJxHFI+RhQetZ+mrhgxPTnj3607VJgoCnoT2qXT14/P3rnesijWtiNg7f/WNWOC3PHaq8QGwkdD7VMehzWxIMcdBVdySeuBUrN831qJh680EEMhx15qpIQCatSd6qSnaR60mxIeoyDT/AOVMjwR7U8DPNCYNDZAfWvCPjpoAt9Th1KOM4l+VyBwPr+P8695bp3IrjfilpB1bwfeKihpYgZBxycdq+gyfFPD4mL6PRnxvE+X/AF/LqkErtK69UfMR4wo609WJHPrTSPmwflx1pdxOBjAr9c8j+VWraEqntTgSBk9aiVjlgeKduzgE/hSaM7DlbJqTnOP0qEE5IqQHoetX6EMkA49B1pykEUzd64pVwxPQfUVHqQz6m659D2FMPLf4VIeO9M2+gr+fT+5yCUgjnnJ70w4weNv1qWVeBz3Haq27HQAewqCBWZufSnQkgrxkgHBqDcc5p6P83/16ANi0YkDOPcir0Tc/WsuzJA6YP860Ycn061UWWW0PGenuamjwAc+hGagHSrCHjOPWt0BMpzznPP8ASj1/CgfQc9vwpchh0x/+qmxogYYJqJ+GFWHHI/z2qGRSfrUMdhd2RnvUbD3pYzjjrSSdO57daTY7FSYdxggVA7598jrViYDnmqsp2A5P/wBb3rnky0U7th3yfpWBdsPMOAK1Lx+vPQd+KxJm3N0/AVFwZv8AhwZhjJ9SPpmuuh+6vPbJrk/Dg/cqMd+Pf/OK6q3JPXP4CuiGxBODx1py8e3rR1ApcYOK1AXtj0701h1x2/nTieuc008/570AAPt/k0dB7+1HUelIeg96CUNYc44I71G3Oc8elSHp/T+dM6fXtTQipOoaW2B5zMB+ma12UrkE8g9RWW6B760G7pIWHrwDn9DWs4wTitEgITjcBn8qYQf/AKxqRgQeMe5pKGBE36+9M59j6cVIc5ppHzdO9SBC45+ntUZ46DPvUxPzdh6fSoT0qiCJ+OMVXkHHHWrL89DmoJBkcY9vrWTLRRmA3dSwHrTVHzDBNSS/p2psf3hxWNtQOgtm8vT5HzjCk5xXpfhaPytIsE64gX27V5kzeXo8xBwSAAR7kV6xpqCKGFAMBUC/pXfDY46xrHlKyNUQlQw6qQwrYHC1Ru03ow9aqm7M5GRZEiA8cjtUOOaLI7oQCeV4+lSlMdM10bCIyMU2Rj9aeRmo3GatCZUl5zmqUiHdwKvSDmq7LhvStkMgEOT6VYjjAA4pB164qRRkD1pgOUVYh+tQDr7VPD0FRITLkR4FW42FU4+1TK1cskCNBGyKlAyKpRTY61bRwwrlkrGgyaHIyOtUZFw2a1McVUuY8cgU4y6AQIc0/HGKg3bDntU6uGHFasaLMT5HrUyniqUbbW61bB4zWMkMczUJHvR1I4NR7ueKs2w+9Wb0RXUxrzT50Ysg3LVCTcvBBB6EV2IQHOap3WnI/OMGqjV6MqxypGKStybTlx0rOlsyp4PFdCkmIrAYpw6jmhomHUGgLV3AcEyeKs2a4c+wqGPJPqau28eOowalsBVTAzT/AOKloHFSQFMY4NKzDvUDsWPXA9KaQAZd5wOlKP0oCA04Lj6VZI4DFOAzTR0pyjJqGUJIuSDSbalI3Kf0phHy+9FwGA4qQdKZupVbihiRJF92p06VXh/1YqdD+dZsQ2SIA59agePmrv3lqB0OOaIsopstQOnJFXJBUO0Z75FbpisZ8keG+tWII9qipXiVuopwG0YFaOV0ITbwKMYp3anBai5BERmoJBz0H4VbKcVDImfrTTA8U/aa0v7R4Wsbvp5UhUt6Csj4fXQu9PsrhclbiCNjntgY/pXpPxg04ah4CvwVDtCRIoNeOfB+4kXRYbd2Dm3mliX/AHcgj+Zrz6699SPUoSvTserxjIIp23J9M+gpsR2sQOR2qQr0II5/CtlsaDQCX6//AFqVvlc88elOwc9P60ki5GcZNS0BGSAcHOKVRnnvSMcjtSjoOe3NCAcB8ucDJ9KX6UDkfWgnAOCc/StUQKq+YjLuwCOvpVNeQOOTngVcjIBOTwaquCCflIOfypMpD5V83S7lQfmC7s/T2rEjbcB7gGt+2G4lB0YFfzBrnYThsde3TGSKze4y0hHX/wCv/kVOOeoquhwM+nP/AOqp1K89sfpUgTqSc5FOXttPWo1PGDjHselP53VaLJVbg+uKVW5/GogfypQeadybFhTmnqeDg4quH/8A11IrenT0q0yWic4I6E+4qpKuSTxn0q0jjGOlRyqCu7HWkxopdCadnFKyUxztU56msrlkZcZ7ioppBtPNMlkAYiqlxc7VY5zUN2Az7mXfdlew71fseD0IHHWse3PnMznkmtuyA2A8dx+IrGLuyjQj+XGBxwOadnC8HP1poJHH3eaGbk/nWpImepPSo2HQ/wAqecZ+lMbp6GrIIJO9VJW54z1q1KcmqkpI64zUsCWM8CpAc1BEPXGamHQ0gHHnjoKgnhWdHiYblkUqR6gip6jfrkYrWEnBpoxqwU4tM+UfGWjf2F4kvrTaUUOWRfQf5zWIQdwzjqK9k+O+gRJHb6ohw5OGOOT2x/KvHCQF56jtX7Pl2JWJw0KnXr6n8mcQ4CWXZjUpW0buvRigAYPfH1pByRg8Ck356/dzmlI2jHH5V6J8wPI54+tSAbRnAyfemAnbx1709DnHSi+hmx5G/Gf/ANdIwB6jOOxPSgD5TRQnbUzPqrrx0FJtpVHPSngZXJz+Nfz0f3QV5FB4xVORSG4Iq+69+MfWs+Vfvd/bPSgCIkceooUHdkYpASD1pxO09c8UEF+zbA6Yx3Falu27HfHtWPbN2YnP1rVtmBHHPtTW5ZeTn/61WEA2455qtGcirUR+Uc1ugJlPynI+uOtP/h/z6UxWwRTlOOcdAKCxrLxULDBNTnGKhkIUc8fWkwK+7Bz270rEY68HrTHOO/I7Ugc49/XNZsCKTngnv2PSqNw2B7/yq7LyT/n8KoXBxjnjt61hItGPenAIAx24OefSsiT74/lmtW84J6AdhWTLywHvWYM6jw//AKuP2Gf1rpochK5nQyfKT06f0rpYOFU9664EFlRyeOTTh94D1pi557U4Hp/WtSWLnIpBgH+tL6D8aM84P+TQIQnAxik79qDjpnkcCjqx4607AJ95h60zJGc+nNP75ABPtTCMD0AHWqAbAobUY+PuqW5+n/160XB/LiqVjmTUpDwQsPHue/6Yq8T39vzrWIEMi4bHU+lRk44qaQYz3xUTcds0mAjL1FJSkdcjpRjI5647VDAgfnr1P6VCRkZ9asv0OOGzUDjFMCBuuearyjIJ74xVhufx5qFvu+hP6f5NSxIoyjk/nRCB5gBxjPanue/emxA7hgd6lLUGzbkXdYQR/wDPS4iT82FeuWq7ZCvocV5VBGZZdHjAOWvI8j6c/wBK9Xt/mlb0yeldcdjhrPVGlj5aqTjr61cH3arTioi9TmMibFnOZfuo/wB70zVyOUOMg8U54xKhDc59az2hks2OzJQ9j2rpVpAX2C45UH6cGoZFHrj61XS/2/eBH4VYW4SUdfyqrNDZTkGDzUEjAjg1dmQEdqqyRjuBW8WIhzz1xSguT8oGPegRqrHCipEZR94mm2A9QSOg/Cp4lI7UscsJwMn8asRiMgYNZOQCx9KkXpShc8d+lSJFuzjg1ztiSGg1NFKVxzURQr1GKVetS9SkX45Qw9Kc43Kaog8+lWEl4wc1g422KKVyu0GqVvdGFtrZKk/lWpeRF1yKypocGuiOqA01YNyOlWo2yg9Kwra5aE7W5Wta2lBA96icbFJloJirNofvd+arr/DVq0G0sPWuWexSLCtk04ruWmg4p28dK5hlaW3zVSWzrUPNNKA+1aRm0BiPZ46jNRGyUnkVtvDntTPIwa2VQdjNhtVQ9MVNNEoA29qsyQnHHWoWQqhzT5rsGUiMU0nbU0g28nFUpsk10LUzJG5pgXimCRh15qZCD0/Kr2J3FC0tLtpCcUi9hVGTTguDTFxUyCpYrgBmmuvWp9mRkcVHKvymoT1AqjkUvbmkAOKG+6a1JJYz8oqVT6VAnTrUqnAqGUWEOR60kgGDmlg6Ukw+TPpWXUkqPy1NZcccVKoHWopG/St0UREZpF60ueM0DpWhDFUZqYJRGmRU6pxyKybGQlOKhkWru2oZI+KFIVjC12wXUNIvLZ13LJEwx68V83/DiM2Gp6hagbZLe8LgN3BXH9K+oJF56ZBr5wuLU+H/AIs6nasGWO4UumB3Bz/jWVdXimuh10Ha6PRkxuBUcdRVlV575qrCThcjPr9atL0Iz+Jpx2OpjtuD0H4UNgDHc0pAII7mkbufvH+dNoZWfv0PvQuTSyKc8AmkXhiQM47VAEg96Unv6+1Jn9aD045+lWhMASDkCoWKbsKTgdQf89KlDc9TmmTf6wNxyOB/WrBDrZsOM9qxb1TDqEqjpuzj1/8Ar1rxvznAPv2rP1uMpqAcKMNGOh4/H/GspDIV4Ht2P+e9WI2Ibg4P0qvGQBzgj3/rU69PXnrUATJweRggcgU4dMUxMfU09fy4qiwDd/elzmmOM+9Lnjk5pXAduHr+FKrgZH8qiLcEcY6U3dggevancgtiXnjp6U5ZMmqiy++cU9XH978qHIpE0nJqGU4BPtUhfI6VDOwCgDJ96zbGjGvp/LbgkEjvWTe3u6PaGODjkU/XpzESVI3gAjP1rEjuvPfa3QjOfxrnk9Skbdgm/ALEsB0Axng1uWqYjU9Seee3FZdhHtUEg54OfzrWi4VccYH9KIgT54560jNz3+lNZ85I49qbkg5z+Vbkjyef8ab2+hpf1+tDHrz1/SqQEEwABx3qnISSec1cl/KqUmSeaTJRJH06ZPoamBxVdOgFTo3TikOw7tTHGakprU0Q1ocp8RdE/tvwneRIB5yLujJ9fevl+QEIdw5HBFfY0kazI8bAFGGD+NfLfjzQX0DxHcwkAI7l0x255H51+icNYlOMqD9UfhniDl7Tp42K8n+hzcTdjzUoYfl601VAY/yp646ivuPM/E3YcjdjR1brmmKx3HuKf93JOf8ACnZohknzZ6Z/pSKQBzn8aVWBU5pBgZzn8KNST6sUZ9KlAwOxPrTYRn1+tWAgC4GTgcV/Ph/cRUlHHPPvWfcIeSDnmtOYcd/yrPnGWPc/TpUFlQ/w4OfTIpSP4hkDp60pzz6Z7d6NxXPXHoKAJYOWBPc8Gte1JUE1ixHDDG3Gec1r28gOOB70IdjRjPA5zViM8j1qpEeKsAnrit0ItKc9+gzTg3FQIckjP41Kp/yaZY/PX61FJ9MfSnbsgZxz1pHGQO2eMUAVXXIx/OoC+GA9atstVJ1wM9PoKyaEmNkYlsjBHSs+5IJOD/8AXq6XLKADx6iqdwR06571zs0Ri3mCScE1mSDLEk4rVvMbj/Cc5zWTNyeo6ioBnTaLyiD1H6108DAxg9PwrndKi243fKfT2IyP5V0FueB9ePxrqgQy1z15P9aCeR/Wmq2Mcc9cUdsH8q2Afnp6UFuecZ9qbweQePWl785oIHHp2Jpo6/1/WlIzk0hG2rAD+Y601upzyOtOPHoaTHPTr1oANM4uLosegUZx9c/0q5VXSuVunPILjBP5GrY+UZI7c4/Kt0BC55bjvz70xhjvz7U5+WOTkg9PSkH5etSwEpNue1O6jH50DkZP51ADH5BzVeQH8v8AJq0V4BqKUcY6ZPFAFJ1x14JqCQ/LzVqUdc/pVSXr71IFVsA456UsWN46nJ6U2Q/McetSWwJcDBqkQzptNjY61okZA4mD5B4YbGP5jpXptiK860JA/ibSkbPyRyyY+i4/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+tOPWkIoATbRjmlpN1ADSoI6VTvQSvHX2q4Tiq9xyKuO4GTIvJB7VCyVbmTDZqHAPXiu+LIINnAp6x8inbDnjkU5RVNisLtqInrVkrxULr7VKYMYvWpkqvUyN702ItIeKJU3JTI25qcdDWL0KRm460hGKlcbXIqNulboBV4xUi4qIdqeGI5pMSLcI+XNPYZFMh/wBWKfWD3EVZP3YIqm5zmrt2hZcjtVLGT6VvHYTYgGakjTOKRUzU8ae1U2MkjUfl2qYLxz1pESpK52wGEVE65qcjimNQmBn3CcH1rw34y2I07xvoeqAbVnBidvU17zKuc15d8eNKNz4MS8Rd01jcxyqfQZwf51q9Y2NabtIrWzbrdPmyfUdxV2PJUHrms7RpDLYROMMCAcelaMfQAAipidpIOO3NDeuM/WkHHQ+5BFKfyqmUitJnJ55pgwSCe/rT2G0njAPQ1Gv489qyGSgjp3+lK3ehRkDp+Hek6CqTExASRj+lEpBUEg59fSjrj/JpHAMfLY98daYyINgg/nVXXB8lu+AflK5xkde49Ktsox/jUeqJ5mm5GUKNnI5z25pMDLiOEGT7c9R7fT0NWVb5sZ56VSgZQrDBXacc9VB7D/ZPrVpTgew/ziswLSN/+und+KiT2qUHj1qiwJJJGO3QfypjNheuMc5pxJ6H8hUbH5cHoO/rUgNY4AOe/am7/wA+49KaxweuRn8qaST04xyBQQShtw/wp3AJ7/SoFbGP5U9Xz3xUspFgOMdfxFRTPuXJznHamljjPp36ZqC4kABz6elQ3Ys43xReCK9lXJyowR29apaHGZ5RuOd/UqOOoI/lWN4zvXOqyohJywGc10XhuzkgiCsuSoGCDwetczdyzqLVccZHJBA/AmrqtwM9veqsLDaB/EOcH6YxUhIVj1Gexq0yCUueTjHvSLJ82OjHk+lV/M29BgU3zyQNp49x1p8w7F4Oe9KGqBJSQcVMG44xWsWQyObpVKT73U+lXJD1qi7/AD4/U1RBNEQKmXrVeM4NToMY/lQWSDpSN0pwHB9KaRg8UEsjxgjjFeJfHnTPKv7O8BH7wFOB/n0r25zj8a4j4saP/avhaSRV3SQgkfl0/lXuZJiPYYyDez0PjeKsC8dllWEd0rr5anzeBg4FPAwPemtkcHjPrSj/ADiv2W10fye9B2MdKeBkev1pcgr0x707Z8vuKXmZNiIu3IGetKq8dKcFJx29e9PG31P40WJbPqi2OWHPPerhTcOR+FZ1qckE4yOx4rUX7v1r+fEf3KUXX+8TgcYxVCUgkq3PsO9alxjHBxziqEg6jHOetZvQspunynAwO4AqBxjHerhRmHqAc56VDMg2g9PrSAgjf5844xkf4VqW3JU46dMVj52Nk9Sa0rKYFRg9DUFI2oj6nmrK9uapwnIXBAAq0hyAc5reLCxMnWpgOfbrVdTgfXiplOQOua0GP7H0NDdD3PFNXnBGT707AIoAZsHoaqzrhW/WrrDPaq8y8EnpUtAZZbY+3sKrXHJOR159alvSI3DdAPaqsknGQfeuWRRn3Zwrc9etY8xBZR6EGtW7xj/P6VkuR5yHvnoD/SswZ1+nP5hLHLAnj19q3YTwPp2rn9MX92vqOtbsJ44Pt/hXTAhloHPT6/40ucfXHeow2R7U7JOcHPf6V0ILkn/6qXcAcn68dqjHGeePanjgZxx7UiR/JAz1puMc9s0o6kYpDwAcZx1qkAY4Ix+VITsGcDjpTs4P0qKbCxMccDmqQE2lxeXZnPUysefQ9KtkA8ngHr/Wq2nJssIR6Z79uoqwRkZzjnr9a2QELEnlhhs8+tM74P40Ejbwc55BNAb/AOvWbBCjr/8AXpwGevWhQDThyAKRY08/41DL97HbvU7cjP4VCwz2/CggpzDI6YwMHFU5enH+f84q3L1+tVJuTx3NBBWYY68Gp7L/AF65+YAg4z19qhIzn+dWrJd1wmfb+dAmdb4Zhz4jR+0VlIMn1LD/AArvrLqK4jwkN+q6g5z8kUaEehYkn+VdxZ+v411fZOCq/fNNelMkBIp69KR65kZFPABpDxTj96kbpW6YEdBGRR360vrVgVpk3LVKSH5uBWiwyCKruuK1ixXKTR+1RyQ1eKfnQ0e5elaXGmYksZM6ircac5pJov8ASAasRx0WsO4+NCTU2yljSpdtS2Lcg2c0pGAf5VKyY7GonH4ZovcAQkcdKmDEd6jAz0p6ipdgJop9jfNk1aWQSDsKoFcc0gdozkVk43KTsX8EHFOA5qOCYSqM8GrESZbnoKxehSZNCuB71Zt8+bj2qNetOiOJx7g1zy1LRoIeKfuqEMFODT88ZFcrQx3JNFIOetBNAATTScUpHFNK7vzoAaWDHjg1FJyp71J5RphTAzVoCnOM1TcVoTJxxVJwQTXXBkEQyDUqHIyRmowPwqRODWjAmYZXjmoWFTfnSMAxPY+1Zp2AqMKRTtNTOmDUWMGtbisTRvmrSNnHNURwasxScYNZyQxl0uHz61WIzV64XdHVKqg9AEHU04HFR04NzVsC9D/qxT6jiPyipK53uSMcZBHY1T8vB9qvHpVfbzVRYEap9amjTmhRn2NTKuKbYCjpRTugpP4qzAQ8009adSMOKEBBIvFYXirSV1rQNRsGAbz4GUA/3sZH61vuKrPgHJrZMcWeG/Dq7e58NWqTjE8IaFxjHKkjafQ8Cunjzk8ce9YWn2K+HfG/iTSQNsLSJfRjvtk7j6EfrW9tCyZO0gnihHctUPxk+1Jjgc5p2M0hGPpTaNUV5Qc57+9RjqSeamkO329+1Q5746evNZsY4HdkHkn3pwPUdfrTOATxwT2p3UH16YoQABxx1pwICkA/TNM788UueOtUBGTsJz24NK3721mj5+ZTj1zSE9wDxwM9afbyYkGcAcjJ6UMDnouDw3yn5hzkY/wNWEOBjHHf29qgVBFJsUeWqHaFHb3FTpnA7YP6f4ViwLCnP49qkVsjJP51EhII6GpVOScUrlgx6Uxzxnj24p24HJzx14pjH+fpVEEbZJ6YJpmO2ee3tUhGe+aiY46d6TLDtg9+BjilDE5yPy7U3cCOmB3zSbhjg847dqhgiXcQDj0/OoLjLgr1/rS5PueO1QTAFwMNu5ZcHuBmsZso8a1CZtS8X3EYVgIXOfrkjmvTNCt/Kt4ypJwOp+n/ANevOPC8S6pfXV8CzNcyM5z1zk4zXqtlGFQAHFc60ZZZJ29OMHrTJJDjpgY4oZznrVeR8d6psaQGYfl79KaJs9evtVeWT1pqScjOQDUXZVjShm6en61cSQkevpWTCTxzk1fgOOc9elbQZlJEshOM8VnyviX29MVdlb5SazmOZCetbtkFmLk4q2nH1qnDkkY5/GrqdKtEEmOKQjFKMdP1pGA64q7ARtzVLVrb7XpdzBjO9CMCrjHHSkIyDnp6U4NwmpLoYVaaqwcH1PkXWYTb6neREY2TMoHtniqqMdort/i1oY0zxPLKn+rm547EY/z+BriOcY4/Cv3LB1o16EKi6o/jzNsK8FjquHktpP7uhID6d+tSEqcBetQqPcCnKMn0+tdeh4jRMCrDJ64pQPVd34dKYqbuAc96cTtAGOn4U7pmbPqa06rySa1F5HpWPZkjHGD7Vrxfdr+e0f3MQ3AAJPGaoSD3BNaFxnaQO9UJBgHOeB+dZyRSIQpx1/KmPGQuOoqbb7Y9KGxzms2MzZEAbnJqa2ZVOQePSlnj6kZPOORSQx/MCe1IpGtbMdhH4c9avxnI54/GsuFioGcD3q9HJz1HsMVUWVYtr+dTKce1Vo2+X6elTBgTjrWyYiQdj2p/86aPb8ad3/woC4uM9qikXggc1KSBg0wgYqwMXVY98bAHHFYizg5ycdsEZArp71A6sK467Jt7uRffPT+dc0lqNMddEFSGyO4Hf/8AVWWvN2px7cVbuJdy49P0qnBzeLgdefqawGddpv3BxjA5rahyAB1I4yKxtPYbF47A4rXhPyjnmuiBLLCEDHYU7g5Pcc0wH9af36cV0Igcvpnp/OpBz36+tRDgj/PNSqOB70FIcMk9R1pD+eOtKCDyRQwyO1AMTPJP0/CorxhFbOxGfUetTDhfX6VW1Bh5IBGQWUfrz/OrQmaNtF5FrFFjG1QgH06U6XJjbb1wQM+vb9aXJXG45I6/h/8AWpkjKFIPH09K3QiGQkheRkgcY46f45pE5J4z/wDXpZDtYgAdMDH5ihevTHHr+VQwJQOtOxnrnkZpAOOvFLUgJ1Gf07CopBnH86mPRqil9R1PSgCjLzz696pTHrz+FXbjkn07VQmH3sZoAiHJ4PFX9OTc6n8az1ySM9v5Vq6WoaQe56479qpGbOy8IoFTUGzkmdVz64X/AOvXX2vQEVyfhRf9Fum7NcnH0AArrbXqK6WtDzZ6zZpr92kYUqdMUNzXJ1JKjj5jTakcfMajrZARE80DpQRz0orUBpHWoWGTg9ambrTGXPNNEMgbpUm35aAuWp5HymrbBGc65mJqeOMAe9AXMhNWUjwapyKuIiYp4XNOC4FAHNZXBDSvBqHbl/oKsHoKZGvJPrTTGNVO9PVKcq4qRVyaTY7DCnFROhHarTJxUbLxUpgysmUII4rWtZN6/wA6y3UD61p2AxCCepqKmwItgYpYx++WmjkUqtiZB3NcjNkXVUN1qQDtUQzShWPtXOxkoIzRnigDFG2kAtJto+7S/SgBCKaw+Wn8YprfdFAFSUDFU5eTVqT7pqnI2WrqgQyMqDTlU0VIo7Vq2A3+Kn4zTtoo24qLkkeMjnioJEK4z3qy6fLUJJAx2qkUiIcGpFPT1pu2nKK0YE6uGXBqm64JHpVhTg1DcDnNTHRgRDp1pKQHNOHWtSS7D9wVJuqCNvlFSh8d+awaKH1GTtyTQzgCqss+5uOlJK5JOMyNxVgDNVIHq4gzRLQA6Cg9KUimkYqQEpCM0EZo/ioAjbFQSJVkioWHWtENHmvxDsRaeJND1YDYJg+nyyehPzR59shh+NNIG4ngE9vT/wCtXUePNMbUfCt/5QBuLYC7iJ6bozu/UZH41ydtMtxbpLGCEbDAE5xkdKrqdcHoS4PqRz16Uj8Hr1ozgdOKCeenHeqNUQSfKagPXuSO9Tyjj1HpUJ5IPXNQaoAQTwKf1yM4pmADRnB4GKgQpGD+FGSSetNYnH/16N2D0x2qkASZU/Nj5ucrRG2JQc5Gc0jrlvlXa2OWxwc0nf39PWmBkX8XlahcY6N8wA+nY+tLGxIXn3yKn1dcTRNzl1P4/wD16rRdB1rF7gWR1yMD+n/1qlB7456VCvrwB/nn6VLnGevpipAcWC59KYx49D70ufQ4757U3rx3qwGsu4Y6Y9aYQSOOPrUvQjI4qMjNSykROAScnGfWmYwT7VI5/EdcGoSeQexrN6FiMeflJHODVe9crHIy8OI3Ix1BwanZvf8AOql7IxgmUgDdGwBB6cYrCTGjz3wJYFIw+Bgt68jnn+degWxKRKO+Oa5jwnaPawFZVCuhwQDn37V1AKgduaxvqUKz56fXPrVaQk5wMn61NI2Oh59MVWfceo/4Fipvcsaew559aQoeQvboCKUgleBz70pyWweh9OxpICeFTnpx61fhPQY/GqcK4J9QcD3q9GPl6nn1rpgZsSb7mB3rPb7569avSkYPJFUnxvH6c1qzMnt+3rVuMZ9qqQrkjOauxrjpW0SWSbRj2pGH4U8DIppGT2P6VoZkLdqQf/WpzjtTe/pmoaA8q+OukPNpUF7GB+7b5z7f5NeIk4BDHn+VfUPxA0g614Uv4FUmTYWX8uf8a+YJYWjYg5+U4PGOa/UuHK6q4T2besWfzhx/g1QzGNdLSa/FDcnPt709c4+9njn2qIcjPWpE5PUA19de6Py1kobIOB+QpG+Q/WkUlSOv50NkYA/L0oS1sR1Pp6xfPf8AxrdhOUFc5Zy7Wx1zxn0retnyor+eE9T+5BZxnNU5F645q/Kuc8D8apyKDkg5Hr60SLKxwCRzn9PzpSM8E47GpNvT6elB/L61AFaZQVPPFNiGPlJHFWXU5pgg3ccj26VmykSRKV6dCelTxsQOtQomOBnOalBxU3LLcMuev4VZU4NZauVbjFWo5jjkfU1pGQmi/G2MdcU/dk+1VkYkeuKmUg49a2TuIkJP49yKbnH40mTkD2pScr2HHWrQEF0m5TxyfUVxfiRPs8nnEHBPNdvKM5rndetFuraVXUtgc5rKYI5UXCsvUZ/lTbQh7kAnBrMExSV42PKHBzVzTD5t7uAOFHrXN1KsdrYgBAMY9v0rVi+Xj8aybI5AP4YFakZIIPTH/wCo1tAlllW4qUMMccf/AF6rpwBj0qQH05roRBP/ADp6ADpnPvUQOMkjHepkyCO1aFkgx1zS98+namquV/p/Kl3dfSoATPA46VXnUPLbqeAZB+lWMY5/OoFAkv4FwCMNz6GtFuQzSflunI6/ypkrbRkcbadv8zc2ecAnHvx/Oo52BX5gTj09a3AhPU47cc05VwMZph69u1SL8p55PT61AkSqflyP/wBdSDoelRAcdzinHA6D6UDFJ+nB6VC/I78/pUvA6dKjfgHP6VAFGfkntjp7d6z5QS+K0LhiST69D7dqoyqCccj6UEEaruPPHPb1rU0hN03zZxnP0FZ6AdCME1r6MmZcjn+vqP61UBM6/wALIV00HA+aV2P511Fr0GK5zw2uNKh92dv/AB6ujtu1dL2PMl8TNOPketOYUyLgVKRxXI9GIqyDnrUTdc1YmBqEjjNaRH0K5GDRTnpg6VsiWITmm7qc1MPTpVEgBmlI4oH5UHgGkBAiZc1aUdBUMY+Yn1qdabYIKB0pOpp4HGKlmiI2J2mlA24FOKZOKdtouFhgxU8KZ/GmBCT0q3CmFFZyZWwwx4qJkq5syKY0WBWakBmumM5/lV22bCgVFKh3dKenyqKt6oEi1vABPpTIpN1zGe2ars+447UK+10PoazcdCkbgODUlNKAtmnBcfSuJljhyKKBxQeAaQBSLSE0m6gB5Ix0pj9DSbxUckgxTSApyvhTVNnBapbl8MRVUNXdBaENk6sM1OhzjmqO7n3qeOTAzTkiS2BinbcimI2alXrWDGiJ1xUDrnNXmUMOlV5I8DpVRYMqkYpPunnpUrLg03Z7VrcLhUcgylSYxTHHHTrTQyiXOTTkbJqGb5JiD0NSwDmt+hJeQ4pHccYJB9KYGwOuCKqXd3tO0HJrJRuyh890S20c0kS9OuaggQnk9auwpnFW9CGTwpV+JahiTGKshgg61yTdywKcVE1JLcBepxWVe63DbAlpAKUYsLGmWAqNplHeuJv/AB/CrFIQZG9hWS/jHUZSWjhbYO+OB9TV6I05WekNcLjrTGlBGa81tvF95fXZtUvLWG4IyEZyWP07U3UNR1azmVpLx3HpsxVJofIekbEuA0bAMjqUZT3BHSvKNFcpbvbNkNbu0OG6/KxXB/Kuy0HxOkqo0rgEHqa4wTD/AISDUkUjY1wzIexB5x9cmm2aQTRogd6CMYP3aM8/jxSjBzzk9vaqRsiNwQf8O1ViMDgf/qq2eDjjtVc8H2qGaIjA4+lKMEDtz0pOnfjtSbsDoDUliHkY6+1G7NISOtHrzQKw58lRlhsHOD6+tNOeeMn0oJ4yRk/y96QH0oGVtWQPFG3JHfsD/wDXrPgcg8lueoz+ta1589qV689D3/8Ar1kRrt75I/h7n/6/rUMCyv1/z6/SpRgnHP0P8qhTHrnvkdKmDYAzyOmKZA7sf503OD+HSlJJ5IPI7UEYHH0pIBuc/h0pmcg+/SnNwxxx9aaDj86GNDXHXPNQHhvUGrDDI61Cfvc5HUGsZGhFJ8px29R0rP1RgtpMWOxTGwJPbjrWg+V6cfh1rL1cqdPuCx+Uoc5rlkUjJ8PxGCLHBHYr92ttWGPT1xWPoq+XEqDAUDgZ/H+ta+ct14rA0EPQ/WmlRk4p5IPbmmtge4oAjJx36U2PnDD5COMihztbb1B9KEb5uDwapAW4VbgoobAIIJx+NXkIPT+dZ0echldlYDqAD+dX4jleOfeuiDM5DbjgcDpVEn5v6VdnGF/+vVMrlh27VqyOhag5q4vXjiqtvgKAfrVtBzzmuiJDJwOAaYy5z2qRB8tNccknoa1RLK7AdqjHX/Gpn5qE9cc1LRDHyxieB0PRgQa+TfFNpJY+IL+GRChErEA+hPFfWa9Dz2r51+NFgbXxZ5mCBMuc9vX+tfZcM1eStKm+q/I/JvEHCe1wUMR/I/wehwSgEZBzSjGajXrn9akAzX6Wj+eWSMc4GCB6U8SD3pmRn5h0NO2jucU9Oxmz6OtW+cHpz610No/GM8VzMLYIFbtlKMKc5/pX86H9zI1H5FVpBkjuanzgDn8zUROWOOR6CrYyu2QcfzpPwz9KkcZz2+opi5BGAMVlcdh238TShCcc9eaegyen4UvOQM57CpZoRFfyHpQBx647VKe/UemKjIGR6VmxoT3zTlJ5BP40hOCexo3ZHoPX0pXKLkEhyQe/I56+tWVNUIeMH9e9XIzkA+3SuiEiCcfNz/SlJzx1pgJIFP7fWtiRMZ61m6hADG3XBGOOtamevrVe6AKNx2qXsGx5H4og+wXvmDo3ysx71N4bk82eQ8Hahq941tPtdtKm1Rgfe6GsTwDMZ/tLMcqo2Z6c55/rWFtR9D0a0wSDjHr7VpxEYGefesmyYMvJySAW9P8APFaURyP1rSIy0CQDmpFOTjpmoVbjPT2qRfTPPTJroRDJ17fn+FSLgDPSok9e1SA45Hbk/wAjVkkwP449aMZ46ZzSAYP+NO5I444oLEY/Lnv0OKitgxvyeNoQ/n2qYgbRxgHvVbTxm6uX9FVMehAzTiQaKsSPY8jPv/8Aqpkx4AGOetOXkD2yPzqO5xwSCc88ds1syCJCG+p/yakU8fSqynBOf8g9aljcEdceo/SsgLKgY5/zin46CmISW9fUU/OCD6elWWJjH0pjjHrUmOeajk4GKAKE/wCI9BVJxk4yevSrs7YJJwMDvVOQZPXpUsgI+vQ/41uaOoUOe4GcH24NYkRyc1t6d8sbE9wenYgc1USJHZ6DF5ek2S+kQP55rftxWTpabLG0B4IiXr9K2IBgV0S2PN6l2Mcc1Juqu8oQdePWqkuoBGxuxXNytlWNF6gYdagh1BZOM5PtUpbIz2NUotCsRP8AWoutPkqIHNbIli0xqdnimHqKpEMeOlDdKB0pH+7SGxsXephwtRRfdqXIpsEIvWpgMVEOlTxDP86hmiEC4OTT6BzTqhstCquTgVaVcVHAOSasotYSYhAvFMYYNWMY7VXnbaOKhO5RUflqid8HAqSTgZquetdUSWyTG4cdaIhmWMerAfrTUODUoGJI29GBqZbDRvnrQX2+9ID39aCoPavONAEmaC2RSeT6Uu3AxQAxm/Wm7hinsmelRmGrVgFLccUwpmpFG2lxx70X7AZF4NsrDv15qorVZ1p/LuE4+8v8qpRmu+GsbmbJScmpUPyiowealUA9PyNUwRLG2KtI+RVMDHGKljasJK4i2DxzQwz1piNmnA81kPciZOahYe9WyM1C6VaYiuwxmmk4BBFPZTzUbc9a1RRRvY/ut3FLG6qnJqaZcqazbhyrba6I6oTJri+zkJ19agijMh3NzTYoy5z2zV+CHAqtEIfDHwABV6FNoBpkSbSDTpJhGtc8ncdicyBOpxWdf6xHbKcsPzrI1nxCtupAbnp1rkWlutZl2g7UJ69qiyRoomvqvi53YxwcseBt5rGe2mvWD3sxRTz5a8sf8KmgEdufLtEEsnRpm/kKuxWvGWJLdyaaVzW1igZYdPUCzs41b/npL8xNZWord3/yzyMy4+6OF/IV0ptAf/r0hsA3aqdNsd0jz+48OiTnaAeOadH/AGvp8YS3u90QGPKm+ZcfjXff2aD2/So20ZDn5RUrDMlzPN7zVdVgUlrW3k46xkoaj8NatLdanN50JTIVtu/dnntXc32gpydtcvNpYsr9ZQpB9R2peylHUuM0zq4znndv3chsYqYZK9cfjVa0cSQowOSR1HIb3qzwAOOKpGw1xiq0nBOBz71aduBnBFVZR/8AqpMpEZ9s1GT7j605mGfemOeayZoGT2/Wjg03Jpw4PpQhXHAZXAO3PrSKMjoOmMdqWMZ4JHHb1pvfkbCD0POPaqFcJkEtrKpUN8uQG/z1rGBbdly+WAwf89628gj2wRWN0YDr2zUyQiZTnHOBUiHcucYI4qJTt78+oFPBzjj8BQBJwBkf/XoJB6cU0MSMsf0oYHufagBO2KaSPf8AGnZyKaeaTAXPTqD1+lQSg9MADt7VI5HU8VEx4zzj3rCRqhknI7D1NY+uHdptyAckR5Faz4yP1NY+snNs+eOMc/WuWRoitpgCRjGMAdfatAkA88VU08FYlB7Vb6dvwrMoXjnBpjNzyetGRmopCMZ/WpGkMnYFewJGc+9RRzc8888CmSthyMkNSR8kHqM1URmra/dGOT61ejBOM5H0rPtQyhRtGDzkGr8ZBBAYkj1reJlJDLhsqRjp2qugI46AVPPkgg8Y9qiQbe/NarczZahGMc1cjBwOoqrbjjNW4lx9P5V1RIe5KM4AK801xjoMfrUmNwGc01lwDgVoiWV3HftVdhg1Yk6VA5waGQx6dK8f/aA0tvK0+/UZ2sY3+h6V6/GehrkPi7Ype+C71mXcIV8wH0IBr2Moq+xxcJedvvPluJcIsZldam+116rU+Z+rDk4704daZ2B4HFOWv2LQ/kt6D6dkmhfun1wOtPVQRyQPrTuluZM+goZOR1yK2bGQbcd/51gB8Ecg89K0rKXYQcnn1r+dUf3GdIkhbjHbrTmOQOh/xqlby7sEGrQ4J569hzTuaIRvxNQjOcD1zzUz9M8ntUGOcelZlE8LdOeexHSnOfm7gmmKTjnrSk5z7dahspIC3bOcU1vzpCf04phbPP5GoZaQrHj0pA2D7UxmyM9hSBiCM4B+tSOxbhb0BP8ASrUTgj07ZrOVsgcdffpVuFicZBz7d60iyWXkOQD2qRevSoYxkZqYfkfaulMkeMVDKPlP6VKM0yUfIT6CmwOL8WwhoXBOMhjn0Nct4ItPszai/wAgV5FYbepyDnNdl4k/1LY/Mdq5vw78q3Rx83nBSc44xWNwOosd2zkjHetGM7uo69ay7Y8dSM9fQ1oRNk8k4746U09QLqHp0BPNTKf0qsucbtuF7H19amjftjnOPyrdMksKe34VMpzVdD0/Kp1bgH1NaogmB6e1L/FxjPFNB459adj86ZYNkk/nUOmJlrlwD8znP1FSvwjHt703SHDWIkUjDuzfQg4Iq4mbLiqCuD0qK7BC9cA/5FTBQF457Cqt5hj3yAR7eo/lVskr/ex2/wDr1MgDde+P1quDyACc/wCcVPEc9O/FZlItIOMkcGpMlevGPSmRnjPY/wBakBOP1yKpDEx+NRSNjkdutT+n+frUUoIGKYGdOxGcnvVKQ9s8dDirlyMe4FUGGZCOvcYoIJoCM9Off0resExat34PTuf/ANVYMIyw7966LTVJjAB6kD9aqKM5bHeWybI4x/dQD9Kvo21arKNrUy9uxbxEnrW7VzgtqJf6gIVPIrlL7XDuYKc1DquptO5VTwfSslh61LlbYtI1LXxE8ci8keprsdK1VLyEc9q8wlwoz1+laPh/Vmt7nyy3HbFLmvoxuJ6W7hqgD81UjvBJGMHrUiSbjWqiYSRa7UwH5qXdxTR96ghk1NfqacOKZIecdalDFjHFOpB0paGCHDoanXhR61ADmpV5qGaIkp6jJxTB1qWMZNZM0LMa8AVMhFQg4pGlxgdzWDVySZ5B0FQsu7rQFJ5NOPAoSsBSuT0FVz+VSTNuc1F/FXVFWRLHL1qyo27R361XiXe6r27n2qYOXdm7E5H0qZFo1oHJjXFTrkCqllJlMVcXnivPkrM0EycVG8pBx6VMRxVS6OwE96UdWA8zH/69OWUGqiPvGQaVkKjIrXlQF3g0uBVFLkirKT/nUOLQGZ4ijxHA4HO/H6VlocVt66glsAc/dcGsNeOK7aDvAhkyHJqVWIqJBipOlasknDE0+M1AhJqQfrWbRRZU1MrZ4qqjce9ShsGsWhInBzTWGaFbOKXrmoGV3TNV2GDV1hUMke761rFgVSKzZ7U/aWOPlPIrVKkHpTSgNbKVgKsUIA6VajjxThHg0jyCNTQ3caQkswjUk9K5rXNd8lSoPPbFSa3rIhUqrD2rmre0fUbgvJwo5JPSlsWkRwWcuqTmSU7YhySe1SzS+eRbWw2wDqe7fWpb+4BAtoBtQdcfxVe0nTQoyRk+tRu7GmwadpoiQZAq28QU4FaIgCrjvVWRPzrrhGxm5FYR+2alSHPanquKsxx49622M2xiWwIx2pHtuM4q4qYFKyZFRzENmHcwZQ5rktbg2ZYDoa7q7hyOlcrrtvmI9qqSvE0izO00h4gMY2kHGf1FXx29e1ZejSZbYT0B4J5+orTGfqe1cB2oRm4qCTn2FTsMHjNQyEsO9DNEQMMnHX2qNhz646E1I/T14ph5rNoY0Dtnp0pw6c9Pak2gd6cOmOtCAFxuAIyR196QqVJy245zyOlOU4bk8dyRQ42scD8atAIM4wMVkXSlbiT5cHdz/n1rYzn61RvlzOzdCeamQFaM8DIH4dKkXBz/AFpowB6fQ8c96cvX8cVkBJ/DkHP1pFyOM5FA+UDPQd6Q5A6GgsTPXpTSRjp+BoGRjPNJ/nnvQyBWPH/16rt8pHapyRyDnHQ1A/AOeR+dYyNEQyHIIzz1zisjWHPkFQx5I61qOTgZ596ydYyYkx/e6VzM2Q6z6ZGQD0zVnuRjFVrX5VBzwe1TlsdAAKzLsKev0qCYgKfengkg4ySe9V526g4OPakxpFeXluD16n3p0GCQfzqBsk5JIHHAqxbJl+n5d6tCNW1wQMdutXVGM5GMDiqduMKq8mrgA2nHWtYmTIZuR3/CmRKKklyT7CkhHze/0rZLUzZcgH+RVuIfWq0PbirqDHQGupGY7oD3FMfpj9KeW456VDJJkUwZFIBVZyRz2qZmqFzzTuZschyf6VV1+yGoaLeW5UMZIyMHpnFWEznpUjcqfcVrSk4TUl0OavTVWnKD2aPj67tzZ3Mlu3zGNihOPTio0OM44+tbvj/Thpviu/iRNis/mD6Hr+uawF6+o9q/cKE/aUoz7pH8cY2g8PialF/ZbX4kobGT/OjbknkL7U0ZY4704DGfrW+h5x76SM+gFXLV8EZHH1qi+QevA9Kmt2IYdevAr+dEf3EdBayArgfnmr0Z+XjrisS3cjkEZBrUifKg560M0RaPP9abs3cDNJnsD05FPX5gM81DLQoGO2KU/wCc9KUAjFH0rMtEDjkHPP1qJyAD0xU0vX07VC33c8CoNBkjEcFhz0GO1RmXb3zmh2IOPX161DI3GehoAuJIcc43dOauQyd92QfU1krLuPJ/+vVyB+AO/pVbEtGvCeg7ds1Oh6+1UIJMEc9u9Xo24reMjMlHT1pkpABz09Kep29KhuG2rn0pyZZyniY4DrnIA5A9f8muf0IbbaTjgyZ46HjFa/ie4wshydxGPxrI0Q7rRGH8TM2fWue4mjehJJUkkDrgGr8UgyB69qyUchs9Bjp+FXrbULeOJlkieSfPBDYH+cVoSaUcoGPmyf5VOj8jJ6cc1nCXJyowO2TjNW4n5GR07Zz9K1ixMvrxU0bZxyfSq8RB4H0BqwnI44z/AFrpWpGxZXnBJ96VcZwPrTEbjOPf/GnnrVCCRsQtyAdp5/CnaRu/s+2ZwdxQEg+o6/zqpfZeymRerRsgJ9T0rQswY7aDccuqAHHqODWkRMmbgDH5etUrrPPpnir5HT2HX6VmXDDJwc81bJK5fHep4WwR/nnrVRiF5HI9Pp0qWFuDzkgZGPY/4VkBpJ0/Ejj9KmGSMj9KrRHgd/SrA5H1qkWOI4J6A+1MYYH07GnAbu/XpTJOVJpgZ9yMZ5/z3qiy7hgd+Mjt/nFaFzjn3/yapY49MGggdb43DHfp79/8a6TSoyRCvX5gP8K563G1sgcg4H9P610+iBTNEMnGcrn07VcdzOWx3MzCLcx4ArlNY1Fp3KIcir+uarhfKQ8965LU9QWzXaPmmfsO1bXsjlsJdTiI4BG/pVXzCw5PFUldpCWc5J71OCT0FYMtISeTCnpUNk5SdSDzmnSqW9abaofNGCRiktymdvp94WQZNbFvJuI71ydlNt2jP510WmPuYV2Rd0csjZ5C0ic0N90etEY5BoMWTjpUTcv9KlzgVHEu4knms0MkUUoGadTgDjI5NS2UkMAxUyrTo7Y9TwBUhaOICocuxaQRxEjnip8rGKrG7APFRvMzms2m9xlnzWY4AqWOMjljk02FNijPWph0rN+QDv4aguZdiH3qUnHeqF1JvfA6UQV2BDnPNFJnPegDJ4710kEqfLE7nq3yj+tKh4on+UpHnIQfrSLxUdLmiLdtLsbHTNaUMm6siEfOK1YOFFc1RFos1i+Ir77DptxNySgzgDrWs0yqDlgAOpJrhfFPj/QLIPBNeiUg/MIV3gexPSs6cW2JuxraHqq6hGHClMnBVutb8Q8xcV5jpXj/AEEXZ8uZ4d+BtdMc16Npd/BfRCSCVJYzjlTmtqsWtRKSY6e35/rTUVh3q+w3Cq7R7eRWKlcsg1BS2nzewzWFEN1dDcrus519Y2/lXPWPzRKfauii9GKRZROKdsp6jNSqgIrVyJIAKeOtPMdJswam9xMKkU5FRgc07nII/GkxEwPNSBulQg4pd2OnNZtDuSt0phGKVXBo6ikMjdAwqLbtP0qw3Wo35q0ykMkYBetYeq6iIVK56Vp3U3lxE1w+r3Rll2jv1rRaIpFYiTUbojtnr6VfuWW0tvLTgdOvWnWVutrb7iMMw71TbN1P3xSNEP020aeUMfWurs7URoMiqmkWQRQ2OlbAXatWtCJMrSjFUmjIbpxWhIuahMeTW8WYNldIvWrCx4FPWL2p4Sm5E3EUUbakCdaCpxWdwsU50yDXOavEGRh+prqZVyKwtUi3Bq3g7oEcPAhgugAMgnpnBHuK1wfrj6VlXo8u+UBScnPv+FaaN5iZGefwNcctGd8HoPP1x3FQSeuAT7VMemR1A4qF/u5/rUm6IWXuDz64puOff3p5OO1N69+allIZtoHPUCnE56mk6EfzpFACAw5x+tLJyR+g/rTAPw+lP6ryMk+vWqRAYyB6j2qrergqce1W48swUHLYyM8E1VvOYwcDGeaTApqOfpT1XAAwB2xSJ9enSnn7o7moATpyP1pr8dBznoTTmz0OaaWyMYx2HtUARnj0pP60jHBpMjPr7UDQ7t6VETkY/SpBkgkGo36dcH61lI0RXlzg9A38hWPqBBKjt/WtWQZzxyOOKx9Q4mQZ7ZrkkbRH27bUGOcVNvzuHr6VTSTaBj8qkD468+vFQa2JmYbf1zVWc7hx196c8mM8Dj3qB2zzn2x3pIBiklj3wat2w59R2qooLE8/rV61xvGeuPXGKtEM1IEAUelWDgLyufeobbG0DoeMVOxIXvn25zW0djFkL4Yc9e4oiUFjQ3GMtmnxZz1OK2juQy5AOhq2AOvpVeHoc1JI4SugzCSQZ9aqtLzjPSop7kLnnmqvnGQn0qHPoO1y4Hz2pGGQaSMfLStx/OrTJYiH0qYDNV1+uasL056+1aIyZ8+fHGw+y+J4pQRtljyT+NecISGBHWvZ/j7p6kWF4FJflCfQf/rxXjIJWv2PJqvtMHB/I/lXi2i6Gb1lbez+9Dwfm4OcUpyT/wDXoUjPtmnN2r19EfFHv9wpzUKtxg1cuE5JAqjjB7c1/OZ/cRq2kgwO3sK1LZ8YHT0GawLeQK3XavvWrazA4p3NImupzUqZx6+lVom4q0qjHOT7is2zRD+OKCABSkZXPPHam+vNSWiOQZznk1WkUdcc1ZY9aglG7/61QWio7kmoWYD6dqlk5NV34PfOaC2Oyeh/KrMLepPsMdKqBsHsKkiIBAJP4daCWasL45xx/KtGKTjIrGgkOcnPX0rQgkHA5pp2IaNIMPWoLsjyj3p6HA4HApl0N0Te/arctBHm/jG+8sNz1yaZoE2dMtirBlIOG7HmqXxCJiilYcYB/CrGhuTo1jjAUxg4xWSepT2NyJuM45qaPPB6n3NVYmGABwemcVYBH8PH16k10IyNCBhheue34Veh27sgD6jv/kVl277WHvzir0DbRGMHpz7VSBmnFxge2atJggDp2qjC+ODVyM9veumLIZaUZz7npT24ORzgZwKiVvoB/Sn7hgnHHXitCSjq0aTWbRy/6tiqnn3FbaE7V3csBg/hx/KsTUQGEaN8wZlH61soTnJ6jkj+daxEybopweBxzWZcEkk4x9P51oBiF+nf1xWfOwAGCSOx9aciTPc7WOOoHf8Az70+KXa+c8Ac+2P/AKxqObIB+nQ02Lg4IH+PY1lcs1YG4H+en/1quIegzmsyBsAe3PP5VejOPyppgWR/n+lMfkenGKcCcEDt/kUyQkgjJ+tWBn3XzN6cVVxk+/pVq65JPv1qt/EaCCWAheScc5BPbuK37OcQAMp5HIH1rEtl59z/APrFbEAbaONxPP41SM5bC316YI95HmTt91f6msi20m4vJTNLlpH68dK6Sz05XkLsNzHuecVt2tqq9FroUL7nK3Y5e38NtgFlNWG0Tyx0rsktlx0GaiubVduelHKg5jgrrT9ueOvtVSG3KydDXU6jCAD61jNCMnFS4WDmGwZ3Dtmup0dTtBrCsrUuw4OM11en22xBxjitIqyMZMsyH5R9aki4FMmHzKP0p0f1o6GI922r+lSW8RYehqnJNmUDPApx1BovugUnF20LSNT7Oq9TQZY4e4H1rCl1aZzhTtWqlxeSOv3zUezb3ZraxvtqKsSAwqB5jK2KwbRy8nXPrWzEM4q+VIllqNasQrukFQpxVu2HesZMaLQGKdk4poGKWuVjI55NiGs5juOanupdzbfSoK6IKyJYVLFgEyHkIM/j2qLpUjfKqp36mqfYQz68n1qRDTKcnWhjRat15z6VaWfYmM1FGu1ay9cv206xuJlBZlQ7VHUtjgfnXO1zM0OG8davqnivWx4f0lpIbJBuvLxTgdfuitK18JaZBoj6W1qsttIP3m77zH1zV+x8H/8ACNwx3s0jNe3SBJlJ4U8nA/XmreMAV00rNaGM79Ty3XvDUvha2McKebZFhsmflk/2TSeFfF934duo5YsuEPzxg5Eid1+voa9PurVLuB4pFV43BVlYZBFeeXHhO407XoraOCSWznbCTjnZ3Kt/SuiXLKNmc9pKV0z3Sw1GDU7K3u7d98E6CRG9jUrHNcZ8NybWy1XT8lo7O8ZYieyMA2PzJrr91eK42djuTG3H+pk/3T/Kue04bbOIjnK5ravJNttK3ohP6Viaa3+hQ89FropKyKZfjqdRmqqZHOanjfsa0kSTADFJtGKcDil6/SsgIWTHNAGPxqUjIpm3b3p3JG4wcijdlaWmNx9KYAWwQR1qRZA31qHP6UgOPwp2KLNNPQ01JM8E805jkVNikYuvP5VqzdhXIWsJubksema7PXYfOsJlHJC5H4Vzdmggg3dyM1stS0R38nSMfSptLs9zgkc1XCma5JrotMtQqhqZVy/bwhFAFSleKfGtDD8qm5kyuy0wrU7LTQmau5DQxUqVUxjinBR7VIqcVLYWI/LOaDFxU+2jjFRzMLFOWKsnULfcCea3nAIqjcoCpreEhNHmfiK1aCZXxxnvRZy7oVGeelbfiW3BhcgZx0Fc5psm9ApJyP4T2pVFZ3Ouky+Wz3/CkLbgf5UmRnpRgenHWsjqIiCD059BTOjds+9SHvz+dRkY+tSxoOo/Wkx+OaG5ByM5pC20+9IGJjoP8mnKQUz07GmE9euKVWJB6jPb0poQqjAAGcio7wAwNjI96eTkZ6H0qOXlWB7jvTYFNTkjn8aeCRj8gKgQ8DJ59RTywXisrjQ4nqehHNMP6ilJ9zx/Sl4xxUlER+nWkC05j/8AXpCyjr+VAkKfl9OP0qFyCM5560u/J649KikcHg44rGTLRWmbBb1zkGsa9ctIO+BwK1p36nI9+KxbhiZTzznvXIzeIK/T9RT9xJA9scd6jVT6dKGb3NRc0FZsA54HvUTNgcnvmkMmCeSR06VHuxjp15AoQE8a8960bVQGHv2x0rOi6j61pW3ynpgeucmrRDNGAA8H8KmcnHQEDuTTIOmA2T6Yp7qcehxWyMWRYHNTRrjB70xQcD19amjG1RzmtombJ0fYPQmql1diIHufaie42JWW7m4kIByCSpFVKQJD2YzNnJx6Zq9BAFGentUdpaqmDgZ7VeCjPSoiuo2JsHpTXFTYGPrUTjPA5rpSM2RA5OKnU/L149qrVOh44rRGbPOfjlAJPCnm9WSRMHtjcM14B2I/Wvpj4qWD6j4Lvo403yDDAdzivmYcYH41+ocOz5sK49mfzhx9RcMyjU/mivwY7ABFOHSm0uM9RX1iPy8+jpFUnnv3qhKnzHBrScZByM+1VJYjzjpX86NH9wFdM/U+taFpLkjnHaqO3njFWYDtIzxUFo37ZsqoyDWjHj/9Xase0kIwFAGPWteBuB/nNQzREuPQ/hUbrxzVoDjjk0x4yfrSaLRSYYB5qGQZB6flVt0zVd144/Ws2jRFGXr/ACqBup/yaszrg1VYYz3xQUMJx7Z7VIpxUe4+nHrTgaALcL9s8f56VeifjGeKy1PPXNXIHzkYxg0Csa8UmSPzp8w/dMAOcVUt356nircv3MfzqTM8q+JwKWckhzx1A9DS6Cd2iaeVHHkJj8qs/FiAyeHb4qDgxMPp6VS8Nn/iQ6YDji3QHHc45pLctr3bm7A2Bz0q0pGMdDVGHKj6mraMwHb0wDXSjEsq3TnoKv27/NyPm9T3rNU9OACO1W7Vy2SecDk9TVAa0D+vABq8jYI9RWXA2OR2x+H+citCJiwHJ4/nWsGSy4nPTnt/hUmSyA49/wClQxnoDz2/wqdcGukCje8XVmmBhnwfXPatfuc9Qf8A9dY92wbUrPIGMknj0FayOTz1NaxM2Tt8sfuOD6VnTnHPpmrrtiM5zgcms+Zh1HQetNklWQDgYqJM7fx59fSpW4zxwB/n9KjBAAz29fyNYllmJsDJ698frWhC/T6VlxnPvnrV6CXHzHr6foaoC9nj6Ukh9uelNUnB9RSt0NWBSuFDE/nx+dQlOuO/T+Y/rU0jElscf5yKTAyAMEcY9+9BmyW2BH1zgVt2aAqCKybdMH69/wCVbFouxRnvW1NXZlN6GxarhR6VqQL0rNtQK1bfpXZJWRwtlkDimTrlCKkXrSMKwC5zupR9cflWYloXeunuLXzD0psGngNnFaaBcq6fp+zBI5rbijCL9KIoQgAqST5RgVk3fQGVHbfKT2pGfaMDqaVvXp3qPJfnsO1aJGZCFKjnlu9MbpxU7r68e9REVojRFUrjNROv/wCurZTA4qB1zQ0XcbZL8/HrWxD0FZlouGFasfArORDLKfpV6E8YqjGOlXoRgelckxEw602Z9ik0tVbqTJxWSV2WVycn60Uh56UtdKIHxAF8t90cmmltzEnqaCcJj15NJSSAdU1qm5/1qAGr9omEz61E3ZDRN0FZHiSF5dNn8okShcoR2I6fritmql2m+Nh6jFYR3KMGKW91XSY9R+0mZnVFjjlHET9HJA6+1ad1pzwRJKpLxMOT6GvPNT8Ran4O1WNVQz6SXJmtsc4PcfTrXo39ppe6LDcW7rLZONzS5+6PQ+lbNSha2xm3cyZ5RAjSM4jjQFmZugA61454s+LP9pXKXekiQJp7sYyWwHPQtjvnkVJ8S/HNx4hgl0bSnRbIOTPcKcecg6AenvXOeCPANzr9xBI0fl2wYbUI5PufauiadiUe9/DCee90a41CeMQvfSiUxj+HjpXaH86zdGsU02whtox8sa4+taJPFefLc3RR1aTy9PuD/sEVl6acWyg8cVo6nF9ot2i6BsZqvFCIUCgcVvDRDJRwKd/DSDotLjHNUBNHLzg1OpqlyKmikwQCeKyaAs0mOMUKcilqAI2GOajbmpzyKiYYpoViHp9KOtOPWm4z6VoMb0qRZM8Go2oosAlyu5GHXIxXLXK+VlcdOK6p+RXOalCRdkdAeatFIgsLfLg4zk10ttHsQAVm6bbgc46VsQrg0MZOq4FMdeKlAxTWGaxTEyAjNKqZp4Tn1qQLVXJGhcD1pQKc3SoZJNtLcBzybagknAqvcXQjB5rEvdX2k4NaqJVjXlvlTOWxVC61iNVJzz71zN5rTFsZJrFu9Sdwef1qrpD5TS8QazG0LLkH3rnfD12txCCGG4MysuOhB7Gs/ULgyK2T1qHwlL5c11GSw/eAgH7pz/KspT5mbwVjsscDuMUdec0gkJA55pFbH4d6aOhDZMA881E+BT5Dlj2xULE9SfpUMYhbAIpjOOhPvQxwevT1ppHzemOMVKAA2eaVGGR1PfjvUXTHpTg3zAUwJM5PXJprem7HHpSZOfwyT6D0oOcEjgetDAorjeRkZBpwOcZHOcU3lZG7c0HC5B47VkykL17kU3JPrTWbBPv6+1MMgB+nUVFyx+eTzzTWyTxikLZ6UZyfahskaxxn1qCR8Dgc9eO9TOOM9apStg9cYrCbLRDcvwQef0rKOHkY8DB/Src8uWPHBOcelVeM5/OueR0JASAOeKhkPXkn6daWR8H/ABqEuGHXnPcViUNdvWmouWOOSPxpDtOMU9EOByvHT1NaIhliDOOeT9c1q2wGTgcelZsCjJA5rVt1O0k4yTVoGX4Rz61LkqAActTIgevp3p5I9c+nFaoxYmcfTpTJJxGhzx75pJZwgPAP41k3U/m5CnI74q7itcfNdPcEqhG08e9XLO1AC5AOO5qtaxc7uhPODWnFgDgcU46sb0J0XAFSLx+FRqemOaeuCOeK6EZsdj9Kjcjmnk8UxvrVkMrk4NPjbIwM0yVfmyPrSxHv/KrRmyn4hg+0aNdoQDlCcGvk65Gy5mAXbh2G0dua+wJ4hcQvGRwykfpXyV4hszZ65fwsc4mc5xjqc199wzUX7yD8j8P8RaOlCr6ooBsdx7e9PH41Ew46c+9PQAjHpxX3u5+ItH0keeBx9ajcg4xSSNtP6YzTBIMfr9K/nZs/t8YQM/qTipIiQRkcU0DLY/maeg5Hf6VBZqWrZGeueorXtm6DisW2btxkVr27A4wefSg0RpxrwAKcVyP88VFC/wAo/KrHU1S1KRVljwDhevP+NVpU4Pb+taTLnrVW4TAzkfSspI0RlTJycdemKoyDr/jWpMmQc1mTDGayLIGJzgHmlAB9/emOdoH1pEkOPm/OgCyv5GrUMnJ6fXNU4mJHJ/I1ZjfnOOtSBowSc9zVxpAQMD2rMjc55xmriy5GMge/egho4/4jQ+Z4Z1HviJiR+Fcz4OlV/DOlMgKqbdCAR046V3niKLzbC4QHG5G6fSvOfB1/Je6DaebJ5s0QaFyeDlWI/lipQ3sdVG2OBVhGHHpjmqUR+n51aQk4JIx7V0xZzsuxEErg8ehq1Eyg8YK9azh820ZxVmPhCST1rYDXgYqfQnrnv71own5jn61lW/yjnPrgmtKFicc5px3Ey7Hnj1qwnPTiqqHA5z9BU6k7OT16V0okqzENq9sueqsW46dq1UOPfnJrJ3Z1eMc7hGScema00PA6fStoiY+ZiIW2jccHis+V+SQeB3q3cMPK5JAJ7etUZML1IFKTJI2Pt+dQ7hjHbof5GnSHBPfjn39f0pu0YA4weP6E1mWSxNyfr/8AWq3E2PUHviqCgFuoyeuPyP8AKrKHAz/OqA0El49alLEL/ntVINjr17/1qUTY5A6DkeuKBXEcHII6g5x645FKAMnHY4/DqP603f0xzj9e/wDKnqATjPGMD+YrREMtWygsBWvbjO3uPWsq0G5gRwDx/n8a2bcZ2nmumktTnqPQ07YdP61qwjFZtqvIrWgWuibscXUmQcU8rkUqLjmn9DXK2Mh8sHtSquKcz0wvRqK48tjpUbnignNNY5FNIllWZtoqQKNoAqG55UfUVZC/IO30rQCMjNRSoAM1ZK4xxUUq5HFUmUiqwIqCQZBqywqFxz9a1Rdx1uu0itOOs+HAIq/CeRWUyS3EvercYqvFVhelcUgFdsLVKQ7iTViduMVVPWnBAIelLRRWoAxyc0UUdDQA+JN8gFaiLtXAqpZR4BY/hV37tck3dlIQjioZRkVO1QSnj8amIzL1Pw/a6tDtmQN6eormLvwDJHa3NtDcP9muRtljBxuGMV3SKWGBUgtyfxrVVHEOVM8n0/4OabbygvEWAGNpPH5V32laLBpsaxwoqYGMgVsSQNk1XZWQ5qvacw1FIsxgIMU5pAKp+awpu4nvWfLcY+V9xqFjk8U7kmhoscitFoAgY09XBHvUQOaTvmnuK5MOetKDUSsSRUo470mguTRSdqnzkVUXpU0b8c1k0MlPSmnmlzzQ3WpAgYHpTamdc1Ew5rRMTG9aQjmlbpQPpTC40is+/t98kb49q0evWo5EDCqTGRW0WxQKuxDioY1xVkDAqZMsfSEZp2eOtJWRAyn0n8VB6cU9wIpHxVC6udimp7iTANYl9MTmuiETRFPUNQ64Jrn7u5Zjyav3alvoO9Z8kBYHApyLRmTscn3rNuZMA+1a9xbvjp+FYt/EwUgDn0FZMaMbUbnYrYI/OqXhnUMa8Ys8yRn6ZHNQ6uXTOQQaw9AvTB4usGz/AMtCnHuCK5b6mqPZYjmMdOnahz1zmo4XygPbpSucH+tdCNhsje9RNJ9fr60rnNQtz0PBpMALg8j7uaRpM/WkKnJJ4J9Kbt/2T1qQAyZHXJ96UP06/ielNCcj096O/Xrz0qgJd/t2pZW+Xg1EcqvC5J6r60pYvg9PTPWgCpK2JGHOaYSc89e+KdKuJmBPpx6UwHb2I56ZrCRaELYByfxqM5wf8OlOI28k578VFuAOckY/X/P9axbKHF+fr0z3p24qvByexpjHsOe+KUdQQeRQA53JHJP1HSs+5JG7HH86vSE9CSfes+5BAPPHoTWciomfM3rUJcBck/Slmbk47nrWfcz+h468GuaRuhZp97ZP50ifMR0zVZH6Dnrgc1Zt8lxgDnoKSQr3HgZGMfpUiIMj0z0qVIgOvXmplXHbirFYfBGc9zWlAMqO9VLdMkHNaMYxggd6sGTpwuQTjGfah32ZIPTvTg3Az1x3qtM2RwB+NWjMrXEpOQG571HBb7iGPb0qVYOeeR/OrCrg4+YGqQ3oIv3uKtIcAGoAMfhSh9v175qk7MncsjIHrTg/PvmqZmpVlJ9ScdD2rVSJsXC2KOoqIOT25qQZ6VqjNojlAIIpIjjB6U5wCfWmRHtitEZSLA/HivmP4p2P2DxpfKBgSYfj8v6V9NA8e9eE/Hmy8jxDZzqhAmiOW7ZGP/r19dw7U5cU490fmHHmH9rlntP5Gn+h5cBx+lPAz70zJIIxjPrSgnkdCOvNfpm5/ONj6Kn4JyahVu4BzntU90gUHg+1UzJk446V/OrZ/cJaVvXNPiYcY+vNVFk3EfpU0bZ5znmpuCNW0fj5sZz+dbFucY71g253YPI9K2bVsjr179KDRGpA4x+PerSnr+mKpRGranj6dqpMpDieOKgkYHI/CpGJweKgk5J6+pqWWipP3rPuEGOOK0pBwao3AJHp+NZstGZOuOgOM5qBW5J24arcq/ic9KqsMsSBn8akGTRzfMB0I6gCrCN0/lVBPl4xgZ61aifI9/Q1IIvQvgDkdeKuxtnPT1qghxU6Nj2qbjItTJaF+eoPFeWeHiLG91SzZNjC6MwAOSAwzn9eleo3zb4j9K8p1ub+xvG9qxB8rUInjYnHDIMj8wf0pDtc6yB84wePp1q2nT+lZ1vIrhdoPTk1oQnNbQdzmkixGPmH59aux9MgcDrVNAC2ecj0q1FjB9D611Eo0LY+q8kgE1pW5yOv1xWXaggDA+Xpwa0bbg89PahblGgnOOvFTK2FwPpVdOBzx6mpB04+ldKMiGLDavI/GBGOD6E8/wAhWnHnGeP8Kx4Dv1Oc+iAfnmtWI+vJ/wA5rWImLOcx8c9+aovwOe1W7lgNuWwTzj1xVNzz9KTBELHIAyT2pmefbuP0pXGX/H/61R9ePXj9cVIyVQT3+vqO1WU/LPrVdBncenoPTt/OrC9BmmhMk3HGefU07zCO3eox696GOM57UySRWwQc/wCRU0eMgA49D+oqsuQw9ulWUHbOew+vUVohMv2gDScHnnr78itu1+bBNYtiMuB1xx/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/wDhoAxR+Fce5QE1Xk5NTOcCqxOauKAmgba4q+gBFZqN8wrRiJ4z0rOoUhXTiqkig1ePQVSl4NRBlXKskQqErirDuCDiottdSZNwjTJqbZkUIuBT6lsCrLDjpVc5B6GtEjI5qtPDjkCrjIViuDipwcioMfnTgSp9DVvUEWKQH1pq/MuaKmwydHqSqoPSpY5fzrNoCYjFMYelPBxQBmpArsuDSVOyZHtUZXFWmBERg5oxkU6kHBAqgHIvTFTLUafr6VLUMApPwpaYxpIBcmkfgfWkHPSh/u0ykU5xuzWRcwFmPFbTpk1H5AbtXRF2C5gf2eznOKsRaOpHStpLXB6VKItooc0FznLnQ4yucfnXOanoAOcV38ygg1lXcKtnitI2luTzNHkOt+Hzhvl968+vtNk03UYblR80Ugbjp1r33UbJJUORXE63oyyh1K9jg1M6C3RpGoatpJ5itk8E5/8A1092znI+tVdLf91HnOQuDjrxxVpx05rBqx2Rd0QtjHWo9uOe/wCVSkcEDmk2jkDBqWiyMg/Q+1N2HOcHAqbbj0xTWUenSpsBHjjIxSe/Q+vpUhUAn1/SmHIB+nWkAjDNL0x3461EzBQcU8rwe3sKoCrKMSZyeRyMUw/y4p85AIx/OoyT2Pt0rGRSGM2PcVGSDuAJBxmhnx1x/k00ckj73vWDZohVGcj7wx0NLxt6nBpu0EhmGe2cUo59c56CpbKGn5l7n19qqXa5jJ6e1WnOM9s9qr3R/wBHZuy1kwRzl9cCPcDWHNdeYxwCce1Jquoh5HYNlOgqnbymQhs8isG9Te3U07ZOmMkdj3/z/jWraxgnocrzVGzG7BOOec961bdcKM5qkSWAvA96dGOhGAP5VGXHtn3pyv8AMMH60wL8OMdwP6VaT7vOM+1UoGyQBkbhyPerkX3R2+tWJjy3Axxz0phJJp+Plz1/mKYeSe9WZjRxjHT2pxPBPOeoo6H0prHHXkjtTQDmfAPOB71GWzjPQd6a8h/Ic03BLcn8u9JsLC+ZnBBH409Prmo8EnqMZ/i/Wpkj5z+HFCAnhPI6irS/T8qghTpkfjVlVOOa7IrQyYyTucVChy3fNTyjaKrKRu/GtjGSLKHAry749WIfQrS57pNt/P8A/XXqCtnIrkvitYnUfBd6gALJhwT2xXsZVU9li6cvM+X4hw/1nLa1NbuL+8+ZCze+e9AbgZFHO4EdDTyoHp+NfsbSufyW9ND6VvYSPXFYd0DGR1C59K7C7tdymud1K03BjgZ7Cv51aP7isZsU4OAWOfftVuF/f64rHbMbkHscVat5xjBOPqaxK5TetJPuj0rZtWBwa5y1mwc5H8627OUt3/8A1U7iRuwH9KuKOOnXnFULc5A6fWtBBxVopCEHHr7CoZF6nkA84xVk8U0r09e2apooouMrz+tVJVP+NaMsfpxgc1UkQjnPT0rBotMyJlK56jFVW4960Z0Jb1rPuBg49+hFZPQtkW0ZAzk1PGxGBzioVPTgD8KmjPAPp7UriRaQ8ZOetSrgAjODUUaHacfkKT7hA7Y9KzAS4l2oef8A6/pXnnj63xYyXSRGeW0zMiA4JKjsf89a72ecbcEYPoa5TxCokt3BwwII2nnNDKW5R0C+Go2FvcqCI5ow4zzxjvXRwDKZz6cV5n8NnTT4rrR1kB+yykKg4IU/Mv8APr7V6TbnC45z61pSZjVVmXEbaOTnmrKHCj2qnEec96sxsDjA5zXYjHqaNu+48Y69q07Zhu6556fzFZNqTuHr3FakJyeememMYqkUaCMMc9eaeT+FRx9sjtT88Z9a6EZsrWbB727I7EL+GM1pxtg1lWJJluDyPn/mBWnGeO9bx2JYt0csDj/61U3bBz1qxcHJGTVVzn36g0mCIXPze568fhTPvN1x9P8APrTuoK569f8AP1oUEtnke31Gf51IyZDk5HHPf3H+Iqdefp6VDEOen0H61MB0xTQDgQP60nuaUAHHoetH6c0yBU+XnGSMNx3xwf0/lU6jaR6DOfwNQKBjn/PY1NGeefUE/wAjWqIZracuXI9M/pXRWlmzrnHFc/pK4Y5xn+o4Neg6XahrVTjJNbxlyq5zVTLEJUdDShSO1bUlmM1C1qB2rVVUzlsZojJ7U8JwODVw2+KTyD7VXPckgVec1Ki5OKd5f0qVVxUOQrAifrVqGDJyabDEWar6Jha5pzsaJFSa2VkIPIPFZUtu9pKGjJ29MVuS8CqUuGzxRCTKZXju0diufmHWnOgIJHFU7iAoSy9/Smx3+w7W7d66FHqiR88RA6fU1VccccVfNyj/AExULRq4yprSLtuBAnStCAYFUEUqwB9avxHjFKYmWUOKJG7U0HFITmuewx1IelLQelMBOM0d6MiloAVE3MF9a1Il2KBVOyj3MWPar46VyzfQpDqCaKa5wKxGROahJyKc5+Y5puev1rZABbapNasDZjU+tY8nK49a0bR/lxzWdRaDRcPSqswGDUrPxVaV+fWsooZXkAFR05zn60nXmupASJJnrxUg6dKrVIkmODUtAS45pCM0pOaCe9SBTljwcioj1q24zVVlKn2rZMADYqQtldw59R6VDupVYocj8vWqsBJnPFGccU1lA+ZPu9x6UA5pbgWY5O1Sg8VTBqZJccGs2gLNMK5oDZoqAInGKjIyKsMMioWGDVpgJGeeanXpVccHNWB0FDAd1pjCpOKRqgCHHP408jPWgrSKMf8A16oCNk709I8dqdjIoLYFO4BjAqKV8Ukk2BVWSbJ4zVRi2S2ErZNULlcrxVonJxTWj3DpXTHQlnOXuQSMVzepoGya7a9sg4JxXN6jppBOK6G7oEc7bHBGPUgg/wCNWmPOCeagEflSMp9e9TP3PT2rgktTvg9BM8ik/SkHP4Udeuak3Q6kPJJyPoaWkxkZqBjHBHTse9QuMg4qcjFQEbe3H86AIm/ipyn5Tk8+tDAD6GmgDA4oAilOeemO/pVeTsP61ZkAA9KgcEgnHT0rGRSKxIyfmzQD7DH86JBgHqODzTVzgDoOa5WaolB3jOc+mKTjnOfYf1pgB2k4H19KHIwRnP1qbjGyPwO3HSszVrgQafctyCqH8+1XZWJx83t9a5nxncG38OzuDjzG2kg8jrWMmXFHCzXZnfk4wcE+talinAJA59652zcs2TycV0lkoeIYOWzn8u1YJ3Zs1ZG/ZrhQCen0q55w8s55x2NVLfMcXGQvAwDxk+v5Gnkjt061qmZkxlG855PTjvT435GfxqsM/Lx8o9as2yg9efQVQGlbY7nknuKvpx2z9KpwRbVUgYHXmriiqQmPPTpzTTweeKUnB/rUZbIPOPSmRYUkYxgYqKRj0HXPelzzjNJke1FyhvLHnj+VOUEDrn8KXHbinovzY9apakCogOOlWIoiDwMfShIsn19qsrHjmt4w1JbFRKkAwM05EJPSnEf5NdaRkyvMMDrVJW/eN/KrsvQ+1Z54kY/ypiLidueDVXW7Nb7Rb6FsFWhYfpVhDnFSOgZGQ85BH6VvRly1FLsefiaaqU5RfU+PLyIQXEsYbIRyoI74JFNHv1rX8X6e+m+Jb+BgQfOZhkY6nP8AjWOWNft9GpzU4yXVH8d4yl7HETpdm1+J9dzQ9TisPULdSSB+ldPImRWRdw8HIr+fZKx/a6ZxOpWRB3Dj2rJZijdPrXXahaZ3EgH1BrmLyAK/3R1/KuWRoi5p9xuYDPA559K6Oxl6YbNcZBMFcMSTj2rotNvgcdNualMLHY2jAKO39K005HXIrDsZgwBHTtW3B90f0reBJIRmkxx0p+O/ekwD9a3LIjGCKqTx8E8/Srx+lQTpleaxkhLQybmLqSOnasi5BX6egroLiM7jkd6x76EndxjPeuaSNomaGw/tViE5K49ce1U5Fw+G4/rUltOFI3EgH9KzA1ohkYH602ZAAen4UyGUNg+nanSNxUFIzLptq8nnpxXN6vKPLwCM55Nb+oEgHnj09a4/U7gfdG0H1NZTlYuMbs5i1uE0/wAX2UrMR5v7k4A+YHJAP0POa9MiOGPPHpmvINelA1K0nVFaSKQEOQcjntXrVu4KI3YjPA71FCd29SK8OVJlpGHAHarcD8g9/SqCPk/4irMDZKivWgzjNe1bnnjoMmtS3OTzxnHINY9sQScn8DWxbEZGcbfTpWpRoR8DJ4xUh4FRxkAcH86kHIP862iZsp6ax/fgrt2ysOnUVpoeB6/0rK0t2KzZJYGViuRyAT0/PNaaduK6I7EsS4OWyBx2PrVRhz6H/H/69TzsGLYYknqD0B9qrsd2MDsDUskiyN3pnsKeh4J/Lnt1H9aYTljj0yB609SAdoPzdPrSLJkGB6Y/l1/rUw4JwPpx+NQpwB6r/Tg/pUgwoHJ+X39KpEEpAJI7Ujc/59ab93I644FGcfh/+urAeoyPx/Q//Xp8RDfj/Woie3tj+op8ZycfXH8xVohm7pJyN3cjd/jXo+lsFtIgP7tec6TnB9D0+jDIr0KxO2GIf7A/lWjXunNUNPaCOlRvFmnRSZFS1z3aOYq+R9aieLirzVA61akwKhXmnKmTinlQKkgTPJq3LQEiWCMKKmZsL7U1eKglkz3rG12Uhkz/AK1Xc4p5OabW6VgZA4zxjNULmAZ6VptyKgmj3Ctoskw5A0OcE4+tMW+ZD8x/Cr1xFjIrIuI/w960A07S8+0kkHODWpGa5/RCQ8wPXINb8IwRxSZDZZLcc0D60zPNPU5FYsLjh0o6gUnQ06kWNz1pRzxTantk3yjjgVLdkBdto/LjAqemU7oK5HqWO/hqKV/enk4qs7ZY0JABOaTGaT+GnIu5gK12ATHIzVi2bBxUDNlifSnI2GFQ1dDuXHbioHp26m1CVh7kZTJpdvFPpM/jVgREccCo+hqwcGoWHNUgHRykHHapc+lVSMfWnxS9jSsBKRmo3jyDUo60EZWlewFErt4NNPWrcsO4VVZcHBrZO4CqxH9RTmXjK/d/lUWMU4Pg9Ov607AOVuadTSvUjkd/akDYOKQE8cuODU6tmqmc04MVqHG4Fuo3GaFkDUMcCoQmRHgmpYz8o/Ko6A+BVNXEWM80hcAVAZeKiaXikojuWjItN3g96pmQmm7znrV8gXL/AJgFV5pqrlie9JTUbE3BpM0wjJAp4FKELVpsSRqpJxViOE0+KHHUVYVMVEplWKc1uNtYmo2wKniunlXK9Kxr+LhhWlKVxnn2qRCKfA4P0qu3KjHB9M1o68u2RW9DWZj5Bgc/pTqKzOuk9Bu3t6elLnOD1+lJnLf1p2Bn2rnN0OGQScfhTT6dKXIHXrQ3FQWMPQdKifJPH4GpSRnGaikIIHPftQBCwwT+dNBA7556UMccfjTAfm/HNACyng84yagbn2NSyn5Omagz8gH6Z6VlIpEMnQ8j3qHIwf5U+Vsnn/P1qszA8eneuOTNUTbwMjOOaZncreneog2cfypHUFcjA55PtWbZViK4YgHnn69K4z4i3/kaQluvWZ+B2H1rrrr7v4cmvO/iXITq0dsCMKgJAPQ1z1HZG0Fqc9YbkKqCWwO5zXW6Yn7mMqNx9xyD7f57VzujqI50k2hlAOcjg11tggQH0HTisae2prM0Y8YXB4HelJGOeuPwzSA4xj9KTdk9en61ujAenp36fWrtqOPr29KqRcjH55q7AmGHJxnitANG3yygEkngc9hVsccH/wDVVaAde2fWrKg81SExGOGznH+FRsMj0z6VI54J6D2qI8qeB04piE3Fsjrjj60mMAdvpzQFOOg+gp4UFlz1oAFXIx1qzEoA6c/nUaqT3JIqzEOACOnrW0IkMmRePpUq0xT+lSd+OtdkUZEickZpT0BpFPzY/Ghv84qyCvOcBqzSf3hxjFaMx+Xnms5v9afpQBbiPHqamBzUEPTgfnU341SMZI+cPjNaND41uGP3HQFfz/8Ar1wobjoD9RXrf7QFmqapp1wq/M0bKxHfnvXkW0qSAPyr9mymar4Sn6fkfylxNQ9hm1aHnf77H2cRiqtxECD7/wCFW+oFRsmetfiEo3P60Tsc9fwEg8YBrndRtBIT2NdjdwkqenvXP30HB4wRXLJGhyDJ5TEHjsaltp2gkG0nFWb+HHQZqh396xtqWdjpF9uCgnGa62xnV1615xpVyy9cYBwOK7HS7o9M5PrWkXYg6ZCDS7R6dKrwy5ANWA/4/WuhO5SGkYqOQA+9TZ/WmMRg0NEmfPHjIrKu0JJ7VtT4xzwOgrNuI89R+VckjWJgXSHJxVIEqT/Wta6hLduvasyZAG/wrAtk9vcbSoPHPB9au+ZujJNZCEDGAParEMmAfQ0CTKmqSbVP49K4PVbjY75wAOxOK7nUyCrZwfwrzrxM/lLIRkDHPGea4sRtoddLV2Ob1O4EssRbAG8MBwPevTvD199t0i3mL7gw4I9j0rxXUb7DqCcYJIBPXj0/GvQvhhqa3Ph1IAxLQDax4znv/n3rz8JUvNnVi6VqaZ3qOPUZ9Ac1at3XzCPQc1leb86jhvTirNu/zE4wTjNfSQeh4ko2N+2l+nNbNt0HPIwAa5+0YH0981tWrYX1962uI14nyOeoHP8AWpGbAzgcVWgIA5zg84qWZgkLHOCBnrVqRDRV0ck23PQuxX6Z/wD11qDOOtZWmp5VqgxwSSMehrTU+ldkdiGRzuZGYFVUdto4PvVZnOeCME1KxwcjJ5J9zUDHvjHPGfzoZIhOTk9B29P85qdfQ9Biqyr8wP8AXNWEGTjnmkUiVD09cc/yp4bIBPXuKavI643f1pRyc9z1/GqQx3t1OaToT9c5/wA+1ID36jP/ANakzkjv6nP4VSIY8N+n9P8A61SRnBzxxz+R/wADVcfLyfmzjp69KsRZZwM45H6jFaIhnQ6SMYUHJHGfpXe252onsBXBaWc7DgjO3n8cV3IOzAGeK2WqOSqzRhk5q4rZrLhfpV6KTgc1jOJgT+9Rv0pd+ajdu1ZpAMIyRUqjBpg9aUnNU9SrCs+arSNyafIaixnmqSsMN1JjNSBM0FKu4EO2mOM5qYrimMOKpMzZnXC1mXMXJxWzPHxWfPH1/KumOoIq6am2dvoK2kOKy7RdshJrQDgY96GiWWFP41KpqujYqXzMDHc1i0JEvvilHSmrwKcOlQWg/iq7aJtTJ6mq0Ue9wMcVoKMCsZvoUh69adTV60lYFDZWwOvJquetPlbLUzvWiRSFXpT0O0E96jHp1pxOeOwpiYUA4NI3SjqaBExNCDNRbsipohxUPQodSEZqTGaYwwKkBhPNIw3DgUp/SmFiDkVQEZGaY3BzUjeo/KmtWiAkgmDYB6ip6z2ypyDViC4yQG61LiK5YqCWHOSKsL1pCKhOwzOK84puM/nVyaHdyOtVWBHB61upXJBCVIIODT2CuMrhT3Wo8cZpKdih6tzg07IpoIc4J/Gg/J/jQBIGwakDg8VADil3kVLRJNUTnA4pQ9I+MUkBEX96YTSMOaAM1tYgXrS7aVVzU0cW6pbLSIAhp4iOeKtLB3qURgdqzcx2KawEmrMcGKmCcU8Jis3O4iIJ7U4DNSBKCPSouK5E4/Ksu/jGDWswqheJ8pram7Mk8+8Rx9TjoawlIwe3vXU+I48I5H1rlkPv2zXVW6HVSY3eMH24NLv6VDnBx04p4JI+vPNclzrRNnPrQcd+aYOffilLc9cVNyxHPcnoagkOD9albk4HQ1A/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+tdESGXoeq5Iweh9a04O+QGHXIrNgx3GR6VqWy8r29q0JL8QIXng1MDk9aijB7/l3p+7nnigGIWODwce1R8kkjBOPWpDzjJxzxTN/Izx24qwAAgZGM9SKkVSSR6U0c4IOealQ4IqkiGSRrkj371Op/KmKcjPWnjjnpXXFGbJQfftTwc8d/UVED/9fFPVs81oibEqnnilb9ajHTnilJGB61oZkM3C1mzHY/TPsOprQnPArOlG5gfxoYFyBu3Wpx09faqsPXr+VWgAaaM2eZ/He0EvhmC48rzHjl4Yfw14AMt2J+lfTnxVg+0eCdRXByEJBAzg4Pavl4HPUbj61+o8PVOfCcvZn868e4fkzCNT+ZfkfatIelIOe9H8NflLP6OK1xFkcViXsG0+/XNdDIMgVl30fB7d8msJItM5DUbUEZA6CsR02tnr25rq76Akt7CudvIipJ7+9c7Rohtq4VhwOvrXU6XMcLzweK5GI7WH6VvaVOfl56ipTGdvaynaMd/WrqMeOKx7GUMAe3pWpG3GfxNaxZBNv56/SmNJg+v0pGPviqcrcZ6k02xoc8o5Pf3qtLznvTGbk00tXNI0SKlwg5/rWVcwEE9ce9a8uCc5GCeeaozqpBzzzWRZl7SOvbjPSnD5celSSoB/ieKiJwP8aCNivecx84xXA+KId0MoGAcH867655QjHHb1rkNbjCxyDBJIwMVw4j4WdVJ2PAfEtykckhlC/NgEOMsoBJ4bsM9QOtdp8E/EC3l1qFuhVgyLKzKep7Y7HI5rzj4q77YNtlZHJP3CrF8g5Uhux5/Kud+EHxGh0HxrFDeOsUUrrbJGihVUnCoSMnnORx/jXjYduEtT1qi9pTsfZC8AMMj3q5bShTg//rqhF8qBc7uOoOasIxyD1A5r6elK6PDmjbtnwoOf8a3bGQsuc54rmrVuACT6HNbVk3+1wOuBXUjmOgt3Zl5OT69D71LcsRC59FJ9e1VoXynI+vNTXTnyj/u8iqQDNJ+WzjX0BI+h5rRyPU/SsrSiBAo7HkfnWkDheM59DXdDYxZHI2SSTk9c+1QNhuDmlLAE5AXH8vT9aj35OCcHFU2SOjGSfbip0OOeepx796hQ4BI/Cp0wPoOxpFImC9COf85oIyMd+f1pFG3HbpTvTj8PxpoYh5yexHFMYnHT2/P/AOvTiD9CP6GkJx0PT/8AXTIAdT6Gpoj8xx3z+eM1DnHPuP0P/wBepoCWYcDhh/Mj+taIk6XSB93Ix8wx9DXZlvmrjtIXAh+oH4g11zHDV1Q2OKqWY3xVuKTFZ0TZq3G2RRJHMXRJxQDmoQ1SKffmsGrGiJKazU4dKaRmkUMIyevFOVO9OCc9alVKlsCMJx/jSlPaptme2KQrmouK5WZc9qhZcdquMlQOMj3rWLEynMvyk1nyjLGtOUfLVGda64MlFRV2tUobJFRyfLzShs9q33BltTSo2+U+i8fjUQkwmT2qSAbUUd+9YszLaNmngYqJTip4V3sBisJaFIt20e0Z7mrI61GnAFSVySdzVC9KY7bRSk4FVZZOeDSSuMUnNJTAc07GT71tsUPQ7cnvRjpSHCkgc470ZNSSGeMU5Rxmm9TUmCFoAjxyKtJVbHzZqzG2QKmRRMBmmsKcvIoJzWIFdwRULCrLrxVdhz3rVMBq9KGTaPUUE4pVbselWK5Gy5FRMNpyAcVYZfypjLnNUmG5Jbz5GDVnPFZhBQj+dWYJ88HrUSj2EWSKilhDDPepQaQjioTsUUHQoTTKvyRhxzVSSEqcjpW0ZXEyOnh9oIIyPemdDRnirEOIxyOlAbJxTQcU7bv6cH0oAUE07dkVGD1z1p1ADGHNCinEZ6U+OMk+9DYraipHkVajjx1pY4sVMqVzykMQLxT9tKF46UtZXJbE20tFFAhG6Uh607rTSetAEZ5H+NVrpcqas96hmGUNaR0YHF+I0zG30rik6cfhnpXfeII8xk1wEWcc9iR+pruqawTOijuRMDuz3HengYPOT3I9Kjc8k1KOO+T9a4md6FXAHpSnj6ULznHOcUpHHWpGRtjaPaoWGMj8RUrPkYyPqBULc/hVAMbgetMLc5pS2R3P1ph6e1SwBs85/Sq0iY7fXHerWOODkDvTCvNRJXGiskWAePxqZY8DGKnCUYHr+OKz5CrkMg+Uc4x1qhc+/Xnir02OOw9KzLh+vfHP41zz0NInM+KbryNNn2th3GFx61w1lDtI4x710HjeUyzQwqcNHk9ehrLgVeCqBQcHHrXn1JHbBGnY5GcEZ9xVzdnr1IOT61TtWCqOPm9MVJvBdTn+Lrj9KyiJoGznI5OCefSrER2jfuyAeuKrn/WnnAz6VZhj255wG4yeorpizNmlbDJ9e1a1qvRuDg8isy1bL9QT64rUt1IPB5FaIZcTGPp60u6mqKUqc/0pkBkD/wCvTR6jGM0pGeCeKB3PG6rAcF/Lsamj9ulRL97I4z39amhGD3HetYmbJB0P5Zp3YjrSAYORjHtSlcE5rdGY9Tz1xT1P0qMZAwR7U8Z9B/hWiAkByB05pT70gOMmgnitEZsrzEe9UW6gZ49KtzHb3qo3XjtTJZLEecdatg/WqMJzgjkH1q3H19B/OgllbW4ftGk3SDGfLJ5+lfIc6GK4lTOdjleTjoa+xZ4/Nt5o88spH5ivknxJpx07X9Qtixby5mHT1Of619/wxUv7Snfsz8U8RKP7uhWt1aPr1fmA7ZpeopKd2r87P24awytUbpAc+/WrxAPvVaaMbeOKiRSOfvosk98iub1CLAPFddex5Occ9Kwr6HJPr2zXMyzmxxz3FaWnyFcDJHsB1qnPF5bYp1tMY256CsDR6ncabOSFBPYda27ZwQMdD3rkNMuNuB+RrqLKTOK0iyWXmGR3qGVMDjp71YByKay5/Ot7XRnexmvFjnBqFhg+h96vzR8/Wqcide2OtYSjY2i7lGU4AwMcVRmkIHPHrWlOmQay7pOp5rJmvQrO+e5qF2xgih9w9qiJ6Hke1YtkEV0fkb2rmNZBwwPHODiujnkAyR6fhXO6qFdR1x2zXJW1jY3gfO/xg02Z7SZooZpAFPMcfAPb5vWvjTxDqt34f8RWtxEy4t5BMm1f4gxON2QeM9j3r9AvHdmtzDKBglRjIXivjL4s+ExCb7CMvlOojCgAnHfH4/zrhwzjGpqdlRycEkfoL4B8TQeLPCej6vBcRTi8t0mZoQQoLAHGDyOveutjYHGQTXyB+w14+F5p9z4QMkckdrGLmLClZcsx3BuTkAgYI7EV9dxtuGQcrmvVp+5JxfQ4ZLQvWpbPI4z+VbNlLjCg8n9aw7eVVDAjLHvmtK2kBPU89q7YnK9zqLab+dTzv+4b6HGazbKbGP55q5O4NvIeANnTOSa1Qh+mk+THnGQoxWizAKT/ACrMsSBEgzxjPFXy2IW5xjua7IvQyZWnYFfwHAP4VEsgPTk9celJKCowDUSAfe3fQHjvSbAvQ/eAPQVYRs4/A/nVSI5G4A7SOvv/AJFW4/bp/k0IgmXnPvTxjOT19/emZwpIxx2px4B/zjvWyAQnLDgjoSCfbH86YecZ74z7U9gcHHXnp+lMbgn/AD70AHX6n/Cpoe5B7HH86g549v8AGprY46+uCKtEnUaSeIvcg/nXXTH5jXJaIpK2/I4GD+BrrJee34V209jjqhE2ARVqNqpRnBqzG2ea0kjlLq1ZiFVIzkA1bg+bHNcktDRE4jzSiLjvUiLT9uK5mxojVAKcFp2OaXAqbjG44pCMHpTttJQBE4qu/SrLmoJO9axIKjjIqnKv/wCqrrDFVJRya64CZQmHBqKN+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/GmsgarUrCaKFJzVh4McioStaJ3IsDOz4yc4oHWjbTgh7daZQ+MZNTwDkio1GFyaW3O6Yt2rKWwF5Vp4A60iHinfw1zMlhjikpx6ZpN1SISiiirAbwaaec05+lM6U0AhOKikGVI9akbrTX5GKpAc1rq5javOn4uJADnDkV6Xrafu2rzacYvLn/roa9B60zek/eKbkbj35qRDnofwqNwA56fhTkzjgVxM9BEwOR19qCc45zTC2MHI9Kaz8HBqBg7+35d6rsfQ447U5mznsPeo2OetUK40nuc/hSfnQRkDmmgY78VIyQtmmr36+vSlHA/WmjrihgTBh/9ams3GeaZuwe9JnH0qWwIrnpweax72URbuRxye/Fad04x14rk/FeoGys5CrbZXOE9+K4arOmCOK1K6a81GaTs5P8AOpYQAME8dMiqEPzMCavJIM/L24ryJO7PRSsi4jbTnJ6Y/Cnb8nnmod3Ax359aDgjDcgc8nvVx1M2WQSMlegPQnNXYMlQTzxg1SiBY9ulaEAA2kZxkDaea6EjnZo2qkkcfpWtCoI4/Os62U7vwrTt/U9D2rVFFkZxRtoPC+1JnHoKtEAV5x93360gGeDz6HFO4PPfNKq8/wCPaqRI5RyM8Gp0Ax2xUSrkZ7etTIOcccc8HitYkMcRweaQnaR+oNOzn+gprHKZ78da2sQOB445p4IGT09KjUjNSLjkY/GrQEijtz9KRj+tFNcjGM/rVokrTY+g71VI+br+FWpeec4qsx5OeD7UyGOi+mBVmMnHJP1FVYzjsKsxnAGKoViwMMreh9K+Y/inaLaeNLwxKMyhXYdcHGP6V9Nj9K+ePjnpZtvFcc4LDz4v5H/69fUcPVfZ4mS7o/OOOcP7bLoySvaS/wAj6JBzTx0qNDkDFTLXyp+kDSMf/WqOVcip9vSmMM89qiSAybqItu4681jXsGQcj8q6WaLqcccVmXkGM8dfSuWSNUzj763HPHPoKzkJVge4ror6A9Rz2xWDNCUYjPQdSK5mjRdi9pl0I+CcAHPNdbpl2HHXg1wcD7HUkjjniuh026IIx3xVIGjt4JMqPpUrVl2dzvRSTWij5HWuiL0MmiOYcdM1Tk4J/p0q5MeO3vVOY4HFTIqJTnOVxke+OlUJhkEVdlbnH+RVN+RnHX0rmZujNnQEntzVRlJJ9QPxxWjcDj0qhOm485zWLQWM+4zjngVjamvyH0Hetu4jwOhIx69Kxb/7u3nA6ACuOpsb01c4PxPDvgfJ4Hc9Pxr5r+NlvG+lyByixrmRQI+c/wB7PbPH519M+IVLRuvG3kkMODjt+tfPHxdCBJo1VWjDbWjJIUHGRk/jXkr3aiZ6UYr2cmeM/sta3JoPxaH2fy4o3/dsAfn25x8p5yORn14r9ItMuN8Y4Izzz1r8xvgbHI/xZklSQrIhdso2CfnGQD2OK/SPw3cebaRY5GBznJzjnPvXvt++vQ8eLvA6dGxWnaOMgZFZUYwQSDx6dau2zKGJXjn866osxkdFZkHGcY+lX5yBbSlWYEggbTjA+tY9lLgg960HkLQsOhbNdETJlzT3DRAqNq9hnp+NXi6rC3pjtVDTzi1TkjPtirbgMhHQHg49K6UQV5hs9SR3zUcf7tQOvWnStucL1B7Z/wA+lNB4J/DFIC3Hxx09KtIcKT6f41Uib5uCPz7f5NXE54zn/wDViqQEyml/DPT/AApqnK9+RTgT7/X8K1RAY/p1/KmHDdP5fhTjk5OPcU1uCcAn6UwEyCPQn39qlhJY/XofwqPpk/U/1p0J2kdOD/I1SJOs0F90aH1wePeuulHA+lcX4fP+jxjuCV/XiuzLbowfau6nsclUZUsJ4qAHFSxcGtmczL8Zq5bHms6N/pirttJ8wrkmikaidKdUcZyKf2riZQtJ+ppaaTmggSmk5pScU1jTQDHbFQsakbmoWbtWsUWRy1TnGOatsc1XmGQa3hoZszpDnNUXOGz3rQmBH0rNk+8a7YjJ7U53e5q/Ccis22OCfc1owHtUzEzQtxgZxVpfumq0XFWFOBXDIpEytgVFPJgYo3flVeR9zE9qlR1BuwZyaKbuo3cYrURKrce/rSU0dKdUFignrU8K5aoVXn2q7GmwAVnJgPA4pjHAp+6o5G6iskBE3UZp3IqF2+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/wCpY+1eYXvF/c84+YcnntXcv4ZpT+MzpziXpinAjOCf1pk4xOaOT04rkZ6ArNnGRikJopp9fekAH60zI+v0pxP/AOqmntxnPpUlWEPTv9aaevp7Uv4Uh6UDF7Yph69cfXtS54P+FJn5uRipY0DHjFQvLtJGenWlmfbkn86pvLzz+ZrGTsWlcS5lCqTgmuA8aXQluoYh/wAs8k/j/wDrrtLybELtxwK8y1S7XUL+WZW4Bw3+H6ivPrytG510lqQRjaT6CrKH5cnFQqByPXpTl9Rwa8pPU9EnyPlwR07VKjkKOgPcGqgYZ55FTwkFh2reLMZbGhACVIAOa0rXkAEZPY9jWdbAkDBGODxWtbLuGDx7g11xON7mnAC2CDj+taMOCAao2ygc46VfUj8PzrRFEqn5R9OvrSHPTnFA470AgYyOO1MgXPU81Iij6Uwd+mKeB0rREsnTAIGTS428AkUxTgj+VKCQAM/pWqZBJ/P3pCN2R39qRW+6B17+tH8W4DPoa2WpAqZPXqakU5x1zUYPJ5PFPXt6dKtaASYx2prtx6UZ49Kax6+1MTIpORUDJgdSanI6+lRNnGTzVohkaMMDBH51Oh4znrVUnawAwB2AqaM84p3EWlPHXvXmXxb0z7dfae4UkiNgcfUV6YnSsbxNZreNbsU3Y3DJ/CuzCVfY1ef1POzDDrE0HB+X5mzbzb1BBz0q2hrLsZMov071pxn8PevPi7nokm6mkZFO/hoI4qwIWHBqjcw5B/StBhj+dQTJkelZSjcpM5q9tvm6Z/CsK9hIz0AHcjtXW3cXBPpWJe2/BOM+tcckbI5qRdrDnmrdlOVfGfzpt5DtORz+NVoWw4PTmsi+h2enXWcc/hW7DLkcGuKsLraQCeD2NdNZXO5etWmS1c02+bOOh9arTAY9M1Mpz0OT6UyXvyBV7kIzLhcMfSqUh9fzq/cjHNZssmCc9u1ZtGqZBK3HvVOXGRnjvzU8z/5B/OqkpAY+n1rCRVyvcAAe2cVh32NpxnOelbVxJ8vvWJffMGPbrxXJU2N6e5xmvxsYXOdo/nXz78aQYtEu5JDv8sDaCTjnJ4/L9RX0VrUYZG3AHHI9QeelfPP7RO+y8E6syxgIEJYOCc5HUY9v8a8dq9RLzPRvamzx/wDZf0n+0vGV/cuEWM3CR/J0J+ZmAJ5P06V976MGUrxyecV8h/sY6EZ7S71J4oWinuJGVt5LI3yjYQeOxOevNfYtlBtAPHqK9vebPEg9GbsB49KsRHEgJPNV7bIX0GKsKPmbHp2710RYM07SU5461pK5ZPw6VkQ4TGB19K0In3JnJzXZA52a9i37ocn1Ge1WiQRkjJHA/qao2j/J9PbmrmSq8Ecc810IkhcEnC4B7Y96dkgDoW/nTSQMjtnsO5oPqQOGyMd6QEyHawGc4HPvVtJN2MDjHFUon2leME9jUyOeMHt/Knew0XRJ12jnqART92MnPTr9KrIwyAT14qVWzgHuOfr0NaJiaJQx9ehpDxgfhSZJx69aa3Ygd8j8q0uQSBfx6CheGxj0z+IxSc7ePc/1oHfn6Y/OrQHR6A/ykepz0rtVP7hT7Vwnh9wXxnPUV3ELhrNPWu2lsclVAOalVttQD3707eAK6bHKWUccCrls/NZivz1qzBLz71jKIG/C/wAoqwDmsy2mxirySZFefONmWSk4ptG/3pCcVmJiE5pjHjApxNROatIkjY9aiduaexNQscmtkgEJ5qOQ4B704niopDWqIKs4yDWVMcSGtWfABGazZF3Sf0rrgUhIwVYGr9ty/TpVYR59c+oq3bLgA56+tEtiTSSph0qun51MpwK4mUgkeoMk0Svk00dKaRDYu7H+NCHdz+VRvlmA9amUYNU9C0OHSnLSVLDHvPtWbZSJoUwMmpxxTVXbTs4rnbuIXJqGVtopzPVaaTdxTiiyPPNTKagzkmpFb0rVoSJweKWmA0uTUWKsOpVcrUecGgtSsOxbVgRTsiqSSEGrKOCKhqwEh6Ux03fWnbqO5qQK5GPrTd1WGTNQMm01aYCHjpSb/X86dTCMjirQkMZc+4phGafyM0HDdePerQWGDI+vpT1Yg01l5pwXmkxlmOXOM1MDiqwAXrUM12TkJ+dZ8t3oJssz3AQHnmqQJlfcajCs7bmOTViNdtWoqIiRFzxVhBxUcac5qwvSspMB68U7Ipq8U+siWFITxRupCcLSsFgJ5/xpu6hqbkVSRQZ5xTSaUnNMJx1qgFbpTTwKQnJ/wpCfwqkBnauf3L/SvL7vB1K768MvT6V6fqxxC/0NeWXLbry6b/prgk/Sutfwy6fxFKc/vSM8e1NHI/rRN/rjikXge/euRno2HcelJxRupCfepBCHIzUZbn1p7jHPeoz1OO9AxpbPYmkz2yeaC3PpSAkr2xUFjgTt56Cmk5I/lRnA59eoqPcAcnr654pNgMu3245xWZI+GPAIFXblt5J9OntVNlOcnoawbuUjO1WYpp1yx+UBD+vSvMLCf7REJAD85J5+uP6V6D4unNvoFyynBOB1rzqxIAUD0xXlYp6pHfh9bmkBwOOTmj69RTS/HqcY+lAxsHzdq4EzrsKXyQDxViA/Nz+lVGc4LdzxkVZthhx1xxjNbw1ZlLY17cA7MdPeti1X5gcY9qyLXG5QM1s2gwwBrujscfU1IRwCDxVuPpzzjuDVaEAqOe3WrCHAI/KrRRJnOCeaBnA7fWkTOAORzzSqPlHvTIJVGeKeFOeOTTYvvfhUg46da0RDYqdxzz0px5XPBA5x7UD5hnj0pO+eOlWiQ57/AHgc49afjDA9xxxUeRjPHAz16U/OCcY6de1bRZAoGDwc07HBHX2owMjg0HgZrYBTxnnj1pueoB59KUj159qaSBntQA3Gc9qY3OakJ5HX601hnPbNUiSjMoLjHUdKlh9T+dJJ980Rnn19qnqBcQ5yecY602eISBcttxnr3p0XOM4p+4ADr+VUmS1fQyLC4G3A6ituFtyg1yljLypziuis5TjHT0rKL1GzSH+cUoHHSo0PA5qRTgf0rdEiMOnHWoWXNTnkc+lRuMYxSaAzbmM849ayrqHrxXQSIST/AHcfWs24i3AjFcU0bxZyt9b56896xnXY3XjPfvXV3kHB+XPFYlzbBjnA/LrWDNL2IYJNvPQda3dOu+F5zx0Jrm8eU4JGMdhWhZz7XGTUpgdrbTbgOalfkHjHrWNYXYOADk8da1BJuXGPyrRMlor3Ayp46Vi3ICOa3ZRke3rWLfptyc0hGdKwGeoJqrJlgOSuDmpZDyck8HNVfMbewwWwQOegrGeiNI6le5OwtnHB44rJu3JzkYrRnyM7jkkYNZd2N24Dt6968+q9Drpo53VlBifIH414H+0pJPP4B1pBKWzCfmxgBVXhfQDAr3+/wQwIyBztPevFPjbYpqXhm9gkERjljKqJOUB9SPTOK8xO1RM7VHnhJFT9j/TfsfgO13HO9RLuwMZYZwMDt+dfTNvGMfUYrwT9me4+0eEoXRUWHOyJYlCoNvDcfXNe/wBqdy8dh2r16T5rvueQ48mhbjUKOnNWY8H/AHjioI+R+NWYkIwT1rtjEykyxCCrcdPrV+AAjJNZ6kqeOnUk1aik5ByDmumBizYtpAABj5e5PrVyR1K4bGcdP8/hWZZneq9ckY5q+0gMWOgzj6V0okQlmUHAGTnikVt3AyuSSMd+KYJPU4HIpyPyO3GMCgCeMDavzHB//XUq4Gc+uTVdeoBxnHB9utThsY44FZspEoYgc5z06d6mVvunpwecfjVUNgdwe1SRseKaYMtbsAkdh1/Wk3cHHGO/600EHAPNM5VgGH6+lbXJsWFbGMntTlJCjkk1DGcA5P1FSg5IGc8c1omS0a3h9tsoHXn09K7y0bNtjuK880V9l8pP3WJ5PTkf/WrvNNfdCR29q7aTOaqizx+NNJ/P3oc47008mu25yimSpYpcd6rHjNAcg5yKT1A2ra4960oJa5yCbBrVt5s1yzgQayyZHpTt9U1k4p4f3rlcSrEzNionfIprPxjNMLYppEg7VEzUFs02tUgE3VG54pxPNI/INWiCrMMis+eInkcVpuuRVWRMfSuiLKRUjuDGMEZxV23uEJHIHpmqMqYGe9VmcjvTlYZ00ciEE7h+dOaYYxmuY+1yRjhqhm1OUHrWHKgOp3qRnuaGmABx/D1rloNSkmbG48+9aMUrHnPOMVSjcVjaidCeD1qwkYbGKx484yM8Vat71ozzz71MoPoUjSWAk8jFWo02KBVeC9jkA55q2MdiK45X2ZQv8NNbgUuRTHfA96hARTPtzVUtTpHyxqNutdEVYlig81MF4BquDhhVuPkUSGhm7ml3UskfGRUeR7UtxkwbPB7UlRq1PByPelYpMP505JCrVHS/zoK3LqOCODTwc1SSTYasrJu6dfSsnEkfSFQRzRn1pajYCFoyORmoz1q1UbR56VaYtiufWmY61KyEGkCVpcYig9+lI0gHfpTZZQnAqsSXPNUlclskeVn46CkA4oVcAU9VzVbECqtTqOaYi9qnjXFZSZWxIgxzUg6U1RT6xGOoopCagTFpP4aSkJ/CnYYE4ppNBNRlsc1SQDt3NN3U1j+VNLVaQDie1IDim7ufb1pCRiqsOxna0+23c57GvLs7nuG55lavSfEEoS0fPpXmkRxCTnqS2frW70gbU17xSc5enL0P61HnJ65B9KdnHGPeuVncPJx+FNPA55FMz37nvQXz9akAbp1qJ+eMjPX6U5jjoeaYxyenXsaBoac896RRg+lLtBAx2ozkcnpUDYhPB+vIqJ+PbPp34qRsZJxmoWbryRz0rOQ0REbvXmop/lTHTipxjPrn1qtevhcHr6e1ZdCjjPiJcCDQHHJLyqoI7ZrhLZzwc5re+KusS232SyQcSr5pJ9Q3GfY1zdvJhyFyVPf0r5/GT/eJHp4eNo8xqRtnjofQ96fuAIOBn2qt1A9hn5acZcDrzmsFK51lgHJHb2q7agE9cZrNjbOBtH51q2i5YY7V10jnma1mCW4GDjjFbVsnKjk5HU1l2QBVeMN61s2y8AA8dhXcjkL0CgheMZHSpwMN096ijGMeuamCrnp78VaBj1wwOKeB9c01FOMZ4qQL19emKtEMeuR/9apA2eKjHHPQCnhuDzkHoKtGbBmCn5eKAfTuc03ORzSD7uOo/UVaQh4YAfU09CenHHamIQMHP508HDbTkc8cVoiB2OPpxS54zTDng9++aAdo4OcVqmA48imk8dcU0s3rkenHFAYY6n3ouFh/Xn0pjc5pxyRxjPvR1+taokqSkA84z0pIyA2etOn6+2e4pkXbjbzjis3uBcjOR61IvTrUMbfh7VKGpoDjrR8ECuisJcqOxxXMWzfjW9p75UdaxQG/C3TNTg/jVWFtw9asKcgd63RA88jFNI9qdRWgELLxVGeIE5Ixn3rRYYHP51BImQcZ5rmnG5cXYxLmLcDj9Kxbu3xk9uprpbiLk85FZVzBjIxXI0bbnNzx5z1zVdZDGwwK1bqDGfQelZssflkgd8Ac1nYaNaxu8gDqAegretZ9y+tcnbOQR3GK2rK64AOMUFmyzZ61nXiAhueexNWUlynXBqGc7s9DVpkNHOXI8snOSAfzqk85zwT3rU1GLJPArCuDsJHbsTWFQqnqQ3EvBxgY7VmXL53Yx+FTXEuRgHDZyPzrPuJeOK8uqzvgrGdfjeSBjlTnjtXk/wAUbSHUvD11Dcn9zIjb2A5Xg16jeyHaTG22QA9+cd/0rz/xmj3Gl3EEaq8jqyqkhOGypHb615jdpXOuC91mJ+y1IB4N+zIzyW8BxAzoFPl9s46nA596+hbFuB2HWvAP2a7SbTNAuLS6Robm1la2kjOQoK91B6A9a98sGGFJ/IV7dBpnmVV7xswDJz1qwpJPqO1VoWA5zVtcE9enavRjscMtyRDuwf8A9dTqSCOgPsagAwcjtT4z83XFbRIZp2h2oAMceoq4zgBcY4zVGzJ2g/lVtiCgGD75FdKIYKe55ApxOOnrUfHHOMe9OznAz+FBJOh6c7snr/n8amX5M4HFV0JyCBk57nj8KlHy8Z64wPepaNEShhwen1p6tzjoM/pUI+XnoOtPByOnUUrFEwZlI4P+NKxDsO/Heos4cYGfX6UAkDr3ouBPE2OBySeD/n6VNuyOoy3QfrVRCdwzyKn5zxitYsmxesZCtwMHnOQa77TpgVz0DjOK83hYxuHyTzwPpXZ6dc7beN85CkLn2NdlKWphNaHQb80mccVErBvf3qRhn/61einc4noNd9xphbB70rDGTTD1pkk0UmCOa0YJsHrWSjY/xqzFL3zU2uBuRTZA5qYScc1kwzEYwatRzgisZQAu+ZTS2agEoIo8wHHSo5SCUnimk80wyAGmGTAppASnvzTT0/nUZlAphlxVKID2/wAiq8tK03WoXk561qkCRHKAQfeqMq4OKtyOMVQnlxyDTkyrEEuFBx+VULmcKCelSXM5zjOKyp5fNmSPrlgAK52wsbOnoflJPPvW5Av41k2JBO2tqJcD2reJJPGdpz2p7IByOlMUVOigkZ6e9JgMVivIqeO9ZO5qCSMxnGPpTcd6VlIDUgv+3WpfPDCslW2sDUyy1k6aHcutzkjpUTHAqNZz3/GlZgykjmpSsTcRW3S8dBV+E8VnRjGP1zWhAeKmaKRZxkVXljwTVodMVHIPxrnTKKa08Nih0wcjpSZNbAtCTqKbnmkDYp2OMjpS2NEJT1cqeKavWnAZpAywkgIqQdPWqoHpUySevFZNEkpHFFN3DFM84d+lSkA5gM1BKwVfeh7n0qFsyHOK0Ue5JXPzNTlGBUhhxzTdpB6Vtcgcq1Kq01F4qdVqJMpAiVMox2pAPanjisWxjv4qctNyKMioAWikyKbRYBS1NLdaQn2pjNVJAKxqMtmhmqPdVpAOJ/Gm5xxTS2Kbv960SKHFuaC+Kj3U1np2LOf8ZXBi0yYg87Tg1whHk2oH+wOveun8b3QkRYMnMjBcD6iuV1N8RMR1zjIqqjtFG1JalGM56nP4cU8nHr/WoozxxjGfypzHjnpXFc6hT+dJv96CQaax7+nakOwhI9evSkPbmmliGz70nY5HSncdhcgg84x6Uuc59frTBgf0ppyRnms2xiscEj1OaiYBvYDnijd1xjHpTWOGJ78c+tZN3GkIWwDms+7kBfA6EdqtuxAI6H2rB8Qaiuj6TeXTuF8uM4LdAT0rNysrlpXZ454514an4lmTfvSFiiMDnaoxx/Oks3+QdQTxxXEWV1cXjC6ucmSYFmIwRnPTiuq0u4BixuOfc9a+TxE+eo5H0caXJTSN1JiR157VIHzgDqKzo7j5ifyFWd+cHPvxShIzasX7UhiODz+lbNkNvIJrDsvmY9fxrobAEMpIJr1KRx1Dds1UnB4XHWte3QLxmsm1+nGa14GBGQec/nXcjmRcj4HJH1qQdeDzUcfTgjNTxjcMmrQMevJ9e+BTxgDPHpxTV9qcTjpWiM2OHIHQZpQcAHqDSZ5yTx6ilGD/ADrRGbEY8Z9aBkcDNGABycDOeaUA8cZIxx61dhCqo9D09KccbMYx3xSJjHHA/lTj8vXI59Kq5ApIPOaaeB6/WkPykjGB0NMLccH8qOYqw7Ocjr7Uq53c5FRdepzUsbAgDvVRd2JkmATzzQenv9KNuM8jNLwOa6EyClc4U8kCmp8xFPux8y1FEPfp2qHuBcj+apOoHFRRnjHIOMVIfrihAcLA2CMVsadKeCf0rCXg4GOO5rSsnC4/nXOmJHWWsgIq6p6Vj2L8DpzWpG2a2i9BMsA80en86aDxmn1qIaetRsM1ITmo2Hp19algUp1yMkY9jVC5iBDetasyb+w96qzR45PBrkkjeLMG6hyp68VkXMA39Bn8q6WeLJJzn8Ky7m33AmsGaGOo8s7fXpVqCTbg981HLEVPsKajYPOTUgjbtrk454qaQhlPcelZVvMSBx1HNXBLuU/zoTH0Kt4gdT3zXMXcZQMTwa6mc5GOhrA1WMklgcnnOamoroUHZnO3THnt/Ss64lC5JI/rVu5f5iM1kXc209MnvXj1tD0Isoag7FFJ546noa4TxPOI43GShIIzGpJ5/wA9TXW3t2wbc3OOikdK4Lxndi305RuMigYYO3OMHnjvnFeXLVnclaBD+zRP53hq7bcCGu5GzGTgjcRznktx1r6CsW459K+df2dGFvY6hErqI47woueCyhFxgfnX0JZuMDqPSvaoux5dTV6m9C+Vye9Xo+R06DP0rMtzlBzmtCBiV5x+HNenFnFNFgcjmnjA5H50inIznjjtQoJwcnBroRgy9a52gk47CrZb5QCeKo22Noz16cdqsnAAxz9K6FsSyXdk/X2pRz2zUYY5qRH+gx7UXJHr8uCelTpxzxmoF5PHJxwDzTl+UrtPJ/CkXEnzk5+bB7CnKQCDzioC5IBA/DHNKG4yDx1JPelc1LIb1FN5yeOSah3/ADNjCnpTt2RwQMcD61IrEyHPT3z9anEvI5Ud/wAPeqYbnIwB7f5+tPikBGMYPtVJ2EXUI+XqRnP1rqNFk860kjPLkYH1HSuRD5HoeOtbnhy52zEHnqOfUV0U56kSVztLKTzYEbuR61bzxWdYME3x9QpyPpWgDx6V60HoefJCEj8ajI9ae3SowcVqZCZC5FSK2DioS/J9qVWwfTNTcouo/FTrJ+FUUcDHNSrKCeOtO4mi6snvS+dz1qqH96RpMClZE2LRmx1NMaf3qqZf8mmmX8qehVi1531qI3ORgdqqtNiojNipuTYu+fnviojPgcmqhm4NRSz/AJ1LkVYnmuMjg1n3FxTZZ8D1qjNN3/SsJSGMuJ8Z96gsv3t8rZHyDNQ3Epqzo8eIZH7scCs1qxPRG9pmTNXQIvArC0ld0hOO9dHEgK12LRGY0DPpTw2KRhjApFGTTAsAiWPa3Xsf6VFswcHjFOUY6U4ksfeo2FciK8U5eDS45JprD3ApjH5zxSwy4bB6VEGx700nmiwrFxvX8sVPBLtOKrxHdGMdRQGwayauGxrRyAgU5unvVCGYqfarYk3CuZxsy0DDJqAjBqcmomGTTRVho5NPU4/wqOn02CJMDtS0wHNOApDHAE0pIHvUbPtzngio2kLn2pWuA+SbHA5qIs7tyacB60oxVWsAiR57VKqYFICKdu7VLJHADGKRoxilDk0hbIHFLUBq8cVKrCoGbbzQJBim1cC4DilBxVYSUom7VnyjsWd/vTS1Q+dTfN96OULFjdSFsetQeZ9aa0nPWmohYkL00tzUPmZo31fKFh7N+dMLU0tTM8VaQx2760hamk4pCc1VgFJxUU8myNmPalZ6zNZuvJt2zxxnmrSuUjitavBe6/HGcsIlZyB69BWLqk2GVOTzVmwm8y4v7o4bzSIgr8jb3x79Oayr599x3IGBzXHXlc7KS0JIyQPf1pxbg1EpxjsfWgkeoFcnMdFiTd1zTT0pueBkY4pGOOeDRzDsI5+Y03ePr7e1IzZzyBxTG5JFS5BYfk5JBx9aCduPWmBsEc5PrijIB4I/GobHYDjOODTHIGcdPSjeAcDrnvUTHcCc5PtSQCOw2emOa8t+PWt/2X4aW1HzC5cJtGMtyPXjjuK9Mml8pMnIPtXz3+0Tq/8AxMtPsneRsp5qoEygIxkk9Qee3vXPXbjBs2o/xI3OJ0spIAOjZJVQcYyTnAretrjChgBwScKeoNcjpkvmAjJGMZNbdtMpGCOBxj0FfGp6u59hy3ijpoJsopUoWGcrk5H0Hf61einVhjOMep6Vz9vIU27TjHTnFaunS75SM5O0dutdULHHNWOl09SHOa6KxXIU8kcEisGxUb+/1ro9PUMMHOOOPUV7NFaHlVDatlIxlefStaIAAAZrOtTgAnk9CDWlCB0zj+tdRzosRr0I6+hqzGMYx064qCMcDiplI9fatESyXr3/ACpT8vOPrTcd+maUnpWiIFDAdO386cOp5/HFR5/E08HBFaIkXkDP40ozwDkHPp1pM4GRz7U7bgcH2zWhAoO0c4OB+NKx3cgcfyppPBOelIcelQ2KwhYgVE74HHH1pznpjtVaSTg4PPoam5aRMGIPPGaljYjAz71TL57D+tSpKO/erTsDRog8+tKxxwAB9agikGBnOBUx6V0xlcxaKF+cKpBGc/nUcI7cYHapr7BGDx9aghPrgNSb1EXIxn/EVIzc8io4wQD/AEqXkcelO4HBbB5hOPTnrVq2OPTPrUAGf8akjGCMdq5kSjobCXhenHetmB8jHf0rnLOQ5HTFbVu/APpWkXYrc0VPv+dPH1qFDUmf/wBdbpkDvxpKOaKoCJ1z9KrSr6j/AOvVv+KoJV4zya55ouLM+VOCKozwZBOMDNasigZ9KrSLuU5FcrVjdM566gyx4qhNGVBwCPpW9PEMnjAPPSsu4ixzWbKsVoW554q5HJwR+PWqI/d8L26elTRse55qL2GWGYEHjJxWfcRiRWB7g4zVt2LDknnj61XuMMDnHTkU73RDOK1KIxysuO/X61z178xIPGeBu9a7LXbdWh3KACCScd/rXDayxEecEjncCOBXk4mL6HbSd2jnNRnKhnH3vQjpXAeL7xjBOVDBcnDlSQvHBJ6f/XrsNSuQFdcEkLwFGTnFeW+OtQRbaWMkhGhLM+SuBnjJH4148budj1pNWsL+zPdypbaxF5ryj+0yA8n3icchvcDPtX1LYSZOa+QP2Z7qQSX5lKRyzyrKkSLuAA4zu9SO/wDjX1jpDYRRnmvdppxdpHjTab0dzq7VsjrWnC20Htz0rJsn6VoRthvz5Nd0Wc0jRB49TTl447elRRsG5HP1pynt1rqTOct2/GB+npVhTxVOF9pAPGTj8asMD7YPftXRF6EMmB9DyO9OVvmAx+NRKwI7kdqcH3Z9MdqbYrE6vgnv+NSqc5P8qrR8kdKmjJIzyD3zUspIlbOMAc4/hNJvOR37UZyuO5pDgjt/KpuaDt2QeSffihWPc80zO0fLyR0FHP4YpgSeZyecZ70RykEHrUTZA4BOePlFIGOcZJP0FAXL8bAKOOMfpVnTLnybs4wvOcEk9OtZiSgY9R171JHJtlBAxTTsxNHpdpLkxsD94YJ9fStZG+WuU8PXZntkQ8kdCPSujimyM16lGd0cNRWZZbnvURb8M0wzY9qjZyetdXMc7Q9m9+KZu5qMvUbvx1qGxFkT4p63HNZ+/JHPWnCQihSA1Vn4+tIZc9T0rPWfjrzT/O9Gq+cC35mCev4U0y9eaqGfHXn2NMa4+tJyAsNLk9aikkx6VA03bpUMsnYVm5ATmYdR0qGSbI9KgaU5z29TUTSYrNyCw6SXOaqyyZpzv+IqtKwI561m2VYrTyHJPX2roLGNYbRU2nd1z/8AWrno1865RfVhXTIMVpBESNTR0G4/Wujt16Vz+krhQfeuit+AK6nsYEjxbu1QrHtJ9auDkUx4gRkcGs1ICvjHNKBzTgMUmDV3AbtpCMj1p+DS7eKLgVypGab61O6ZFQMME1adyySGQqcdjU38VUz6jtVuMbkDCpkOxMv8NTq5BqFBUoBxWDHYsqwYUhGajTPaplrFljNtCrk+1SHAFRSS7QcckULUB+QBVe4uxGCPvHsKoS3ksjkfdFIgyST1rVQ6sVyUzyOeelTxMcdahUc1OvAqnYQ7JzTCxDdeKf0FRnnNJITF3k/Wl809jTKaTninYknFwR1NKLn1FVyaaxxyKXKhXLhkDioHnCNg0xX2/Sq+pOVgLjkryR7UKNh3uW1ux60G6A71zZ1ID+LrTDqgxx1oaRqkdKb1f71ILxcjn9a5c6pxwc0sep5br+NGhVjq/tIx1qN7xQetYK6h8vUimC/yfvU7ILHRLchuhFPEuT1FYEV3k9efrVpLzHU5p8qYWNTzBmgPms8XefTFTpOG/wDrU+Uks5/Ojdk1AZgBSCYetKwEzGuT8Z3pt9PmZRlsEKB3NdHNcBVJzXDeIrkahqEUAOY1/eOucZHpQ3ZGkVcymUWVhEgwCUDH6kZIPvWEJN8pPT0rU1y6/gHUkjjuKzI15ANePWld2R6MFZEgYnrnvSjBJ9vamHIPH1yaUcDrXPcsdjnHTj/JpOtBPy/0pMZ/LINFwEILACkHTn8KTuOcd6MDHUEelFwEK+hpG44xinEbcD8KY5AHpmgCItkDOM+h9aT37fypHbJGcZwM4qOXOTk5HTjrVoGVr1uODnPpXyT8dtfN58TpYGiQW9kimGZjyzkEHj0H9a+q9SuhbQSyE8IhIr4c+IWrrqHj2eeT5wXLqzcnBwMj0Ge341pUws6uGnUirqJyfXaNDEU6U5WlLb5G9pBVbZVQhlwMZGc+tb0E6mUyKmxCMlR2H41zenzbIwzf/WratXG1fmO71Pr1r8/kmpNn3tOfNBWOhgcleoII9K29H2tITj5xx+Fc5bsSRkgk8kV0eisTIQOnU1109TCq9DrtPxuXP44710dmgIyARjBrnrBQ2M8Z4JrptPGMc8e/Ne1S0R5FTc2rcg7T0Ppir8Y+bP4GqNuMdD371ejHPFbpmJbjwc5PI/OnAEdKiRhjmps89c1siWSK2fY0Z/4F7f0pgcn8B0xQGyO3+NWjNiqeg7+hqZDz69qqh8Oc/WplOeemD1q0SyXJbGeCf8mgfL90/nQT3zzQQfrjnirFYXcPp3prPwe1BPXuPaoJHxnHX3rNjSGyy4PXiq0j5PUZFKz9jyKiIzwRwfU0Iuwu4j6ipEfIz1zUW3uOtSRx5P8AjVIRfhcnHr/OrqncoqpAm0A449quADb8v6VvAxkZ94N3A/I0yMYHt2yeaS/b94oHftRGx556jiqZmW4z1/lUmWFQIQSM1IMeo/CpTHY4sjH4U9Dj/wCtQVwM9KSMc5/SosZmhasR1DE+orYtXIHXPrWHbkZB/DpzWpbNhsnrTLRtRNxkcj61YB6dqoQuRjkZq4j5Ga1ixNEueKGpKMkVsSMpCM089KY1ZtAVXH+cVXkHB7+wq2/HJYD3qtJyemK5ZI3iynLHlScD3rNuIhitWUZHOfcVRmXcec5rFmyMaaPHqBUaY64q7NHg9zVV1C9M1iyWJnCj86jkO7Jxweg9KUnPrUcmCDnvU3EzL1CMOjA8gj1rz/xJbGNXI4HGPzr0O9H3uOOfxrk9es/PgIPJzn6Vz1VzI3pvlaZ5BrEvl+YwYkpyccYrxT4m6kspjjcmFp0cxqmShC+o/Lnn+ley+LY1jWfewIjbHGPlP/6v514P8Rpdr26YfLGV1YpkZUAY69815dCl++Tfc1xdWUaEpJ62NH4GTw2XiiS3bAmliWRAOMkHkfka+vdIfMKH/ZBIPY18NfCzURZ/Eay/doZp1Ks5c4YDn88A8j0r7b0KcTQIRkAjcATzj8K+qzKmoYi0drI8TK5OWFSfS511k5GMn8a1onz/AExWHaOePX1rVhfv+A561wK56L1NSJz3PGfTrUyn3zVGNgMHHGe/arAbBIA5x09810RZi0WoWLEmrO4EDBOR6jrVOM4PPbvUx5HB+Yf3jW8XoQT5z1IPQfSpBJkDtjv61WVwep6VIF7jP1qrgWFf5uTnipVyT/nFVwRkd8frUiEL9PpSuBZz+vtS5xz/ADqJSCMDrTgSx5GAe1Idx2dvQcgjijcByeh5FGcg/mSKaQcg0BcGwTnn8e3+f6VFnnHIz60/P4D+dMY4zwPSrESoehyQPSn7iSOvtiqyuMDB/CpVbgd/pQNG94d1AQXShjgdAc12D3hilQkjbIMjHTPevNrecxyK4OcHtXaWFz/aViqKwyDkfUVvTlbQynG5tpebiCSOKn3g81zq3LL25B5q1HqDYAOTXYpnI42NQsCBTGfiqIu93501rkmq5iLFxpAe/FMaY9Og+tVFlz3FKZR681NwsWfPIP8AjS+fj1z9Kps/p/OmmTnvRzBYutckj/GmGckdcZqk03Xk/QUxpPejmFyl7zuOv41GZTkVW35I6Uu/bRcOUlZzzx+dRs/v27UwucnsKYz4GelK47Cu+Tzn6VXkfJ/wpztzUEjZGB9akRNpqb79PYE5NdJtrC0FPNu3f0GK6hrYYBHWuynEwkXtNXaiityA8Cse0Xaq1rWxyBW0tjMvL0p23imrzUqj1rlZSIZI8ioimO1XCuRUbR4Oe1CkDRFs4o2cVIRijbTuCISmQaryJxntV0jP/wCumPH9KtSsMoFf8Kkt5dnynp2qZ4wM1W4DZ7Vpe40akeGxnk+tPEiIeSKyJbshCAcVV+0OTyawcTRG+99HEKqSayi8Ac1lmQv15qIrlvf3pqCA1F1Qsfah7wnoKz0UVMBitFFCY9cs2TVlRjtUEcZyOcfWrKAD1P1pshj1GDUq5x7VGGx0o8ys2rhclOMHOKYwwOopnme9MLE/WhITY/gd6TGTgGm0hOKdhXHEHNJjmk7/ANacrED29KZIbaR1DqVPIIwRTt4PUfjTWwB160FI8/vnayvZoDkFGwM+naqpvG9etbPja18qeG7GcONjfUdK5bd3zzXNI6oq5ea8JwM8ipre4YH29Ky1OTnJq1G20Vncuxqfazj+lOW7J69O+ayjIc8mgS4PX8DRzBY3oLkdQc1aS66c1z8dyV74qf7YT0xWkZk2N1Lrnk1Ol3ziufS9I4PWphfZH3scc5rVTCx0Iu/9qm/alXv0rDF8AODSvdEpnoPftVc6BRLGsasLe3fB5PrXJabM7QXN3KRI1xgoM4KoOjD9QaTWblr+5jtF3bZG2sQPur3J9BTdVuvJtxEGwEGEAH3f/rVy1Kh0QiZd7P59yXJ59uhpI22/41Cnzc4/CpTgEc8mvIbu7nakLngU4E898nn3FN+9xjk80A4Jx0Hb2qRjj065z69qBz34pvHY5xxmhmI7ZFACntkc0g6c9fak3YBORSA8ZP1oAGbr3wDimSn5cscnsTSls8VFK+RyP1poViM8v06c81DMzbM85okbnIP0qCY8HnkfhWsVciWiOS+I+tjRfDV5Ns3s8ZRQODk8D9cV8beMIFhu7KcOURiY25/iONoyfXFfSfx11eMWltp3PmOwfr2FfOnj+y8/w9O67hJEVcH0wev4V+j5ZgFLL5qf2r/8A/Fc/wAycc8oxjLSFvve5e05P3K+YHO043uuARXRwLiRnXcAyquwn5RgnkD3z/KuO0C++0QEr8/mDY0hb5WPr6DPtXZWakASLGFIAV2HzKD3x61+G46k6dVxZ/Q2X1vaUIy7m3aNv6EEk4468V1egxdC2CrgH9a4y1wyhdzEHjK5U5559Rmu40CM/Zoy3UDbxXNSdnY7K2x1NknGa6SxGRg9fesCwXkDrnHBrpbNQFHc5r3YbHlz3NOBcH2q/EMjHcVQgPOc/Wr8bZAP8q2RkTDnHPFO3A+2D3qMsAQM8HpRnsfw960iQPMg6Z5xmlDY7YzUO48U7Pv/APXFbICXOSSowvXBqZBwMnj3qBflyPx+lTp07k+vpVIhkvQen4UZAB/KlyMZz2phOO/HQZqiRrNgEfjVeUnseKld+agfk81BaREeelKi57fgKeFzmnrHkjpnrQO4iw5w2M8VPFD1xSovI9j2qxCvzD1960ijNsfBHtxmpzwv1pUAA9KSbhT/ADrpSsjBvUxb5v3wGPyot8n8OM0y6O6Ynp/SnwZLe4GKTK6FpflNPzyc4NMU8D+lOyVJxgZ9qzHY5iSMZ70wRc9uasOAT60mwhj/AEq7HPcWEYA65rSg/wBZ1/AGqEa8jGK0IAdy8cGpZoi/CcVajk55JqpE2AAevpVlOpz+lSmUy0rAjilBxUacgcYp2eK3WxkOJzUbMBkfoaVmHNMzwO1NgMk6H61Wl+91qZ2x0qCQ++RXPI2iV5ORnke1Vn7+1WJOc9PrUDZ6HnFYM2RRuVAB4OM9RVGUEA4BCnt61oy9D0DdaoyAZz6Vi0DKxH+FQkZXAOKnk+XrwD3NRMMA1DEZ10OoOfWsHUUG1h/Kt+5yGYVjXiAFh6+1Ys1ijyXx5ppI3ruCgEsc4wQQQa+cPiBYxzXI2QyDGSXVdu9vcdwOa+utetGngYKSHHIr578e+GCZABvVmUuAmCrckZY9a0wCjHFwctro5sdJrC1Lb2Z414aibT/HFi4aWJEBYtEm88dseh6Y96+1vCd0slhEyAbSoYFR1BFfH0emi012G6UsMN8wBz8ucnHvwf0r6r8DXQOnQbTuVlVl+YE8jPbp1FfQZ5DkxNzwMiqqrQdmem2Tb1HPPvWrAw6c1h2MgCD1961o36Y6gAV4R9IjSjf6AVOJPUdBkn9KqIeh647irERHIPemmJosLJ93nJ9qsBsLnGeP1qpt3c4x7CrMeNhxx0raMjFolVwR244Oe1TiTpkgHuDVQOVIyfwqdZO5JNaJkk4fp06+tOU98gjtUJ5PvTkbk9QB6mggspjb3HvmnpJ83Y/UdKgVtwHoKdu6fwj0ouUiyrdOeOwNG7jkHGMdKhVv5d6l89zCqfL5ec44p3GI2N3uOgxTSAB1B44FB+90zzjrTDjb6VSYDduxeD37809H4PGc8mj72eDx6c0zd7A981QEplwMDOfXFaug6l9nuNu7Ct+lZPXtnNABR89DnrQB6DdRiUC4j5Dj5/Y1UYEdKg8Oaws48iYgbvlOfX1rQmtzG2xu44966ou6MJIqmQr3P50CViOcUSRkfhTCCDV3MrEyz54PGaUz4Peq2MetJk9/ypXCxa80dQelIZunNVd31o8zjrS5gsTmXnik39/WofMzS7qfMFiYPtp3mf4VX3A8Uu4DvT5gsTGTmmM//wBameZ70m/j3o5iRWbriopW9zTi+ajkbCE1SZm9jb8Lx5Vm7k11JUYFYPhyPZbx8dea3nbbjrXp01ocrLluOB2q/AcCqMGcVei+7VyIZoQNkCrCiqEbFeauxPuArikrFRZKB7UpUUAZHtTwvTPOaxuakDRZ6U3yj6VdVBnmgqAKOcCmIvWo5CEGc066vEQEL1FZdxM7rz+VbRTerAWe43Nhc1WeT5cD+dJ1/GgjNdA0RdevJpVWpNnP9aeqe1AxgQYpAnzf41KFx2pAMUWC4iqPwp6sV6cUmDRnFVYTJFJZuTVhemarJyRVkdPaoZDFpP4qCcUtSZiHqKTtS45pwiyOtADMmkBqU24NL9n9zSuirEINOHTFSeTSGEii5IzdSE5pSpFR0wM/W7IX+l3FuRyRujPow6V5sucdOe9ertz16V5zrNj9i1a5iIG3dvTH901jUXU6abKaDP8AKpQeM1H931oLe9czNx271pQ2O9R5BpdwxmkVYmDcUoYj1zUIOKcv40BYnVzkYNTKzEADmq6gke/0qVWxkevrVILFlWwaivbsQQsSQvHemebsUZP0rLmQ6nc+Xn9zGcyehHpRcpIfpiBI5r98CabKJnn910I9ietZF9cmeQ7TuABwK0da1DjYhHpxxjsDWLHwc9z3HeuKrPWyOuESZeABjjHWnZPHfHFMDZp+Tnt/9auU2sPA5+gpegHb8KaO47nrSnJwD1xSuKwbufTjNISR6D+tISGOfyzTWYkYzRcLCg449ODimlgPWkJBzmms2MfypplDg+0ZqCSXqTzzilZsLwfoBUUjc9cZ54poViJjzwMCql1KVQnNTufTqPWue8XaqulaRczF1TbGSC1duHpupUUV1ODFVlRpucnojwb4nap/aniy4w/yQjYoB4Hc1w2pxrc2V1CScPEy4HrjpWlcTPPO8shLyOxZmPc1VuE3rkAD+tfuVDDxpUFT7Kx/KmLxbxWMniH1dzz/AME3bQslvI0iLAuxVyDuIyvOfQ8+9elacxI6lvUZ4rzSzhOn+ILmIygoZSB6jPQH9a9D0xshc8cdW+tfzzn9L2eLml3Z/V/C+L+sYOnJ66HQQHLLxnDD8K7zQGLwoD+fc1wFk4Nyq5zkH8DXovh8YijLDAChRn0FfNUo6n1td3Or00fMp9D2rorcBQMAL/KsDT+GUnpkVvW+O3SvXg9Dyp7l+JsDPFXVcFRyAccVnIdvfPNTq+0j0z3rrRky4rhySCVPb1NO3Z+ucVWD9MVKJAc/qK1RJICCcHOOoxTxxxjgdKhXJxjgD17VMoyfQGr2AkXr3z7VPET15qELkf41KhwMk8nnpTuSyct8vYf1qGRsdaVm49ajduMH9KASEZgQDzzUWPQc9fwp3QU9VwD6e1BWwiLnPP5GpgMEE/Q/0pNu3BGOKcCMnHaqRDHp1H8qmj6gjI9MdzUCnke3b+VWIhkYznjIrSKM2WlGBUNyQsXX86nUYA5qpey+WhOccZwa6ehiZEvzSOelSRc7eehqup3Nxjk1biGBjH1rJsosLyBn9KdhW9aavH+etOwfWouWc7jJ5IoA5pCfm64HvSqASB/k1qzmRLHjg4OKuwDgf0qkvToD3q5B2IGfqahmsS/Hkn0qwmPxJ6VViPPsKsqefX14qUMspj+lO/nUaNgAU4MD+FbJmbAjPvTev5Up6c4wetJu4NDBELcH24qFwetWGHIPUdqhdQDj1Fc8jVFSQEj2qu2AvrVx8gVVl4AxWbNEylJjv27Cq0q8cZq1L931A7mqsgJOf8/Ws2MrP9QOO9VpBgHParTg9Pfiq02ApB5B44FYsaRnXAyx689+v+f/AK9ZNyAckA4962JwD05Oe3asy75U5OT6VjI3jscxfxb1Y9ff1ry74iIIdOuiql3ZcYXq2eDgV61fqBngEY5Arzbx6qtptyN5UPGdrqRnGO2aMMubEwVr6o48cn9WqW7M+fLy0KJHOIzMYyCVB7ZAOfX6V7r4AuAbaJV2leoxwcHHXsa8ZnQspxkKDtGe/wD9evTfhZeGSzCOxJikGccAdcDH+eor9I4owDVOniIryZ+b8KY3lqzoT66o9ss+MYYkA4BzWzDJlQDjJ4rA09v3I9Pati3b/Pavzt7H6fE1InPB9OmanRzt7fWqCORVmJjjmmmU0aEZ+UVLE21eevTNVI5MZ6fhVhWIbkH2Bq1KzOeSJw+akDlc9ORUCt8wJBZfSnq2RzW1zIsK+G+lSbyOeM8dKrcrznH9akVwcdevNNMCyr/KCMe+KcG4x3PpUCNjuAPSnhuh/pVjsShsSMM5PvTwwxg5UdcAciq6ngH8akUk+vSgZNvzxyc8DNNLc9TioxIQByKUtknvxxQFhQQeuKRsEnnBpu7Bxwe9AY+5GDiqTFYlVwQM9DTgeODn2zVZeDxz7GpEbB/qau4ixDcPbSqyEgg4OD/Ku50vUE1W1EbnbIOA3cGvPy+VB/LFXtN1J7KYEnjjOT1qlKzC10dq6nJV+GHY1AyECp7a4XVYFZGxMP19jTD8wII2sOCD2NdKdzCUbFdutMIyDzn6VM688VGw69xUszIM4JpCw/Olk/SoHPPP4cVk3YCbf3AyaTzOOmOarmTHp7UwyDjgZqeZjsWjL6E0nn44NVBJt6Zz+po8zBx07UczEWjccH29aPOzjPB9j1qoZM45J5pu/wCYnkfWqUyGW2n68NjHaopbjzCqgbiWA2nnrVYtz6AVZ0iM3GqQp/CCWOfbmtYu7sZyO505Bb7V7AYrWIEgAxkGshDzWrp0ZcZPrXsQehysv2qsEw3bvV+Mcd6bbQn04q6luBz1BolJEjY0qzGh60ioFpWnRBksK53qUlYsowBwfzFK1woU81lS6gzH93wPU1VaZ36kmkqV9yrmtPqSpjByapy6g8g44qkM5yalRcmtlTUQuOVcnJ796ZPnAHQ1YQVBN8zY6VS3BEIUg88fWnDrRjjOPxpcc1Zdxcc0qjJpVXPSnoPbpUEtibMCmEYqdlwp45pgjY9BRcLkVJjPNWVt/WpBGB2o5hMhjj4B/SpQuM96fTCam9xAeD/WmUE8UwyAH2p2IJgRUqEGqqsDUqPg1LQFgHing5FQq1SKazsUiQAGlwKaGpwOKzGNMYI6VA8GeRVknNI2KpNjaM94to5Fcx4wst9vFcjrE21iPQ//AF67F1yKzdTs1ubaaFvuyKR+lW9UEdGeYSNt46dulMyeO5NOkQxyFW4IOCPccUoUYrjaOyLG5JPSngYo24pQKSLADPPWpVTvSL6mnFqAHg4pF/LFN3DuRiobu6FvCzdeOg6mgCPULxo1WONGklchVVRkknipWiTRrHyvMLzHDSO3J39Dz6UaZbyWCtfXDbZ5l/dpnIVTkEfWsLVb83km0N8gPUH73HH65rCpLlOmnG5Xmma6nJ9+MjpmnKSRxxkZqHBwSDyemP8APrTmPBI5wRj6HkfrmuFs60iRXGcgdec+tSqSuR1x0qBc7s9TyQfUdamHyqOAO35df0NQDH5DY9KAQ2cnAA6/z/WmZx3B5xx+RoLH05/lQIVjgEe1NJAU4PtTSSD60xjwD6c80BYfu/KkzkE8/hzSdDnPvRkA/Uc80AMkbCYxz61WkY5wQScdBUsrkuDk4weR0qnM57sx/GtYq5EpWQSOIxjIz/WvH/jP4jUWkOmoAWl+djnkAGvUtRu1tbSSd2IjRfXpXzN4r1A6v4ivLoncu8quecKD2/HmvteHsEq1b2sto/mfmXGmZ/VcF7CL96eny6mGc4HrSNyBj/8AVTvvOc8D1H60g6HHX3r9Wa7H4CcXqdqLfxM8vyp5yA8jqR3/AFrr9Kf9yxwu7KkL69uPxrB8URlHtLncA6NgDGTgg5A/+tWxo0u+BSmGIzlSec8cY/Kvwzi3DOGKdS2jP6R4DxTqYJJv4XY6fR1L3UZOFG0nBHQ5Ar0rR48Rggg44FefeH4mJ3ElixXBYDp+Fej6WjAcjoeSK+CitT9YcuY6ayGEGOR0/GtiMjZntjPNY1kpdMAciteHBfOeCc+mK9KCsjhluXAfl4znripVJIxgjjOD1qqsm0tjv609GBzgnrXQjFlxX9vrUmQSMHJB9Krq/PWpFYA461qiS1G2fUj0BqdOM1UTqAasxNllz9MmmBZQ8Y708EMOOvvTUH4EU7aB04pXJYn3uDnB7imHLd6k4GDjAPUU0gNn07UykEa7h6c45p6gbcMDmkA5B/WjIHrzViYZyfpTl9h9aiJAwO3WpI+G5HPrVJEslQc+pBqzD0HB/Kq8eQTjkHpVqIZYECuiJlIn/hI/lWXqj4jZcnocVpvleQfwrD1OQN04HtVszRUh7ZJ5P6VehHHTA6VTjX5vTHvV6MAY7/jzWbGTKPenbPr+dCe+aUY74BrMq5zLHtRvz/jmhxjJP6imb8ewNbNnOizHz1yauW/QdhxWfGwOfrV6BuMdPx5qGaovxfpVlPaqicHvmrMfTjBqBk69fapAfQ4qNemRTx0rRMTDODz19BSNxj270N9aYWH4DihsSBiP1qJ+B680rE/QGoXkx7Cs2WhjnrnpVWYkD29TUkknNVZZMZOe1ZstEMuMn096qOx68D1x/n6VNI/bjBqCQggknj3rNmhE2Tx19arTHIPzYyOv1qw3OeOveoJMknpWLAozLwR2NZd0nf8ACtmRNyHPykdiayrnkFduAAev1rGRtA5+9U7uOnevM/ibCiaeRICAM59SMV6lfJux7dxXmHxYTOiStjKqVz+LcV35VFSx1JPuePnM/Z4GrLtFniE6eZt2ZHfb2NaXw/186T4nEABdJBnaeRnOM4/L8qyrkOrFh93sQf1/XFYSXk2m+IrWZWYMMYI6f5/xr9ozug6uCcb6H4pk1X2OKjUb0R9h6XMrQRkMSAOpFbcJxgk4x71xPgXU/wC0dHt5QSSUBz1rsoX47k+or8PnHlk0fvNKXNFNF5HPBJP41YRsKTjiqiE96lD49xWOx1GnC24YP51Pv6YOBjp71nxSBUJz7YqwJMjIxuNWmZOJczkErngdSamVsjqPWqkZypz0PrU0TfL159BWtzBxJ93FKCO4/KolPH07U4Nzjnpnii4rE6PjHr2qVDnAzj+lVUkyQQePXNSBjwV71SkOxZDA4z0+tKGGfTPU1XWTt1NTKwI46D2rW47Dlbk5G709jRvJPuP0pgAUcnGO1JngenSpuQPLd/rS5x64pvTp9cUmeen5VSYbC9R1PJxQCev54pA2SO3tTSCOnA9adxWJcls8mlLkYJA44zUWfbPvS8YPai4zX0jWXsplySV7jPWu1ilXVYhJEw88Dp/eFeZEhSQK1dH1uTT5lJJKdR7VtCdiWrnZbtw5ByOtRN19KmhuIdViEkTBZfXsT6Go2BViGGCOoNdF7mLViu6j3yKruMZGM/X0q44qvIM9z9KykgKj4Xr0qEnn196ncHrUD/U59agkYGxj0oDcEntSN+A9sdaYDgk0E2HlsGkLDHfHqKiJ59DSF85PagmxIX+gJrU8LR51B37Kh/M1jbsnrnP5V0PheDdDcyY5LBQw7VvS1kZT2OrhUuQB1NdPptsscSbuorntGR5XBbhhwcV1EERCgV7EdjlLnmhRwKRrgr0xmmBOKNv5UWRAxrhyOCRURYk8nP1qR1wc9KhZhnGatJFIXOaTqKQHn0NPUZq9hiquamRcUiqRUnAHrWbZDYoOOlROCxzUjcCmFlDYJqUAgjz+NO8n9KnEO7mniMDtmpciyuI8fyqRYDmpwoz0pSOKhyHYi8oUu3Ap7daaTii9xDTxTS2KGbvURf3qkhsez1GzUxpRUEk4FaKItyRnyKjLcc1A059hTCxNaqIJFkSgHrTxcgEVQZqcrcU+VAaKXftUy3PWs2M1MDWbggL4uRn3qT7QpNZu6kZsVHIhXNUTBu9O3ZrIWQr3NSrdMDyc1Lphc0SePaoJkyppqXG+nltwqbWGedeJ7D7Jq0jAHZOPMAHY96yScH3rs/GVt5lmsw6xN+hrjD/k1zzWp1QegEnFKCM/4UnTHfFITisTYduwKXIpg5Ipk06wRFnIUDvVbASSzCNCTjFMsbQXRF7d5SBD+6jI++cfeI+vakttPN7tubr5LdGDRxA43nqC3tVbWtaC/LHjP3VIHQelYznym8IXIta1ZmLqhG/oR6fSsbbgHGTt+6c475/lmmBmdgSc/WpFYL15A/nXBKXMdkVYcSeeODwB+ORS7cZOcgZxj86aOOfQ04Eg47jmsi7EgXZj26c/57VIcBcZ4Ax/SogQFHYD1/KkL5Uj170BYkL4JB5zxTclzwSaYWwe+e1AbB56Dk0BYc2fXGfembuucn60m737ZpM8H1PpUhYeGz1yR70zzOOeR601m5GOmeRUcknBzx6VSExJGwhOT+FUZZCcnPU1LK+Dgccc1QvLgW8LuSAFBPvXVTi5NJHHVlyq5wnxc8TDTtFeyicCa4wowfmA714c3CZ65/Wt7xvrza3rk0hb93ESignp61zxUfd5IHFftWUYNYXDxi93qz+ZOJMy/tPHylH4Y6L5bv5ke7PTBz1pVzgZ+hob5fvc8U0Op52kj1719De6PlzP8QWhu9NkQkK/3lYdiOhqDSJd8a9R8p/ya13XzUZSuOOB61kafb+ReyQq2EJyM88e3vXwHFOD9rh1Vj9n8j9O4IzX6pinh5/DL8z0jwhbtNCpALKvzEivQdP+WL8efyrifDkabUJXGMY54HHau3suBzx3r8PkrS0P6Qg3JXN62YLEp79etaMUwwvPQY59axrZyAvbFXlcbR03dSBXVAUlc1FY5wRn6HvT1bcMA5yOoqujBogT1Iwc1JG2RweOeDXQmczLocnAJLHpmpYiCR254xVRGwB0wB9Ksqcg4wQf0rVEluNge/Q/lVuMcYxmqcTFunHfFXE4HUkUwLKMfqKkJz0PFRr1A/kKkUcf40AIM9OCfWgDnuPpSgenWlH3ie3tWiAVTkdc++Kjk4PUcVIeOtQytg/hTRAhYHnj3+lSx9egGarK3XPJPrU0LHJxgj0PatEDLUXXuBVyIHHU81UhGWH6iryKFXjit4mEhJz8hrnryXdOB6DtWxeTbYz6+1YMjBpWO7IzjkUSYkTRLz6j0HFXY14HAz7VUgwSO59qvxjpx0/GoGyUKcDPNLtH0p6jinLnFXyk3ORl4PAJqAnHHAHoKvTx7RVJxyc8n2FQTYfG+CauQyZUY/D1rPRiCO3pmrcTEgZ/PNBZrW7ZANW4+tZlqWB5Oc1oRtn1/lUAXFGMdqkxwePpUcZHTH1GKl6itUiWNK9qhftzjFTnkHI46GoJM9aTQ0QSEjg1VklwOuCeue1SzuBz78VRkkx6A1mzRDZJAB1qrNJnNJJIWyNw/HtUTtnHY1DAN276+nSo2Oeex6Yozk9cH6VHIc9Dx2rJlpgxwCahfGOBipJDjjvUEjnBAI+lZspFef7ucEnGKzbgHHTirspAX0PHFUpz8uOxrnkbxMa9HU5ArzH4pZbQLvBGV2578bhjP516jdnOSa84+JzhPD94CQAUG45x3Fd+USX16np1R5GdQ58BWX91/keBXZ2hDv3A9Rnoe1YGuIZ4HPRwG2nngketb8rqSR0zx0/Ks+9tg0UsQOCwwGI/Wv3zGUvb4Zwtqfz/AIefs5JnunwfvhN4etQOAkaJ+AUf1zXqVq3AJP1rwb4O6oLdktyCEYYX1zwDx6cV7nZSZA579a/CMVTdOpJNWP3zL6vtcNCfdGoh4JPU1JuIH/1qhjwQPQVKScjpXmNHsRZJvwMdqsRSYU5xx2NVF/WpFb8T70J2NDQjk+X8amhY8EnPvVKJ/Xv2FWojk9QPfNap3RjJFsPwDk88EUqnH3RUCHoT6dqI2yoPoO/emZWJcncQeT7f5+tTodwHP61VJG8jrzmp0bn6nHTrTQNE4OeafG3HHTFQ7x0FKHIGP5VSZJYVgcZ//VSjJA59/pUQfOPpSqSfQ07gPB/yaUjcfWmDI6j604flQmAYx+fFHGO+aVnHb9DmmgjPTH41dwsGTj9OacvJ9u5pM574o6/n3ouFhSAeoHPpTceX0NKDlu2B7U4c4HpTuFi5pmpy2MoKk7D1XPWuytNRh1SEbnAkA4YdRXn68AD0qza3TW0gZGOc5471pGViHG53Do8ZAdTz0YDg+9RSKMf41T07W0uECzAHPUVeeEooaHMsfXGcnFbcyZk42KUqkE/0qCQcVbZllXK4z+oqu64qSGiq2Ofeo2OOM98VK55wetQtjoe3TBoJGHDetMLc9Tz3JpGb/wCvmmMxzxx+FADt+CTz0x6V2vhmHZo0TY5kJf8AWuEJJ6DJPavTLCBbe0hjXhVQCuugjlqHQeFoQzzA9d36YrqVtwK4zTbl7SZWU4HcDvXY2N9Hdxgg89xXoO6WhzD/ACSB71E/ymrbYIqhdo5PqPSnF33EytNNngVBgtnPFDgilQHPvXUtETceDz0qxEvHSo0TPpU46Y7VEmA7oOKKTdSg1BIpOazNXma3iEiHHOK0wN3ArN8QR5ssejA0FIsaPqYuECsefWtbtXB21y9q2R0711Wm6rHcoAWGR61k11NjUC+9KRTUYMAQcipOCKyYEL8VE74yaLycwxlgM+1YN3fSykjJA9BW0I3JZfudQjj4DZPoKo/2g0jYAwKzmPB9adb/AHjWyVhGl5hxnPWmO2TTC2BjpTC2Mdq2AeWNNLcUxjTS2fpSuA/dzTlbJFRFvQZpV3etFwLimp1OBVSJwAAQD9atRycfdXA9qTAd2pp6VIZVxyi/hxTfl9CPoaQmNpeMe9OCA/xc+9OaFkycZHqKLoSRFuIPFTJckdahfvSc0NJiHalEt5ayRkcMpFebspTKnhhkYr0UsRXCa9AbXVbgfwyHev0NclWNlc6abKJYH8qQflUZYDuBiqU+oNK7Q2iGeUDJYfdXnGSa4W9TrSLlzdrapk5LE4VV6sfaprLTD5i3eocLtDx25AwM5Gfc0W9imlM0lw4nu+m/shB6D9aydW10yOVjJAB3D0A/iz+JrOVRRNowuWtZ15nLRqfnAA4HA44Nc9nzJCzZyxyfxqMfN14I4/I1Lxz17n/CuCUuZ3OyKsOHOMH/AOtmnN1HQ5x1phPPv2x+dGcn2PT8f/1Vm2ajycnnilDbm65P+RTOHGexxShsc59/alcCQEsvTBPOfT/OKN2fqaYGxQXHrwDzSAeT8w5+tIzZ47EVEzHHP44pDIABzigB2TjB60u77ueTUYfp0x+tIHHTPTmgljyw46D296gdgM57UO+Ac/oOlQTSHritIq5lJ2Edx8xJxj9a4z4ga4NG0G4lI+dhtQeprqJpMg45rxP4x6z9u1KCyiZStuC53D+IjH+NfVZLhPrGIjF7bs+M4kzD6hgZzW70Xqzz4/MMnkdeaYGClhnODwaPO3dBg5HXikKheCxGRn/P+e9fscYOKtI/mbd6i5zkNw2OvSoVkwNoU7R1608AbiV5B6cUxWKHlQM9ciqSsykgZW2jL5AHQd/eqsURGpW7leWJB9ccf4CrsnIBHK4PFQQrvu4CTjB6/ga8rMoqrhKkX2Z7OUVXTxtKS/mX5npmgqqqoUkgAA7zzn2rrrcBVUDAIrkdCIRo8k4KA8jHNdZC2ADkciv5qraVGf2FR0gvQ0YXxtJH6VbDgHjIGaz4nqzG/wBK0hI2kjTWYhSAQMDnNTrJlSc/dwc1nRyc9eMdatLg9eQR0zXZHU5ZI0Y2yCeenNW4Tx7/AFqhHMZCN2SxGauRkquRnPbFbIxNCAggEd6uxHoPw61UjwGwpyByBVqLk+n40xosofTtUi9AO1Qqc8+nQipATjnk00IkA9tp9/50p6f4Unc+9B9hk1aIGOcE4x1qGVycH04p7ueM9OtQM3vjnrVIBQeevHarMAGAcAnv71UTjFXbcdBx07VaBsuwryOmOnNWs7VOe1QxLgDHIOKWeQBOvat9jB6mfqMuV4JrJC45weetWtQkycAn8KrIeR3+oqCi5bY/wrQiUY5HvVOAEDnAq7GORmhbksmH3f6il2n/APVSDjoaXsOAK6CDAnh6kd/Ss2aPAOM49hW5Ihdf8KoTxY9QO2a5yjKIwevNTQyBTRMhH8P51EvXscUEmnbydMEfTFacEmR2zWHbuV28n/CtK1l5zmkykbETDbxk1OpyME1RibBFW42yP8KqLE0PboTVabH4+lWCcgHtUEoycZ6USGijMcDOKz5T1z1q/cKME55wKozKOf6VmWUie/OM56VHtyemBU7IRnIIA/GmlenH+FQwISOT64/OoySD059xUp6Y/PFQu4/rWTKQwnaDyPrUDnAx0/nT3+aoHOTx06VlJ2LK0r9MZ5HTNUp32qQcFj6dqtTHccenSqd1jjAHTtXNN9DpiZV4cj/PFcF4+DHRrwBynmQsrEDOBznP4V3l4SoJxn6Vw/jY+ZpF+ApbMTKOw5H/ANetMum4YynLzRx5lHmwdVf3X+R86upebOPnQnBzjI7f596gmDTDeAPl6nGKlndvMOTjBwOcVBGWO7B6+/X3r+l4tuKZ/NqvudZ8Ob4w6syLIm7qEzhhk/yr6D06fco5J7818v6NeLpd/Fc8jacEAZyp/wAg19GaBfre2cc8eAr4OB2r8f4jwvscRzxXus/WeGcb7ag6LesfyOshlJNW1bd9ayoXP596txTc4ziviZH3sWW/4e9Cn/CkV93f/wDVRgDGKzNkTxvVuNsjufes9W56VYikzx04qkwauXg3BJPX+VO3k5BPPSq6v2J/KnK+Seua1uZWLG7vjHSpVcY9ulVVc8/5zUiv07fWmKxaBxzxilViAM9fQVAr/e59+KeGO4+rd89aVyGrE6nAx1/Gnq4wOf1qANgDg496VX+YimmQWN+D1/Wl35HXmog/AxTge3NWBJvxxn3waUk9+fr1qKnA8YAHHegCQNuHf1zSA4OeeffpTFbHPb0pxIK/5zTZVhR2559M9KBnuPwpg4B9+9G7pRcViVXDdcH0FHXp2qMNz3/GlDADnoBTuUTLKUwQxVgOv9a1tO157c7SQB2B7H1rDDcUbsDj1pqRLVzt0mt9Sj3I3lS46j+fvVSYyWpxKpKf89FHGP6VzUN20bq27BHStW1107fLk+ePvnkVsp9zFxLZcSJlSSvt0qtI+Bjv2zUslpbXR32rfZpP7oPyH8O1Z15PJpx/0uMov/PVVyv6VV77GTiyRnpm6mG5SQ5VwQeeKaZMVRNi3psXn38CdfnB49BzXpsHKr9O1cD4Tg8+/kfGfLTjPua761GFA9K9LDx925xVXqW4kOKniuJLVwUYip7W2EiZ7+tJPbFV5HFegkYGxpuuLcAJIdritJpkYDBFcO4MT8HaR3qxHq80S4JDVDghXOoe3WTkY+tN+yEetYVvr7q/zcewrbs9WinUEtReS2Cw8R7aVaueUsgyOQe9RtbnPHNTzpk2K+OKekRbtxU6W+OTUuzH0qXMLEaoFB44rJ1tc2rD9K2iMCsfVuYWGKcdWWc75Wc8U1YzG25SVbsRVrZzyPxpTGDWliyxZ6zPEwDcgce1bltqkcoUMdrfpXNeVViJtp55FPkT3A6aRVnQ9CKxL2yKsSBxU1tMyD5W+X0p8t8u3DkKO5NSk4AYUkZDEEYpYRhs9605I1mLHCuB/dqD7Kik44NaXHYiLcU0nNSNEV9/pUfTrVEWGsMkU0nFPbp9aifjtQNBuycZqVTgVADz6VKp70IZOh4qeNuB71WSpk69OtWQTh8mnE8UxVIFOBxQJjwfanLKy4wSKZSbhUWuSStIJPvKAfUUxo+4+YexpoOaAxB4NFrFMRvyrjfH8iWMVrdtnDMYOO5PIH6Guykc47fhWP4ktYrzSZWkUMISJhn+Er3/ACrOpG8Wa03qecQWV1q2GmJtbb+73f8AwrSM1ppVmVjAVQMk+oI5rO1HXDDEEiA34wDnHIHBrAmu2u5MliQzbQM9FK9fzr56pVtoj14QL2qa1JcOyqxGc5+orOGD8rdDx17HmmgghWyeApye+Tg/yoD4XoPlGRnvg1xuTZulYsA9T0yen1pQ3Q47j/CoS4DYzjqQT36GnZwAR7nGevcUXNiXdjv7Z/Gjd0Hp1x2qMk4I/I/rS56n/PSpuA9W3dOg44+tO3Z6Hn/IqMdM4px+X3JNMB5bbgdOP6Uhf35A459qjOAf0o3fypXAeWyR1xTScYpucn/GkLY9hRcBS2e+KaX7lgSRTHbHrnvTGbkkHg9O9UiGK8mM+xqtI5JyCaczEjPoaZjg8cAda7KUepyVJFO/mEFpLIWwFUn9K+afEGonVtUubwjd5r5AxjjoPoele4fErWRpfh64AYiRxtX1ye9fPokaVeR8wPav07hnD+7Ks1vofhvHGMdStTwyekdX89giU7j655yOlDH5BznHbPNO7Eng9OaSVdgHH1OK+9vrY/LeoyOTZnOSOuSKdI2CMgH60xgASedxNPCFsEcH6de9ZTST5mPTcZJIduAAOnSoZWMYQnGA6s2fTIqwo6nqR3qG8B8lioxxnIrjrx9pScbHRh5+zqxkujPRdGl/dpIWGGwOvXPNdXatlATz7ccVwnhybzbeJlI2oAM468Dmu0tJMJj3zjNfzPjqbo4iUX3Z/ZeFqKdGnJPdL8jTV/UemQKsxScgH86oRvnmrEUmcHPXvWEGd25oxHB9+9Xo2yP8RWZCxyORmr8J+Xg/QV3QZzzNG3AORnGexFaEOemDWfAMHGO3XrWhDhhj5s+tdKOfqXrck8evNW0yvTpVSHoOOlWo+O1MssqccAGngqSOlRAn0/KpN3HXg8U0JkoOPTmmSEgDtnrQJOM1HK3XHX3q0QyN3zUO7ccdRTHfk57etNXlgCOlWkZtlmPgj0rRgXPQY71nxAnAxgmtS3XnnNaIlluI4Xniq1zLxz+eKsk4U8/lzWTf3AC9RWj7GZnzuWm65H0xTogSwxz7ioEfeCferUOAM8ipLL0IwgyAKsoPm6DIqCMEgYqwoIzxj8aaIZLjPB6elHWm7iO1BYfWtrklQr1qpcRAqcDvV9k/zniq8q5FYFGPLFuHce9VCMH/AOtWnOnXAH1FUpUwfTjPFOwDY3PQEjnpV+3kIYAc1QVecjH41Yhbkjp70gNiGTpjINWo2yMA4xzxWZA+McnHpV2N+hzmp2HYuls8daicEn5uTSKx+pxmnY79DT3GkVZFz7e9VJoie1aDgHtUEi1IzMeLB5qB1Iz2GPWrsyDt2qnIBz1z0qWiblZiT0PWqrnHB47DJq0+ck84B6dKryHJPGe2MVm0WiBj74+tV3IAJGeOMfjUzgN6ioZBkEY59q55ForTgdcYA6Vnz7drcfkK0plG3JwD1rNuOWI6VySeh1wZmzzGFyVI3DkZAOOMV5/45mWHSLnzNzKFJI9q7y+YsSegFeSfGO/is9PWESsZZ+dq+g68/wCetd+T4d4nG04rueXm+IjhsDVnLt+L0R4zdyLLudMBc9MjOapZ2ZPB/Gp3CseOCcf/AK6hkQDkY6Z68V/SdP3IqLP54jYYXbB4wcdM9a9q+EXiD+0NKigYnfGoGWGN3JAx69K8TlKnbgc45wOtdX8ML7+z/FFpN5hRJXKupzg4U/y9PfNfEcTUlUoptbH2PDlRU8VZu10fS0TYHJIqykpXoSKzrWeOZFkjbdEeVP8Ae461aR8sQMHHAA9a/G5H7DT2NCOUH3+tWFcHAzz1xWardPfsKsQ3G0YJOKg2RdPXP6VJG3zA+1V0kD++Penrwfb+tA2W1kyME81IrZHB46nFV0JboKdu5wT07VVwLCyc/wBakVs47f0qrvySc4+lTK2ep5NVclotLjceecZ5qVWBA7n371VWRl9iePepEbAwoFFyGiUNlm9vQU5WxzjjtzUQbk5PvzR5u0delMmxaR8g8dOc09WzjBJ5qvEcYznkdakXk/rRcholPOfy96MgMQQcjuaRWBA5pgYscHg1SkCRNu6nBOPelBGB/wDrqLAbI5Ofel3cEnj+lVcofuww7UcdCBik38nr0pMgD+tUSKCT36dqQNkZ5+hHNHGcjkkDqaQtyRmpuUPDEH6+lG7OT7VGSO38qapxn72fr1p3JJWbBP8AKmhipGDnHp1qNnUKehHof8/WmGUNGO/uP61VxWLsV+8ROCRx9MVpQa6GBWQB1PVTzXNucEkCo2kPXk98inzByXN+50+znBezk+xyddin5D+FZc0l3ZcyRiRB/HESfzqmLp15B6GrtrrMsJI4bvgVpGd3qQ6eh3Pw2lW8sbq6BB3yeWMegH/167qIYNc54MRf7BspVjWMShpcBcdT1ro426V9BRVoo8Sr8TN/TuUq48YdapaXygrS212GVzJurDOSOtZksJjbBGK6dkz2qndWIkU8UBuc6V2njvT4pWiIKsQalngaFirD/wCvUDLg8Vk0Sbum688TBXPB966q1u4rlFYNXnKjk1fstRltMbTkelZyhzFneNgdORUdc9Dr7ODnj2FTrrQJHGaj2bA13PyZrKvmxyKeNZjfA6Z4qO8KzRBkbJI6VpCNnqBR2RygY+R/0NQlOenNKG5pyt2IyOtdaQDce1OUY9qdtHbn2oHP8qqwFiI7eK5/4jQ3jeD7+fT5GiurdRL8oBLIPvDH0rfXrTyqOjRyKGjcFWB6EHrXPU2LW589aX4+16C2EUV45j42knJABr1fw94vk13To5biJYmxt3R85x/WvJdW0Y6HrF7YEHFtOyKfVeqn8iK7XwQpXQrfdwWLH/x6vJpVJ+0cWbSS6HoUV4su3awYEd+KlwsoyPlPpWAoZVyDitC31E28y290MNgcg9M16kZmZbaMg81E6Hr0q/syoIwynoRUciIAecVYrFA8GlV8HFJMNpqEPtOKm9hF2M8/0q/bKD6VlQtzmtK2bGK1vdEs0I4hgcU/7Mp7UQnIFToBxWDbRmVmtRjioXtGXpzWmRmmsmRSVRgZDAg8jFJ6c1pSwhjyBVV7bb05FbKaYFf19KikjV1aNxujkBRh6gjBqUgpTGOVz+tU9UawdmeAXUTWkktnKxZ7ZzFknklTjn8MVEkhjVmzzsJ+hDCt7x/ZtZ+KLrj5bgeev5DP6g1zxIz9fXvkV8nXjyTaPdhLmimWCR0H+0Pw6ihmBJJJI5A/EVCGBwepyOtCscZHHSuU2RP95h25Bz6ZGKcpGU7jC5/LFQIxGPX/AOvTt+FHGMFhn6GlctEysOBn0B5p2/keuAc/iRURcj9T+tAwMcY7A9e9FwJQ3KnkEEUpPP4VH1zg4pockYIyMjvVICXceeTyOlML4yBTVYZ/TpSdufTrSAk3duhoBz/Kmb++PxNJux359cfpQArsADUTHauD+FDSZ9sdTUQPzZ64rWCbMZOw5VAz7nNNuJlgikdmCoBkkmnscL1wBXmXxV8aJZWjadA5E0o+YqcFfxr6DAYSWKqxpR6nzuaZhTy/Dzr1Hovx8jhviN4ofXdZeJZA8FsdoI7n/Of1rkJAsRyp9zx+lM3fMTxgnOR3pHAOOoGOc9q/aMNhlhacYR2SP5kxuKqY/ETxFR6yf/DIUuCBgYwOtOikZ924DvjntTfKK8DHXrQ4VGBz0GcjvXS5Rastzh02GS4EvGKmZt8Z5wSOPeoSRjtj0qZBuUk9MniiT0XMgeyIYnyeu7Gec8Cll3tEQy4zxml2LkgcAYOcZpWJePnv7VL1eiHfW5veD7hY7YRAJhQUKAkd++K7i1uAyZ79/TNeV6Dd/YNV+bhZeAe2f8kV39tOwCE52kZzjGeefrX8/cS4R4fHSb2ep/U/CONWNyynd3lHR/I6SKcMPf3q1A+MVjx3G5i4wM8gCtOBw/Qnj1r5eB9rexrwPnjAFX4WPy8ZHt2rMtxwDzmtS3IA65/Cu2KsZSNO2wT7A8E1oRjHIrOthwBzWjEDtwOfeulGBdi5x29xVlG7H8qqxkFuM/jUq52471RZbDYNSB84x2qqjHaPWpd+QKAJGYc5HFQO4Xj+tDvzVeVs8E1ojNjXfjk9f1p8I56EYNVS3Tir1smQOOT0rRGLLkK5OO+OK04B8v8AWqduucdjmrgO0Dt6irTEFxLhfb6Vg3srSMcfmD0rRvrgIMHv29KxlJZ85qg2JIxkdauwIeCOnp+NVohg9R61owx4HTk0ASoM1OmMCogP0qVc9unbNXEhi54x+ppAD6inY5z2oZNpxxWliSEnPOCQPeopB7U8+/X3601x9KwKKNwhHPb8qoumTWrJ09PWqEiZJ45I+lWBUx09PQ09BhiBxT3Qn6e3akC+3foagCaNunT8quwSE7lzjHQ1SQc9N1WI2wfT1qWWkaKPkY7e9SZz7Cq0ZNThsc0irA/Q4qJgAelSnrimPQSVJlAGf1qjNHgcdOtacgqjMuCeBQQZzr1ycVVkyPuk4NXZRx096pSLg96iSKRAx5HFRMORxkZ69qmIOemBUTgA5PrXNJGiZWkU7eRj+lZlz98nsOOa1Lhtq4Pcce9Y90cKSetcM1Y6YPQxdWf5H5xXgHxUu2utYjikUmNVLjJ469fpxXuesz7YyTgr0wea+bPG0sp129LPuQvge3HSvtOD6Kq4yU30R8NxhiHDBxor7TX4anPTfMWKAnPPNVkcISuCB+dOZjuI6Ad6Dhnye3r0r9x0UeVn5GlZWYh5YjqMdqm0e8NneptcoN2QQe/TNMCjaADvIHJAxVNjieIFtrbwwIPQj/Irwc0pRq4aaavY78FUlCvFx3uj6K8E647WCh5FMSLkZJLY7/hXdwzFuDz614V4K1oRoqGUFz8pG7BUdM4r1zTNSFwit3A5xX4TiOVybij9ywlWcoLn3OhByadz07darQTBjgke3NWQcnpXGemmSxyHI/rVqOUdv/11SAJpwJUgZxmlcDUW9kEPlgYTOcHGaVGyPrVGJsgZ57c9asxsB747ChFIsDG3tk9sU+NgDkkDHrUIbjjj1p27BPPWmBZU84yM1LGxJ6cZySaqIT9KmRsnnOMdaBWLIclgRjHvScDOT37VCGOMe1KJGIPPJHNO5NiwGAGAcAY696kEm1V+pqBXOB6Z7c8UitljjI/GrRNi2sgYD3znFCN83bHsarLJye3oKckoBB/PmlsUolpXyRz155pT9Mbfu1DvySMY9PU07eck4xn3o5iWiQkBMjPTGBSglcc84xjGajRunc9vf3pxb72Dnke9PmJswbClcADHcjjFIW4IJIIx0GP1puTkKR1Pb0pDk/e5x607iJd20CmsRkjrzjGaaO+STSsCVyMdfyqrhYa25dvTI9aiLHGOoHpTpCCQR3Hr3qFzz/WpuVYGfIweM1Hu2jrSMcDODjpjrUec+nuO9HMUkJITnuOlMdPMTaOdxCjHucU1n4Hc1p+F7A6t4jsIG5i8zzXIHAVeTn+VaUlzzSRM3yxbPatJthaafaW4GBDCsePoK0EPNRR9WOMAmpAfSvrIKySPmJu7ZvaS4IAzW0nNcxYuUzg1t2t5nAbr610NNogulcjFRvH+IqZcN0oZeKyvYNjMurNJwcjntWLcWjQOQRketdS8W7FVprcP1FVuVe5zG3Bpw+tadxpuCSn5VUaEqTkYpWGNQYNSAbh/WmqmMU8fnVJANMjxnJ5HrUkWobSBuwOmaXYCKo3SYfjg+o7U7WB6GozAtSrUaxs8SuBxjnvT4un+NaJgSA4/pUiYY88VERipEHerAsBSBnGacpz1piyFcg9PSpD8wyvI9O9ZSQHnHxU0tEu7TUdvyzAxSt/tD7v6Z/Kk8NoI9NtlH3SmePfmul+IWn/2j4J1dEB82GE3MbL1BTn+WfzrlfDM3maRYOBgPAjj8RXmShaqbp6HVWsYCGZwCiHAB/ibtVO4/eMzNyx5JPWrDXXmQxwr9yMdB3Pc1Xc5BzW2xmOtdZnsB5f30B71eOqR3OWG4N3yKx2iyTViKHy1HX1xTUmiidps9GoWbIwaiYbcd6p3d0baMv39PU0uYm1zatmz9fWtW2ODWNosn2mJX6cZ+lbAVlPHNdcHdEtGlA/arSNWMs8iGpk1BwOVH4UpQuZmwrA06syPUlz8w2/rVuO5WQcGsHBoCU800rxRuzSgjpilsBXlhD8EVRnhMZ9q1WHOagmjDAitYyHex5H8WbXZPpV6oBJd4GJ/3SR/WvP1bgD0VcntXsnxI0w3vhe7CBfMhdJ0Y9trfNj8Ca8YRTsB+7jIx9D/AIV4eOhapc9jCy5oW7Ei4A9v8DSn68+tNxhTnk85H45pSQc4HZuPw6V5B3okyOeOMn8Kdnlueuf1FQq2GPUnr+lOLEjjBPXmgsk3E80/dwRnFQ5HP0x+lLvOMA9/6UASM3+TTd+CKjLEsB0GaAwbB5z3qwJAe3HFLvJHB684xURIA54yaaXOTk498U0GxKz+/wD9ao2bO7GfmPXpTHkGSAe+abkEDrmqSJkyTdkf1p/Rf04NMReOlPCEg9q66cbM5ZspX915UZIHzdK8N+Jlo7aml4c/ONjHPTuP617ndQb0OR17VwHjLQDf2LoM5AJB9Pevqcor/V66kfEcTYN4/AzhFe8tV6o8T3A5yQMfrUciDg5+g7VLJC0burAFlODjkZquEYHcTleMZr9gpy5lofzpy8rsyRjg4+9j260hxu+tNTJ65PvTs/MAf1qI3TFYU46EH0oJGcgY96dcYZRt45HOajCkngH1AHeri+dXYLa40Fjxjr+tWONpycZGee1RRDMg5yO2afOPm29D3pzl7yige9ileIdwZPlZTnmuq0HVRd26kZMikqfm5Htg8etc+SuCCPmAJ471X0u5FlezZJAY7iueCPb8v1r4TivArE4ZVmtY/kfpPBeZzwuNWHv7svzPUbG4IZQAAD3resZDwDyffrXG6LctNjzFZMqD94HcDyMV2Fmv3WFfizg4OzP6N5kzctiNtalqOw5HUVl24GB/hWnakKQeeOa1QmaUJw3HIx25rRgbA/GqMOCR1GcdKto/Qngd+MkelaJmJdiPpxUoboTjkVUDnB+lSCQDjt2NaJgWg2KUuSM9uxqssmMc8Zz9aN/GKoCZpM49agkcHv8AlSPKccfzqF2GSOOT61oiJEsQLt06+hrXt4xtXPT1FZ9hFu5I49a2IFxzjFXczRbhQACiZwB2FKGwnp2NUrufYGwc+tMdilfyFyfbiq8YGSe/07UjSF2LDBHTIqVEJI/KrRDLNuowDjv1q+i849arWyYFXUT8xVCYdPapEHzZxSgDOc8YpyrgccfWtIrUTYDI60hPtTgKRuta2JKzZxTWHbB+lBbJpCwKk9sccVzFEMgyPXiqcow3Y5OMZq84Bx0zVNwQapBYrkZGcn8aTbz1qQjP0/WlC7vY1LGkIOOKnTp3A96j2/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+7/ACKZ+cDBBI9e1MdlYryfQ+uKc+I3bYcrjAwOfrUQbcSDjOPzFfq++qPzlLqSMQcBW79KgnQKu4N8wGVOOlK+Tle5/OklG3GOTiuHFpOi43NYe7JNM6zT2bKFWEayMj52gYwuOMjOc/zr0zw3qzxoM7mIGDk8+/b615hobF4w7BgNoXc5JJz0GT9eK7jSAcxlHZgCMkccY/xr+fq8OWbR+54F81OPoem2V95oVs89OlbEMoYdc461x+mlowCNw3Ddjdnit60n3KCQc1wvQ9g2lb0/SpQvO3OfpVSF8qMEVYVsAdazLuOGcnjPPap4n4xnHt6VGuCcfrTl7nGO3SgotK+f/r1IH/D61VRtq+vapVPPXFNMCwD2FSBiOahDAkjPTgYp2T6niqAsBgvT8vegsSNp4A6VEHPp+GelOBHoPrSZViVX2k9vekVyWOTkVFk9fw4o3Yxzn600w5ScSHnr+Ap4bBHB+lQB+OgxmjfgjnbQ2NKxZVwW5P59KcGC9vwzUAIU8c07dnA7npSuK3csJMB3wOmPWlEuQNxzziqyn8MevFLuLDAAOPai5PKWvNC9DkCmNOMDI55ziq7Oc8c446fzpjEjvkH0o5hcpaEwbk4/OnF94x0A7VQ3Z4IyKcr+xGBxzRzBylx5M5zx7VExBJJI/rVVpefpz9aa8p2j1p8xXISyy44GcY4NRO5xzyPcVGZM85/Go3lGOuMelRzD5bDsnOQcH3rvfhHaJPqGq3LKSYYFgB7Zc5P6AV540oHU8ete0fDHTGsfC0DsGEl27Tsp7Dov6AV6uBhzVObscGMklTsdRB8ihGOG/nViMZoMG7GRkjkVNb27kquC2e+K+oij5x6li1BAzV1Tg/0pqW7InKn8qk2HHQ5roVgLdreFSAxrSRw44NYixsw4BqzBLJCeQSKznFPYDSIprJkYpIpRIPepgmaw2FYqvDmq01oHByK0zFxTTF3xTUilc5+WzZCTjIqLyj6V0DQZ4xVSSFUGSORWiZRmYIBz+ZqusO+X8emKs3s6KcdO/wBaLAB5cnBxTGzUhtwIwMdO1JNZhuRwR6VZi5FS7c1HNYlmQ8TxdRj3pVrVeIOuCM1UltNhyvNaRncEVqVX2tnNNYEfWoya03GTyCO5jkjf7kiGNx7EYNebaFaPpFjBYOctbJ5XPtwP0r0JW689RXI6zAINYnbJ/eYeuWrHqaImjc4BqXOfeq0TZAxViEbjjvWKQMlij3Me4FTlMVJFFtWlK+1Vaw0VmHXisPWJP36x/wB3k1vSkIrMTwK5e4kM7vIerEmsJaFpGr4f1mOx3Ryg7G/iA6V2Vncw3qgxOGBPNeZDg5FaNhqr6fu2r1OTzjmtIVLaMHE9JFqsgz61FLZsozjiuc0nxn5kyRXA2ZIUP/jXZRSLcR5U5BFbKfVGLjYxWXBpySGM8GrVzbcbgODVMrXSmmiS3FeuvB5q1Hdq3fFZGcUqyY9aTgmQbu7I65pj9KzYbwo2CSRV5J1kUEGsHBxAoapaJd28kEgzHKpRh7EYr52khaylnt5OXhd429iD/wDqr6QvFyhwa8K+IVkNO8YXjKMJd4uF47kYb9RXn42F6al2PQwkrSsYO4MSc56g/lSE57nHr+FR/eZhno3H5UEn29yK+cZ7KJN3zZ6cY5+lCnnPX1Bpo5Un2/pSsc5/L6UJlC4wuDwKcH3Z/TNR8Hvjn8qQvt7YzxQBIWAxgijJxk4z9c0wnJHtR/DxVgOJyfY9KM89/wAKaRgfpz0o+9jBqkQwHX+tTRx7sAA8c5pYYCB6H6VeggG3HU10QRmyBYMHJ7dDT/L78Z/nVvyDyVJ+tNdCozj8hXVE5pFJ4A3UY+lYGr2gaNsjK85rp5flQkduKxdSUNC3bA/yTXdTlytNHDWipJpnzT4utRY65dRxrtQncB9ev65rEBJBPTvk967D4lKkXiFkByfLB/8AHjXJBlbqO3Sv2bAVHUw0W10P5hzGmqWLqwWyk/zBZmAOPu9sUEZUkk5J69KikbYcDgdcCnFiw9wO3WvR5bao863UXjhc5x2zSdCc/XFOdGBG1VPHU9qH68nPPbvTclp2YDFLLnBxxjjipN2Xzk49ab1HvSrKM4K5561EtXdIW4qIWY4x+HWqpTydRifGTjGOw+o/CrSEDBxz6ntVW+C5RySrK3BzgjnrXk5lB1sNUguzPUyyq6OMpT81+Z2PhlgCIl3BByMng5Oa7+xJ24IOc44rgvD7+Y4LNtY7WAwOuAeMce2a72ybeSW/vdM5xX8/Vlrqf1dhJOUEjatieOa1Lbjrisu0UhA27vjrWhA5Qg965D1LaGrAeQc8VbVyWz784NZ0UnvjHcGrKOTyOeT17cVqmYsuhgRg9PegMVHcVArHIpVkBxwRnrmtUSWfMGASR1HX64pTJ75x2qqZginPYdBUT3PB7nP61aAtPKBn8+KbFywGfyqm8pboVBHqa0dPh8yQuRjtxWkTNo1rKLbGB1zWtCmFyegqlZpgZI9smrwO0dK1EEz7V65FZN1Lu4zz1q7dSdqzpXGDwT9KgojjUk9wKu20WM5qG3jzjr/StOGLBHPatUZMkghxj0FWlQAdKSOPHcVJs9/rW8UZNiBSOoBFJjIyB1qTbSVqlYSIz+tIQPWpNvHtSbf84rQZSIzwO1N78HjNSMmD+NR557Z9q4ihrLxx3qvIvP17VZIyCRUMijg5696Eyyvj2zQoJAz17CnPzmm7yaTAUqeMfyp6Kff069aap3HkHipUPv19aksfF1PA9hmpgvGB+lIo4xingcDtSYkMztz7UMcmlxyRSHoe+O1RsMa5JH09aqzHOO9WJG29uelU5W496aYNEUnzDpxVOVcjPUYqxJIBnPX0qvI3pjrVXM2ipIQOOc+tVpSMAc9evpVuQfKeaqysdvQ9eO9ZsEUbkc89TWRdjqe9a85yTnHXAArLvFGCf0Fc00dMWcf4luTZ6dcyh2RljYjacZ49a+Xb6ULMTklge4yP/wBdfS/xBlig8P3plcxr5Z+Ydcn09/8AGvmK9VRuLfMSTxnlRn/Cv0vhGCjCcn1Z+S8XzU8XTh2X5v8A4BSZ9x9iDz0pJE+csMDHH40MWXg52+mfyqvKSpLFicdABX6dy3asz42K7EhPzZ4zSudwLc8+hx27+1Ro7SKvXnHbBNSEZTB4z26/561y4iKcWmVazOn8Nri3iHVhjcDxnnrXfaEh8pFOVPU4OCPmOBXAeGCZIIyMkBirZ7fU/h+lek6Dbh0QBQQRkMBxjtjNfgmNhavNLuz9nyqrzYem32R1lpF8obbjIFacCEIMEkjjOPxqvaQ/KBjj1PStKK3IVRyQK8mUT6HmHW8hxzwM4+tX4pNwyDkHvVRYwvPXIxzzipQfL2jaQB3rJqxSZeBxkenWpUbceoI96qxvkc1Mo6HFQaImB7dDnpUiHI6HOagp4Pvg0GhYj+UVNu6n8qrIc4PT1qQHHqfahMCbd604Yxz1qMHJ5pRjpmrAeDijOD2/Gk9s0A+hxUXKQoOB707kDvjNMDEHnAx60vGOv5UDJFfPtmlUgKe7ZqL71KOlAEwfg84z607fjB9KhznGKXPoTzQxWJWYHr+dNOVBHOPekGdhGOh5Hel2knjHPqah6CsMcYJ75547U0Hr/hSsOcDnPFMbpUtspIRm5qFm6jPNPPJ5HSmMOM0rl2I2ckfSmFiWxnHQ808oW6DJ9K7jw78Jr7V7SK6mnFrFIMjaMsR3PtXRSozqy5YmNWrCkveOa8LeH5fFOuW9iilYB+8nfOAEB+b/AD719E2NqiqiqqxQIAigDAA7YrB8NeD9P8H28wg3GSVg0kjtlm44/CtOa6eQbVyq19RhaSw8bPc+er1HWlfobsCW67h5gLrzg96tRahZw4BcqwPPHFcsikE9ST3708KQT3xiu/2hych2ses2ZH+sU5p66hbNjBTp3xXEE9yB9aR5TsxnA9hS5kLlOwfWbKBj5lwiZ6UweI9OUf8AH5CT6bq4W5ZmB5J+tY95aRT53g59VOKTmPkPVU8RWDlQLuLn1NWI9btR/wAt4yB/dYGvD5LR0OYmzgnIK5xUkdxIoxuIA7dMVHMHKe7RahBJwHFOe4Qchh614hBqVzEfllcDPY1fg1y5c/NNJ/30TVJjsj1W41KOJSWcAfzrB1DXU2lYmznviuVF68nJO7j61NH83I+tUpCsWHu3aUHO7itOxvfLK54rHEOMdatRjAq0yHodlZ3AkUEEc1eTrXIWV89seuV7g10VrqCTKOcGm1czNE9Kay5ojfdjpUoGay2AoT2ocEjg1mTI0fB610DJVW4tlkGCPxrWEwMQHNc/4nh2zQTjODlDXSTwNE/JrL1yDzrCXuVG4fhWkldFpmDatn+da2nwGQbz0FZFhHvYAZ5rqLZAkYUVlGJY3Ztprjip2UY9KryNgGqkhoy9an8u32BsM5wPp3rn26HHSr+p3BuLt+m2MbF4/OqT9+TmuKe5vFELNio3JNPbpj9KiY9awuUJHNsIzXSeH/Ek1m6xl2aLPc9K5UgllA69K0IF8tQOpraLsTJXPWrS8j1GNWUggjJFRSW+7JUdDXC6Lrb2NwmX+T3ruNL1q1vY9okUP9etdUZW2OdorSRlPvA8e1QHrwa6KW2SRcMgOe1Z0umruPlybD6P0/Oto1UyGjPB4p8Uxj7010aNsMNppnTvW+jIL4mE647ivK/jJZlF0y9ClgGkt2I7EgFf5GvRw2Olcz8RrU3/AISvtpIaPbL+R5/SuPE070pI6qEuWomeN5IfB6Gl3HOeeaZzkk9s4z0HFOIBB757V8fNWPeHdcUZ4OfwpM5+o/Slz8tZghpOQV/SlJzjJ+lGeOtG2quAZz/9enduDTcZPc0Ajb7Y61ogHGTczY6nqTVmG3LHrx6imwgcDH+FXYsYz79cU0OxJHFwP5Vbhj47nPTNQq4XoBmnG54xzXRF6GckWtqpngD+tVbu5VFOM/hVea+2ggtz6VnT3hZjg1umYyRLc3IGcHmsfUbglH69OtSSTsx6HnPXiue8R6oNP064nkcAKhbPUiuygnUqKKPLxNRUqcpy0SVzxfx5dLceJLoqSxUhcn6A1zsS4GcdR1qS8uGubuaaXrIxJ9eTUCsVG3JYr3Pev3PC0pU6EYp7WP5exdX29epVX2m397JCu5s8Y7j1poKkDGCD70hTzGwTjsT6UnlfKdp9f/1V0cyXU5FbqSlhULEr2B9fQU1rhl9MjrmgOcNg8+laRTWrRSjYkSQP8o+96elSbMpu4BFQQRjGepx1xVhpih2/p6+tYzlraBEt9BpGBhlPzd+wqC4UPE5xyBx61J5zMQvXI4z/ADqORd4wD7dampByg1I0g3CSZ1XhKXcInQbQV2E+vHNeg6dzCuBjjgHqa818F3O5SmwRyCQLn1Axn8cV6bYSFUBHB+ucV+AZtR9jiJQtazP6nyLErFYSnPuka0HAB9KvwnccYJ5//XWbE24jPXHarqN2r55n1qWhoxPjHPXtjrVuF85zkZ7day1k5AJ74zVqKUbRg4PerizOaL7yEHJPGcDHpQ0jEt15HGOxqqZ/XgduKaJhjdkYH6VsjGxPJNxnnkenGKieQFGwDnqPaq8s3pUaPllGCTWiHaxoQI00iqF3Fu1dRY2ot0CjsKy9CsdiCRup5Fb8QwPU+vrWyMieIbf61MzfLj3qJG25FKTjvg0XArXDbicetQIhJ5qwy5b1Oe1SRQAnkEfWmgegtvD24GO2K0IVAxxk+1RRRY7Y7VcjUKPStooxkxVBHU8e9OPSl7ZpDyPT3rpRixOCPakIH/6qU8dBSE4NWgQY/Ojbu5PTtQOv9aUdO1Moikj3fSqzxgE9Pw4rRaPPFRPGScZ4rOURJlAjA55qtIMZ9Par8kPcCoJIQeducVi1Y0TKTZySaj+nT+Rqw8fPoBx6VCylePSlYpDVb5hjP4VZhOe/Q+lVQMZqWJsdefalYC8nHf3xUm2oYmOAeD71MpwG/nUlgVz70xvWpM8H+dRu2M81mwKtycEdMCqEsgUdgO1WbqTaCD65xWTcz4P4f54rO5Q6WUYwD+PrUDyggjJqvJKen60wSdfrxU8wmiZ3yenbnmq07YX72OexpHnIxjGfzFRSSFlxg5z6dafMJIglx2HBH41n3vygg9cVekIB9z+lZV9JgnJ5IxWEmUeU/GrUPsvhlgpUSSOowT15zj9K+e5XYuD0z/COQPavY/jnqK77K3L7lBaQoB0PY/Q8/lXjM8nnEshCsfX1r9o4ZpKGBjpq9T8U4gq+1zGaXSyIWQs2Mnjjp3pHRe+Dj26fjU2A5DBQnA4znkf5zUEzDjOeOa+vU+bY8FO7FZfl4xx0qPY0uCWOQeRTwdw64weacUAPPfpXPUk0ncd7HZ+C7cSRRHA+Ry3zDPPIB/U16hotrtC4HCjNed+CQhtUI56DkfyNer6FEvllivGMcjg+9fh+MS9vP1Z+s5Ov3EH5I37G3ICg596044MD1NV7TGAB0rShGR715MkfTxIBBj0oMRCn0q6I8+w9aDGADkdeua55I6IspbNp7j2qaIjHODUphyTjj8KjMRDdxWVjVEgXPbOaXZjOc0kbYOSce1ScN1wc1kzRCoT+NSjkf1qILgA4wewqVOOh60IoVfvGng8dTxzTKcOnOKYIeOlGeP6UnU0de1BSFz19aWk/ipR0WpGKBz6fSl6Y4pBwPTNLnOPWmgADJGTTyePam84/xpRn04zTBCjinEZUjuOw5poyB04pwAPB4FS9ShOnGevemsSQDn2qUqevWmOoyDSsSiEryCeopNhOev4CptuRyR+NJtO4UrFNkAjUkBgWXjI6E17Zo3iIajpVl5DmJY4wNgPA9a8aK8/jxmrumancadLugfbnt6V1Yet7JtnHXpe1seyNMsUaTSygKf73YVNDq9t5iIs0fJA4IzXjWreILvVVVJpSVAx8p4qto98dJvUuUyzoTgNyPT+tegsXc5Pquh72L9VUE4bk57cVKl1DIu7pzj6V5W/j5hbQkJuffhh0yPWk0j4gtHJcveHark+WoPA9K6I4pGDoS7HrCpE4JBGAOcVHPAOMdSOPevPIfihbRzKPLkCfxEeldNpXjiw1KMOkmQnDBjyM+34V0QxEZdTGVKUd0XLlePSsW+SQMWhfcw4aNuRWxd6haiNpDJiNjwzEAD0qhPJEzlgQM4yfWtXOPcysV7SCSVN0kao+c4XpSz6eSCQMHvWjb3Ea8Z4Jq2JIexDcVSkn1E0c+lqTyeOfTmpRa47ZzXTwJaThdwUA98Vb/wCEchuY90R8sg855roSv1M7HKxEpir0M2cYOCKnvdDmtRuCl0/vgVnH90w7E8D3q+Vom5rwuHGO/pVlBxmseK6KnmtK2uRICM8irRmy0BgVZt5WjbIPFVlYMMg5BqzGK1SMzYtb8oPUVqwXiuoOa5qLKkdfxq7HIVHFNwUgOhBDDimSDANZtvelTgnirqziQcVzuDiwK10gZcGsideCp6Hitmf9KzZ06mt47FI5i0sjaXUgOOD8v0rchwFqK5hywcdu9PiI6cYprQY9zgcc+9Zmq3f2W2Yj77fKoPrWmeR2rldVujeXhAz5cRIB7E+tZTehrEoj0zk+tNk/Kpcck8VG/oD+VcMjoRXbkcVCRnPUZ9qnfqaaiGQ4rEBLeHksR9M1aC+9KEwBil5rRAMJxSi4aEhkbaR3BxTG9apXc5GEXg96u9hNHXaR8R5rZAt4gkiA6gHcPf3rs9N1mz1mEvbyfVW4NeJg9Oc98VbgvZLeQMrlHB6qfSrU0ZOJ7Lc224Z7VmSxmMnuKxtD8Zbo1juWUYH3j3HrXR74b1cxHKnkH1rrhMxcbFFsiqGqw/bLC8tj0mgkjz16qa1prfyx/jWbM+x0bsGFbSalEFo7nz9HkRlT95PlI9Mcf0pxfH/66sazbmx1jUYGGDHcOCF6YJJH6GqO9sk8Hnj/AAr42rH3mj6OPvJMmLds4PXNJuH/AOqow2cnH/6sU9RzjJ+nFczRSRIOp5z6Cn/dHfJpB8oGPxpjN8ueePSlcoDKGAwCB6URtgAA5OOvUGoWZ3bAGVbnkYxzSxhxgEfj+NCZXL1LsUoGfmx7CrC3HHqfrWcgdiBjbn8asJCSOSa1RD0LLXXA9cVC1wxPU88cUq25Oe5/rUyW20A4zWiId2UyHkwcmka2YnPNaIgx+NHl7QT+ldETOSM6WDYleTfFfUTFbrCGKiRwCB3A5/mBXr9+2FJ6Zrw/4vSDzrdeDuJb8q+lyWmp4mN0fB8WVXSy6pyu19PvdjzJsBmU8ZP3uppDG55HABwB60SqcHHX0zQZWIAbofUc1+wqo0lY/nn0BtuFAA54OajDlWyeBinhcqzh8DrkjtUaLkqxIx71rCSaaY0KzBsn8OlSRquBk5U80rRBs4/AdjTViaMjODnkCnzRcbXsF00SDCdDgiopA7t0yfX0p5VmI3KNnUH1pWYDH6VEbeolpqRxNtGCSSenvT5AAPTI/H61Iqr1Yk46etNG1sj8KblZivrc1vBk/wDxMpo8HB5yAOP84r1CxYNGAeoAzXlnhH5dSuOMjap6fWvTLCRQ3v0r8N4ljy42Vup/R3BknLLofP8AM3bduBVqPJz6VnwvjpgVbSXHNfGSP0laosqeamV8c5qiJST/AImniTj60Jg0Xnmxu5z7j9aiaXBIz7EVVabtnPY1E0w69c9a2izO1i2ZvxPatTRbBrqXzCMRq351k6fbvfTqqAnPXC5A9/wruLC1S1hWNMdeT610wWhnJl23QKFA6AVcHSqikDjpmpt49Bkd/WtDJFgHH0oyM4HSo1bOOlSx8nPp6mgGIF3HpntVmFNppidT19anTHOB0q0ZsnjQH+EmplO3OcCoFbv0oMvHUZPtW0WZtXJmbjj1pC3bPvVdpM9hzSbz19K15ieUs780gbAquW56e2RTt3501MlonBwKaz888fjTA2DjPHpSFyOAc4/CruKxokZHTFRsvrU3U0nU/wBa6LGRWMfPv161FJCMYFXStRsvFQ4lpmZLCeegB71Ukiz06nFbEkXy8cfSqksXXFc8omiZkMMiiNiGwB37VYmiI5zn8KrjIc8jp1rM0LkJz3xjtVodfWqMPynrn3HNWlbioKuSlsA+9V5m2g+vpUjNxjn6VTupMKc9TWbKRnXs3LHPFY004JPOD1yauXkxHqc96yJm7Dt7c1ky1qPaTLc559+lN83jqM+4qHPGBz7U132k4auduxookrS4weePeo3kVSMn/wCvUbSDbnGPbNQSyEHAPHXg1HMVyofJKBn1FZF9KSr4PHfNWZpvwrE1u8FrYzysTsRCxHqKunF1JqK6mFVqnFyfQ+d/i9rQvPF80cZUpGgjBzjOCT/UV5/INjk9jWn4p1f+19cvLoh1MkhZd3YdOPwH+c1lS7RxkZI78f5/+tX9EYCh9Ww1OKXQ/AMTU9tiJ1f5m2PS48whTxUUzAEKnLA9COoquxAPzHqOlN8t5juyBnhTjGK71BRd72RkoJalmdlUbjxz+lKjeYoBAb1/wqFrYKSzPgnnOccf5xTw4jjUAEgLnjr+dYVXzQtHUVlbQ9H8C5e3jCnnOTx6Ht+Fer6LIu0t/CzHGD27H/8AXXjngO7DWkiOTGY2LdeQPXivWtEkxCBuBwTxjBPPJx+NfhmY80cTOMu7P1rJbSw8LdkddauGVeODxz1rSjkrDtpSqg8n6VeS5C4JPXr614rmfUKNjXRx0qVDntWYk+Mc1PFccYz0NTzXNVEv449/ekaMN7VEs4PJ5Papg4/GobLsRvF3xjj8qRYyP8Km3A+lOC5FRYtEW05yKcAcEYIxTup+lPwMYAwD6d6zKGrlh0wemKdjA6ZpOakABHX86oCLJz16ds1JjAGPxpGGMjigdRjpQirjh8p5/KlPP5UYznIOe+aQdB79DSsMUnBA/WlGMf4U3oaX7tMBRgUucHIFIvpTuT6Z60AP5xgc565oyM4/T0pMYzzjAzTsYH17UFDmwBwTk84pOxx6dKOTjk49D2pzKWHrUiuRj5snn8KB16fhTgCTjkn8qAASAO9QMTb7fpTWXv2qVQQSwHQ8YoCYwOPSmxWIvLz9MUm3uPpUjLt+vTrSdh+VJOwWI9oFBXk1IF7/ANKCuCSck1Tk+grFcrz1p0NxJbOWjbafbvUjJ6jHemsvPTFOM5IOVPc0bPxLc2cLwuqzoxyBIScH2qMeJ9QSJUW5banC57D0rOYY5/nTdvXrVyqzsR7KHVFufxBqEzlmupOnIB4P4VJa+KtSs5AyXDEgY+c5B/Cs7Z/jTGTislXqJ7l+wpv7Jv2njrV4H3Nc7z6EdPeuv8J/FeaC92XgVYX43A8qfU+1eXlM/j3qRRjFdNPG1YO9znqYSnNdj6p0/XbHWYj5MyTDu0fI+lF7oFrejePkJ6FK+Y9O1q90rH2a5kgXIOEPSvSPDfxduNP0CafU1acwyCNPLX7xIyM/kea+joY+NSyZ4lbCzp+Z3M/ha5hchWDiq50y7tgf3ROfTvWhoPxB0rxFbR3UMoDgbHiz8ytWzBqlq0bRm7gEzNviDPtJXjgj1r01Ui9Thatozn7OYL8siuh7FVrUgQtyoLA9wOlaDSwmcEFWjzhiDnB96txyQwK2F47HtV8y6EWKMcL/AN36cVaitpDzt+vtSz63p9lEkt1dwQr38yQLn6Vl3PxE0SK0uLq0vF1FYQN8dqd7jJ44FQ6yiWoNms1jKR8oBJ460+K2uoiNwH0BrwzxV+1z4W8M6lDBM0q28pOZQeRg8np+lcbZftjrqurubC0kewDkq0ny7l6DB9+tc8sVFbmvsJ72PqwlmBDKQfQ1TnUjOa8v8E/HrRdeu/ss8rW906mVY2fcCgHzEHtj8q9JtdXtdUUPC4IIyMHOR61tTqxlsZunKO6E8vKtkcY5zWV53lNtLZ9K2bhgF2g/jXLatci3vG+fIUc4rWTtqCRZ1PUxb2xVOZXGF9vWueGAgCnjuTUbztcyeY3foD2pw/KuWUrm0UOzx0pjH3pc9B+NNYZPesWaEJyatQQ7AM8E0kEOTuPSrP41NgIm9qYeOnapH6ioJpBGpJPA6+lUBDcSeWhPes1yXyerH3qSaYzMeMAdPcVEDgZPABqGUhACM+v5ULn1wB7U4+oBJz0HepZ1ESiIn5z8z4Oce1SmFhY3w3oev1rf0XxPLYSqjEvGP4T2rnlBUdfzpnJPqc9q2jJoykj1601CDWbctGQwHTB6Vn6hCYlIxjFcTpWrTaY6GM4Cnoehrs7HVYteg2nInVN78YH4V2QncycTxv4hQmDxjqO3JWVY5Rz0yvI/MGueBGduRjPJNdr8VLDZqWm3OMiWJomzwCynIGfof0rkI7U4Pt1GK+dxMbVJI9qjK8EMUZC45A6GnBWJJ6Z6471ZW16en1p6wAc/1rhaOhXK6oTgD3qRYemcgD0q1HDgcd6mEOOlZ8paRUW2+bJ/U1LHbg44H4VaWD2qdIj+lUojb0Ki2o4NSCHA4FXRCcdDz1zSMnH+NbRRk2VVj5x0p4iOBU235uvHWjp/WtlEzuRGPC4xUUmMdeT2qw5IHaq0pOP5cVrFESZlam2Y257ZzXh3xgU+dZgHBO7H04r2/UclGHp0rw34yDbe2eCeA/T8K+syH/eon55xe/8AhNk/NfmjznaY1PzZJz19KZOJCcAYqNyX+bftx0/r/OlVhgHcQeMc5r9WUbPme5+CpW1JVf5AGySQMYqMsTjA2j0pi5ZyMlgOMdaljLHpnIzjPatlFRC1h6sdxPQgdByMVJljyucHkH/CoFQbM557CnIwO0VTWtzNoexZBhckn19f85pjbw4+UFf1FPU5GWGCegprsZskH5uufQ0RSGh7xlSOue9KxG0k5wMkn0qM5AO45PJ45x9KfuwmeMdcmiy0W5NjR8M7ftsy52lgqg5+teh2b7WXI688etebaBILXUt56YGAOmen9a9Ct5icEtk461+J8UR5cWz+iuB5qWWqK6N/mdDFJ90cexqdZ/lz7cVjwXLKRkjkdKnWbke/evgpM/To7GoJe9O87dnHJAyRVCOfIPPQ460omI78dMis7lMtySEHt+dJFvllRUySewqskyl0QsA7napPc88fX/Cuw8P6P5CrLL99uxrtpRctznm7GlommpZQ4bJlPBNbaYAH5c1Wixx3wKsqeQCM/Su3Y5r3JAxOOePSnjk9CcetQ9Rn36GpE598mpZSJ14PTFTIecgdKrh85GTTg3pzQhsuKwGMkZNTB8A/4VREvH+NKZsnOMGtUZtF3z1PfFMMnvnnJxVMXDAdT069ab5vPA69T61RNi8ZOvBpBJnvyKpq5zwPrzU0aZJ4PWqBlkGpFyTUSggVMo+XpnFOO5kxckgenrSAjHahu2cUw47gn0xW5BrqxzT6rhsVIHrquYj+KQjikpfai4EbrUEkeQccZGOKtkZphWspaloy5oOD2FUZIyrcdq3JI+en41Snhx1HFc0lY0TKCZ+n+NWFbgnj6UeVjPPHvQowfWsmaCvxn26YrOu8BTz+FX3Ix0rNuydp559fSszRGJe8kn0rNlOCMenNaV2N24Dnis2X7xH8qzkiokDEjrxULOeTyae5HXHTvVZzz0wRXJM6UO3447e1V3f8PpSs3ykdfeoJHHfFc99TQjmfgnPOcVwXxR1c6f4UvgpKyOhUZ4znrg/4V2txLhGx1614L8dNb83ULewGTtUsQOg/+vX02RYX63jIR6LV/I+U4hxaw2CnbeWn3/5HlM5WZ2c7uT901Wa2Esm5jkHpg/5/yamlxvCqGJ9c8VC8hBVV4Cjls5/Sv3+LaSUdD8WhdLQYbYRD/noy9PzqOMFZGQL23An/AD+vvU6MWQq5O0cE1XeZlmxw4DfLz3x0rP3pXi9TZXd0SvtWM+Zyegxzj6U2IlygVs7eMY/pQzG4kDIOgBwf50mzypAVOw4JHt61i9NHv+QdLdTofCdwbHVGjY5WUYG0nnvg17X4ef8Aeq4Py4K5znIz3PfpXz9p18YrqFsAbTkknj0/LrXunhm4QxW7SMCdoxgEjdX5TxPhvZVlVt8R+gcOYmTg6Muj/M7u1UuvA+v9KvQ2x+g61S05iUC52k45xmtyFNw9a+FaP0JMreUQvTj2qVSyAnBAHPIq8truxwCM96UWYBHr0rOzRomVVl461PFNz1/AUr2XtntTDCRwMjFRqUWBN+fbNSLLkDt9apqhTHHt9KXLFitK5okXlfIJJzTw3FUvMYd+aFnbqfrxUcxVi7uH0p0UnaqXnMenNKs7DrnGetJyVxuJo8MCepPamMOeKjim3c9PepGbdyf5VqjMTODxTgB0B6UzH5U4HC9sZqyyQAYPNN/rQD3pQMdM49qTAcOvH60uOMjA/HrSDKnrmgEZP07VHUBw69R9aUAcZPHtTck/QU5WIAOCQKZRKFGBgDI/Wg8deo5qMNu607IY8D86TJsIBkcdPfk0Ec8fnSg8+vtQeBnnHvSAM88H8KFIIx/Km5yBk5PbIp+cAcfhUFJjt2VHr3qLZyPel6NxkL70ufXn8KLWAA23OCeRzS9c+lNxwe3pTs8cHIpoAJJI+Yj8KjIHIp4bt+eT1pmcn0FIaGsuT0z24qPHH6VMSOvYep70047fjmnYoj2/LnpTWTHUdOtSlRgA8UHLEljzWdhXINv40pXue1Oox/8AqpWHciYYwe1K91IlrLAGxDIysyjoSucfzNOZM/yqKQfKeOT2p8zihWT3OZ13xFe+GnstQspJFlt7qOQKHIDfNjHpWf8AGz4gJYeJNP13StSmilkfybjTpWZShABBQjjBJ7+xqTxo/wDxLTtAMxcBc8cd/wCdebfGKQSDUYvKDLFcwplv4cIuPpz/AENVDH1Ye4nuc88LTnebR6/4b+Luq2ikRXbzRyZJDuWYE+9dVL8e5k0H+zjJMl0UKxToz4Bzzu7HPSvDtHlHkIEcvEEBBA25GP5+9aF8im1JxkZUDcc9DVvMKlOL1M6WCpzmk0d74z+K15qNpZWt7DFci6vYraGVco0LFWJbI7YXHPrXk/iDxVrekaxMLTUJba2ldZSsEhVht4Uj1PHSt3V4jLoMd4Ilkhtb6CaU7jvCDKnA79eTXIfEHTxa3+7y4kdBtMqKQCMcd+nTiuX65Wkk2zerhqdGdooxviDO93dWF3IRJHParIrEkjB5JYdASTVvwdMyadb7CMpyEYfxZ/WsXxJv1XwrYzhmjNq7WMpwOcLlXAHHJI/WrfggsNOVQDmM9gTj346VgqspPcdSmrm7rWqXGn+IdLeG7ZDdaezZgyvSTbtyOcc9K+s/hJ4h1BvDkc01w/2mCUxCNm5CAcA57180NoY1qbRJvKQGF54PNUkcHD4P/fNe5eAL3+ybxEHMUjDKnnnGDXo4LFVFUUW9CMVTjKirLVHvMPjA3FuCyATngkdKx5LlriTLEt3LHuapta7UDR5Ibkg9qnhTaT/KvslNyR8y1ZliMZ5qTtTEU+lPwTx+op6jBect2NPEe8gEU5RjHWp0TauT1NFh3GgBMADijdgdaVuDUbsADQG5HI4RfSs24ladsA/L71blJdvb0qIxnnris2xlMxY600pjJzirZix9Ox71HIvzBQMt3NZtmiGRARYlIbI+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+tSBcDigjB9B2qrCbE4IqNscdzx0PFPJ4GPyqORgRkcnrWiRDGn5WxjOO9MY5H/16UtkjP8AjTWbPT0rVGYx8niqsvJP8qnlPviq0pH19q2iYzZl6gdyH6dhXhXxjk/4m9oo4wjbufXGD+le56gdqk9SK+fvitcef4jVCvRO/XGTxX1mQR/2q/kz874xqcuXuPdr87nBzMGfptHXJpg+6HC8A/nUsiA5HYmhImCcHII5B6V+qw0Vz8NTSRJbsW388j1FOEYJByCCOgNNify18sDjPXFOKBl+97daT0fYze4oQLnnPbAqMbY2+9z+tOGY8jrng98VGFGTkc9sHpWkYt310BIdJIJFAA6eppiElwcZB5PvQqbjjgn1XipQux1OcDn8q0bVNtFaLRDmAU7mxk9+9Nb5yMEexp77XJ28Y5yO1RkckYPH3ealdJWIQtjc/ZtThDOoHQ7jghevT8Old9aXe/aM5I9a82uYDN8wba46MPWui0vWvMSMsdoThuQMjPNflnGODs41l13P2jgXMqdNSwkt9159zto7sgBWYcfXNTC77rk+lcquqEtGyAkbjuO4dPrV5LxWmRVZcHPrnp0/M/0r8kacdD9ziludFDcszAr94g5z7CrCTCbK9GbGAevY1i2s6k8gkZ28jH5V23hXw9vKXl0mFB3IhHJ+tXGLkTUkkjQ8PaCC63c6nqdiHGc+tdfCoUDjgc8VXjXAH06dhU6tjBB+oHUV6UFZHnSbky4vQ+pqYAFgQRmq6tnOD0qZXyMg960uCRKoGcjr6U4Ac/1qNT+BBqZBuBz27UhiqDj1BpTwCc/nTgOPT6U4rz+NNANDZ9MdsU3Ofb27U/H5/SgJ9DWiJYwA/rUiRlunHepEiyCOc/SrMUQU5H6VaJZHHBnr/KrCw8dOM1OkWB68VJ5YAPHH1rRRM2yELxx0qRV2+nIzUgGOMkc0ncZGeK1UbGbZG4zxUTL7H86nI4OOO9Mz/nNVYQJc5x6e1TC4GOuK5pb9h0YAdKeupbTy3eo52h2OmWcHpTxIDWBHqGeuOPerMd+Mg5wKaqC5TaDZFKTx61QjvVIzntnNSrcAjOfanzi5WWGAwe1V5kyMdMn86f5w55wRUbyBs49KhtMaTKkiYJzUXHNTSN/hUDN/LvWDNkhszAIe3qKzblsqRjnParsr5HvVG5OQAM5FQWjJuhxnp35/rWfNEeece1asyAZ9OnSqFyuF6/Wk0CZlyp6c1Tl4PtWjMPk7Z9M1nT98da4pI6IsgkIqpM4U9alnbHsTVC4kwpx0rntqa3sUdW1BbK2lldsKqlifQYr5X8Tas2u6zeXb/IHclQc5xnivavjD4gXT9CFtG2ZpiFcZxgH1+vNfPsmZHP8AdzX6/wAI4D2dN4mW70Px/ibHe3xCoR2jq/Uj3MNwT88ZqMnbKM7iOp9fx/KppdkYOO4warSyo65bPtj/ADzX6PG0lofIR1HLINxUMG/rx/nmmylBGyNyQQRk5x9KSF0kbaykMR17dPWo7l1DCPoBgnB6D2rC3v2NUtbEkTFAGLbsg/h9PamtIqO3G4g8Z+lRLPtZAG3YG3A6+1LncWBwCw6e1Nws3Jlcuty1G3PmJjIOASK9s8EXn2vS4vlOdoYe59K8Qt0IzsYMhBHf/Oa9c+GEzPpwVgFMOW4PUZ4/nivgOKKF6MZroz6Th+fLinDuvyPWNMc+WhI+YgZAOcfjW9aTYwMjNc9YY2jjjsBWxAWG3nH9a/LHufq0djoYHGe3Ix0zVxYtyk9fwrGtp8jmtaCYsmMZqGjSLF8ngnHHSo5YNpIwAauqQydj3NNeME9sHvmk4GqZmmHHbj2FMMJ5P6VpNAeeBUbRfl61k4lplHy+xGB3ppj5q55eASMk9vSkMfbGRUcli7lQJjn+lOMe4YHerHl80qpx0qeRXuFyFUKkDGfYVYTlc/pShPapFj+fAB9vWtUiLjccZ/SkAwfaplQgYPfpUeNtUwuIDgU9Fz7UAAYNTRHnPH40WHcb5JB6cYoIKZJXPv71aC7gc1K0AYenTpScdAuZuCQT370pXJ54q79nCjOBk84FH2dcdCPpTsUpIo804Hr/ACNTGDOdo4zTvKBwffgVNh3IvTvx0oXk+3TmpSm4AY49KUJxU2JuQZH+1+Pekzg1OIstntjtSGI4AxgClYpMZ8oGBkD3GTTd3ucipmj9sd6Qw9ScZHGKmw7kWRj1NGdx9PWpPLJAGOg7Uoi9T09KaRFyEkDAA/M0N0p/k9+9KY2x0J4/Kk9y00Qnj60meD3IGfWnlD064HWmshABqrDuNJBAPrjGaFbB+hpdhx6/hTdp/wDrVFhXELZ6DFISB/8AWpSuCRjn2pjggZqG7BcfkfrxUFzgA4/KoZ5WU8dKo3F+8a5PI9zxWVSVkUjhvFt8LzxjpOhbd/2lvNZWj3KUUru/UqK4v4rahLNaL5HLz3bswGOFLBTweOg6mu41ArLq7XgG6RU2A4+6Dg9fqK8p+JGqL/wkUWkQAyRxrDDj1LHk8846j8K8zeSuby+A7vRlY20OZCU2rhenIGP5VD4kv/shs4VMru8qqdibsjBznHTtWvo9myWsUY+ZldsAY5zUemM0njyytELm58l5fLHPHbP1PFdE2ktVczpTdNqSOz8J6St/4RKygOJlfcHHDD0Nefa/pU2p6fNp9zEsl3bx7JA8mN4wSrEj1GD9a9S+FJeXw19lln84pNMCT6+YckVjfEfw49reR6zbxM4jUpcIo+9H1DY7sOfw4pxXNTTRTkqlR83U8E8O2ryb9JvmiVrrcrFyRtkCnBx7gYrO8H3E2m6rNaSq8TE9yQMqfQ9QR0z6V6Tqfh201gwahagRzOgdZCBnB5BHeud13w/cWMaXwiYzBsPs6McHHJ5AFYJ2epU4Xep6H4WuI8AyAEeaJQGJCocEE/lXqOj77bMkYBkGCuema8E8L65HK6RqySEEKU3A4Poa9x8M6yL222vtWaN8Mg5yCOtddCXLPYwmrxPdfClwNRtLIybUaRNsik5AOK3bfQEuYfMV2U5Kkds15ho2qyWMolQnAA4zgV3eheNvMZkkAUsc44HPrX22GxEJRSbPm6lKSbZrPoM0QyF3AdcdhVVrKQdUIrof+EgilYIWXPXFOMkM2Mnj2r0/dexz2ZziWxY7cdT6VZktsOq7gM8cmtiS2VF3qOoJ/KuJ1fX1S7cA7yM454HpWNSShuVCLk7GwbVCpzMq5/Gg6dCSc3O7HYJiuMk8RXasRhAO+M09vEN7KFJcAVyOvE6FSkdV5NoCfnf03AUwWkLA/vTwMkBc1zH9tXJUA7frjFSx63IPvIOvGOOKj2yL9kzoHtIiMiZD6VH9kCHCure9YL6vKx4CgZz9aRtXnJ+8B9BU+1QezZum2I9MexprREdjWXFrEiqMjJ9anj1bcPmyB15OatVIsl02iw4we9MIqeN1uMYKnOcHOKkES8H15FbJmDiykIiTxT0gKnn8BVwRovU9qjuLiOHPPHXFDdilEb0AH9Kjur9Y7R4jhgxzj04qnPesxIHA7npVOTc2STz9a5Z1NNDeENSJRlBxjvUsSYznH8qaiYxjP41Kq88nHXBrhZ3C7ePalxlc9zSn1pqkknI6HGBUoB49cZ+lNY9eOvagnH/66jkfbVgJJJjNV3kz6U2SUE1DuGevvVpEsk8zPehnwemc+lQbuvHSgt061aIJC2c8+1V5GwM9KlLcD2qtcvheDg1rE55mPqsmAcHjp0r5s+I8rXHii7YA4jOwA19D6sSUkboMY6181+I7iW41u/kI6ysASfevvOG4tVpTXY/KuNazjRp011d/uRjh2IVcHgdOtTlVKhRx6CmrGwcN0B6/5/P86dHnLbsHsAK/R5y7H4+32EY4YDII7MeKUjIxu5OOKRxlNwxjPIx2pYZOAWJORW/NomLpcaPlXHXrjnvRtJb29+KUxEt8uPwpzSELnG1exB5pNNPTqF+wGIxYOcgildQ6kEfj0NNXlhk8dMCnTjaRjgnrzUW2TepPURE8yPdyCOeaI8uSc+5OaepPGc896YDkhiMgcE+ppXdnZiuOaITRkZ7fT61lmX7DN5R3LHINm5V3fXP4VprukjOMYzxz+tQXkKTxlSvy46jsf8a8nH4OONoypT1PWyzHTy/ExrQ6MWy1PayLuUKRhOcZ/Cuj0y6NyIiPNO9FkBjOMrnAwPX2rhYFmN2sESbTn5WAHOc8jPfvXtvw88FyWVtHeX5YysQyp/d781+EY/LamFquM1ax/TeW5rHHUoVIbM2fBvhgyRw3l/EI36pEWLYPrk9671AMd/YVThIC4x07DtVpRu4z9K4UktD2neTuy3HKAOcY9KsxPnHHbtVJME9x/WrMMfygHv19M1oiWi2r5HQZ9KnDZx1x3qsv3QevPSpo1AGV7/rTQkWouRkZ6emasRr0qtESCp6n1q4g7D9aZoSAd6dtB4H8qEXPbp6VJs5GT7U0SyPbt7d+1OCjIA/UYqXyR+PqKeEOeua0Rm2MT5fWrCGmeWTTgMEVSIZYRt2PY9Kl3c+lVuQ3uKlDeuBjtXRFmbJOD16UnUA4oJxQPyIrYga340hUds04nH4UcCgDhHY57HFRfaSvYjjjjFW5LctnPNV5IQCTjnPPvXCzRERvirfTnrzUseqkfxkZ45qpJbEZ4GffoKqvuQjjHGam5aR0dvqvHXOCRWjBqYbA3VxCyFTkFh3q1FqLKRkgg9x1pcw7HdJejHUg+lPW5HXP61x8Gr446Vfj1LcMgg/jRzFcpvNPnHNQvICOTWcl5ubIqTzQ2MGi47E7Ocfp6VXfr6HrTgwPf8aaSCRzincRUmH41RnQ/MQBuGccVpuP/wBVVJY87v50+hkzEuFIOOv1rNulwT6elbd3Hhs44J61kXajr1ArmqI1hIx7luo6CsbUr2K3t5GkbAUbue4rVvGxk9PevEPjD4qeMHSoJTvYAzley9h+NduWYCWPxUacfmefmWYQwGGlVnv0XdnDeOPFFx4l1KU+Zi2DERxrnAAPr3Ncq0QEYIPB/PFIzmRwVbIHGMZpXjcLzjI9/wDP5V+80qUcLTjRp6WPwydSdWbqTd23dkDwHYyjPT25qLCI208k8k46Y/WrRuPMB2Dke3I/z/SqszB+T1Azxyeuev4V2R55O0tio3ejIpWCBgCRztY+g/zzTWIm/h6AAZ6f59qldAij5MqB1x0x3qISCMEAYY8huuKlS6LfubLbQGsiPLkDYcHGexpVhHJfl8bvr7f0pyJJKCON2N3J5IpjSI2N3X16c/8A66TdSWl7hdvS4M4Vn2/LuPpnj6V6Z8Jbkyy3cLEDC7gfQ/3ce9ebRyGH592Bu+Y9yMdK7n4V3oi1uWJAu6RQzAD35P6189ntLnwU7rY9XLKnssZCVv6sfQGmptjTOMgc9Ov4VqwgKR6jisnSVIVMHdlR0HPXkn2rbijw2BwK/E7H7BCV0iaHIxnn3rRgfaO9UYweKtRDnik0bo04JeVH4VaJDDjk+xrMiOKsxt+NI1LYX259RSFAfw4xTUfPfj6VKpFKxBCYuCf6VG0VWyvFIIuCew9qGilIpCPHGOlLs4+lWjHgelIYsEZGfWpcR8xEkfA7+lPMZBB71MkZz14qRlwvQ/WmkLmI1G4E4/Cq8se3Bwc1oeXxwMY9Kjki3D/a70mgTM7JHb8akifLD9M1NJbgtx1xzioGQqTzkUWsaJ3LsTArwatxqGj5wPes6CTCsT2HArRiH5elNq5EmKyqV6UwR546VY29jRs68k+1TYz5rFVoc5Oeh9OKQQ4I/nVow5I56etJ5W3Hcng5osVzlUoB06nqPSnLEBkEBT0qwIeoIHNO8sAZx+VLlHzFTy8euf507yNuSR06HrVnyuSeuaURlh/dz60cocxT8sen0FBi4x0q79nzg4745/p6UpiGenWnYfMUWizyKTyxzjHH41oGH1H+FNKfKQc5qLE8xQ8rknoKGiBByBV7YewGaaYySNycA8U+UOYpNDk45z9OtNaH1H6VfMftyP8AOKjMeDkc896LDUmUjEDgevSmNCpHQfn/ACq+Y8gdM57CmeVkk8kk8YqXErmM/wAjI9KidOxzx2rSeJeSevXHpVaWMN1+mankBSMqaPIPHX1rLvLcbW6YHc1vyQZJO0ZAqjd6c11G8SEI7fKHxnBzwcVhUp8ysXzHnPmQ6bNeahMn7m2XzmUtgOqnAHPueleX+FtC/tbWH1cxOqOSqFl6nJJP054r2XVPh9c6o8kEt4DaEDIjTLP8pJDdsZzwP6VsaT8N7ayVwsksiBT5ayH7nycBe+Ac1x0cNPVyNJVUcrBH5FmuYlbcCFUD/PvW18P/AAkv9u3GvTRorlDGhkh2yIEBKgcD5ck/XNd/ZeFbG1YYhVm5jLFc9Uq7rCrb2J2qEZ1XhT7Y/pXa6SUTKNSzOA8AztZa5qFqzArLK9wi9wWYlgD35P616Pc2EV2m0rkeleewg6dqEdyqjhstx17V6Tpsq3NuhBycA57ms8PZqzKqS5ndHAX3w7s7e7lmhVkDD5lDHA6ngfjTrTwjZSHy5ImcEYOCeleiTxKy8gGqQtlVywHQg4rolSjLWwe1fU5L/hW+jo++PT4lPZtoz+dXLbQotMf9ygTI5I4Ndaibl5BXtSS2quvKg1CpJahzdTMtpWXGDnJrTtbrkFW+bPBHaqstrnGBg9MmkRSgxjHetoXiYySOj/tJncThysrLtbn+VXbHxNd2vIcyLjjeemK5aObaPT6mrMc4zn/JrvhXmupzunF9DuLfxs7RYkDKQGGM8c1yrFpCWZt27rnjNQRyjdyR9KkDggdxWkq0p7hGnGOw8JkehPWlVQBj04oB96cuM8cdqx5jSyAA4pQox705e/FOAwcYx3p8w7DduKUDA9cU4HJ9Oe1O2/5NVcVhEXn2p4JA4454o9R7+lOVf8impCaHRMVztO0npipxdSrnLnHp/hUKZJ4IqTYOTjrWymzNwRM9y7DaXI+nFRls55J9fak6+1HTp+PNHO2TyilR379qTaP6UAn60p6fT3qW7lJWG7QB6n6UdDnNDNgE1E7dR3FZstEhIIPakGee4603zOR9M0KfX9agYruEHP61Ulk5OMfnUsznOBwaqsu5R09s9q0iibkbMSf5nPFNxnoOKk8s8nOaDHkCtUQRsc8gcDikJzjvmnmMKScCkKBfftVARs3Hv7mqly27PGfarci4BxVby8k+1awRzVDE1WItaTkAHCk4P0r5c1Jme7lcHIZyce5NfV+rQ5s5R6If5V8k3Kh5HXOQGPPXvX6HwxH436H43xu3z0F01/QDKrL1/D+lR+aJAcD5h0z2pJYQoH50y2UMw5wQc/jX3qUVFs/MEla49HPI6gAc9KkJA9B7DoKWSPI4yGB6igx7QNv8QGM1ftE0mTdMHfYg4xgdOKXfHghvvE96jCsGwRzjJGKf5Rz82QOo/wDr1pKUWtWGgxm2Ng5H1NSI/P3CcnIOc0pXc2M5z0J71EjPH1BQn07UtJoN0SO5jbDAkYx0pROZBtA4Ixn0pmCUYMhwemTwabypCD7ue3Ws2k9HuFkPyFbjr9KkCux2xrnnAB5p0NpNdSokf+sJwoxk16V4X8FpYhLi5AeXGQOw/wDr142YZhRwUOab17HsZZlOIzWsoUVp1fRFXwP4EFvPHqF5GC6jMaOAce5969KgXbGevGMdsCoIkCKFA49KsxuFz2Nfi2ZZjLG1HOR/SWSZTTyvDqjDXq2+rLUZySMcHqBVpF+U49gPaqUTDHI/GrMLlhz1A6V46aPo7FyMfLx7VYixgMOvQmq0bAj046mrEbDjkYqkzFltOmePxqYDJ789cVXiYADPTHrUy9Bjt0NVcSLUQ9c/SrcfuKpxNycZyPWrkRAUf5xVAWF5xkYx6cZqzEvHv7VBEQe4J4GKtRqBjjv0qkJseEz/APWp6x8+9OUYH0pwOT6H1rRIxbGbKCox7jj8amGCNpO003AIOfu1qkTcjwADjrS4xxgj29qAvHTPvS7flGR26VSJFyBz0PfNLnaO3XrTeemRx2pMAn3rUB+fTpRx3PPvR0HWjBYk9apEmJJZ5BBGRVaW0znPf1raZQ2T1+nNQywg8HpXLY1Ofe03H5RkfWq0lgHJOAPfpW68G4j9KjaDOenTvUNFI5uXTwQT1JqlLbMhzjHOATXVyW5Pvzwfeq8ljuGQAR3zWTRojl9pQ9Dj1qWO4ZTgfnWlPp+BkfLWbPb+WwGM8Z4rNlblyC86ZPA6mr0N3gDrz6+lYMeVx1OOuKsxykeuPUilzCsb6XO7A9OmR0p4lB68H09KyILn5wM8e5q3HLn3rRMZcb5jxxUZxz/Omh8D9QKXf255p3MmitcQhxgDNc/qcJTgcZzwTXTsOv1qjf2i3CnKqWxxkc1ooqWhk/dZ5xrd0La3nbOwgHBr5O8Rai91qVzNOCTKxZgTk/QV9W/EHT5LPSrqQbldEZkITdzjgfyr5N1ZT9oYSnc5OcHmv0PhbDKDlNddD8x4prueIp03sk3+RmQRb23kHHUZ/wA/SllBBAJ4Byc9Pwp8MrZJXlTnPuaadjgscjPGMdvxr9Ebk5tyPjbu+pTeYq7cnA6DsPf+dNMflIuW3AZIAHAyc/lTmJmlOF2jgkf41LJF8jquN2eVBzVTltFux0XtZFeSQkYK7QB90nrUUjYb5uCxzto8uTLA5HofX1olPzKQcr6+3/6qSiouyNUktBWkOenBwMDpSmFVhJ5+boDx6dKQSREEKSxPTjpTm+UfL83Y+461k24tJaBqhUXewwCQB2HT0rqfAA8nxDC/HIIwc8j/AB5FcpEW2lsbSDgkfy/rXV+DtzahA2CseeXwCB09a8TNqnJhppvRo6cLzfWYcvc+kNGcNBHjuK6C3BIJ/UdRXJeG5S9rHuOTj0rrrYgKOc59a/FZL3mfslJ6ItRx9qnjXrmmRDcAasKODxz2qLHYmPVcewqVM+tNRcjjv0qZV29DgjuKzNUCNjr+dWI29eccCoACM+hp6csT+hp2G0WlIJ78elOwTx6VFHg+p/GpevGePrVGL0FAHGenWnFeT1HOM03qR/hU0a5AAx70rE3GCIk/L+eeKkkRdpwMnsKkVeh6kelKyjvnqKEh3EWLH065pjx59evarS4IwBx6/wBaCMcdaqw7lY2/Tgn6VC9ruGMHt1rSVcjg+tPKAnjjPr2pJFqVjC+zsj8+vStK3HyqOpAPNWWtlLNxnGTnHXFPitwh6YA6jvV8pLlfQYI8kZGaUR561a8vA6cDH160rRYByPTg+xqWgKoiyBjpS+ScEnjGMVZ24DEAk9OfY0eUNxGOn50WCxV8raDgdiefXrT/ACRngCp9uGHB470oXbx1x/SixZX8rk4/TvThGOcY4/8A11MVKqPQetBH88f1qbAQ7A3t64GaXy8YPbvUwGBx1pMYOQOahk3ISpbrx9aYyHB6e5qwRkA4pjDBwR+VSUQFB9T9KQLx0znjipCvPPrg96aP4QDgj0qrEDNuc8HHsOtM2DPUVPgkDbj8qYF5PGMjrVWAhKZAPOAO/aomQBcEjn261axnscenpUTrt6du+Kmw72KrcgnjLDOKruBVwpzjjJqN1BC4J554osK5TKlueSB2xSKu45IqyYtuR1z0pVh7YPHHTr1qbD5hkcXIUDC5B4/Ef1qzbwqDgjB9SOvrUiRYx6VZSHJPHOP/AK9WkRckiGSrdMFeR+VY3iFTM0MYXIVRz75OR/KugjjHXt8wP5ZFUZrQPh2HJ71nKJSdjh7uzyDx9RWv4Tvni/cSkHsPTHar13YKRnHP0rEUmyuw3YHketc3JyO5qndHdFSxOBxUfljPrUtsRLbo44z2pxT3ziulEiRpkDPH86k8vj1BpUXniplTP880WKuQPbZBJXpVV7fHQVrKmRt456mmtBnnpT5RmM8BA6cdxQqEccg+taUlvxz06VA8WOaCbEIPTNSq2M/TmmFPm6Yx6Uqjk/0qxE6yH3qdW96qjpUqP7/n60FllWB9Prmng1Arc8VKpzyOnpVgPHPXp65p49uB3qMHHHQYpwbOOc0CZKF78Y9qkHHfHpmogd1PVsnvj3qiGS/p7UZGeD+VRqxAA60ZyfxqybEm7nnNNBIzTW9u9B+maAsOD54x7UpfPfioywwMH64pkrlV46+9AmOeXrjv2FVzJk4zTHfOfrihPmPXP1qwTJoySAeg9DUinLgZ2n1pqL8tOUY5A59KzsMHQygZxQLbk+lTLjPXpU2B3yOK1ijJlM2wAPH69qRoMA5/GtARjjOeaZJFgcituVkXM1o8Zzz71EwFXnT5cCqjoTjt7daVh3KbAHOMdO/XNNCd+3pipymQfX1qPHr/APWraBz1NSjqQJjdepKkfpXx1dDyblxIGDhiADxzmvsPVH2wyHphCf0NfIt/iW+nckHdIzZx6kn/ACK/QuGJJKpfyPx/jeylRfr+hTdd+M7geOO5NPjjKJtU8nncP8+9NnYRhX6j+VMEpIG07R65r7yKlJabH5dq0TMxSMgnLDmmxSMccZPemnc4z179f6UqZj+UHj1/wrW1o2tqK2g6R2LEHls/nUiv5iZ6HvSLw3J6jBGPypjsEJHOOmBUOKei3J30BGBHHJ6U7g885J7dxUTBmwU9CDk9KXJj2qR14HarcbLR6lWJ0zyQ4/E4qM/fVj8rEckHIx6ZoRjnAIFbPhjTF1LV4IJFzHnce/A5/oK4cRVWGhKpLZI0oUpVqsaUd5NJfPQ7DwT4aFtCLycbpZB8oI+6K7iM7cdPqKp20flIoz06cYq4h9TmvwfM8yni60pX0P6iyXKaOW4aNKC9fN9WWg3QCn7gCarAYpDLgmvnHUufVRhZGgj85/A1YWfBwAB2xWM1xtHX86Z/aIQnk8HBBFZurZl8lzpFlwAAByetWEn/ANoVyq62iOA2R7kHFWotct2IHmgEkgA8e9aKsiHTOtSYMeMYIBwf1qdHyTnHNYFpqcTxoyuDxxjtV9LxTg5z9a3jNPYwcGma8Uo5GTyOtXYZRxWJDcbhy2CO+auQybcDOcdzW6ZD0NyCXJGCPbirsTcAj8xWHFN8wwcEc49e1X4bg4xnP0rVMzaNcHkcUf8A6qrRXAPGam80VsmZWLABIGD+FNx0J+U0zzAWOf17U8OCADnr19a1TTJYY3Hn3/GhVpc5PI/LijPGT+dWiRu30/xpMEDH5Gn9QeaM/wCQa0SAbgA89+lJke9KcD+dJx6fpVARlAPzqOdAgGCeh60UVzdAK7IN2PWo3UfL9aKKhmi3I2Qfp/Wo2iUcY4oorORqitcQrnv1rHuoV685xRRWLKKMsYDYySM9DTPLGR1oorJgSRIGJYk5x1/AVoQjOOSPpRRWqEyyF5xk9adj9TiiimSx+wYByc1DMg+bk4ooraBhPYytZ0+C8tZIpU3IV5FfIvxS8MWOmavcx2ytEgkwFXAAHtgUUV+g8LP95I/L+Kvjo+v6Hm8NqFZgHfB689alNuoiZstlcAHNFFfpdb4j4+W5XNoEZ8O3yjjp7e1PWAFQ25smiisqu5rIUWSRxjazD5vb0+lUzp0Zl27mAwTxjrz7UUVNPdmsOo6HS4t+3fJj6j/CrS6ZG0KuXfdz6dunaiilW3HMbBpybWXe+FBYcjr+Vd94T0aGOCIb3ZZJAWVtpB/SiivjOJP90Xqj1Ms/3tfM9a8MQj7LGcnGTxxjrXa20Y2dT0oor8uZ+tQ2RfRBxyamVeOpoopM7ESogyetWEQbyMnFFFYs1EKDPU1IEAO3qM96KKZTHjk1MqDKcmiijqZSLAiGDye9CxDa3JooqiSUp15NStErJzk0UUAORd3Uk0roBjk0UUAORRs/AVMiBlbPpRRVIOpMYxhuT90/yFPEYLuCTjDfzFFFMGKRlm7cHpTmQMTnmiikwiIVyjZJ60bcrnJzmiioZQBAc8nqP5UKgYqSSTx/KiimAixg46j6UFABjJPHeiipADEF6Z60mwEDkj6UUVAIAg3A5PX+lRsgGOT0oopdRoYVCtx7U0xj370UVoIRkC4wT0/rTTGME5PeiioGgMYYYyeo6H3qIjJ5J6UUUCZE8KsWznof/QaJIwq8Z6/1oooJIvLGB16/0p6xjdH1+YHPvRRTRBZhjUoOMY6Y+tWYl4Xk9j/OiiqLRYKbY+CegqCRRtx2ooqHuDM26UcjtiucuYxvzk9aKKxnsXA7Dw6N+mxBiW4zk9avmNcdO1FFOGxbFRAOMnFTIoOKKK2YkSBRvx2xT9owaKKRYxkGDVdlDA5oopsCuUG78qZsAOfaiikA7ywW7jntUqJz1NFFWBIFCnjpT1UUUUASbBk0qqGIz64oooAeo3Bs0/HJ5PWiimiBUQNjOTUmwbe9FFWgGgZzyaNnzYycZoopkDfSoZR8v40UVSEyFRhupqVEGD9aKKYkTogYNn0pQvuetFFQUSqML1J6damjHIooraJnIsFRmhkBPOetFFdRiVZYxnv1qpLGNpOTmiiofQgpyrtzgmoig296KKpEzMbXBt0+cgkHy2/lXyfexD7VKOcbmH60UV+gcNfDP5H4/wAc70Pn+hT+yK+VLPjjjNSx6dGrkhmzj2/woor9DfwH5j0JjYphfmbr7f4UxbVM5y2QfWiip+yZdBqQKMHJJx3NK9urJk5z0oop/aRPUSKEEH5m/P3NPe3Ut1PeiitH8QnuQ+UFPBNdz8OrGNr15DuLooAOfXOaKK+fzz/cp+h72R/8jOh/i/Q9GSFWU5zUqxL70UV/PdQ/q6lshWjGDyaa8YweT0oorz/tM7UQNGOOT0pGjGRyetFFZvcaIJIw3Umoo7FZCPnZCRklMA9T7UUVm9hrcd9hEDnZLINpbHI45+lMttYukurdN+5WYqcjttoorel8SJlsdjpdw8yhmxnPb6VuQRAb+SeR1PtRRXpx3OSexajJA6mr0A6Lk4IoorWJzFuMdRk1ZjY5HPGKKK3QMmQkjqelTJzs9xzRRWiM2SKoZsHpQOmfr/OiitUZ9BSOV5PWlHT8aKK2QCFcDqe9IV9yKKKpD6H/2Q=="/>
  <p:tag name="ISPRING_ULTRA_SCORM_COURSE_ID" val="B71F1BC2-B0F7-41B6-BFE0-26699335ACE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VIDEO_FILES_RECORD" val="&lt;Videos&gt;&lt;Video Name=&quot;videomp4_257_1_00043.mp4&quot; Position=&quot;1&quot; SlideID=&quot;257&quot;/&gt;&lt;Video Name=&quot;videomp4_257_1_79215.mp4&quot; Position=&quot;1&quot; SlideID=&quot;257&quot;/&gt;&lt;Video Name=&quot;VDDVDmp444_257_1_22092.mp4&quot; Position=&quot;1&quot; SlideID=&quot;257&quot;/&gt;&lt;Video Name=&quot;720_257_1_62691.mp4&quot; Position=&quot;1&quot; SlideID=&quot;257&quot;/&gt;&lt;Video Name=&quot;1080_257_1_00575.mp4&quot; Position=&quot;1&quot; SlideID=&quot;257&quot;/&gt;&lt;Video Name=&quot;videomp4_257_1_61101.mp4&quot; Position=&quot;1&quot; SlideID=&quot;257&quot;/&gt;&lt;Video Name=&quot;videomp4_257_1_22779.mp4&quot; Position=&quot;1&quot; SlideID=&quot;257&quot;/&gt;&lt;Video Name=&quot;videomp4_257_1_21282.mp4&quot; Position=&quot;1&quot; SlideID=&quot;257&quot;/&gt;&lt;Video Name=&quot;720_257_1_96025.mp4&quot; Position=&quot;1&quot; SlideID=&quot;257&quot;/&gt;&lt;/Videos&gt;&#10;"/>
  <p:tag name="MMPROD_29362PHOTO" val="/9j/4AAQSkZJRgABAQAAAQABAAD/2wBDAAMCAgMCAgMDAwMEAwMEBQgFBQQEBQoHBwYIDAoMDAsKCwsNDhIQDQ4RDgsLEBYQERMUFRUVDA8XGBYUGBIUFRT/2wBDAQMEBAUEBQkFBQkUDQsNFBQUFBQUFBQUFBQUFBQUFBQUFBQUFBQUFBQUFBQUFBQUFBQUFBQUFBQUFBQUFBQUFBT/wAARCAbUBJ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ADt/eOcetN3uOSxGfQ/rTEUg89etKx/ya/pdKx/E1tQYu2NrE/iamjYsPvNn1qJMlTn/DmlDOO+Ofpmk9dAeug45U4LHJPrUg+5lmbPruqupfP3QPengkEZ+XvzSaJaJCTjIds/XpQsp7k8+/Ipn3W44XtTm24OBg+1J9iRzvj+I9Txk5ppkJGNxI+p5qMHDHPanKu4eg6800rblWSF3sf4m/EmhJSTy7Y+ppCPmwv4UNnaQByOPSgWhJGxLjLn6ZNJKWy2CdoHqeaaAyn3+vNP8AmcZOMDue9S9HfoLrcUMW6O3vzmmhmHRmyOvPNM+63B6cZxQOTkDHX6elFru47FgP3yfwNKX8snLHB96jVt6bTn6jpSryzBu38qXqZ2BWbdkk9cYB4pzDI4ZgfrTZE2jIPXn8e1MQknAbpVLXVDtfVEhViMBiDj1p0cm3A3MT9f8APvTNjqeu7PWjG7Bx75NJvzDckMhVicsAPeo5GZmByeenPWpSNynvTQFz9fakmlqStCLe4yu5sfXFPV2IGCeT69Kc6BV5HT26U0DC7TyDxj0qr8yuh3THgumcM3/fVGSykAlQDzzTJiRjB6DP1pYxlBzj6VPS4raXHRO/diPbPShpGGcH9cUwlUB/WnJIGXuMGjzsFuooc9N5A7/NQFbjLt+fWm46ZNOUlRj14ofkL0E8wlv4vfJoZ3OCCcDvnrTgSRz1pDkFh1HsKS3DQcrEqGJPr15pGzgnJz9aI2PG4YHfNJIwUY6+1FtQ6ieY+3liOAc9zTo2YdWOe4Bpv8KgdOOaUfKc/jTeo2DOzdWOfrTiWxjJx9TTevPPuTQhBGDkfWnYkcsjDABJHpmnb34+Y/gaaSBznpShcnk5+lJpIkcspHUtj3PNKWZudxGPelQ/KQOv9aAMAgZz6etT10FoMBbgbie3BoUvuA3k/iaCMDOT0ojbBFUn2GLKx3Dk8H1pFkfH3jz156Uvf2NNJ44600tLAODktySfoaHkbsT+dCopxzgn2pduMDPPXpU3V9BaCguBgsQOnXkUqkk8k/nSCQbcclulKGAAyBQ02hMTJLfeP4VISfU4HOc01E2t16e3WlDZ7c+h570NolgGYMBk4pGY8nJHPrS9RnpTBIdwPUVSbeoIcCSOWIH1zSMzE53Ee2aN2WHH5in/ANO1HMMjRyOpY88nNPyQv3j9c00fe7/jSs3OOnbOafUBTk8lz+dJvx/EfwpScgZ/SmqAcEc4/Sk/MkNrHHJH40ZbbySD370u45wM47gU7uMGjmtqyhh3quSxzmgStnqTnp1pSvOf69aQpx0z3zmi6e4adRVkJ7sf5Uu8gj5jio41BHPWlJGSFFPRuwWRIc5Iyee+aG3DGCxH15pu32NABUcc+1DJHAnB5OfrSksR1P501sgZHak2kDryOwpJ31ATc56MT+NODMOCSf8AgVAbAGSMnrilAIz2B7VV76AG492IPsaUjGASePfNJyfbvSdO1S7iFJJHBP1z0pBu6Bj+Zo6nFBbb179qeqGLgkfeb86QEjgNjJ+tLyCe2egoAA9ief8A69F7IAJbqGOPrRkjjJP40pP8QyRTc45HX3qdWIVmKgcn0600SFuhIP1pxwwANNZtqgdBVLXoUh2W7sT+PWhSQepz9aapznH5GnDIXn60rXQheQM5P0JNISVIySc+9J0PI705gNpA59zSStowE3Hnk/nSjce5GT/epuGP9PrTenA49vStLWHYk3kHBY/gaXJx94/nTNmfb+lGSDgnr6dqVr7CsSKxxjJB+tISR3NNA2k9jRzjOKm3Ymwu4+/4GgliB8xJ7c0w5weacMH2zT9CtgLk8bj7c0BiV4Y4J7Gozk5+nanDjkntTsOwoJ55P54pSTg4J596TgnjGR6GkYsPXH0pLUNxTk5GT+dGS3QkfjSPz7DpmlDHaCPzz0p7aiFDccnH40vmFs8k/U4pu47un603JBBxwR6UW6jsSfMP4jj1zSFj1JPr1xQG6YHHTOKaWwPQ0aiHktjvkdc0hLepH0PNBOPYdKTqwNC0BD1J9SB1pGY7up5PrTCwx60o5oWmrCwpJH8TYHvSZY4GST9aXPIXj8e9IpHHy5p30AVc8fMcZ65pfmBHJP0NGfbkUhOai7EKd3J3HAHrQCc4LE+2abj/ACaU8jGf/wBdUMeWbOQ5/PrTUkK/xN6ZzSAEtk859aawO4cY56mndPQLDyx3dT68GnBmAPJ5HIzTCMY/zikHTpj8KW60CwvzAfe6d800s+7GT+NSE546VGHIJzTV2NDgW5yxx9aUk8cn86YG45/lS78deM/rSswsKGY55b8TRvJHcD1pVx/+qkzgk+vQmhki7mORubPTrQdwP3jk9s1HkjtkY+lLnA6Ff1ppFWAu5Hf8TilLEHGSSPem7vlx7UqMcnOecUNaBYcSxHU5+tBY45J/DNIOBnj+lIWGe5NSrhYdvJHXjvg0Nu4wT9c0gOSO31ox83HBo1uSBLZB3cD3pck5JJ9smm456+2KaVPOTn6U0VYk37R1P50hk9z+dMByMZ4/nQfkYY5460JahYcxPTnHTrShyR1OQPWk3CkySehzQrsLEm45xkn15qEs2OpGeetOTKnB+oxSYBY5oWmw1oBdsfePvg06MtjPJ59aQsq9Dz7UKcjnJos2gHbiuMH9aAxP8R9etN7dev60h68cg9/WiyFYeS3qc9+vFJ5uP4j/ADoX5VGfxppHPA4pJDMoY4yefpSsgIHXI701c53dfqaVTsbGSPaq9D0BQCqk55pVYkYz7Umc5znAoXkZ7+tDJHggEd+e44oIDdf/AK9MlACjHJ6U5D8hB/D3oa6hbS46UAABWzjr3phz+Hr6Uo79sD0pwIUe3b86Qthu04+ueaeqb17f40RspOD1/T/9dDDaCAePelK7F5CbWA9hzkUo+Yjs30/SmK20jH1p6hE6nJpvQGJIp4O8H3p2WVMk49BTHcBsjtzSFuw6DtStdBYTkn396dkk89RRu+Q4/SnxgkZIJJ7ii7G2CjHJPHBPvUwI25A5PPSowVJIJHOe9OQt04x2OaTVzNjSvynuD0HpR5W4A+vb0p4ypxyfenZ/D2pXsTdoTAA4P/1qjC7uR9OO1OcbuT25OaeNq4P9KEMbtYD72CfxpoQ5Bzhj196eW4PfHUUwPnLdfaqTYK5Iw3Fcc03Kt2+b8qASpJPPbFJ8zSHvSEhzoCRzg+tRYKHG/wB6lc55z7Y9qbtJ5YnPWhMadkOGMZJz9elOjOM5Hf0qOLJHPuDmnMT2yPc0nvYT7DZEJPH6npSbinv7f1pQdwODg+ppxPy9D7U720H5MUPlskDaO2KJl3Dj69DTceuPqKdk47/SpWjuhegRg4C9vakKccnJ/lTsHscUEDrnmnrcQRqI8ccelI67iNuB6ik6Yxn0oK7uc4PtTSd7h1uSMAAMYIPvTNvUgYpOuD1HtUgI288tS2QthpUn9aUDHrn3pwAOCufXil7EfrU6sVxpLAdaeJSc4AFN27eh6HtTd+1s46+tO3YncXd/D1I6UzDbs9u1PDZOSAM/lUkePY/jTu10Hew1QCOevWkAHJzTpV2ruHPtimkbj1prugXccSSfpxx3oBAznp255pNuw88+1M65xn2J60aMNybAYc8HFMZeeOAfWl5HPUdKaPmOPSlFdSUKCyn6dqcODkk4P5UgHTnH4Umeo9TVWTESIc5PNNdQWGKTBAznigdl7GpStqh+YoO08dOwp4zndz+NNUqgPf6UhLbv7uexo32EOPA5H0poHzYx9fehWbnntnFKOQMnPPNVtsGwpGSDx7e9KV547dvSkAP1oyCRnO6jroSKRnGf1oztHzdad9KaOO+ee9LoIGB7UvYHpSZH1+tC8jPY9M0AIFU8+3QUKMNyO3bNL/y0O78KXg468fpTuVcZnkDI56U4OC2M+wpu0cgfnRtOcjA+lFle4xxyD3pRwep+lIPmJB4oxnHB685/z/nNCVkSLt9SRikHzHGMenoBSD5Vzggd/enEnjAzn8qLMBASeCKBkHk449KT8Pzp2MKRRYBC2Tx696MdOMDqMGgHABH485NCjIOOuKqyQBx1PalHPpSfe7Hnt70EHHB7UrAK2RyCfqKM+5OO1HHQ846UgxjgfhQAEZ78j0oweM88d6CTzxnBpfp19KAEyMnpn3pe/TP1pMc+56U5W4I5yKlrsITHOBgY9qXdg4/ipoyOfXn1pSD+mOaryGHTj9cdaTIAwO1JtzyeT60oGRjFHQBRyAc8U9hhelR53Y5zntT+Mc/gfSk9GDGkEnnr6jvQTxwOhpduVznHSkAOcdjTuAcY5PtikB/+uc00ZHHYdDTgnrg9vwoSSHsNHHNO3fLycEUdO2falAxzn86HZiGJnt0pdwx+nNOPrkik4C9MZ7U73HuBJOcDJ6daOuR04oA/WjockZNLQQZPpj0Jpcg5HOf5UvvSc56c9qTfkIQdOeKU/MCOnPTvRjI/zzQF9OlO6W4CYIPBzk0E4NOIz05pufpnrRbmAXK5wOT6U7GB6/SmHBbPYHinbs8Z/WgYAbiT1p20+3HXvUZBPFLv4A3YqUnuIccZ4pAM+lJwRxjHc+lHTg80egC5wM+nakxjPvikGeqnIFKGx7/XpVWGIrc5zRnceDTuc9PpSEAmjRCA5weaMdf8Oho2498d6QE8ds00+wAABkHtzSg+pPUUEZHX9M0bcc5J7cUKzGJ+oo2jn0o5+g9qDyeD75FO1xAF+b1pShx1zmmrzyCDk/hTgDj3pX13GGNwyeaFxn0P8qASM88fSkxgkk0WYCMgJ4ppyG5PT0pwOASTye9CkqTngUa2KETKZ9Pemn3zUuAB2FNPzds+9KMriTFByBxj2FIfm6fiDSEHufwpeCeDgU7DE5znPY854pSwBJxntk0pQNjtkdqRht6f59qNG7ANLBjznjgH1o2569c0/HzZ7n170MvGCMe9CdhXGjI68+5p2eDj5cDjPakfHA6UigEc9PQ0ntcY5QMdQxPcc0n3jlRkjmhxwcY9DiiP19+Km32heY1lJJP48UqZxwTnvnvS9R68daCAowO9U5OwXBfTPPb6UmegAP1FAbueW/SlJHU8ilZjExycfdpSWUnA4PtRuz0pSu/kGntqw9THLY6cZoUh+o59qVHB5ySe9ABJJzz6U9jv2Ec5bjjPp1oTJHX8ulKfmkxk56+9A5I609hiqBnJPOKUHGRkD+f+f8aVVbjHXtnvTXGTzkEfpU9SR4+bocE/zpuWUehoQHb6+2aXdtAHXipWjEIAANyjOOtKWJPPT07UzHAPB9qkIBPGMZH1q+uoDcYXjPXrinbSwAB5PHsf85pmdpIzmlwemeCRmh3YARhvb86cyKVBBPPIpwjygzxgdRzS7VZMZI9cnpU81xXGxgFs5HAzjOKVZPLGTkUvlBFOD7+1M4UHJAB/SjcW5KAN2SMd8mnNxyCcnpUEUmOR0/hFTpIGHcGk7olpoI/mXk4I7052AJxgCkA7460j4bK5GevNT1J3ZE02RntSqc5X26Yp4Xrn1pwxg5AGau6RV0RAkdDnnqKmUgoNwBzxxUaRc89acUBHB565obvoJ2YiJnr1HTipEwue5qBcxty3en8nHbJpNN7g0PHzHnrTWJPVflwKbuZG2g56dTSszt1Jz/OiwrClvLIPY0eYAwHOOtLJ9wgjJxwPWokA2/McgZxSSursaSY4FsEgAjJ6d6kXLqM55qIHB/2R60sRypA6e1N6ja6jivy4PIx3PalB465I9aYh5BPWpQikjJGPYZpPfUl+YhO7kn9aUlSRg/SkK8DNN24JJ/nTstyR6nByRk4+lI2ew/M0qsVOQaXOCBjINLZgAAJPHP50pU9uM/pSKQTRuKseo/GizuSOXCjg54pg5bin7z3/AFpu35eR3oWm4Cscj1z3pUwRyMZpo5A7jrUvVQT2HbrQ9NBMiPJ46U4EA8GkLc08kqoH6U5X2GDyAgg01SFYZ9aQDPY/gKe0Zx0BP1o0WgaIN+fy60nllAefzppw3PQelOTkf3frUr3ULYcp2gjr3xSkDIJGO/rTGfy0IK4zyaQOGUDrQtNQt1JPlx0GOlMfh8Z4qTjHXH0OKTAcctgdqaYkOLEkjGVx1pAu0nByDTeMgAY/pTfu8HvxRYLD9nPH6igqN3oD2pQcLk/pRn5vahNvUnUNvIwoGKauQRjuOcc0rYxkEHnOaAo4ODkVT0Wox4HHU8H60jAY4AxTjz3xSDue3b6VKvuSN3EfXrS5zk8/jQRnGaCTzkfXFPcBAe2M+lLzzkYOec0Nng9KMfPk5x3Bp27AHXBHOfwo5JGD24460YwaQjBFJAOGf/r0bvmxjHvmkdscZoxnnv3oS7gHfr+FHIIPY+lLnH8qTPPPIFUIRhgZB596VTlR79qHIZQTQMEYGaV9CugFMEeooYgex/lSjr6mk2g89h+VC8xeoBcfzFO24wQBij/PNMxjtmhMQ8gEY7e1Nxt49Ogox26CjOB9KaGA7YOc9gadxj2pvAB57/lSqwJApPfQQEbeQMduKXIxn/JpNuBg9T1AowCcE4NMAJz7mkIwSeue2KMjr/WgnI/wpJjFXgHJ6UrEYzxzSAgkc/TFKTkDPOaVtRCY5xyPTmhQeuOf60qgHp196Nx/xqn2ACu30x/n/Ck68fpSEksf/wBdBBYk/wA6evUYD2/w5pRgHrRgnp27UvHPBqXZiEHXmkxk5H/66cAp9/ag8HHv60X1sgADB9jSNhaOgx6UhPbv7cU0tQFJI+9Tc7jzjHb3pQeueMUMvPXpTurjBOAfyoXv+QFAAH0pAcDJBo3AcRu/rSAkMenXOBR5hzjt7ClYZx6UttwE3cZ4PtTt4wQccUmCBxzjpR/dIoSVxBu69Rx0NHORjGDQNuzHAI60uDtwB6e1ACdTjGSBRkkD6UFSvfvRgjvkUaAJSHk4/wAmndPr7U3HOc4PtRFWGKAAcfjSgDr29KAOhxzSZyTg5PpRygKQccEj+dABOBjj1o65H8+1GTgAHgdaVmIQkgZHelI3HjilPOOOv4GkOOmOKa0QCDsf0NAJBNLnnFG7J96e4CLkLjt6UEcHuSKcSOBnk96YTt+opJO9xjj8ufxpP8OlKDu4x+VIRg+59aWq0EL9CD70hz1zg980DGOBQox3wPcdKq6GLwece1IwwCAM+tLyOtHH+RU6iGqcHuMetBwSBkHHpSnqM5P4dKQA5yevriqaLGyA9M49OKVcgkcE+9LnOMg5zwQOlBHJYcnPIFHQAOSAccjnmlTJPTHHWlJx70jnP1PBqU76EiMTjIOPWl4IHHP8qN2Rz+HpSIeFGfwFVbQfQXbz1wO9CqBjNIwHXv7d6UZJ3Z46VL20YhWAJBIJpr4bA7+1Kfm444GaYoCkHpTGgHQrjvSoSy4z+VLu6r/Ok25HBwTxzxQxigbemT24pu0Nk9v1pwGBzzTD0xmjViQD1OOvT1pwbrjrTcEZUDPbmnqNv0PpTexTALk5Pb9aCuepx9RSM3IIINJz2yPwpasWpkrHtPbFSKMZwcYPrUW7LZA57ijJx7H1qmmz0Gmx+Nx45+nagnBz15oU4Bz37GlRsHoDU6kjwS/XAHb0NJwOPbmlZ8getICBjJJpdBEZJViOg9aFHGT9etPcfOCD7fSkI2kDriqvcq4q7SPm4HPOetAYY6ZB55pN/UY6+opQfl6DP86VhDm7j9acqADJHTPTvUeSAMHk04yHaQT19OKiz2RNgB3nGACfTimnKnJxnqR1pRtLYzkUrIX5+73yavYew+M56ke3FEhzgAcflimo4QnccA0ZUevXjjpUX96yJtqPQhCcLkEdMetOwcEqMZ7GkiKsOCM0ofY5HYdAKe5LEeQg8Zx7dKRQThsnPWnO+VJAOf5VGGLKSQSv9f6VSWgLYezAAZzgj0xSBiIz8+R2PXFAwoOR34zTBtLZx+YHNK1honLemfekc7FPc+lKACvtnPtio5l21Ks3YhWuGTvJHXGfp+NPVOOSfrmo9u8ggjGOop4YOSMf1zVNspjNqoxznH06VJuywGOAM0nBySBkdD9KdEmAeTxzihtPcT8xduen55oVVTcfT2psb7jxyPanMfmxUvsT5DGC9R370KSoLZyfenswCkkgY96QglBxwfammO40IW+bPP0o8xlPzEUsikgAdO/vS7SAOecDOaPNjFDHAzzQzZYA/wAqFXtihYiXzxgcZpaEaC4B59aXGOnT26U9sJgf0qL7xzg5pRd9SVqOVguQVznoaZ94jPP16VI6ELjGB7UmQM/0p36oaEZgcetPU5yP59KaRuAwOaXHyjjHuBT6JCFjADYz14qX0557Col6c4GKkGMnDYGTxmolqSyJl+cnBA6jNPc5UfyocYOPzpEGGGelVe9mPfUUcH5vypXOSfm4x0NIUxmlxtOOCKL3ehIAArz6Uw8HPfrTgQrcc4oyO/pRswA7mHIHHehQEyR09PWgHcuOuO/anqAVH8qPhVhtjQwcc/lSA7eM8e1L17cEYFAUAY5z71SQhxI56dep6Zpp5JxjHrTmjBHHGO+KQR//AFqnRK7DQYFBIy3bipAMEY5x3zSFB1Bz/hTuQMHnHXFNO+wN3ERs9Rg+1BTvnB9uKbk7v8ipCdw65+npVNNANQ575NKDx04+lNjIGB1Pb3p5HbP0IqWyXuIeT15HIpB7jJ680uBnpyaVuB059aL30ATGB7fXpSIcnA/IUjDkk/zoBA4A9s1WyKFIzznjrijoy9eOKd14A/8Ar0Y3ZOTjuKlPoxXBiOeopMEDGRQEJAGelOBGeAMUX00JGjjPal/WggEEUdB6gUdAAD1H50oYDn0696Zv+bFKRxk88VXL3C3cdkMeo9aTJx06cmkYDkd/QU7r+HP40DGld3saXOD1FG7BI6A9cCk6dcc/hQkwFGDkdh601emO/wBKeDgYFL24H0FK4rjAoB69u1KByDjnHagDgEmgjFG47hk45ORSZySQOMY4pQR6A+4NKQAeO/NMBo5HPX6UoOcD9aQ8YA9aOvSi3YQgAGcdKUDrjr1604glQQDj0pd3y+vtQx3GnI9x/KgnHGKTgHGBn2pRyeTz6UaiAnjIp3XHHAFNBwOc80ocgccAe1S12AUltpA5A701hwOcUob3+lNPUYFNaDQ/aFHHBHOaaQTk4/z/AJFA5Oe/WjeAeOg68dKECFxgZpu3ocY+lOBAT1NNZueR+fahXuCF2gg8Y9fegkFWPftQo6Z4pC3Y4xSAcGJHTBphXHINPPQU0luDgc4NNd0Aeh6j0pQpPf8AKjpjjHalAxz75piGg8DP4cUNzyP0pT1yQMD1P50AZHqPSjbUYAAL7+1IDntQv+c0pGPoaL6iAZxSn5vbHrQCcdMY6YpScVDVwGEcdT+FL60gyT/WlbAPH5VVrMBQ3HQ59P8AP+eaaOD7j0FKDg9R+FIR1qrXAP4s9fbNB5HpR0IzwD+lKSBnjvjNJprYYdjjj8KCpOOpOOfej/JowcHH60ap3YBjgcdKRRsPNOyV5PT2puSePUAU0gEPLcc05QCcj5v6Unr9fSl49fzqthAO3amkBQAenb/P+elPz1/l/n/PNNI64Iz3qdCkIuQM55pT0OP0pePz/Og8DGM+v+NHUQdce2PekxnnBBHagAe2PWlPXn86NtB7DfujgEnNOByfQ/WkIGc55Pb1oJOcD/GjcQq9aY2G5HbrSEs3GNvehvULSSsVawrn5Rzk+5pobHGPfBFA/MdaeFAHQU9g2G5+U5/PNODDaR0PTIpAo5wPpQOOO/HTtSTXUAOWIAzt9fSmnqCTtNSFAT6cYqIkgEfpQrMaFYYGc8nv/WlJwoBBzimhPepETI56/XrRt1Bjfl/yetJnr2H16U4DHPGDxmkyFyB37nrQIU53Y5z9aVQcZPFRdSD607eSMD8hQ7tDsPYAHPvnBpW+Uc8U0LlevJ/ShjuJz0+lCSvYQYXk984xQG49abn16U7ao7gU3puBj4CkEcn0pw+bcSRkdqjUjPIyPSn4y+VwegoloeixeGABPbPFISQPbpTV64JwPapTyMDj0xRsLYeg3qG4HbA70wLk9R6etNBO7GD/AIU/cyH09c1NmidUI65Iz16YFA6Ad+2KD82O+T3FSJJ5eQQfXNPWwMjIXZgAg+ueKFztODnnqaR2XPH5UqnBBzyPxp6pD6D94Kk8ZHPApGKkYI5PAHtTlbD5XOKY2cAf5FSkQh+xfLGOo/Woi524PAx+NPOSvy9uoFMwoOaSXcaFCKSRxx1zT2RR90jA64qM7s/Lz3p4YlQBjGOMVKj717jdwXLZxgfpUkeSSx544/z/AJ60sfyAg8Z70qEscDgDv6iruQ2IF35OMDrjH600LtUj+E8j61IVbOcjZ1xilbhQFGc8cdKkm5GM434yCPWkVhv/AJk07cew59KXb+76cnrmquO4pKtkDgilZScDA56Z7UxBhcY5NKhYMcjjPNTbsT6C7dvPTNOUkZJI/Omn96oO7FKOVz0UdOKXQBuDvJHIPPPapdv4YFNUFT6E9T60xVIcNn6nFO1w3HqAinOAPTNIDnOT+Bpfv45w1KEB284o23F6ibSec55qRSdhBpvTkYzSZ3A80WuTuOKhlO4ZPb2ppDBepI64ApdpAznAx6c0iDHXrQthghITng1KD8p4OPamY2nHGTS7inHGDUtJ6ol6jVJwcdKVT6dPem43HIAA7Yp+3I6ce9PyBjnbepz09KjXn+lG3dj09qlUKuFPB9qNErIWwgXbkFfxpGHbqelK/Axnp6UIepJ5/WjzDzE2lT1yaACDwf1pSQQQKQYVSAetNaaAOJJf/Gmsh604qFPOKNxVcYx1pXa2F6ACM5yFxSs4YZ9Ox7VEv3uTTmRl5PSrskwsPQKcfWg/Kpz+AzR/CF+6PWkJw2amzuSNXIYEcZH5VIyjGe4ppbPA/Ae9BXBweOvPan1uxjwQVyBx6YpVAxnGMimq4XI5OKUPn2+vFKzEBJAznHoaaoAJODyOnWlILHnOP50xm5xjP61S10Gh/mD0P40hkIJ4/wDrUqqrADP5UZwMg9MYzRZIWgYyM8flSN34zn1NKMqDgcY+hpdpO7gCmnYBoOBkfezT93H50KVRehBz1phIBIxxUNXdw3H59KRzjGRkfWlBHUZpGVuMkVStcSAtkDHP1pdwA65I/WkK8jufelyeOOvr2puwgU55wKCepHIoXcQenPNLjsf0qWtboBMkjPp7+1GM8DgetAUDgd6CSANvpTVtkAEEHj8aRVJzS545FBbBJxzT12EIF6evvSg98H6UuQRmgduM1N77gIP0pff8+KM56cUnPP5fjV7gBHXAz9KXGCAeKVRkmgkkjJzmpuA0jH1NOHHfpRtIHqOn1pAfTg/WhgKev0puOBjrS/h0zzR91u3v/n/PSkuwCYxjPAox8ucjH5UpOaCQcdMepqo3Y0NK9uv4U5c44HXPvSEA9Ovb/P5UoPPB4PIqwFztU9896QZAz+tJkMM9Pel6jnt0JNJeYCjkH15FNzjjvn8qADn1p2DgdvajYQY44/nTc8804Hjjt370Abj1zx+dRa24CMcnkcUmCBk9PalOfr60q4AxnHPOKeyAByOvFGNpz3NICMcd6Cuc4GDRsMPunIppJ9D9KkL5zntTCTzk44/KmrghQ2B3z6UvPpzRj5D69BRgjOT2zmpdhCFgOgz3pMEDpSgE9uPejHPJz+GKYxB+pox1HWg8c5z2o+8OmeOtHmITBxg0oJGf4j7d6U8cfyqOUNwFz9BTv3LWo8nB65FGcUiLgcg5pSDkY7dqWjJFbpjHHp3oGODyKaRxyePpxTTu7dDVW03HYkz83TilL9D1zSbickc0bvmPapSuSGdoA6GlHTHb0oODzxn0NJgY9u1JgIBnpQcZ4GaXBYDj8O1BGCvvzVddQEAyckD8/wBaUjI3d8UE4A5pTx7f0pXGIGy2MGjGP60daP50n3EGMjgYPfjFGQDjJoA5HPAoPXr9RRvsAgGM44HalA5PPU+tJgE5z0PpSZBPB596rfYY7t19+tJ1xx9c0ZIwDzz696U/5ApbAITgCgtkA5470Zycd/egoODjjrn2q0NCA5BzzQCx/GjgL3OeppVJ7Dj1qbdRCMDg/nimngeuRnpT+OPb2o6EDGf60h3Go23noP50M3GBQ4HAxzSYAxnv7VSS3H5j+oGOfekVgT6nqacpA28Z+opCPu4HHPSsrdCRHYjjsR1BpBnB7ge/SkJ46Yo42579q1SsUNB9e3NPZsnA5Oe1AGFJzgjpSIWJBJHPXmjfUbHAsR3x15puMDqBmnke+KYvByAc+tSu5KAJnk9aPLPPOSKeSAD2pC+088EdqSbeqHdjASCKk6qD047U1hzkjj0pygDjotU31ExpHHT+lIcZOQfyFOYbhkc01iCeTmhagjIwQv8AWhflzz6UgJI78/nQobIznjpVHokgIbnHtS55GPTHNNU46gjHJIHFL7Zzn06VBIvCFeM0vGenTj60mDuHcdMDmgAtx09gMmptfcAAb6mkI44P50xyyscg57Yp2Qwzjn8q02HYDuHrj0FITg9Dml3rtweo6UZCsDjj3qVLuhjwOOuaUOxBBHek6rjPHtzS7uDk/QUb6kDQfl+vajp9KXBlIyMgDv0xUe8jPGPagrckC7MZBx6U8EDPGQeePSogcDpgU5fvdOc/pUKLbuyWiUj5gAM/jQAOpwfw6U7aQo2jP9aYykAZPAprXQzFLbuAMd8+tKMqAV5HU4pvP3jwKeCCmB3GaoQ4KNpAHXtnvUbq+OAAKCpGSe3QGpC275SR6c1GzHsOiOVHTpjjnNI74HT3IxTAmASfl9cYpcBFHQ9qLIVkJENw56HmpUUBRz9Kbg7QV49iKNvr260mJ6g3zZ7n8hQoK8D0oKjYDzx+OaA28Y60+mgh5TnIP14pVAIHc02QkR5FNLH5QpGKVrq4rXHu21SCCajC5PXj3pS2TuI6HHvTiCcEZGaFoPYUEgEUSKEAbp+PBpqMAACM8emacVLpzyPrRs9RbMUkZHvzTCvocGndeCeR+lJuORVJ2BCxkuOMgnsalBBUAfe69KiClMEYPsakAJbJOB+lS7Mhg3y8+vJ4qPnByT0qRn696YWXuBz0pK4IGAIxnmnBNrDPAPNBwSCoxxilOU64PHpTeugxuSCeMHNIRg8dacxJ4PGKQEHO4cjvVapXAczEnBNJnOOvHXNOG3jGSTx9KRgATzyaSdmQIi7iR1qQjPGRyabuzz1x607dkZxnPalJ6jYuB26dxUa4yQTznpS7iWIXgVEOnP5UJPuCROQu7oAaNwORyQaTG1cn/wDVSZ/d9e9JK4hQBjI/Ok53bcD8absyvXr1GaN2COAMVVhj8lRgj2HpSheDkdqRfm56n8qdyTnPHSlomSyNQy5xxUi4YehH6UmPnBz+FOxnvz2Iq27g2IwwAPWlBzg0g+ZgMcd+KDxyenrU2srCEK9SOe1J95ccZ9DS7hk+p/lxSEDnvjnGKrVWKFBC4H9KQnKg5o3KM9z1pqjbyenT6Uku4rEucjJ5P06e1NUYOe5pRj3PbGKTcfSj0EOLdz9aC44ycmod7Nnjj0oAwwOMmmkVyj924ccD86UOfMK4PrnFNPBA6Hr1oyWB4/EVOvQB4OWyMdO9IxyeB0phOAcdaXO7vxnrVK4rChgMDnIoVhzjuaT5Qc7eaQj249qe4yXcFHJx6Z5pMnG0DimquTk+nNOIIXb17DilsSL5oAA2j6imlwQeOaZkk5PfmnBeemFpqy1KskP3g5549aToPp+lM5yfWg889KdrCsPHt0+lLweelNGTk5/H+lKOPvcHpzQ11QgAwPQU8ZxnFNBzzj8DSbjkYP4Gs7O4NXFPrzx6Ugzk0HjGeg5xRjIOfxqwD7p6/wBKXJIB/l2oAHPX8aUgY9TTuuohpPU44/zzSnJByKAen6+tAPygdvSi9hgOhPQ+wpRIAuOp96QjbQAN3U8cUbq7EHJyenvSqoKf0oI+XHT6UoHB6/5/z+tIBoG7/wCvzRtxz+lOyGHpTd3H8velqwFU9s/j/WkLYHHBxj0pRx2wPWkBHYgZ6VVuoxACO/0oGVznr396UNz3x3NG4nGAOnrRr2ADkf4CkA56ik5HXjmnkgHvjFGq2EAPUHnHpSe/A5obB6DNCnIAzT6XAO44xQG7lc0Y4/pRjKtng0tEgAfNkgYJ9KFPBzxj8c0oJTke/wCApNoGOevaj1GGOM8/Ud6QnGB14/Cg/PyKOM5IwB6ULQQD+8Qc/SjnPpR1A9aU5x/kUr6gGB9D70MeO/tSdOuaUdcg8UK7AFUjI4z/AJ4pAB1JzTmwATkcU3uexzRe+oC7qD69cdKCSORgUoO3H+cUkwEBOSPxo/iPNBIOKbnDfSqSuAuMZ9KAD2/WnH7uCMevpikJGMEA0gE9eetLsx/nmlP5+1OUB/Q0r2C5E33snrTj6enbNDjkEcDPWkHBHGBj8qtdBihMjpwMdetC7Se3NOAGOeMH9aTp36e9K4XGlcgDrigY57dOcYpx+Zv8RSEZGM5/nRfuAZwaDx1pnKsBk+mf8/jSnJIGfriosh2FKncO47+1GAeScN70mMAelKxK9unJq9xCgk9+1HXPc980Fwe59PekHzMSOM+1K19QBxnGenrQQAvSk6duPU0Y5+lNbAHygdOOM/WlXgcDHXrQQCCaU5HTr9Km9wEYcemPWkVgRQvz5Bx/hSEDbhqdr6MoeDkcDApmPmPGeaN23I9Rg+1KMbRnBo0QbDxzn1zikLbRzyKYOOh4FO246HrS5dRWFBBHHpTeO/8AOlIIxn/A0bSeoH4078uzEYo+779qQOff0oX5jjp604J+8Gc496dl1PSBm3dOOw5pOUB9frTxjORg/SkHIz1HuaWthXBpCc+v8qVWCnlc85+tIUKjPTBpNpdvbpT06D0Fl6g4x14pdgX368U3O4+p+tKxOO2fQ9qnpYBjcN1/+vTtufx7ntSM5Zj79QB3qYDIwcAk5ocrLUbdiMD5cetKU+fJP1p5TLd8etNJwT/OhO5NwY49AO5p2AFDDr3FNEe5QePwpAGz+FMQ5cZ6fhT9pVc9BjnNIAvJ6EcgZ4NOGS38+alt9CWxY3y2UPX71SSLuXn681CT5TYBPPH0pRPuGCcY796bTeqJab1Q9nBTI7EUp59ev5UhRVCrzye9OXqABntmp22J9BrylTzjPbHamS5Y/h09KkYfNknIHJ9aUpuKsDn+VNOw00hEO5OpzmhcbRk8jnn+lIAY8ZPseKDhlHOPcUCFZgnGf/1UoUEcjmocYGSRjsRUu7cvfp+FFrbA0OwQCO3b0ojbHy4BH+c0oGBgdPX3pACrcqM9uKnfQW44jd+VJxgnPT1pCVzn0pWCsORnnpQtLCEHz+lOYAIR3Pf3pR8uT0NN6fXjkdDR1ARUzgkcdMZxS5Gdv49aCQyrxwRSD8+n4VS1AeFAxgDn0FBXGcD6mgHH50uMAnP41DbIGg5OD17U8ZKg9P6UiYDeg6053zjI4PSnuwGE4+gpc+Zz3HWm87afEV55OMU2rK42J359OlP8wEYxk01m3nNNz7e1O11qK1xeCDjrQPmGDnFAJxgVKjjGM4pttIGyNQAAeD2wTS8HceSOvSmkYY5yD3pwfI5HbpS1eoDlO0EHj2pZDjIx1/nTOOD0/lTgAxzgYPtUtK9yfMCCpBJHr04FMB6nqadKSW9hSDtgjH1q1sND8KccdT0pcfKABn04NNVORg96du9e/r0qHvoSNJK8ZIB/GhBkY/LrxSYG8g49qdtwRn14Ga0AaoIY4zn3pxGB6EcYBpduCc9O1Iz4Y/TGPep3ew9xDkAMCcnvThn147U1uduOKGz6/Q9MU73sG48cD+lNLKQM9DTQwWkAJPHfnntUrULDmbHuAOlAZiMfnSjGMH8qbkAYHemm9hCbVUZHQ9qcOcc8HjrTSM0hOeKb1HuPbJ9s/wAqYWYnHJFIxzgfyoBBX19aha7DSJEwRwcg8mkJ4wP8KiQgEFTgdx60GVAQOjdMetVs9iuXUlBx26+tGSPbFQGcZ9qDNk4H4035C5WTU3ac5zz3ph5OSf1pCSuccgVPM7aDsSg5HNHHHaoFkw/zHr1qbcNvJ/WjmVwasSDoR+lNA+Ydqj3HA6UuTjrzVW10JsTrnI4zn9Ka7ZOMdOKYCR15GPWk3fpSW+orEqkEktjn9aNw5x1GT9Ki3c04N2wPyquoWHcgnHTpQW69/TNIO+3nuD6Uo5FNIQ5SSxOBj3oBwevy9qYHAHSpEHy9iB1qdgegE4I4+vtRuwfw/Wkx0OOn+eKRX59s5pr3gHkc98YowWJ9jSMMcDAAp6nbgnOQe9O+l0SIFH49KTdjJ6n2pSQfw/MUhx1659aXqIXP4465pvOCevtRgj5efwoUEA5qnZDHfhn600E56GlKkZBP50o6cHPp70tBCsvGR17U1RkcdD60u0ntxSDj0FCWgAR2I/TpSkjvR90e/SmnGOOvvRugBvwPtSg9PyoxjgcHpR/e+lJ6KwABnp0pCM49R2pehzzx2A/lSkAgZ60bD2GnBY4596eFHX3pv3c8e9Ifl5yefeh9gHPxj34poOeuRincsOvT0phIVfpxijoCHdC2fXrQMHA/UUAE9cZ70hIX2xTXkA7AQYPSmqCeMj8ulOZuR29qTZ83XPtRfuAiLgY5pQdozjj2pAQM/nQBnGMen0o3YeoYJ5Oef0o/XNIRzjn/AApWOQCRx/SjzAGODSjj2/z/APWozx06igjIweRUydxAfypB9DwelIxI4Az9aUAjvUK/UY7jPvSY5A6H60MOQM/zpuSvH8xWvoIeTwMfp2poAJytLjp6e1IF7/yqbAKeee3X2owDz29KD65x7/pSeuBQhi43DHGaMDPvQcZORn60Zz3I9qYho49xnqOaUg7ceppOM9hT8j8vem2MavHUUpXnA5xSkg9Og79aTOB/9alr0EMKgEN3HtTv5/SlJ5H5c004ByaW+4xSTtPSgA8Acj6e9GM4OST9aUd/XvVJ2AYU5wAKFGMEc5pxXd9PSgjI5/DvRfoO4ZBFIcKQOfr6U7gDJPP8qQjqP6Uk0ITpjHJOOTQemaQZzjNAy2PbkZosUOHPtjHGP8/5FNc8YxinbtvDdP503AyDt6cj/GnHzEhWXJ/DvSCMjOeefWguTxj+tKS2Ae30oTkPUXGGzjnsDRnpxj9KAckY4xSg/Sp2JEXIP+FGT0HajhuegFIQAelMDFxvAzgE0pU+nTrilUg4yP8A69OOTwOv1p3Z6dxsZ4zjBH4VMpBUYz/SohnHIGOc0q/I2M59vWp3E9RWJwMdT0xTRndzgfSncEj9cUpwMY+72pXJG4BB46GpdquABx6+gqLODgHr6Um7aR/d7cU2mOweXhiRggd6Vs4A/wA/56U3dz149cU4/dyefp1p67sYze4BI57+9O38A+3akOQvXAJ4xTkAI9sd6draiYqjIzjgdgKkYo3GDknqO9MLbVI7E9DTcsuCPXrU76i3Hsc9OSaAxVsfwnsfSkz8o7g+1Lt+bHOM/lTEKxxwDub6ZoBwwI6Z796cUJPK44xg+vtQihnxjp2oTQrjy28Y9fTilJ8sA9F+lQnqVYAEe1PORww49etTYmw8A7Tu/WmlmRdvXtwaQsy8bckjIA7U3BByR7800CXceJs43fpQWLdRjnoe9LjocdcYzxmkYA5HIPWjS4aCE72yRtXAqRMHnoemTSKjEbTwfamEsOP1ApPXRC30Jy2OABzTlOVx05/Oqy71bBPFPLE8gng1PL0JcSUr07fjTCGYYH88U0Fiw4NPi2gkknB6YFFmLYASo5OSPSg5YE0gOSSPun1NO3Y4JJHpijYB2Dznp70xcHkDGTSkZ75pOBkgc9qSEIVO7OPxp24jpQsZKk9uetIRuPTkevWr0YDk4Jz0z39Kkf8AeYOMVHGFbgcHpTmJB749DS3ehL3Hb+3buKaSCDjoe9NXrt/lT1QDrnJ9BS0QaIQgKuFPOaaCMcZ9OtPI5IAyTxilMfHbkd6enUVyMncffFHQ9qVRg4/+vSqGHPb603LoMaD82OmOOtB4yMdamRVxn096aoz06000K40AhhxwfwqTtxk8Y54prHBwARj0NBfccgdKHrqG4OS3J47YpoOMHg4P40pB644HqKaRjHvz1oS0BDy+4EdAaYDzz+WKTO3HvzTiAeRyTzSWg7WFyCCcY47CgOWXg8e1AQ4HGfQUhGFwelNNdA0DzC2Bt3e9LnqR24/CmoxXGKUHb935eenpQwFXA5JxRKw4B6elRu4YHgf401WJGCM5pLe7Dl6kxwQP51H/AKvGcn+lOJ7dKQgngnINHXQaAMG6d/elzjrUbEL2wV/KoZrwJweD9aLtuxSi3sWy4UEnio5CWxsI/wDrVUWZpzgHAPfOKY0yIxDPtKjsad2jVU2i4WAADN9RUUkqqRg5HpWbcaknJL7QPeqM+vx26fNImPvZPSknbc6IYactkbq3i45ABHQGo57uPp0bGMg1yNz4rinwPtMcar1Zjxj61n3OsKJdy6gCAOQuCpP86nnitT0aeXTerVvvO6W9AGNuPc1MLpcfNx+FedN4wjiO172NmzjAGf0qtcfEeESskF1HLhct228e9R7WF9DdZRXn8MfzPUFvIx0fOO1OW8Vjjke4Fea2/jG4kRcRrJlQwMZLE+2KsweNxFJtnt5oX77lwo+vpVqUXszOWUVlfQ7+4fKHaw+XvT45zKnoa5TTvGNteEhZBkDBzxWta61FI5QuFB/iznNK6vY4KmFq09JR2NZZSo9c9hUqsWxnr9aprKrkqG3r6ino3lvxyD+lXc4nEtZx3pysM9f/AK9QmTdyBSqCTjFG61MrdyU+1Gck46VGxAPHNIrYAx3qrisTJgA8kfWgHjr+FR59OlOBye4ppoVhwYYpwJ7H9ajBx14pd+PakFiQHPJ6etOUBh159KiDcVIpAAzzz060vQhofuwck9vXrSbsnGMUg+c//XpFIHUVSRNh46gdO9LtP09aZv8Amzj8PSnhyMk9unvQwYpXaM4747fnSZ56np0oyeDjB9KACQcDj9aS8xeoHDHngDtQTg//AF6XGR2pWHp1HfvQK4Yw3b8v8+9Jyfm9P0pQAevp6YpTgewxQAzq2c/XigE445xSkDHA5A4/xpQRj26Y7/jTtoA1vTvSdR7+5pxOTjpTWY9fyzSXZghduTkjNAO08H8DSH5Tg49KMHOev4/rVMYA5PpntSg9AePegj5fUHuaBwf/AK1TuIEyOeKAwPU/hSk9Mg5FN2jIP40eoCgfKcc88ZoAw3Tp70D1H+fxoBIxT9AE2kdf/rUDJX71LuK5HU+maMjjkkH9aLOwxCvABz7ULwODnFKTkEAYxS45HIJ6ZoT7gDcdOPpRjI46UpB5IximLxxmo0sIUEk8dOPakLAAHOPfFGPvDuaTA568dK00YxeNoP45pyjJ5pqgkDAzzT1bbg9ec81El2ExAuMY/AUDGOnT26UFjuzzSAEkZ7jsKe+4bisQegGB7U3BIGacp4GRgCgvnIx/WnZrSwDcYDDOD9KACDycfqKMHA5/CjkcE4zSGIx4J/SlGSPemspBPcU/OB1OMZqntoPoBA9aQDj37UpJHfrjrSE4Gc84oWghRz/+qlbIGcY4pEIB5NNdqVtbB1FIzwM0MvHpSdRnmlOBwenrTtYBAvy9MD2pdpBJGOlCkN0/KhSMc4P4Ur3HqLn16Z6UhOc8/QAZozgnjAP60nVuee1NJsQpx0PP1oAxyP0PSgEMex+lLt5yMAgY4peQAO3NJkBuuBjijHAxg4/KlQYHoaWiAbyQOad1GAMZ70hPv1pQOME47Zo2Wohu0A9cntSBiw7U8KFGTxQxXp0yPWmmmyrgAPp7YpCOefTpTs56dfWm87iD0ov1JHLxye3HHFKIjJ0XOOM4pgx+PtTlORUt9UNmEOnSnCUlyf5U6QcnHOD/AJNRgjOT29KaV0enuEhLcc4poztIFPOC3T6c09gOQOPwqtklYV7DdpYAepp5jJAPcHpTVPlkn8hinBhj0z/P0qHdA7jTnJ7fWnKuTjt6Z4NMKtycnB4oyUIwCfrTab1QEhXGWB4xn/P60Phjj/OKTcW56ACg4GB1B7ULz3JGvhuAOfTFCgqeBgdKeAuwnnOcU5XwDkZHTFK76Bca+7Az/wDroZj17emaHP8AFn5eTRjIzjg00tLsQKMkc8U9RsbHXHOMc/SmKMNgemeKd90nIHoOOlPcTJcnnuMdfWkx8hJ6c8dcVGu4kc/lT95jUjHI4PtUtE2H4BII5GPrQVx2HHpTQy9xtzzzzQ0jgEAZAqbPoKw/B/LpSnAyc/hSZ3Aev0oJGSD2qSALcHnI9qUAKMsBuPfpSBcnpwTSMC2VGBVleQ4Pzil4zz1pgiIAPBx+VJgg4wTk1KRNkOCjODyOgoZHQZxkE8ClztxnJNKrggg5Pt/n/PFNMeoxXPfj8M5pSARuI5/U05XBODnHXnoR/k00pl8rwR702A5Uzgj8aCAOmc/WkwVUY9MUDI4PJ/nS1EKuTjqKcRz6fjTTIXAwMAcZpcg9eKTuIeGG3aPTkk0FMkDOc9ulRMQuOaeFIwQPbnvSsFrCspA9DSBiOcZpWJbJPA6UqlQMY5pq5IgJHBGKeF+TI5P6CkJ68YGc470LIBwM4FL0AVTlTxn6ilLAr0601sYOBx0oxk8549fWmkr3ZIithumRTjGSfQe/akEeRxQpJYD059qpq+qH6AkZBOc4PHvSp8px6+9PyPmy2R6U0kd8DjtU77ivcQsO/Xmm9GPP0prK3U9f88UInY1asupVtB/m5OQSO/WkDKM9OevvTWjIbNJnHTB9vSlo1oOy6C7sjpgUpHryKjYN36elO3gNk5/E9aNOgWJBL0xx6UmSev09PwpgIzgZNDsdvGfpUWs9AsIzhegyfamKHkb5iFB/u0QncC3IHNDnaTk8Gm97F7aDnG0ZA+tLuG3+7moZZlUcnP41VNwW3FeAOnNCXcuMHJFssAMkg5pv2+Fch3A/Hism+u0tYHnuZhBHGMszHGK4vUPiRpEW77M63LKdpBbAB9z/AEonZK7Z6mHy6rifgi36f5nd3Osp0Xn3FY174ptLAHzkZnxkbWFeM+M/ilfTHFtNHb24BLCIgH6Bep/lXm2reJtQ1eUeTqFxjnfhim4D3HNeHic6wmGXxX9D7rAcJTqxUqr5U/U+h9a+KMFqwVJoojuHBccA9yK5nV/iPbxzCb+0DKWUEKhIUcc9f89K8PuftOnbFaNGlZQd0ZDmQE5GT681TbVmj+a8uYgoOGQMMjvwMk/pXzdfipJ/uoaeZ9fQ4Ww9O3Lr+p61dfEK/ORBeCXA+TzX3M/4DpWRceNr2WRTLcn3i24Un6knGK8+PjvTYFUW0dy8yr12qQzHg+mPyNVG8Wa89o8kdgn2ZCEdpIsk+nXnp/I189V4kxdTS/3Hu0shhH/l2l62O/vvFc8Ay0jmPGd2No6fqfYVlv42uHUiKRiGGec56dq4gaj4ku7f/loIOixMmFJPyjA9epzQvhnxLdNmKOZuCGMabcDGemB2rgec4p7zZ6NPKaEFabjf+vI68a3PIGkEjEvgA55569e+AOfemSajJEqT+XMIJtzABgS+0kdT15B/KuVl8KanbFI5LnzGZgAiTjr7nJx+Xasxl1KKXZ9oDCPIDhty5JyRn1OM1yPH15S53N3OuGAou/LJHYnxrqNgEFrNNAi8Dc4O32znv0q3D8VtQfa14rgKQuJOuO/b071x1hcXczGSO4syIyP9au7k8ZwQckdalGsXFtPM8kEMkx5GxFZAw9QRjHf8q6lneLpy5oS0CWXYeWk4Jv8AE79PipKm1rZg2ATtBz26cfhXT6D8Y7eee2SaN4XkwruXyNx6EH6/zrwyS5t4fMEkQyQQHOQVYjqMdTWXNfsQURmKdCf73PU16GH4jxMaidV3ick+HsHiY25LeZ9x6J41gvlQRyK2MA7Gzk12Gn6otymQ/DDgk18IeEviBd+Hrwu7tNFIRuGecjHPvxxXvngT4qHWLMSEx5LkSxBwoi4+V8ngDHJJ9K/SMBm+Gx1O8JbdHufmGc8IVcLedLWPc+hIJyUy3DfWla5WPJPB/nXzn4s/aLTQILyxtpFuNQifbHLbuHiBGOrfxe2MivKtX/aE8Wakx/4mEkSnrswKeJzjBYa6qVFfstX+B5uD4GzHFrnlaK8z7ca/i3kF0zjcQWAOKRNUgO7EgfHvXwpN8WdV1KXddO0qlskb2Bxjn5h3rW034jahaxi6M8ixliDHvz0A+YkZOOf0rgjxLl9RfE0/NHoy4AxEI61Ff0/4P6H2yNQhbOH5Bx7U+O53kYBx/er5R0z45arb2wzEGwVXepzkdyR1rrvD/wC0bJcTfZ7u1EaqxBYArgcdiMkk16eGzPCYj+HUX3ngYjg/H0U3GPMl5n0LG5J6fiKe0gBwRnHWuG0H4o6ZqhAEsYYgcZ556V10OoQyk4bB75/z/nFemnd3Wp8fXwVfDy5asGi8H44OQetKH9Krht2eQe9SJnAySa1vbc89xJg2KdnP/wBaoMnt06YqQEfhT3JaJVww4IB7CngZHB2n6dKhUjoePrTlYnjnHpSaM2h4PUUA44796UvxgAKfSmk9MZ4PegkerFT8pyCMH0xSEds570gbcMfjT3wehBx70XEJuI9T/SlJ68YNNA7A4/xo6/h60ABxkHsDQTzx+VBGfSjb92hPqAoAAPBxQ5wCO/qKRgRkjP4d6M9MjPoaN9QADOOxpehHUik5OM9c049fu9R1p6gNAOQDz+NAyDxyfSggE560oGWzxSuAjDAHb3zQVGOlKSD9fypuBnkEe1AxR8o4/wD10H60FeCfbvQBz6fhQurELtPU9aCNowOOOcjrTScZ7ClU4+v8qauAhG05A4oyMA9AO1AOM80rcDIH50r9ADOSP85oAz3/ABpOM5NOPtwOgoauAp+7nd+NMJGCCcGlJz+XWkJGO2SMU1oNADk9ffrSg7gRn3pPlAx/KlUgHjv6YpMQYBJGcelB6EY/DFISfQ49PWgeh4z2p7agOHcf5NN+71pcdD/k0jYPb39aNwFxkZHrS4/zihfm/ChlAGPX3qVvZgNYevI9aXjg4ye+KCTn1PWg4zk/rVWGBAJ/riggDPHI5xSZG7GD9SaUhR1x9afkAm0kcc5NKDzjGSDzzSnj6UicYz69+9LdCEIBbp270m0Cngn6Y9RRx+Q79qi7uO4zaA3AySeeKXp2470cDv8ApQ2cccn09Kr1ARlzyOD9aFG4UrEL/THelVsAHtS1HqAUKw9aHbJP5UMecd/c9qToKrsSKWIHGDmgE8enr6U0cr+dKpIHoMelOSGLjOcdfUUbcDgUmevT6Zpc8jqe2aVmwA8nHP1FICMAZz6UowAeOvSkAwPTHvS02AVW69fp6UoPzY7DtTdrZx29+9KRzyTk9abSYCcYwcUg59fwFOA44H6/5/yKSPHOacWtbgZAPTk8dOaRsEHtg0keT6gZ7GlZvlxmoSsz0gT5MZ6mnkdTjHuRUceWIGCe31qQZJwPvDgVXUTCSM4AHXFQ4dDxn0qWRhkFeTUTZxyOn6UJtoI3HZwgA6+1PAwBwPxqJOevB71IDgbTz39Kl9gYZwcgZpdpcE9MdRTT7DFKMk8ciq80Idk9s0hxjJ659akJCoOnrkCoSSW9OcdKW4lqSEB1A4znn0ppwg65QHAp5wvBGcdeKYzZ4HIz0rJNsaHRNgZ7ml/5aemT0NMxgYBP+NCN8wPXjiqTCxYC7DxhXP41ERnJycjv+FPZ2wDwQ3HHQ0qYK8cDvVLRXIWmoxBkYJwM9TTmcAg5zjoB2pm0hiCMDFJjP3c++Kq1wtclYhT1x64704MC3v0zTVUAnPXHJ/rT1UH3A4+tRZIl2FA75OenNRy4J3dqc2CeOvY04fKBxk0C2EB78898YpSxft7dMYprbgwx37YpShUfeJ9M1NhaChMgZOP604Lg01VZ2I6Y9utPV8A5PHTmhsTIyAD8o5zyaewzjHXHTNIw3YPSmpkEBgDjFG+o9waIg9MdR/8AWpVTqCKkLcFj+dI5A5AOPWjmb0JuxGj29ev69abkZx681I5BH8zUTkEgDqfXvTV+oLUcTuIAIB9etOToBjOO+etMLEjBBIz+FSq3ycjgUnorA9hSQ33R/n0ppGBzj1pCwPb86kLBlHHP5UarQnYReQTwPb29qavPJ4pSnQ+p4Aph6A9KemtgJWcqMf17UyPrt6A0/kgH/P8A9emYHOevqO9SrbAP6ckdelM5xwOtHJ78A0+TGBjpVX1sArS5weR9aVsYyRyfzphADc8c55pGJJ5AB6cUl5CsKOOe3rnGKMkbj0xTd3yY5x60L834fhSfdjEyc85A6c0pIJPvTHySBzikznnqetVuh2HByce/ekYr9ehppfA54HXmkVuMAYxSt2LsO355HHvTGYEjaec8+9DOFxnr9arO+wEk4HTr19qaLjG4+SZYgAxPsMVWmvS3PPtmo7i6jVS7H5+mO/5VxXjP4m6H4NtZpL+5V5gCFtouZC3YH096qTjFXl0PVwmBq4qap0oOUn0R1dxeCFWZjlVGTXmfjP466d4akMFuVnnwdwVg2wep9P8A64rwrx/8etY8UTtDZyvp9kRgRwsVJHXJYc+leXXFzJfSySzSNIzHJduuT618ZmXEuHwsnToe/L8F8+p+xZPwMklVx7/7dX6np3jX4wX/AIhu8W08xiAI2ISAx9+/HtXPf29fvBtc7i7BWVG249WzXK2IZXaQlNsYyQz7c8HgeprVs7G/1meNUJtrZAB58uQij1yBk5xxgV+d4nOcXi21OenbofpVPLsNhYKnSilFHQ22oRQKs91cRojnDbDzjryM5Iz29frUlvrc99ObbQdJm1Nlbi4IZQRxjco4H4kVWXS/C2khpr6+utTlG0II1Cqxx6HJwOBzV+Tx3qMkJs9LgGlWCgofswwzKRg7iT/LnNeNzyqarYFShH3kr+uiKkvh/VtTMb3N9a2iYCvHAPL8vd2fgenXmmWOg+GbOffealLcCFmVkhhyHIPUFjyO3SrltoIvriMajNJcNcLiNRIVUNjOXbr0/lWnpGjpbQeZHbkROQSWjA3HGCBJtJ/DPesHzvqS6to2T+7QpM+jtGEg04KrBFjuvMZQwBwJGRQFzycjHb8agjsldtqSRRFANruhfee4/Xhq6gTWUYGZrczN1RH3kfh19e1Q3uoWSFLaOGGFmBCy3bb3xjllA6Dj/wCtWnJZo4+aUmYBfdIFe4P2hTwI5Arqe/TlSOo4pk8qSBi5kvZFBMa3O+TB6ZyCMHnPXsa07RZl09wiQxWkh8/zTGqlieAc9fwrJud8dvPi5SFUXeygjJ7DJz0z7ZrZlpNOyIRompGdTGlpIrHzHiXcQfZhnjIHas2fR7u1eSGYgPGxX5VAUEjIAIzngn3pXnAvtwuJpYVYFnC7R0//AF/lVOOWIQNvuVQg48osRgY5IH+TUPzZ2QU7fd0LEkdyJW2ym4QkFZGj2q2Bg9Owx27Ci4vroyMkixPJ93zYQAMDvgj/APXVRbyxlhCzXTAKQqfuy5Azz3GO3bmlM+mlJPLuLwsiAsynar8498ZyO1EpNo6VBvdfgZd8B5hXeSM53FcZPv8ASkktoUhMiXKS8qAhXax4yT+B4681eu7v7RpsUIvJnjjfcI5ZCyLxxtBHXr/hWP5YZsbwoxnLZ/pmskzuhtY09L8NX+qTPHFA6+WuXaRcBSVJUHPrjj61o+NPDF14G1SKyN59ptrmCO5hmjyqyow67SezBhz6V6j8MLDWvD04k1O1kvrBWiZrG7ukVpHjDbGiL4BTaTmMkEgjqMV0fxj8EwfENrfVNHhmghSOVkh+y4eCGNct5hJBVF+Yrngg8dc1zLFzpVFZ6eRryN7nzEzFjk0lX9QsUtMNHcxTxs7Kuw/NgYwWX+HOf0NVUKDO5SeDjBxz27V183NqBJb20ty4SJd8jEKqDlmJ9BV6WDUNL8tZbWSAtkDzEILZABH6VUtkka5RbWXDs21SW8s+2TnA/OrX2zUNOkEcofA+by5l3Kc9Dg9c/rSMp3btoX7HWFhSUb2QlSEcf3iOM59MYyPQVv22vxT20iSfvZRhy5fd7YBPPJ6/Suce90zU0iF3HJZyqp3TW/zhjkkYQkAenBwKptYPHGn2a4S48wHKRnDADsR+NbwlyNWOGph4VPi0f9dTtYp7O4ug8Mj2QT5mV3BYkdwR2Jxx9K7jw18U9e8KyRxzu19alQQhPLD1BJ/SvGrK6mghkheMSDKsoCjd1P3TjNbcWs2ioAZy8kb4QnjIIxyDz+de5hM2xGD+Cbt2Z4uMy2lXi4VI80fv/HdH1v4R+LGka+oXzvstz0eOUYH4E9frXoUN9HMiMHGGG4MpyDXw7Y3OmPFar59wLt5GLuWUxrnGNvc12XhX4leIPCmofZZZFu7Fnby8necAgsc9R1r73LuIaeItGto/wPzDM+C7p1MJLbo/0Z9eeaA3J61IGDKD2rznwV8UNM8U/ulf7NdrwYJWAJx3U9xXfxSrIOGyR619fCcZpSiz8qxeBrYKfs60WmiwGz/jTgSvfPfFQbiKejZGeavdHmtEudx78UoPy4xxUJf14p4PStOmhFiXHsc+uKAc5C889+tR5yPX6U8EnGAc1NrCsPVjv5+lOxkA9BUO45zj3p5JCDnmnqS0Kc04MCMZOaar5zk+lOGOufwND8xMM5PPX2p5K46YP86iXINO6fTGDSaQmgIAJx+nXFJng9/8KHJA7Ee9IMjJJ79Ka2GKO4zx655owex59etHAJzj3pchj/Si7ATAB60oxnB4P8qQH259TSDkkfoafqIUE9DnHvQMjBx7dKANw5PagNuP49aVwDIAHbNH3u/60Fcj39qOg70vQAHOR369aOQOBSj5h1pO/XpR1AQccdvQUuNvbPtSnIA6k+3emgnODzj86rcYu3PfH0pjnI6Gpe2QTg0zHcDFOI0Iv93oe/elwMkH16ZoBxnn3xSsCBupXEHGR14oB7HnGKOq8jn0pGYAjPfvSAXCkcf5FG7HTp78UZDdP5ZoA7g0n5gGNoJ6cZ+lKPcc+9NJwOOaQtg46Amj4tg3HMvpwB6UAYU9vUUcEgUuBuyapO24hFzjj8cnpRg5OD+lLwRxx3o44B/Ci+oCBeMHjA/Gk288dDSA+nHrT2AHPAPXmjZjGlhS4DHIGcUbf85/z7Ug64//AFfSjfVAAHzZB7cUp5Xb6U0jZ1+lLhT3/Wle+oEbBi/OSKlxtHfPHNIM8559/WlAOfT0qErPUbYhPQZ/Sl3YJwBj09KME8enQ0nI7citW0ITJBHBwf1oyCvHpSr93ANNbjt14oW9ihcE47igjaD3H0pQ3HB564oHHbHFFyRVXA54NKw/TpTCeoFL04PIPNTZ3AMhjjHQ9/SnAj+nFN4UccUv3eeuBxQ/IBMflSgHJxj8qRQe+MUEL/ewe/f+VLyQGKjnHI696OG+van4XjGMj1peAODnPUetNSt0PRuNjHr/ACpcYYnj04pvCLyQPbP61ImCo65/MUN21B9xMgfe6fTrTQA2MDP86VwC3yjAFPBx/wDq6U3og2E2AAFu/TPekCnfuwMU4tvAzyehoGQf6VCTJuOkwEGAR3po+XnP9DTS2AAfwFBUHg8+2KaVgSHtKrqMj8RUZbbtx+VGcnrnml2qx5p6Idkhd2Bz0I544qNe7Dp79Kc67Vznj9aahUjPYd6l2SKWw8PtPK55xgUow2cYGfyqNpuMAY/pTkGRzznnjrUrfUVraj2XIK9T/Ogbkycnn27UINy5BwR+PNKi7s/pWi2JFDEn09qeVLHuD3NMVRG2SeB6VJuGAc5zUu/Qh+Q0MQce4/z/AJ9KeOMdSPU02OQM3I59c052IJUD/wCvRd32ExwI44+bv7UrsHyenrzTQcsCPoaaykMcDg+v86VtSbDkk6c+/wBKGBJXBIPWoivzBlbIz0FT5ARe+f8ACm7LVFNW2FXCnHbFNIDfNjtjFIzcZzwP1psg+TPXjHpikiUiQnkU5FGcjgVGuGTHt1FO8wJwD+lFuiE10FePjG7Bz1AoKfKAD0HX0oDl2zj2pw5HQn0pXtoLVCKOADg+9BGOvfmkAwMep6D1oJx/vdzR1AMnuKUnpk9f1pQOMU09h+tLcAHXr19KMkcn+dPUcD/ClA65GabYrjd2cdeOAaaWxzyc+lO3DdwOM9KJOSTjIo6iHBwVweOnvTR1z2BpOVI7/SgthulLbYdgOBjH5U9HyQPT1qAkk8YH14qTzNqk9D7U/IbQ7vzn8aAwIwFOPWo/MJPTvSE/LRbQViVznoPyqMjJ44pAxB+bFBbOT6eposNKwfLgikT5fTnnIprHHJ/DBqNnIckHjtTtdWNErj3bceMD8aGPy549uKhMhz159KbLMI1JYjPvQ9LFqPQd1UlhgVz+q65Fau6hw7qCdgIGcep7Cs7xp40tfDGmNPe3SWhZTtBPUY/yK+VfiJ8a73xCZLLT5GtrBiQ/A8yXPXc3930H1zXn4vH0MBBzrysvxfofd5Bw1iM1nzJWh3e3/BOt+JXx41aw1Ca1srqNZsYL2/3VHoM85968L1bWbzWLyW5vJpJppGLM8jEkn3qjJI0rFyck9TTc54P51+S5pnuIzCTinyw6Jfqf0Rl2U4bLaajSgk7au2rG8VPF1JCbwASc5wB0zxVc04jFfLnss1ILu3jUPNuuLhcKu9cx7QMYwfSrsEd9d7S++CIgkFUPzAcE/h69qyLSPPzMpwM8hS2729K6LR7Ga7liEcEksRJHksGKnAzyRgDrnHrQt7nHVtHVf16DrWzit422KksitvMpznpyD6jOD+HvXQ6Vp++KMsFknOPJigjw7E+pxjP1NWrzTYLGztBNNbCc7yImJDOCAASEBxjBPPr1qBNdso7aSOa8njiYbRHHHtTgcEtnOM9vpWnMeTJym+5asrHUoZ2ZrhbYAkSxiESY9Vzk8+45q9JatDCsbQyXBBDRPeOY0yOcoBweO1c2viK3Fw6wXV26nI3WkY3exyfujPse9VLi5dkaSVypkO0iaQlz9Rk4/rSja2pEqctLmnq1yiJiNrdFYgyxRqFD9cZI5PHvWFH4he08yOBVfkFZXjGVwNoAz7fnU9qz6mQmnWE97gfO4TKgLz16KPX19qebVZbhPt97baTASVIVftMg467V+mOtaLU3hCztJf16bmTdNeavLlTNcPuCJvO489x0A5/lTJtHuLRzHe3VnYgBo2/eLK2QeQQm45zjmtieXT0ZBG93q+5cMJ4xaqgx0OCcnv1H41l3RSPeFhggDEBVjj3kY9GPIPrUNJM64Sa0t/X9eRReK2kglJvrq4dTwqxfLjPUktxxz0qNtOindltSXAP3pJFX6cUt5b3TMN1vdbtmQXUgYPUgY6VpQ2k8ciNHJZ2s64XyoXy+emT179Rnv0rI6G3FXTMJrF04yvBwdpzV2BJbSGWNJomVxllK5yOCO2c8VdfTZSN2ZGO7yyyx4Tfu27FI796swSJbGFiSbiKQp5QVYig93HJ696T2JdR7MpaZpx1K5k863eZVTzGWErEUX+IgEYOOK6Gy8OWbQJeRMlsFnhWSC5IYIm1iJN6nOCBzxjmrNvb6vHFHef2HbXjowCTXcomBBzxtY8jnr7V1s+pahJrYgtdL0Sys3PkTGO1MpuGZdm1jkrgYO0jGBjrXPNu+5dObctT2v4beELfXtI1r7dMt5p+pQxyvb3kRuoiqgeWBg5GBjBHUcVifEnwsPDmg+IbTUfF66ld3VpFeJazSm3hWCPKeSzZLEHsufQVmeGvP0PSd81rc2umrtZL3RS1xFaqrbWkck52jglccHNddq3iaxuTrdrK1vq+rTTRNbaxdQxtayQn5Qm/HyjHbHU15zTg7o9GKPjrUrXTLS41JdzzuGC2rWzgxZyCxJIyVwSABg9KwiOf6V6p8QPB1tFLFDbSQR3YaRfIC4O4zAIo2nvuPXptrzi9sptPlZLiP5s7dyuGGQcHDAkHoa9anNSRM4tO9iqZNw+YZPHPsBjH+fSr9tqlytvLbQuy27sHMAG4MQeB07Amq0NvHKvEv708CMjHP16VKmn3kbM0SOcAndGe3rWl1sc0nF6M0bmO11DaFg+z3J2qDCMRucHkqeQenTj2rNj+1aVcxzx/u5IyHRwAcHsearQzvbyKynBXkVp2euTwSAmQtGcb43+ZW+o7j1pq99TPllHbVE411Z7eVLmMmcuHR1wOudxOfXjpgd8Usw84QTl2b5SsZBwxI6c4OevQ4qG8hs9QffYxPbuV3GF3D59SDgY9hWWjNA5PKkdB/jVqbJVNPWOj7Gzbi700sLlJ4VcAhFUDOeVOD2PYj8Otbdlq/2jyfILvIuU27sls44H9ap6PNYapaJaNP9iv1+4874ib5sgBsfLx/eyCcUqafbxTTZkIkjYEtjYQe5PX8CDiuqE7NNM460YyvzqzNkTSRYvLc7JUJZXQnae5B5yGOMZH9K9Y+HX7QZ03bY+IUkjjYqI7xG3quccN6968ShnktV2MjSN/DjkEe3rk5/Or11bLeaRFdwXQIidjLYNgtt4BZGxhi2DlTyMd69zBZ3XwC5Yu8ez/Q8DGZXhcwh7LExuuj6r0/qx9w6D4jtNbtvOimSWNvuup4NbG7K8HpXwL4M8cav4XuDJpVzJJCrbmspG5I55HvwOnqK+nPhZ8eNL8XypYXwGm6kWCLHK/DH2Nfp2W5xh8xj7jtJbp7/wDBPxvPOD8Tl3NWw/v0123Xqv12PXgT/DwPU1KD0I/GoElV1yOmf1qVWJI56+le7c/OWrEgPNP8ztjAqANz1/Ong/l+lU/MzaJCaU4YDHT3pmf8inU3Yiw8AAg4OPQ0oYA+vcimhz+felx9fY1C8yfUcCODjpT1xyT09ai3EYI4I46U9ueuQf8AP/1qehLQmPw/GlCEZzgewpo4Bp/vmhtiGhc8Z4pSB6nikJ7Up+8D0xTV2AmfamgHdz19acFyAe/XmjvnOPXmqtYYrZxigEcY/wDr0mMMfSnZDY55qbCA5z3HrTWHWl/z6UD3x7UrW3AQA98ntmlLcY65o6kH2pMEc5yOo5o33GKpyevv+FOAzzjn3pgyMd/anE8DGCfXFJ+QMQjuDQDkAD8qQgjJNKHwOM5piDbgD09KUHAx1A7daYuAeccml55ODTYwJ9MChvrj1GKUdeev86D8xz+FIBo56dB+tOOBScDHp60bs88jiq3AX+gpPrTjwoweM/epoPBP9KSWogXr24pThgOfxpVGePxyOlJ/F/nim7X0AAM8E80hBGR29qGY4Bx+NDeoOB9aXUBTnHHTtQCSPTFJljwP0NHUdM07MYrHCnBzigHB5FG0dOx55oPH/wBaov0QByf6U0Eqf8/lTicDOcUwv83HIPtTTfQaHcdsCgccHmgEk80oIOe46UnoSBfn09896Q4wMA80hOWHB4pzAMBmmrdRgDuPtTGOTx24oxtbnjjvS/ePHT60+tyg6ED15pVO7r/KgemOhpcbTnv/ACobJAHFICASeOKD3yMAnrRuJXA+lLYBH6jpTlx07ikIJxj8KNuFGT+VGlhDiccZxntUZz2B/KlOdwye+KcMdsCnsNaGJFkk/Snrhv5Cmo244PHrQTjvx+lPd2PTYhGcnOaeHwo7/ShDk5J+nHWo92cgcD0pbi3JExnJ5p4YEnI/AVGMqD2PtT92CCc8c4z0psTEBOcgd+DQzliDzx2FOa43rt2ke+aYq4GByKn1Vheoo2AEEegB9KU4zx0BxSFe3Qj3oBKjHH40W7MAyOtGcrzj1yKQA4OSfanKgZCeOOcU3bqD0IyCcYPymhVJH16U8px8xP05pANvzdx7Um9B3I8Ff8amj3Djn3HamMmRn+HPXrSr0GB+fFK3MN6oeAOc59MYpASuQMdMU9CFHK9utGzJIGD6k1N9bMzuNAJ4/H3pyZC52jJ4BoOQMHGQead90EAZxyTjrVO4hA4BGDyPWgS7Ov6UjrjgjHPUdKVgMKScg/pT0YaD92wH3PJoyxIB4weh70oZMf7PoaAQfmHIHtU79CA8rJz+JBpuGPGSSD1zRuG4kHcD1FKDg5OP5cUK4agQETJPT0pYjksSeTSEHBzyDxkil+UDHTHbFLoMbnY/t/nvTnYN0GM9MfrQzgDPJ9hSbl9f1p+YiViVGc4Ap2/eAV4HfFRPITnb+fpQGz179OanlJsORuOcf5FSxgMc9f51CmNhBGRT1ZgOMjFS+tiWI7noO/X2ozkAYpjs3YfjT0yOTyM1SXcrZDm+XrnIx0pc9e/rmmkHjjk07aUXPcUNrqQJjOO+KazZOA34VJux7+9QygkY4Oe1CepS1Y4sG5HT0FIp5O7Hp6UhXaoAPtinN8wGePoaWwxAM/561Hk5IYVNyMY//VTXxzxz2oEmRkbVwOtJkgdckds0nI4/LNO27cnk59RmjVGgwtjJwMjtnpTw42ZODjvUMgKg4IIPpSM+Au3v17VVrrUvluSNKMDJxUPmfLt79qGCk8Ht6VDM+2JmJ6DNGi2LjHoMnuBGD7+1cZ48+Itn4E0WW9umV3PyRQk/MzYyMD8OvSqvxB+JWn+BdMa7unElxIP3FsOSx9W9Bwa+OfG3jTUPGutT397M0jOx2p0VF7Ko7ACvEzTNaWW0eaWsnsu//AR+m8M8LTzOarYhWpL8fJfqy34/+IuqeOtTe4vJiUz8sanhR2Hv9a4/3o7UV+L4zGVsbUdWq7t/cvQ/oShh6WGpqlRjyxWyQ2gHBoxRXAdAucGnxxtK21Rk+lNALHAqRi0TlcGNh8pHQ++aAfkbdpBa21qMzs10Xx5ScjHYk5AHP41Nb6rOyrHA+3cCN2446/5/OsG2iE77GfYAMj61t6W8NsGeKKGVVwXNy+FP+6Bhj+FF+hxVYLd6s0Ug+0vLJORbW5wJWjj2qXVTg4z3PJP41LJBp4eSG2mudbnUnbNGgiiCgDAwcnqT6dBViFtPujG0yS6zcsTHFE5MNuDxgqByO/XrRcXX2eRUkiSKMsHnsU+SPHoSvP8AkVk9zibt/X9P8iGOH7O26TUI7GRMmKFYmLP2PCjbz70qW0tq1v8AZdLaOZhuE+pFSjZHVVIx9CSaSTVGngYWkRwIwpZRlhyMHd0xx3qaTTZnUXGo3cVurhpfIhYl29eSML/nitFLSwlexFNMguHbVbk3cxQbIo12x4HGMIQvGMY9jVeYM8REE0Ax87RKhJDZ9QMdP5GtVZtLhhtvsOm3OqQxh5d19cBIUYjB7DceAfr0qhfa/qcyxQQiztQBlVsYh8+F+bPqR1zWkZW1sUouVn+f+RXlsro2zXE0U3kN8qzzPtVznqPXFUJCZ2HmzKQgyPKXJz/j/hWl/wAI+bpZZJ5GWRVBSKdyJJOM7tnocnv61cGiWcUiq9i0AijBO12becE5AJ7kAdhzSbe5orR9TNsZ0jaZ5Fa7BiMYV5G+91B9sY4z37U9rKOdGWCKNgACZnbaenQ8465/xrWjsYtNbddRWNkcLIkk8xkIH8SAKcbs9z+VJNm5uEMc8csaxY2xW7bcAZLF+AT69ugpbCszEFq0k0QdDCgCxCUJJJhhnOAvrnpSwTuk5NsrQplhHI2C4IHUnBPY/nRcXqwbwt0ykqQIi+duRwxIx3PTGRS6VcW1vKFlkluGGWH2N1Uk9uuOOegpXNEm0jVs/tOpTuF06C8OQ26c7XUY5xu7V0Ns1pafZ0l06e7UAhBBdgSAkYIwcAgDOOf5VyqzWN1FdSPC+yNg+LogbAfl4CjOM9/pmr0dwv2LYsjwlJzEplYh3Yr6Y4Ax+orjnubU48skjsvDXjEaRKi6Vq13pdzBEVinWVnjeQ/wFXUq3QZA785NeqWvjubWLjSYNai0i/u7aJ3vb6wlDu0BUuv7ghcHkAAFskCvnOe0ILSrJdI0ePLSM74x6uQx+Xng4HH41u+HrG6ltZXW7gimdkt/NiUysVJyx8vByMDAI5Fc1RJK9z1oJ9Eeua54S03xFpLNqmk28t6BHM1y0D2siRsDz1ypztJ555r558S+Gn0aS6tZtPuJDATsntZt0G0Zzu+U845616TH4b8W22m6h/Z/iG8Kxp9lZgZHV4lPBVQCV4b72AAAeaqWPhDUNVe6tNQiiu3kceVFI8jCVhwZOoBz6DB/KsYVfZdbo6HTvF6Hh+SF/wBkmtOwuEEybY1LbgURj8pPTBJ9cd6PENkbLUJB5aqucfJ9zPtWWSMDGc969hNTimebUp68rNXULSPdhAEl5JCsHUkdQCpI/wA4rOuLdreTa+M4B4OeozWhaX5ZY4biYeUvCFiSqfgOR+VWSbe5hMZO4n5kKdFb3HcH9Kcb9Tn55QdmtDGguHgbcMHkEgjINbtlry3sUdlqoWa0V9wlC5nQYxtR+cDocHjiqWo6OIjLJZs1zbIAxcrhlHTJHYZrIBxTeqsaWjNXRqXelS2qeeFEtoWCiZDvQEjIUsOjYPSrel649hZyxOVuFkIAikLbotvIdSOPUY/SqNhq1xpyyRo5NvNgTQMTslAOQGA//XTobCXVpZWtIE3fMwt42JYKBk7QTk/qaE2tGKUVJcs9jat7xpWAtLh5U8weWjKBIp4wTgd/Y9qnOoRG3YLHCsgbyxEATlSM7gc4BB4x71x8bmMhgxUjoRViO/kRt3DE9c96q7Ssc0sMr6HYCyXxLcSCKNIdVc742ibbkheQV6Y4PI5/Csf+0Z1u4oZYjbahCSgljJV2bPGffPcU6x1NVTDPvVQSjjAaM+oPXHt71owSWmupbadqkxtgrEQXqRj5C5GfM6Erx1J457VVKrUpVOeErNbWMIxs+Wa0/L/geR7D8Hv2i3s5V0fxO5ZNwSO/6sp/2+eR7j/69fTdpdxXcKyxusiONyupyrD1Br83buCfTbgxy7d6nhlYMD9COor3n4E/F9tEt10y6uHmtlI3QyPnYM8sh9Ony1+r5Fnv1y2HxDtPo+//AAT8u4p4Sp1YPG4BWfWK2fmu35H1iH54xk1MG5xWZpWqQanax3FvIJYpVDJIvQirgYgE191vsfhVSm4ScZKzRMD2p4GT1qJTzmnhsnPINM5miZQSMf0pCcZwe1R7gRwMU7lun0pJO+pNiQbSM9DQzbiM+tIPl68+1KcHGM/nT0TJFDbuCxHFOPPUVEQABjrUpbnnt0ND8hMCBkcZGOaUEfkMde9IegoAIwSPwpIkTnYecj1p33eehoVhjgUuQgPf0ptgNAHA54/Cj7p60v0zyc009c1SfQNx2Mj60gGD/MUvbnrTTz1x+NRurAgHX1+vWnYA75HTrR9cmkJ+Xv6UdQFYbeec008HpyaXAJz175Haj6n/AOtTAMZ7U4gAY4zn0pCoC8nPvQQCeozQAh7Y6fpTlXHTjNMIJYYPFP57cd/QU3toNjBgZJJpykY5HzfnSEYHHXj8Kaex6D2p2ug3HFSx56UEYB6/4Ug79znrSjPXr9O9TqIQMSD6/WnAY6jpTTjr6d/SngMVP04psBufx9TQxwfU+lDcZ+mf5U3g+/anZWGG7GCASPelAyB3+vFKq89Oe5BpQAe2cU2AnIGR3/A0g6/X070ofbxSkfn2qbgDAKDk03OSR2FNcEkYIGO1KoxxxjuaVtAtoKy5zzSbSOnUYz7UrnBxjJz6U07ifl47mhXtqNDgQowOR+dBIDcg5+lIAVx/KlY4BPrRoIGbkHHTjikJGO4zTcF29B1p2wg+mKNEVsAwV59+tAwBj8eaQqWboQMUuDt54yOfpQAHknb+JpTzz+nvSg7fqenam4PvmnckMZzznn86PmOTjr6Uq4xjJx60A4IB6nnmncAXhcdPwpe3t7cYprNxwMehzTPTPNK19x2JCoJz/SjOCeKT3/zmlJwB0/z9KlCMYLxxgZ6k0z06fnUpfj5hjPc/rTM5YkknPOPWnFvqemhy/MOaQ7ehGP50meOTj+dBYkg5p2EOTPHJx6Y4NBUZ79QBT+CnAA/HOKgLE5OM54oWoLUmXpn/AD+VNUHv0FIrEHI5P86GLHnr70hWJVySMcH2pSMt8vOeajyQOx/HFG7jjJHtSasxWHPk9/qR0poUsRt4pe3r6egpegGB/jQ3YALeXnIziiNg5BGP8KikYleg49aEP49802rq5VtCUjGQcc8fSjlUweMdKjLHI9eoyacSBtJHy96ldGKxLGQjc9+Bing4JZc4xz2zURwcFc9PTilV9oAH3s80rX1IauOdg+Dk59qVH2YGAPf1qHsO1LkgYP51VhW6E7tuU7QCR+lQffOGI2mnCQjGcgduO1IwGTng+goWmg0rEifMNvoewpWO0AYPsDSK6qB2odsnHVvypbsnqNaPBBbjJ70pBJ6kgdeaX5mwMA+lI0nBG3HtRdj1JASR+A7UxmAye3qKbHkkgnGRmnhcMdw3Ke9K1mK1hxUMCMZGO9JswuCOPanBxuxnFSkFeQPbJpXsRdojCgKAeOOmc0iJxkZ47Z4p7EcDFGc5PYetF2K404ByM/hQHY5yBx0xxmnbcKT2HamcZIxz3pqzQDhznP44pd4zx170Dp3xmhgQQAeT7UWEOJ5BGBzyB3pSxbknnikA3gg/rSHqB2HFSkKw4sCMEgt27VCc7uDk/SnleelHHf6UDWghB6gjHfNGTnkUrEtwCAM9KQYRRkYzTa7jEcnOM59qQ/e6fjmmuTtzux9aQyc+lFuxSQSYcgfjTVbHFI/OM5FNzsOMk45+lPpZFpaWElbHQ8E9Kik7c8etOZtw6/QionB5yf1qoq25rFCmQIoz+deafEz4sWHhCKVDKjzplVjVhnPp+tavxK+INr4G0Rrq4lCyuSkKDqzY/pXxR4w8UXHirWZ7uZiVZjtUnoM14GbZpTyylzPWT2j+vofpvCvDLzKf1jEK1NfiyTxr4yvfGWuT393IWaQ8LnhR2A9q5vHNKOaXbkZ9a/FsViqmLqOrVd2/6sj+hqVKFCmqdNWitEhlFFFcZqHeiiigAooooAUHBBqws4CrncWHTmoUCsfmbaPpk1NDjfhdp3AjL8Y9+tJku3U2bW0lmtWd5odPiX5w8+QzkYyAAD6/jVzT4dNlkCBLrVZQT95hFEffJ6D6+tYaNbWrEyIL07cABiqg4/M4/Lirsuu+c03yJEkjZ2RoMDoB+HtUM5pRf2f6/U6PUb2WCwKI0NjEB5DW9qhD4B5Bcn5vr05rVtY4lRpWsrtoo2d45bkoCV4wdxOe/euJ837SrSy3DylTjDtxg9uTnb+lV5XiiK4QEFQxG8YPsAenrUxdtDDkvodLc6pbXMEEM0yJGS4kkSMEuhfCjH8P4nPenvrFpGDDBbahfENj/RiLeDnqAigkj2JrmG1OMCZI4I4t45xCshBHTBP3e+cfrUdv/abSedEbgPEu8tk/Ko6nHoK0TfU2jTtub1zDPJlItHjs98m/d+8d2GOhyST68ccdKnuhdvJKjzR24QqoYhyNpGFCgknbnP61zcVtqARrk/aGgT70kcnQkcc1Da2okLK87Lk8rGpkJI6Djg/nTb8ynTXVm8bSDeHllYljv+aHaCw4zw3Hr3rSsbbRikMd1LcX8kkx8qC2kKRlnwv93Pp3H41zhtrdvNMJj8tMjbfylZAenCrjn8+ntWzo2kOogSN7hZZ12RiFADvBzkMeR0z9R6VlJ+ZSot7MWaLR11R4RpcgWElXBmOWYD5t2Rxg55B7VZFtp0Ij8uwjm/fGAQNOoPzJy27GdwwMD3q7N4QubmXa0YlbqFn6Zz1yO/8A9et7SfAICbvIjn2kNsgTIVhkht3Uk+vtWEqiUb3O2nhJPzMDTodO2WxFtNMFCW9xFIzrzvBXeBjIJHIx1B9q31capdkWUZhM1w6NbxgncNvIG/pg8k56cdq7Wz8AXu0SrB9piLbtzgl1yf7oJ3ZPJ5r0Dw58MbuWBBNbwJg7tksH3snk8kkc9Qf/AK9cc6yfU9CngeZ3ktTxOLwNc3U0MkdhLsYtH5tlA03ygdWRm5z6jjNdRpGi3GnWcVubyW1uV+f7S1jtYMG+5sDfISD1z9K9v0nwHpFu7pdRrK7KIxZpG7IR3xg4Fdzofg6BIFRtJsktQhUZRTIM988kYHb3rlnU8jv9g4rU+b5dYn0u8t7+z0vUptV2ESajHEG3LnhFlzxnHO4d6p3+oTa/vv8AWbLU9CkmuYvOnnCYZgMo8YQKckZBI6ivp648CRMGaCCODClMqrHPuQeO/WuY1vS5rN00m0im1G58vfC8kLSxwquM7nHCei1yVKi6I6FSi1oz5M8ZeE/7bfU72O7jvt5VIA8ZgZ1RSAQpGV9Mt1ryC5sXgkeMrudDghDnGM57V97698PdVv8AMV5pszMEDDBjTYgycs2T37eleR+LvhTpMcI+1mewvFtyiS26KoZhyAdv1x7104bHcmkzKtgYVUnDc+XIpHgkV0Yo6kFWU4II7g1L9vmZmZjvZiS7NyWJ7k10Xifw/wCQzzwbdir8yAYCkHBwT1/nXOrZM00UblYzIAVJOQc9M46V9BCpGoro+erUHTlyyRqabrHkCJiBJKrbWiYnZMuQdrY9+3tRqelCaZpbWJBEzHaI87T6Dk5zWMVG0fwkDv8AxcnpVmx1Sexz5TsqnqM/0rZJN6nG4OLvAqSRtC7K6lWU4IPUUsUzwypIjFXQhlYdiOhr0K1GneMrSG0urh2ure2Aju5NqOjkcIx43qD+I9a5CfR5LS9Wyu9trLu2+ax+XBPt1HOc+lDQ1UT0e4tuLTUVk8xhaXCruDDLCVsgAbex5Jznt+dd7WW3ZoWj4fac7QT7FT+PQdaXVLF9OunileKXaxxPA4kWQdiCDg/z9adDqpMKw3AEqqMIzZ3IOvB9M9vc1LvbQWqV46orsqwYkhmDlTjBXB78/SnQ3nkklSfLP3kOCCcfyzRcxq2508tAONitkn3/AP1cVTzjpQu5SSktTaF1HqMBidNmzPllmOAD7evHWqKGfS7pZEyrqcq2P1qXTIxdXSLJdRWaFhmWTO1Tg4yFBOOMZA4zQ15KEe3lctBvLlBhvmIxuGfX+tVCUqclKG6M+WzcenY92+CXxpOlXS2d3K7wz482FjnLAfeX0+gr6lstQh1C2iuLd1mhkGVdTwa/N6xvpdNvI7i2fbLG2VbFfRfwN+Mwt7iOxv5wttIwU7yAImPAIPoSBx6mv13Is8WMSo13aa28z8h4t4W9rfG4SOvVdz6iycYB6U8N65/wqqkgeNWU5VhkEd/eplYY54NfbdD8IlG2hODnHPHapA3ORwD2qANyfb1p4OaLGLRL169R60A7SMnimh84zUhA2diaNjNi7gBgD86aen6UZOOtH8qpabCHoeBTyTjB7djUW7HvUqEsBjjn0oem5L7iAbueg9DSEfkKVuCR60DLfh60vMQu75cHk/SkJz39qTG3/dpD1Ix3oVt0Ap5PGPrS5AA68daAMg8Y7UAds8/Wk9AECg59+1IoJPc1JtA5649KQHBxTv2HcQ53ccjFDc9aD83f/Cg4A9eenWq1QAoyO/5UYyKXqCD09KCOM9jweakQmOcYIGfyoPpRknGeooUAAc9qdwAdDnnvgU4D5Sabzk+vvSg4ABGOO1EtdUAuzcpYDgcdetNHX2P607oSB+dNDAZznPrSTYIdkHPQfWm5woHQ0gOCfalOex69zRtox2E2/jnrmkx1FOwB/wDXpCSp9/ar1voIQrxyKcORyTk/hR246+1IvA549qL6ajA4JySB0oAGMehpcc+meaQA8jH0FDAOScjOKAMdenpThk+mevSmk444Gai7eghd3OO/8qBg89zSchun5UdNvPpxRbTQYpyBnGaQnJ6ZHp1pCdv+NLjnOcZ/wp2tuA1h36f405Hxg9cd8U0t33cjuKVVJznufSm9tSugufl5HX0FGPXI9OaZznGTx2pSxK4PX1pWsKw4YfnH6UbsYzz9BQhAHfg0dxzg0m9bCFJAxxyB1xTdvqMGhycdBilBwOvansgAgBs578e1HGOSOe5oYZ7mkC96TtYBeOT1/GlOeg7e+KYfl/pzTwOP8OaVuqAxN5bnIIoVu/Ax6VGThSAcj2p8RBPsPetGras9SwMxfA7+lKEABycn60/av3gOmcelNdwxHqKjmvohXvsPUYAOePTHWj5QP9r1PGKYsnf0HHNIwxyp46UWbdmTYeqkN0yvb2pxTAyB17etRKxXjPQ8ip8/Ju6nvxUu6YO6IlyrY7duaNuRjOAKGO45HX2pWQ49P1qn3GGeSd2T3/woLbVzk/5FAODtHOPxp20tk9++ahuz1JIMkt1yD1FKpJ464qRUA5J/xxUZchuR8o9e1X8T0L32FCk89aeSMHPIJ/GhSc8DPbmk2nJDHk9eKmzEISckYIIp4U9+TSnkj2P+f60oPAB5x7U3foS2NOcdTkfpTQAuM9M9BTiffn1zSkArnHPrT2DYAxxkdPSmht/vS7WAyCCPQ96aP7o5oSW4Dxz1OPelQBiRnntTy235c5H6VE/Bwufoe9RdsW5IznJAPHt1FMjkBf5s++aUABCM8+/+f84ppXGD3/nSVloCS2J/lByoPriguAf5np+VRhwOB/OniQseBgY5FNJ9SLExwEU+nX296byTjOKQMWHQY7inI5bORjmi1iLA/wAy9jSxRcHc2f1xScHkDgUFwW68Ua2sLW1gLEHAOR6DrTfvYA4HWlxkkd+9KxCnFGnQBVYEkc560455/SkA2r7+1HUnntg5oQhFYjOe/bvS5BGBkYJ6iiY/KAvDH8ajALlT6dutNdykr6kglHApJH5z6+tNG3OD1z3PNDLxkfWptZisrjtwHJz+VNDhyCRhewNNdunp6dM0EqBgdqRViOV88Z5FM2MF46fnSEMxzyTTSzBRk1pbzNkuw9vu5zzjH1qJpDyTye/tSNLkYzn2qIOdxwMZNStDRRHsPfj09aw/Fnimz8JaFcaleyBIYuDg8knoB9a0dQvEsraSaeRYoVBLO3QV8a/HD4rSeO9ZNpaSMmk2x2xJjHmEZG8+5rysxx9PAUXVqfJX3fkfZcOZFUznEqL0px1k/Lt6s574l/Ea88faw08w8qBCRHEOgHv71xXXA7UUV+IYzGVMbVdaq9X+C7I/pvDYelhKUaNGNorZDaM0UVwnSFFFFABRRRQAUA4oooAKM0UA4NABVxYkSIysyuMlQM859cZzj3qCONpXCIpZjwAoyTUjloVxuUE4OVwSPxHT6UmJlv7M0iQNHayrHISFdsneQATg45xnoPWrg0a2jtWmmmcSI2x4iApDYyAM9eB7c8Vn2mpT2bBrZzDKAR5iZ384yQc8HgcjBrU02E3k0s/kTXD8yMZmyByPmZsdST1rKT5SHCT+EYtw0LCK0tdrpIXWTnIzj5fQ9B196kGoarFPJISrXDfOZGwzoG4IHoDnp+PrWzpnhma9kjhWG5e4mcRokTAgk/xH0GB7c/nXfaH4MvrprSS1hga2jXzJBbw7C8g6HnIOBj7p7VzyrxhuddHBVqm8dDyu30nUNS1CGS4inuZWUORgEsvRcA9sjFdno+javbRvaQ6ha2YwDJbxIoYNjHcFulex6Z8M7hwGlR726CCJyGMYcZyN3fjP4V6H4a+ETAKVjlJD79rrtXOcnkD5hn1rzKuNu/dPbp5YlbnSPnDRPhtqF3e+U7QwJKDi4IDygeiLj88n+VdrpfwuQXYea4muXMePLeR97diWI47f0r6T0j4SzWkUaLL5UYbcQrHdz/tEV1+h/DuPThzH5rsfndurGuWWKqT20PSWEw8Ftc8K8JfBxisazl4ox86k4ZWyOBzzmvSNN+FNppyRG2iVJI41hV2A4UHOMdPxr1m08PiMBUt/mPINag0IRxA3GM+i/wAh3rBxqVHeTG3GPwqx51beFLdZfMFokjZyAU6VtaX4QknkkN0iyLvxGg/doi+h7k+9dpb6fPKgSzs1tUx/rLls7voBV2Twu9yI/tV9KVU58q1URr9M8k10ex2MnNs5UaJb2y+WoyVU/u4lyOT1xio4tDuLhwIrf7JbAfenGCT7Adq7aDQILVAiKdo6buT+J702fR45+CgAHWt1BJaEttnn99oM8koihu/Li3Ymlc9s5wo6dOKtJpFpo1jLFavHEnLzP5hZ3A559a7RNFt4V3CCLgYHy01NL+0BF8uOG2QEuqqAZCemfYc8UnTTFfoeSnw1dX+JZWurazkHnvbzE7mJzjvwMdBWJq9rpiJLHM1ta+YpiR7qEMecjC8ZJ717nLblZwUAJ27RuGQOe9Ylxo0cG6RwZpnY4OBnn+76VyzomsZ6nxZ8T/Bdhdz3FvcTPIboOEjS3fqiqBgBfl65yfWvmTxX4X/s2acK7yCG4eCNguMBcH5s89zzX6W634XlvdQvrxg0k0MhgTBztGBvGffA6V88eMfhCt7Br99DZqQ9+YkgYchGjQ+Z6kc4471eHrOhJ3NKlKniY26nxjGY0lZpAjohz5RLDdzyAeo9fw/CnSwxBG2BoiACySdR6YOPx967PxD4Mmsg7nMywu0PmMPuun3ozxyeQfTBrlDO9qGjky8WQpxwSMdMn09K+ip1lUV4nzNbBzou8titb7rWVsnI+5vQ46nGR69DXUJf2lzaeVfxLLFJnO0nMDYADjA6nA4ORj6Vgy2QgIubaMG2ZQdk7A8HjBx75546VHb36QSSb4opUGRsJb5h2Cn0HXmtruWqPKqUnujdt/Ja2aDUbVZUnx5U0WI5FIG30IOTzjuec1lax4ZuNKgF0rJcWTP5aTrx82M4I6g1NZ6kksCQlvNkdggEv/LIDoVOe+T9MUw30gja1KmWJVKRowHB7/T/ADiqjtqYR5osxBJjbgLxkdOv1oTDMoHy+/vVm9sjAVZckFAxyckVT6HrmmdSakroklmeR2kcks5LFj3J60kjqSSAF6fKMkdPeowcdhQxJ60DFBGec/hVrT7trK4Vxkr0YZxle4qpipECkncccccZ5relVnRmqkHZrVCkk1Zn218F/H1vqmk2+lzXZuJVRTbSy/emjHB7nlehHbivWA2cMDXwz8GvElxaaomnQyeVeeas1jKTjbIM7kP+y65BHrivsbwd4gTxJokF3HlWI2SRHkxuPvIfcdK/dMpxyx2HhVvq9/XqfzVxdkn9n4qVan8Mv16+j/O50PPbGB709Txz68VEpyuDyTzUi8Z9fQcV7dz84ZMDinHAAOaiVumDipMk8mpvqZNDwM//AFqfHweeM8Gow2059PWlLE8mmtSGiQ4AGCDSqSGHoeKUAbM4OT1OehptUrWJ3HkDPFKMZIxj2poGcc5BpcDOeMHr60kiABzmnMPoBSKOnH/16RuR6Z44qHuHUTgdPTtR3welLnB9P8KUED371VwG5I7nn2o2njvTiBmg/MMDnincBoIBGOfwpQcf1xQRnr37UFsHGB/hSeoBnJzjrSEtR06/yoJ7DA56UAOAyMZB7+tB9s0FM+2aavGM0egAQChwOafEwXjoTSBeh/nQeSR3obvoD7CFfmOD19DSEYx0H4UoIC9SPcUE8c9xnFPYYbRkHpSY2HOTyOtKG5/lQcl8ihX6iFbH6dKTgk+1Jjcf0pD1xxmmrbAOPIyD+Q/WlAAPqKQEEevvSgc47ZqQAjjoPfNBHzenalPHSmjCjgZNOwDSMYAx70pzwRTipI5Gfak5XPBxRcAzyD+NMYEN/LFOVuox+HpQcZOeTQvdY9hcEfSkKB+9G9ccfSgnk/XuKWoK4A7hgDHamcsxIFKzFOM/U0Idx44+lO1tStg+UKev5UDC5xyMdqUgDk/nikLEnOTwelC12AQjAGCcmnDB77jn8KDhuvAPtTeRxnvRuG48kAe/1peAeeM03uTwe30owTyTzR5CsOZcHIx+Hekxz9OOmcUBsD3HrQw4ODg+lLoITGSf0NADdhmnAccDigj0yfpSuO5hMu334xxzSYOMj8qkVVbjpSiIdQec55FUnpZnpXGKx3YzgZ/KnSICcAdP8inCMMRt4J/GjGOp9zmp2egX1GeWc46j60u3GcnOexpoZsYP3akHP09qvVbidw2gjIxk9805XPHbjv3puDg85pW59u9Q43JAncMn9OKdI4zjIPPU1Gshx6kfmaAMngZ9D60KOuo7DcbTnoPpUmQDgDg8cUzZgFiTt9qkizz1BPt/n86bs1cGJ5YBxzxSEBs/qaXr+fU0pOUxgc88UvzEJwF6YpAfm56dKeOnGMgUgU53Dj3pX0EKvI4P4etEnHB+8e/ahQCck4HTJ709gGwfU/jSu7i6jOinpTWPHP4YoY7WIXDcUqqAATRtqygPy9che9Mzh8jof1qVVJJxnHrj+VNWPMg5z9KFoCYi53bieKGAwDjHbipVQbvvAn1/+tTWjAJOQce/NJSsxX1Isfj34p+S/wDD9cCl2YA47DpSqSr47+mKvcGwji4/PipFj3EDqtKD68HpzTwdsmQeo5FTdmbbA/ICPbqeaaGySAQAOvqac7iTgdR7dKB8y/KSO5OKOmpPqISWGUGaYAvpk/pT1+UYAxmlTGMjinew72GbgH/pipAQSCRj07GmKQXB4we/pUj8Zx07VLEx2Q5IyDj17UYwfpUQI39Dn6U5nDHGMEChIVgdSWwOnWhVBPYHrTRyCe2aTcQeOOabT2HboIyYOc5x29acTtXJ60N9zJz+FR/Nglh8p6CnuPcSTJB7cZ4pkYAAwG9afgEEYqMuE4GPTNLfRGi7D3wCO+BzUEh3c1I7ZGOffNQgBsg8UJW1Kihp+VuRgjrVeSUodvckBfWpXOBu6AdT6V438dvi6ng7TpNMsHX+150IJ/55IQfm/wB70/OsqlaFCDqVHaKWrPdyzLquZ4iOHoq7f4eb9Dhf2iPi1LNPP4c024Ro0b/SJomzuYcbRjgY5zXzqTn61NcXL3MryOxZmOcmoCeK/D82zKeY13P7K0S8u/qz+psqy2jlWGjh6S23fd9xKKKK8I9cKKKKACiiigAooooAKKKKAFFGM04ISQMVsaV4autUkVI1IdioVcHJJOBUTnGCvJ2Oijh6teXLTjdmMF3HuauWmmyzsCY2Kd8da9X8I/Ae/wBYKSSeZGNwBGzkZ9ewNe5+Dv2fobBY22FpRJgiUDlcf0NePXzSnDSGrPosPksrc2IfL5HzHonw2vdWjXaykHkLGuSxIyoz+f0r1fw98ELq5m3yrHslAlMFsWjVHIG5eSAAOmPyr6m0L4Vxp5ZMKqfTjA+gx+td1pfw+trVR+5UnGMkZNeHUx+IraJWPUp4bC4fVK54B4S+E3kKiW9vvZigZiQoVR2J74r1zw98L7dLbZLChxgBF6AemfSvStN8ORWq7ViRRnJwK6aw0hFQAKFx6CsqdKpUfvms60bWgrHGaT4LihRY0RETO7aqjr0zXRWfheGBf4RxwMV00WmL8o8vp0yKux6YrcsoP4V6dPDqKOGUpPqc7HpMSAAlVHTGKv22kxvjarE+4xW1HZqh+6B+FWYYvm2kHHbNdKppdBa9TMj0cKOflB4wOtWI9LRMEKc+/NbCQjPXn0p/kjuMg1tyozMxbHPOOlO+xd8VppEFqQxDpSsS7mI9njtmm/ZF7fyrcMHBqEwBwePrVWHcw5bXLDgbR2x3phtdsYAHHX8a2GtQZMfwgZpptQffHapGc7cWuyMsVAbPb071C1l8wk2gsORkdK6R7ESL83NV5LUrEwP3hxT5bkM4JtJWUSRGMLvk3yMqgE5OWP1P8q4jxH4YW4luxDtFtKdpcqDt54x+WM168NPDhwRjcQSfYdKoaloyTQGFh8hyRx+OD+NclWkmtBxbTufEfjz4bQ2fiCC3eIi3vBI0oDbgpGMyDngk7R+Ar5x8ZfDqe0kM4hzdKpjcIuUdwSM9sZ459jX6HeOvCsl5oTnylN3bZkUsOAepH4ivCvFnhCLUfDmpyRx5NpIZgqLnO44dsdhyTiuSFSpQ1RvOn7ePmfFcdqbW9ltbhNiyDJGcDv8AgcHp2p1za291bK1xElhdqAivCB5UmB1ZRyrHHsD6V6p46+HWJbhLMBZVVGkjAOSmfkY59frivJNZ067hMcxQusx2jYP4k4PAr6ChWVVXvZnzmIoOC5mZs1nNakF1K8KwYdBnpn06H8qBORGVLBlJyQeCSe+fw7+vTrWmZhqNnCqukQRNky7grycgjr97pkDtj3qle2j6e6QzopOPM3IeWDAcE9sY6fWu2Mr6Pc86SVy2mrPeQQ200mRb7vIldcsAcfKfUccen06Vbm3QgOoAOCSgJ5+lUDgNwcirIvHBj2gKyLt3fjnPsabTvdGLi07xIZVCt8pDDg5GcdOnNQ1oS2rSpI8aHdHkyqo+7z1HtWfTTuaJ3Qce9FFApjLVreS2VzHcQyNHLGwdXQ4II6EV9P8AwH+Jn2nxFsu5FSLW1wQOi3cY5J543r37nFfLBya0tI1i50O/t7q1maOSGRJUYfwspyD9Qa+nyPNP7PrctT4Jb+Xmjws4yqnmuGlRnu00n+X42Z+j6ufTBPapgc5Nc14L8UweLvDVjrNu3mLcxhmPo/8AEp9MGugU7/pX7ZCUZxUlsfyViaE8PVlSqKzi7P1RMJMnA49cVKhy2D34qsD125wOKlVgea0fkcckT4wcGlHTmmBsgZ7U7cWPGB64rNXZi0SA8dePT0oDZBz+HtSfhxRVJ3MxVODnrj0qRW4Ge1M6Y9KeoIXpmr0EwJ49jSng+3ek6DNGcg9SfQ1m9dUSLzzzx6ZpDx/iTQSfTmj7y4bijVDFJ5yf8mheSCOnX6UnYgEH+lKAMYzTbYCyELxj8OlNAHUE0rDI/wAmkAIXijoC2A/dwfloICjjr7dqTttx3p2e470Xa0AVMAcUjYoOccHPpQcdRijrcQudp6Ghux6+4pOg/qaCQo74707ILCqN3170rDOccHt2pnGcZFKxOMGk1ZgAG5scjmnfwj1PamYHUHn1p3LDGecjFNtXGxvp27UFufXNOZeOPSkIx157g0XTEBG3GOPrS9wScfjTs44HWm89efSpWoCdScD3zTiOD2ppY5xjvQDj6VVnYBVOOSM/ypM5ORxkdKFIbnvQSFODxn8qn5AG0ADjjoKQ44Hr6Um7njgjtmnDA54/CmMay7eeTS5BP19KU9PakHynr0pp3AbjJPT8KcVCjqB9aFyTQePUYp7uwDD3HNLt2kGnff7cj8aT07e9Fx3G79zDj8PWnqpGPXFIDjA/WmhyRwKjfYNx2OMgEn+dKqleDwaXOGORikz16gCjXYQcDt0JxmlAHXn2zTc8jBzinDp6027K4CUYH+SKYTvcYH51IrdeBTXkNmL7njpinMAy46fpSMCxHYgdM0MuV569jS7HoiIeOtPB464+lNYFhn9M5oXJ4OQRT3VwJCq5AwM5OT60xx2xg4p2WDHBxim/e9c0JNEoVWJGCMml3AsRnJI6ZzTWBJwDQVI+oPrRpuAgLdAPoTTweB6kDr60iK2DjnAo2ep4PWk0mA4OcEcFfWo1xu7jvzTmC/dU00ZYjI59DQlYaHsAwx29aQ45BPPqO9NJb+tNAYHJHT3p203CxIBwP/1gU7GBk9aYAB0wOKdt9ME+nSpYhVHGef50nIIBHGanVQEGeSKhLEk559CTSi7tkp3Ahex7c96cMbOeD6ihgrdM7s9O1OY7IyO/envqFxM5j7AelNGR82KcuHAyOnA4/nTgxJ2gAZ7jjiktLoWw0BWcE9SRwaVUUkAHp19adJtUgjr02/5/zxTN5AJA6iluLV7D8AOePx96CwjXJ6jtQZe4HJ6fnSOu5B82TnrTt3F6gTvAzkYzSBSOOgzn6U5fu4wVzSkgqQe3P40J20C43G0fTOalWTZznbxiogxRORz2zTkwyHjik/MT8wfL4PQdeRSAlifp1Gf508YI46AY69qAoQDH/wCqhSsK4w5yeOvNSBflznjvSugZR0x780gGQe2KG7oLkgUJ94ZH1pnlhiTj3xT8gfSojL2IzUryIVx5OADUZ+fJHH6U8oCuAevFRONgxkc8YJpxsWhDgNjGc/zpC24c4Pr70CQkgjB9TUbNl8AkVVu5okPkfkdAfc1A/I7/AI1JI5cHpx3phYEA8nnrj+dTsXFWI924+o7mmFiWOOD19KlyP8QKo3t7DawSSSSrGigli2ABRc3pwc3ZI5z4geMrbwZ4dutRnlC+UPkTu7dhXw34q8S3fizW7rUrxt087l2xwBk9AOwru/jt8Rj4y8RG3tZD/Z9t8qDdwzfxH0ryvrzX5TxJmrrVXhaT92O/r2+R/S3CWRLK8L7aqv3k/wAF2GUUUV8IfehRRRQAUUUUAFFFFAC45ozSdK0NO0u41SZY4ImkYkAKoyT9B3pNqKuzSEJVJKMFdlNVLtgZJrpPD3gm+1ydI4oHfdzhR29z+Nex/DH9n26u3iub+E/MFZU2nJyelfT/AIT+E9ppkaxJBHtIXOEGT+leBicyt7tFX8z6nCZZSp+/iXd9v8z5h8Gfs73l1JFPMItueY5Vb5h6gj0+le/eDPgjDptrHD5aJGSCxAHzYHGe9e16R4RihK7Il3DqxHNdVZaAoPypnnO7HSvFqOriPjZ7SxEaa5acUkcPoXgG2solSOFeAP4eOmK6yy8LLGFUIAQABj0ro7XTAmABk+9alvZYHTn1IrSlhlHQ46lZzdzFtNGRGG1BWxBpYHWtCG2xjA6elXooMY9a7oUUjG7MyHSwP4ea0YLTZjiriRgY/wAKk24wR2711RgguJHGF7ip9u7rnmmDJX2qZAMHittES0M8nOTU0MW0ipEUECpAOlK4riBBn3p+4Z5oHPXFLk1SJEx17fSnLg45pB6dKATz0qgH/wAVMK7ehGPQU4NxSHkHniqFYiiTK885708RZ5K08LwAKcPeosMjZBgjFUbqLDc/xcZrSZTjIqCRfMGD0x+dVYmxmi325BqrcW4dmUgZ5OTWuFI4JGfWq7Q/vC394YrKWo9jiPEWii5Qsg5KlSO5H+NeQ694ajaa6JQBZBjzMe2DkehwM19E3lnwSRXDeJvDyqs00aAq4xIuMkdww/qK4KtPmRcXbY+Sv+EIk1PVYku7Ji9tC9o0cmZBNDuDJgjso3YyO9eR+PPhaFttT3FVSzmMEuIt7c42Mdp7gr1719o33huC8g+aPact5ciZBU9eCP5V5/4z8O5kYTx4imj8qYKfvHHDDGPQe9csFKEuY25adXSaPz51zwRc2ExiCqsixuRg8TFG+YL6Nt52+grImuhcWEMUrEN5oBkx0jxxkfma+oPib4DFpdWd1a2qXdskYkNuI9u35vmGR3weDXhHiTw7E9pMCDBc2srRmSVTidQTsZTjuCMj1r6GjXVRJs+dxGGdObS67HCFxHvQEMpP3sc8dCKgJzUs0bRSMjpsdeCpHOaZn5cZPrivQR5NrFu01GW0vkuQRK6kEiX5g3s3qKjuCjvvjG0Nzt/unv8Ah6VBtIAOOD3ppotrcVtbhRRRTGGasW8gTerbtjjawU4J7jse4FV6M0AfSH7Knj97a7uPC11IogkDXFvk4w4HzAeuRz+Br6hjYFeCSp6V+c/hnxBc+GdcstStmxNayB1HYjPI+hGR+NffnhHxHaeKtFtNTsZBLazJkc8oe6n0IPFfsXDOYfWcL7Cb96Ony6H4Bx5lHsMSsdTXuz3/AMS/zX6nQhsr0+lPAyM9O9RBhwOopytj6H1r7M/I2iwjYXngDuaeD9ar7yDzxipUPHAxQYtE6t2PPtTumOpz17VGD+H4U/GQTz9KEYseSAvB5PUg0vORkgYPGKYDxg9v0oA7n8aErbk2JAePX0/z+dC9evXmkXLEew7d6RjjH86fUQ4kbSSefQUE4UHqPWglsjGMetABHOc/rSCwu75euPWmgnGRQx+U4/8A1UJ09hRsrgKoJ/z1pN3BP9KUHcaME8A/lSvrYQdsdu3vQcdOKOmMZH6UcZHX8KYABxnk5pM470p6cHPHQdqTGD7Z7UIBTkj8fpRnPGCe9IWx06UpOeRgUAH9KRiCD6UHjnd0pQ2Rx0o21ATByBS9Bz29etIf9npQDu7/AP66e61AD7HntTgcnGP1poIyR0z6UMQF55PrStbQYuSF4xSlvkOSME59KaTzgUnU+45p7gK4zjj9KOxOOfpilIP16DijOcf5zVdAEB554PelI544x14pvRvr0p3QdwBUtdUAhBHI69frSYJOO2aUtxj1OeeKEP1/EUgDd17D1oLHoOaaxIPWlRsj0+lVZbjsOHUjGD1pA3r17UMcduM+v60wE7hk0WTCw7rng44Ix1pFbaSD+YpxQEdM+3pTMgDnmluNajh8xB/X/P0pGXaQcnn0pWIyGFDjjvSW4Cnp6fSjOW46UoIxwelG4ZI6kUkSAI9Pao8kcdval30oIBBzwKpKxWwgO0kfnTwME46U3bk46fTilycDHAodhMyc5GeT69vpSM3y4z75pGIHGOM5pN38uM9qSj2PQsPAPc5OOcmlzg89famruJ6+4pzRknPXtx6+lC0dmIQEkc9/agoDzjBHcU5RngY+p7Ubwv1A4z1FPbYPQYxIOMf/AF6Uc9F4PNJjnPapQowDwSQfw96G7Axiv/TIpCCcYHJ6Zp5Tb948Hv6UruG6ZxilfsK/YYAAcgjIPWmFsngZ+op+cHJP69KTI3ccH9M1XqMTcQDnH8qVH3D0Gf0puNzYz/nvUsUYZeD9PapklYbsRjjIHSpFGT0/EUwgp/npR5hHAFOxO5MzbGKkAY9Kbt3K2MFvSkDZ5P3vegsRk+nHSpt2FYVFbdwce4FIVxkE/h70Bzng8nrgU4bz06dc4680xCphSuPu9809sNx1x2qNEGPc8DPSnbOPl9D3qLC6jJPmI7n69aapYnHtxUrqXIx16U5zsUZHJqulh30ITkckY9x/jT0yFDAd+1OXAHQn29aXGCflBXt9aLibE4A+T72egpELHByevOaQAjjsfUVMo5A/Op2RL0GNjnP86AnX5uOpxSygE4AyeuPWkHUqR9cGjZB0HINpHU8dqQ5Zh1I64zxSofyNDHvkDPOaCR3PP86jzgjA9+TUqgdyMGmMMDHeloCDdu9Rg96YSA3p3p+MjPfr0pgXavH60bDQ5gw75J7UyQFlHQj2NDvwBnH0zTHYk4yce1NJlpAWz259MVG/GeSPensML9B2qMvgDPtzVlpCZPl4zmm525OeMdaR33DpzUe7dweM9Kjl0NEhrPjqMAH0rwz9oj4inw9pJ0u1kAurkfNxyo9fbj+dex65q0Wi6bd3dwVS3tomkkYtgAAf418HeP8AxjceNvEl1qM+FV2+SNSdqL6DNfOZ3mUcvw8uX45aL/P5H6dwXk31/F/Wai/d09fV9F+pzTsXYk8k80yiivxJtyd2f0SFFFFSAUUUUAFFFFAC596KPwrW8P6DceIr+O1tkJZvYkD34pSkoJyk9EaU6cqs1CCu2LoPh+98RXotrOFpXPUL/wDXr6u+D/wJW0jt7u6hPmjJUcZB9frW/wDBr4Kw6BZW8zW6i5kQbn29cfX619IeHfC8dui/IM/SvksTi5YuXLHSK/E+xwtCOBjprN7sz/DXhSKygVIoQhPJO3Fdxp2hiJQWAz645q/Y6cI0HGcfnWvbWu4KDwKyjBLRDciraaWABhBj1rWhtguO57mp4owBgDpxUypz7V1QpoW5GkAx0Ax6VZjhwPrTkjHTFTha6LBYSOLb0qVBgilTgdKljUH0HvVrQLMVVJ6Dn0qZBnP88UIpwR39Kl2kdO9VcBnljqM596egAxT8YGKAvvxSAVPvVIpOKQfTNKvHtVIncXkgc/lSgcZpM9cdqUHIxVksdyD0puGz6ClBzTuD9KdxCdAKTdyB60E8GogcsDmhMpIsAZp+QO1QqeelP6irQND+GGOvtTNg5zUg5FJtwcYpkkJjyP8APFQFdx56gVe6+1QyRgNkdRWckBUlg3A5rGvrXLHjPsa6Fx+YqldRbgf51i0NHnd9pC6bcyXEUW62lI8yJR91v74/rXMeIfDi3VttXa2cujlQeCMEH1GD/k16pdWwfcOmRiuevNMUqy46HOwDn/eX+orCULlq6dz5w8X+CzNpk1t9lSYxgbY+uR7fTGRXifiP4cf2pbXFxDCMmMbkkHIAH3/rnA/CvsnWdKErSwTL5bhS0Minh174NeVax4eGlQiWOPZ9lbesxTKp657DIOPSvNk5Qeh1x5JKzV2fAfjzR2tP3l1+8mk+aK4AwCvHyjHVQPXnn3rgpI/LcrlWx3U5FfYHxQ+Gkd9aXcsSmSKQNLE5Xdh85IB9Dn8K+WfEWg3WjS7Z4yoViucgr1z8vtzX0GCxUai5G9T5zH4L2P7yOzMHPGO1FFFeseGFFFFABRRQKAHAepr3v9mT4gvpetjw/cOWtrslowzcK4HYe4FeCDrVvTb+XSr+3u4CUlgkV1PoQcivbynMJZdiVUWz0foeTmuX08zwdTDVPtLTyfRn6RRygjcD7H2qdeR0H41x/wAOvFlv4x8K2GpQMSZo90i/3XHDL+BB5rrUfbgH6c1+6U5qpBSj1P5HxeGnha0qFRWlF2fyJhkt7daco3EHsBUMbD16dqnVhj3rV3Wx57ViUHjpmnK5XGKjDDr1pwP/AOuhLqYtEu4kk0vQYz78U0HNLgenPSqaMxVYE/8A16eSO/tTBwDg8elOA6noe1T1uJjs8cDn0pBnJ3dOMcUv647Ufn6UumghBg45+Yc0qDaO/FJnB9f50/GBn8sVTYhnQnPFHUccc0HAPJ/Cg88gfjQAY4xSjrnqKQjilJBGewpXYBnC9eBQoPPT6elJnHXtQV54HeqT6DFKkkccUhGNoHA7UuTjpgGjgjkjPsKV2hCdB6nGeKAOTg8GlOOf84pu4ZIPA5/yaLtjFDcgenrTgQvUjFRJg/19KkDjOev071UkDQhGeuMUZx060owehoIynU1FxCE4B7UZ55GOfWhSAMfzppySB/8AXqkUhx5BzSq2Rz9fpRxgDvSKpB74B4paNaiF7ZzimhRnnp2p5GOpPrTASOemR0oXkNDm5H4dqQN6knNB5HtjkUBsHkfl3+lLyEJg55NIMg554p+enYH2qNixAHaqVylqOBz1B596AOc84pvUj1/pTlORSemwCMcAdePWhT8vHUf5/pSkZAOATjqKjJIJwf1oTBaj2AXOOh96UAtyecfrSFmIwOuOaUE7OmPai7AXjtj6U0jcM9R7dacGwSCaaSc9OKFe4kKeDgfnmjAAyBj0OaXO3HXnnApMlj04/On0GCucYPTHbrTgoHrSHGOfrTc5JJ4z9f6VNri3MsngE8VHkDkdfapGLYx6DHpUe3IPqPWnF6anoIkilw3cYHrT3kDdBjJ/OoU4P8qeTuP6UuVXuJpXFywySeOnFG3DjsO+aajHinqQzYJwp9qbbTDYcG8o9iM5yKVnHXseMegqHGCQD+OKdwzDAo5SbDmALZ/GkKkZGOhwD60hJOPbinv9xTu68jijawyM8kGl8thgEY7UoOe+M96dIeQoHHpQ73C/QjZDgY6elKmcgZwBinH5R1ByaaRyD1H9fSnuNMkPAbd8xHrTUQOPbOOKRjk7l70gJAIHAI7VKWgh8LB/l7ipGAI6cetRIfn+UYz6d6lZvlOeRUtakPcjClR64/SnoxjcAjIPP0pGkG3jH0ojk4JPrjOarVrUbu1qPk4IPTHc/wCfrUTZBBByR6VMY93btUZGGBONvOOKSfQlMeq7TwBinMQVywAwetIWLNgDpnntUZdmBU4HPUdvekrsLXJB8uSR261ESS+R9TzUvyopA6kU1sLyefUY6mqQIVeVPzDf3IpysFO3Iz3qHfx8rYFSQLxkdf5VLWgNEvGe3NNAzwenSlJGM/pUb/TA680kiEhxyT7DqCKepA6nr1qNiCOM9fSnbPfGKb8wYE/OcHtTSA55ODThIOeMdskUm8M3JwM+lN3AVPmGfxpH+7/jTWOHIAz+lDsCOeMVLHbUbkMQfXoaa6lRwevQUoIC8HOR2pgk45AK98U/NGiTE3AD7vHY+9Rvznnr3zSzSDPofaoVPQHjPNO2lzWK6j3YA4OPwqvLlQzNgAdqdI53nJ469aydf1yHSNNuruaQJDbQtI7E8AAcc1EpckeZnXQoyqzUIK7Z4P8AtRfEDybG28OW0uJZT510oHIXHygn3618zc8Gtrxb4guPFXiK+1O4YvLcylzuOcDsPoBgfhWJX4dnWOePxcpfZjovTuf1fkeWxynAww8d935t7/5DTRRRXgHvBRRRQAUUUUAFAOKCMU5AWYD14oAlgt3uZVjjXJY4FfXn7PPwhawtILmcbrtzvMYUoVPox7/0rzr4C/B6TX762v7ja0ZORFt/Ec+vHavu7wf4bi0yyiVYlVtoye9fL5hi/ay9hT2W59XgcP8AVo+1kvef4F7w74ejtI1G3jOea7eytFWMdiOmKpWUIRV47d+9a8CkivOpx5dDsldu5atol4x1q7EmORzUEAIOMfh6VcjAA+nFdURWJEWrCLx61Cg6cflVmLOQAK64l2JUUYHtUqx8fSkRR2xUwGASa0ENCc8HNTxR/wA6ag9e9WI1OD09KsGOjB9O1OB57jHahl2kZ59qYQN/H60Ge48nPTjPelBzim5zxjn3o5BPrQKw8Hj+uKUcdO1IpyTQVP8A9eqAcucZNOpnftT6LkMCe9JnB4PWjmmZOegwPSlcaHZznFKOvWo9xPQD3pysM4oTKJFHPJyakXp+tMQ5xTw2DzWq1AlXIxgg0pXjFMVuD1zT92ecnp0rQzYzn0IpCfTGaeSCajYYHPSkxIZIPf8ACqsuc8DpVpiDULjJNc8jVGVcx4LH1rNu4yRlR8w6VuSpv3dOTWfLHk4xUM1MDUdMS8gfK5GMkdwfUVwup6SLa5/fIZLdztlAH3lI4+hH616fIu05rJ1TS0u42yo3Mu1h0BHpXFUhcm9j5r1zwo1jeR2aOi2ssjBTKCU2kEcntjj618sfEzwNLaXsqrZ5heMzBRKZEGFJkXdgHryO5HWvvnXfDiS/aIZY/KLE7WUcf7Jz6j+lePeOvBnniaGSHa6/PG0Y+8B1I/rXFG9Kd0dDSrQcZdT859Z0yXR71reTqAGGQRweRWcK98+Mvw3Cr9vieNEi+TaTj5jgAfn2rwq4t5LWZ4pFw6nBr7DD1lWgn1PjcThpUJtNaEFFFFdJxhRRRQAUU59u75c7fem0AfQH7LnxBGl6pP4buZMQ3jebbk/wyAcqP94fqo9a+rIXEi7h6Yya/OLSNRn0bUra9t3KTQSLIjDsQcj+VfoL4P8AENv4p0Cx1O05gu4VkA/uvj5l/A5H4V+v8MZh9YwzoT+KOny6H4Lx7lSoV44+mtJ6P1X+a/I3g53+vfpVgN07iq5GOo69amjOAOgr7bdH49JEqjgZ4PtT1bmmKQR9aeO/ekjFkowMY6jmgD2yKaOn+NKD+VGxmP56gnOaVML1x0xRHnp/D70E88n1qk76E+RIcnPYdetNyOCBwelICGBA6il74wMml5ECDgjuc88U4jn19KQYB7e3PanZycHgfpTYDSoYdOn6UYIB7n170r9eRxjvSDp70ugAGOSfwPFKwJ7/AJ9qTbk5o78cijroAm0jofzpeATzjPvTgAfxpARnnPHNG4BjvSYP1x709zx79qaAD1P60J9QuJnPNBwQfUUuAeh/Cg5PTg+tSA0AY5yD0z0pcZ68H3oAG3qaUMDzV3uALyc54Pt0pCDjvSg4z3Pr3oDZyMHg0gG5OcEgfypy8EnqD2xRgHHrQVx26cc0730AQDOO9BO32/Sjqc9cig4+vpzQt9QFY57Cj9TSBj0/yac3T0+lTboIYB+P9TSnA7ZxnrSHhuM8/wCNDZzjsc1TRY7HNBXIAxnvijqevPr1xSDl8Z5B5qVuSNx0J7+tPJ7dKQD8KGUAEjA/Ci92G4BqQjkHg49BQmQMdBQ4K5wDn2GTRsx9Q2gdulIzH/8AV1pwOcfnSDCtjk54oXmMbnbn1H6UoG35iTmnbRgZPI4o25xxwO1Ju+wDXUnoBRkAk8/jSkcUm0AZIJ+gqk7qwD15HH8qNv8AnJpM4UgdMf5/nRlv723+tNJkmKknl5z/ACzSh/QH2xStGB19eTSGHaAw6dD9aa5XqeloxGYeuakVgR2z3zUYUknPX0AqRYSMZPOKHyrcHYG46fNQo6Aj5sVIYc5XPFM7ZpJ6WJTuGOTyAfekyAc5796f5Z2liRUeOD7enpTVgWopBZhnr396XaVOM596EVmPTnk49KfwoIP3vSk3bQTdtBGDH5iec9u9NRsjjJHWlOGUknBzTUOCcjjFIOgrZZiDwOv0pCvf0oPXGPzp8e1j07dc1WyHsO2ZAI47YNO2A4+XHeogpVQc4qWM78Z/yazexDuRuB/D8vvS7g/Uke3pSuSxOFPFIkYzy3I9Ka2DoPCqQD1J6g880/A2EdR7VDgKw5yD6VNlUye5OaTJZGx28kDFJk/XI6etPO0k8fXjiiPAyWOO+DT6DuPDfLu645zijYpAYnn+VCtmPrg96RcZGPTOP51mZiIgyckE/qKU4DqM8deTSElDk9MdKdv8zHPfvxVXKEdgSR1BHYU3ODwD1qVcZ5waCAOnfjihNbIV+hCZDxjjvz0FOMoKBQefcUrMCuMZaiFefw/Sq6XHpa4LxxjFKoOSc0SRlG+VlAAoCkcsanzJAkN2wPY0FOcjt0zSOoHYgZoB9x7GpAYW+bv1prAbz6E9D0FPKbueC3selNkC4BJIxVppmiI3yD9AKaz4UEdB+lNZwHGOQMUxmGMnBWm9LGyQ1/mJGOg7UzKgAn160jTL6ZA9aiUsc5H6daTehskRz3G3cV5xnHP+f8mvAf2nPG0mn6La6FBKUmvv3txsPPlj7qn6nn8K901S8isYZLiZgttCrSSMTjCgV8NfFLxe/jbxnqGpB2aBpNsIYY2oOFGPoK+V4ixqw2DlFaSlov1/A/TuCcs+t436zOPuQ1+fRfqcd3ooor8WP6ECiiigAooooAKKKKAHdsV3vwj8Fnxj4pggdFe3iIeVCCSV9QOM49z3rhEXcwA4B7+lfaP7L3w2l0nw7aahNCFurzdNIJB8yoDhAPTgA/jXn46v7Gi7PV6Hp4Cj7SrzNaLU9p+GXgSDQrOFYR8uAqKBwK9btLURqoxz/sis3QrFIIAcHcev/wBat2FMBc9e9fIQ0dz6qTc3dliFVTAzk1pQrkjsBVGIZfHWr8PPXmuiPchouwHgdqux1TiGDn8quRcjpXRFDJgBmpouuelRKB17VPFnOa6olFqNSMVOkW4444qBOParcP3etakPQVICWKkj8asBAq5zg02PGTUoOeD0qzJsZwcH04pCq7s56VKFA4poTHvQRcjwMZHbvSgA4BznFSFQcZ57c0ADPcGgLiAY75oxz0p2Oen4Ud+nNUSxMYopccUwkAdzzUksGYKKbuJ9foKRj6UcqT/KgpCgHJyODUiD26Ume4FKv0xQFxw+WnKfWkB5pwwatMLiqwLcHp1zTycf56VHnkjrTwo71aYAWOeTQSM80EYNIcGhsBhxjriopOnvUjr0OM1C5JzxisWzREErZJqrJgk8CrMoJwOnrUBXg1BskinKm0H+VUHGDjtWpMM+5rOuU3ggEj3qJBymZqFjHcxsrqGB45Fef+IvC0kaLJCTOA7ZilOSAe6t2x0xXpkqEqazb+0E0JGM5Fcc49TF3i7nyf8AFPwZbea18VNtDO/k3RKELuPyg4x645HFfHfxV8DT6DcmOaMtcQMqGdVys0bZ8tx6ZIYY9q/TnxHoMF9A8FzCssZ42sOtfLHxi+EsEujvaCFh5KbIpo2bJAJKh1PBx2Oa0w9Z0Zrm2JqwWJhyy6Hw+yFTg03OcV2/iPwLPplxIsrKzkAq8Ywp9eOPT/8AXXG3Nu9rM0UgAZeuDmvpqdWNRe6z5OrTdKTiyGiiitTEXPGKSinE5xx9aAAHAr6k/ZR8a/atJ1Dw9Kf39qwurc5z+7PDjHscH/gRr5bYGuv+FvjF/AvjbTdTU5hRwk6ZOHjbhgcexz9QK+hyPHfUsZGTfuy0Z87xBlyzPLquHteVrr1Wq+/b5n3+soyPpmpRz0PWs+xl8+FSjq69VZTkEdj+VXVbAHGfxr90jJSSaP5MqQ5JcrJv9kdfWpFYlfoPWoQcj0FSxnA56nmnsrnMyZT169aeDg89KiByOOoqQZ4I4I6VLXUxZICVGPXnBpCCDz1pUAyOfwpX+XPp1pJmfUROD7dKkOCQMcfSo9pHAHNPCCq03ExyjA+lJj8/elJzjv60h6YzjPtSRIgPYUvHbijryc/iKQnJ5OPwo8gAkn27Cgg/SlI46ZNIwweeQae+wx2RgYxk800frQSMfhzSjJJ7c07WVxChuOPwFJjGMHFDN6g0m368UgDpnnJ9etHVeDj60vTgDIpAoAyOnp60adRgB8vHOabnafVfTNPAK96CoHb6U7gLyPvdetMUY7Yz+Zp3QD+dB5z/AJ5pLzAO+PbPJoHvwRQTt6YyaVfYH2ouIRgdwx+tNJ6An696d0ODz7CjuOc007DDnkjBHfmmjjHIyPSnHIXA5x1xSfln2oe2oCbc8/pQ3AwDx0p24HjjJoIB69v0qbvqAxc9D+PtSsB1P/66UAig5A64+tO/UfUazEEjv60u4ev5UqAgcfePrTdnvyKegaEgGKb1yAaaWOMdT0IpfQn61NgsIcn1OfQUrEZxnk9aRSAehGaUgFs8nP6072dhjcZbOSeeppytggHrntTumPX+dRqDgkDH8qL3Dcd17/jTsZ7ZHamkHHTHtTgfzxkik0yRh557Dk08A9s/nTc54IwfWlyBRJvYbMdTuH0p6uRx1B7Umfz96QpnBzVOz3O/cQAk+o9R/n2pQRj9cf0pQu4425+lKyBOB17nNDs3YdxN3GM8UmRx6e1O2nk+lJyGO7j609CRSdy4zgCm/d7d/wA6kZMjIHHtSAYGeg/KpVguGTk+p7HvSA4OOp9aUAsp6DHOBxSkAHJ6n/P+FWAKgbJJA4z7UbSvBxk8DmhD94cnjpSEZJ+btjjnFRrfUBHwp5wO30pMgEVIUUx/OOfQGl8r5Qcg9ad0F0MzlvmHXtipUbjjOPr+lIg3noMDrQ7Hp36ZqN9CXroMLHOSQPenglmyDg5xkd6YNpIJyOOuOtSxAO3HHYYGap2QPRDZVULyQGpUxsBIznpmkkIHIwW6c07aFHHy+2OtSnoLoAjwOvOMUm0xDOc4NIpYnOOnT2p0i5BLce1IXkxGYhSNoAIP9KVSA2W6kelNVyFx1Pp1oD/OOOc8VW47Ez7cZ6DOeaZ8qyDnAPNORSFO7/61IxO4gdsVK7ELsKHGcdh69frS+buGOvTj0pHJJyBjjp1/HFLlETOB/KjQQcADI/8ArUg65PA7Uvmbk3Bfw6UgG7JprTcBdu49OnpSnA460inbyOCOeKYxB4Pf3oWrDce698cH+VNH38Y/H3oQnZhsY7ig8Ic8YPaltuPyGOP/AK9QsN4Pccde9TB2KdcmoT8o4HftwacdDWOhFhVbHQ9yetRygMMjp15FTMwYkY5prbQvQfTFVs7myZWK89OnrTGnYLx0HT2qy6ggkcEc88VieItZh0LSb6/nH7m1heVxnGcD+ZNQ5q12dlCm681TirtnhX7SnxG+x6emgWU3767+e4ZTysY+6v8AwI5P4V8ycnnvWp4j1ifX9Yur+5YvLK5YknP4VmADB4r8OzvHvH4qUk/djovTv8z+rclyyGU4KGHjvu33f9aDKKKK+ePdCiiigAooooAKUdaMV3Hwk8AXPxE8ZWWmom21377iZ8hERRlsnpnAPWoqTVOLnLZGlODqSUV1NXwT8MLjWo9KR7eX7Vq0irA3BRIiSC7AcgcHntX6G+D9AisYsRxLEgVERVH3UVQoH04rw34XaVba54mGuWsy/YbOERafGpB2QLmJVIHdmDt6YAr6Y0KApAm7lguCQMZr4bE4meIq67I+0o0I0KahHfqzXsotkY7Cr8ZAxiq0CbQB196tomcdazW5ukTRjlTx9KvRE8DvVeIfMB+tW40zjitkytGXLc4H8s1diG0AYqrb9MY6VbTiuuCfQzZOgxVhB7YqFBjnFWIz7V0xBEiZzVyLIXPpVROPzqxGSevStUTItKRUgYkjoPrUIOD/AEqVckHIOOwq0c7JN/bP40ZBHXimY5B5Pr70vTtTIFxjv19aUYOMn8KbnnHOD603aAcDmmg1JcZpSPemB8U4EN6UyAYYPao34Bp+TTGPGAKkCJepyMU8c855NM3YGDj6EU4t0I6+lBY4HaP60/dioW+bkjaPWnDAAGTmoDclBx/Wng5HfNRA+vSpFIPQ1SCw4Hn2p/WmEc09cHPWtUFhQRjn86TABPb2FP27hnBppGB1piRGRnmoXGSKnbjNRt+P0rFmiIGQnufpVeVcY5/pVsqAenNRsPTp61JqmUZIzyapzRc8GtSViFwfSqMqflWbL8zPlTFVZI92c1dlG5j6VA644pNGclc53VbBZEJxz14rz3xV4ehvCFlxskB/eDkr716zdRBkPQVyOs6b5sVwir8ygtHj1x0rlnG+hgm4s+L/AIn/AA2uZrmZ/s4S6COu1jkOynKsD2zj9a+Y/FOigSS3Eu/zyoBYoFVZgx3xtk46ZIOecYxX6I+PtBTVdODtDnAz8y5KfT0r5j+JHghLq01FcQjzY4/NM27lgSEkAXHIzg+xrbDV3RkkznxdNVYc1j5V70vStjVtHlsGMMo/0qMsssS4O0LxkYHIwCc//XrG7V9RGSkro+YatoFFFFMQUqnawNJRTWjA+1/2dfGi+J/A9vbO4NzpyrbyZ6452n8uPwr1pWGOeMdvSvj/APZX8WnR/G0mkTNtg1OMou4/Ksijcpx9AR+Ir69UliD3xz7V+75Ji1jcHCo99n6o/l/i/LlgM0moq0Z+8vnv+NyaJgPrU6jvj8Krxkg+lTbsegr3mz4KRKoyfSn7j05zTBxjA5FOHXt0pbmLJMjbUuPk+6ff1qFT7fnTzkHH9KTVzNjvu5A/WnLyvuO9R9h0+lSKcHPJzzT06CaADGCM8elGADknNKxPAGP8KA/tg+maESLjbz+uKb1zn1pwYgY49vag/MCB07ihCG5+YjGP608n5eTxg0gUKOOabnB6f40b7D3ADBJ9KUZ5PQZoGc+vfHpRnk/T86HcBCCcgDGaFHyjilB5xx+lAx6UPTQBRxxTcbVJUdaKG4U56GhIaFByMdqDjHp9aM9v8igEMKLEiFhuzSt1oAGBgYI7460pAHbk0MBuMdD3GKMAdcYPNBGcd/SjdkZ5470WbGBB4I6j9KQP0x1+nNIwJOOOPSlB45BPIp2sUKJFOaQsBznI9c0h+ZV49sU3p9frQhWHMTk8YPSlBJGd2B6UbehzkjvSLjOO3p3pJq2gxQcnABpGYE47fzoK5P4dKXK5Oecng0JIBC5IOenGTThgLgHnuaTcfp6AUw5J46flmknfQB5Bxkcnt3pA2eOvuT0oIwueM/lTRgqScGjQCRecjGQOhpuMN1GfQ5oDMSOP/wBVAIPXqOeKeoAWPTk9velyBwO3rR3OPwPvSAYYDqP6U1ZgAOBwOM0uCWGTkH9aOAvsKUhWyCOtStAEztO3AyaGGT3/ACpN3I5OB6d6cXbPHT6GmlYVjJYMe/5UKQ2eOnHNKzBz0P8AjSKFyDig7+g9FLc5wAMk1HznGMVKrICVUHOOR3qMgjmmiUPXLnr1Hr/n/JpABnk49DTMc/j+NSM3yjPLDp60ihFYqOMj8KQk9hxz9KcEYntjpTdjbvTnH4+lPQnQUPlMAAY646U9HGGzjP5VHH1zgkjsBSw/u254z6cUNKzG0h4XBBOA3+RTFyeBgnpj1FSM/BCgHsT60qHuMjPtU3srk30GbeOSAccZpY8NheSR+VSMUIznOenvTUTByQcDqf8AP+eaL3FfQk2gcY4pnljd14p7SKV4GQOoAqLDbsL0PepSZKuI0W1sKevtT0yEAHOKVH3Ngj86Qna4J+6etU7vRju3oxFCueeTSlQSUGdvrSDl8459acSCxH5+1L0EOBxxzmmkbyAcAY6U/CsQfTuaY5VsYznH0qUJB5QK9s0oXbndk/jTWY7hyMelSA7mBbp/Om7j1FckICOn8qjb5D05OKkxnJHBHT2qMjJBOOePYUISH5ABzSMoIwPSleNSQe/WlCbRndyR1zSTFcYBt+nv0FDMU5BHTvTW5yCMj25zSqMEcnaBV26lC+2cA+tMZFZSAfxFK27nnOTxke1BIVApA7UxojWTgep9e1S9BngjsKaygDJxnpmmpL25yPbFQ7y2Ha+w2UsSecEcc/zqJnYnJBOamAyOeWqOQhOq5Jp3S0NECyBExx171E5wc547cUcFTkH1obag5/8Ar1OiLSsQTPjI/hrwH9p7xr9i0S20OCT97dEy3GDzsHCg9+Tn8q97u5EEZZnAX+8eg96+HPjh4hbX/iFqcokLxI4jjOMfKAMV4OdYyOEwc5NavRer/wAj9J4Jy9YzMVUmtIK/z2X+Z56TRRRX4Yf0cFFFFABRRRQAUUUUAXNO0651a8gs7OB7i6mcRxxRKWZ2PQAV9Z+HfAL+AvDNv4RhuLePWNcCnUpCSZLWxH+umDYwgc/Iu4c/gTXH/CHwBZeCPCkPjXXkZru8Cx6ZAvL7nyECL3ZhyD0A645r3zwX4a1K0tBdavF5Or6yPOu2jPEdsvEUOev9OtfL5jjVfljsvxf+SPqstwfJarPqdJ8J9ChtomMdpFbRSv5sSrEF8q3QbIos9SOWbn1Nex2EGzoOAK5bwjYR+QtwoC+agVPQovC4rtbZNiivnovm1PbnbmdtidE9asxdBwCD3qNBkirMEYB+vauiKM2TInPGTVyFMY7/AFqOOPaBVyJOcV1QQmyeGPvirKrio0GAOM1ZRc9a6oIzbJE6ip41wKhVcnNWYhxXUkSnYkGBUi9ODxTAMHFTKMmrG2PQgEZ/Sp48hR3NRJwcHkdjU6Lzx2qzCTHbeM0gAAx1/pT1XOMcUvlk9vxp2MrkZ601gwyal24oC5FFhkGTnjj2Pel56n8amKA+9NK8GmAwPng0yRiCeanx6/hUbruGMA0AQZVhnGPrTtnJJOaUIQc859KftBPNSQNHpTgMZ6fQ0oUY6UuD9MVNyxQMj/ClAwaFGB3qQAdaaHcVSTUqnI71GAAetSrgjgdK2SZLYE49MY701j05FPOfb0qPIJPamyUxGXA6Uwjj0qTb/wDrpH2qBk8moaKuQnFQyfQVZfmoHTPrWdjRMpSnOP61VkGCDVyVCDjJqtIvrnHpUtG6Kcqj0yTVWQc461ckBHQ1WkUjr1qBWKsi5HtWDq6EHco+Zegro2Htis3UEwpYdR1rGSsYSR5nrVjl7pCMxYEybRyU/iH4YNfP3jawjXVZofLEoiPmR7iP3sEnY+x5FfS+qweVdMrHAU4PoVNeKfFbRpNPnhmCjy1uUkjkR/m2ZIeNl7qFwVHY1yPciMrHxH8TdBOiaq7I0cscbCWEFc/Kf4GXsRjBz1AFea9Sa+ivjDp32/TriUMJIoWEhkiXJYtnJDdcAADnjnpXzuw6kdM+tfS4Kpz09T57FwjGSceoyiiiu84QooooA1fDerNoWvWGoRkq9tMkoK9eGB/pX6HaLqkOtadFdwnfFKiyKT3BAIJ/A1+b1fZP7Nnif+3PANtC75msHNo4x/D96NvyJH/Aa/QuE8Vyznh299V+p+U8f5f7fCU8XHeDs/R/8FfiezKeBj86nTn39ahXkDGOec1Kq5HGOa/U9LH89yJQQCOKdnpjsajVeQOfWpM5NG2xgyRT0PP41KTjvye/XFRIB0p42ke5o6mTHDJbvz1pQenPPrTQ2VNB4Gf/AK9KxJJjKg457UgbOc4PHShTwAOOcUoOG6fjT1JE5ZeeD70qkDHU+lKenajHI7Uk9NRC5yv19aaQev44oDZAH6etHflu30FO1hgMcnoaU8ZPU5zzQcAnNBIAUeh9KAEU/mfegHnvxRuAA5xSrzyPrUvTcQhyO/5dqCMjFKPl4ycDvQAMcCmxiITjnOaUYBz7dqcCuMYGe9MByfqKEhC9Ov3vWgv0yeM4JpT7dQcetJgMOQaYxCffGe1IDnkduKUDYcdefWg5Ucce5qwDI7fTilHCjsKRRg9/pjml/h/D1qZAJkg+1JgHHPX3/wA+lLj5e/1phHtgemaEuw0SA8c+npTQoAx368Ug3BT2HpQjbsgnJx+dQ12CwBe/NAG1u2fbtTicduPWkJDH0GO2aaTe4xN/BB4PtSqMH1B6GmqPmwcg0/7p6/hTt0ExOmR1FN24O7AP60ofrkY70/v9fWknYewxSCuCBUZjJYe9SkcBe3XpSEMD3wBQ79ATFY8AfTrxmo8nI65/WnkBsZHXpQ2Txggd+wppjQ5CNo5H+FN3AduO1BOfl+8adwTjqPrSVt2IAvGQMGm8r0/WpBgD169abnBOTimmSZOTtyQMc06JwSdw56fWjGEPJ5/XpTAPmzn9KLaM9DcmUKCGIAB6EmgopUtkCo92W5yeeacAccHp04pWa1bJaGg7TnGSPelIy2Dx7460gIA5+oxQGDHJH4DtT8xj4wShx9KVlGck/n6UzzCq4HP+FOEvGMEY75pWbFZ7iFghBGOO1EaKeT0HbNIqngeo/Kn79o4B+lJ9kHoNKkAnBPpUiYyARgikQ9MLwO47U5tv0bt7UX7kt9AYLkfw59DTlIP8OMdKi8woSCM56ZNNj3Hp24pPYLdyZhz649+KVXycHIHr6Uh4XnsOaRHAOByMU0m0T0H8hfl6jtTd4zyvPalV957AmnEbSScfU81AttxkTNknbkEemKftBXdkHNRb8tjAC5xjNODMRkAY+tU0NoczbTjHufb8aQgZJwMijduQE9R6Glxgg9fejYWwBAT1wT6cU7G30yO1N3k4wOPUUF2J4/H6UtWLUUnkAGmOCyjBwacBkAGk4zwc9O9CGtBUUrwD06E9qeH+Ug+lIrbX5PJprHbijcW4DnqOnSlDY4P8qcOn9aikXd069AB1/wA9aNwWokYDDt6Uo25OSSemKjQBO+M9akXCnKjGTg0K9y2ObCqDjgntzULRFnDZwOKsEA4PX61EWHAPBPahPsKLGE/MDzg96icb++fXNSvjn24NQ993fp1otpc0iMc+UeB1qBm7/pUkhzxx6Z9agK4zkdB+dNJNXOmK7nNePtSGm+GL+YEL8hAZjhV4ySfTABr4K1S8N/qNzcHrLIz/AJnNfTH7TPjJtOtI9KgOHmjZXPcbsZx/wHj/AIFXy6eOa/MOLMVzVIYddNX89j+iuB8A8NgXiJfbenohtFFFfnh+khRRRQAUCiigBx4Ndr8K/DFn4k8TRHVWaHSLUG4uZsDaFXnaSeOcHjqa4tAWIA5Jr3r4ReF1uYNNWbLWUcgun09wWS/mziNmH91QRxXHi6yo03rqz0cDQdaqm1dLc9u8GwTeNvEFp4i1Cyk0/T7aPydK09sKEjAx5jKOFZhxjsOnXNevQ6aTA9uFJubmQAOrYCKRg49AoFZHh6xaxgjeURmXdnlcqDjqfz4rsPD6Pc3JuH+6MKuR+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/nTOh/pSKTGMeOmKZ1xTyevrSZ/OoGxAOKQkY+nNO7jvSYyeg/CgEM3A0qkHil4zQMfjSsUPXr1qZKhXv27VKhIwc8VpBEskIxQDgY/Skzj8KC3510qPUi4EHPQ8Ug5J7Yo3Z7fjml6kYPvnFTyk3HFdwx2phXr6epqXHvSEDBFPkJ5iErx6/hUUi7uKsuCwBFR4DcjisJQNFIpvHuGMZ5zxVSSPJ4rUeMgZ4x7VUmXnIxWLTNYzM2SPJzVSYDdj9K05F57VUmjGQeuKzaN07mdIOuOtVblN0ZyO1XpF5NVpBkEVjIUkcfr1szRNIoy+MdOSe1eaeN7VNb8PtC+RDcoVZlA3Jx1B7EV7BqNoZIHU/TmvNPEtswWW1J2CRSI2/2sZI+mM1xzsYpa3R8Z+ONPbTZ9TsLm3gmMRKN5gAEkDDdHKi55KuDn9a+bNZ046ZqEsQfzYwfklC7Vce1fXv7QPhwzwyagkJuYooZEaOKQBoyR8vb5sEZA4GTXyRrTJNJHNuVpGGHZQVLEY5IPAOOuOM17OXT5k2eLjd7dUZFFFFe0eSFFFFADvavaP2XfFA0nxy+lStiDVECAf9NFOU57dWH414v05rc8Ga0fDnirStRGcWtzHKQDglQwJH5Zr1crxH1bGU6nS+vo9GeVmmEWOwVXDv7UXb16fifofbk7MZyVOMn1zzU8Tdv61TtJhLGXUgq4Eikd1YZH6VbQ5X3r9/i7xP4/qx5ZNFgZGdw4p0fvio05Jz1x9aeG56Z/rTOVkoOKevI/xqMnNPB69OaV9DJjvb8qUDI7k+1IOMen86d75xT3MwTOTjingd+hpqkA9Op9ad0yTQxMXrnjikHB5PX0oyAcDn6UD5ueB360MQYCjOeRTWK5zz14NP6jGccn8aTgngCleyuO4gBz0x2NDAe3Pb1pST1Bx/WkyeAP1p2b1HqAwcgYPfINP/AM8VGRgctz6Ding8g9TQ9UJh1Y5GR1FABBwTx0FKZDj3xnOaaW9AfpRqIUZ5yevQU0cjPTPpQSSOe/SnDt1x05oaAbgbh2B4AqTIPpTCuSM0AHbzSYC9QBjr2pBnPNKefTHvSA8cn3o1EAHA5zQcZPJ/ChunI+tKvOc880xiAen+NAYDPPTtQvB5II6mlwAx4xRsAxs4xn3pCSADnmjGAaVlJOCRgiq0GhN2V570u75scH0zS4CjOc5OOlA4PHPbrU7DF4UnA5601hkeje1NdskEdKkAGR2x7U9g2EAz9BS9ulNJ+bgZx6d6EOemR+tRJCsBVmI6CjJxjHfoBTjzt6+vpSKOOnI/P601sMRl6Ad/SlA6HHTpzxSEZUcc4o+ZRjpzQ10AXbx9e/ehRgYJo3ggHv7UH51wOOehpWb3F6iOQSOcfhUbHnjOKds2qAe+TQISw+8OOKppJaMtWRmBtxyetP5UZxwf1poBDYHGRnPpUjZZT83ToM5pt2OxkY5PfBGafnbnsevHSkUZxg89vrThFliN2cc9aGxNojHB5HNSIvzMSCOPXimhSjdcnpTlLMMAED3PakJiMozkUiqrHGT+dSFSCuO/TPFNKENjGf6ULUExuC2cH39KVMHg8j09Ke0YHPCk8dOKaBtbHHHrU3VgvdCgENn16Y4pWBBDZ57801zuACkEelKFLdMYH5Gmu4hPLdskrkHPHenoQi/Xk0q7ljJwO/NKoKoN3Ix/nik/eVmJsSMKSxHIP8qUjBVeAB0pAhiXJOPbNIrbjlvu0fMQ8KIyff0pzAhfb0ApABjg9OwozgEnnPapvqQJ8pxkjHWlDA5APvQAMcDkj8jSRfLnHzDPSnZAOb2ODS7sZ5JzSdTnBoLbexP0o3EDA7fY9aYFxuwTz371KCNuRn6U0cZPWlcdxCPl7mhUILN3/KmZPXBHsaepYKQTgdKeqHsJ0UF+D6ims+M5Py49KHBfgcr7GkVC3zEce1PzZXmPBJUkccGo2Uk9iT1zUgPXqMd6TzN78fzoWgIbtJ4/DJHWlWEoR049KWQFQBjH9KTdnvj3FF21oK7HOcMOelMZwWAIGD+VH3hnqewprAOPTHGDUaIaQNtBxjGMVWbPPQfSpjkuMd/0qGTIBOfpimtDaJE3TJJx1I9KiuWyBzjPt1qTsxB+lYni7VY9J0C9u5JDGkceC47E8D9TTlors78PSdarGEd27fefHvx18Vf8JJ4xnVG3xQuxU8Z5xxn0AAxXmdX9avPt+q3dxkkPIzDPpnj9KokYBFfgea4n61jKlTpey9Foj+u8Bho4TC06EVpFJDaKKK8k7wooooAKKKUDJ4oA2vDdhDc6nbPeh0sA/wC9dOCQBkgHHWvsn4V6YTbx3txbLDLJiSONRgQRHG1BnnOACfrXzV8NNFfW9VhUo72lju2wtIOZCOf8entX2T4X00WkQDyRlViV2YA5LHGcmvlszq80lHsfV5dT5ItnSQgytHbRuUuZiSCgyVGOW/yO9d5p0CwxqicBRtGa5bwvYvI7305xNIcKuPur9a7awjy4yD9DXgrU9lu5p2cW5Bxj2rShTGOarQrtAH61dhGSKuMdTOTsi3CnFX7ZcdKrwKD7VfhAA+telTgcUp6lmNMmrCJgVFEeO59SasJjv/Ou6MBqaHjpj+VPHvimg5HWnAjHXPPWuqMSXNEqEdRU68Ee/wCNV4wFHpVlCARV2IcidBxwRVyIAqKpqSeB0qWGUdCc+9Ii5ZJx7U+Nx9DVbzD3PFKr+9O4y4H5xTgdtVQ2MH+tSiXd+NUTYlBI4HTrQCcelRhsY60rN+HvUtisKR3prc/jzTS4yR3PAB71HuzxxWbYWBxtPAzmo+SMU52+n0NRMxByenU0rlWHlueeKC46nr296gMmRxnrQrlVIPT60y0iTeaA47ngVHuxjLDHtS71GDnJxnFCRdiZW6enSpVfB61TE2elShxkEetaRZk9Cw0hxx1pPMweQfwqHz1zg4GaUygc7se1bcxm2WUxwecGncjpz9aprdAgkHHtUMl2+cKSfXB6VpFpmLbNHzWVsHgdaR5h0zyRWS2o4XBIwfzNRtqJZcpgkDO1zjPsDV3uZ3sa6TdOTjpT1mXoOBmsMaxATiVvIccbG65/lT2v48/fQHtkkUONx8xrzyBemCKou/3ue/pVMaoq5VmTaTkMDnFQNc8kljjtzmsZQ7FKRdeVWUeg9O1V2wRVCW+EUgHY9anhnEpwMVyyjY6oTQyVBniqkidRV+Q4461Vlrlkjqvcyr2LzI2GK8/8Yaa00DFMJKreZG5QNskA4IHHNelzIGBz0rmtb04TQsoyCPxxXJNCWjPmbxrbzaTdz3CR5W6BDr1TLDGGB4JB5x7V8NfEDQho+u3kbSBlS4aMsFxvB+bzAvbPpX6QePNFjKOJ4VmjkJyhGMZ7ivjH45+FUtrx4HiLXC7ltmByznAJVjjJwFJHuTWmAqKnUa7nLjKCqU+bqfPVFPfhjnr9c0yvqz5QKKKKAClBwwNJRTQH3d8D/FieKvhvoUpKefbQ/Y5VU8q0fyrn3K7T+Neij7uB1r5Q/ZH8Tm08RaloUj/u72HzogT/AMtE7AepUn8q+rYmygzk5r95yXF/W8FTqddn6rR/efyvxXl/9n5pUgvhk+Zej1/B3XyJk+Y8nipF5B65qEcnvzUiggdfevePi2TAjpgCnr83fBqNR79akHSo02MGOyTgk5NPGMemKjHfJ/wqQDd0yaNjNiAZI57fWpevJ5NRcDIGee1SLyOeceneglgWyCQBgd6QE98/SlGQTSE/NkdfemrMQhPJ45PbtilwD3/Gk2HJ9vypcErx34pPQoOCNufyFNXgnjkU5Cehye+c0Lnqe4pp7gBDcsv3vQGgN2PHHWkbKk9cdacMkd+BwQaN0AHkZ9KFbOe3rSgEnPQe3SmhMA96NNiR+MngHn3zTScHHr0oPynjJyOPShlH50ttwDO36UvJAJ69KX6U09O3tUoQA4H40hOTzxTgcjtSf07+lVsALk9ev1pSD+XpSY7dAO2KcevFK9gI+S/PH0pz53ADrTQMkgcA0vyk98+uelUyxmMj1+gp/O3g4o24YY6fWnZHbkChsTYYyMHj6U36d6VgW6Z9/Q0dev60hCHnOTk+gFNJU5wOSaV+exJPoKcoCjkjJHrQUNY5Y44OMgihMgnI47D1pDGM5z79KU8gMPf8KT1VgDd07k+9CcjJ4NBDDLYG325oD9ABnHFCV9g9AdcHp9KCwOOOR2pWJYZxj39KCd2ABz1+hquwBsyMnv1pQARnsPwppYqR6fXpShuB8uSOmKT2FqIxDYNKABz6++KRXG4cn/69PC49vxxUX0sPYyCSefTGPpRg9SM8801iRjnj9aB82ea1sd9h6E7/AK8dKdIeccA+lN6rzz7Uo4GeDkdKnrckQZ7/AIUrHfjjHfim9R1yaXoQfXnmm+4D1IAzjcSOQaELA5JyMdaRGC9Rk/maeXynfB/wpEhvBUjjj0pu9cgbcgfnSKqsOacyBTgEDvntS0HoOCoxyB8vrk0eaNuAeR0pFIKMnXBzmjy/n9hR6k+o/wAxQct16Yp2/jnvwBTOMEkZB6kc0MFZQ2M0tBWQ9SXXJx+ApCDu6HHsKVTgLtPBFKpx8xHOMVPUgRVzg4x0x7U18hySeMcYpxbuQeuOKVcHOQRRqPzBCWTk4I9qQIEkz1HehVKDvQ7E8LgH2p+geg4uS3B+tMbg4IPI6mnJ8pwRz9adhdwHvjNF7PQWxGr4IGOlPJznjrQUx0GKPvH6VL11E9SPy8kNz+dPAOOmABk0SfIF6UiSBsA8e/Y1W6uVq9RW+7noMc0zbz06cVLhcE/mDTTgDIpp6CRGXGASMe1Kij7wx69O1PjxjIP/ANakfj5e3TFF+g79EL5gA5AIqJ03MR1HWpGAx7moyNvAyBn1zUrTYa8iNtwUL34/GkD87j0A/OpMbgNxHpTTjJXp6UXNE7jQ4C4qKQ5HXp+FEh2Aj+dQkj1wOlNR6o0iuoxl+UgfjXin7UPiI6R4Lt7WKXbJfz7SvdlVTux7ZK17VJJ8pySPbHSvk79rDWRdeLNM09ZA62toHZR2d2JP6Ba8XOcTLC4KpOL1tZfPQ++4Own1rNqfMtI3k/ktPxseFN1pKKK/Bz+mgooooAKKKKAFz1qWGPzZUTOMkDPpUIxXS+CNO/tPXreFYfOYsAFYgfU89fp71FSfs4OT6GtKHtJqJ7l8GfCot5o2it5JH25Vg5+Rc/eIBwM+9fSdhpc3mwWKgiIRebMU6E/wqe59celeffDrSrTRrEzpE8cYBMrsDuaQDAUe3YCvbtDsdlukjJslkVXcc9cdOa+AxNV1JXPvKUFSitDX0i1MMaqck4z2rftFIOccAVm2i46fnW1ZJk453HgL61FKL6kykty6hAAbpU0N0qnJI49Kzb69jhl8oOpYcFVPtUEYnuA3lxkKq7mkJAA9vrz+lelCmckqp00WpReYFDds5PFaUU4/vAA849a4K1ux5xWN0cg7WOAwFayas6YAPIH3sc16NOCscM5HYR3JOACfqRVqKZXXLMQfriuG/ti6kbYLgxKxAyDj9aZJqYt2Ie8DSE/Md++t4tX0MnNndm8iUn94v1BzQl4rYwwIPv1rgZPEcicxQMRnHB547gdAKhtfEs1xK6xx75EO0qW59a150RzyPTI70LjPFWobtHYfNurzOPxDPalmaIbW/hHDL68988VtWHi62lBIm6chQuG+nuaOZPY0U9bM9AS4B70u7nnp61zsGr74xIrqUxnBODV631NJkODgjqrHmpujeLNQS4PQn1p32oAckis0XQPT8qcJ8DrzS0NkrmktwQMg5xxzUiT719qyhMalWVuoouVyGsk+4dcmnl8j1rNSd+Oc896toxZODzUXBwJJCcZA5zTM+h5ppkKUwzdKQrMfvJ68DvULMFPPNDyHB/OovM5/xoKS7j8jnB4qOV+T6dOtNZ8daheQfhQWokgfH0pyyBmGTVQy/K2DmoTOcZBPFPmsaWNRZMcseneke628D9ayGu3GcHtnnpVe71AW8BkckDoTjpQpI55xsbT3yY5fGOwFULrWYoVJ8wjjq2AK5TVddeAKTIsQILbRy5Hqc8KvvXn2r+JG1O4c27M9xMRGI1k3LFGDy5/DnjrxR7RIw5WenXHjlEl8mxt5dSugfuW52BRjuxGBT7rX72BQ880dszYzB5yEoe2T1NeTz+IbPQLFrWyhWxtd+4XN3d/NK3HOSck5J4FZVt4ln1hZJtPgtIbMSGKa9uV2mZx/zzZiDj3A7cUe3SZk4N7Hrb+JpLuYoZ04P32JAI74OKoyeKrNiEknuYnLBf36AJntzXlbanqrxtK/iOwtl3BDDa2xuNp67QSeW49Kgg1O5kuI401TUR8wDy36QQhCB95lfBAzx8vPFbxqozlTktLHr1rrdxtb7FPFqEZbGInV+QOnXNalrrlrhYLkz2txKN5in6Lnj5TXhp1DTrm7V21GzuZSwLTWb4Z8MDwyHJ5Hr7Vu2mo667RQwyC8tJZCGLTtmFM9gytk8eordVb7GLg0eqXRubKIyW5SaMnq7c89/l6DnuKii1O8HlvJEXOCS0DiRfTtXKm28QNJbi3024u1Lk+YZREUGOMN/Fk4zmp20TWMRzT6bceanPlpcJw3swINS5XDl0Om/wCEgFxIqXMQs3J+X7QQob6HOPzrTE8lt87ghAeqn5lPrjuP8a4XU31q5s/s9zHDqNmyFZLW8KykHngE/MD15561g6R4xudNxaRT3ttbW8nkRWOqxh4g+P4H5cL78jismy4KdrpHtMF6k6gZUnrkHII9RSy8tXCeG/Fi38qw3cD6deZCFc7oJG9Y3wOvoQDXWDUlQqkrAM33Mn7309a5pRvqdkKncmlPB4z9KoXUIkBPWrzkMM9fpUD8sV9q45I6ro4LxXoMd9burR525bOfWvl345eB21TRml8pWeBtxjHLrIDuVgfT1r7M1C2WRT8teSePvDSTxzhkyGU4HZq5Jfu3zI6aUoy9yWx+Xni/T47DWZkiACMSxCjAByc4HYdOKwcZxXuHx5+H0mmanPfRRR+VE22RYc5ZSflfOPwP4eteIFSMV9VhayrUlJHyWOw7w9Zx6PYbRRRXWeeFFFFAHU/DXxM3g/xvo2rBmVba4Vn29ShOGH4qSPxr9CFZQfkOV4Kkeh6V+aKHawI6g19/fCLxInin4caDqG4tMYFglJ5JeP5ST9cZr9L4RxLftMO+mq/X9D8a8RMFzU6OMitrxf5r9TtFJ/CnqSBUIOT1Iz6ipVJJ68mv00/CGiZOh64HTNPyRimRnHB/lTwvTvWfUyY8HGakRuuDk+lRAflT0IB4+gpdDJihiSSe9ODZz34600sMH+dOU+v69BVEjiQf8M0YODn8xyTSAED34pw+nNSlYkbn5uBgdjS4J4zz7c0hfZ1/ChmB9OucCr3Y9QycAkj3pVIOAMDHWjcMHjPqKGbGCCMY4zUXdxCfebntQeRzx2xQO+0DB96AcEbsnnj600UOBOO2D+VAOTjBNHUc8/jR0HToOlP1IFOMnj/69ISAPegYOfUdTSA5I4wOtAATzgcmgkjt370flml4I5HTmloMRSM+nehdxbpgdqU4HHTJ4pCN3v3609wGhzknkjtTg/Q8+1N2enrTgDjBOSDnrRZD0GlznA6e9HGcE/pml6cKT6fhSFTgcc9KBjWuAjY4/wDrUqZfGO3rSOueT75zT1Xbxxmi9kPSw4EL2/SkYj2HsabhmOD196QluM9aXLrcmw85A+gpE5HseMU3BZeTnNOXA4xzTa0GKBgEjvTdw74xQTtJHr+lNPB56/lRbuCRIGJHHU0wDaQR+ZpNxXHb8eKfgnkjtS2DYXIBOCBn8qAAAQDmmAq2SeKXZwSCSO1NdhWFROeTk0L/AJyKRTtJHenKctx0pMZGyjdxx+FPBA4Jzj3oIB79P0pwH+cU9BXMMnnOMZ9aeCQpA+71OaUjPvQrAg54Iqm9D0R/nCNNuM5P1pGJPXFM4/I/WlyVAGCcd8VJNkKflODxinMcjoAfamDJHpT1UkH9fenZCG4zgge1OU4wMCkOUJyTuz2oI3txgE4pDFDfMvUfSnSsCQvamFPmx3757UZI4PenZOwiVlCKCMsRz1/z600ndgA49MnrTWJx3OOKUMSD7/jS6CsOL5baRkj0Oc0zfhcZI28imlgW7j9KN27+nrSsxpE0LnByeOlWM7vYDmqacVKGwOOCexpNGco6kjAAkYxntSrxk9qYZA/A60iNk5PHY0dBW0JMnJ6YNCkDGDyeaRyB83XnHWjhhngZpEgWycjjFK3ybRtznHPpRGQ2e5Hcim7NpyVHbrQrbACvgYHX3p4cKOw9aGTGCO5BNMKlhzj8afusNGBTf3I6UbBnkD8e1PYbUbjJ7inKVAyR26dKV9AuRFcjKtu46daRRlR15696m+UjjrzgZpD8y4Hbr70czC5Fhk6dO/FAIcgnr6GnDIABPOaCFyeTn9adx3DA5zyPShucg/jSLkpnkn0pW6dPfioe4dSLZtYnP+NRZCZ568ipsbuaglI2FRwapa6GsdRjt5vbkd6jbAPPJNOUNg/rTJeTgdRzyaLJOyNl2K1xlkweATjJr4Y+NOu/298SNfuVcOguDCrKBgpHhF/RRX3JqV2NMs5bl8COCJ5mz0wqk81+dmpPJNeSzSZ3SMXye+T1r4XirEcmGjSS+J/kv+CftHh5h1KpXxD6JJfNtv8AJFKiiivyc/bgooooAKKKKAHBcmvbPgh4UJMl/wCWHnL+WjZHyg8HFeSaFpz6tq1taqQpkfG49B3zX2X8KPDD2um2ktwqImxTFCnOCeufx9K8PNMR7OCprqfRZTQjNyqy6bHo3hDSwktoGDpDbIWIhxueQ52sSfTk16LZReVbohJOFxk96w9Esxa2yljuYEliBgZJ5wO1aMcvlFmJ4bGQW4H0HavkoRc2fRVHfY24riO2DGVgu0Z57VF/b0dwCxEggLFURWKEgD7zHjgnsK5vUI2t3EkpJVmwnmtuz17E84rmrjxpHc/aPIMl9bwO0RFuhd1kQgMHwMDk8V6FOCjuedUbZ6La6taxtI+xiACzMF2oB67j296pP4/sL7aLOY3ibQxFtCzgL2Yy8IAenU5NcRHazanOs2rRXuqXQbbHYRlo4o/Tdz8x9yR9K6t7q/sYVaaeHSo0j4tooDPcAAcbFGVGMehrvjKOxyOMm7WNW31K8vbZp1tpbG0KArczrjr3AOD+fFUZvF+nsSLe48/eo24lZi5/urGo5yR61jT6K2qfZ7k6LfazeBWZbjUZmfbxkbo8hc5OMAcVG/hTxPPGPNWWyh3fu7ayjCIF/wBrCk/r2q1U5QhRnOTT0Ir/AMb3csUONAdoHZArahfx24ZB1ZYVJOc9mOeKwdQ8f6jp9ykTzWRsUDtIoWWRgzN8n+rBwoHXJro7LwpNBDsntFLEgiQWjSiMn13en5Vdi+HsEskskkkiOflG3C7h9F6frT9py62CWHS+JnIXfjuW0LRyatDauoJAMUk7AdPl3MMjIOFxUsHiSDUZY5bjVor5oJOWvLN7TyxxkKehJ4HXFdnc+BJDsaO0WaJFKJIipKVX3VwK4TXPh1AHj23UryqzDbFbvbmI8HEiEkEH1HHHFROvFLUXsJrWnqb9v4kHyx2t3LLdSHhnm82M5J6YOQB61p2Him7geNmcWzKMNEEL71Hocg59PXFea23g/UdAcNI73VkIyA+ncON46eWQT8pzyD36VPYXd9oSW9ncGYaUEHl3F5GVcEfLtLtkn1/CuOeIcdYs6sNh5Tvzo910TxxaTBIor+LzXKsUPGM+x4B4rsIdUQ/6VG6lV6hT90dOK+f42VvKlYmG6Zd7oG4wTx7Mp4PSut8J6xNayeWdsNyXIBAKxzDjjByNw6f0ojiuY6nh+VHs8GrLmHMiFJiBGynO4kdK1YbkEc8mvP7OWRIsqG8p+djfwt1yPet/TdV+1WiSqQzD7wU5z7iu1VbnO42OpimHH51ZSYEYNYVtdeYxwG2lQwPbnP8AhWhHPuGeoq1VvoaRVzUSQMv0qSOTDZzgVQWUgf0qRJDnJrRSuXyl8zE8YyD0FIrnJqqZj+NOR89T1pi5ScvkehphJ696YW56imtyetAtAZs5xUDseucUOx+tRs2c0N2LFZuCO461XaTGQe1JJLgnmqc84kbG7BFc8pk3EuJ9rKAcZ4AJrHvNQ3TZJ+ZBvVGHCYPVvrU8V41yYmYGOSPcssZ7NjP+TWLcN5se5iX82NJCDxuzkgGsvaKxnKLZxuu3kviPXpNNVZJLGP8AeX05AGRyEU5HIJ7elQLOYbt4rK13Qw5t442jKwgY3GV5McjoMA8bQO/HQ2tnJBZpvG+7cgSyon3mOcsQeMAYwPwqxa+HBdRKjLjruTsB6fj3rBzk3psErWstjiLa1Gqy3N1qq+eoyjXdyikOMfdiUD5U+nJ45q7pHhS+8RRCe806dVMSiI3AjVo1xwNi8Dj16d67mHw9HGyLsVQmAB1wB2A7dq1FiAbY0mxCPuj+IelVG/UhrQ4+3+HUskr3Ml7Ou8KPJQgbcLtypwNvGDxVqy8BQWKKmHvD/wA9LlUdmPqeK7ZUXeMR7mPVs5/U1cSBQckcD0FdkVsY67HP6V4bmLK08dvgH7qqAxHp0xXVWdiUcbcRL6BRRHETzjjrzV+2YpjKk12xI5C3HagxqCCT+lOfTQy9BgDrjNPjueeAPxqwJ8pnOB7VoZ8rRhX2gw3MZVo1bPGSozXI6x4CgulVigEkf3C3zge/POfxr0oICM5596qXESyZDYJHqKhoqN1seI6v4FmmSO2u7N9ShSVZUnil2NC6nKsF6kj2P50y08Wf2bc/2TqontreRvNtblozkDdjaw/hbnp3zXrl3Z7gSvFcj4h8OpqUJSaNJVDBxuHKsOhzWT0FyO+pNp9ztVfImDqy5dPMDgNnqD1FaKTCcf3WFefDR9W0q5Etgh27i8i+aNrDqRgjIJ9R36iuh8PeI01RzHIvk3kfyyxk5IPUf/rrjqO+qOiN0tToJUDKfWuZ8SaT9ptHHcDIx610+/IJHNUb6MyREHNc8ldGkZanxj8d/BT6lp11GsPyMrB1PQHqG+mcdOa+H9XsjYahPCQo2MR8p4/DPNfqT8TvD63NncKI+CpDcckGvzm+Lnhx9D8T3fy4R3LK2clvU/n/ACrqyus41HTezJzKj7aj7SK1R59RRRX058eFFFFADh0r61/ZE1/7Z4O1jSXB32F0k6HP8Ei4IH4pn8a+Sh92vev2QtX+y+N9T05nIW9sW2r6ujBh+m6vpuHa3scwguktD47i7DLE5NXVtY2kvk9fwufWy+vSpUPODiokOR6jtipATX7efyuyZDwM8+1SKcDGfxNRKDkYOcGpOgGKGuhzskAz6Z96eCBz0qMDpzx61J/CO3tStqZMaTtI/lUnDEE4yf0pOAfpSkDrkDH40vUTHYBznvS5+ufrSZycYIo9e2DQQKQCcYpnRc98d6dnIznB9KYF3rwenrTV1uNCKADwcAU8jIGKQRcE9zikXeo4/wAc1W49x+MsCevTrxRgdT2pPm29aH5BPOR7VmrtkiMOh9e9CEk88e1AIIPy5/Hmjkk4496u3QocFBo7+1IM4GTzSliCAAOeee1GuxI116H0FKGBxilXsTxj0pCdg4HX0palC4yeCRSjI5P5HtR1479PrSY96ZASHLcdR2pgOB061IuWHU/jTCu0g9c001sUuwpHzZPHfNIWAHzYyOCKUHgE9D60hQMwPQH3pWD1FBJJ7d+KUsc/dJHpQFI/i49c0MeODj60MQBeBwBigjjpmjOM5wOtICCeP/1Ypb6gAOQMnken86NzHpyD6UjKAvH/AOukyS2CBxVKxQvpkg5H50MOpz37Ur+/OO/vTC+4Yzx9KWu40KFDdRk0rHA+nt3p23apHfOc0wehIOfU1LVxD8ZXv+NBIA5yKXnp0HQCkYDbkk8U12ZIjDJA7fSlzzj8qFHGc59s0AYY9xRfoAm4qfp705eR0ppHoCc00rg1VkyrXM1znp/PvUOD5nQipCcnA6+vpSKWI5Y59qa0R6C0HhcDOO3UUmOenWlB3KQeaXBwcdSMVKb6kDjGCmeR68Uzcwwo/nShGxwDknvSEFP8RQhIRsnHB+op6qrDJOBn1pvIGSc+1BJ+g9DT8hjnUZ4OR9KZ16nr61Iqqw4zn3pp5HQDBoQkAyrANxj1o8vLEKAaeAZFxgDHf/PSgLgkZ2HsCam4XIBGd2OvpTkRiSu3pxmn4LZA4GOlMGQOMe9VdlXuORTyW4/CgNtYgYOfWjliCevT0pYyAcE/KRg0vUQoUxgPyalEeELNx369qj3At0yD+tSKxZSc5HoKTuQ7gIwMrnOe2KkIG05647c1GGy/HGOMmn7Qx557jFTfuQwz8vtSh9y/ex3pjDAGP1po646Y6j1otfUVrj2f5eeeRnFKp7jqKQ4Oc/jR90jGRinurAOBGcZ5FBA2+1LHhm/rSOuRwenpUdbE9RcADg80n401SWA+U/jxUmMjHp1oHsNJVmx/EOuaBtLYxnvSPjIAGV6E0FflHHXnmjQYpYHucUmQTkH8qaTh+TzTW+QECnoxpCSZ3cdBwaZIgbBPXr9aco5wc8+veopGIb8c9aNdkaLfQjcbeg6+tRyL3HrnNPBJGPSmsSBzzz2p2tsbrQ434t6gdN+HXiOYMEK2ToG3YHz/AC/ru/OvgdzuPJzX2n+0xe/ZfhTqQOB588MSknq27ccfglfFXSvyni2rfEQpdlf7/wDhj+iOAKXLls6r+1L8khtFFFfBn6cFFFFABRRSqMn3oA9S+B/hZtc8QRSMvyA4VuRz9fzr7U8K6akcNugjJ+VcE968S/Z98Ii20a3mlgKSgkFskgnAPAPpn8zX0podgIbfPcAKPzr4XHVXXrNrZH3WGSo0Ix62L5yoUBcnHArM1u/tNNgkkmmJmQA7UHf0xWhcK53AMEAXLN6KOTXB30b65dteiGS2sExFbQSnDXA672IyQSeg9B71nCNkarU5+21TU/EviNoI0aHS3QF2snVJeG5EkmDgH+6oz6ntXovhb4f2EMcIktXdIslUaQohJOSxVTycn+LNTeHdAeIxIAtlEOVjWPYCxOcKMdTySTXo+naYioAc/Wtviepg420KtvZskRhVhFAeuwBc++etaunWVnblViVS6/xD731J61owWEaYPl4I9etXURig2ohb/aFdEEkYtW2K6Wg2kqPn96qXNpqfmBftMYX1ZckD04rWW2kZRkoWH8K5C/41Zjto4l5GPattEZ3bZgCyviB5jxyj/ZO39akh0plBIHl85IB3VviJWzg/lTjbE4yePSltqUlcwXtNhY5+X1IzWZrdpF5RldWcr/dGT+VdXLakA4HWs+4tMk4+U+1Yz13NIrscUuhxSFzHs+blscbjnjisfV/BzXqSLGnl7wTJ0Kv747H3rvP7PVHyAAfal8gEc/mK8+rDm2OmneJ42PD82hHywHeBcZiQBgq5+8o6huenTFdJp+nBpIIJGWWJY9+AehxhJV/z+NdZc6TE7MyxqrMckqByfWoorFYCBtUBBtQAdF9PzrCMuRWZ0NuS0JtPkkgtoxMd5A/eEH25IqXRJhbH7OAUEeQB0GDT0j2oTjnbjFV7OEw3kgJG0ojr1znBB9uw/OupVtDHkOosrnaEGei4rUiuR0zxiuZifac5PtWla3G5gCetbKpoTyWOjil3KpznPephJ0rMt5MACriPmumEwLYc4zxThJ36GoIz2p4/SuxSuFh7uwBIGTShjtGevWmA5ANKScUXBqwMwIHPPrVeVyB15qR/unPNV5cEEDkVnKRk9CtMTjrzWJqMjB4mX+Bz178GtieQKoz34rNnjDncCRj8Oa45SHFXM5m3s5JwZoyPqR/9Y1C0OcEdQFXHsOKuJbCMIvXBwPXntUiwlM7hkZ44rG6NLMr29qGByCM8fUVowoseSBz0qJU2jgYNSgfL1zjvQmmwcQDlmLHpjjFPggMx3Mo/rSKv3QTV+3G0jI4rpjqZOFiSGEKowKtRR9D2pI1GPX3q1Eg+ufWu6CJaBAenQelToQDikChRxxTsba3RNkSIRVuORFHJ+tURnPUCnYGPWquS4ouvdKnIYVXN+JQeMe1V3cKeFzUJmz/CRRcFTLDPvBXINUbm33Z47VZ3+35VHI5x0P1rJ6lcpz9zaEEnA/OsTVvDcOoSQ3tsPsupQEEODw691PqD+hrrJ16ntVCZCpyOD2rmkrO6M7NFaxujKnzo0TcjDe1TSqCpHrQihicjnvUm0heT9ahrQi9jifFmli7t5B8yhgVJXrivgv8Aaf8ACixXbXJ2Ry8g5yEHrz0zx1r9FtVtfNjYY4I5r5b/AGm/Bz32i3M8Nu0ssa5ViMhT64PB4z2NcUJeyrRmd0P3sJU+6PzsPWjk1Yu4WtriWNlKsjFSrDkYPeoBxX2611PhmrOwlFFFBI7Fej/s+amuk/F7w9IzhElmMBz0PmKUAP4sK4i10qe50i91CNcwWrxpIc9C+7af/HSKn8KXv9meJNKus7fJuo5MgZIwwP8ASvQwU5UcTTqeaf4nn46lHFYWtQvvFp/Nf8E/RmP5QR0xxx7VIDkDH04olIE0mcAZz0wOfalQZyRX9BQkpRP42mtWSoMc/wA6kU4z/WolPYDpUi8en1FNnOx46U4HNNHSnj3/ADp3IY/aNq49KD24yR3poORjOPalVu3Q9hSu0ZknPHQfWm574Ix/n/P0pQAP50pOMmhO/QkawJXI4zjPpRjA46Y70tJkA+meOB+tO99ChrMQTz7UqpkenNKygjOKCuM4I/AdKq4rjj9047CmFWA5PB4PtQvrzkZwKfng96WzHsM3bR0I9D60qnOP0pSM8gZ+v8qFYHjk8fnQwAkdh16GkY8dOR6dqTaW6DGOD70q5x6EdqewthVzjIHP170hc4wBg+5pQCM9x9aQAuef8/5xU6XuMUAMB+dLkD0FNIz+JoBB4I7dM0IkXI7fQUxgSenX0qTHoPxprZJAGMUXsxoQfKSCeO1AGAQRx7c0shAPGM00scYPBPc07NjHFuDz70z7x69BUv3RgkD0z2piv82Omeg9KBIR2wdpPvnpQVKgHt60gOW5GcelOZMkljx2FVtZFDSeg7j1pSrbu/Hel4xx19PSlUkhie3pU35dhCrk9ORnv3qLGemTz2oDYPYf1pwYYOPvHtQ7oew4PlsfmaBw2AOo9OKah5Of0pXYgE89OvaltogtqO25IxwKay8fX/P+FMjkD854PtTz0HPIH1oV3qxWsNUjPGQKlxk5GRjv+FQ85wQCOetSK/OMY7U35DYuOP6ikO4dD+VKT6c0YBJ43f0pJ2JRkZByM0BcE46f3aMchgecYFKrkHLcn0pu62O8D04PenEhjnAGPTvSAbzknoevPFJ0P4U73Al3hiMZ/wAPemtuIUY9gDUannHHPrTgxB3DrjpU2sK1hQMdcYxn3pSuYyc45xzSCQr90frSM27GTjtj8f8A69VZhqOPy9uvvTsDGXOD0696aJWJx3HT1pS25SOMY4o1FZiiZkI4H0705m3EHcAT+lJ5ZcknP1zSrtDbT1zzxU6bk6dBJFYIB16D6VEVIJ5/H0qdmAIIJOe47UBhjkHPqPWi7SGnZES8Aj24GKUHrnn8OlSZGcke/sKDFkDOAM+lMVwHllefzNBQquckCgqvReB7ChUBAGTtFS+4rihcKOw70eZnjcevQipBGNoHYVHgBuDg0k0yU7isNu31PYU8jcMZ2+mKaPvdOvelKsMgYA7Y7VIhw5Xk5I70dTwMDtk0ijaNo5FIQVOPXmgQ8p8vynio3984HelD4H14ppdl5IAHqTTVxpMcCOBnBPb1pTjH601TkjH3e9KxVjz0P60dQEwC/Ip7kDjJ68UxlMZHHU9fSmu23BPT+X+eaLJsdrg555B570hYFc55FNMwbAI64wSM03dtycYFO1i0rC9FDn+VNkOAATk+uKHfKjGajeVT278UrMtIYSAOvOeKjJwee9Pbjkdx9Kjf58c8+ops1R4N+1rfiLwbpNocBp7xpBxyQiEf+z18rXEElvJskBVgqtg+hAI/Qivor9rq5Djw/CWO5RLIF7fMVBP/AI6K+b2Ysckkn1Jr8d4nlfHNPokf1BwbT5Mnped3+LGHrRRRXx59sFFFFAC44rc8I6PJrWt2kIjdo/MG9lBwAOeo6ViV61+z7oDan4ma5MQKRAL5u4ZQ+w9+OfrXNians6MpHZhKfta0Y+Z9a/Dzw+dM0q2gAwQoLA+p5/livU7aHyowoH0rE8KWCraIxGGwMqwGfwrdkkEfK9Oeo5r4uMLuzPsKklfQxdYkS7Y6dEjBvMV5ZAPvk9FDenrVqxtXyUkIDKM4HOB70torq0hUsjSEgP3x7VsWdmg2kqvHJJXkn1J71cny6AnfQv6PaeWUccDH93HeujtjjnIrLtUKg7efQGr6O6bfk+X+8pqIy7mria0UrFQNwGfarcLdz1NZCT9BVlJ2A4ycVpzoz9ncvxXg+1eWV2qehxV8bSD0NY6TAnlTn6VeiYEZxjFXFtkSgkXAgJz1qeOInnP6VDEpOOSatpg/WuuCbMGNMGarTWm4DAyfetADn8KR4x6D6VbiikYNzZHnb09qomz2kgdq6Z4gV6CqUtuoPArlnTNIyexzskHIGKrSRYJxzit+a04OOc+lZ9xb7WweprzqlI64NMzUBPHX3pVQiUemDU3lYY0u3kVwu6lZmriDLgZ7elWrQDcD1xzyKhEQY4qeGPaRjj0966U3cnlNaGXGO+ewq9E+Vzms226ir8Qx/hXoU2c7Vi1G2TzVhT1qsn6VZjHHvXbF3JuLS/0pw64Az70Efn61qwvcif7pxVSQnuauMue341VmXDVhJ6E2KFweD1x34qmA23DHOO9X5V68D86r7AABz+NcUy4og25/HvTiDzxmnlR+NM5/OsTZIZ0pyttGOBmmu+Sc1E82MAdqpMq1y3G3Sr0HsfesZLjA5NUtS8ZWOjs0ck4aZf8AlhH80h9Pl61p9YjTepPspzdoq52URz16VdjAxjNeVt491u7dl03w/cz4OP8ASWWH+fP6VoQ3Xjq42sLDTLZD2luWZs9ui1108TzfArkSw0krykl8z0lQKdtXrzXBIPGsZUmLTJhj5gJmTn0BwaJdd8W2PMuhLcL62lwr9x1zjt/Ktvrdt4sy+rt7SX3nfGPj1qMnFcH/AMLUtrCfyNQ82wkzgG4Qop9ME8frXQ23iOC+QFJVYHurAin9bpPrYX1erDVrQ1GbacfqaZv4x2qt9qV+hzTt2c1XtovZlpFjfx1xUbPnrUZYjvTTJx1xVe0BxEmPFVJV3dOKsO2R1qE4YfX1rO9znmrEEabTkZOetSlflGBSqu3vxmpMD6Zpo5nEo3KnyzjrivMfiVoq6toN9bvGGLwsucc9O3v716rMuc1zWt2qlG4yQD16VyVaaki6cnF3Px/+IWmHSfF+pWxjeJklO5XBznqevbuPY1y5PFe2/tU+EV8NfEa5khjZIrk75Aw4WUnJxyeMYrxIjgV9Vh5c9KLPnMZFRrSS9fvEoooroOI7fwlbNdeAPGiBgPKjtbgrjkgS7eP+/lcdA22aM+jCvSfgzbLfWHj23dRID4dnkCsM/MkkTAj3GK81xiX/AIF/WvRqaU6Mlv8A5Nv9Tz6L/e1o+af4JfofpYjCQK+Nu9VY4+gNTKcgDtmsnw1cte+GdHmkI8ySxt3fHQkxgn8K10yFxjiv32lf2cT+PcTB06soPo7Dk5FTVCFLL6U8Eg/ez9e1bWvscDJFfnGeaepBHHSognTJyakClQBzmj0IdhwxgY+lKDuIzzmkTnPcninHOem7tRbUzHR52igHnBGM8Uigkg5pemc4yecUwFPtxjnFJgMAccetKRk89R0pvQn5uT+VLcSHEdsUh4TDdRSkEjk4P1xTC3XuQOmapIEOByOAeO1B2t74NCjK4PbgGgD5sHrS0GAIxgcZ60YzkhcEHOKP4gRwf5cUAbgRkcehq1YBwyQTwT1HFIp/z60uPxH50mCTjn9eKWjJEGT9aNnTjI+uKQP8wz+lKT2GD681NrD1FPzHn8BSKMnk8duKdjHuRSHHJJ46c0riA4xz+VN8zt157UpUcAkmk2jH4Y5p6D0HjGdwGCf0pNpzn9KUDn07cikx3wQT71N3sIDjHtn0pCOQQenY0FBkHH1o3jI9Pzppa6D9Bq8YPYc8UZBJwMn09acHyfr+tBHynHXOf8/pQ7jI1xzkU84X6e1JGec/hTsg8dOOtD3B7kbHJyB1pUBB9B60CM9iAKHLEdgD6U99EPyHMwGQOvv0prjdwRyKAoZhnOakzjHqaWwbEUSLGSuMj3NOyu3HU57DrQPxB7U4BRkHt3pg2NGAeQOfWnp8uen4UxzkjB5/LBp4OR3NKSbJYDjAz7UtNY4ycdM5oXcRzg/XH9aXL3CxkDAyc8+1PVWftQMDPce9KjbTkDP9ao72IwA4pF6gCpMBTmTvSE5OQMDuKOgiPbjIxinmIZU559e1I3B5GDwDQpB6jH402MRVxwPw5pwhOcE4znilU+gwe2RwaeVDgkZ56jFJtibZGy4zxgewp0C5JbGSOAaUqSpLdc+nWnKCyDHyj1ob0Jb0Ec7Bx096ZkiU8cHsetSeWQpz16UgznoCB1wKSa6CTDcp52jHelXaVK9R6jimSMVOCMDtQj7m7c8+mKfS47aEibVbGfangAZPr+lN8scnHI7UKSc89+lTvqRuKBkls4FOBwQf84qMsWG3P4jtTogULZH0yeaOlwaFZQBxS45DEdeM01Ruc46A+tP3jGD09fSk97EiZAfrkdqQnd2xj16GhR8pzwccAUBRlgQc+9ACnJ9gPag4XGTmhSFGGOPQmnRgc85Ge1D0QbDQoxwM0jMMDd29s1IoGAFOPcdjUflZ5J4/nQrdQVuo5EGOMZPFBiQMW/T1oyACBxTQT6k+9Sr3DUa3B6//AFqJFBUktxn16U73xz6UrAH/AHcVVx3ISeDweO4o+XbkinMMKdp5qIkqreg/SjRlrUVwwC88DtUDruUEd6nKkkHI6c5PSoWY59+cYqTSJA6soHv+lRM4WPFTM2ccZ96imcEZPIq/U6I6ny3+1s7N4h0heira8DHOSxz/AErwW+t2tLmWBiGaNipK9K9q/arlYeOLWPPCWcf4Elj/AIV4lNM9xK0kjFnY5LHua/FuJGnj5W3sj+quGYuGVYddOX89SGiiivlT6gKKKKADvX1b+yd4cEejzag8RDTykAnoVA618qqpZgACSeAB1r70/Z/8P/2V4HsANwITdiQfNg4ryMyk/ZxgurPYy1L2kpPoj2fSrdYYGPQAdRT7ogSDP3s9McVctU2QqPQdabKnfGT7nvXhzXLue1dyI4ojvLnI9s8VpQnOBk8enU1nqSMZOTUscrpNxtKYxjoR/wDWrhnc7KcLnQW746fzqZvm/iI96zIrlFK5bmriTDHWuOVTl2PQVNk0ccismJiQM5BXr+NaEEw4BrNSbB68VK9/DbLmQmrpzTXMwlF3sbkDKxGcAVdjmWPHzd+teX698V9M0EmJg81wDhYlUlzzjgdx71iW/jDxT4ok3WkUOnWj/OpuFbzCuOw7H61u8RGK93VlPAVZLmqe6vM9tl1yzslLy3CKAMnJ7ZxnNZ1x8S9AtTtfUIC2fuJIC35V5tZ6BYOY5dWvbnUHUdJ5MoPXKjGfxrctL3QbNFS2jjt1XgBYFQfn/nrW1KtUl5HDOlQgrO8mdQvxW0RmISWRgO/lPj+VWB8VfDgGJb4QD1kVlH6isW08TQuDHb3du3ONgKnn3xV06/LMuHtbS7jyf9Wy5HrkGtXUqJ6O/wAiF7O9uV/f/wAA6Wx8R6ZqkYe1vYJ1IzlHBwKssysMgj1zXnt5Z6FeMPOtG02Yj5JEXyW/Bh6VYtzqelmV7W5bVbbA2wSOA6gejY+b8TWH1qX2jf2EX8L+/wDzO0bHSqF2oOapWevLfpjaYpwMtE3DCpmmz1OKXtFPVEezlB6lKVcd6jzggZqzLyTjvVduvpXnVr86OuPmSIcEmrFv83UYxVVH3OV6cYzV22XaME/jW8JXQSVi5B0HtV6H5gMiqMQHpV+EV6NM4plpCOB3qygz1qBIwTkjJHrVuNMnoMV6EEZihOM9qTb3qby//wBRo8s+la2JK5XIqvLHirrISDx+FQvHn/69YTjcaMuSLJJ5qApgHPWtKSLGeKpzLnoM159RNG8SjI3X09qhaTipZySeRWfLKVUnpXP11OhK4s1wBnnFZl1qSWq75ZNkY74zTLq5CAkmuP1rVhtmubgslnb/ADbmG1G7Z964sRW5NEd9DD+0di5cazd+Io8oZdNtVbcwOPMdB1Leg9utGmnQPDqyzybEUZ3TMfmz7nrXkfi34tJaQmSMtEoySwdQFXOMtz39K8E+I37QZt7llt7mW5ukLEM3AU7QAABxt68nmnh6dbEvlgjsxNOGFpt1ZcsT7VvfjZoumo8enJNqU4UsxRPLjHoNzYyeO2e1Yq/GmfXltLs3UOmWKt5jxxyI7nGRg5PqOgr4ItvG3jnx1GLnT5Vt7SE+TveQMseABjHLAfMOcYyRzmq/hzw5468X6bBqVtft9mmWUwAFjl1cBkwoyCeSPpX0uHyvEJatI+Lr5zllKT5Xe27te1/V/ofojB8ddFMpjbXVluFwXRkX5ck4zg8etb1p8ZbFpTFtmvGXG/7OvKZGQGGeCQeK/ONfBfj6TMcd3Z3CbvLUtJ5ZODgHkDv/APXrBtfH2r+H9RuNPvjNbamoEJljuDujPVcFTgkZ4POM8Y5rSpga0Fa97DoY7AYpqMZavvofqtH4o0nXFMTRsXxzBcqCR07GsbXPCcbRibQryfRLpWDoYsNET3DRngg/hXxB4M+M/ifwtqNuNRQ3tnExSQNGDc7inB3Z5wecHBNe/eAf2hLDxTBDHbl5LsRhzbz/ALuWQZwWXJwefTPQ18/iKclq43R9HQp1aTTpvTz2PTbbx/qvhe5Wz8R2haM7dmp2inyXJOMFeqEcdeK9C0vxNbahErxSrIrDIKnIriLbV9O8T2bwyojo3ytFMvX/ACawY/Dlz4T1H7RpUhXTmJLW5+Y5JHQk8Ac/nXkQxM6Tsj1Hh6OJWq5Z/g/8j2b7WGIwaXzck5/nXJaTrX2qIEjaccj0rehuAQK96jiPaRVjxKuHlSdpF9WI9x6U8t1NQxnceepqUgkYr0Iu5500Kp+lPPzCmxx4x9O9S7eOldCXY5mivKuc8GsbUIiwORmt51rPu4d3TrTaujnfus+DP24/D0Ud3ZakYIjkiCV2Yh1BPyvn0B7e9fFpr9IP2yvDkmqeApGjtmuCJwrkY3RqSMvg8cED881+cLcE/wA69TAaQcfM8XH6zUvIZRRRXpHmHq/7PYefxB4gtkYgT6Dext648vPH4gH8K8tP+t/4F/WvTf2bro2vxZ05ScxTW91C6/3la3kGPzx+VeZuMXDD/a/rXqVNcLS9ZfoeVSusdWj/AHYP/wBKX6H6K+CT5ngrw7JyC+m2zYPGP3S1uoMjjqa5/wADRiPwV4cBwMaXagAdMeUv+fxroAcp7V+8Ye/soX7H8k5j/vdW38z/ADHAc85qZen0GKjUdP8ACpB07V0XPJbHL0p3G05FNBI46VJ0NTbUhiocDHWnFhu+UA980xenQZ9aN3QDk07a3MyUdO/bpSdDgDApvDKO3pT8joOcdwKokOvQYpp27wAPrTsfL0+nPBpMAjpj1qY2SGhD83HbnOeBSbSp9sinLx29eTTgcrjr+GarmSdkF7CAZ7YpM47dT2peR9faggjn06+9SSIwBIzx9KCuOc4zR3x1pCM5xz6n1qugxASD1yBSgFk69ulLtOOeOaRuAo9+tO5QbQCSTkY9KGyGwCQOAOaAcJ2HFHGM9s56UlJgN3Yypp5ZW/D1pOG/nzTMgjgEkVS7huSqQO4JpOh6f401RyCCMU4rjB9/XFTfWxIKCopR1IHXvmkJ3AY6UAAg4z70MAIyRyRTWA+ppRuY9Bx2xSEnOCM59KV3ew0Kp+U44H8qRvmwB601uMrkHNOGOMHHHNMY0nnmnhO5NJnAOOQPWk+Zslf1NPZADAdOwoU7Sc8fhTSNuM9fanr93GfypXdgEHLZbk+nWkdwzAdRT2GBj8hTAhbGOtLrcaJMgAHP5UzG48EH1FOYcd8egpoIJ5zx6c4pJX1JQpXHXNCH5j1+tDEhQw9KIxk59Kvm90fQfjikJx1Yj6ChmCj5TnA+tR4PvUpCSM13wpOOTQpwMEcmlDeoBNH16fWqtbQ7wJ3E9celAz1PQ/5/z9aQEk8Dd+tOGS3uT1P60bBsLkHOefc0gJHHIJ96XIiJ/T6UhO3Awdp6+/rSQhyICenH5YqcjaMYx9B0qBZG3KMnn2xTihKgDhunQ81LWupDXcOEk/Q+1IzFiOcAHsKRY/lA+9kevShF+b5sj8KqyHoIznA+Y5B+tOzwGXqfakZRj5QTmkRTwSCQT2o0HoLncTuPPr9KTITkZ+uaco3E7RjPHPpS+UM+vvih2YXJkcEYzjNMZgMY6dM1EEAbkgDoc9anKZUYwRnNRZIzaSYqrtGf69KiEmWA/AVIBhfbpx39qYqjeOeOlNW1Eh0fByeuOw6UrKTnnJzxntTscnvilVeASMVN7aiv1IlBDH06dadIcsAP04pd4BIz/wDWpuMn1J/WjrqPrcNqrnB5/nS85x+tLnBA/OlJB6cincQ0DAbpmlG7bjpmmuNzKR2qVCO+SaT0VwehFn1/lTgQRn2pz4OAM0igFuuOaLiuJuCgEfypjZbjO3NSONpPJPamgAsD69qEluNEe5gOew59DSZLKRgg+tTcnqeKbuVh+n0ouuxVyIKqDnqfaoW4AA5HWptu09TlvzqLI2dMYOKOpoiFtvAHUVWn5BNWnUZ3DH4VXmQMp29jVLQ6YPU+T/2rICvjG2mPG62RQD14zzXhJNfQ37VELy6lHcswAjEMeO5yrkH/AMdr55I61+LcSu+Pb8kf1VwxLmymj5KwlFFFfKn1IUUU4Y5/SgC5o9m+o6paWyfemlVB+Jr9K/h1paafpFjCoIEcCA55ycCvz9+EOnpqfxF0SBxuzcKQuwtkj6Hj1z7V+k2g2ywW8cYjClMDGOleBmTvOK7I9zAK0HLubG3Cj2qCYEHA4NXNowR+FQTLk9Dn0FeTUdkezApBiOvb06U9Ztx3fKu0decn2pJLcYCkDYCTnHKj2qpNGYXIG7b1BbH9K4Jy6nrUUtC205bPPX04q7b3IVcOwVQM/WsNZtgLEkdRWXqmtmCIlSC3YsenvXj1qnRHuUqLnob2r+LIdLgLO4GBk7iAPXrXkWsfEjVvFsk8WlSNp8HmCJruVDkjuUXvjnmq3iGzuPFEkksk7LpgJ89SMuyHgheR/I1ha5r1noNjEVlK+UpVSxxwOn4UqcubTdnounRo6JXl+R1Gn2Vh4akWcyt9oDCR7liWldh6sfQVh+Kfj5p+lOTZ6l5csa5MInXLkdRjtnPAr5/8ffFq9vQ0UN2z+ZgZjbaqqMj09+1c94R8HX/i27Kozkkkb2TdxnAC9z9fpX0eHy+0Pa4h2Pl8TjVUq+zi+Zrd9Eep3/7Teq2jZsrVvLdSFmvJDwf73y9QDz71zmp/tJ6xfMRf37X4UEJ5C+UvPXjHOOPyqh8ZPhh/wgPg/SrhruSe4lumhkXaFQrtLKQOo6c14seBX0NDBUJx5kj5rFZtKnUapJPza/I9uvvi140hs7K6NhqFjbJKluJQrJ50jDftxgbiVIIHoevSugs/jR470aK0N9omqRQRGRZYhEQScArwRu4zk5rzaP4tzXOj2NtqlpFqklrqdtfHzgR5qRReWEyDxkAZrrNL/advrbSRaT6JbyTGR2lnW5dBIrDoVIY9hzmt3g6LWsPxPElm+YOV1Z/JWPQtO/a81G1eGPWLC4giAXbDcq2GJbBwTwAF2nPFet+D/wBojTp7WC6sb7zHmwx05TkHPXHXaw7jPavnKX49aXrEEGn6naG80g3ETzWCsC0i5IdVeRcAY9cexB5ruf2Xfg3pXxc8KeJL6xibT9Rt7mdLJkuCTbxuoKpu7uOm4joa8zFZZSlHmgmj2ctzypzcmLgkn2PrXwp4+0Xxw4+ySrFqUXJiJ2yL7/413KSs/wAjjEgHPvXxD4m8FeK/h3JaTMxlhjlPkX8UgWZJFwSXB6gnIwM8Cvon4BfGaH4lWTaZqk8I8QWpKyrEMB17MPUYwD718r7GdGpq9D72thacqCr4eV49uqPWMcAfyqNkJ9Qa1Rpv8QGc9CKSSw2ZOM5/SvQlQbjc8BVo3sZMSHceorRgTIHB+lRNbbcY61btwQB7VzKDizWUrotQR561eiGMcfnVeJc4q7EuP8K9OlHqzgle5PDkgZxVmIelRxgZBq3EmTz19BXfBGTZLHHuY+noBUjQHJHapIoSMEZA9KsiMt2Brexm5Gc9u3JxnHGaheDB659citkw4B6Gqs0O7oMH2pOI1O5jSx5zx+NUpouDx+NbMsWSciqU8R5yK5J07nQpWOduojk5H41l3CZyK6O7gypNZMlsTgkfWvOqU7HTCZzl5bMQScBQCSa+Y/i18UoL7XTpGmzEW6SCJlRNvzsOhHrkV7L+0X8QD4J8EvZafJC2uasTa28TDcwQj95JjPAVSeegJFeDfDf4e/arqC4ugJvJcFzIhOTt6nPfng15HseeblL5H12EiqOHeJqfIyfDnwj1jxk0dzrDS2dk8bAW0R2vyADkj6ZxnivlT4kaWmjeOdZ0+IBI7W5aELuJwV4Iya/VjTNKgisYYogAgUYHXivgb9rn4YSeGfiVNqNpbpBp2pxiZSudnmLw+SeATweT619llqVNXfU/N83xVTHVLN7dDyjwL8RtW8C3SS2NyIVjEzIPKV/nZNvIPUZCHB4GMgZrpfDP7Q/ibwtp9pYaamnW1rawGFYzbsSzlsmYndnzPfIHtXmTwFCM5GQD0x1p6oGI+XHT8a918rPlPqcJyvKKv+Z7npP7R17fQyf2/Z2lw5QwrLFvRgSMBu/y+uMn2ryWa9GqeNVvLGNbHzrxJI1LbljYsOcnHG7nmqUKOYWAx13YK846dfT/AAr0r9nP4X3XxH+LOiWiw7rCzuEvLxsBgI0O4Kf94jH5+lZJpXO5YOFGKlCNj7m1/wCFWl+LdCgnls0tdQmiDvIihPnIGc469OtfKfjnwPqnw+1WVAs01laowiljBDQ5zyhGDjnPWvv57Ta77VIjU4AJ5Arzb4geHbS9jlF1CksYGFDx+Zj046k181Xo+ym5LZn2uUV6j/dyV10Pl/wN8ebqLZBfyFrqLauRkF8dT6c5A59K+lvh98UhrK+XPkIuMmRtxwRx/n3rwO9/Z7tr28nmht7iFHmLxxIx2rz3z1z6dq2NC8D6z4MuyqWM5CJkqi5O3PbnpXhYrD0qnvUk7n3VKCS9nXtrsz64szDMFeLAzzwK1rVsGvKvA2rXZt0EilWHBUnp7V6TYXe/aSME1zYeVpcrVmeLjKLptpO6Ojhfp2q4gJqjZ/P0zitWJMjpX0FLXU+bnuIsfSn+WcZqRY/XinlcD1xXfHQ5mVXHy1TnTI4rQlXafrVaQcdK0sc80eHftJ6OdS+HOvIsKzubNyqEAngZOM96/KO6YG4kK7tpYkbjluvf3r9kvihpy3/hu+hZCwlt5Uwo5JK8frivyF8a6RJo+vTwuUkBPyyRgYbHynp3yDn3ruwejkjyMarwT7M56nNjPpTaMZr0zxz0v9nxQ/xOsyyhtlneyAH1W1lI/lXnI5uB/v8A9a9B+BJ8rx1JMdwSLS9Rdio6D7HMM/rXB20ZkvI1HUyAD869aUW8PRXdv9Dzoq2Kqy/ux/OX+Z+j+h24i0jTowMBLOBOT6RqKvdwOPemmFYm2J9yMKg+gAH9Keh3Zx061+90/hVtj+PK8uepKXdkiDOMkE+1Sfwiok5HP4VLjHHvWlrs4mKFx3pwbP8A9ekP5fSlCZ5OPwoXmZj92emOlKxxkdQev+fyppLDA7fSnFcnBOM8fSklZ2IHgYUfN06GgLg8846GkwQPlpe2P1pMkB1680pzwQAaM49SfpQpBJGMYqgG5+bjHHfrTiQP/wBVDdMDOaQH5DnpS0YC9hScH3wc5ojOe2R/Wnb89+aLdBbDSG69Pb1pQM4GOvQ/5+lB5A44oZSBgU9xi5z0P601gFPPfqaAMeuM9x/n1pc5PfrTtYAPAII7YxUZ3BhjI5qXtnHI/nTVAUk81KBMjZD0xx60KCpyB06gVIctnnH1pGLZxj9KpXasXcag+Y96Cp6Hoe1KDuUgck9aVxlccc0tRDCxUcYOe9KJc9Rz1puwtznn19KXyyD17Zp2toPQXlj2Pp6UuRyMHrjBpNmOT1FNzu6cfjS0YbjwQ7Djgmm52vkZ/CggjGDk+xoxlSTnNGi2EHFC4LY5INIOpPr1IpUfHvmm3fYBWXc+eOnSkwFfgYx608uBjAHPemAkMccZ/D8KnoNCn5vXBOBSsSSM4B9aZuC+hPrigt1zn86d9QsPBxSFuDjgkc+lIN2Bjoe1OVsjkfjQITcQvrmlwT7Aj86UgDqMUZ4ORt4pW6oBpBU8c46GlZ8Hgbvc4pxG7GQQT7Uo49qG9riuZJHGeSOn0ppB9MingEORj8qc6/LnsOvtTO25Hnbgj5exp27e3oelCkEAAc9KUpsPOfU4p6DBAN/PzcdqUghgfU01lAPHPr9aQOSwJ554peYeZKHDEZGMfjUhBx1w3txmoGHPynPtmpEcooJ6duaT2uiGuw3cQwY8D1odQoB/IGkA8w5z+tPICKTwWB9aew9hy4K8Hp0FPCBs5zzx1piEOowSKG3DJDYJPSo62IsKRg8nJ/lSeYSWI5HbNNaQMCMdupFI4AGUI6Yppdx27i8tlhnGeaElyQCM9s0jKxHyng9RS+UNowPm9x+lVo9x6FjC4xyf6UwjLcHj+VJGu36emKFkwxycDjjvULyM7CbgOck+pqQup74HTkUzOGyO/XP+frStkrwOcZ/GhoBGiwODkE5600Aj7x5xinBiSB/Kms37wDPHemk3oPUexJBUcinHDDAznNN2EHrnNKuQxPOO2DUegvQEU4znH6U0nDccilbODjH4/wCfrSqMqMnJHegXmLuJPHAPX1oVQx98dBQCSepA570nIPrR6ANZsE5U8elPYqSNoJ9RTWzxxjPalTA75J702PoRkhnIpM7DnjPpSsu1i2Mn603l89KotEZ+YntUbYz1/OrGzrnqPUVHMu3OOwzipvrYtPWxVOQcZpjEFMY59O1St8x6AH0qtOpZSR+g6VbV1ZnTHU+aP2qsRzwKSN8wjkwOwG9a+cTycV9GftZQv9u0ZlztNqSwx6P1/wDHq+cxX41xOrY1J9l+bP6k4Ut/ZFF/12Eooor5A+vCiiigD2P9lrSjf/FXT51wyWp3sGHUHIr9CNNTlmzySSBmvhv9jeykn8aahKIyUSFfnI4Byc8+uDX3PpsZWP0GSDxXzmNvKtLysfQYT+EkaQXdj0pJI8t25FTRjp6VMIxn2HevMmro9SG+pkyQZA4PHSsm6jdRjr/OuqktyV6cVk6tbOp3iMt8uDtrx6127I9jDb6nJ30hDkjkgY9BXJ6xeAqc4WMc8jdkd+O+a6nUbaVy2UKLjPODXLX/AIfuL1STuzg4wAQPrXDKm3ufVYbkVnJnA+I/Ey2sLbF8pCNuAc9AcAV4J4z8TXesXhRVdgwIRF5LD0Ht3NfQOrfDC61V4/tKQypGSymVGGWOOOP61nW/wgtNNaSdbINdseijci+vB6f/AK69PB+yw/vtXYsbBVl7OnKye7PnHw94Hn1LUEEyENlcJINp5yc4xz/9evrn4MeErfTNIMcSRnzQBmTDuNvoe3J/Dismz8BLI21o2ROy7Rt+ufXgV6H4U0eXSY/LAJVWDpnGc4/+v0ruqYqeIn72yPJxGAoYfDOOH3e/c5T9pr4XTeJPhFey2MU11fadMl7HEi5Z1Hyt09EZzXwPFH5hwTx2r9Y4ryO5gMcu3bIpRlfoQRivin4//s5T+HNQuNc8MwSTaVOWke0AVnhOecAdjycdq+jwleKhyt2PzmeEq875o7fifOOzaxGOfQ0qJgEEc/TNaLaXdIWVreXcwBACHIxjkjr3rS0fwLr3iKd00zR76+dPveRAxwevp+len7SPVnJ7CV9EZVpZfbJFRWCncAPlznP6Z9u9fqH+xt8M18AfCGz81HivNR/0uVZogkqFwCFYdcgYHNfLXwF/ZX1QeIbXWPFlu1nYwPHMlsx/eyfxAMozjkKa+8rTUmsbdUt7V3VVAAYk5rF1Yrqayw9STSSOZ+MuiWVz4dnDW6SSSdN/QHjnj8a+NNeXUPhx41j17QiYJ7KVJYiuSpJ3F1ZR/D1BPv719n+I9N1nxIrITCi9l2k7a5E/Bdn0XUbaayt9SvLqfzo7i6THlELhQNvYcmvmMRFObl0PvMpxCwkUqmvl6nq/wj8c23xK8Gafrdu6sLiIF1zyj/xKR7HNdbcQDnuPQ15/8Ffh2/w38PzWTCFHuLhrlo4FwgZgoP6KK9JmyVPSqoe9CzOPGRgq0vZ7dDEmtgD0zSRxYOP8mrkiEnuKbHEc/wA65nH3mZwk2tR0H04q5CvP9KjijwfercUZNdVKDCTLMS9jirtpAc8jj1qC3hDtj06+1akEQC8fX613xj0OSUrD4488danWMAjnk05EHFS44znFbpHO2Q7euOR61BJGOfSreflOMjFROCQCBnPejlKRnXMWefXuKoywA8459a13TdkYzVOSLg9hWTR0JmLcQ8dKzJ4dzgd/WugliyOmcVmXEGGJxXJXp3WhrCVmeBfEXwVp+ueOoLvXb77LHaLm1gW1MjTx5zINwBxzxj8azpdBl0TW7g6FZyXmmyxpIkTyYSPA5TJ5zz7/AKV79f2cV1GRIgPoa5+8tEtD8qZUHpj9a44UYxg7o9aeOnUUYSd0la3Q4PTtRvrG2jjvLBkdPlLQP5gPPpgdq534ufDnS/i94Rm0y8hUS4MkFxtHmRv/AAsp7defUcV6gxhIw6bv0pY/JUSLHJ5RkQxkbQcg9ev0rto1lTVjxq+E55c6R+YPjv8AZ18c+ENSli/sS71C3XMiXdpEWTbuwu4jgNwfl+lcWngvxA3yjQtRYr+7wLZ8hsbsEY9D+VfrlFpIiQiAptx8iYyuc9xU8ulXt1JKyW8TxbAFiQhOR3PrXoLFXSWhxvCJNvX+vkflb4P+CfjjxXfLFZ+Hb9I3G0z3MLQoB9WHSvv39n/4Qad8GdAa3iC3Wr3HN7eqoLStj7o9FHQD/wCvXrkXh+5eCNJkRX6Pt55z7+2KtReFiFKb3AJ678EfiKtVXe5apRlT5JdzLnW4ltydklmGUYZyPxxVRPCsd60k0sbTsR94c5/wrp7HwZDaSCRQNy8DJJwO+M1sRWKwAYFYzpwk7s7qVWVFWpaHIQ+F9qsrKqx5yI41Cr7Z96sReG43fJQZ7sRXW/ZgactuPzrCVOHY1dapLVs5k+FLRnLGFSx74yaevhzy1Iidk9MDpXULbD0qVbYEjisvq1J62Eq9RaORj2dgYcAnNaUMRyKuJag4yBirBtdnbgVqqUYK0TmlO7KflYoZfSrn2c5GenrUTx8nGcVRFyjLHxVOWPII/GtOaPbVSVPzxTREtjlfEdqbjT5wOoBNfkd8cNMbR/iBr9qFEdumoSvHEONm7HOPRsZz3xX7B6jFuRxjOa/L/wDbH8NjSPiRqVwZGH2mRWQHpIuDnH+6T39TXbQaU0eRif4bR8617x+zR8WtO8E6pPpOutbnSr2SPat3ZwSQDBJYyOw3DtjBxknOK8HHFKODxXfOCnFxZ5NKbpTU10P0H1n9lfw94j0u98ReAj/Zmp3dvexJCLjzLS/8+FggDE/IAWBBHHbFfDMehaj4f8aJpOpWsljqVreLBNbzLho3DgEEfWvsf9hn4qfaPDuo+Fr+9TyIJYkt4pBhxG6sWOR6OBg+hxxS/tufDO3h8deCfGscaB77UItL1FgcNK6hTE2PXYrgn2FZ4HEzji6eFqO6T0+/9Trx9Cm8NPFU1Zta+Z6dKf3zNjHzHgnvTcEAMAc09huuJCcHLHgdOtPxtGOgr+mYO0T+Fpu0hVOR6HocU5c5Hf3pqJz1Pv6dakHHf86pHOxRwRmnJ045poHr+tOXvgckelHQhj+M9Dn0o6kAdfpQGI5IP9BTkGSCBkYoTtuZgQATj049qRGI4xmlIAJyPrS5z7e1O91YBvTJwSaMknke1OyM4Pr2pC2CKV9QAMAvOSfQUEgrgc56UMuRmkVADnORU7hoHOSOAMZPvS85O3n1AHX8aCoOOeR0NJhgcjBHTNGtwE8zHXn3p3mfL0z2xTWwV6AHPejJ2r+WOtWn5DsiUNwPfmhmGOmfYU0PlTjmmhjnHbPelqyLEgJHTig/MAe9RswIOBkD1pwJIGTjHbFDa3Y7CtjOe2KAPvHOO2abkgknrjrigsTwp6Von0Cwu3B/u5NIM9P/AK1KWx0J/AUoIyMYJ6+pqBDAmenvQSV6j5aUNjg5xQ2CCQelPqUHXA4P4daUjnj1yfc0H5sAkfSk3AHgdfSpZIdTu70mCTk9PanKcg47cdaQ5bHUewqbMoZwG9R7Ud+eDTmOe2CT1pn3iMfpWnQaHryxHUDgmggOvXOO9AGCc9xnrSOcdAMHniod29BEW7jj0706Mbsk5/lSpt6kcHuKcjbR0AHtTldbFthjbn6jt2pMYPqfbpT9wJzj6UHAOD19DU3cSbgpyOTkilyBwPy64pCAwON3A6dqTb3+7nHFNNdRDiB3Helxjtz3xTMtgc8dOKVCUUDmnckzSy444Pt3ppORzzx1NNGACCDn0FORR35H8qZ6ALhWHb2FSDMvHr26AVHwTkDaD0FOdvnBB6UPUT1B1Cg5J9s0KjHI4/8Ar0K27PP+f8/ypRIUYlTyCc0tdhailVHJbPtT9u84HTrwcU042lueeSc0pLBfvFT0J7AVJA0HaxRhx/eocjtn19jQDtO49DyO9DYPfBB4FX1K6jt3yjjkdR0oZgxwQcH26U5AAM9j3ppwp5XINQQK/wApzgEEfgfamAZdT1HU07zeTgbh1pY2CnPIzx/n/Per6FapBJGT90du4pyKQTnnHXtzStnj0Hp0piP/AHScYqd0Tq0T4AGD+JpBgDjNNBAUjJIpiFt2BkcE5NSloSkP6mk2ucYz9KQYRieeeOuaFlcn5lBHc1ST2Q7dhGUhc5789qEX5m9c0MxcZ4Yexox6ZBo1sPoK0oXrnNIGZhu5H0p2wdSNx9f60jKSuAO+KSsLQf8AeXPfNEeVAHp0xUZzgbf8+9ODfw+3ai1hW0Hlgq/TtSo+Af5VHz36/wBKfGozjtSaVhNKwP2NRjCsSOpp7JhQfypu3GOp+lLYEAQ855zSN8vBGe9KQQQd3PrTdxzzzzngUkrlIRpAOCRUbsAB608qA3zcE1H90cg8cjPerSS2LSIXG45Ax7VFIojQ4OfapSuScA/41FMpXI43E/hS8joj2PIPj7ocWr6RFI0O9orG7KEDncAhX9RnFfGxXkg9RxX3r4y05dX1PTbFuBPHdRANxk+UW/p+tfCWoosN/cImdgc7c9cZ4r814uoJOnWW+qf5o/orgXEOeCdB/Z1+Tb/yKuOvNJ6V618H/gNf/Em3utVvHlsNCtNpknVRvlBJGEJ4GMHk8VxfjuTQz4huoPD1q0GlwP5cUksrSPNjguSeOSM4A71+ZxrQlNwjq1v5H6nKjOEFOWiexzFAopVGT1xWpgfVf7FNm+dauHjiCFlVXOd5OMEfT+ua+y7EblU45HFfJf7GWnyW+iXs7gbJZcqV67cf0IP519bWC4UcjNfM4m0q0mfS4ePLTjfsalvDnANaCWu7sKrWq7yFwPWtiJAV444rgnroelFWKX2U5wQMe1Mmst6kYzWylspAyeTTxagkfrXM6CktjphUscfJ4ZSeQswOOOAABSt4dh2bNoQbt2VH512DW+e1RvY5PGD9aylQudqxEl1ONPhm1AYeXzx9Kqt4Tgdz8g/Ba7VrTB6cVCttsbcVyMdutY+y5Xc1WIn3OTTwZbuiqVOAMcDBp6+A0A+TzlPUtG2D0x/9euwii6dDVlFwvt6V0RstTOVao1uedR+BL2G8jkdp7q3RvmRWXe69D16nvTofBd3FMQI7hk3HDyBeBnjtXo2TTWU4+9x7V1RnYwlUlU0kjjrTwrLDbxJ/Z9nvj4ErwoSB35xnNatroc0cWGEcSZ52EAn8ua29pU4BOT3qJ42znPP1rR1XsYexUndkMNoPMMkrKcqqHCgAgdM1bimhgXZHxj3qusEj+pqeLTS5BY4X261spzkrCdKnDVstR3W8bRjd16VdgBPXjJpltZLHgAfN2JrUtrYgZIyP0raMJS1ZzvlT0HQQ+2D/ACqWWPA9asRx7abIm4nmtlBRVkF29yg8Yz0JoWPpirRjyM4pFjJPNYKnqaJjYYSzYA5q5BHg+uaZFHs6cGrkEeWz0461vGNiZSLFvEQB1xV+L5VAHPuaZbpkgHFWUj4HbFbxRxyYqL+B9qmCDHf60mzoealROMdK6FEhkRXtg4qIA7ipQgDv61ZliYghTtPYimqpCgHt1PrQ4iTKssXPHFVJY8ds1q7QRUDRjJ71nKJqpGPJBnOBVKe1yTnn3xW9JCB0HP8AOqk0APbt2rGS7lqRzc1qw4rHvbEyqyuue3vXYSWv5VRurHIPFQ4Jqxqpa3OBn0kr/q8lc9+1VDp5HGPzFdpdWTduo/WqjWJPVc1zSwvMtDqjiZLQ5dYJImPymtCznZMDJDetajWC8gDkU1NOAYfLk1isPKJv7aMlqiSG6cqDvLD3FXonZuTwahgs1QVaSLBwBWsVNdTnduhKjkipA2OgxQsJ9DU6Wp4J6VsubqRoRqrPxjgelTpCfTirEcGcHAq0tucjv9K0tfcluxUWP2qeOLgHHFW1gAGcVKsQA/8ArVaRk5EEcQGCfwp5X8an+z8A0hTb1FPlM7kBUDiqsoAYnODjj61eZcf/AF6gkj6ZPWoasNeZnSj8c1RnTj8a0Zhhj6VSmHHIpWKaMe6XcTmvgr9uXwpNLrks6KoiktkZXXlgUyzKB345zX31cDr6V8uftf6KbldFlCJh/N+c4A3joOeowWz9K2jLlaZ59WN1Jdz8z9pH8qOhPI+tegjw9FB4me0nLXCXD7CLNQx35zhRnnv3znPpWZ4m8L3GmXiWciRxJCvEqp99SSVZsZz1xzyMYrvWIg5crOF5dV9nzrXyKvgXxhP4J8SRalamQYR4mVX2llZSOvbnB/Cvuj40TTeIPg18KJL6QS3V/wCLNNSeVeSSIJVfBI9RXwdFZvLdwRW8QDspUjlhIR8w49TgflX2fr+q3F78HPgjDdMDKni63EnB+dlQnePb5+lb4aCqY6g4rW6/MwxfPRyzEQl0Tt92p6QjZdxjPzn+f/1qn6D5vpxUAwJpOpJJwPxqY9sjH9K/pVao/hSp8THJkEnPB5qVRgAH9aaABgYxS4Gfeq3MXqOAx/8AWp4XGCOT1pFBI4p69PYUzJsYfn9uM4zT0Pft+lNwD179KcgHIPPfkUugMUDaxPvSF8YwKU8cY4NAUHoNuaSfcn1AcdORnH+TSkDA44pMdAeac/pwR/Kq6iEDZOB0HNLjpj6UgUA8UcjOTn8KTaGw3A9uMdaATnsfegt9fr6UAjGcY9uvNG62ELuwD3PSm5yccdx05oUknvS7txxyKGA1lzj8qQALkn15z1p5/T60jqc9c59KEu40NCA8g5p3Q4H5HNABwMDGD+VI3DDBx2oauMCSSR69h1pVOVx6evNLnjj+dGQoHP5UfIkQplsjnnpShQMfXrTQSQfx/GhTwfrT1KFJII460hUEjBx+tOYblwT069qaCRjnPcd6EwHP8w96btBbBP1pQvqfw7UZ+bHUihAKvX046DtTSMnk8e9DNg7uc9MUmcryOtJbgKG3HB7ZHFK2GwODgZppcgEYOaTLKc8nimx2H7cH8+TSFSep/ClMmV9fbFNJIx156cULzFqAXgYGB7U4DGN2B34NIWxwMetIVUDk5PcZpNPqA0AkccY/nS8r7H1pV5OCTT8cjOfWm3bRg2N2468ZPH+NGQxXHI9qUEYGcY96QIVw3p68Umu4CgDf659qQHPOcZ+lO5PsaMY6HBPUZpRVwMhV4x155qRnwCMcjjBGMU149oGT+BNIMlsZ5qnrqd2+pJGV24HDdDz1NJgbsdh04pmP/r88U9G5K5BB6jGaNtReZGPlJyM496k3ghsKCD0z2pZFy2Qc5/yKaiZ44BourXC6eo5UKrnJzjp60xCNxLcj1PepG34JI9vSmhN2Rjn0pruJeY3gdB36Uu7gADHQfWnGMqemc/5xTQuenHB60h3ROCNvy9B+lMLcHjIPBzSpkE5z9KeHKnLcj0FSZ7BCmATnIPanMgwcHPtUQcI2FP4DkAU75lB5yO/fFJp3uJp3HgkjGOKPLUJ0455FMZlKEZ57U5Gzwc59zR0FZ7ibcg4705enPHpQAT/jmlbPGaHZ6CuN4OSc+nNI2MknB9cU7OCT+o7UwOgznjPtRsNDiN/GAcfjSHjpT1III6UgbpTTEOZQB1zn8qZIcqOQAP1pzOS+OvtTCN+DkEexpJWBaAmc8fzojHzHpjjt1pSp4wcU4pnnOMUNodxo7nOeaXeV9vanqMck/rTnIIAJzj1pc3REXI2bKknt3xTVBUnP1pfem7iW4PFNlAxOcn16Y7U5WyM45oYYUenWmrk59BU7q4bobIhYYI/Go3jLMCPp1qxuzkcE/lmmOMqcUXsWm0QhGwc/TPpVa8Xag6ZzxjtUrORx1NV7gjy+Ryau2tzogncwNVcJrmgz5HnRXTYBGSUMbB/0NfPvws+B0XjL4jeJLrUYUOh6NfeQsTgiO6naTCQ5HRQuWP4djX0DqbLBrmjOVLAzMNq9v3ZOf6VzXh6WfQdF1a28xYPtniW+1F5xLg7YrdMAAe+Ovoa/OONpOGBU47qS/I/f/DVe2xroPZxv90mcD4/8YXWtTyeDtE0eGy0LQmC3Nusi5vTEXZYywIXyMEE55O3HWvmK7uZLy5luH2l5WLtsQIuScnCgAAewGBXc/E3XlvXmCENLe3DXU7lFBcEDaeOnevO6/KcKl7NNK1z9qx+lZw7BTkO0g4Bxzg02nA88jIrqPNPtn9kKzWHwVcyAcS3UkhJ5J6cD8u/vX1DZdAfX2r5m/ZILN8N4d6qrPNIVKgL8oO3PH+civpTTDmJF9q+WqRbqTv3PqaC/dwXkdFZDdjtnpnrWzbDkZAx71l2K4QZrXtvnA4x3rl5NTu6FpFBOcZAq0kfH1qOGPp6Vejj4x/KtlESZB5Htx701rYkepq+sQx60vk5qHA1TMo2mcjb+dIbTI5Fawh/P1pPI9uazdO+5am0Yv2LHQGl+zFe3WtfyMUeSP7tL2Ce5fOZQh7H8sU/yCOi5rR8oY5X8Kd5eTxVxoq+pLmZyWpPJG2pPsS9Dz+FXvK9RTgmB0rohSSIcmUVtdvQAfTvU8drluRxVtYC/t25qxDbY7c4/OuyMUYOTGQW2COO3WryRAL0p8MGMcDFT+WBnNWzPmIBjPPSmMMcjnFSScNx09qiPI9DmoZpFdRhHJpVQZzwacFAOTzinZNSW9AH1q1bLgjP4VVXg1ZhYAgZppkNXNWLGFIqyhJUYFU4mwvPHFXougrojqYNWJAMnpUij260i8c0/dxzmupeRiwJ555phwW6HPXNKT6cmkPI55rRktCH7vvUZ/Opc84IzTXQnocY/Ws2r7AmV2Td7VUnXaORnFXnU+xqKRA6nPWsZRbNY6GSZGJbYMkHBzR5ZkGTn1q40arjIx9KFiy3A+may5TZy0MieyLA9PrWdLZ8+h+tdQYM5PSqs1khPTJ9qtREpHNPb4bpQITkcYrXmsinOKrtD6DNQ43NFIpLHt7VKkXTjHpU4h7Y9ulSJCeMc1DiXzBDHxzx7VajTPFMjiOeR09auRQgY45pWKurD4ounbFTmIgDFOijA4x+NWVUHiqUTFsh2Ep04pdhPGOasbeuKVVwAa2sQM2EgAjjFRumfr6VOxx0pj9PU0WArOuTn+VQN196sSMOKrTHb1/WsZIdinPHwxzms+Ve2a0Z22j/Cs6Q/N7VKNDNuRtGO1eA/tWaWl74W0m4e2S4EN6E/eoWVMqTux+GM9s19AXY4b1ryr472AvvA8hGQ8dxGyEHAznv7UqnuxuYJKU0n1Pzn8deEb/RLqXWNOgQeH7qdLiFrUhkiYMdqk9Qchxk+tE+paH4q0CCSXVFt9YhDLKs8YHnnDEDcOmBxyMZPvXsdpp326DXbRpkjilkBlhKjLw5AZVb+9ntjpz1rzf4jfAy3ttFk1PSDKbeKV7dU/wBZPJKrDKuB0C549q5VVhOajUdmtn/mezQhXpUr0oqTe6fX0PPrW0j019KuYblJLqXUykdnDIJJFjQAZPbDFsA9wDivoP4h3E+gJ8EtAkLR51m61CWOQsORLEkXB6cb8D34pf2XfgnFLcSanqv2Wa5+082EUYaR1wGC5/5ZrnGT7YFY37ROsw3f7VvhLT1AB0f7FaXCo5YeaZ2lcjPtIP0r38qrKWY0lDXla1+aPls7o1KWW1nU0ck3btoz6BZS8m5eoYgk9etWEUA5HT60jph5cDnJOD609MMua/ppPQ/gWo73FB5wOKUfM3/16UDPbPalAwM/lxV7GBIoJ9xRt+X0z2poORkZ/GlbuQR9KWxkLg46/lUi8d+T2Paow2R3I9uaeTnv09KHpoxMUkjnt1pm7J9fw604Z+mPWjGB7DFFhCAcnPOenvS/Q00Escd+9OJ6nORRqNgeByPwoAzz19M0McjhscUmcjHemloIcSMZPT6daaCe3Sg9OeD9aVRtGTx9aNEAu0KMdO9KxwCfTmkCjPTr60mTnJ6UtwFBGcd6aeTjB/rSnBPH6UpHfHB6/wBapAITuUAg/l1pQDj9MdKdguP8g03GRwOOgpqwDe/+NDAEH1peoxgA04L36UPQdyPo3TAzinMM5PtnOaQL82ME8UFuce/r70xi7CARgGgL/D6UofI6ge9Jkgjr0qNRai5HcelRn5Wz3p7HgkdqbnOffPWmrWBCHJwCMUqL3HGPSg7gD3+vpQrqBzx+FNrTQfQRh6889M5oGAp6g0D5jgk5pxA5YdPQe9LbQBu0YBJwPpmlCdTkGnBRt6n6g0Ku0c9s9TUsVxrnFBBPXOQKcVBPI60wMQeeaa8gQoB4OcZ9qcxJxtGc0NjbyM8dKQncQRkfQ0tXuPcXAySaB16d+lKGyeB+vNIRhQM9e3rT9SRh+UEdPrT1zzgHH50w85/lT1OM5GT702hsygd3XLe9J1HNLtOCenv/ACpQofjpRdHdcRRvOF/XtShQBnOeOadnYpGOvU9KRlxyG+nNJMVxyqR2BwMg9sUjAbjg4x+FKrArgk9fWkIGVX9SetLYOopbA5Gcnn60hUkEnp9elEgAHX9eaEOAOTtPp2prYPMBJtI4z60ByxIzhSfypCg59B0phzyM596dkxpJlgRkYOeAOlJKM5GOuetMDNtAP6cU4kOCD1wenf6VFtbkWYioRnK5POOKcGwgUcE9OaZ5nPGOOhp8RPI//XVPYb8xD8jAE/1/yKFdl7rg9B6U2U4cck/U04fe+7lc0rX1DoSBi47qw96YWyNueeuM0qkSE55x0IH+fahI8HcST60tCdEOB3Dk5GCaVW3FgDk0xjsB7Hk8D8qWNhuzx3709WK2hIQc5zgCkd9oyAfZaapYB8nAPTFISG+Ujp3IqbaiSHKAcY+YeuelCttO7HXqe9INu3g/nTlxsx1oEHLAc9KazHHBwaVc5HHH1p6hdv8AOls9RbDYz8g5yfUCnAg98jv7U0pg8HP0oACjCjg9aQ9wBDA4yBn0pqrkcfXFSeXlTjA600Jnvzn1qrpILiEjjjk8Cmod/bjjrQV6HryOKXJ5PH4UdNChSAh46etMLAtg9D3pJJGwOAetR5UPljn60uXuNIVkB6Yx3Oc1WnRR8p6ZzipC3U5/CoZwzg4/KqXmbwWpz+quE8R6DlRgzyLnnp5TZ/pXJzwNqdh4hsoWEU9lqF1AockB3kjRiRjnHzD8q6bW2L+IvD6Lw4nlkByOMRnPH4iuQ0bV47zxr4q0FMNdRmTUsyEhVyqr+ny59jXwfGdF1MtlKOjVmfvPhtNU82pp9YNf+TM+RfFkUkWqSLIWJTEeScgbQAQD6DpisLGRXXeMbN3mubm4OyZpN4RV4O4ksfYdMe2KwbC1kuVYJGkmw5I/iOePxHevyGlJezTZ+5Y2jL61KK6sodCaApPQZA61p6npdxaWlteTRmOK6ZxFgcMEIBb6ZJH1BrODfLt2jOc57/Stk7q6OCUeWTiz7d/ZYlaL4W6XI2ySNLuVCwYFow54XHpuwTk9/SvpjTBhRkYPoK+Yv2VJDP8ACJ0+UGG9lTCrjPAYE+/HWvpnRp/OgRzwWUNx7187VXvyfmfTUX7kTqbXO0AfeHIrXsgUjQMSzAYJ9axrM5KjtW5ajAxXOdl9DRtk79vetCIfNmqcBzir0PSqQkTqMinonBpFUEf4VKq8VdrljBH3xR5f61PjIz1pdmcU+UpFUxflSCHBHFWzGTmgJxT5QvYo+UQDn9KUJ+VWzbnGRTVg28U+VivcriMk4xmpEjyBxg1YWA4qdbbGeM1aVhNlZIMY96txRY6449akERC4xkgU+NN+cdV4rUhq4pjKrz1PQ0mSowfoTTiNgx2/nULyFVxxUk8pE56moc5PNDvTA9Q2bpWRKz4HvUZk54/CmSSZ9hTN3NZ3Fa5OJPerEbD8apK3HtVmBgGGTQmaKOhr2shYKSOa0omz+HSsa2mJfpx61qwAlcdu9dcNTnnGxbUjFOL4x2piKaX8K69UrnNYN3PakZqHwFz1qPOGNS5MdhwYbgO9PB3YqLgjPWlV+fSpU+5m4kjgHPrULrz1qQN/kU1qpyvsNFWWLcKRBtPXnpzU3IzkD8KjYBuf1oS7Fjj0qJo+cipVBxgdqDg8fzp2AqtEGFV5LMH29K0GjH60gUHqOfak0i0Zoswvv9acbMH6elaCxevUU5YgD3yO9RyjuUYrTaox0HqanWIjt+NWQuD049adsHpUuKQrkKqTxmp1HH9aQoPTrSjg9OKNgvcXPNKT29aQN3xSk/WncBGzjjtUTZ/CpGbBqJyT14xUtjRFIfkPtVV23pyeKsSdP6VBKMoV9KyZoilOuEHPHas+U4Jq9c5xjPGOKzpzgde3SkimincnivOvjChm8DXqBVc7kwrkgMc9CR0r0O4b5SD0rzT41XaQeBbzJKlZI2U4zghsjNVPWLOeLtVj6o+WdN1iKz8a3FlHaxxIVjljdVLO8hcJKnXncrDH+7mus8ZwabHrKix0yKz+12yvJFCmWe5DbD8x6k4HHrjJrJ17SZB8RIpB5XmR2mnXcWVIlLLcKzMoAwV25HvjBr1O58PW+t/Ebzhc+dAly01v8pVDuG5sDvzzk/0r5vGSjGz7n1+V1Fzycltc7b4X+D08EeFVimjQ3Lgz3cqqCWkxkjOOg6Cvzd8T+L08fftR3WuQMrW114gQW7xjaGhSRUjP1KIp+tfpB8WfF58B/CDxTrS/uWsdPleOWQgDz2XZEvPXLstfk74Bd/8AhONEZcmT7bER653ivquHIP28Zf3l+Z8JxRXdWlNPdpv8D9GmOJH3MPmY4psLkBgc8HmkZRMzvngseKWOMDK569QK/qaNuU/z/na7JRgEY79KeOepA4700ZBPp1p2RTRgxucN/QVIrYXjijg9uOlOwAQfzwaFfqSxoY5+nt0pypg5zz/OlCbTntzzS/rVXT2JbFJJBx1pMgE4zjP0oI6etHQ9/qaSSsQLt4x6d6No6AcUhfb9frQpzk4waNWhgoHOB+FA56c96OowQeOnvS53A4pgBOMA0g4TpkHilPTnGR+tAOeh5PNGwC7QMHNJ6g0gyvQZoySBn9RS+YgwAQeOKMjtzmgqMkn6e1AG4cce9WtXcYvQckc9qMgfh60mcj1HvS7go/lQ1cQhHGD346daAcn39BQTwPf2pVGMjOfT3o6AAyR6jPrQ3bjPvigZx3OfWlIwc49qVgGuo78e9IQAAc9TT9nqPoPakxk4JyfrTuVcQDBJ6574oXCsSO/pSrhcgmk+nPpjtT3bEL0PXpyaTaW98c4xSck9cUuBn0qL2ARU4GRnnikYYbpxSMQeAMA4pxztI6nrils7soZt4yTg+lOUnJJzgdqVcAjPDUN0PH5UegAHDdAaGIx0zg/5FMU8cfSg5Jx+lO1th2HNyAeoHUe1KCMe/p0pmGH/AOql2njJBxUtXEPJwc45PY0Y6nr/AJ6UZAwBj/Chzg47/wBKd+hImeRkBe9OCj1/Sk2kjnr7c/57Uu4qACcU2BkbiBgEgd6TcY2JB+tSEYIGM989aQKWHHp+NNeZ6F0NYscEnI7j1pdpHUEYH0p2Noy31wRjNK21wOfmqXoK5EScdPxp6R7xnIx39aUIuMk5J7/0pY1D9DjnP0p3vsDZEU2k5Az3qYoHHysPxpuwgHr78UEgAheAKd7he4oGBtGSPp/n60wAnnOcc8U7fnAxnvzQhwwK5we1GwtSTadnPTr7dKQABMAAnv8ASneapPcEVE67dpB9+KhX2JWu44EHndt9eKavzc556AUADeOuDzg0pbA4HfPTvVMYpGQDyT6Ed6cu51IJIHHXvRE5yMjIPenPycc49vWk9NCX2I0BUh8jPTnipRJzjtyOvSo1xhsZx6etSjJ4GfrSkDEaM7ccFqYd3HOMcdKlKnggfjTSRzkH0pJslMUZCjdgnPSkcZCkLz6deaXAfv1pRwAT+dF7CBM87hj0H9KcBge3oKaWzxTCzZBA+X9aWrC1x+Mg4IGOcUEsu30o3gDpyfWl2+ZjPTPekAE5TG0U3JwTn8cUMDwARjpyKNrMx4/A1S2GrCbXY5DY4GRTscdaQyFPlB/A01pMnqR9aLNhqxz/ADDHTHagn05/GkyG4/Sg5yAPzpJWERt8oyQP6UjDuAKc2AuTSEA8dOuKd7lpkRUHk8UyYhwMcNjHFPWPOeM+lRyKGXP86bauarc5LVMP478OIyAhUu5M+4QD/GvBvEvio+D/ANo641BXmSBr2OznKY2mCWIK6kHjgkMAe4zXvt2iv8QdKfOxlsrgszDgj5QPpXyN+0HMX+J2vAkEm4UnHQ/IK+S4lgqmAnfax+18DtxzCEo9Kf8A7fc2PjDpZOgQ3yuWkjuRazADhiqkbjjgH5R9c15RaXr2UEyopDSDZu3YxyD+PSvaPBLweLfADpLPIohX7LqXG8KuR5cirnk42gnuQa5C/wDCJsswSws5ibEUyRFo5uM4LFgFwMZHJ5r8CoVVTi6MujP6Znhp4uSr0Xa69bHDXLT3EKMZJZoY1CBmB2oTyVHYc5+vJpbawlmiMqqdgcRhh3Y8gD8AT+FdFeeEzpE8/wDaEHKEqUifIVz0AIyPwrQ1LQriO3spI4ZFjlkDyKsfyRkttQg55JHOO1dTxEdFE4VgKiUp1Hqvmz6R/ZNuzd+BtQtGIXyL4xlix+YlOTz0zxX0z4bYfYITnGF2/kSP6V8o/si3xj0vxDayyKkxvgRGOuQBk47en4e1fU3h6YtC5zkeYygnjgHAOO1edVjZtI7Kck1odrp5B2n8sVv2zDGByR2rmrCTacdq37Q5wR+VcLsdqV0bMDdKvRNis+HouO1XYzgetUmWkXFORU6HpVVG5xVhSTx2rRM0sWE9MdamVarpyTzViM4rYLC7PalVAWxjmpQBinbcnpxQZvUi8vt37U0xZIyeR2qztz1H4UoHHofpVgRomM/SpVUfnQi4O39KkVfl56duOaaFYb5ecZwQOKYkIRzg4yKsE7Qe57VHnJw2AemaLDIZDn8OhqtMcA1Zfp1HFVJ2464zUsEU3ao2baO+Ke3r0qlPNj6e9c05Fkpm+bFAbcapiYE9amV+On51KuxxLanjHNSI+0jBzVXfjB/WpEfnPWnszdI2LRhIee/pW3bMB7fWuesJMMOcZroogDEvAJNehR1OaqizHJn6VK7LsHrVUKQDtPFOZSB6+vvXdzaHJy6jZSxJwdtQGUiT+lSNlgOx9KrMjZrnlqbJEpnxxUP2nEmScioZgR05qnOxj5P51m1c0VNM2orlT3z6VKZQR1xmudW7MTc8+tXY74OcZ4HrUOXKZOlY0WYEE+vHFIOnXI+lVo7gHHP61KJRnOKuM7kchNt3EY4A/WgZ289zSIwzwcU885/pW17kWGsfzPfNGR070hG8etKFJOf0z0pXKFUDJGe9O6Cm4xnigtleuPrWgClu+KPMHfrSfw9+KacBTxWbHYkJB70m+omcgD1+lM8w+vFQxqJYLgDk1GzA98iojIC3+FDOMcdKxbKUSQn3ppPHP50wNgdajkl2/wBKnmKsOc9c81BKeO/4UjTYxng1XlmBHX8KQJFedtwArOnb5umatzv2HU1RnPX1qi2U7ob0xnHfivI/2grjyvBO0P5ZkvIxnbnIHJH869bnfCntXiH7RF0sei6YmMt9qD52k4ydvP5094vuca96okcb4e02eX4q+GNYhQPv8MW0E0LjcIcGRmkIPG4EIox6mvaE0ZZtUW/2fvcL09R/9avIvhlZSv4v025RxJaJ4fCSKwwyS+c0WB2yCMEV9E6fbqZ5TtAVJCB7V4FbD+1nFnswqyox9UfLX/BQvxg2g/BbTdCgfbJr2oJ5o6FoYQXI/wC+/Kr4W+DuljUfiBpW5lVYZVmIJ5O1hwvqc4/WvpP/AIKSag7+LvCdhuJS2huZFGcqN7RcD/vmvm74OSNB8QvDxDFRNdrEx9RlT/PFfoORUo4evST7p/lY/Nc+rSrUa8ovXlf5M+/4U+VgHz8x5x1p6NiQ55yKjtyQB12Hn3p6OXZjn5RxX9FJXP4ln8TJhhj2NGMD1AFKv8qdxngUzANpHbrS444PB680gPp0NLtIIJHXrVIgcqnaMc80EFl4bp1x3oAODnk+9KOFAxjHrUt66AJ0xx/9enYyPT3pPm74A7igkjPHWi12QI7ZHH40LyCB26YpcBx9OaUDB6/j6ihpjI2Y8diPWl4Vf1H0pQuc54yelN24I559SKooCSevJHekVivHXP408IAef1pOjDgbeoNK99gFL7fT6CkD5OAKGTnPOfX1prKSwHf0oSBJDwwJxnJpQ3OD171EqHI4I+lKVPXOfTHenYVkSlhj1Hr1pC2O1NwRxnH07Uvr3+lTsIcMHOKA4Ye4pin6jFKrj2FDHYVjggDigkoRg59sVH39AeKeT/eH+FaLQLDgSfoPxzQOtIp+UYPegAgfSoeohThgcjHFIccYHtzSH5QcHgU0DsT+dUloOw8jHel+8RznFIvHXpnGKM5H6VNmhAcbc4z+NCEkenvSgdu5HPvS8UnYBr8rkDNIAN3y804nHQZpFAUkGq6AAXA/ChcAcDg0Hg+3vQCPahq6EByWyOMcc96QkHjGD9M5pw5Pf3zRwTk9OnFAxqZbnp/M04gHJ49c+9BbBPv0xTSSBmizAXJ7E596Dx3P8qVTz168A0g+hpvQRlLKQOec8EUqHLMM4pmQD70446dzQz0WSEqcg5yD6VGCOBilDkr1/GhOTg8Z4pJWQrWHOMsOcqeuaashRuBTyxC4yOKaylFGeh9aldmL1HBx15I/KmhPfH9aYy8cn86UfKM4wexBqttgsStGCvGTUYTaCw6epPIp6s2AAD9aYGJODnGeRSV+oK4pBfJIx6H/AOvTJCxf396mdsrlc/0qM49OeetNMaYisR6ZHcdqmIzEP4eOnNR4HPGQM8Y6Usbde5J9aH3E9RE6YHXrU4JCcDr/ACqOMksQOR1pzSOGwBwKTu2S9WKFBLHHB9elOXOM56elNDEDnj3FNZsMDu4+uKlXJtcslh+Xt1qGSPcRjikjYt7VIxyox1x1qV7rsRblYEk44xTSMgAH2NOBJ6k4HamthsYP40DQLwGxz/Sk5KgZ6n1pfuZyxxSDJUZHWmgFYMV5/QZzSopA5Ocd6F+f5QeR1p2No5PFDfQG+gwttIA5J46Up4AGaB69DSYB6k5J4OORT3ARHJJ4Gc4B7U9sHOetNKhuO/rTWyhzwOMZNGjY9x2AW6cgfhQyHOQc00EvyOM+9OKnOSTx2FJ6aCE42njtimS8A7Sdw7ClbnkflSRj5iMY+lCstS1pqQ7iGBPAHeozgjPX1qdzsYHGc+9QBtud3A/mKp66o2WpzLxLL4yRyPmSyYdPVh/ga+Tvj/brJ458STKo/c36oX/3o+F/DYa+s4ZP+Ko1BsBxFZqck88scfyr5a+Mlqy3fjaZwQP7ZtlHoT5U+f6V85n/AL2AmrXsfsfBr5ce/KCX3tf5mX+zt4hTSfiDb6bdbGsNZjawmjk+4Wb/AFZPvvAH417d4v8AhRZSWtxCPtwaIP5aRyhgspODkkZK4B4z+NfI1ncyWdzFPExSWNw6MOoIOQa/Q+5kg8YeFdJ8R2qfur23S7Kg9nTBX8Gz+Ir+Z84U6Uo1abtf9D+rOHqsXzUpHyVrHhIaFNZSNaLHcQDY6uGYzZzhgASN2cYH5+ld98XtBi0z4eXQgjwLb7KhkXk7tgxuI/PFaPj7T3P25II90kM8CxTuVjVHdlKhc/fYVtfEq1Nx8M/EUF0xklgv0kmfjLHy1UNj6gn6GuOFeU/ZTnvc9rFYWMedQ2f6nJfso6kkviLVrdQJPMIufnOPl+YYHc/jX134YcrbRbzjJJI9ycn+dfBv7NV9LpHxas7NeJbuOS32t8wY43Dp0OATX3foUhTy1ONq5r3K0LN2PkKE20oy6HZ2bgOOtb1gW3hsnGMEVzVsd+1gcGugsWwozya8iTsexHY6K2lBGOlaET5wKxbaQZGDg1pQS7u+DSUrDtY0EPerCvVFZPwqZCffmt0UtS9GwqdGqlE3OKsK3I4raLGXUYVKOhAGMjpVNCQRVlHyp/vegrVE2Jtu4DnafXrT8YbP40xT25Geak6496ZAxVUkv3HQ1MoyDx+lMA56EGnKcj0qgFY7hj/JqPPy/MBj1NS449RVeaQICN3PWgLEMrjB4wfrVKZ+cVPK+MjOe1ULibB9DWM3ZGqiQzy7AeaypJ90mBzzyKkvbnkgHNQWaB2ZmwTmuG/NIbRYjjJ2nr7VZAzgn8qdEgIPApXOBmuhySRcUNJBFIJgCBmoJJgi4zzVUT/Pk1xyqpM6YxN+1n2kHJrdtr4+WAWz+NcbBeYOBWlBf4AOfwFdlGukhTpXOpS9wc84/nVhrxAoLMOa5hL5mGM4Han/AGs8HdyeBXV7dMw+r3N8TgHrzmnMwYZzXOi9KMM45q3Be57k+1HtkJ0WjW8tZBg96r3FuCPWnQTb+9TysuztitI1EzJaMxbmAMn+FU0dlbaevT61qzYBP1rNu4/nVxwMYIqZNS2NbE8VyRxn8KvQXAbv+FYY5Xr171PDL5TYyMDvUJ2JcUzeSTO0VOsnB54rLin5Bz25NWw5YDB/Kt4zOdwLWcD39qMknO0n3qLzAACc8elPWXA4xWt10M+UmByOmTTXB/8A1UgekMmRj+VWmKwqNnIpSPak3Ennt0ppbHqfrUtjGMD7H61HIgI5qUsTzmmkcVlJo0RASIxxjbQHymQMUOBtqEyAKB0A45rnZe5I8oAyDVeRtxz+lIzE+3sajLFDnpUlJAzdeSRnvUcjcGlJ96ic00JleVs5xVOXqf51alaqcrYzTuRJ6FO5bCnPTrXzx+0BPcX2oW1hbsuQ0coGfm4Odw57YzX0BesPLbnrxXzz4v0648UeN9Ve1heSeMiKGaNslQoIYBcY9TUyk4q6OfDpOrqdB8HbIW/ijxhIrB4kuQNp4MW9A4Hp8x3N9c17ho6DZMexkc+1cLY+Gh4f1/xHOu1ILzQdLCtJ1+0RrOuT7kMvNdvoTf6LDnncBkjucc1mlzSujtxLi1eO2n5H5o/t86il58VLdIZTJFGku1VyFTD7CuD3yhzjjGK82+Fnh+XTfiF4DnZvPivHW7VSmAnzspHvjYDV79p7xEnijx5a3sTB0limb5WDLuN3PkjH0FdtoWkLaeKvgvbxRHzP7MNxKxYDfuaSTA+g/nX6jlWEjUxK6qKjb52PxzOcU6eFn/eVT7lGT/Q+no2J2Eggnr2p8SbCx7E5wKit3/dRtzkjpip0PydcnP1r9kTaskfyNPRj05z/AI0vUUKT09aMfMB7/nV3tsY9Qz8+aexDHA6nim7uvPXuacF4znJ701vqQO7A5Ax0HalKk85xSkgA+gpDwRSZIA9Mc/zpSdwAOff0pACehyc0mT2piEK4bAP4GlPscnNGNw6nmlGPX6UN6FXHEEn3pjDnpnvmnHrgY/CmkkDpilHQlCEZHOM560oX5sd/rSDJxjp29KXBBwPy9Kt2GKDjjv7UDGcH8KAcnB570EFR/wDXpabCFwTn169aNhHHJFJzjIOO/WlX3OOwpAJ06DJ7Up6dc5H50pxgdvpQQNufUdaNxXG7c9utLtAH6ZpMHj2pRg9cj2p2GNA5zjn04pw/X0x/KgZDckClUKvXj69qHZDbItuc9gacwyfrUinkgjrTc9MY9M0LViuAXPGMe1NC9eBn3p6nGffuaYGz2z9DT7oaFVMgknmkAyMZ6GnEnHH45pCAMeuaVxACc9AR6Cj3C8UmAc/ypcjd7/SiwARzTdo+v1pRx1P40Yx/Wl5AL+tHQHA/Km+me5pFPHpn8qLMqw/O78+3NAJxwO3XqKC3AI6etN3Y7Z70tRCgZ/8ArUHGcfjR82B/OlVSOwH07UdbsBCMDnn+tG36n6UjMQOnB9aN27nbmmk+g9TKbA4POKQspB6nH603cN2Bn8KHYsf0471SWtj0LChgG4A9c0ofB9M/kabvIGTzngUnO0k8H09DRYqxJI5Y8Zxnp2pVLEZ/h60wbiM5qUEsu3bkeoFKxGwilRx19aMkk4yBQi9/1PNOdivy5zS66E9QBKtg9Pr/ADphGWJPXtSkZ53ZJHWnIAQwAG737UttQ2EVtoI69qUOGByOevXvTChxz64oQ7ZPX8KdkOyJFcKeny9D0psmGyRwBTyA+M8DtinBVZQR07ZPSpulqTe2pEuBnPQjinhuFHHPr1FMZW5XOcUpTaAehzxk1W4EhLSJ0HNKIwE+bH+FQ7n6knn1p4BcbQcnJqbWFawrOCgC4P0pYWBGPTjpSMpAABx70BSV3Ec9D6kU9LC0sSc4IJyKCpA478U2MsSSxOPcVISWB7VDuS9CEEvz/XmpiQqdefpTCBtI9B0pYwSeTkdqbBiZYnkY4pS7EnkZHSldD3PB9Kbjac9aVw3H5YrjPHQ1GuFY5bOTTkfJxggGkYbe24g5x601vYF2HAgYz1NNk+8M9KcQCOmTSOCRkHOOTS6iQ0fICTgH9Kb5/QY574pzruBwAeOaaSBg7fm9OKaVy1ZispIOAePwzUZfb8oGcZzipNxIHBHrjvULD0GDnuaaV9GUvMcSDkAe3Wq8wHlnjBPNWC2Bg449P8KgmcbC2eD1yam9jSO5ylkd/iDVnAztWKEcdepI/WvnT41fNpHi185Y+I0X34hkx/Ovo/w+PNvtYlJyougnA44A4r5k+MkkjxeK4/l8s+IWYbeT8sb5/DkV8/ncm8HUio7o/YeEV/t8vJR/Q8R9q+9f2WNVHiH4I2cM2HOnzzWmCeSN28Z79HA/CvguvsX9h7WEl8L+KdJ/5axXkFyoxnh0ZT/6LHP09a/nbNoc+Gv2aP6Symo4Yi190dh8SPD08vhjWzHGbi4toxcQRlQCWRwylfcD8wKz/ifppn0u/DKBaz2aXJRVJeRFXPPqRk/hXrPiLT1kTe4LKqkldoJxjnH+e1cn8TLRrXw9YX8cbmO2s5IZBgM3zoAm72DdfrXyEajVvI/QW/a2ufIHhG6HhP4x6TcxjZH9uiwEPVWbBXJ/n/jX3nps/wBnupIz8ux+g+tfBnxJ8Pyafq93cbIw1vcJtVThsOquufYDvivtTwlrH9raFpmoqQftUEcpIPUlASa+ui1VpqSfQ+NqUpUMRKElv+p6fp12HwBxxmujsn6YJrhdHndwMk57fSus0+YgDkGvBk2pNHqQWh00MmMc4q/bz4Iy2BWJBLlRzWlbSA9s+9NDaNiN89KnVj+frWfC4J64q3G4OD+VbwfQguQk55OfarMbA9KqIc4OetWI2B/wrpTKuXIznrVhCPpVJDVmNuPetkwZaTofrUqtyMYx9aqo+D65qwDkdPwqyGPDe/WnDgnBqMsRg45pQwJ/rQCHMcdvyqtP1JP61K0g9/r61Umbk1BSK8h75z71n3UmPrV2Y8E46VkXkuxWPQYrlqvTQ1RlzybpSO+auWhGBn65rIefEtXbe4BwM1wOoom8aberNqNgATVe6ulXgHNVJ7vyoyScV5X8Q/j94K+HSuNb8Q20NyH2NaQHzp1OM8ouSPxxWE8S5+7TV35HXCg7OT2XXoelTXA9aqtdAE814Jo37Yvwy1+dYI9fe2neTYi3lu8Kt7lz8qjnuRXq1pr1vqFot1a3Ed5bsu5ZoGDow9QR2rzq1arRa9pBxb7qxtShCprCSa8nf8jp4r0butWxd5HWuUiv8vgmrgvNg+8Bis44q60Z2ewaOmivjgCr0d5njcc+lcrbXpyOavx3JPQ4rqpYy/umE6djcNwC2Sc4qwt6qAHdXL3+t2ukWE99f3cVnZ26GSWedwiIo6kk8AV8Z/Gr/goA1nezaZ4AtI51j3IdZvUOGPQNFHnp7t1z0rvoe1xLtSV2ebXnTox56srI++Ytb2NwTgelXYdbM/yg1+P4/bM+MD3aXMnjKclf+Wa20CofqoQA19kfsy/tXXfxPjj03xFYxWmtKg2XNqCIrkDOSVxhGwAeDg5OAK6sRTxOCgp1LNeTM8BKlmMpRopuSV7W6dz69e5DDJxUTSiQYrIttTWcKcjae9WhODginSxKnqbzpcujFZwOD+FKrbj0NQSjcepqZBleOK7VK5yWsy1bzFSOce9X4Zv9rrWVnB9TVmGUY649jVpicbmosnPfPtUqsCM1RicnqR6c1Puxgk446A1upHO0Wd/HYUvmZHtVbcfXI/OlVscAZHoatSJ5SwHHqfSlZsc4JqMNzzxQxJHFJyFYTzCc9uO1Kr5HtUe0HGepppIA4P41k2XYWRuv+NQPnbgDHrih25z1qEsf/rUFpCl+OcfjURPPpSM/YVGzgDnpUsQrNUTSA0M3FQu3as7ksZIcmqdw+0GrMhBzz+NZ94+QauGpz1JaGH4i1eHS9LubyYkRwxNJ8vU4FcB8HtMS90++1iSNm8+4iiEskZBbzDliD6ksc+lbPxG1FrTw1eujDeEPyn+I9h+PQe9a3w68LHw/8P8ATdPnDG6X/TZ4yclZM5Cj/d6D6VniHZqKHh7crfc1/E1uNQ8SzDAO+yjVAByGjkbDfk2Kp+JdUg8BfDrXNZmklkTSNLnvHHmcsYombA9zj9a2pESTxLbtu5NkWAPcb+teQ/ti+K08Hfs/+MJ0wZr+3TTI0ccHznCPg+oQufwrTDRbkk2PF1OWi1Hsfm/48sPN8WeF9FRS0kGmWELDoS8kayt+suK+gBaBfin8PE8tUFppExK4xxsKrgf7x/nXiPjhGn+Pwt7fGYbq2t02D7pjRE6e239K+j4oY5vjlpsaNldN0QhieclpDjH4Gv3jJqVNqqovRSST66WP5xz+vJUqTf8Az6nJ+rjb9T08DEQ4wQOlOhG6MEjB7imyOABjucZH1qRWBHpX3i7s/nh7DlHH+Bpw6+1NDDr15+tPTrjGcnuKL6amLFOOMUp2kgD1xSAso6H05pykEDPXPpT8yRXAVeuQe4NIvGeenegEBue9KSAvPIo0JAH2/Kl7e5oxnnjpQG7jr3I5oYhdnFJjJ6c0u4df50hOQcUtwFKlgOD9AaaOOMbjTix45/pTSSBjnP1pjF35GOCDzmk7cnOfzpwGDg9uKaflPsKat0EIFAOacW5wBRkE8jn3o6kjt24oTuAgXrk5+tL356Um4HIpTzx9eKLj1HFd3HX396QKeSeKX7vQ9Tihhx/LNSm0IbuxnGSaVG56YGeKU88Dp64pCcAE1fQBMc46dhil5AHOf50ZHdc/SnqAwPr1zilzNCuRhSBgcfpRz9ae/wB/jB5P0pp6Y6e9O99R7gee3XtSAgdelOZMdDk+nWkUcdeO1F9AE6np+FLj6k9aUAH3xS8kA9/apewEe3GB0HfFBz+NPIyBRjcOM0XC5G2Ock596UHnnI/WggDoO/50BcDpniq6DEJwe/H6UpyT149qXHIxSEEkgE8UtAAgn2NKSAMHkfnSUA5z1+lLyYhBgDGPzpwYHnGKQYYA8Y96U4A9z70aDEBz1x680pAPXNDDnA/IUo9un1otpoIwyDgNjOOvNA3A9D708AFucZ79uaVgFBOOtPm6Hp36AfXApoy7fzzSg4P49+9K/wAjAgcHtnpQtNCRoHbGRn6UoPJ7fjzSnceg5pWjKrkkD2o06juMy2TwKdnIOMnuTSI2W25B9xzSgbDnHuOOKaEIBtxkfpToxy3OO/WkPt+dO5U470PUGNPB6H6YpQG3nt7U/avboe+M0nDDrx1xSuK9wVyuRj65pQWZtwyD047mgHaufwOaMjHRvXNIkPmHJGeeTSodwwckUgUq2QT759KkDZOMf40riYhKkEcY7U9XzgEc981AwYNgkgEVMg3L97n2oa0BrQVhnqSD0p2fr+XaoQSDhunYCnFuAcA465+lLlJsO3beMfU05evNIQCeCMnsaQFw20jp3FIkcFLfNgfUjmk2YYZP4UBsuPTn8KVgTuwfbIpO9wGgEMTngfnQVLAgH8qcH2qMngUjHDYB5PY0wALgYPQdP/1UjJvHXg00vIuOMinZBPHQ8Yp6plagqn23HvR54yFJyMdcdaUgEE/dHPSm9wVxyfrRow0YKpEmc8HrQ3BHBo6Hrn+lDyYx3B9OanqGo108vLADnsDTGIAORgcUjSZweSKc/OBjH1p2a3LS7kXTnOQeh61BOAc4PB61I5JzVS9n8qCVieFUnP4GqStqdFNNy0MLwhIs+l3s3QyXcoxnOSDjP6V82fE23+03Gqo2RFLrGryFumWihRlGPxr6T8G4k8PRTAECSZ3K4wfvV88fFNUgjeRNzGTUddcjoFJWNM/kBXjZsoywk7H67wpJLH1l5pfcn/kfPvevor9ibV2s/iNrFmZAsVzpbvtI+86SIR+havncjmu4+C3iw+CviZoOpswSBZxFMWOF8uQbGJ+gbP4V/PmKh7SjOK7H9BYSfJWhLzP0m1KEG0MmCSoHA78gcfnVPxJow1LSZ7chWRxgqcYPORn8cVfwLiFELl9rh9/TcB06cYOaZLcmGB1bJ3Agkf0r84u92folOWmh8jfFDwU89/MhiuYfNhlid1ZcLIgJXjng7vXoK9P+BWtjV/hhoU5MjvEhtyZAA2U+UgY42+ldF8RtLs7+7JCm2iu4io43CJhgFiMe+evNec/AaSW3i8V6IyCGTTNWZliHCiNgBwPTIJ/4FxX02XVFKDg+h5uYq/JV67H0Bo0wRiwHXriuvsJdwUjoeemK4HTZtr5AViOOR0+ldfp04RVBJJ9e9cmIjyTuhU3dXZ1NvJgDqa07eTHasO2myVx39q1IWPB7VzKZ0NXNqGUnvV2E55xWVbTDO319avRS84zwK6osyaNJDwPap42wRziqMco4zVlG6V0piLwfA61OrccfpVBHz/OrcfNaxYFlGJGKsI+V9PpVNT7VJG209cVqmNouh+vTnsaa3A65PTiohICaRpML04/nTuQkK7Y9wexNVnbOfSnM+e1RseaiTNkiGYjBx1rG1J/3beuK15znOP0rH1GMshx1x2rgqt2KjvqchcXnlyHOcVPZ6iH6HOKxteV4GLgHAyCayNN1tRcYUnaAOcfpXzNau4ydz6fDYZVad0dhrks11p80cRIcqQDnHavgD4z/AAb1J7++nfNxLJIzFtnzZJz1z9Oe+K+9IdSjnTlhjrg1h6v4Y07U1lZwhYgltwz0rChiakKylSep6VCdOFCeGrwvCW5+SusaPcaNM8UgYANjOOOK6L4efEDxb4S1SEeG9YvLKQNxFHITGeucoflI5PavuTx5+zlpXiZj5lsZB1zF8vHpWD4S/Zc0vwxcieGOXczZ3T/M6n/Jr7J5tCpRcasLy+9HykOHFDFRq0K3LT+d15IsfD/9onW5fs0HirTB8zLD9qsE5LdMshPr3Br3Cx8RJewo6MGVhkVwn/CsobeD5LSPapBwF7/nWnpVo2nqqcgD5Rz/ACr4XE25nKCsfoLpYeUEoHoFnfM+3pya2EuSsZ56CuN02VkbPPPNdJZShiBnPoM1yUZSczxcTh7bHm/xk8Aah8S7A2l3cO2mRnzEtYRgbsYJb+9xwM9Mmvhj4w/s/wCseAJ2vEhM+nFsGReWj6YDenoMV+pdvZ/aAAVyPaodQ8HWOqWksF1axzRyY3K6gg4Oa+twlWvhffp6rqjxMX9VxdJUK8Ntmt0fkd4J+GGq+Jb5SLSU2yEF2UDp6DPGa+xfg18LP+Edura68jyTHtA2scgjv1r6KPwv0uzJMNsluOOIkCjj2qeLQYbMjC9B1x1rkzbFYnFJX0j2R6mTfVMspSjhleUt29zc0e9ZYkVj0HWuhhvtyjmuMjm8twBWpb3nAGa5sLVkrIxxFK/vM6iOYOepzV2L7owKwrFmkwT0NdFagsvAPT0r6yg21qfPVEoiAH0p4z1xVgwZXOPwqH7tdJipIsxSYAqys3vjPaqEPX2qyjJjBzj164NWmS0Wjjgg5P1pyEMf/r1AhHIBJHrUq5Pvinciw85zgDGPelDAAYHFMLY56Gk34JAH4UXFYe7AioWIJxmgvuGSMVE0gAx+NIQjHaxx6VC8m6lZ+1QkjPWk2a9AJzUbctmlJ461G7e9Q2ZsRnxmoWbPenbun86hZsLWZk2MlfArIvZxgjPNXp3NY905Ynnp0zXXSV3c4qjucL4/sDr+oeH9GVmCXOowST4JBEERMrcjpkqq/jXpnh7UIr9Lu4hIMKTGBADnAQAHJ785ri7G1i1Dx5JPKDs06zfahb5WZyBk9v4TXdaRpEGh6dFbW67FGWb3Y8kn3rkrc0qptRa5ENtgr3sz+WMwILdHPf8AiI/UV8qft2+JrS8l+GngWbDnVdbjv7oM2F8hT5QVsdiZGP8AwGvqu8uBGCpYKv8AExOMDua/Kj46fG9/G37R154os3t2sNLnNnprOC8ZgiLBX753Es4x/eFepl8eevG+yaPOzWbjhp8u7TSMn4baiPEX7SlvqSgiO41S4u/Xap3v+gr6J8LRG9+NfiGYkN9l02BCCOQWwT9ef514N+yhYJqHxGvdQmyz2dhNMCf77FU/k7V758Mt138RfHd44wU+yW24HhiEJI/QV+68N008I6i6yb/4H4H84cXVeXEVox+xRS++a/RnpjJlkGM5PJqWMErzUKDNwTkjC4x61Nur7PXY/DJdhygdutOVhu5/xpqnIz0+lO6f54przMx4PzZ496TPPA78AU3HPpSqMH0oSsQTDB9fqKTGcjueKT7pyO/6UdPbFSSG3I6kj3p24DHbvScsevbrSMpxu44p3QBu454pcAN/n1pF6Aen5UpIJ6YPSjYAHOKVu4Bxk0mcmgnP/wBamIAM0hTJ5w2KAeDlh60E8ZxRZoYZ9O/elbgjPekDDP8AT0peo9vWjYAboTjp09qT+lDNjt9aFOQeKErIBxODyOKUliMZHHYUzJJxjqPSlUFh6jvVJCAHIboPUdqUAHt149qQA5AJ5HoeKUDHWhjEBHp+FICeD+lOAz9PT1pGyRxwKWiEOBz2Jpu0joKOpPBP8zS5Gcn6Uh7CBsnGc+vNIRnPf6CgDdnt25NOwD2696pJINhFY85B59qXOO31pAozgA/WnDHpmh6aiYgGefpz/n/PNJnGcc9zg09mBA47dKj24PHDUb7jQpXI/H1pO3P8qdwAR+lNHOSeeKaEKBnjp/SjaO3B96G64pQeOn1qHcBoIznBI9TQCSOmc0d+T7EmgEnJ6VTQxUJyc9e+aUggcmkAyDwKA27BxyP5VL30AQDsaAvt/WlZixC46d/SkB9f1FUtQMjI2n+eaN4wT1P1pDn8M9SKTy+QaVl1PR0HkDaD0oyQNpPP15pck9Tx25pvPORz6YpCQoOwZ/I5pCPxzzzQuN2MdaUYPGf/AK9DsncBMcZH3j39aVj64yPXrStgkkUNsYcLzng0b6gOUruyTx6dTTpCrkeoHOO9MUjBByTxj2pMgcgfr2osK2pK3C4A3DGDx1pFBOcDnPYfp9KFQq3DZ46etJ5jIeeT2FJLsT6ClDu5HHt0pNuMknI9qfv8wcZyOuKfnoSM8fn0pc1hXaIVQFu+Kn2q/H6moidpzjP0709ExjsR29aGJjcBeAMjr+FOEY2ZG7PXmhxzwOc0BShx1z1/xovcLgxKqAPmP9aCNwXg5x06UGPeg9acMoMH7o96BBEpXP6UuM9ccUjM33hjr0HrSrgLnp9al9yRrNhwqjOfzpxkAHIx257im7cuCcdcjilK7/c09B6DN+4kYwcgcjrQRhsbR0zmmuNpHbv0o2lsEkHPXjgVViiVjj+HIx+NKjBmOQPxpgQ8EE8etLu27Ryc8ZxU76ImwFiM8Z5+tN5L4JweucVIjcf55qF1JZh3HAFNAiXbg9c88e1RyLnktle+P6UByBjORnk0wkKxRxnPTaKErblpMc5AACEcdjTPNyecgUrLxx94d+nFM4zgfe9qNOpSQ12LL0rO1Rv9FlOcfKf5VpN2BOO3tWTrTgWk5HXy2A9jilpsdeHV5pGd4TDw+GNPTkOxLH8WyK+a/jJcNHo1gi7Wf7dq6ySbj82ZE5/SvqLSY0t9NslPAUDOBjGK+UfitM83hXTZDkM0d5L07veAH9OK8TOZOOCqNLSx+pcI+/j5S7z/APbZniR60A4Ip+PlzkZz09aZX4Qfv5+jvwJ8bf8ACbfD3SNRLL5zR+RPGDkrJH8rH8cZHsa9EniUpI55wpbBPTjrXxR+yH8RX0XxLJ4Ynk22upN5sHtMq8j/AIEo/NR619r29zHcxNGGG7byDycV+f46i6FeULaPVH3uCrurSjJfM53W7BpbCE8vJtK4Gecrg9K8A8HW1x4T+OWt6Vcrtk1CzS8SSM8NEUBXI9uQT619JSEz2Ns52oxmCZbgLzjP5V87/EUN4e/aA8LXscipFPYyQSrjdmMO/t6t068HFaZVJqq4PsVj23DTuj2zTptzqQQQe+c12Fg+URsZ7Hn9a4W1cQzKoKsBhQVHB9T9D2rrtLk+RQWUkDIJ/rXdio3Oem9EdXZSEIMnlcZ9K2LabcuCea562lJUD17VrW75FeQ7pnZHVG1G/OauwzZrIhlwAMk/0q5bzYbk4U1vCYNGzA20DBq5E+6suGX361cR9vtXXGSMmaCHHSrUchxz+dZ8cmasI/HHIroUhF9Xz+FShqpxyHgdanjbitkykTq1O4bPBqLdTgxOK1HYCOaawx3xT+T3pjVnICF1B7fjVO5gEiH9Kvv3pjICMdqwcUw1OG17RRcIwwceteXatpF5o87lUJi3Z3jtnpmvf7i13A8cHrXP6p4ciugS0atg8ZrxcVgfae9E9rB494d2ex4la6/NHL5Ug+cdQOtbttqMjyoHidkfIJBHy8cZrqZfBlqCT5Az6k5pqeG1iGAvI/nXlQwUoVLo9ueZUqkdEM0xt0WO2fWrrWqy8FRinWumeUNoHHcitWG1HAx+dexGlpqeROur3Rnx6X5qYCjHSs268JJJ9yMAkYruLO0XHtVr7In92h4OFVamUcdUpSvE8yj8MPEfnPQ8ba3dJ0Py3yOd3Wumn02M84AJ9KbaJ5UmzFZQy+NNmtTMalWNiezsxDEMDJ9RVlosrxwe1WYF4HepTFg+1e5CkoxsjxpSbd2YV3EcBSSfw61hahC+G2qT9a7iS08zggGoTpiEZKg+1Z1cKquhvSxPsmeaQ6bfS3HAATv610Wl6FNkGQYrr4tLQdFx7AVcisQCCF5rnp5bCE+Y2rZjOqrIzrHTdoVSMAVu21lsUds1JBahVHvV1V44xXrRgo7HkTqNlWSLIx/KqNxBtYgA/wCNbDrx0qtJECD0oaJjKxmKMc+tSI+7OB+BqSSEAjj8qYiBTnrjsaEdFyWNSW5OD6DpUwXnnNQlwcYGD7U4TY7E1IiTOcd6a23OB1x3pplJ5zgU3ccdyferIGswAOeagkYE1I5FQO2SaTKQ1ifzpu6nEj6UxsDioZVxrNUbnFKTz3qNz+FRcyYxzUMjcH1p7tnjpUEuD+FIykypOeCSf/r1RuVAGfcVfkG481n6gdkJcDO3pzXTTdjjkc/4GtTc61rcs8QZWljVD6hGLHj6kV39xJhfoKwPCNoIIp5Nuzdzx78/1q74g1mz0DQ9Q1TUJhb2FlbvcXEznARFBJP5CsHK82bw0R89ftvfGVfhl8KZ9KtJTHr3iQPZQBThorfA86X8jsHTlsjoa/MS4gaCTaepVX4OcAqGHP4133x5+Kt/8ZPiRqXiS8DxQTYjs4HOfJt1yEUfXlj7sTXEwPs065OyPdlI8kneM7jwPwwfwr6DC0lSik+p8zja7q1NNUtD6A/Y6tl+2+KLlgDtggiDHsWc/wDxNey/BhmuLXxXqEjswu9bmCMwwWCAAf4V5B+zCn9leA/GGrNlULopcHoEjdyf/HhXrnwNMkvwys7plCPc3FzLj03SHFfuGQx5cHSS2ab/ABP5z4rk3WxtTo5U4fdG7/FHotq4kDvyMsevp2qyPeq8MWxFC9h69anTr1/Lmvqnvofj87Xuh69OeaXp2600e4qQN09u3Sl6GLAAHHTPYClRee9IQXbinZ+bgZPY5pokcvXHIPc0HOR+v0oJLD0/SkBOKZIp6469j70v+fxpoJJ5+8felI9sn0xSaAQr15xSng84BHSk8wBTnrQCSc4PHtTSY9Rc8+9Jjj3pxx1HHf8ACkzgZ6CgkAuB7H1pDjce4HrRkk56f1o4Ueo6il1GLtC84xSDBoBJx6d+KUn5gOT1p7ALjt1pGGGFIGO38elAPdh3/OgAXOR1/wAaXbg5zQWJI4wenXFBPzY5qlcQg4B47d6eGPQdBzmmhc9acRjODkGlowF5PPTHIGaacjI56Yp3TPT3FMzkn0FCuhIC2eP6dKdjI5/GmgY5x7ULkDB5zzzRYYA4OAckdKX7wweP60fe6ZPvQB83HFPS+gBgZHenFhnpk03GevU9qU8uTnt0FStQE4zk8d6aWPrgdsU7aST6fzpzMuzG3BzVdbAMZuDjBoUkEZ+vWkwDycYoAIJyadrIY9jkjtSZAPvjoKachT6GgcHpx6ZqbIVgGGz396DycfpQcHoOfT2ox6/yqrALjbk9KA2OvT2pcjn+VGCenB+lTpYdxp7Acc96cH4GVyfekx1GB6UDB68mhpdRGUcAc96jPA55+tLnBHc4pxZGTnt696SPRGLjoeAe9PdeNwOfpxUTPsZTjOacCNuOhPQAdaprqVbqC5C4PXp7CnKAg5GAe1ICQpJ6+oo3Ag7uBntU2uAuOR2HbFBPygf/AKqDgc54pG+cDtihEj49oyCeOoobj2PUAmmbdgBGQTzTVznHGaa3uOxMCwTOTtJ7UYLtjPP9aF+7ngj0zSGTK9Mc54pehI5yFxgkEcZpY3K8n8c1ETznqTUqgKAc4B49TR0sJisxZwBzjvTieAxyfb/P4VDnH/16TcQAevv6VNugcpbT7o3EZ75/lTWwHweR1qugyw9uD6VMrqpPqeCPSlazIasx5JyAaTBIwenpTck89B6GmgkZOcjqaEibFkKDnmoXG5uDgD34qTzcquOee1NIBJzyMfpSV0JaCZA78dDmkGUOTk+gp8igKBj5RUW8owXIIx09Ka1KWpKV3Dd09qbkupAbmkMmBnrSKTwc8enrR0FYViQu1QWBP/66RASORzinccnkevvQU4Jzx3p30C4mCAT3A4xSrwpxgenpTYxuJJHbk4pAdxIGeKH2GIkZHzHqO3pSENnnoAKlAwACfypsq4wQOeBSTTZSeoxARxyV7Y4pr/JkflmnqcfKMAevTn/P86ilAOfUUtWyluMY7wPXrWRrSH7BcHGcKT68D+dajbgrZ5GCayfEDkaRcv0KoSKLNbM7sOv3kV5oQy/Z9LSQjO2POMe2a+RPi872ug+H92C09vOjexFyWOPfpX1vqUgPh+RxwPs+4gduK+Tvjk4l0Lwi44V4rlxxj/luwP48V8/n05Ry6qvJH6jwVdYzVby/KMmeOUVYDAWsi4+YupB79G/xFV6/D2rH76XdM1G40fUba+tZDDc20qzRSL1V1OQfzFfod8HvijafEbwxbanEY0uWAjuYhjdFKANwPoCTkexFfnL+Fd78IPidefDDxTFewyyCwnKxXsCMf3kWeSBkAsOSM+4715OY4P61TuviW3+R62X4v6vUtL4XufolfygxPhgF3569K+f/AI6SwNq2havC7/6BfRW8soUHZuDkg/iV6+tet6V4mg1vS4bmy3vBdxCaznZOJVbO3A9enHrxXP8AxM8JHVPC7zy5abMtzIxzjcsJzx6jiviqDlhqycj7hwjOm0bOlOJYI2+ZCEAPzcMR3xXVae/AOemPrXAeAr46j4ZsJS/myPErlyuCcgEE/rXa2bMMgZCryT0r3qvvK54dK+zOtspQD1xngZP9K2beXI7fSuWspgMAZOTjAFb1u3yrXizdnqejA24m6HtV2Bjkdqy4GPHPA9qvROQMjtTU1EtmxE23bmrSTqDtzz2FZMcx4yTVuIK5B71vF2INaJx+FWEbms6N8EZq2jcDPWt4SM5F1CegNWY5COtUEbGKnjautTBF9Tk04HBxVeNu1TA8VspDJA2PagkdKYTzRup3uAp578Uhx160HrRnj2poBpG7g8VXliq1/DUbKCCOtKyHexky2wJBAqo9krdu/pWzInpVdouc1zypdUPnsZhsxH060wRkSAAHJ64HStJ4c/56U+C3+bOKzdJ3BVLktvBhR+tWvs+Dz+lTwwdOOKnaLk967KdOyIcjJniyelV1gBkzjmteSDI6VWEW1unINXKmmCkS20ZGPU1a8n8aS1jy6jua0Wg6ds9KaVjOUrGaI88jtT0j3DFW5Lb0+lNWHyyPSqRNxsUePb3q4ig84FCxhR0/+tU6DaBmrSMXIFXjNPK4XjFKuDnuadgH+YrQVxh61DKg9KssM9KYVDDIqJFplF04yTnFV3Vc+var8ijJ64qCSIHPHasjVSKoGOc49qUcdCKkaPGD6+9MYY96B8wDpkcY7UjH5SaCQTx3/Gm554xUDuRuc+lQP1qaQZPHFQMTSbKTGsaaTxwelB/Sm1DJbGsMZ71Gx61I/wCtRPgDr+FIRG7Y7gVXc54qZ+/8qhYDNNGMyvIcdOeKyNUbMJB44PFa0p4P8q57XbpbW1kmaRI4olLO7sFVF7kk9B711U9DikzX065Fvp8a5JZlGfevmj9vD4uxeGPh3/whVtdeXrXiJk+0RRN88FijZZmx0DsAvPUb/Q1yPxf/AG79K8LJPpfgeGPX9TQBF1OdSLOHqCVGQZTwMdF5zlulfGniTxHf+MbpvFOuarPqGu6hezC5nmG5mASMj2A+baFAwAMAAACnhcNU5/aTVkvxObE4uEKThTd2c9q83nTKPkIiRYg0Z+Vtoxn+VUw3G3Pykgkf5+ppDzjJwhPbnFRjk17qWlj59KyPpz4dbdL/AGXfEU6kxNczS5bODIPkQD+mK90+GOm/2Z4B8PWpVQVtRKygdNwzz7814DqcTab+zZ4G0pV2yarfPJJjqw8wlf02/lX0xooSKzhReERFjQY6ADrX7plNNwoU0+kVp52P5x4oqN0py/nrVH8o2iv1NQHAHanjtUYHQVIB04HpXv300Py1ig89aeoyKTrmlGSeM59qZkxw+YYyMD1oHJA7+4pyYAxzmkAwenQUIkcT9D36Uvrjk9sUKPlGB9fQ0mOMckCk0QKox36dO2aRlwAST+FIeMEYxTtnPX/69O/UYYGP5mg59MDvSD3oJJJwMj3ouICcgHOAeOgoHPXINLt9OO9HpnHWk+wxDjGORQM4waVgTgHp6UbRjOTmjoAgbvS9Oeme5pAOOw+lL1HTijZiAnPfAzR7e1IBk8HIpRz2/LtTAM5JPp6UN3Pf0PrQACw4pWX0pqS2C4qtxx0pudpOOppxXd1HHpTSOep60lYaFzkcEn+dGNuTxnrzQF46/hml4U9s007CGsBgeuMZp2VUDPWkzuP9M0EEnB5x3o9QHIAV+Y4B9KaMeufQe9Jj5hx+NOG0p/t5o22AXIzj1peHHPI9PWmnG0nqe3PFMxkHoSOeKLdhWJGX/wDXTcHJwPz70BiGx1NDEkcUtVoMOSVHOBS/dIJHIH40gHJJOPcU5cbh+vNDfcBpIzgD9KF2nqdo7H0/zijjJ5obpnPJ4waeiGJ0OCRgevWl4wT0PrTMY49KeOCDjr+GKqyYgHDelJknvx7dqVRyO56daQMWI+nei2twFBO3GMj0oyR06UZ+bjA79acOSe9S7aC2MHHAJ6elJyffn8zTv4exB7UgQA/NwfeqTPVuGd386RcAZI/CnDCnn06+lNViF2g//Xo3ESeZk7fzxQpB6/z6Uzy2APGV70oAUZJFTZLYLLoSOnOAeM0nAGe/WgENnrwO9KGyc4+pqbMkRj5noPTFGcdOMDIFH06fWjAJGTxVLQQZ5+vQ0dvWlwCvrmmq+CMc468UX7DFB5HtzT32uw2n8KQ85zx+HFN8wlVzxj/OaW4bkikKp5DdqAVbrgY96jzkjHA9zTlGQDwf5Umrak2H7tq8Gow2WyevvS7cMRnp+tJ0IB5GeR6U0MlGZEJ4J7ZpFQtz09qRXCjIGRjvQr/MMjn1FGpOpLtCksByRjn2oVyoOQRz1NNVtxPX0yaDuUk8n1GKgm3ceuGjwQemOaj2qQcHaAcE0oPmDaRx1pVwc5BIxxT2DYYdzDPXHNKm5l2+nc1JHggbeR602QjCnHTjAovd2C/QeXIwSM/WmsyyR4JwOCR0oTP8TD2pT1OVyPpStYQnTLd+h9/ekA6jPJ55PP0qQY56H0qJn/eZCrt65p7gtR24qPU+lNkbZ1ycnpTWIJBxxkZPpRLIAcg80rFJajj844+VhxzVZunX/GplUMNzc+lV5AN3UnmnHexpFBNhVOOf8965zxtdG28NX8ittKxEg56VvSKRHzn6e9c58QCD4R1UqTkxADHuQKLfM9TARTxFNP8AmX5ot6wyw+H5lxhTahT7DaK+NPirqY1DSPC6KR+5t50YDsftEh/livs3X2K6VPtGQLfnnp8lfF/xG2f8I5oWwsxSe7U5UADLqwA7nrnmvluIrvLpr0f4o/VOBrOq21rzL/0mRw1vb+db3L5x5SB8Y6/Mq/8As36VVrT0yQpYamvy/PAF5GT/AK2M8enTr9azGGGIPrX45KDUIy7n7gm22mNooorAo+tf2PvFUF74e1fRbmWSS906Rb23UsTiFsK2PQK+D9Xr6SvrSPUPDt6HJdTCwAbvu+U/oce9fmf4f8Q6h4Y1SHUdMuns7uE5WSM9fYjoQe4PBr7C+BXx9tPHliukas0Ntr6SApECVW6HUsvYEf3c/T2+MzfAVVN4iltu/I+xy3GwnTjRm7SW3mjvNDhOm6tqNhsAFmVRcHsV6Y7Yx+tdRabmCsxDMowRjAJrmrmcReNbqQHm6VZSG4bcpIY4/Kupt2MsqsxJMnqeamlLmoRZ1VFyVH5m3bMse0AglhkH+lbdvIdqgmsPT5n2/eJCnDLjrWzb4Yg9sV5tVa3Nou5r2sgYjGPxrSjbism0wMdxWih6dh6VjozXcuo9WoZSD/niqCN/+qrCNzXTGTYrGrG+R1xVqFjmsuJ9vvV2Gb9K3TJZpo2amR8fSqkUmRUytk471spamKLayEHPap1l3e3tVJGqZX210KRbLIlFOD571W8zPt+FOEgxjNapkNk5fNBaq7SDrnmkMh4JNaLUm5ZDe/4UvOKro/1p4lPTv6VovMTY50DDmomj7c1Juz2+tKOap2IuQmDJzUkMf7zFPJzUkCgNUWuVFGnBbjyAx60nl7iQBjGMVYtplEeMjOPWg7SxIPNdEbAtyk0WDjFRmDI6fnWmIQT1PNL9mCnr+dU0iiCztwnOD9fWr/lhhyOfamKQoAzkU7zgOAR+FSooizY14+OuV+lRlMYHU/TrViNhICD+lI8YAA7UrEvTQhwAPwpQ5PSkfrUJcjrkY7UXIsWfNwfWlWYk+1U/MOackvOe3tRcVi75nGaazA49u9VhOe+T+lL5uMelDYyXr1pjfn7UhbOKQyBQScce9ZtlrUY+Anp/SoD35xUkhDnOc1GCCagaVhgBx2+lMPH/AOqpSeTURyF5/UUGhFIfWoWHHrUr8fWonOeTUMpDD1qNunU09sYprDnkVImMb+dRMc1K3A/pULc0EXIzz9KjfjrTyeKjmbANUjGZSuHwrCvAf2w/Ef8Awj/wB8UzxOEubkQWKYPJWSQB8f8AAc17rfuAvPXpxXx9/wAFCNeSz+GHh7SSj+ffaqbkOB8ojjjYEZ9cuv616GHV2eVXlaLPgIc5PpV6GSEaRMrH/SPPjKjPVNr7s/jt/Os+ntg9Bjgd69dHgPUe+zHVgTjGcH681f0e2SfW7KLZ9pjaRCyKD8w4LD19RVOYKg2qQyDkMBySQMjPt/jWp4RjuJfEFsLYjz2yiljgZKlf6114SHta8IWvdr8zGtLlpSlfoz6V1jSP7Xuvg7oNuu+KGyN86g8bWbeu70+4RX0CYtqqAMBfxryXwTYfbvjHqhQ+bYeHtPtrCFhwEIhCBcdchjIfyr1+IcDHUV++YWnyRb/rY/l/iWvepSoRekY83zm3J387NEivke9SrwQCaiBCsB3Penqc4z1rsS0PhWPxzjqBTweRnp0pFUGloVjJjxgH0pwy2D09qjGQM09BwD3/AJ0yGKpy2P8A9dCnJPtSqMY4x+NIOAORkUuZCEKFhjJJ+tChgOu7+dJzkjrj3py+4K9utMoXJxznjpigNnGOlJkA0ufbp60tCA2nPUZ/pSEEHAzjrSbad6c5Pr/n/PFMBMMBnAP9aN2BzyR1pSfTr6ZpF9CMfQUul2MRRuU9s9KGA6EikzyePYkihDn6Ac1WvUof6+npQfrmgDp3x/OjB+vekQKOlBOTkn86Qjmk5J/zipXkApYsx7kUuduR0PbFAcjpSE5yevr6VSAXg4xwfpSMG5pFypNKWx97t3poAz0YfpUrMd3HAHpUWMcnP59OKNxGMnNDXMDQFs4/w5pGBZfWgt83/wBel5UYB/ChXQbAvPU+1Oz93P5U3qOeKMbl44HvQ2AdM5pcjkDr0xSFcYHb0Hel6dOaQAecDGfrTcYBAz6YpxUjqeelJg5+tUncEL3Pr64oGACD37UfKR0z7j/PvS7gAeuMnvS3GNbnjijGGHr1FKT+dKTv/DjpxTTsIROe/GOvpQeMGgMQx74/OnbsjAH50mDGqQT6mnZUcHbn60wnuDzx/KnLkjqB9aXL1uBhB8AdSfQdqUHP49hSMBw3FKV28dTT0Z6YvlZQEEZPvQij0H09KI5CvGT+PakJwOR79aO6Ya7ABtOc/gD+lL5akk55+lIT37+g55pQB97PXrSs11AQLg4U/lS9CQBxz2puB1z7jNPDYx24q3foNiqQcZ/T0pzNnpUa7QDwMY/Wjf8ANStqTYcqHPpn1p7RhR16560q4dT1AH61ESdwJJGDkVOrJ3FU7TyKUNtbP6UKMn+tBcnjAI9qNx7iN6Y60oQnnpnikJAPTp6UrZKgHPHFWIM4xg/rQxAAye2OTmmgZ7E/1pQflP8AKgCVzuA9T1BPSmL8vXGR0pNpQ47dDSliR14PFT5B6C5Ocg49gaDvLDdz6DFOVlRuRjPIpHYh8jtSvqLqN3bcBuT6Z6VIpDKRnaD24qIrg+uKO4J6d6Grg1cexKk4JHIpyH5cHnPrTMg55256mpFXC8Agnik9hPYUdMkY56daasgVjn8c96dIWTIBHI7CmJt7gflStcSJQQQT1H61GylZBtPHcU8LuAI4444601s4HOPbFStNhIRzubHIz7VE6AscnI7cd/SpSykkZOenNIxGdvY9+uaabRadiJThuOVz2GcCmSfMgJ4Gakx5bAcmm5O08Y9Caq+uha7lZmIcfMcD05rnvG0Yl8NaiP8ApmCB6nIroUbMx49ePSsjxpEW8Oag68bY8579R+dDfLa56WDfLiKfqvzE8Qbm0q62EYEJyfUba+IPiBqKXEttaRgqIJJnKZJ2lm4/QA/jX3HrD+Xpl3jHED8sBx8tfBHihAl5KMAsZXO8MDkHGOO1fH8T831N220P1zgGClOq30tb7mg8IwRXOqSRTNtja0uSeTjIhdl6f7QHFZ2p201pfSxTnMwOXyc8kZ7/AFq54XWZ9TPkD5xDKS3ZR5bZY+wqlqVzFdXTSRQiBCFGzcW5CgE5PPJBP41+UScXh4rrdn7Gr+2fayKVFFFcR0C9TVmyvJ9PuY7i3me3niYPHLGxVlYcggjoaq9KXmhq402ndH0X8LP2idT1PxHpOm+JIf7QaSQwpewriYl8ABwB8wz1xj3r6z04M0arnJBDDj/Pr+tfmVZXT2V5DcxsyyROHUqcHIOetfpD4c1uPVLG3v7do3t7mCOeMKDjDAdM84rw8Xh407OCsn9x7+DxE6l1N3aOusEYZJHHT/69bVuSoGB0rDhVNxICtznOc8iti1fKgCvmqiu9T26cjVtyVAxWjFkjp2rNgJJFaEOdvJ5rn22OpMuJ2z2qwnGKhiwepqdR6VpFk3LETVbhPBx171Ui68VcRs445rVPoTe+hcibA4FWFbjpiqsRxnmp0PzVvEhk4HcdT61IGqEMAKUsCPWtUTcnD8f1o34PWod5pu/nB7frWnMRYsF/fj1ozwBx9KrNJgdR+dCTAmqVQVmXQ3y/kMClD8etVlkx+FKZQBV+0QFtGyfapAwrNa6CdOT6VFJqqRoTnjHSj2qNI05S2NdpQv8AWoZtRjh/irl7vxA8hKhtq+lUzqYlyN35Gl7Q74YZr4jq/wC3wh5BPuKePEijpurklvA3G79akN3tXrWqqWOlUEdxY6/5p4J6Vdk1cLjn9a83g1KRZFLEKScfKTWgdS3Nw3T3pRxEZaIJ4Szudi2snPX8M1B/bZ3kdBXL/amJzu+maX7URzu/HNDqkqjFbnb2utLswcc960476OVQc15mL/YQ27p0q5b+JdhAzu96l17bnLUwblrE795Qw69qrO/PPJ+lYdrrazKMP17Gr6XoYc/nVxqqS3OF0nB2ZaySSMY96RpccY/HFVjddwage4znJodVBydzQ88U1pTtwOKzxOD3pwn3Ad6FVTDkRfWfIPUe9ITxwfwzVVHI+oqdX3cc4p8yY0SI3I5J+tHXt+NNVj2FODZAHequNi7R1HSkcYHHA6Uu7I9aaxOBn6YpCIHODxULCppTz3/GmAZqWXchIz601qlPB4qMnjrTtczZE35VAcKoUdAKmlNV3NFrEkTNjjNVriUgc8Z9amkxzVC4kIPX8qqKMJ7Gdez4DHuB1r8//wDgof4mlu/iF4c8PceTpumfaSB18yZzkH6LGv8A31X3venfKiDOGIFflZ+1H4uPjX47+LrxciC2vDp8Kk5wkA8rP4lGb/gVetho21PDxctLHk9WkGLdiVXDsFDEjIx1469xzVWpcKI1bd8xJBXHQcYP6n8q7jyhnSu9+Dlytn4vjlmQG2I2PIcYQ5DLgnjJKYFcCK6zw1f+TpktrAJGu55gqxo2N+VKrxjkgsTXrZXZYum29nf7jgx0XUw8qa66el+p9i/BS0Emja3qr8y6lqs0gkH8SLhev+9v47V6OvJH+GK5j4e6T/wj/gnRNNWMRm2tVVsDALHLOfqWJNdQnXk/Uk1+8078qctz+Ss4rLEY6rOO13b0Wi/BIVj+A9alTopHHHSoimQeTmpIz2PP0rSy6HhPYkGR/jSgc4/rSZwc9utPRsH096oyYZb16U9cgjsAKbjJ49KUNxwM46UaPYkepyBzikPH4U4Zx7mkC89B/jU6EDdh59/UU1QRzjJp2Ru7mncHqM0Xb3KuJ1AIH0pQT17/AJ0pI6H9KTgD72OKoQi7m64FLg8dlpcnafxoB+XBqfMBoGcH09qQ5I9PpTiCe3GaOCf1qloIaW4P05/z/nrSg8A9j60vX3HP1pCAQPT1oGL1B5x65oAJxg++DSYyuMcUoAGPSktgDcWJJ9aQEDB7noSKUnj37Co3Yng1SGiTPJ46U0cnp7cCl3dcde1L0GcYNLQQgzk9/fFG4MN360hJ6Yx/jSg4HQ8frQloAdff8aBkcfjzRkAcDmkw3r27d6aAM8Dv+NK3PbPrxRyMHGeKXoOBnHqKd7AK5J+vpTQd2MHGaM8Y4GfSgDGePpS6CEALE+vbNPDbe3HpTDkH9adw2R1H0oauimKCT3PHcd6TAJ6DJ9qTjoATSlgMf5NL0EOIC+g49cU05/zxThnqRScBuMdKadhARgnI/CjGOoHJ6il3fMOc56U0k9evOaNwBu/H6UBsdT17UpXLYAz/AJ/z+VJt7cfSnolYBwIJJPWnAAehpq8Z9evtSFiOxqbXC1zFQkDOAQOBTWJI64/rScoM4yQPypVZs/Ln8KLdT1PMQkjGeP50rOdoUfyprctyMZ5xQWycdxV2TCwmc5yPrTwcfKRgUEMPm696cEYndnHP3vWk2rDY0jaR6etK5IP17U7IzxjH16UzO5sfw0k3uyQHU9frT8L/APXpQcAZxSSBcAjnnNPcW7HHA4BJHUVG6nbnn3zTwSq5IyaTAYZxxSTsC0BCSvB60Zz2NIRhh3Ht3owpbnntg0eYhcAg4zQgJIA/nQFwf8OopVGD2x6D0ougHou7A5GOtOEQ3FSc47VGTwOmc0oYr0OKVmKzHybcEcA5qIHnHOPWnFD94jOTQTuO49R6ChAtBmSSCealUDOThunSm7CRnr/PFM3Y607X0Qbk4ZWXaBnHY0m8pnGMnqSKaOVPX/EUbsvknjoTU2FYQDPOOO+ac0jOAD97pkdaeG35yRgc0hw+eCM8Zpp33QX7js4GT270oIkGfTjmo1fg55P+cUI7IOV445FTbsTYlPyAYGT7elMkJ3KMHJHBPSgMVUbzn0FSEhl6ZB9e9LYWxAsZPBByvfNIRnnqOQcVIRn7pIx3xmo23AsD07YFCd3uUncRsbwm0k9j3qKbOfTHpUjHDKOPoaa3Od3JJoNEVB8svy569BWb4rJfQrwFScRbiPXHNaqctIM/Nx26Cs7xEnm6Rdh22/um6c44qpdz0MO7VoPzRU8Q8aHfnG4fZpOB7oa+I/G+kRafZaXcqAZLtWkdhnB5HrX3Dcxrf2caY/dSJj8xivjLxnaTT+AtJu5AR9nvbi2bd1JIBH5bTXynEacsFK/Q/WuBpuE5xva8kn81L9Uct4V4up23yKRC4Ajx82Rgg+2Cawyea7fwfYo7Lcof9VptzM4PGWXfgD81rh261+TV6Sp0oNPV3/Rn7JTlzVZ/L9RKKKK886wooooAU8V9wfs3+Jjrvwo0fe5afT5HsJDjGQpyn1ARlH4Gvh/npX0l+x34ha3u/E2jM3yTRRXagtjBRirAe5Dr0/u1yYuN6TfY68LPkqq59cWU4IUEjpnpW9ZS7gOPb61yunuVbGc+ntXQ2kgUjHJ+vSvka6PrYeRvW4PNaVuxOCayLaXPU5zWjbTbdv6YrhtbU6E7GrEfarMf4VRgk3dPyFXE6e1apdynqWouTjp7VciHtVGJvmHar8PQY5NWl3IbsTqT6VIG59AaRMdTz9KPWtFo7Gd7kud3vRvxwMkU1RgcY5ofjitLjWug/wA3ApS+QTn8ag4yOaJRge9YSnYtRILifYetRLfBcZPNUr+7EeSSB9a56fxFEkjLu5B7nGK4JYyKla53wwsprRHaC+HXI9abJqqoCTjj3rh5/FMMQBMi5x3asa/8boiSBXBODjFP6zdXRvSy+c3ax3GoeIEj3fvAB6E1ympeIGlLSQsDIO5JwRn0rzjUvHQEjkzpn0zz+RrD1Dx2IEZvOUBfvMTnH+eKyVeTZ9XhMnkraHp3/CSzRy7ZGK7gT8pBAXjv+PSn/wDCQuDktnjqTivFm+Is8McjxypIH+Q+Uu7b7Hg4POe1V7vxPqsiDyYJ3X7wMfGD/OupVpI9+GSqWjsj3608QK+CJOCM+2K0011HAjDBiTx81fNkXjjWdNC+ZZXO3cHYEc7PT0zgH3rr9F+IVtd26sblt/Xy5E2OPqDRLFVIqzW5pLh5pc0dUexWuoiUs28BQQA2CQOKujV4hOoPJJxuA4+teT6V47sbWdjPIFTP3zxwPetuTxvYSsVtpDKOowpz9a5vbyirtHLWyeanbl0PUI70MuQePrVWXXYI2dTIA6AEjPr0ryvV/GV/FprSWWn3Vy5ISPy4jhia8u1vxD8Tr9GhtvD9xaAnBwy7iO4yeORx7ZreNWpJaI5o5Bo51JpI+kp/FFtMGWOdW2jLBTluenFQprbKMoPU9K+YNLl+KkV5HJLoMywBgVdmAUYI+8d3p+fNdnLq/jKwAkk0qWZtuS8U/wApP+7jIPvzROpWjpY7KeSU5xvCa+en5nutt4w8o/MSo+tb+m+MElGPNB7cmvl/U/Hd5YW4a7sLiJyAAFRmwx+npWdYfGWKH/j7FzZMMDY0D5b23A8VzqtU6I48Rw+mr/8ABPsuLXlf+LH41MNWUjO4V8v6V8Z7K1mUT30Y+XgSPzXQTfHPSbW3EjahZgdgZ1zjHOR254qni5JbHz1bIqlOXKkfQA1aMH74/OrVvqIk6N1r5Rsv2hItV1CVLN1mUYwu4gj347dK9a8G+Lp9T2AqSuAd+eBULGSjKz0OStlFSjFyZ7JBcbhg4Bq3FJzXP6dMZVBP61swt8uete5RrKa3Pm5Q5XYuh81IrYFVkbmplYEe/tXatSLErEZAzmopG64HPSnE5Pf8aibjPrWyQCfepMGnVGxx0oIbGnpUMhAqRj3qGU+/NFiSGQ/lVeVulSufWq0zcHHU+lDBshmkAB9PWs24bc3ByMfrVmZwQQecVnX03lqQMZx+VXFanJUkct488TQ+EfC2va/OGkg0qxmuiqcklUJAHuSAK/H2/vZtRvp7y4kMtxcSNLI7dWZjkk/Uk1+iX7cPjZPDXwRm0dWYXfiK7jt1x1EcTCRz9DhRx/exX5x17NFe6fPYmV5WCndfb602itzjHhelexfBfw7a6l8QfDzJGUWGI3bq7bxKyZCnGBt5+vT3rx4c89MV9I/s1aYLzXp9TJwYrdbdXByrJgR8A9MspJ/+vX13DlBV8S00nazv1Vn0PmeIsR9Wy6rUTt7rXzasfTFhHst0ByCPWrK/MBkc+3WmRpgkAjA7VNGAD9K/ZVoj+TJyu2x6Hj0pwx5g9SM/SgEY9Kft6HHNK9jmbHHkdf1p0ZyRjimYzjNOHSqSVjNjgdoIP1FPU4NR5Kk9RTxkHI/WnYTH5AY880HJBA6+1MAIPzEjvzSn3ORnGD3NLZk2ELBc8c4pyHIyRim4BGSfrgULwoI6UvIY/wDiH1pucYA//XTWzwSRmlQbu+QO1O1kKwoYnGO560uc5xyfenKABj86aSo/AflSvrYQ1fvZJzS7sZ70hyASO/X1o2sefWrfmUBkYPgDNSdOgAyeR6VCcLxggnrUmeeefpSExScYJ79xSnkAkHPWkwDz6c0A5bgYP5UCDjJ6UHBIB5pOQPX0z3ppGeR+eOlFgHEcdAMe1InJPPGaaQQSOuf1oUHHzZHNBRIBt/nSAL060qkHj9TRtB+vvRtuSAALYAGev1oIx7UZxkjPXnBpSc49++OtLqA0HIxS49ulIAck96TPzDjGPan10AcT/ntScNjtjgZpSAcentTBnOB3600A7lT8vbHFKBn6juKQZPBbLUMTzjnmjUBzEDr0pCRjGf1pB1Jx1HSlIyOP0pbAHP4jt/n60Yz1/wAc0FQhB/SjnGPX0p9NBARzyaUHIyP50hBDe3rSgY7nA6UrXAbjAyOnrSr6+vNOAycj+VOVFY+45HNO+moNjASzZNPChe/X05ppHOF6etOKMecdaaRJgxnccNkg01htbjp70ufkH5UAg43ZIHahLqeqISWOSM0gXc3oalOzZnvknpxUYBPOOPpQn2GmDIQf1oAwpzxnnpThnb0yOvPFOJB7kE9c1F3sFxiHBPfPtTiduCOhOc9qRADlT26c0mMZ64pvV2EPZQcd8+tNyFOMEinY2n6dTTZBk5zmmrrQSH4JAYg4PehflA7celKF2gYPX0oLkEYOeKT10JEYLnoB7UgJBOP060c4JIxzQR1wcVWwwbJx2PanBioz3Pp2NIOMZ4/DtTWYFuvA4peQb6DgWHHHPFPByxwOD9KQNuU5/A46Uobk4AoZLFDEITj2DHvQQW6EfT0poBAGenalB2nggZ6d6n0D0FUHO0H+mfemspB5GSKawJ57YzSg4Hv6Hmq8xkwZVjGD/wDWpjkINuOfb+dICW4AHHoOnvTGUhsnP40lESQpJY5OM98elOTOc5PHX2oADgL09Kew2R7SRknOaV0tA8hVKFWJOD1GD0/Ck3gJgLj0zUYf2yQetDEYGPx5pW11CwoJcjd37/5/GhnZCADkdMGljx1PJz+tNcE+pwPwquuodSQyBhheT+eKjLYGDjPemodjex457U5pMp90c9CTmptZjtYiILEAgAeopSzJkcDHqKkdBsC8dah27STkY9Kq9y1qQquJmzxj19Ko62Smn3DMOkbED8KvplpTxye4FUdeXbplzgZPkuQD3+U4qb6nZR/ixv5EVmwaCLHC7V49OBxXyF8RY2s/CWo2TcmDXpVyOg+Vh/SvrnTn36dC2QWZEYceqjFfKXxj2wnxPbYUMNb8wZbnBVyQPxYV8/nsL4Kp6H6nwW7YupB90/udv1OF0hpra1jCTiHztPmI3DIYF2BUfXbiuUYYbFdx4Hsjc+IPDYm+aKUuirgn5ctx+LE1x97F5F3MnHysV49jX5Li6clQhJ7bL7kftdGadWUFvv8Ai1+hVooorxjuCiiigBemRXd/BHxSPB3xS8Pam7mOBbkQysOySAoSfYbs/hXBnigdaUo80XHuNOzufpnZSeRPgchOMgYzz1ret5h53GcNzk15X8IPEjeLfh14e1WSQyTvAYZix582NijE/XAb6MK9J06Ug7WZQ3pXx1aNm4vdH2dCSlFSR0tpICMZ/EmtaB9xrm7dzx29a3LJiyjn8DXA/I7FqbVo5xyc1oRngVlWz8/41oROCanctlxTnFX4Gx9KzkbPtVqKToK2VyHqaSNnp60/cD1HWq0cmf8AGpweeTxVEJDwcHr1ppYt1oyQKTHOPek2NIaODTZZfkPT8acwwT6UjruGCD9awnqdMdzm9ctXuIXVQGJHII4PtXzT8S/FGr6BqkvlafdXBTA2W67ioPOSP89K+r5bFZxtLMoI5KnBrJufAWmTQsv2dSG5JZcsfqTya4/qq5uZK57+Dx8MMmqivc+MIPjDd38RjGjag8skbIZPsxbbnuuD16VHL4h8Ta/PdJb6RqCCBgjRuDHFyABuJHGCM/jX0zqfgG3tZn2Qx7RkLkdu341n23hRLfeAjAPJ5jADGeOB+lbxoxlLb8T1qWYqKbjFHhOm/CnxZrusyWd5PHp0cKDziJDK6qw6ZIHGO4zXd+FvgPDPOzQxtOiru/0mUYUqfvJnpnH8q9T0/wAPrFGwiXC48oFxzjg9/f8AlXUWmnrJEI5OUJw2R0Uc/wA676VCF1dFyzarFWizjtD+Fts1v5ixKoZV3boxnOOh45NdHbfDCyCbPK9+FHNdxCkQSEAEIASR+PFacabZ5OmCcKP616lPB0pLY82ec4m+jPN5PhJYy4UwBmPTK5JqrH8HLIMxWBVye6g162zbL5U4KeQGz7kmnNGrwKwPKzKDx71p9Qodi45/i4q3MeXw/B6xKiNo0KddhQYxWgPhNZ7gxiRDwuAAPwrv5JNt0jdVA2fgakuG/dQDOCtwM/TBraOBopbClneLl9s5C3+HkUKFfLLqTnDNxmrUHgOCNTtg2g9g3FdatwFkO48DtS2FyZIXDZBjJBz3FdUcNQ2sefPNMS9eY5dvBiRjCxBR3561TuvCMBQdFzwdvVfeu2ldfLLZyByT6CqjbGY8DJyP0rKphqS6ERzGv3PN77wHayOsypiWPqyLgr7iucufg/od8Qs1qCexwAK9hESyxrnqQM471A2mqR0yM15k8HT+yjT+168PtM8Hv/gB4ffzIBax26O2d0cYyvXr9eme2TVM/s1eG7kKF02JD/fMeSTX0LFp8Svt53e1X4dOjB4UVg8FFa3Mp53iZaczPn2w/Zx8O6bJFJbQbJlH+siG0g98Y7V6J4f8IHRLYQI5kG4sN3GK9FGmIcnA4qGSzCHjFedWwMG7nPPM69Zcs5XM6whMUYB69K1ouF5quI9nYCrEXb6VdCn7PRHnSlzalhT2qVDxUKipF7d69OLJJN2VpucmkLUgPPrXQmTYGOCeM0xzxQ7AEHrUZbtTbM2DnnHJqvITyaczEAnNQuccUkRsRuaqyt+HvU8jcGqMzYJPGMUGUpFSeTAwe/UCsS9ly2BwKvXc/LEfXJNcL8R/H9n8M/BWteKr5fMh06DcsYAJklY7I1GfVmWuynE4KsrI+EP24PHx8WfGi40mCdpbHw7CunJiQshlxumIHY7jsPr5dfO3atDWNVudd1e91O9fzry8ne4mkxjc7sWY/iSazx1r1orlVj5+cuaTYUUUUyDQ0nT7nVr6KztY2kllO0IoyT3P4DGfwr7Q+CXh230DwnZJBlmmVSXYEM2FBJweg3FsV8l/Die5tvFlq9om6WRZLbtx5sbRZ5/36+5tBsU01YbQHDWdtHG6D+ElR/hX6dwrhVGnLEO927fJdj8k4+xco0oYZPR6/dpr+B0Ma45bJye1Sxnjv+FRRYUjIwPrU4KjIH44r9HP5+kPUh/x608ng0yMcZ65NSD0qWZMIyCqkAccVIG2k56j9aYhO5gBwTnilHXr7DijoQyRucnr7/pSx8A57+tIfl49eMU8Hv8AU5p9LGb2B1LEAHHrSbdg4P596CMgc/iKaAdx70LVWEhZDxjt0pE5TvSnvgFjxSkYIxwD370dRhjjHy4/lSjOOeP8KQsTxwD70p+U9ODzRqyRGyV6fLSMWJBxkkYOO1PPI6cmoucYIyBzRuNDt2BznjsOKA2P9r3pyjbx3pAoBz3pD0EccDn/AAp/WkJAP1I70mR1zg0W0JHYPXnp09aTOMnH198UAcnA4/nSZD9McetUA1jlSO/qKUN8p9hjNK+QoGc8dfWhQAuOfejoV0Gnk5Xls0ZPcnI6U8DaCePwpMgn2+nWn6CuHC44JpOgz/PoKTGD83H0pxYcDr7UMY49DkHpz3pBx39ccdKackkYJ4pFzgk5wPSiwrDmORwT+FIWDH3J/GkVM4PHNKoHORx60+hWiHAg8jn8aAMdPwNOwcZ6f0pp6VFzMOeeOfegEZB9emaBxx2oxnrkDFP1GOz6Umeffp1oDZOMYWl2+/HrStYWw0g8ZFKvBGevpQx9en160EY4IwKtAKX/AM+9KnQ9DTR97v8AhTlB6Zxx+VFrIGh8eAMnBx2NDMWPGSOowKYmMY6VJkAcYPHNQ9HoT1GDB5PTrxTgT3/Wo1G456DrSk7OOTT30Q7GGpGMH601hg8EfnSAYz69elKOuRwRzVJW1R6uw0ZBOf0qUDA45qMuejDjrT1Y9OnuO1N3eoMUHA+bn61GF3uQDj0zUjFSSMAD1HOKQRgk8HjpUp9QQwZyRgE/zp+78R9KU4ZRwAfegoMcnn1ouuwXAsCTjr7UEAgkk5FIEGcZpfudeOeuKd+iF6CAcAngE9+9SAgdenemgA46gU4zbQYwDjPcVMlfYT1Gb8HjvTl5H0ozuXqR/OkUE9evTincY3nqRkDt6U7r/D0/Sh+ACRkUhHBJ+pqt9Q3JQwHbvkj3pdybDjOfpUQwB7etGMew6fjUtXJsSHle/Hem5wxOM57ZpFyIxxxnH40nzOcen40ktQsSK2Rk8nIIIFI4UjOcHNM3Yx2z70rHbyB/nNO2oW1JVPlxhsYOaVl385P41XQEA5PFStJ5Q4II9R61NtdCWtdBzJ5QyM//AFqjZ88kc9KcZAVxtOPrUgKH5dp9vSlfuG25E4UgYAz3FI7YxjBzyR1qRgJOpxjsaYFIJ4yatWGmKv3c4H0pCzHPAPbinuTjBAHbikRS2cdPcZqdNxeZFj5OeD/OlDgRgY+bpmnOoXPp0+tJtwpPQcH609GVe4qqXTO7B9uKgkU7yGP4+1SyOMAqTkDntmoiu5j60kVHuQZKv1zn0qvqZE1nOo5zG4x36GrMqKuPXmq92v8AozH1BqtNzqp2UkyjYoItPtQBtUW6qPwFfLHx4ljs/EXiaJeVu5beRAeoIQhmHsec++K+ntPl3adDhsBcoB6YOK+df2lrSKx1djs+e4tIpFbtw5B/GvBzmN8DV5nsmfpnCErZpKMvtfo0zznwr4ihsbvw3IilTYyOsrD1ZiVOeg/+tXOeJI0i1y+WFg8Ylbay8gjPUe1GiBpbtYlU7tsjY6dEJ/pV3xn4em8PahAJf+XmCOdR6BgDX5JV5qmCjJapPXy0tY/cYQp0sTZPVp/nf9WYk/k+VB5ZJcofNB6Btxxj8MVWPNFFeG3dnohRRRSAKKKKAPo39krxwLS91bwtcEFbtDe2e59uJUHzqo7llwcf7Br6msZ9+xlyV4YZPJOPSvzl8J6/P4V8Sabq1uWEtpOsoCnBYA/Mv4jI/Gv0B0PWodZsbbULYFYLpBNGuMYB7e3WvnswpKM1NdT6HLql48nY7a1uvMOV+UZ4Gc8Vu2M4OOfeuUtJ/LYxnblcj5Tk8f0963rFyrlWBJU8gdjXh1IqJ7sXY6W3l5Bz27VpRSDg8Y96xbRxkA+laEUmDwOKxW5pe5rxvlc5zU8MmCKoW75AHXNTq57VaeuhJqxkdMcGrCsSMVmxy9M1cjkyOv4U+bULFpTQSfSmZH4UBto9qlsuw/IPbFLTBk1LGMHB5FQyloCxbm6f/Wq0I8Jg8+5pEXFPZsVcJWM5vmOe1OyBJOMmst7Ndw3jODkexrpbv5mNZU0WT0qZ1oxO2lLQy5LNkjynIxnaD+lS2k58tTyN3Y06aNlI24xnnNMyExkcV1UcVCXqdiVzUt7njB+lakF6WYMTwK52OXHrzVmO4Kjg11xxfI9zT2POdKbwSShs/wAATrU8M2Fdc8F91c3FeDHI/CrAv8Dg11rGRfUj6ubTOAx/Cnb8whc8iTOaxxfk4PU09L8rznLdRW/t09mQ6LsaP2gpI2WyMcUqXvklyvU449RWZJdbsk/Wq8t8qEA96n6xFdRKlfoahutysoZxlz8ueMe9TJMWOT1+tZCXC5+9mrcE7OBxxS+sw7mdSFlsaSOFGCelDSliAB+NQou5ucmr0KDrWDxKk7I89pbj7a3x8zdfSriYUcVGowaeOOtJSVzKxJndn2ppGfelGccj86GyfaolqNFd09vypFXB6DFTnkYqMjFYOKGGeKdux/8AXplLxVproA7OaaT+VBPFMY4FapiYMajJP1pSeajLZ6VVzNjHOahbrT2OMVXleruYyYyV+T15rKupTtxxjNXJ5+orGvrjbknpVx3OWTKGoXGNwHQfrXxJ+3v8VY7m7074f2E4dbRxfalsIIEpUiOMkeisWI91r6x+IfjjT/h74R1bxHqcqra6dCZdmcGWQ8Rxj3ZiB+Nfk/4o8RXvi7xDqWt6lN9o1DULh7meTsXZiTj0HPA7AAV6lCPU8fE1NLLqY9FFFdp5gUUUUAeufs7aPb6n8QNJ3yNJN5zssC8KAkZbex9MnAr7A01kub67uAv33HP+6No/lXzJ+yrYPD4hn1EQhv3E0aOw9lyRn0zj8a+ptNtxDAoC4Gc/LxX7bw9SUMBB2tfXc/njjrEc+YuN9opfi2/0LyncCAOMVKhI4/8ArVHEuBzxUw6rX0nMk7I/KZEigep9aXbkZ703b1PenrnFNNGDBvl246dOKkHtwffuKRgByAR3xmm+YTjrj2oXkLclx17fh0FN52g84pQdy44/HtT9uBjnHajmtuTsGdwOOvamj5ueGOec9DRkjA79OopN5J6YWmlYQ4cdcZznFAYsMkYpuMseg701Rz04qrDsPO5s8Zx+BpA+75cD1pydeOmO1DNgdDzxSv0QhpXLEE807aQc56n160cPg5IpScAk+vak7vYAABXnt6UfMemMnrSDj+LHP50uTzg9vTrQ7kjSmeh474NLt5BAwPem/Mg55ApwbKZI+tJyaKAODxzSg9O2f0NIfn5HPalHpgAeuafQkXgEnocUZ6/mc00dT/nFISck847Yqtdh2HZxjnJpSQBxj6+tRnnkj/69OVgSOOOmSOKXmFheHBz0pjKMjH5U/wC9zyPc0ikcZ6j1607tAhAobB6Uu0Z7jFC4X6Zp/HI6VN3fQLjQoHfHGOtL1+nrQQAB04/CmnKnGckjg4xT3DcXJzjjbjmigPg5I49PSjcMnt9eKGughwYFuetIRjjpn2pO54/OlL4Hue1DXYQnRskdxS7s/Ljn1pCQcd+elKOuSOnIpvzGCj5j/QUfdbnucZFGeeP/AK9BOGH+c07gIcFv50v3TxTAcnpT8/KSetJ9ADOTjJ/GjP45HU0AHr+dGPxWgQo/Ik0ZJ7UgPueakBJHc022tQOdOF5yM09B8wyeD6HpTCu7kml3nbjPHY1TvbQ9Zoe6hcgA5z+dMOCOhJp33geeg6U0Akdc57+lJCQ5SFPWgNjjPPvQAAOfXpSlQSSOPbNTpckM4IPX2HFMLlwck9aUjI+lOQLsOabstWPYQKSoIz7UqHPynr9KVW6YHXPFNbIHORT1DcePvEjOO1L1G4jk80kIz/dx0wadt54BIzUt62JYxT/KlJyenGOhp+cqQeQetMzwOw6c07iBlyR6+1K/HuP50gw57dO9BbJI+9j9aL2AONvAJ96UKQuSflz096bjAIx04pzA8c8njinugG+Zg8c+5pQ/GMdO9Aj2qD1+tLjn1570nYegwk4DH9akPAGSCfeo2bpx+IpyfMMfqTxT6AxMcjIz70Y3ck/lT2XbznI9RzTVbHXr1ovpdBceMdOnTrS4JchdoPTIpu0suf09aPuj6/hWfXQkRmJIBPI9afvO4Hv6Go2wB9e3SnRYZTnuOPareiuO2g4uX55OaFcouOabHgMMAE0jNnkDvjik1fQVugHJYnHAPPaiWQFcZz34pvU4JNNZc5P8jQtykgClgSSOmeeM0wMVP8s1KANhUDHvnpTWKso68dccUrlpkMrgp0yR3qpdktFVwkEZPQ+vrVO4b9yxJyafkbw3Ri6IfMtriMcPDcSqR1x8xx+mK8O/autJDBoFyGBDJNE69+GV/wDGvcfDiiJ9QHaWYuPUZFeW/tQWP2nwNbzKF3Wl3kn+IK6EEZ9M4rwc0hz4GpF66M/QOHqqp55Sa2b/ADTX5s+cPAtsL3xPaxuoctvYqxIBwpJyfwNbvxSCSJ4fuNxM7WCrMvoykgfmMflWN8PYj/wlenvyEDksR6Ac12/xTsYZ/COj3axqJIi8Xmqxy/zHO4evTH0r86wtF1MqqJLXf5KzP23E1fZ5lST2at+Z5BRRRXxp9EFFFFABRRRQAHrX09+yx8Qku7R/CN1NI18rmawLNkMmPnjAx1GCw56E9MV8w+9aeha1c+HtYs9StG23NrKs0ZPTIOcH2PesK9L21NxOnD1nQqKR+j1pKDw+SvRhnFdHp021fvMT3JPWvO/A/jDT/HPh2x1jTpcxXKBnRhhoZBkMjD2IPPfgjrXbWM6kBMjK9T/jXx1Ra8r3R9fGopx5kdTa3R4IOa1oLgMB61zdm44AOSOfwrYt5cjrkVxTS6GybRswSY6DoauRuDWXBJk4zmrsTcdazu7Gq1L6PVqKTjms5H9DViOTHeqU0VY00l4B6U/cc8VTjkyM5qZZKd7lWLa8DinqwGKrq2R1GKeMg+1MkuxPmnu3eqiPjNSiQnOefaq6Ctdlafk+v1qk8XFabDNQSRc9K56kL6G8ZWMpk4JIqpJFk5xitiSLPHSqz22M8V57Uo6o64TMdiyZbHHtThM464x71ee3bnAqM2ZI5FY+0mtzvhVS3Kp1WOIcn8qb/b8CjkHHr2qeTRkmABXp+FVn8Oxt1UY+lc0a9S71O6NWj1JE8R2vZvwyP8akbxBbJGWMh2gZJ64qmfDkS8LGqjnoMUqaCisSEOT1PrWzxOI+yx89BlhfEEcw/dkt9KnS5NwOhqODQwOQuD3x3rUt9MKYwtWsVXejMJ1aUfhG2kRPetq1iwBUVvYEEHGK1bWyOMnpXsUueaTPErVuZj4UJGcVdhjwOaEgIXC9atxxcV6VOk27s89saseSOPepTHtHr9KXG0DP0pSeOua7lG2pFyOmn605lyOKb0FZu4XEPXrTG4p9Nbkmo30GRjjijdS0wmlYgUnNNJ4pCcelNJ61cWDAtx/Wom6YxTmbio2b/Oa1uZtkch+mKpTyY3VYlfGazbibJOKqJzyZXurjaM1g310xbavJbqKt3tzgEAjrzXgX7Uvx3T4OeCja6fIR4p1uF4rLbkG1i6POeMZGQFHcnPQGu2lHmdkcFaairs+e/wBtz4yW/inXbfwVpUiz2WjTNLfTKciS7G5do46IpIPPJY/3a+V+1TzTSXUrSyu0kjsWZ3OSxPJJJ6moK9iMeVWPAnLmdwoooqiAJzViNjC+ditlSMMMjkEZ+vOR+FQdKt2sL395BED+8dljGTx2ArSMXOSit2TJpK7Prr4BaEdF8E+H5ZI9kl9FNPlu6GQ4P5LXtsahQqjjArg/C2lR2i6NaL8w0zTbe1Ug/LkqWY/jxXeIC+fXHav6BwdFUMPCn/Kkj+TM/r/WcbOrfdt/e21+A8sVIAHvT0LfLu4/CowuDuz09qn3gevufSu7tZHzDHg4IGc9utOH1zTduccdvXrT1+lBgxSePwpQACQQMim5HTOae+RJk8qRj/Ck9LEiZGaeG3McdKjXjBH51MVwBk+2ab0JYxuOD1NKpwnBPPFJncPQD+VOY4GCOoqrXENU8jPGPbNHHbke9DHcBxjj86VFGCT0xwcUPuA0MckDqRTUBwTzk+nenLljtxj6CpSvY9PYUnoU3YYrHkZ//VTnfDcYznrTTGEJzn2FLn5CQRz7UeZOgJhlGOnSjG0jnnPbikTgdQc+vahASODwPSlt1AC/UHnpwKawwRgHH5in8IetI3zn3HTvQn1GhQxXk9B15oYlsY/TtSEAcZBHXIpR3Kngc4NN9xeY7OAM46UgBOOCPp1ppBLDjg0YZTjsfyov2AUnnA578ChM556denWkbBxng+5pV4f0PpRe6sHQUvg8dv5UiR4b2HQdxS7cDk/40jADOSMntSuugDvrjHvSN93+tKR8vJwM5puCx9BnpTVhIFyfmPHOetBwGwDwOhzS7PmB6/hSMPmAPOTVXWwx25W/E0gHpyO9NAOQCMCn546jP1qX5AIfTp9aRzwec/jQMkkEf/Xo2gH2phsNHHPf09KfvGMngUHhdvJPpRt+Uf5ApbgJjOfmye1BIBweR3/xpcDmgLzyST0x707gOHXJ+nSk7e3rRtz04H0pScMOOvegkMjqeB60vXn9KQgDgYB7HNNxuU56nvS03QDyOe/0pQ3pwKjwcgZz6c0qr16fjQgsYzJl/Tj8KYTyvHNTHaFxnn+6KYPnwfTqQKad9z0kxOw6gA4pqtz+NSYAbA6+nrUZTL8U1YaY8HIJ6/jSHheD9aeo2gZGcZxUZB6A/Sp3egbgMk4705cL1OQaUqWXJHAFBj9OvfNVuTcCMtzwfftShFB6fpS8KMdR6VKWwmcDPsKzba2E2RcE8D86XLcAgH2pMfMc9MdjSsCTnOfWnuITnnJGe1KVyB0I9zSkYJHr3+lNBwc9OeKFrqgISpBIpVYjCg4FTcnPXP61DjJ9Ku9y07jlk2ggcfSlDAnGQfpxSGMZHalMJRuuahW6hoOIymQefSmkMQMHoKcFKj5uPx/z/kVKQoAIYk9PWhuxN7Ffkdh7+9KDk9sfzpzZZTk5Hc0qjH58k9qd+o7jd5xwc9yCKVQcg55PvilaNk5BPoD/AI0mDk88E9D3oWq0DToLvJ4B46CnkZ5Zvmx2FRAEAHPPYUodumMU2uxNuwu3oeefSkDADHQd+aezEDDfr2/z/SoSCzcg8e1NFLzJAy4yO/UUmNqk9c89aQcZDD9enFABUH60mITkcDBI9Kacc9qecLk9aQEEAfr6UNsojX5DyOOmabIAVBAwAKlVQzHqKY8bL1YNkdetF9dC09SDaWTnj3qG5ASNj2x0q06hQP1qrdruhIztz39Kd7m8HdmFpy4udyZKnIJHTNcT8drQXngrVIi7ANFvXAz8yENz9cEZru7bYpmC/KY5MMOnOAfyrJ8bWRvPDt6kYG4pjkZHIx/WuGtTVWlOnI+ny+t9Xx1Kr2a/NM+LfBNy9p4ls3VS53Fdo6kEEH+deo3Gmyah8HLq4lAl8pnIYDJJD8NntjkfSvKPDlx/Z/iaylIyI7gHBOO/rX0J4IsTP4a8VaTKiiBPtMaBznLqQT+j/pX59kKdTDVqMvNfej92zyp7CVOuls4v5Ju/5nzAeDQKsXkTW9zLG/ysjFSPccVAODX57OLhJxfQ+wTuriUUUVkMKKKKACiiigD2L9nX4qx+APFP9m6lM6aBqhEU7AgC3kJAWb6Doeehz2xX2lY3GXy2Spx8ynII9R68V+Zua+sf2YvjIus2MHg3VnVNQtUI0y4yczoBzCw6ZUAkHuOO2a8TH4a960Fr1/zPYwOI5X7OXyPqK0uQhAHf2rXt514GckjIrkLSfO0AHHua6GxcYB43d8dK+amlufRrbU6K1k5xnnHWtGOQdD+YrCtrhQRk/MBk+lacD7sc5+lcklqdMdTTDc+lSK+BmqqN6/41KjckGsm7bGqLsT9PX1qzE5HBNUUPGKsxE/SqhKw/I0osY9+uKeTiq9uc4qwo59q6ES9BVPepU+bg8UxVHSpEGKpNiuh7R/KMUmDjmp0b5cY/Kl29SRmqSuTcreT+Ipptt3b8K0Ejyue1PMQxih0uYanYyDZ7gSB+dOWwPpmtMQc+/rViKDtjn1rL6omzT2rMldPOenanDTeOmK2VtzxnpT/s4I6VosCn0IlWZgNpoakGmD06Vvm1XrSC2x9a2WCXYSrT7mZHp444q3DpwxyKupHtxx1q9DCpwMfjW8cFFboiU5dSglkABxyKspByB/Kr0cIXoMfWp1hHHriulUIx2MHMpC2xyaeqlcgfpVwxjtUTRleccDtW8Y2FzXKsvA+h6EU3nbk81ZZQwwOvrUfl8+wrRou5GRkZprLxUhT8DTSOntWLQiHHNNIz1p7KAwxTD3rNldBh4qNqkfvUR61kybjSc0hPFDdaiLZqkJiscmoJCRn3p7N0qCRu1CZhNledvU1kXku3vir9y5HHGK57U7zYSAK2iznZmajdqrEY3E9q/LL49eLdR8Y/FHXbzUrqS5liuHt0Vz8sSIxARRk4A/mTX6ca3P8AZdNv7hk8zyreR9pP+zxX5Ja48smsXzztvmady7Zzltxyc/WvRwM+eUl2PMxqcYrzM+iiivYPFCiiigBfSuo8COYfG2meZbpcOJhGIZlJBONqggdwcfiK5euz+FVus3jjR3dyoWfeNvUFQWzxzjIH6+lejl8OfF04+a/M4sbJRw1ST/lf5H2r4chMBjDAqizIh3DBJ25z/SuqX72M4H61i2tu0dtE0h+f7QG4OR34/WtmIbceuMcV+/xaa0P5DxklOfMiXaMjsTT/AC8jp1pEPPTnrmpN2MA/mKLtvQ8l3CPA7+1SgHPB5PWolG/J/M44NSKpXnOeeKqxDJQO+D7YpGXdwQenSmodvGc45qUdeuWJ71LTM9hkD4Jx24NKxbJB6U1sxHzATg8EA1NhSRxwfamnrcH3GBgM4wR1GKVQOSMZPbNNSLIye9OCHuc07K24nYaxG7jp605SO/GT0NJ5ecenoeacV4PHB6gU/IQhADHHQD8jS7uMDn3pGyOQSB7UjA8HuOtC1sASc8Ywe+KQrken19aUNk5545HtSfeJ4xgZ/Ci7WwxDyAf/ANVP3YX+uabnI6Z/rSqxOVP0patCDOUOOfWhZAoGQfY01gVJC+velz8oBHHp607aFWHFA2c/XrUZPU57VISQOBxSKSTnB9eKabEmLngn8BnNIGzyBzTx3AxjOOKQnBzjk9h1pNIQhU7c8ZOKBk5UmkDYJx8ox0pVfaOQc/Sqd0hsd0HT9KTABz1PYf4UuQB1/Kjr3wD261Kv1IEY8jnOKanXApW5PX6UIMDpVXSQ+g7PPXr3oxzyeo6HtSZHPy/kKXcGwOpzx2pbiAcYwfoKX8eaQ5z7e1KG3D+lFmIQZH+Jp2Pr+dN/E0pBPP8A+unuAnTBx29etABUdevp/n2oHC9aVue/1oGNLjd70pO7GDjPqaTYOKd0HoT0x3qfMBoBXHfp1oICqR+oPJoye4/rSgFh6nrzSbaQEBAJByfzqbPQ5zxyRTPKJJzSY2/Kc1Lb6lvUl9jijcO/X6ChRznlcdu1G0H0x24oTvuQY5xt7j+VPUFm7Z/WoieMccU5WKvgfga0admek0SOgU5OD/Wkwu7gkHsaRuTyeD60hyD/AI1nbzIFZV3ADkd6UKCflOffpSY/iPHpmkVee+OuKfzGS9AR9OccU1V4JPr16ZpN3GenvTg3G3GKLNE6jAuTgc/hxS4zxnA+tSbdvU5OOhPembskdfU1V7jvcaRgfUZqWOLcOvQ0BNxy3enhdre2c4qW9LIlvoR+WxzxnnHND7SAVOOemOtSNjPTP+f8/lTGIHXBX2FCu3cE7jArAqcZz6GkKZOFHPanBudq8Z6k0EK5wMe+arqO4kQAfJxx3xTjLk4HAoVcNgc8jj/GmuCpzj8qGk3qGjY7HZmJY9wPSohEQuRnAGaeiErlc8elALbucf8A16SdtikKpLjH8XPtRtbepPqKQ4xnueaGO7A5wOmaer2EPkDHoD74FMKFRzwc9aX+7nByPypULMMEtg0l7qFshgH557GgdfTFPPykDg5/GlCBx2B7YNVfuFxCwdT2I7+1Mp6oUcAcnGfaneXuPXg88UXQXSIAM9OTj1pQ3BBzge1TKm05yCfQVGflboKE7sd7jZBtyCPwPakUA53Y6U8ADOTjjApPXPPrjpSew7kRG1iM470knzchQB7GnYy2CeTTXXacenerTTLRGxLjJ5qC4QhQzDpVthhQRk++Kqz/ADL1xSv2NoPUw7oyK8kcaKXZdxPrg0upRLdac8RXKSgcZx3q60arM7EZbHXHOKowhmXyJvmRXIBI521yzvrZHr05axkuh8M+JLMaD4z1O0g+dLa7kiTeASQGIGfeve/hkWVdQhklaRTNHvYgHIkjG5se7DFeDeNoja+ONZjfqt7KD+Dmvcvhy6i+uI4/mW6gi2uOcEFh/M9a+DyJJYjEK+0n+bP6Az5uWAjJ6txWv3HhvxB0w6T4x1W25wkxIz6Hn+tc4R1zXp3xv0YW/iWa9hWQx5EEzMhAEqjkAnrwP0rzMkkAV8Pm1F4fG1IPvf79T6nLa3t8JSn/AHVf1sR0UUV5B6IUUUUAFFFFABVqxv7jTbyG7tZXguYHEkcqHDIwOQQaq0AZo33GnY+5/gV8YV+JukT/AGpEt9ZsiqzpHgLMG6OvOexyK9lsL7HORz3r89vgxNNB4pne2leC6Fq/lSx9Y2yvzY78Z4r7S8B+L38RWci3kXk30R8s4PEwGP3ijsD6djXxePoxoVmo/Cz7HBynWoqb3PVbZ8jg8jqM1pQTHGBx2rmdOuWIH54rdgfgH1ry5Kx2ptM2Y5vp9fSrCydxyPas2GQYqzHL6HH15rinfodcTThwykjt1NWUfPT86oQyAN696txvx71pTYnuaNtNt4PSrUTAnpWbCTmrycEYz9a7o2Ik+xbHtUgAGMioY3yO9Sg7gB3q1uZtk8Y49vapQMnrkVCnHfFTxDnjkVpFJibJo1ANTrDn2psQ6ZFWAOn867YQuZ8w0Q1MibRihRmplXj6V1RpoLjVT0GT6VJsH1p4XmpVjyuc1ukZt6lYx4JJpBDk+3rVpkxxiiPg8npVWLTI0g2//XqxHD3/AK09RuUHH51MoAxgHFTYTYiLjgjmpselCKWJGOKlVM9BSaMmyMLmmMme3FWAn40yTgntn1oskFyo6AmoDkD8OtTytyRzg1Ax9DmkaIjf1/OmEcfXrSsfmGOtJ1qCxrcComNSMahY9RxWLAY5zUROKe54qBmrFkXEc4qNmwMUM2BUDtmsxXFkeq08p5606R6pXE+AeePWgxlqVL262AnIz71hTkzOWIJHXArQn/fk5OR396rOgUdKmVRL3UVGHVnJeNmSLwnrrvcLaxpYXDvMy7hGoQ84HJ6DivyOnk82Z3AwGJOK/U79onV20X4LeNLlEVpG0/7Mu4dPMYISPcAnHvX5XHrXuZbGyk/Q8XMnfl+f6DaKKK9k8QKKKKAHDNep/AGxWbxxYzumdhlkX5iN2yJiy8eu5f5d68sHFe+/s06DHcSajqZGTbpHGNxx80jkHGO21e/qa+n4dpOrj4vsmz5/P66w+W1pN7q336fqfUdtD5tjb/3zsYqf5VpMAAOeelVmiMcMK56FVyKtrnPK8iv2pa2aP5MqyvqOiVgeenGOKmVN3J6imICcZGD7VIM5ou2ccmKiBQcH8qByue1B68CpF9Ocexpq/UzbFIwAuMZ9e9NyQ3I5z9KkGWx+GOKXAU+9EbpkXG7M4HbuaEkG4ocjGcZqRRtxyCPXFDqCQTnI/lQ+7FfuHANIzEZyMA/pRCVZflPHvStjbzwOnWjqT1sCuHOO9McMpyaeWAxTScdeR/Okr7j6isSy9Oo+lR+YBnOSKlAGPl6enakKjJ3AAdeTQnbQE0MzkcDv+dKinoQCf504Ltxilznv0p3VhXGkYBOc+vFM+ZDyOfp+tSEHHXA7YpCCxAOPoO1NNWGmNzkZJ6dPanRjaPUGgqCcZ/CmklM+4Ge9HxIe5IeeaTIUk4ppJK56c0Dnjqc8kUuhKQm4k4HP496eVJweT6j1qMkgegqUD16+1Nvl1G9BRwopDwQQePbmkJHU5x0xTguSAe3BwaNldkicEcj8qaRx0xg/hTj/AJFI2D15PpnmhPW40JtDD3NOCgdsD270zkocE8e9OU7hz69qp3GNxlsDnHrS4IHGBgU4qCCc/lQeB6g+tFxXGlzgHtShQcHndSFs4OQQexpVbt1NHoMXcMkZ596OrHjhemaABnPf2o3AcflR6Eg4wM5wRQBk5xignhiFJ78UgGMClsAp6gZH40uAAf8AGgjp1X2NHpkn8KYg298fjS4I5zx/Om5IH+eaUckkNQAcZ7+tKVAycc/hTlTcOOufTtRs7Dv6Um0K4wjGMdM/rS7c9RQQQT2Hr60u8gDii3YZlqqgYADE9qYUG4AgY6ZxTy6oq9Pwpy/OvzDArK/Lqd12tSLAxuBz7UhIOAAP8aGOWOMntT4zk4Hp+dU9NWURhcnsMU5mKkgAc9cDpSMQM7eP5UgUbSMAj680WvuP1Hfw7v4mOBShCV5P0AqIAYBHI9Kl5PfjONvah6aCeg7aCOTjGPpRFknAztqJW7E9T68VOke3vnPtyaHpoJ6C4LnHQeuaRjgZz0444oVsYBBLetBOF3Acd+OtJXuQCj5st17Z60rKWB44/lTHkwoIHXv2p6njLfTHpSd9w13GhuQBxgcg0jx4y2aCwQA7TnGRzTkPIZhg+lPVaj21FAUBQCT/AF/wpHiGSenptp2Dn0yO1K7hQQ3Sk29LCv2IUYKSDwPWhxiTGM5qQFQSRj/69BjC5Pcd6fUq+o1gGA5H58fjSbUHGen4j/P+NAwFPC54xzSqPMwTx2xmjYBpVVXPTPrSpuwctgUhR8YJzilwCuONx9fWn8wEzwSevA9O1NXJPH5YqSNC/XCke1PCqvH3R0PvRzpaBzW0E25J9PcUYwx9Mfl/nFDkqDt/L2pV+dPTHqKjbXoQIyqBkjJ96jKnKgn6ZqQ5U4I/GmiQZC8jNVqlcpXCVTgcfMKjC7vbtUrOwPGSPpSJtySOufWhNpDTaRGYMHJP0FNcNnJGR9akYiQHB6DnFRHg43HPp2ppt7lq4kuVzxjPcVWnRSvJ4P6Vac4Xd1PpzVSRdw785707aGsCq0G5wwOAVIPPPtj3qjcDZcNIDleCccc+taTAFgozWbqqnjBICDfgHqcdD7VnNNR0PRoyvKx8U/Gm2a2+KPiFHYyMbpnLnvuw39a7T4SXz/Z7Y2kLs0SlpSSOcNuO0dehIrnf2gF8z4oatdR/NFP5cgOPWMAj8wa2vgprKvqlvZyyCKKETSHgDeGQDaTjnmvzbLV9WzatCWzb383dH9H4n99klOdr2gm//AS58e551jRUUvZ6gw1FGYklSMxtj25X9a8OzzXuXxmtpodN8P2RVpIobS4CuOQ0ZIkGP904rw7bnNePxJTcca59Gj08gaeAhbz/AAbS/BDaKKK+SPogooooAKKKKACiiigDt/hBfrZ+PtMjZUaO7Y2rb88bxgEYPXOK+pNIkmjMd2kkwmCh+eWYntgfQ18a6LevpusWV3GwWS3mSVW9CrAg/pX2qir9rlliDbZJCVIy2SeeT+f6V8nnUbThPuvyPscin7k4vuepeF9dj1O3IdvIuYx86ScEn2rsLOcSgYOcdK8l0tpIJN6TSNIHyrF8sM8nGeeD/hXe6Hr4vG2XL/OTkueMn8K+cjUUlZnrVaDi3KOx2EJ4zVhVyMjtzzVG3b5RzxjtV4SB0AzirtpoZxlYu2j+p4rQjPFY6Nsx1z9elaEUnA5/KuO7jLQ0vc0Yeo9auqflz0rLikIY9gKupcfKM9vauyEnczZfiOBzVjO4Z/lWZHPkj+VXYZuBXXF3IehbjbLcmrET85HSqIbjGPwqxE/HWtk7CaL8MmBzz+NW1fOKzY3z9aspJ6812QncjlLymp4zk81Tjc561ZjfpXZGQ7FpeRUqvxkCq6yk9Kk80BevetbmbRJuGKVyCcgVDvyfenBskZxVXBIsKRt45qVBuAJyDnoaqxScnBqzGeev0z3ouNltMAA807d8+PWoFk4o8wg9ePepbM7Fk4qtcSc8GkM+TgYGaryyDB4x9KkFEJDkZ6k1WY8kdfenNIc5ySPSombtgVLZqkITgY6e9MY4NIWxUZb8aybKBm+tRs1IWxmonfArCTsS2DydqqyPzSySfWq5f1NY3IFZs4OeKiZ+vNEjZBz+tVnlAHYcetGyIbCeYKD9OmazpXMmeeM06SQytgcL60giyMVzzq2WhcKb3ZXK4XjpULrwf51bZB04pphPI6/WsYK7uzSTseD/ALXc623wG8TF5FRZRFFhiBubeMAZ98flX5jYr9i/G/wV8N/G/Q5vDniea/tbEMsyz6a6LMsnQH5gRwM9R3ryi8/4JcfDW4X/AELxz4ms25/4+4LeYf8AjqrX22X0JqlddT4/MMRD2vLfVH5k5NPZCuMgjIyMjtX6OaZ/wSz8N2GtfaNQ8f3etaOR5aWdrYrZ3BdiNv7xmdSAM8bQTxXtF9/wTS+AstlZWsFnr8F1AQHuV1Bi1yQMHeDlVBPPyBa9VUJ9jzfaxPx44+lGa/UH4m/8EjtJvrazm+H/AIxNi6RsLi31pDN5rcbSHTbt754OeK8D1X/gl78VtEsbue+1PwzE0MZkRVvpCJMdRkxDbx0z1PHHWh4ep2H7SJ8d+lfU37L2nhPC2oyh9zz3NuCP7oDSDp9BXzFe2c1heTWs6GOeJzG6HqGHBHFfWf7NNo8HgiBzGV8yVJA/TcBI4H5YNfX8Kq2LnfpH9UfE8Z1OTKnZ7tfnf9D2673YtlGQWmQZ9AMn+gq4oLNnoetVpyfMt1OfvnH4AmrcZz2xX6vdn8yVH7qHrn16d/WpEzt/X6UxD7U7OKvocjHqOhJxin98dDSB8Z5/PvTlwRkmpT7mTHgZHoM/lQOSOCDnmk3fTnr9KATnp+vNCuSPIwOn603LEk9QOgPGaGz1HXtSjP0+op3sroWxGU2kHke5pzLuHtTmUHqM01QFfHTB6UlIY7HXI3Y9qQMSM8MM8DvSg4AHQ44oJODmi5IgBznuaXGcH/61KRnOec9qToP6UJ3EHHXrSY6/w/hSgkcg9fajP/6+lVsxidATQO/Q5/KnEkDgUi8r3GaWyARm2nkZoAGCcA0MOAOvP50J90gj9aa20KBMEexNAGB0pyjA47/rSUtGSI6kMCMZPakBUcE44p20Z7c0mMsCBx6VTs0UK2O/TrR0AxS5A4yPpRgEYzxSvpqSJnB7CgjJ78daaVB459acTjA6U0AYHA/lSg45NISSRjA+tBGSR2oWu4gHJ44oJI4pQ2SM+3tQQCcnGafqAmMgdyPWkXHH5GlUfL/tYxzQMnnoD+NCGKUBIA7Uhx2/M0Z56cdKMc5HWnr1AXOT/OmjgjPf2qQ8DPp0po56VKSQg4xij1GB7UDOORmk3cH3ppdADrx0zTh1wOfUdaQAkkjJP5UpGMc//WpgSRqAD3PXnpSDPPsaaHx+dG7J9+tTqKwhJH17YoBIyP6UHGf8KN3pkimvQZl+agwCDxzxTXly2FGAeuOtDKysSTntSIu88HGKi0Vqz0EluAKnHHzflTlwMnODjtQIev8Ak0+UY+YZB+vahtaIV0Ruu3B9fTtTyw24wMnOMCm7ydowTjt0zSswkHQjApavcPUaFIxnJGc9aTluxOOMgU4BdpDZBpyttOB93/PNU+4XGeWV5P5UpbHQ5z2xT3DMcE8EZAqMLjg5HtQtVdgvMdkq2SMnoO9TFcrnH+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/d0JasMK9O4xnGOtKnTg5GaBt3c9+aeCofOaTlcGyI8kD0ORmkdDtx/MU549z7sgD0prMQBj8/wCtWulikGDweRk+lR7gikD72ehqVicHn6iolTzRuI5PYU1tqUvMRATkjrTZeeeN3oKnVNuQDwB0HGDUD7ST7Dp6GhSuyk7sacsFyOveoZlA6de/NS7eSNuB79qjkI2humOART2NY7lWRts6HjkEevNRXcYeEtgZ9TxUkyfvA3U9Rz0qOQ5U5+hFQ1e51x6NHyD+0lYNZeOfMQFbe8gSVVJzggkHjtzn86zvh2YofEWj+QYknuURVyWA3ElD29gfx611X7U9s8etaPMWJR4HVRjoA+f61xPg7Uobc+F5IVMV9bX7KZM5DKxQjOeB1I/OvzZ81LOppbuz1+X+Z/SmXv6xkdK2t4tfcnv91j1n4pWJuLfw7DPzCbfUIW2ckMsbMD79Ace1fMzj5jX1R8TbCfUYoYrFjEbaUHLY+XzEKsBx3BYD6CvlpwQxXHOcVycUKfPTlLz/AENOFp82E5b7dPVt/k0Q0VJIjRyMjjDKSCPQ1HXwp9mFFFFABRRRQAfjRXe+Cvgb8QPiMbc+HPB2sapDPny7qK0dbc8Z/wBcwCD8Wr0ew/YU+L10AbjRLLTQQxP2vVLfIwO4R2PPb6c4oJcordnz4p5Ffdvg6V9W8P6dqBUH7RawynJGTujUjA9K8hvf2E/iLYW3nPeeHnwQGjjvmLLnqceX29s+1e+eHvB0vgnTLbQpr2HUTYQpbi7hiCK4VQOBk+9fM52lKnC26Z9LkVRe1kl1RYgQqg5G8qNxHfHofSrcQYMChwRzn0p0drz8p6cVct4A3XJ56jpXxcny7H31OKep0Gha40S+VPkrnAc9QOwrq4J97A5yDzn2rz5IypBUe3Sr1jq8unyLGfniY5KEnqTyQa1hX5XZnHVwl3eB6EoDcZx23Zq3EMEcnHSsPSdSg1G2juLeUTRY4YcZA4rYgmBPbNU1rdHn2cHZl+FsdP1qdOntVReTyOtTK+DjpSu+gFtGq1A+BgGqKGpY5MEc8V0U6jegWNJH+UDOfc1MkmOh/KqCzc4qaNye4rp5x2NFJzmrSSZ+tZSS9v5VZilx/WuiEyXA1Fkwc5q1HLkDmsuOXIqdZM9810qoRY0xLg8U8SYHWs5Z/fPtUqzd62jUsS0XvMNG84/nVXzTQzsynacMK19oNIuxykHGamWbHtVASU4Se9NVEKxorPnvk/hSm4yODnNZ/mUokwODQ5hyovGTOCeMcmmlgRVQSHHWmmTrS5w5Sw0oHTOO9MaXdUBY9qQtScgtYV5fWoi+elDng96hZ/wxUNkNj2f8vWq8snPSh3z05qvJJ09qwb1MmxHeoWc89/emvJx1/Kqs0+3IJ/CspMla6IfNcbR1z9apMTNkdVPekyZT1OKlSPHSuSVdfCjrjS5dZbiKmBjpT9mO1SrGTjPfuKlCcVCTYSdil5WM07YcjNWvK6H0ppULmu2mrs45yG6c5t7udo2ILYB/AVtwXp5zzXPW8wWaToAMfhVoXTcGPDKf4jn9K/QME+WjE+HxqUqzZ12lB7q9WYoXt7YGRiFyu8jChj274FbdtLJLjAkVyeGUA4ptnp/2HTba1CkSsBNPwRliMjI9gcVp28Swp6YFeqkcOyLkUuEXMzsSQi7l27ie59K+Hv8AgoN+2hoOj+DNU+GPg7UTqfiO/JtNXuI8NFYwgEOgboZGzjjoMk7SAD7f+1x+0fY/s4fDC41JZo28WanG9vodg3zFpCuDMy/3Ezk/gM5YV+KF9fz6tf3V5ezyXF5cu00s0h3NJIxyzMT3JJJNcles4+7Fm1OnfVkO9pZQWJboMn0H/wBavtX4RpFF4U0PyMMF0+23FAQu7LN+YLYNfEyEg5Br7g+EkYTwb4dRCCJNNhZscc7m5+vavquF5SdedtdNf+HPgeOXbARXmelSfNPBgcqS2fw/+uauJyPeqgObtVGeIy3T1OB+mathSCBnj+dfqalfQ/nGpskSAcU8ckU1Qc+1PA6+lF0czHA4HNKBjJI+vtQAAMd+2KUDd9PShPUzHbBjrj608Y+7xgcU0HqPSnKM5/r2p3sZsXGDzz70mMjFFAyRwfpmkrskOccH8qayblABwR6ClHAz79KcfY02VsNAPGcjHalxkdvpSc54GOeeO1L9f0qFdCAEsc+vtQ3zDHalB9RSdRVddBCKMHrS7QcZ/wD10AYUc9Kc3K9cH1qmAxiADkfpQDwOmPb1pXH1H6UAcADt2qFZFdA28DHBoDcMBjg4/GhSccnmjGKd7PUQu4Hjj6HvSAHGOuKdgCm854p3S2EAHXqf8/5/KgLgnHPtRls54x6GjHfr3qn5jArkZPH06Ufd6Y56j3oA47UuAOoob6AGRnk/hSH2xk9Ce1Lnj39O1JnihWuIOmaA2Rx1FHIyO1KAAMDtRsAmACB+VKwAHqPSjdjqM980ue5479KLaIYgxg88ik9e5+tOXBBwKaQOuMmrEKcA5pAMdT+FOxnH86QDnr+FQnoAmM8nrnFPOMY6dqbgYGOtCpwcmm2gHKmTgc/SmsoDY9acMrkUhJPOCTQrpgJt2jjv6Ggnrgc9cUuM+5PvSZ3U2wH4NMPbnPPenqfTk9aOX3HAx34qU2gGq3baPen4K8Cl2Dbnv6Y6VHu+goWuqFuZjA7g2MjHTrT+CDj5fpTYRweTz+lOZMHIP41nJ9DufYTAjU85+pph3Mc46EGlKEHnJz6daRoiTwM9uD+lNWuUrCkkAkDIPc9DTI2IYk459O1Pd+wwR1IqMZH8Q/PFNK6Ethd2Wyw+ooAwR1pyR55z0/UU8jZjJ6jB4p83RBfoIWCKDyT796bJJkd8/wB3NIMu3BwAemelDD5jnoaErbhZDl7kqcH/ADz/AJ7U8knDDgjtjtTYvu7ieB0+lMBUtyR79hS3YWuxFk2scHAp4ba45OPbpTgq5JA+UdFHrUJTBzznPpiqVm2GjLLAOAQR7VGUwMk+/PQmnhdyAHOTxzQEzgn0x04qVoib2GNlWB46UvTaO+e/BpQPLBJH5HNNRgzHru+tPzAcp28Y7UoPPI47mmhTk4PXJ9xSrGVHUk9Kydrg7DwC3vikA2Z3dAKbjnjp1yKGBYjA4BotZ2bJsIxJOB8o9RSZBIUjkipG+bAHT6/59aBhUznH4VV9NSrh144pq/eHJz1POaQBj14/rTwAmBnj3OaNtBDAWznHI7U47yfpzgfypVIOMHjtRJhuCcE8cUX1DqN34G5Ru9jTgAW9PembuNvv6fpSjpnPT16UhtDXkBIHXtjFKnyEkDimdwcBs/wjtUmc9R81W9NBvQGU5yPyqLYUfPUU8vkYGPTFM80NkHH4etSkwVyPyt/c4zzioZoyUJ7EVb3gEg9s81BcOH46c8e5ovK5tFu5XCn5CT2xxVa5G3LdSexqypDfUYpsw4z+vpRomdEXZnzn+1dp8b6DoN2ARJHNIm4AYKuoI9+qfqa+f/D+pTWdzAVUOkVxHcbWOMlT0/HNfTf7Sulm58DNMGCpBcRvs9Scr/7NXzpptta2+jQXEseXle4hL5PysqxPH9Odw/OvzfNcO45pGd9Glf77H9IcKVY1MmhDeza/X9T3r4nBruwWdRKI71rcpFExTzGR9uAw4BwT+VfMlzGI7uSNgyqHIIzkgZ/U19V+OZni8A2M7SgpbXFtcqYvmzExDqfruBFfM/jPy/8AhLdY8k7oftcuw8crvOOntWfFN2qcvkb8LSfsJQts3+FrfgZVz5Xny+TuMO47C/3tueM++Kr05hjvSLX56fciVb0+1+23lvbmWODzpFj82dtsaZIG5j2Azkn0qpVm12/aIt7+Wm8bm2b9ozydp6/TvQJn6Y6V+wP8J7HQNMsbmHUte1x4F+03sN68al8ZLKo474HXpXZfD79nL4bfC6ONtM8GWdxqCSiRdT1hDdzo46FC/wAqEf7IFafg7x23jTwdoWt2V8Lm3urVSlxb2xtlkK5UssfVeQRgmuq8N+LGvdeXRr0Pd+ZH5iqSQPQ5Ix7VpCSZyJS5dWa88st+o33DzRg5Vc7VHb7owKqS2+UPGTjoas7f7PvHtsYQkkK45H/16juQNuM/gDVu1hKLOR1u1V4HYYWVASpxz06V5Hdk3NyCRhljVHR/vBlHzZr2XV1/cSc9O9eMY239yinaxlMmB2ycnH518jm2x9hk8bTZcgs0WMO3pnJFTeQcZxgHkZ4zUkSmRRjOScH+eavQ2qqowPmzk818LJe9dn3kHyxKsdnuAI4JHXNNmtF246+9aRhLc4GR2IqR7cygsCf8K5pvqdMXfVmJbTXGnSIY3k2lics5PfkfT2rrdE1+C5ULNIsFwDjBPDD6+tc7cWm/qG9Rg/pVB7XyiHIw+SMAcjB4renWa0YqmGjVR6ukuVBBOfQ1PGxOD6157onjSSBhb3heSJcIr43ECu2tLyO6iR4nDoffp9a66dSLlys8avQnSeqNRKlWoI2DfQ1OpBFd9NI5LslB554H8qkV8f8A16hA96cozjnrW6gNSLavuGKsRvgVTj9/yqwMY9hTs1sXzJl2OTp7VNHJiqUbcjmpQScVaM2y6r5qUSYqmhI6mpVbmr5mZNlkSc1IJCO9VEOM55p4fFapsOYtCbHenCXjvVQPT9+RRzWLuWxNj/Cnebg1TDY9qUP9KakxFsSZPWjzOM1VEmfpT9/HWquyXIn38cc0xn+tRmT8aY0nXniquZuViR5OMdahd+OuTUTS8Z6/WoXkwM1V7IyvckklPPU1Xd+3PNMeQL1wF7nNUprovkL09fWuOpVjBXY4xlPYfcXgTgcnFVQWnb5uTSRRlySQcZ71ajjGeB+ledKo6jsehCmqav1ERMcY49aspD3NOji/P6VYSLAqoUyZSGLH0p2z35qYLge/0oUAscdq9GnBnJJ3IhHk1VvCFXrx1rQb5RWFqt0FRjn6V0qKi9DBq5XtG893LDgPwR3rrPCMS/21amaJZkJOFYZ6DPIrg9Fnku9SisrWCW5u5WVVSJCcAnqa930uxj8JWMMESh9VdR55fBEPHQe/PNfc4KP7qKPjcV/ElctEyXk7zPy7tknFZHjfxrofwx8Hat4q8S3i2Gh6VCZp55G5Y/wRqP4mYkKAOSSAOSK6O1haQL/efkk9vevym/4KL/tTj4p+OT8P/D10z+EfDM7LO4QAX2oKSruT1KR5ZQOhO48jaR6Naapw8zhUOZnzx+0T8bdU/aC+Kur+MdUzEtwwisrUni1tVz5cY/Mk443MxHWvMKKK8dtvVnalYsIqmFnLgMGACY5Oc8/hgfnX2/8ACWSN/h/4U8srKPsIUvkHLBvmXI9CcfhXw0BX2R+z7HIvw08O8goz3Tj8XAx+an86+z4Yny15Luv1R+ccdQ5svhJvaX6M9kgXN9P32pGi/Tk/1q8uRz3NZ9juaS6c/wAb9McAAAY/PP51oL069+pr9XifzfW0l935Eg56U77oyeO9MXin5zV2tscbFAGc1IOOexpobgDtTgM8D6UyGOIJ4P0pyjPHvTckcg/nTlGe5qbqxLHBTjPvTentTskgDdwO3amY54pokXoaTHvSjleKNvI/OkvMBAMH60duaOg/rTlx3qtgEJx/9alHUcYNH1poFK4CsMGkz/8AqpQc+/60Z45/XvT30Aawzjn+hpQOnrSYC8k/TIpRwDUu3QYdPanjv0B9aZyR0/A0Dp1pOz3EFKABQTmkAz1qwFHf070E8noPr2oxnj0PTFB9D+frTswE6dPxpScde/Smjr0x9ad+tS9wAdTn8KQqMnpn1pQdtIT14pvR6AL07k0DtzSAlRjknpRjPOTVbgLjAwOc9TmlJHQGkz2zwKMAGiwAB75BpSCP/wBVIOP5fhR97tQwA9On5dKXGO+e9NGepP40o6dOOtMAwR1oBOBSc9+9Gd3PWhoBxbP/AOuj3pCctwCPxzSqNxGeD+lKwDQMnJ4z6CgjDdqeF5/w70EdyfxzTumFxqkkAY/+vTgxUHJzn0pUxkZ4HfHWm7cknGR60r3AVW7e1NOCTyRS4zjNKBj1/CnezAyVwX5HXj6U/cEJwQc9FpF4JzgD27UZ8w/dAYd6i9+h3bkmAVB749KjYMzntjpx/n/JpZDuHGcjr7Ui7c8kEE8Z60oq2rEtNRhQr14x+lIhA9CPQcmnl8bh/T86jGByODV3epaHFyCQDwfSkyeh+Y9fTmlWMnkDjk5PSkJIbcc+vNKwD0OMcfKPTFNKleR07EmnMynnv29aWQlhxwD+P0oTfYkRSzLwAQOCabGPmPAOR0NPiHGNx59BUinPJGD2pOT1VgbsMClscYGex/pSGPd0OOMdKHAYZA9PxpVkRSQMj60rvoGvQcvy84wPSncnj9aYSUHy4IJp6tuAJ471L7mbGEZ+XkAdfehRhAwOF560JllJxjnj2pRuGUwMY7VT7FeQg+U98ZzjFKwO2pFYdO9MdeRg8dazvdoV9RVTABBx9aQseVX+VN2HBzz04oG4ck/UdavRjsBYpzyRilDZX6ds00uSy7ehoZc42jB9aLdx2Fjk65BziiQZwBwSfT+tISY1PGB6+9CqCuOg7g8CrtrcPMfEuB7joabKeg4+poI+XhsE9gKXAdMntxzWeqdxdbkaKSfTFSAAj269aRQgOcZPXP8AhSnLMDkAY6VTGxCMr8owenXimszbQDnnuO3+eaewX5sjoO9IQWUAnPfdSQIjVV289adLEDjtgflSBevJweMH0pzspiwCMgd/50O99B31ISuDg8ke1MxtPTd6VLtPl5bqOPeoyhKkkAn86GzRFaRsNx0PpUXX1we1S3CNjbjB9Kgyfm9KLJxsdMdUeUftHxH/AIVxeFeFWeEu2Og3Yz+eK+YNAtZU1A6fPImxLsIyMMjeQy7vpnA/EV9gfFPRoPEPhm6sZ8kz42YJyGByPr6V8k+MdLkn1y2uIcj7bYxXK7ecsE2t/wCPI3418JnlKdPEU8UtbO1tj964Lrxnl8sM9Hdu/wAlb8mev2niaO5+FdjPJPkrbC1OV2gSI58sH2968A8Tq6eIdSEmA4uHB7c7jX0H4b0/+0fhF5SvGxudMeZVIACtHIUOPfpz6814D4qYSa5dSCUTGVg5bGMMRyD7g5FebxBFzwlGpv8A8FH0WQ8scRiIxVvef5r/AIK+RiUUUV+fH2g9ULnA5OCePamrjd7VPayGKZTu8sMCjNt3YVhg8fQmq9AH3R8Jv20fhv4V0DRfCtxoeuaVpFpCIkumkS4EJJJbIHzFcknIBPPSvpvwd438P3rad4itJxf6Xc/6q6tXDB1DYwCP4s5yPbmvx8r3H4HftLX3wk0TUdFu7F9a0m4IktozPsNlLkligIIIbIyOOmR3zk1KCvDUz5Fax+sOqwxeJbR73TFd5YZNxGMF19vw7Vzk10JYx8xAPBAHNfC3gL9t/XPDXj+0146rbp4ZcoL3Q2hkE8Q24JibkOSeeTj1A4NffrxWnjrTrTWNHliaW9gS5jeNgY50YZBB9cHr3rXmc49mKLSdmctdgTJIAPlIOBjtXjWs25tNfJJAEmSB34//AF17PeQS2k7wzwtFInysHGCK8x8cWCx67ptwR8rCVQD0BwuP0zXzeZwfsnJn0uWVOWskLZqGUHcTkcelaEceBzVKyYgDPJFa8ahgvA+hr4Kaaep97T1QkcW/O7NS+RhMYzxT1jwm7A47VKjZXGTXNJG8WZbW5DD5SAeuKqvag8kZ9K3Cu9e2T7VWliXA61lqkdcZdDmp7RomLR55PP1pLW8nspw8GI27jJwa2nt15yMHuKoz2IKMFG3I7Dp7ilGWt+p0PllHlkjotK8aRHyo71WgkcEliBtGPXFdbBdJKm9HDKeQVOQa8muId+4gBWPJ7Cp9P1i50xsQSsvzbtsuWB9Rj0wK9GliXCzZ5lXL1Jc1NnrccwI68VOmH78dq4vSvGtvO5S5hks8HAkkHyvwOV9ucV09tdiaNZI23owyGU9RXpwxcGzxKuGqU3qjSjOARU6n8Koxz9MjNWUmyPeu+M4yOR3RZVjip485qokisRng549anRwMd6piexaRsmnE4HFVhJng8j3qRWBA9hRbqZ3sSh+QBk9qeG55NQFgo6U4HNWIm3ZNODYqLPH+FPBHAoSHzEobkUu7Az1qIN60pcZ61pYXOSbu9KXxmq5kFJ5pbgflVqy3M3K5OZQB1+lRSS8cmoix5PA478VRn1SOMsqHzHHZeR+dROpGOrHGMpPQ0GbHuao3WopGdq/vG6cdKpvdzTg7mwD/AArSJD09a82eK5m1A644e2sgZ5LgEyEN7AcVLHD2xinw2/fkmrMcXH0rHlc37x0aRVkMSLnGKtRRfL706KLPsasJHyPSt40zJyGpDtPcmpQmaXbgcVIicAmuyNO5i5EYjz6+5FKqKpOBjPWpwtRvgA811RjyoxbKV7P5aYrite1EruCqWPXgZ/lXS6vLjPIHGOa5H+17/TL8TaZcta3soMMbqATluMc1m6iU0hKLcW0e0/CbQLfw14YbV5Ig17fRLKJG/hJ6Y+g/nWyFdpQWJd3Ock5JzUPge/uZdDsdI1J1N3bwndKFwHbOf8/SsD46/EiH4L/CLxf44kaNZtIsj9kSUHbJdP8AJAnHq5Xnt1r9Fw/KqMWux8PiLyqNs+e/+Ch/7Wo+DfhST4ceFLx08a61a/6dfWzbW021bghWHIkfkDHIGWyDtz+SdbXivxTqvjjxDf69rl/LqWsahM091dznLSOep9AOwAwAAAAAKxa4qlR1JXYRjyoeSTgE528D86ZRTscZ7ZrO1yg/xr7P+BEan4V6BKjFEE1xuUdwXx/QmvjRFBjck4xjAx1P/wCrNfW37PF67/CWNChHlXkqq3cqAGyPb5iPwNfa8LzSxMod1f7mfnnG8HPLYtdJL8U1+p7jprK9ukgYHflxj0J4Iq+BxwPyqrZx+VbxoAoCIF+XpwO1W1BzX6pF2P5orO8m0OU+lOHTrTB1xipBxWxzMcgOBTxyOBUYP1GOlSpwM/rUvTVmbFzkf1pw4GcdqRs7sjNA5A4/+vQtVoQOI5HXNJnHUCnA9f600EA+v1p9BC5z0FITgdaCDnt+NJSSVrgL04x+dHQ/40BsDjHrSkjJBx60MBuR3HWgHHajr/8AWpQB2xU9AEGfSlJzyOPelB4NB6j696tO4EbjfyTgUZKfT0ND8NnHJpwOenfn2pLzLEycDPXFLu7Cg4xzSnkc88U99yABxSHjrSqe/akb/OKLW1AXigHrRn6k0E7himADA/8A1Umfrj0pMjIH6U7Ge35Gk0AgH40u3dn0o69e1L938O/emAg4ODyaMDPTHt6UlKvb/CmmAAdaU9cCl4OMYppyO2PSmncA2d+CBSkY/wAaQHHoKcCMgDv7VTAQDK+hpOvTnnkYqQnBHHBoz8xweOx61mK4zbTcdT689KkJ4GOTQcHp+NO+g0xmecetGef/AK9KxHbJHrikBBzVAGck8Gl4OOeaCuen8qToOopJ9gHhiQQelAPUjrjpTc84pDxyeKTSFYfuOc9zxSZz2NRkg9ifrTicgd+Pf+lO1h2MpiORuyMZ6ZzQCcfKSfWm4OD6DocVIrkkLjC+vrQ9EeiR5O0k596SMgkg8n2oYENhfmxwMUoBC9/6Cn0H0AgA/KcijggEYB7gUrDBb5uPzob5gATyO2KjcklO7hTgnHpxRIhJXt+lQrzjJ696lkOOB34OOtS1ZpITVmM5VsDilVsgBs46UwoyE9CM5zmnbS4JXpVuzG7E6oBzjGaTBBPB4700OV5bJ+tPOCOxJ5rN3TuZaoGPbOaSU8ZwDk49MUkhzx09D60jnIUcHHr29qcY2s2xpAJfUDjjrTt/yAMMZ654piqsfJbFSFg5AxnHQ0PyQ3YE2hyFB+XqDSvtK7jyvsetNweSvP8AWlXJGTkn0zS8yfMbuyc9CBg80rFj2yo56fzpowzHDZ/nSjKsBnPbpTtZjHuSOB17Co037jzyOuac53AHOB60DjLHh8fWktgWxEQd2fwJJqRix4Xkd6VGYnJx+VJKMDCjg81V7uw762EI3HOQQe9OIZUGBk+3f/P9aaoOSrde1PDZAGc9siiwMjO7gEnjnNIMu3Tn1J5xU/HI/SoSN0uAfypqQJ3FDEFQOh7GnMd2cgkDmkaQKOM57f5/GhG3545HB9Kl/wA1g8xBhyMk9fzpHUnAByOw9KkYj73TtTjwRgcdzmjmsF7FdVkbndgk0OPLbvgc/jTjlSwycZyOelR43MSTnODn0FVq2WtQTL4Uk9KjfKN8p7dBTzxjavFMbIU4wM+tTbUpEPbJ5qCUbT+tWXGFPUnNQyptUntVG8Wc7r8ebmwdgNgnU89vmHP86+TfiHazaRJosdurtLbS32mR8ckLK3A+nnV9ba4BJDJgZZSoH4kD+tfNHxQtRpPjK7eSJhHZatBcxh2wGE6B357ZMfWvlc9h7TDtLuvwaf6H69wXV/eOm+17d9Gv/bkX/h3r8P8AwrmGOT/W24miHQDY7Lnr1zk/lXmfxG0W30m6sfszwyB4mWRoGLAursDknvjbmu/8GXmnsur6dHCPJ+3zGMAZ2xnG0AexH61w/wATbIWUumxBNirEwIwAC+cs345FeDmacsqi7bJX+9I+/wAAvZZlOKuuZt27ppv82cHRRRX5ufairU955f2ufyhti3tsHoM8VAtDUAJRRRQAuea/Tv8AYW+JWmeJ/g3YeG7bVbm91zw9GWvIbmLYII5Jn8pEb+NQF9TgEDjpX5iEc19B/sLeMJvCP7ROhoA7WOrQz6beKq7v3boSp9sSLGc+xpre5E1dH6tyQWHi61WG/AhvEAWK4AAb6E+leRfF74carp9hBeJExjs545jcQneuzdht46gYPWvSfs4XeC4BQ/xA84PavRLdYtc0NkuLZVj2gFWPDADJz7VnXoLE03DqdGGxDoVFM+SbVAoVu3tzWza4k5PUDGfak8TaNbeHtdubSAzRs0hke2nUgRA8qEPIKEdOaSDAAG0Z9R/WvyfE0HRqOnJ6n6jQqRqwUolmWHAyo4+tNiUscsPlqxH+8ABAPrUr2w3KvzDPQjp9PauVWS5WdPNYgaFWHB69c+lQvbnPC5HrWibUqo6Y756fWjaCQvfGRXPJN7GsZmWbPeM8gDtioZ7XcvQexrY8tWUq4+VsjBHUdKT7GvlqFGEAAArF6G/OcncQtHkY6kAkehqq1oGO4qVrqJbNQSSoJ+mapTWRU5AIJ7YqqmysdEKt2c/NG0bFAwYgHIJ4x3xSWs1xYYktZXgK4AVWPIHQY/pWpNYnoF/AVVFuw7ADvmsfeirpnVeElsatj8QZ4F2XUPmkH7yjBx/j1rq9P8U2F8F8qfYT2kOCK80uIMDB69c96haOVYiM7h6V3UsVJWucNXL6VTWOh7RBd71DIwdTzlTmrkU+7IrxG11e+sTmO4kVhx984HtitnT/AB5qkRKSyJMCRzIpOPyxXpwzBfaPOqZVUS0PW1cMeTx71IGzyD+VebwfE0x4V4IpQD8xBKH9etadt8RrWTaTA8fOPlO7P0rsjjKTV3I82WX147xO3Byepp6khhzmuTi8fWBUEpMcjpjBFTx+O9PP99T6EVssXRtdSMXhKy+yzqg59808P7/lXLnxra/NsjeQdQcYNMPjAN9y0Ye56j9azePox+0ZrB1n9k6rzM4OR0yKM4GSwx25rkm8S3UmBGRHnjBTNVriS8vnO+cqu4MAvB+h9aylmVNPQuOX1HrLQ6q41K3tiQ7qGHZT0qq2uGVT5MZwf4n/AMKxre02uWbJz1zV2OLoa5KmYSnpDQ6Fg4w31CYzXjfvpWZeu3PAqVIggAA/KpI48n+tWYrfcRx0rOEpza53c0tGCsiOGIkEkdatR253e9SwwbcVYSMe3FdsIa3RyzmMjh29amWEHtkVIkeR0qYL7V304amHMMVMU8Ac4pccUA4PI612RhqZtj40yMsKk4z7UzzBj+tFtFPf3kdtbRNNPKcKqjrXZCGtkc8ppasTcDn096vReHdRvLNbmK2/0ZuFlkcKCfoea6fw34Qhjyb8NLIy8qT8o/rXSapFb21pF5jJAn3I8kDr0FfQ0ctcoc1TQ8Wrj0naB4h4h8OavBGrHTp9sj+WrINwJ9OOlZPw68P/ANo+Krq4uYmxp6BVSVcYmYn17gA17Ut0VbCTsyg9A3FXYYY9XuEE42QKoDOB0PvUwyil7RT5tjKWYzdNwtuckkR3eYh2AAgEDk88nP4V4n/wUE8F6n8TP2VdcudJSV5/D15Fq13FFOIlkt0UiQup4cICW2+qjGSAD9Iah4e8uLfakOgBLjPT0x+Fct4k8LH4g/DTxl4QRoQ+tadNaR+ecp5hU7cjuM9u9e9GnyxcDxZSu7n4ceD/AIX61448MeLPEFgbSHS/DFpHd3893OsXDvsjjQH7zsQ2B324zkgHja+gvG3gfxZ4N+F9l8OrfS9R/tKAXHivxXZpECLJVJigEhA+VVjjLkEkZkBGeK+fT1ry9UzRO4VPEokGwD5mYYJPA6//AFvyqCpstG27nK4wQenHFXHe7GOTH2d1z8xZSB6jBr6j+Beozw+EvDdhECzXt23TG0J8yuD3z8qmvldHaNgykqw6EV9Sfs63KtpnhGNItyteXcckxAwjiPeq56/dB/OvsuGJpYqUbbr9UfE8Wxvlzla9m390Wz6LgGAec+/WrEfaq8GQMdxkVYQcd6/VFqfyzU3JUHHGKcG4x2qPOTTx1rRK+5g0SAZ74p6EfTFRg9/xqRckfoKHqZsXIJ55pV+UdfypAeOetHvkYoWgiRVOPbGeKdgU0E49Pek5GT69qevUgXHBH6U0nGKC20Ek80A/gc9+1UtdwF6daQd+aM54z0pQe+an1ACPxpAm48nbQTyKADu5z7UolIUgjv0pCpPrTyeOuabzzRzMlAqkYHA/rSclvbtnrQB1Joyc+/Wi+owPGf6Gg4/ChhkdaDwPSqEKOfX+lHQ80dDn+VKDn3PSk+wDT+lKp/H3pB83vRjAwOntQ2tgFPJoBxRkY/pSKAAMDil0AU5bnPXj6fWkHzECgeoAx35oAxTbsAucc5zjvQO386Tgd+KduGOnX2oVwH7h/TrTMZPPAPNKH7/zpoHH+HShJAO6nj0pOuPU+9OHPHvwBTSCR3FMBegx19KU49ec8Zpufl4pNxz/AFxQkKwHqc9uKd2wOvqO1IeOKD94Yxx71S1GDYHbOKcGA4zk9uOtNBJx29aTr07Ub6APye+T70wnvj8acxGP6U0jBycZo0EgAxn1pPvcdiKXjHoewpfpSbGAX6daVV3DrigErxj9KXefQUasWpjpMAuMZx60xmGQOcZ9aNoxg8Y4qMAknimrK9j00kPY46ZJ9z0pS5dBnv2HemsTxgEdvrSjIGSD19MUOzGGNq4xk+3anomWAzxSA7eg6dxTy2ScjJPTFRd62JY4hcYzjA9aj5VsdO/vQrbe1SM+PUd+aautNydiF0LMcA/nSqCzY6H6Y/GpFcJyFxk03G0ngj0GKaelirkxXeuAMfh0pQu36DnBqLzCDyRz3zTgSACRuPGBWSUkjOzFI3fTOPT/AD60B9pxzj88URsSeVx3JxSSEHjdj1NVu7MPINqqDgFvQGgSAtt4A9DQqd8/lTZVw3QnPtTjZ6MejJWyBtXnPrzTIxtB7expsZLOM8fX1qww+TjOe1S3yIl6aEQ2YOO57Cmn1I3nPNSAqw3D8KjCEqSBgY9Kaeuo0PPzAFT702L525JOO9KofBA6Y4OKaWEecdR17/5707PVIF2Jc4+YEAd+aa2XOV//AFUOm8jqPemy/u2+Xg44/OpSV9NxIfgrwR+IFIoL9+O/FMXzF49c1IpAHHBHPNN6bCeghPOMfjSFGGMZIAGfSnls88j6indRnjHf2pXsF7EO394xxkeuP0pNuxiTzjk4pZGJzztAx170sOdpJzk+hzmr2WpfQQoXB/lUgyFAwMHjGKYz4GF69qXftBORnOOKTuRqJMR04HpnvTV5BHTH600uGOOefzpwXA5PSlsi7WRHjYTg5HUUkhJHORT3+70JPtzULyMFII4NFm3ctakbfLg9wMcGo5HK9sA+9T7do78/pVe4wVzkZ7Ci6bN46swdTX7RLHF90mRcMO3PevDf2gtD+1X1zOkbSPLpqThUzkNBLtZmHceW5/KveZlE06StksGB5NeR/tAwtAmm3sSHeIryCU5PzI8WAMfXJrx8dT9rRnFdn+R+g8L1/ZZhTiut/wAr/mkeWeF9Ms7L4pXei2EouLS4cPbSo24eWybwOOMgMOfVar/HuNLXWbOFQSssEc6Y4CZQI6492j3fj71c8CfZj488LHT38uaayUyFm3qZlDjHA4BAxj3o/aOtJF1PRrpiAktuU2gAYZW56euR+VfFV4TjlM0+j09G1ufrNObjnNKDe8Ou7avd/geM0UUV+fH3IUUUUAFFFFAFzTdOudXv4LKyhe5urhxHFFGMszE8AV9y/AX4IRfCfw1Pf6oofxPeqhkdACLVdwIiB9eMkjv9BUP7KP7PDeENFPivxBZtH4gvIj9jt51w1lFg5YjP32GOoBA47mvW/EBiYzqWePTbAA3TxnkZHyqM9Sf5V5uIryT5Y6WN6VPnd5bHtnw+8WR+OPDH25FK3ULeRcw/xhv4Wx6MBnNeiaBrpghWGVAyqdhX1HvXwd+y54x8QeIPjl4j1HTb6OLQLWxT+0bZssJTJn7PEOMArh23enGPT7PtNQiuHSaJlKOdhBPIb0P+Nd1Go7I5Z8qbSMn4s/DiyntbnxPYW08klvZ+QscMhIUAkrlfbkY7ivJtPumYKcNtZdwzwPrjr3r6U0jWWsLkxSY8iQbCGUMDkdx+Nec/FL4eJoGNY0swRaRgCaNcloGPTHsa+czjLnVi69JeqPrcnzBRao1H6M4y0w2D69MVorjHrWTYuF2qc59fWtWN8ANg9PTmvz9wa3PrpPUkVCV5XB7DOaR4iRxgH3NSxfzqXbuHAqlBoL2KLQ5cHHTpUuGZeB+Jq0EA601kyOKHT5ivaFBrboTzg0yS2DR9O1Xih9vejYMfWs509rmkahgyWYII25z3qv8A2cCucdea6B4AW+7+NMNsMDtXLVjytJHXGqcxcab/ALOc9qoy6eynHUemK6+a1GcjBH6iqr6bnJHes4wudcK9jjZbI8Dbg9qatptGSRkdu9dY+l5JBT8arPo5/uk/zqWmdqxEZKzObOnLIQSx4qxBaNEmAxx6HGRWxDorQlvmYluzHp9P89ql/sxwOACe1RqN1IbIzI4cjPI+lXrS2G8Egmp10yRDgLkc96vWtky4yMGnzO1rmM5xtoNgh5Hb2q9DasxPBA9TUyWfy4yPwNW4YHDY429gKmKb2OGdS5HBbbScj6VcjhwRxUscGBzz71OkIHPU+prtp05S6HDKYxIj2FWY4SO1TRRDPHSp0iJYfpXoUqF9DjnUIo4gccdquQwFRT4oMH3+lWUSvWp0tLI4Jzuxix4OTUoTHanquDTguB1xXfCnc53JCKMCnbeO30o6CgnAHNdsaZk5iE4FRu/rSFvMYKuWJOAFGST7CrGn+GNW1pWa1tG2K20yzkRqv58n8BW8acpO0FcwnWjFasqxR3OoTiCyge6nbpFGMk+/0r0/w9oM/h6xhtpXiluSzNI0Y3Fc/wAIb2pPDHhmPw4H8iRLm4fCtc+Xgr6hTnOOa2f7WjtXMFuAXOd8x9fQV9TgMEqa56nxHzWKxbqPljsTxoltl5BufqqHqfrXNeJZnuCxmYPjseg9sVvL85LElmb+I9a5rxQ2xWPI4r2aukGedHco2R3RbsZFakEZXBBIPB61naaC9lEARkitEtsdh29K56a0RUi7b389sQcF8eg5FSm7s3fzpIo7eRfnDRphmPviqhk3Cub8YSTWtqkyTiJY2y6bclx0wPp1/Cuh6K5g2fnv/wAFMviH4o8PfEu60TSLRfD3h3XrVZL7UNPTy21t1ULsmkHzOI1wuzOCH5BGK+Bq/bD41fB7R/jz8M9T8N6iscbzDz7G+KbmtLgD5ZAAQfYjIyCR3Nfjz8Sfh9qnwt8b6v4X1qNU1DTZvKkaPlXBAKsPZlII+teVON25I3jZaHLZ5p7oFJA59D2IqPFbEdjGX08bQfOiLEFiMne4HTp0FKMea45SUdWVNLt5by9hgix5krBFz0yeB/OvpP8AZhuXk0uxt4m+S01W4llwP+elsqJ+qtXz34XuorDV4LiZVZAShDg4G5Su7j+7nd+Fe4fsxRLpuueJrfJe6tmidHA4ZVZgwwfXK4r6zIXyV6b7tr8F0+R8fxS3LLK6XRL8XZ/dc+pbc7oQemOlWU5GM8CqdoxktmIBGRkfjVuAHYua/W1pqfyvUVmyUDNOUelN/ip4981SZzD1wB1ye9OHTg/XimL05p4UAkE49hS0uQxFPXPBNSKOvrTMHcP1py54ApvXQTHg88daAPTrRjPYEUoPTnihpGYmATjtS4wf88Ug4OR1ox830/Sj5gAOD9KM9O9KAeg6UhGKSswDGeMYHrSDj/8AVQRkUdf8DSWoCg8dxRuyvy85oK4PXI65xR/Oq03AQf596Ocj1oHBP9Kd6YPTtS9QEA/yfSmnrtHb9aWjHzZGfTINUikAbI9v19qBxwDj60rEYJ/DNIDkH+lK+ghCPTrRznkjGc9KVRgUucgD1ov0ATocdaR8jnseDT+n9abTTYAOQB7Uu6jbQTjJxx2pPV3EJwaXbTQ2c9z64oKjOevrTTGPB9f5U0nAzS/dGOh/Kjv7mlawhAce3rS7jkfnkGk79PwNL6+maoALZ/rmlAzzzznnpQMUm4n6Zo6aAKRg+lIcEfWlzkc9fWlJBxigBpwo7ClVdwPIyOeeKaeQD3HP1pR1AIzTb0AdjbyBk4pGxnJ6nnrTmwAOaNpbGOMfnSv1JGYBB5/woycYpWTB6daaSePlP49qaSK3FJ9sU7g9Qfwpu3A6fn0pVHFF9LgYzgE5Axn26Co8lG7gipUOwnvTcbjk8gcYpxdtD0kxQu4bm5I9KbnYCRk544pwXK7d35UgRdvJ54pXGCMSewHQU7jlRgdxTFHUHr6U9wOw9uBU9RdQ835cHkYp6sr9cdfSoRCzAt0xQhPXt7ntVWVrJhZdCaTr0/LvTs7mU4OenSmEEc8f5FAzg9l9+lTbQiw5nCHjH09KduXYOQPpUZw2Dk4/z/n8aGKkAKMLStcLCF++ee/tUisj5yO/JxUGwbmAxTlXYue1W4oppEmW54IHNBfvwfwo3F/l6D37H1pExklugFTbTUgRVMmTxnvTsNtwTxnHXpTEU5AHfmp1I25Yc46+lU3bYbdiIHY+fvZ4x61IJeBk/Mf7o5FKuBzjrUbpls1GkmTo9yRTkHJ6cGkVV3Ag4+nem7shRgnjnI/Wjb6cEH1qgsSbixAHPrz0pu7sVye3NNBZMZH047UhkG7JGalILEoIK5HfnmmiTJGB+TUBd4JYg88AdKcsfzZ6k+vNJWQtENDMvIUbT6Gl3FeDjBHJY4/OnEkHbuGD045phXAAHPHIP+eKd7gMfnp0475/SnK+V2j6dM/jT2jCqOAQKYOW2j5T0Jo5k0VdMYwAwBz9Oo9KVBuU8/0OakP7tTtIB6k460xR+7POMcU72iF9Bikv82CoH6Up+foOnUYp5kABHr+dIzBWzu4JyT/Kpu272AjDbcDGTxio5OFGe3epJSuMAZ/HoahJ3KfrT31NY9xCfk4zketU7lyq+vtirSMApxzn9KrT/O2OAByM02jeGjKMhPnIMZyeT6V558cmjj8KTztB5627xyMpJ5UMAwwOxBr0ZlxcBhztUj2PNcl8SLEap4YvbcKWM8LwjAztJUnd+G2uWtGLpvX/AIfofS5RUVPHUZvZNX+8+SotQl0LVNOuYYykWm3zR+fE2C3z7gPyzXd/tGFri7s4kwY7MEHYcjEnzp+ON35V5fq6tfzX93E4W385SUJ27mI6gdz147Zr0PW5zq3wpuruQRzz4hZpASSMOF3Z9fm2mvzGM6kqOJoS1Su1t00/RH9AYmkoYrDYnqm185W/zZ43RRRXxB9YFFFFABnNfVf7IH7Ob+K75PGviK0H9j2xzp9tMCDczAg+Z/ur2z1P055H9mH9ndvizqcmsa1FKnhezfY2Mr9qk/uKQQcAckj2HrX6O6FocdrbRRJEkNvCmIoVXCIoHAA7D2qZOyBauyKWqD7Dps1w4GWU4UdSPTFfM/7WHj2X4YeBNL0aBxF4g16SSe7VWIZIQOST1zkqo/3Wr6Y1Dy9SvLme6ZI9KslQsGHDSc/ooANfnv8AE7xRJ+0t+0TZ21rvfS7u9g0rT0DA4tkfa8o74Pzv6447V5/L7Spd7HowbjE+t/2Mvh7L4O+Dmn3l2qC+1+T+053BOSjf6vdnvswcdOfqa9w8Psy35X+B5ST+B4NaGkaNBpFlDZxIscMAWKONRwFUYAH5VS0aPErHvvbH516MItanic2rO62LMccE9RmtS1u1nsp9NukWW2uozHJvUNlO45rAtHdRtJAI4q9blZSnIDK4wM4HStLX0NacrO6PLfEXhW48Ja9cWc4UW8jNJZMhyHh45z7E4qtEN4zn2Fexar4d0XxSlqdT81Z7TIglhk2MFPVSfQ1WvPg3Y3S+bpl/cLxgxttYZ9RmvisZkNapVdShaz6H2mGzilyJVXqeWxDmrQAxXVX/AMKdV05ZJBPHMifwsu1j+VcvIpikaJ/ldTg/X2rx6+ArYZ2qRPUp4ylX/hu4gUDP9aQrxTz0xxQBkGuWMEzocmRFcDkZpu3cashMimmGk6dtzSMmVzHkd8daa8f6VcCetIUxn06VzSp3Zsp2Kfk59cUn2YDORz9KuAdupp3l5681nKlYv2jKYiB7ZpDbKR93irnk+1PWEY6Vl7FdS1VsUltFOPkHscdKcLBem0VoJHg8CpFiIGDWEqDZTrszvsQGPl/CgWQ9OvtWoIwOnNOSEN6U44Rv0I9uZ8VqAeFqysGPrVsQhTjBp6xYOecVvDD+RDrFdYcjrip0gx2qdIueKnSHp2r0qVO2hzSqkcUWTj0q2sdKiY6VKq4rvp0r6o5JTuIq1Ki0gwMk01pto6ZrvVOxxyqEoOKUHNRQE3E6RBgpc4yeg967TTvA0Lq88100qAjZGBtDDHOT1/LFenh8LUq7I4K2IjT3OUigkmYCOMyN2CjJP0rWsPA+q6lcSK8f2aKMZd+HbnphQf68V21jYw2ahIbdAijC4HNaqwO6biEtkUckfKCPevoKGWxWs9TyKmPltEx9H8NWPhgK0INzfhdpuwCD74B6VqzPHbRCW7cqn8Kjkt+FVr3WktDLBZKTKFwblzkbvYd6wnZppGlZjJK33mPWvXp0oUlaCsebOcqjvJmjd6rJcBkjTyI8/Kc8ke/pVBpOQQfbFO7Dp+dV5X2vjIrczaOgsZhLbg9wMVzHiyTdFJzyFNa2jTk3HlHowOPrWD4okO/bjO5guPxqajvAUdGXdHiK28QJ+5GGOe3FTwqblty87jwKnitPL05ZFbc87GHaO2D/AIV0OiaELe2V9oLEY57UU4MichdG0GDyWeT55xztzwtcf4ysWm029VFzLAPPTPPK8kY9wMfjXaWUrWmrNbvxvHBrK1Upbaw3nLmKQEMPYjH9a6+RWscbnqjyPw/fxxmMCQPDcr5sLDPK9x+BNeIftefso6V8cNMl1zTrYWvjO1hxHdQk5ukUMRG65weTweCPXHFdr8LNUedfE/hG+nRdZ8L6tNaAk5YW0jmW0mI9HiZR9VYdq9R0i7+2weXIfLuIwN2DyDXjRaUnFnpSi7XR+E2t6Te+H9TmsNRge1v7chJoJAMxkdAce2K9Ll09IfHXg25mS3ZL7SobiVZBhG3I6uT2zwT9a+yf24f2VYPEOm6l8RvDVs667bRD+07OKLzTeJgKJFUch1AHI7DvgV8deMtV/s7/AIQXWDp88dtp8KWEnmooMhhIMiY65yzdfX2r08JQS55S+FWf4nj4qftHGCWslJfgebeH4rS7luLOeJpLm5VYrVg21YpTImGb227x+NfQXwgb7J8bfFi2yF9NvGli8wqU2hsyR4UjP8PX8e9fOumzQQ6gHlaVYQWceVjduAJQ88dcfrXsXwT1K70/4lwPdbpVvYV82TJZkby8hmz3wSPxr0siUHXjdXs/0aR5nENKU8FWS6wej76P8LH1paEqkRT7jAA5GMGrsOQDn1qlYESWkag8KMZq3Dw7j0IzX62tkfyvU3aLOSMUD5jj9aMDGOeRSqMYqlocZKMkdD7GlD4GPWkQ8885GBSYwT0GKFbqQSHketO3gDH86RemDz9aTAz/AFzRpsyBynuM/XNKxx/9bvSIccds4oAyc9CO9X1FYdj8KQ7ieuPYUqnOMdKAcUrtCEUnHPWlz3o3dKTdjrxU+dhC5xnnP9KQcUvfPH40gOM9OKAA5A4o5Pelz19vekLHO3HB/lVJNjEBIB4INKCCKQL+P607BU+o+vOaNGwF9MUxTuA4IHvS4B460igjA7U7AKeR1oA/EenpSkg0DOcZyMAEe9TsgDHfvRgHtSHkcGjpjmluIG/zmjoenApQM9/fNIeKpAGff8qDggjtSqOB2/pSUwFAKDB+uP8ACkYg469eKXBAHpSBePTtxU3V9QuHcZOKUnJHGPakAyBSjn/GrsAv16e9Jgfnx6UpHQg00t1oWuwBz+Pr70oOQD0zTQMg8807PNPyAARj3pfzxRkHsc+1JgEDj61N+wCDrz6daf8AiPpTB6gcZqQ4YcelAMYcjnpmjtgcUbstxz7jvQBx9P0q9twHK2AOfpmm4z9PWl7/AOFKG/Dj8qhq2qAbyT7+lLk+xpOM9aXdQBiBmdupz+VOYYGD39eKhBINSvJkY4wPfrVPR2R6jQqjceOvtT9jLk8cdR1xTEwR1xg9aU/Nzn1qLO+hA3bvz3+nekG7IHJ/rTwAFznn1pV45wSPYVTfYdxVPGCAQRTM7nLZxzmnDJbAOSfbNCgAYJPtU7aiGElj9Onen/NHwP8ADFMBC8gkEdADTySwAxz+tN9hsQLkZbinbBuK+vFNBIbpx6mjdzt/WnqSDAryTg1IF2rhzjnjmk2EAccY5FDK2FPXr26VL16g9RxiwQPvDNKE4HamIWzxyacJCOvr2pNPQl3HK235TyfWopWbOBkDoQKkRBkY/D/P400qzu444/zinG17grXFBwmOoPpyKQOCuHwTjtSYC5B9cZ70OF4x6CmgEHyNuyDg9qcXVj1P0HrQWDqNoAHUkUFNqEnGQO9PzZXqKWLthe3fFKyDqR1/A1GjFOTz71Mvzqpb06VL93Yl6DGbbswwbb6UpdjjgE9sUSr6DBNNI+Xjdk8HI60rJ2BagHJI9cce9SjjnP5jpUUQUAEnB71IGyQVOB9KJPWwmErkjOfyqHbjq3zDmplJJz0GPzpJF3D5Tg0k1HQE7aDF+RiT+nWml1X7o+YdDQy/wk/N1PFR49Cc/rWlk9S0riFgT0xntUqYK88YIzTckLjAOeeaaEO0dcfWk9V2K3AfLyR+INNBOcKAQe3elZcEHk565NMJzjj8qVk9ykH3csOlVp8KrHGB1q0S+0t0HTiqNyXcYA4Pt1qb2TNoasrw/vSx6+hrP1h4LK0M8yB4o2GVJ45yP61rxKkMI42qByBWJ4otpLvTHjRQVOHcY4wKwmoyWuiPTw8k6yvornw94qtpNC1+6tWA/czlwhGVGcHBB69q1YfEctt8Pb7TijGK9lQxnb8qFXLMoPYcA/nWv8bdCNv4qub5ctHOoclRkAgAYJ/CvPpNRml02GyLt5MUjSBd3GSAOn4fqa/H8yVTA4ipT6SWl9dGf1HhHDHYWjU32b9V/wAEoUUUV8ye2Fe0/s3fs/X3xq8SCe6R7bwpp8inULvkGTofJjPdzxn+6DnuAcf4AfBG++OPjUaVBKbTTrZPPv7wDJij7BR3ZiMD8T2wf078E+AtJ8BeGbDQtEsxY6baLtjiX7zt/E7HuxPJJ9adiJPoP8OeG7LR7K103TLOOw021QR29tCoVI1+g710t9KNK0wykF3OVCqOSTjA/M1b0/TwnzbecE0XVsl1ryW8p229tuuHYnAwBgZPYZ5z7VlU20NII+SP27viK/gXwJpXgewuNt7rSme+aF9riJSCVYg5O5jjHoGFeV/8E/PhzL4i+K6+JZUIg0qF2t1KjaXbK5BPplhxzz+fPfHDxAfjd8aNW1AWqf2e7f2fpsjHezxQufnUAcIx3nJx94YPavuX9j/4fxeH9EJjtxD5cEUQAXGARk8fXP5UUEnJRRdaTjGx7UdDaO2Zu+0np+dc7p0ATaw5J5zXo95FshdQvVSBz7Vw1tA0MSBsqVGCDxXpShY8q+psQ2bS2qygjIHNFpbSRt83zZORTtLV3Xbnjrj1NT3Wpx6cdj28jykZCqOD+NYyVjaDHXBgtYfNlKqgB60aZ4gk85DBuVOOTxmuNnvNS1K8la/URRg5jjjTCoB79TXQaRHtCsQQvXPrxWEZO+h2OKtqehReKRNGqTQjJ61zXjfw7B4lgiXTxFb6gkgYO44dSOUJHfOMVD524c9+xp0UwiIC7VBP3jwB9aVZLEQcKiuiqU5UZqcHZnlZWWOV4pomt5lJVo345BwceozTuQcdK9S1vR7bxJapBdsVmiO6G4RvmQ46Z7ivOte0qbw9fvb3MUgRcbbjGY5AemGHGe2K+OxeXzoPnpq8T7DCY6NfR6MrAg96fgfnUKsGUMDkHoRT05614/K5bnq8w/aOlIUzUmB1FL39M03FIakRrEBx/kUbTj0FTxjrUijA6VDhd3DnsVlyABnNS4J54IxxT/K5yMfSl2bScc/jU+yXYz9oMwRTlzjkCnjtxzS7D+FV7JPdBziAYwalQc01cGp44jjNaqmrWJdS24KmeozUyxinKgxUqL9KSo6mbqEccYB9qsImKAnOKlVa64UDOVUFX5c07A60Fwi5JAx1zVmy0i91NlEELiNuTM6kJj1z3/CvSo0HJ8sUcVSso7mdPOFHB4HvV/w9or63cbnZltIyRI69zjO0Gu28N+A7K0KXl5/xMGeMbYJEwi57kdz9a6h9NhNpl41trSNclYlCqPfHrXuYfLZN81Q8itjVtAwtP07TdMtI7OztmOTli5y7se7Hv2GK2Y7OO23O23cBzGOWOO2KyL3XsQJDY7oY1JJdgNzemPSqFlqUlpMXdjIjHLZOTn1r34xjCySPIlKUtWdgl0IVHkR/Uyev0qKWRpM7nZlPO09KgimSWNWRgynkH1pxbI9K7ImDKGpWm9RJHw69R2IrNRS3OMVty85qk8O3cQPyoaEmVThVz6EHiqtyQZCammf92RVaX5lz/OpHctaZkT7x29KydbXzfFGn25GRJNu/ACt/SIspkVLcaEt74hsb0AlreMgY6bjxn8qfLcluxe0DS2mkBYZ2DJzXS2VyVlaF1wR0o0i3Nq4iYAM4LZ7/AI0t9GIbuOQcEnBraKWxzSZV1vTzMY54x+9jOR7iuf8AEqme2W4x8wGG45FdmMSpz3rE12yBs5RjgjNaxfQwZ8YftEa1J8E/G/hr4pxrLNoohXSfE9tCT+8tZWHlz7ejNC/TjOHYCvXRqlpNaaZr+mXUd9pl2qFbmBg0ckLD5ZAR1HI/Os344eG7bxJ4OudPuoluLK7tZLedG5BUgg/zr5l/YO8Z3NtL4z+C+vXAmOlvJd6X50waVId214sAD7vyP1/jPQV4Nf3a1j1qL54H2pNCJY9wG5SMMvZh6H1FfAX7cX7Lb2Gjf8JL4QsTLaPfS3d7BlmeJpfvbe23IzgDvx7/AHf4YvZbqxMFx/x9QHypR6kdG/EYNWr2wgu7ee2uoUntZ0KSxSDIZT6ivRo1HytdzjrUVzKfVao/BJvIi1SXcsvkqzhRwr99ueOOcZ49a9U0TxUj+KfDt2oUX9/tiu9rYG4kKh/I/rXo/wC21+zkvwd+JQ1PStKaHwlrayXFvIm4xwz4JaPPQdNyr3+YDgceFImoaXf6Nq/lRxTFVureKNMKEjbG4j1+Un6CvTyz2tCTktrp6f18jixtKnioKMt7Net1t+vyPvDQdxsl3oUkH3vr6VdP+sJA4HNZXhuYNbkeYHViHDZBzkZzx0znNa6p+8LYwO1frVN3Wp/JOJjy1ZInU5Ap2TVaN2D4xjAz7Yqzn0rbY4ZKwoODTxjGe2OfamZ9+KO49KDOw/IwM4NOAHvx6U3gYwc474pCe2eKNybEmQQef8KQA44PHtTVwR709cACm9NhbDs465pTimggUmMdB+tSm2TYeDzyaMA+vNRiT8afncuOKvVCtYXHcfyzSBskfrQeQwzjtTRgHAP+FTuUSHnHP0+tRlMd8D3pSAM4znpyaQglxk5PtVLoJDx+mOgFLyOMknHWjI3AdyaQDp/OoTsId0700dec0oOe+MUmD9MVSEBGeT0pjNgdetPB4PQYpCevGaaeupSBW4I/nTuvrRtG45GaCAF2nGB60XQhKDzyKOefUUAfn+tT5iH7htIPX2pmfzpfwpAcc5/DpVIBTnBxzmkIBoABP0pCOODS0AUDGc9KMj0/KjOAOMfQUDkZ7elXYAJxilK596N1IMc59KFdAA5+v8qXk/0pM/1petIA6/Wl46009KP1pPQBetBPGKQcHrRg4/rTAXHGBx9aM847ilycU3vmn5sB+cdKa3Xj8qBwMYoPHp6c0lqAE7evel6daay9RzmkAOOetUxmOiAnGeKRkCnrn6UKTuAzj0+tGCxJoS13PS6jlwwA6UIB269waFC4AJx79qDgE5b2wKL20AlbleVwRx0/z/k03ewGM8flims5xz26Dp9KaSccggehqVHuJIkALEnqM5pZAAcjkelRfdPXOec55oV/mzgc807N6oLDjGMfU1KR5YwRnvz600tv5BwOuDT0wflzkEd6ht21JbZDjHXFKqjjA61K6K6nAqFCRngYzVJtoad0SBiMDqB2zShucHOCOajDFT0+XpTt2GB4HOOlQ/Qmw7gE85OSB2xTgAchsE9CPWonIY4/Mg+9BZs9/XH9aq3Mh2uOG5j15+vWmg4I6cetBbgnpz261GgDYGfbHrTi+rBImdgeh3HHrRsUZB/P8aaWXAIByOhp+wt3HTjmo23DYbw3zBsEds0oywwOR+vWmfwbuQP5+1SxncOxHtVXtqD0GbcYzwD6iniUL8o+77UpYMMnkioxubp0HFTdS3J33HjfzuOCOaRnYqD29O9IwAHB4xz70inj5hkdDVJJ6jsIqk4JPXjilcYwF68DIpCCmPQj8qA54wO/PoaNb3GSFmPQYB7etDPgEbTz0JxTHYGQkDJIwc/ypj5JA+9n05pKwJDsZj6856U9dsuO3fJ70zGDzgnmkIaPvjv9Kb1GPWMqSByO9NaQAkAcdAaYjnPLbeaCQxOCOB1xQ4q+o7a6g7blPr0pqj6H2NSJwMZPtULE5256/hSXZFLsMzuJH8PpUEqBmODjb2qzsEanPbvVVm2MWOeepx1ppdUbR8hrnbx69ao6gpktpk+YoyEEDrjHOKuHLjce9V73/j2kVfvFSOOvesaiTWp10tJI8F+NVtFB4VW/jRGBUwruGSwYEFvYj5a+ZdvJ9RX1p440WfxV4Wk0Syga5vjuPlRgt5RUg5JA4PHTvmm/B/8AYT8QeKtKm1PxWsmhWjxloYllAuQQwwQMEYI9favzHiiCdWEorWzv95/RfCtZRwbhJ6p/h0PlG1tZb26ht4Y2lnlcRxxr1ZicAD8TXvHw7/Yv8f8AjHUAuqWieHNPGCZ7p1d3z2RFJOfrivt74Yfsx+B/hQjT6TpZudRIA/tG/ImuAcc4OAFz3CgV6vpOktaxh5HLye/YV8Ootn27l2OL+EHwd0f4N+DrbQ9KRZXCBrm+kQCa4k5JLN6DJAHYcV6BbW25snPNTCPc3T5auWlsXfaoz9BWnLZEpXLVrbAId3Uq2P8AvmvPvi9rR8P/AAz8U6grFJLoLZQlTtO9uBz1AGT+denxARQhzwNufzGK8R/aEDXngTw3o8E2z+09WWeb5c5ij3Fh9M7RmuGq7JnbTSukfM/wY+GC3usSXZt38uORo4w7M4Cbs4JJOTnJ+hr7++C/h8aZ4Y8xVAaZz07gcV4f8OPCMWk2kcKRLGu4sUTox6Aj8MCvqzwfpI07Q7aHGNqZFdmX0X8TOLEVOaTRDfWpZTxXDLG0pbfln3sCSfQ4/pXp11ABk8VwgtMXdwpwf3rYx716k4anntk+l2pTtz61pTaH9s+c4DLyCe1WNNtB16fSrt45iiIXvUOmrGkZWOTu9NQ8MpLL+QqqsflnGCOccV0Jga4QsDkgfnVGSEEZxzXM6XY6FIpAds5qSNTIOASfQVIlozkLxgd60re1WHGBzj71SqdzTmG6Vprl1ikISI9NvUe1ak+jNGJLQGPULGQbvKuQuT0OCPaqwkKNuB5HNStOtyVY5imXhZVfGB6Vr7ONrFKbTujm9X+FVi9y9wl0+mRyKCIEAKbvUccD2rg9b0ebQtQNrI6zoVDJOh4cfTsa7fxL42h8M3YguluLi7dN6gDKkZ4+Y8VT0XwHf/EG/fWdRlGmafcgMpQFnZQMBV7fU185i8HTqz5KMfePocLjKlNc1WXunGxkjC8knovc1N9jn8qaYxSRxxY3F0IHPTtXssWk6H4QmKWlsPNYhizgSP0HQnoOOlXZtYttQj2zxJNAw2mJx8uO4rGOSq3vy1Klm2vux0PClfpyMe1OD8cGvR9Z8B6XqgzYsmnyEkpsTAOegOP51zGr/D/VtOAaOIXcIOGljYAA56YJzXFUyyrS2V0ehTx1Kqt7Mw0bvmpQB+dQqrB3RlKPG21lYY2n0NSpkMc9R6CvOdOz1N+dPqOCEcgCpY0GMYxn9KEXgVIrbRU8pPOAiUfWplXjr+dRg5PeplbjGKXIS53HBacq80gOR1x70klxtzjgdq2jHUlzsSg7fy9KVluCv7q2mmY4AVEJOTXXeF/BUl0nnahbSJna8e2YDqOjD8jXdado8FjD5UOBj7zE5dvcnvX0WGyydWzm7I8mvjow0jqcl4c+H8UUbSaq0U05IIijJKoBz17sf8a7CG28mMiMlQR34AP41YIgtiV2l5tu7BHH51yGrahd3syx3ZK+WfliAwB/jX01LD08PG0UeNOtOq9WbFxr8FgjQwj7TOny7z9w+vIrF1K9k1ObziD8qgGLPyL7gVTPHGAKUMVIYcc96pybM0hpJYjoPaoy341cmt1MKyxnrwyHqp9vaqbrx7ViWX9K1A2rCNyfKY8H+6a6FTke1cWrA8Y471v6Nf8AmL5LnLD7vuK2hMzkjSfkn1qNl3KRipmGeegpuCBiutanPcwLg7WbBz9KsPbxz29vdQk+XKuyRG4McoHI+hHINLd2pZjjPPP41LolrOu8DeEOAwPRqjl1C5oaHakWkQOdxyK62w0sQIC3+sPOfSo9M0r7OPMPBHQVpwS5YqetU3ZaGbZiEzWV8ZJSXHZvap9Su454VZDk5zWpcwCVMkZrGvLAFCAMfSri1LUxkWLeUYBHIqHUwHgcHGMZqvZq8Z2k8U6/LCM46Yra2pkeWeKNF+36DkZyxftnjJr86fEdhqXwk+OOo+JdKEbatZXS6hHG67VeIptlRj1O9QV9NwB7V+m8iCTSvJI6FvzzXyp8YfCVrqXjP7RLZRXLtD5chlhU/KGyo3deuTj6142PpcyUluj1MHPluj2zR9as9ZGj+IdNcmw1a1R17DBG5cjHXkiutnh3KGHIIrx34MRyQfDe60dMGTR7nNuRk4jJLgDPPTIr2WwmW7sUkUhlIBGDms8NJ21Nqiucb8RPh7onxV8G6h4Y8Q24uNOvFIJ/iibs6nsQa/Mr4q/BDU/gzrlrpmolr20spJra2upVOZIpY3CqWxjcOw4Ffq/PGVcjHBrh/i18JNJ+L3hr+zdTBjkikWeGZVBKOucHB4NfU4HErD1E5K6/pnz2NpSnD3N1/k1+TPjL4aRT2uj/AGS6dHaIRCF0OQyeWpUk+uDj8K6+KTe7EjnPNRTfCXXPhf5UOoItxbIfJ+3QLtjcZIjyM/L8oHtmnopCgn5W9q/TcNUhWp88Xe5/Mec0KlLFz9orN+Vvn8yRztZejZNSqePf0FV5ADs9iKm3HkY68ZHFdPoeA1oPLfh3pdwAGTxTN/HPHpmlB4yaozsShsDHegHJPP4YpuQfSlztxiloSOHI9MUuQ3FMV8+tOzg9c0/UVh+Pxx60bwOnIz+dMLEgfy9aDnj+tG6JsSA4/Kkb19qaj+hPPc07A25zS2FawEYx1P0pwJGN3HvTSevp7Unb1PrVXESZ9Dn6c0MxUd8UgGCc9aMmi62AcBkfj0pCOT7+tG4Kp6AUocN04PvRdkiA56jn1FOBzk/n6UmOvTPWjsepPUUN3ACwzgc/Sgcgfn+NH3R7e9A9ufX0pN3AAM49KXAyM9jSA54/yaVetDuhAo2jg8Uj/h7UYwT6dxRkr249aL66DAL8vHT9KOfSjJJ/nS5B9qabW4hpxjFO6c+1I2N3I9vrRnP/ANaq1GHIHIznil479TTeQxPbjnNObrQ+wCZIznOPr1o7jvmkyRjI5pc5H86a8xC8HPegdPTFKSSRj8eab8pUe/Sle2gwJ9+aOnWg/Xn0pRx04oELnuPyo/8A10gwOvSk/lQrAAHbjGfSlA6+1O78daTJ2+1FwG/yo3f4UuOPc+lGABuzkeueKdkwFwMentSEHt+tNJ29iB7UbinGP0oSa1RVjF8wHI5JpWPGduB6E00HnpmlOMdOfeq0TPREB4PFAbk44z+NA49/SnpHkjJHufSiTtqymKrZbHIB6CpN/wAh6Y755psgCDbwR6U0jeM5zk+lZW5mmRuNPTsPpTskLkZzjsaXyuBnk+1KEC4wfTr61XMtguh0RUn5jjPbpmkPrwRn86Tbkgjn0zQrbM8k+wo63QvQGkHODj2HamgY+YEetPO1znqPb/P+c03l2756j1p30GhA+OcY9qX7vU8/SkBdsZORnv0pHUr1ycfpSsrjHlAOMk+tG7JwDnFAxtAwc9M+tDdOvzf55pddSRSCc9QevFIRgcnJFKTlBg9uT2pu4DBznP61SuIcjbAQOPwpqkkHqKcpVlPXPYDvTc++D69RSW4xX7AZPrSc5xRuDDaep/OnfxLt+Yfzp9A2GKpc5Ynn14qRT8hC8Hr/AJ/z2ppO7HbP+fxpSAoxzj19aTYMaMsc+nBJp5jO0cc/Wh9gQYySe/rTYSqg9s9DSvzaoOlxQGfGfTAprrg4Bzx1p0aEsCRx7091AxgAnvxzU3s7BezI2UBckc+9IrYbJyOc5oLlVweCO9R5OQcZ3frVpOw0TO4ORnjHHFRM5PfP1700ZJH5UpkAyMc0ttENIcrZXBHPsKbtO0sDk9KaGJzxg/54oHAY5yKaKsG7gc/WmoSznPPoTxilZsDGOvU1EQzDg4460pbXLSCaTeAh5BqNsNz/ACoYOr7mbb9RXQaB8PNa8Qi3mSB4bKY5+0Ajdj1C9a5qtanQjebSPRw2ErYqShQi5PyOZlkaM4iOW6jJ4FXfDng/WPiBJLBozJEEIEl7MpKJ67ezNj8K9h8I/Ai2HlPqSi4KnJGSAfr6/SvXtL8P2ujWcdraxJDBGMKiKFA/AV8ZmPEVKmnCgry79j9QyXg6rUkquN0j26v1PNvAPwS0bwPbR/u2u71mMk13cYYu55Jx0z0rsZ9OWNGByc+vUVvXMIHt0NUZ4vNfoce5r8/rYipiZOdV3Z+w0MHSwkOSlFJGGlj55VWyqhgSR6jmrTqHbgenFWHXyztH3cVHtJNY2sddhqR7iFX8a17O1VQvGCccH9KgsLfc+efwH+frV+7n+xxhUG+4cfLGD6+v49656krG8IlfVrmOGMQ/MWmHlhUGTz0OPavHPirG2oeK7GBmdzp1uLbYoG0Fvmbj14X869U1Lfols94EM1/MAvmYyE+n0ryyKye51cTON0hcs7dSzepzXK4uVl3LckjsfAWifadQsLZV7iRjjoBya+jbS2VIUAGAAABXm3wk0Noopr+dQsk3CDHRRXqqqFSvo8JT5YnlTd2ZN7EMEY5ri3twmsSqB97mu7vFyDXKX0OzVYH7MCv8q3qLUxuaFpDsTpUGpKdoPpWhbp8nSor6LchHNZuOgJmDDE80oQfiKsXWmvDHvxn1Aq1YxeQWc8NUdzLJeXCqCdg6AfzrFxNVIqW0ACHnknvUrLtz60tzbNYsrZJQ9fajfvUHt2qGjZO5E3I/SoXlKSAY3bs5qVwfoag25Yn04zWUjVFwC31G1NpdW8NzbueY5kDfhV291tYIxDAvlRRoEijQYC49qz4v3CF/48YGarMuWzWLfLtubbqzIcM7l3YuzdSeTUjOY14PzdjTsAVWZt7Zrn+HUZPb30sJYSHzR2wMEVo2uqrKcI/ls3yiOXB5/lWP6EjmmlRn2OKFUaA6CaC31O2khvIdz4MUgVQpweh6dRXK3/wzbEa6RdF2PAiu26fRv8a1rLUJbY4cm4jIwY2bBHuD61uWV5aXOTHL9mlU5CzsBu+jdM/403haOIXvLU1hialLZnldzoeq6eXWfTrnCnBlRNyfnVdo5Icb1wSM4znivdYLuF4/LvowZF5Adev0PesnU/A+j+KCVjjjtZCpKyBMMrdQevr6jvXnVMnS1pyO6nmKk7TVjyEOMU0z49at+JvDN/4S+a6Imt2OFmRCoX/ez0rFe6CoWkYIB1LHFeBVozoy5ZrU9eElNXizQM/KqoLOx2hVGSx9AK7/AMKeAZVt7XU9STypjuZLctkpgkAkDjkc1X+G/hCUxf25fxKIpYmS3tpD82DxvI9xnFdvqEsdtaiWcMu0jYkbYLHp+X+FfQYDAKMVUqrXoeRi8VryUyaGDylUhmCjgjPBqX7TlSEBUnqx4Nc2NbMk6meJfLA25TqB6kd63InDIrIQykZUjofevpItLY8ZruWPMyOuao6lp630X92Vfuv/AENWutOAPetGrkrQ5Bomjdo5AUdTgijb/wDrroNS0v7Yu9MCZeh9fY1g7WViGGGHUVzuOpaY5Hx6n2NRzxFVDgZjbof6VIBg9fwpruQhXJ2nnFS0UpGe2VNTWk5VldD8yng+9JJGSrEAnHXHasp7/wDs+UyDDR9WH972rB+4ytz0S1nF1bo44BHOex71LtNZHh25W5gjkiffBKMqe4Pofet0QlmAUHnsK9On7yOORVW0Z5xjlT611Gk6QIAski4I5Ce/qan0rRhEA8i/N1A9K0JF2knPWk5rZGdx6J8pzVLGycnpV6N8ryf1qpMMyetRHdkNllRuFQTw55xU0DZFPKgjilezE9TJNqA5I6mq95F8tazx4zVG6XKGuiMmzLY4Ke3/AH91FjgscD614d8QNFe58QysoY4hGMDPU/8A1q+g2gzqVy23j5f5V5l4r05Z9Qu5AT8mArdcjGf0NZ143ib03ys4P4WTtoviKe3lIaK7iwRtxll7n8OK9R8Lj7Fbm0JH7pipA4xzkfoRXlk0UlnfRzLlZI2DKw+td/FqZe3j1SAb12fvUQZbAxnp1IryG+R3PRi+Y6u5jBGVzn0qptwCAePWprK+j1C3SSNw6kAgj+IdjQwwxyK9CnUuY1KZn3lms0bqyLIjcMrDII/GvNvFPwX0vWg8un40y7JzhVGxvqO31FersPfpUTwZ56Z9K9bD4ythpc1OVjwMflOFzCnyYmCa/H5PdHyR4q8E6r4RufLvraQQ9VuFU+WfTnt+NYJcoRgYr7NubSO4iMdxClxCwwVcZ4rybx38DYLwm80Flgk5ZrduEP09DX2uCzunWahWVn36H47nPBNXDJ1sC+aP8r3+Xc8NBLr15pQwJAxxVvW/D9/oN2be/tXtZcfxjhvoehqizMqYwc+9fT8yaTi7pn5jUpTpScJqzXR6NEi4AGP504Sdu/cVAJskgZz705G+b3NO3cwcSYfe69adj0qPqOtP6VXoZscTigMQePpxTAT34pcfrQtGTYd2Oc5FOAPI6Z7E1Gp44/LpTlbrijYGOzg4PPBoC5FIVJ5BAxSfdPvRcRISQv8ASjfx9aaGzjv9ab0PT86NOorBnn9aeDgDgYo4zgdvShfmPf6mnfQGOyR0OOKVWI6/yph6Ucjp+dK90SSceopAQOOo9cVGxxilxke3rVLRDsSA5PHSlLD8Kjy3JHHPSnZVgRnjFSxNBuFPyDgg/rUQGd2M8elOHHToO39aegND8gYFH+T7UgGKX6+v0pEAAN2f/wBVIDz7D3pFGCecinelN72YCZ+b37jpQMDigru74IpeVBx9cetVdDEBBPHbvR3H+NNJI5we9JjeTwOfWh+Q7DiVIHzY/GnLyev9aaArc4Ax6U4jtSdtgYn0/Klz69BSDkds+1B57ZP8qESPJwoHemZ/CnenTmmnr9aNACjqBg4z7UuMn17dOKCc09NwHLx7004I4xt69KAe2eMUDqR2oAMn6Un5/jSnpjuKeq5H8X4Ur2A54dscU5VB5Pr270Zzmm5zkmreux6wZwRn1p4c4x2/lTNvr0p2TjgY4odrJEsUZY8nOOee1DYPTjsOP50EnHJ59qacnA/SluxDt/A7ke1OUn3P1PWo8lfxpMDOR+FVYdiwM9ByfWjaORg56c9qVWwMdB7UwsSM9x+YrFsjUf5aFAScH1qMrg5ycj17Uquw4/rilZw3OT9KeqYaoWML93PHXr0prjqOp/2RSZyOODjp2pWHykc5HUZqr2H1HNlOSOMd6ZnfjPqOe1NViWUHDUrEknjJxTW4WHYLYz06UpAXIIyPSgBjyvT2prNgnnJ680m+wbkiFQwLA+uR2qOXG/IwQfem8s+eAfakGd2OnoTSs73GkCHJx/8AqpxwGxmjaM4AyOKQne2epxjPrQ9fQe491zjaBg9OeaRgNoORz3HNINx4wCaGkYg579eKlXQg6k/N05+tCAFgO4pNpcY4H1py4GcjBH4VV7ATbsZHHocGo2LK2R+oxmmE5b5cnnIpGzvznOO/rUJWEoji5CkU0kA8ZBHrQTjJ4z1/nUTMeMLTTRSQ4ylmAyacNhPzUwk+mO9Nk3dcgn2pNp6Iu3QcGDZzSgAAmo03P+FdT4Y8B6j4ikBWP7Pbn/lrIDhh7etZ1asaMOabsjqoYariaipUIuUn0RzMdvJcuFUEtnoBnNdXpXw51fUnhxb+TC2CZHwMD1x1zXqvhT4XafoeyaZfPuRzuft9BXarbqi+XGu0D2r5XGZ9GD5aKv5s/Tsr4KlVSnjZW/ur9Wee6D8ItH050mukN/OpyolGVB+leh6boaxoCEESnoiDaB+FaNpp4j+Zslvc1oAYWvgsZj62IlzTlc/W8vynC4GKVGCXoQxwLGPlGM0rEItSMfT8aiZRgkkema8WTuz3VGxTlBYkkcdgaqSyDJAOT/Kp7ly7ZAxnjOP0qo/3ckc57VUQZXkUZwKdbw+Yf607bnOADmtOwsxEqllZ26gLyT9BVvYFYUsmnW3muMngKgxlm7Ae9WtD0G4vma8mjAlIKsx+6g/uj39a1NE8GT6jcR6jq221gXm3tCcy4/vMOg9u9dfIqpCsaKI4kGFQdB/9etKWGcvemKVZJWicXqmlwzWktrJ8u+NgT6cHpXmfhvw99tvI5ShHAJz1Fetata+dNvBOVBHX86oaPpcdoqlIwDkZAXr9a19iua5zc7Op8N2KWFpGgAGB0x0ra38EA4NULMlV2r1q8kRAHc969WmrI52yC4Gc/wBa5rXItrwSkfdk7e9dZJBuGKxdctN1u3+zyDRNEhZ/OgwKkuYsjpVXRpRLGuPpWu8O5fr6VKVyDClXYCRx9KbYQDzCTV+5g9s0y3j8vjGPSs3EpMbc2wmzkZHoawrq2ayfGcoeg67a6Zxx0rKvLUSyFmHHSspxNYysZisG6/jRFDuAHc0kyfZzjqOmadLIba1ZwMsV2rnnk9645Kx1RdyC6uw8xCfcXgUxZN/f9aqpGzAcAn19anVCo55rjbZ0ofKwCHsahqvfXXllVXr1NV0vex/WspO4y8egpMEtnP4VCtxvHFOEoY4yN3tSSAsA9akUZPTP4VDAjSNjByTwK1bS08pg55YDj2rupp9TGTsbWktJHaQJOWlVc5RznAPQA9eK0YYB5wltsgL1jbqRWXbtgCr0bZIPQ9iOtd0TnuajSw6nayWtyoUOpQsyg8HjkHrXAQ/Bux07xVDc/axPoSIXFlLFvZZAflwc8r3wa7YTbo/nQMw/jHBH19alilDDA5XtjpUToU6rTmr2OmnXnTTUXuVr68isrZp8EqgARcBcDoABXJXt699O00hyx6L2A9K6PWNAGpJ58UrtIBgR44FcpJFLBIVljaNwSMEYommgjqIcZq7pepmzbZJloSeR3X3FUSR70hIrBOzKsdtG4ZVZWDKRlWHQj1p+6uT0nVjYMI5D/o7Hn/YPqK6cSBlBBBUjgjoa6IyuZND2Pp+VUb+wW7+dMLL/AOhe1Wi2TSAjPpWm5FznthUlWBB9DTHTI46V0NzYR3YBJ2OBwwGfzFZNxZyWrYkTKdnUZBrNxC9jOG+OTcjFHBBB9CKr61ZQaxGr/ZI7a9DfvJYMhZR2JXoDnPStVbJpiBGpYn07V02i+FxuDSqHc84PRah077lKdjkPA2gXWjXUsLmTybnEqo3QHuR9eK9U03TUixJMPn7KO1W7XSURkdxvaNdqE/wj0qS7QqMjtTh7q5UzKcuZ3JkIAzRImRUVrLvGKs44qXozJsrKNvtUEgy1WpE79qrsh3dOtaJiY6M4qYvxmolTFShSRSYiJzVO5xtOKuOuAaoXRwBmtYEs57yxDqz5ztlj5+o/+tmuSvdOUBi6HJZsEjqCeP0xXZ6jEFZJehU9aytd07bGIyMbUAU1vJXQRdjyrX/DKybpIF2ueqjoaoaHff2fMUYERtwR6H1rubq0ESxHzo5kdfmxw0bDqCD254PeuT13TVtpFnjIKlsPg9D2NeZUp9TshM0rO9XQr+JS2bG5bEbdNj91P17GukkwwDDketcbp7Jf6fJYzkmMjGe3sfrnvW5oN1MY3sLrAubdRyDkSL2cfUfrmuamvZvU7bqormsACARzQRikQnJB7e9PxnmvRTOVxGHGMEcVE9sCWKnbU/f1p2AfpWqlYxcDnNb8L2OuQGC/s47iM/31B/KvLPEXwFgmkMml3L2qk58uQb1A9u/617s0WR65qGW0yM4/wr18LmNfD/DLQ+czDIsFmP8AHppvvs/vWp8heJ/BOpeFpit3ATDn5Z0GUI/p9KwFwjEA5HYGvsy/0WK7hMc0KyRnghhkV5R4n+BlneXDzWDtaO3VAMr+A7V9hhM5o1Vas7M/Jc14JxGHbng3zR7Pf7+p4duJz3PsKcpxiu51D4O6zaXRS12SxbeGc7SW9MflXE3VvNZ3ElvcRNFNGSrxuMFTXv069OtrSlc/PMXgMTg3avTcfUjI3HBpw+UYznHrTQe9AbnPb1re9zzR44/GlyO9N3UhOR/jUisPBLDGeDQMKQO30po/WlyKpbkjlOTkYpCQO9IGGcetI3oBRoFh/m7yB2/nUm8rzwev41X3FMH0p4IPvS6g0SGQE9/xpCQMHk+tNIGevH86OO/SmrLYViX0647YFG7A6k80zcOMH/61J5hU9M0rXJsPAPfp1oI7U4EH0P400DGTkY9aL9SRC5UccfjSqS3U/wCNMPXjFOVgQOMEdBmmiyQYUc9elLldvqD2qPIIIzj60rHAyKtbk2Hp93pThnJ6k96iV89QAaeGB4z05pa32E0LnHBOaMAcUZB9MCjjsetF+5Ao+ufcUhwx6A5/nQOh4/CkKd8mnomMUnkdee9BHv8AWkZiAOKA2SMGo1sAuAepyKDzgdPrQOg7ijGSQCfoKautQAcjkc0c4IHPvR29aOn5+lNO4gA49aPpS7vwpM4/GmAZz3P1oIwc5wKXPXign86HowDPbOT6e9JwKKcfc/rSbWwGEzbx6Umc45PH6U3J6j8zSgZHHf8AGrskj1rWHNyeOMUgYpz+tAB3Ant0pp69aVtQH7Seh5poUhuTjHX2o6Cg8DjvTWnUAOM8de4pygZ/xNMUE46Yp4TaeORjrTdkrCY7cMDqT06UpIBOMksOnWmMdj4HIFGCzYxzULuKxICpjwB9BSqgD47+9MA24OePrS5yScnjkflSt2JsOMmPlCEHpTMHOTnkcik746e1OYfKBnOev+FPbRD2G4UHg596Qkg8/hTgoz7etDKhbildJjuIJNq/TsKcXBBH69ahzsb1p6gj5gcZqpJWuNoRsgnkDPP1pS3AI4I6UxuOvIpN+T7fzoQWHbuTzyeuaXB5IwT6Y5FNz8wz1NAyp4pMqw8A+4pzbVBFRs/Geo9e9MBMh7n3qEnuJImY5XPc+3emE/MFxye3WkBJXkj6DtQvAyeDRewbDuV9j696Qk8kk896TIwOT6e9DZYcdO1T6gNzn6U5WUdznpTIwAcdRWxp/hm+1R4lt7V3WTo+Pl64JzROcYK8nZG0KcqkuSCbfkZjnjjkn171b07SbvVpVjgieV92PlHT616hofwXg8pJL25eWRly0ajaqn0z3+vFegaB4MstCiENtCEH5k189is5oUov2b5mfdZdwhjMU1Kv7sfvf/AOI8IfCm3iiS5v4xPMf+WbcqPXI7/jXpllYR2kQjiQAD+6KuxW+xQAowODVmNNgxnpXwOMzGriZNyZ+z5VkuGy+CjRhbz6v5lZLfHXgD+HFXreAKAcc0qx7iCOnvVlFwo44rxpTuj6aFJRFCgLimnB9MjtT24HpUQY7uhYeuK5JPU3SFGB7D37VRubjzcKMlfTGM1PfiUTJFzGMbnJXJxxx7darFAfmx+NZplWIWGTnJOB0quRk7c47+n5Vakwc+56023tJL65jihVnkY4GB0+tbwXNojKTsXND0KbWLnbGqqi/ekYcKK9L0vR7XSYgsEatL/FOw+Y/wCFR6JpIs7VIYlACgbiBjLdzWsYSvFexSoqC13OCVS5A8QfJI59aqyx5yDV6TjtVaWUIOY5GHqgzXTZEXMae1ZpSM4H0qaCw2Dhc+mBWpFGk+CM/Rlwaupp68HpWfKkSUdOtiibmAye3pWh5eBUi24SnEbQTVJktlaQACsnUcMjVpztis6W3aVenBqxGFonyTyx4ACuSAPeupSMMlc/HB9k1NuMB1/UV0dtzGKmIFOeAenFU2i21tTQ5qhLFjt3qmgKmPlxVeWLP1q6ePpUbIemaxaKRmNYLcE7gSD3qtdaMsKDyyxOR8jHj8K3ooc96WeIHHtWMqSaN4yscqLUjqpB9Ka9qdhOMADOa6aSCN1xt5PGQKqXmnk2roVO1htLAdq5pUrGymeZySy3t47ou9O2PTtRI5TrgY610l3p6aeuyILFFjqO31qvZ6LHelJpSWhPKjGC3/1q43Ssbc5lWbSTSokYMmeoTOcV0FpocpIaZgi+gGTWtbWkVuoWNFjH91am3cdc1caaRDncrx28cOQi456nk1IBt707APNLjp0rdaGTdyaJsVajl5qkBg//AFqkWTH51onYkv8A2k49vSnJcNH84+bH8PrVGOQcetTK2OnWtFIpGzbyrPsMO6Ijqj9ar39lFqMLxtGgmP3WfIGfqKz0nByFAOOMnsauQXnnfLMQjD7r+v1obuUnY5jWNJn0i4ZWG+IfxD+Ee9Z26vQTPDIhgukEikbQSOQK5fXtA+whLm2Ba2Od3OcH3rBx7GqkYmefXPvWnpeqm0AjlJaA8K3df/rVl9e1PQ4PpntSWgM7FXDgYOQeQexqVFJxjmuYsdSNl8rgyQendfpXWWLx3MYeJ1kU85XtXRF3MmOSPNSJbM2VwCp6qehq7bWZkcKBlj2rctdKjjUGRA7e4q3JRIuZelaCsQ3bNi9cV0NrbRwJhRk+ppuMH6dqejniueTbETA8VFMu5al+8PrUUp4qEQyjD+6lx0FaKncBVCRfnz+tWYZRjFXJEkzLkYquUwferI60BBnNZ3sBGqe1P2e1PVcUpGKVwKc6d6zLsdDjoea2pUyDWZcx/NjFdFORmzKuolmilX+ICq+p20l0CigswUDJ+laaxZYMD2KmkkIJODzXUmTc5qz8MWkDeZcxLcynqrfcH4d/xq/e6RYahavBc6dBLC6lSgQLx7EcitMQ5OTT/KyOnFJpBzWPHPE/hgeD7+zu7dpJdLuH8rLgEwvjhWPcHnBqjqEBtn+3xki4tVOVRuZYsZYFe+Oor07xvpi6j4X1a2clf3Pmo3910IIrz+ItcWEMhOHKDNcFakt0dtGo0Xbe4W6hhuIyCkihh6cirseGHb6VzuiutlfTaeAq25QywN078rj2/rW9D8vHas4N21O1rqSMPUH8Kap574pZTtUnv0oiQkY/St1IixIhIUEjaSOmakBGOlNEZjGcdP1pEbn5s4+lNSFykh2uORUEtoGIwtTkY6fiacp6DA47mrjKxlKmmZs1ikvDIOe4rhvF3wq0nxFP5k8BWYD/AFifKfxx1r04Ju6iqoiEhJI+U9PevQoYuph5c1N2Z5OLy7D4yHJWgpLzR8z698DdUsWc6bKl2gPEb/K2K4fVvDWp6G2L2zkgx1Yjj8xX2a9ksg5HWqN74fhukIeNXU9QRmvp6GfTjpVjc/N8fwJhqt5YaTg+26Pi5TuIIb6Uj5xxnB7V9K6/8FdF1FmaK3NnIc8wAAZ+led6/wDArUdPieayuvtYXpE0eGP419FRzTD19pW9T88xvCeZYNtqHNFdV/keYo3HXAozkY6jv9a0dR8O6lpBAurGaDjPK5A/HpWbu2HHAPp0r04yUleJ8jOlOlLlnFp9noI2D9etKxGcA/rTC2O3T86aCc9gPftWhjYkPTg/iaep3NxioWI2kf5NPjYHmpS0uDWhL3oODTCO5z+FLnoadibDxzwOfak69uO/em+Zg+3r70AkZBGSKNRWHE496QsSmByBQQTn+lGcqeOfQ0+gh2RjFOCBsc/N0OKYxA4J570isRyelC7oViQAnk8Dsaf+OSaZuJHoKFOCAeRVbiHn7v19KFwB1pDk8Z5PelGMZNJPoQAwDjOR6GggZ/pRyfrQPWmn1YD1GcHODRnYevPYCmDMfQ8GlT5+Tn19qW+oW6iqwdev1AFKVwSMYxkmhl+bIpR2FCasL0AEEYzS7qbsGcgfhSjABHT1pNdEIXOf/r00EUDkk/d9qXBznj8qe2gC56UAADkdKQdeRR1HSrtoITOOMH0pxbAPt6UgwB6jP50FR0wDnjmk2MUgEHBx70jZHGduPc80dTn9BR+QpXaAwi2M+9AbOD6+hpoALEUvqO2O9W0keqOweO1Oc+ZxwMenSmk9ePxpuckkZNTvqKw4rjk4NNLE8Ch33HBOSabjb9BVRehXqPA9cevNJ0bA5oPI459DSAHHP04oTfViJA+45PUdPajo2entTMbR75+uKUD149QetSrLqKw8dN2foBSKQzA5z+FMdsdz9KRQAM5HfrQtdQsSOcZGQQehApqyZHbik5wMnPrmjK/QDuPWjTYLDySe5x6UnpnOB7U0SMhBzk+tOOSOeB6UbBYTdwRz9RTQSBwevalGAe4+tMJ5xii6KRI7HnPQ+hpiuVGOPakY47ikTg8nGOeKWltCraDxkck4pobc2OpHoKcRtAbr0FMIb6D8s1Kd9wQcnpyKeD8p4y1RA7c989s04ISfah6g0OZs4zwB2BpFIBB5OO2etSJAZMLtyx4AA5NdXoXwx1rXXRltzbxcfvJeMj6da56laFKN5ysjqw+FrYqXJRg5PyRyWzJ5yRV7T9DvNYkWO0gkmY8YUcD/AAr2jQ/gjp1osbXrSXlwpyT0T6bf8a9B0zw5bWMaxw20cSqMDauMCvnsRntGkv3XvP8AA+7y/gzFYhqWJlyrstX/AMA8N0r4L6jfRFrieO2Yn5VCljj36YNel+D/AAGnha08tHaZ2bcWYd/6V30disYxUogVeAOlfJYzOK2JjySeh+m5ZwvhMumqkI+93bv/AMAoWsW6EEgg9wRjFXo4Qoxiqt0r2bidAXi6SKOcD1FW0kWSJXjO5G5BFfPTqNn2cKMY7EcqBeRwabGpJ6E/hVjYMc4BqMlhkRL5vPBJ24rjk3c64qxPEiovJAqGbVbeJyu/5s4CqpJ/SmRWTTfNcsHP9xTwKuQ28cHEaLHnrtGCaWrKKEt3dysRDZtjON8jBR+XWiK2uCz/AGmWOVDjasabCCPU55rRK9cnNRNjGO59KlosqzPl885PPJqPbnrn1p0v3zxjmmb9o69qzBlabHuAfTtXqfg3SLBdHieJEaeRdzSdSM9q8onkORwDj1qxpXxCk8EMnmJJeW8rY+zxDL5Jxlf5/SuyjNRepyVoOSuj3NIFjTAHA4xUUwqPQfEGm+KdNW+0y6S5hzsOD8yMOqsOxqaf5fxr1oSuecyvsz2prRZ4qwo3dR1p6pitbk3GW8G3nvVwIMVGuByad5uOlZPUpCtGpqGVflPpVgcio5RnjHWkmDM/yd3JpTCMVZ2AGkZc1tckw762Hmhx1FW7Q8AVJdx5U8VDaHDYqwLzJkVUnhznir6jIpksealMDFkTFMK5PHNXriHnpVbZg9BTsAIm3BpsyZFTrgjmhk3elU0VcrwQZbJ4q+QqoRxUca7falfJ4rPkLUjJvNLN0GEUYYH+AjisprZoZCpQqw7EV2Fsm09KS4sUum+YYJ/iFYSpl3OP2tngc0hQhcmt260iS2fjDp6jtVSa3wnNc7gUmZBkKjOKfHNu6A/lUjQsjEBcgdTQIQDyQKytYrcVfve3pTiTn5egpvQYozzikWhynHFSoxk+UHjuwpijcOuPYVYRcdB9KtAx6qFXA4xSZ+boadt5p4izj+VXYRJHMXUK5BA6MetX9Oi8+TyXw8THDKTxjvWeUFLDK0MqlRyKdh3OY1fSZNH1B4ZflVmPlg919PeoIbd5XVEUsxPQV6Rc28eu2SeaAzRZwCMnnrTtL8MiFMoiIoxhu5FTyhzHN6X4QkmCtMeeuwV2Ok+HUtwP3aoPbjNX44ltBgLkjvUkV4N3PH1o22M2yytuqLhMDHenRxkZ3UscgcZ71KPasm31AhePuKEj45zU4XOaTbilzCYxeKbIuakIppGTRcllZocg1DtKNV8jFRNHzWikSSQ/MMelWAuRUUXAHtVlQMCsZMCEjFFTMgx2qFhjr1pJ3AYwyKo3a459KuM3NU7qQA9a2huSyoRhmI6HnFQhdzE4wDU9NGB2rqRnYQKKeFpv8NOjfBoYWKOr2Iu7GeI8B42U/iK8xttOdLURsMsoxXr8q7ozXHTaaFupQBxnNNR50Wnynm2p2biZJAD51oxlUgc7SPmHuMdvatqzuI7y2guI2DJIoYMK0/E2kG3gW9j4MR+bHoa5/Q3WE3VkFVfKkLIqjAVGG4D881xzhySPTpy5omswzgfpUsYwPSoV5YHqKsxjIyM0jRCufkPJJqsjbSR71cbhD/I1Sf5ZDwMUmMsbyF+U/UUeYpODlfwpkR45Oal2ZB68DvVJktCzsdh2nBbhT2oVQqqo4UDAxUZQAg4+YdM0xZucenvzmrUiWi3kE4oKg4A7cYqJZsEZ9ecCnpKpPUEfStVIzcUxXhVxjAH4VF9iXOeKsKw7EfSnDBA9AOa1VSxjKimZF3oVteKVmhR8jByM1wOv/A7QdVZnjgFrMxJLxfLye+K9UIzjjFMZBgE9favRo4+tRd4SaPFxeU4bFq1akpL0Pm3UfgDdWcj7b1nhVCQRHli2OB1H515prfh/UPD0/lX9s0BPSQ8q30Pr1r7aaJWIOBz61Rv9FtNQjMdxBHKrcYZa97D59OOlVcyPhMfwNhK0W8K3CXzaPh5clieo9uaUNlQRwD+FfUXif4KaLrFu6W9rFZSl9/mwqFYnHevJtf8Agb4g0lma3SK+h/hMR+br3B/xr6XDZnh8R1s/M/N8w4XzHA6qHPHuv8tzzneTgE7h7UikluBketXNR0e90lzHeWctrtOMyIQD+PQ1SQkgEnjOc16nOmrrY+SlTlTbjNWfmSjOBng0pcDO7r1xUTEY65pOD3554Io31ZjYlV27ge2KDIT04xweabv7AZ/WlBOcg9uRT+QWFHzdeopwJJI7VEHw2OBmnqx65zTJaJOmM5p460wNkd6O1NXIJOo/nSZIHNJnPQ0g5xj0pLQkdkY4NPGQBz37CoxjOOlPzuPv9KBMCNvXkU1k7g9+nSpCN30pm3aPUH3oEmODknknHepAMnr0/WoQATjHHvT1fA+npTYNDzjilOBz+GPWm7sjIxntTiA9JdmQNHTOQR14pTz7f0oHr29qXGRVsBMZGDRQOvrQBj6+tJadRCjrxSFc88g0v3v8aTdggdM0K40IG6cfgTTsFuTmkHtQc+x/z9aqwGEenT8Kb94tn9aHbcOBjHek+6ev1NFrI9dICwBIPQ0biD/I0YBHI9aC2COPzpvV2GBjBIYnIz680uMjk/4UF0AyeQfSkDYOWGB6VKuLUUcHB5IoZyAvPIpmQWyPzpHYA8dKNWwsTtgDI445FNDAHnntUZ59qOM9cketCStYVhzep6HmhMnpSM+58dfpTZDtPBxj0oXYq3QeS3ORTQQBQrgr8x5/pSLgNyP0oXUCWNgmcgFvU01mIOSMY64pZM8EjLHuai5B9j39alO7uCXUkMjFeT9aQnHT9KbtBXg80K+wjge4qdNbDsPHI5PI7etMX73PbPHalJ6AfzojhZyFUfOT0xTUrq4JEhwcknNML8ttUGul0f4f63rhAgsnjBB+eUbQPqOteieGfgT5M0c2pzLPgDMUYwM+57j8q8utj8PQXvy17I93BZHjsdJKnTdn1eiPIrDSrnUZQtvC8zjkqgJP416Z4Y+C8l5Cst9K8eeQkQH6k17HovhOy0pFEVtHGAMBVUAVvRwhVwoAA9K+VxmfSl7tFWP1DLOCKNO08ZLmfbZHH+H/AIdaZowAjtIt+Mb2XJP49a6mGwWIDAxjtVtU56cU8DHSvla2Kq1pc05XP0jDZdh8LFRpQSXkiusAC1II8Hp+tSquABmj8zXC5NnpqCQzb+FIwzx3qQg49vemNx7mpZrYjKg5/qKqRWzWcxMfNu3Oz+6fb2q6F75OPQih+FbPQCsZalJEaJ5vzHHtjtUoGAeMYHU1HajMCnByanIwp5x9azt1KGpggEdD3FP/ABpqDjNO/ChAIRx61C5456d6kfBI7+3aon+6RgEVLLKMrcnPBzULNx149afcMATzjvVSaXkjI559eKxKIpz8xOcHr+NYPia0byILoFsQK0o8tsZIBxk/WtoZlIBJY/qKW/sVu7E24BWN1Knb3z7/ANaVr6EjvADT+BbbRkt5WLz24uLneSfMd+Tn3/wr23S9cg1qBdmFkxzGTyDXil4jXEVtgN5kKKue5wK6PT7qW12SRsY5B3Br1qM7Kx5k4XPVUbBwe1WFbIrkdK8TrOgjn/1i8AjvXQwXatwGDY7g5ruTTOdxsXgM0qimJICOKeGz0pEEwwBSeWWOelIg7nrUwUEVN7FlYptPPemOKtOgxjrUEi4bFUmKxSmBYEVBBDtY5q+8eajWIg1qmSSR9KeUoQVMUzxWbYGfPDnOKpSRc+grXkjxVKeLrgVrGVxIojg1Mi5qNkwOODUsR6CtLjH7ODUZHNWtmaa0fqKVwEj+XFSE8g1GOtPBzUsq45V8xuRS3GkxXMecMH9RRGOavJWMjSLOM1fwlcs5eKeQr/dAwK5/7NcwZDqwwcEtwcfjXqpJPANV7qwjulKyrvHUE9R9DXM4mqZ5mpZT1NSxyMfXFdVd+EEJJikAzzg1j3nh/UrfiGOBv9onP6VnylXK8COfmIIXu3arkfzY2jj1NR2mgSwtvuZ2uJfc/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+hPR0YjP1x/KvULskQTY5IQ/hXlvhC3MGmxoBujRpVVjxkbzjmlVV7HVRZtQgkAirCCoRwMCpV/WuZnctiQ9PbtzVKZRkirZYdsfhVaYfN6ZrNjCIg+oq5Hg98ZqhGfm6YxVyNtoyTgfnSQD9mT9PQ1lynyb0r6jPNapH4g89KytWGJYn6Kwx9Kolotq+4CpAd3GKp2sm4VbX6VohEixqDkoM9DgVLFDHHkou0nuCePzqNOoPPNSjkdcVaExpiYKAHb8+w7UKsisCGXHo1Pzk8H/61MJIx6e9MVrgRJk/u0bPo2Kbj5vusKeX+UcdaAd3ufrTUrEOKYBN+c/rTDbY/hz+FTdOgJxTlJx6CtozZjKkmjE1Tw9Y6tGUvbWK4X/bWvNvFPwG0fV5DLZtJp8mMYixs/KvZWO49iO/FMaFSchSPcV6dDHVqL92R4GNyTB46Nq9NPz6/efKWv/AvXtKDva7L+Ac/J8rkfSuEutJu7C7NvPazQzjJMbIQcDk/lzX3FJZq4xjrWfqHh60vYwLi3SbbkAsvIz719DRz6VrVY3PgMdwJQqa4abj5PVf5nxAF6EHj2pzZwe/HQ19MeIvgJoOrSSS2xmsZ35zGcqT64rzXXf2f9f06N5LWaG/UdEX5XP0HrX0NHM8NX2lZ+Z+f43hXM8G2+Tmiuq1/Dc8v3AH0PvUg4wRx+FXtU8N6lozP9u0+5tAnBaWMhfz6dxWeDhc9K9FSUleOp8pVpTpvlmmn5kgPOM048D1qMZBz2pwb06etXZnLYkU8EEUinGT703f14/Cgce2aq1twsSBsn3pQM1Gp46U/of8AGl10JHZOBz0pQxZfWmoc9DTicfTvTuSL7dB/OjAHpzR1HPBAoZc1Dv1IF3Etjt05pUHGajBB/D1qVPqfpmqvbQHoKcdcn1pR1OevSkY5FA+YcdPSle5ApAJJ9fSgDoKQDH5/lSk8f0qpPoAgIB98UHnjr9D0oBOcc/U0YOc59qNFqMTAHHJ9M07GO35UhwPXnvQM+340XA54ckHqfX0ockHAwT2oByODSFc8Z5qup7ALlTz+v+fpS5BXjk9KiD9h2PJHenKxC4PX+VOzHYUYC9aUvgADoaQAqck/hSbahtXGNBz3zTQ2Kdnj/Cm9CT0Jq09RofuPakGepOfrQHzxnj60548c54qXKzsIM5PQUjOWOeKRVJ5Hahj83r+NTfUBF55J96Nx7Dv607BJ+7nvkU9IcHLYUe9OT00G7CI7Mep46e1JjIwRzWpp3hzUdTkUWtjPcbujIhK/n0r0DQfgVqV26vfTCBM/ME5OPb/9VcFTF0aPvTkl+Z6eFyzGY1/uKbfn0+88tWJjwFK9uK0dF0C8165+z21vJLKT+A9zX0HonwW0TTSrzRm5lHO6TkD8K7mz0O0slxBBHHn+4teDX4gpQTVKN2fc4LgjFVWniZKK7LV/eeH6J8BZJY45NQuvKfqYo+QPx/8ArV6b4f8Ahto+gx/ubRGfGC7Dcx/E12C24GMAD3NSCLHNfKYnN8TX0lLTyP0rAcNYDBWcYJy7vV/iUYNPjth+7QIP9kVbSHAHGc1OqhT0H40HOPevIlUcndn1NOiobEap17fSnhcDvTgMkcU8Lk+lYtm6jYYF7dKUJ9akx+VOBxyKzbNUhgiGfWlKjt9af09M4qKR84OAKm5dhrtgY4qHbuOTSsxPP405R0zSZIbenf61FOdsbHnpVnH5VWvQfJPY1m9i0Ot0xbx/SpOmOw96IhiFB3xTiOM5wO5NSOxGDwCBnPf2penalHIOKDxUiGsAc/WonHGM96mYd6awxj60mWZtwgYHp/iKzZ48jIGT7elbk6bgcCsueMnGOBj16VgwM9W2yrg8Y7960YhnjpWYeGB5/Gr8DDaOwIzgc1SJZfjiAxjirKgjvzVeMnGKmVuBxiuuLMmrkqSPE6yLw6E4NbdlrpikzBMIiwHmRvwD9DWIjAn17VPFGrABgCPcVuqjRk6dzu9P12G9xuHkyYBC5yG/GtiKUe1eXCYWt2kKcAgsQDyvvW9p3iNrbaku6SP/AGetdMaie5zTp2PQIjkCrCjFcxZ+IoJFGJBn0NadvqqSnhs1TVzK1jUOMVBInoOR3oWdWA5qQHNStBFcr+dRlOaneM7s54pAmea0uKwkSVLQgApxGahhYjdM1VljyMVdPJqJ0zVRdgsZUsZJ/wAajRdr4rQlizVVkx2HNdCZJNFyo6GnlaihPNWRyKl6CZVZMUgXJ9assme9NC7cU+YaYIu0VYQ1EozUiDBrN6lIsKBTyMio1NPrBmtxBEBnApFgXH3RT88HmkLED3pWHcrS2MbHlF57gVDJpgC5Xir8akkMTU2PlIPIp3sBgPbGDqp/Ko156dK6ER9hwKilskY5KA+9UplWMcQ7h0qGePpgd63Psajp+tRNp4ft+VHMmFjOsBscVv27fKKzlsjG33citCMbVAqJajLsZyKdtqGI/Wp65hMZ/EaUjg0g/SnAYoJEXrTwMU0Dmn7ealgNxzUirSbeKkjHepbAeq5H+NKY808f55p3b0rK4EITbSO2BUkjYFVJZRiqirgNmcYrPmmL5Hp+VSzS+Z34qq4211wjYhjT+ZpKKK3MgAzS7aF5qQKCKGyxiqTU8dvxkjiliVR+FMnuDjanT1qLt6ICG8vobJCXI4rIu/EcCW0k6kFEXLHPr0pNTtjJw3OTXkd5NLLf31q8oWSyld4RIcDIHyk/hSqSVKPMb04c7sdgdennW6SUrtlPy7ew9KowxJBEqIoVVGAo7VXtJxe2cM/l+U7INyg5G7HrU6EFff60lPmR0KHKxSMtxUq8ADnFRgZYdPwqYEjHOCazZ0IOo/CopVz646VN3HOPp3pGBYc1DGUwCH+tXbb2HSqpXDcHv0qxbckYpAT7sFu5z1HpVPVog1tu7gg59qtyEiYjjOB0/rQ8XnwOhHJU8fhVoDAtZCjAdRWtCSR6+1YcXXI4B5+la1q27H6U0wLg4x2zT/TuR0FNX5iCKeAe4/KtUZsXPJ7e2aCOOgxSFeOOKBnNMQ0LyeO9KFHoT6gmk5J6dutOVs89GqShygY608dPc01eDg08fUc96pMVgxnv19aXd75FBI5OKM9e39Ku5FhTz0pACvQ49u1AIHv70owcY71SZLihpi3HJUZ9ahltVOcHaT1zVkDj3pQfzrRTa2MnTT0Me80WK7XbNHHPH6SAH+dclqvwe8LaopWTR4LZjyXt18sn8q9EIzzTSB1612UsZWpfDJo8zEZZhsSrVKafqkeLXv7Onh+VCLa5vLNgc53bx9MGuZuP2crhLp1TVkWEn5XMJJ/HmvooxKc5XIPpVW6t0lhfa5VgNwz3x716dPN8TH7R8xX4Pyurq6dvRtfkfPmpfs4apBbl7bUYLmTHCMpTP45NeZ6/4b1DwxeG21C2eB+xK/K30NfaFk5uLRGIwx681leKfC9l4o0+S1vYgwYcN3B7V6mHzyalasro+YzHgbDTpt4NuMl0bun9+p8YZKnpx7U9W7V0/wAQfBFz4M1YwuGa2Y/u5SOv17Zrl19T+tfY06kKkFOGqZ+L4nC1cJVlRrRtJbof0NBPFMDUuetaWOKw5QMCpOuPr3qFR+tSZ4H1/OhksNvI44pSOM/5NB6HGB+hpF4znIHv0pEhuyWBzj0NPT73Xj+lNL4FOVhjOOe5qt+g2OpeQPf6UgPOKPu1LsjMQE+/t70MxVcjoe9BOG6ZoVcA4OQDVabljWYnGRgnpg4NPQNjgHFNdQOf1pcEgcA/Wla4dDnwNoJHbk96N2Rz+VMYnGcdPWmqSeM9eK1cbq57Frjs5I5A/lSE4wo6/WhsJgjNNOCcZ461HpsNCbstySfcCnZFN25Yirlhps+oTpDBE0ryHaFUZOaznJRVylHmdokAiLED1rf0LwBr3iN9tnp0syr1kYbVX8TXr/w3+C8Vokd/rSrLOrB4oh0T39zXsMECQRrHDGqIowAK+WxeewpS5KS5n36H6TlXBtbFwVbFS5U+i3Pmd/gH4ot4DKUt2xklY5Mn+VZsfwi8RTkhLdVA4+Zq+rxAZBhm4qpPpisCRlCMcjvXk/29WTvZH074GwTd1OX3r/I+aU+BviIqCVtcd90pz/Krtt8A9Ymb99d20K9gu5q+jIolK8DFSmBfXj6VlLPq8tVZG0OB8Andtv5niWlfAG3Taby8eXH8K8KfwrudJ+GmhaUirDYRsQMb3Xcx/E812yW6k/dz7mpRHtGOlefWzTEVd5s+iwfDeX4TWFNX7vV/iZdrokVsoEUKRj2AWrS2oTGMfhzVzAAozg9f1ryJ1pTd2z6Klh6dNWiiuIwOop4G3vj6CnE5pKyu2dKghOgo3YIobpTevpU3LsLndShD9KAMYp4X659KlsoOnal/T2pQuB70hHeobGkA6809euMcUwZ6Y/8Arin+nXJ71JaEYjGMZqF+alc9u9RkA5oBkYH+TT1xn2xnFAXIBx1H/wCunA+nb0oBB0HuOOtU9SbbbsTyOhq4ARwT0qvdp5ioAeSQf1rKWxSLG3aFHTjmmscDjHuDUj4zxTWHHGM+9IQ3oR6Uh46d6XHFJ+NACc54qNxwOeakPB/GmEcj+YqWgIpAOevTtVKaPIbscfl61dboMVWkGRjqOm31rNoswrmPbyQfcNxirNqw8sAfpSXqY4J555PfA/wqO15U5wSD6VKEzShYHjsPzqcM3UYP9KrRNnB7YqyhyCeCa3iRYsRKSRn/ACauxEIm7t19qqwLz9alnG5liXIOMtVXsMjBEkjTnO5xjk9AKekmBTX7j06UznNaRbRzT1L0EhzwcGtiyuJUwQxP1rFsQSxrct0+Ue9dUGzmkjpdKunmGGB+tbUT5FZ2mWTWdv8AvAAzYwOpAq0iMpJ3Hnt6V0PVGXUunDCmEFcDtRECFp9Z7BuIBilpMEYxyKWgoQjmm089KKCbELx5qrJFV4jNRyL1q1ImxmkbWqzC+4e9JJHUcZ2NWr1JLuwEU0xHHHNOjbd3qdVyBWLdhpFYR9qco/SrBjpuzjpS5i0higCng5pAuBTSTSKFL4ahXBNNYZB9qpSyNETk8CqsBqKwqTdXPHWliOGfH1q1b6zHLjBrNo0RsqaU8iqsNyH/APr1aDDFQwuCqCMGkaIqCRzRu5p2+lqMhL7Rz1p0TeYufWm3CpIoDetOQbOM/jTAsxrg1MBxVeJ8Yqyp96xkAbBSYxUg5FG2ouKwz+GpUxmo3TvSRvg4pPUZYC5+lORcGkVs0pOKzIHgjNNkk2/WomlqrPchAcmqUbibJJ5wucms95i7HmoJLhp3IBwB3pyjArrjCxNxxaiVhIq8dKZSp3FaWFuRsM8Ug9KkccUwLk1RNhVGTT92B7dzTOn+NRFyTweKdrjJjKXHtTdwAyTULzBeBUZctzTUR3FusSxkDr2rwvXroWHxa1iyf7vlxy4PuBn+de5DnNeE/G7STonxC0vXUb93qMCxsepDxnDfhtZfyrmxC9yx0UH7xq+GA0NnLbSE+ZayGJs9xnKH8QRWxGMA5/SsTR5ki8QEsWKXkCsxyMcfKcfT5TW8wKuwPUVzUnod0l1AYBqQYwO2KZSqMDHetQRKucg96UjGfz5pi+mP/r1ITx3z70DInTp2wKITtfr054NSSDA68+lQDvz06mgCzJgFWCbR6r1anRPgjv61BKfutg89WpUOT7+9AGHdKYdRuU6KsnA9jz0q7aPxjjmotejMd8sn99QRTbSTHXj1zSuBsx4x2we1SjB/xFVIn4zzVlGJHOOO1aJktEmM/WkIyQeaAM0dBkZP0q7k2E28n0zxShdnv704nI/woA5PP50DDOD0pQcY/lTQh/GlHTnB+lTcBc4PrSHnjrS5wOoFRbugp3KsTrz1pwHWoUkGRjn3qUMP/r1aZFh2M5oAz+NHf0pwyOKsmwm3HamshPQ1LjC+9BANO4WIinHHBNVpkyOlXSBj2qF1wOn507ktGdZExTPCeBnIq68fXI49arXp8uW3lAxyVPFXARIgI5B5pqZhKmmcd4+8IW/inRpLWaMO3VH7g9q+Ttb0W40LUprO5QpLG2Pm/iHrX23OmUI7e9eI/HTwQ97ZrqtnFumi/wBYB1K+tfYZNmHs5+xm9H+Z+VcY5F9boPGUV78d/Nf8A8DB3UucnrzUYG0nrnofalXLcnp9c1941Y/A7WH/AHfpUm7I9x6UwfN7UuOfehO5DEcHPXHbjvUiDA9/T0prevtRH8pwORS1YnqiQjJA5OKFwrD+dKx9Kb+XHvT9TMlbnp1/CmsPlwfpSq6gDFOH+RU6oWw0cLnOfYUBumBgUpHpx9O9INu3jjjmqfcYxnJ6jFSKSR90/hTAOSeME/nT/wDPFTJWEznSS3bII6Uw8DGAD6AU8rtPH44pr9c9f6Vp10PYQx+OSc+lIAdp46dqa/zt2FSRJu+UH8M0m7I06FvSbCbU7yGCJC8sjhAAM819GfDz4dW/hm3S5lXzb1gNzN2rB+DngBtLtjqd+v7+XHlxkfdXr37163bRF23V8BnGZc83RpP3Vu+5+x8L8PKnFYvERvJ7Lsv82WbdSQAO1X449v8AnFRQoF+tWBgcfpXxvNc/WoQshw6HPNDLkYP6inKv1zTiuBye1LmNlEzVG2Zh2NTqOlRTjZMrde1TRL06VNy7EigcAY/Gj1yPxp2PUcUhGaLhYaeM8fhTDnH9KdyT7U0jNZjsNHB4FGOnJxS/nQfSgY1utCr7HFKADyDTwuKABV9af0HPf06ihVPXtS5IHPNQ2UkM3enfmkB/nSk+o/Ck4+nFSWOAwM55pwx7euKFHTkUuM9wTn0oAjOfpTev0/pUjDn696aWAz/L+lADQuc8dqXr/F7D+lA5OD1oxnGMAGgEHQe9VZ+bmFfVv1xVo8DPXuarMM3sfpzk1myy03LelNYZFPOR/U0wjceAenHpUksYBznvScj8ae3+famtz2qkIYeW6c+pqNwCB+f49qkPPSmvke3bikwInJ+n0qBzg5yP89P8KnkB2kVWlx8wIB/p/k1kyzOuAfUjbkDpn/Paq9p1P+FXLgE5456/T/Jqpaghz2G0YzWYF2LjGc5/nVuM7gOMj3qpGDgZA/PrVy1U7hkAfzraJBet1wC3AAFTQRlg0nc03afJRF5ZzjitRbQxxKnoAOK3jHmZnUdkZTJ196YyVrNYbumQahksmHY/UVuoHLzFewXEwGOtdn4e09bibfIN0cYzj1Ncva2pSVTjAHevQdKgW3sIgvBcB2+tbRiZNlz7zZ9akRB+NNXsacWAq2ZskppbDAUgfIo6mpC5IMGjbzkU0MB71NGv0qXoUtSP2Oc0h61YeHIz39qhwRwfzpJgN20xhk1LTSKpMlogePjpVaVPzq9tNQTJitEyWiOBunPSr8fpVGIYIx+tXY+KUikT4zUbLipl7fypzRhhXPexoVDgjrVZllJBABHfnBFWZoz2NVpIn2k43L3HetkSNaYpkOpX61k63ex2lnLcSOI40GWY9APrVPxFNffZi1hJGkqgjEgJU/l3ryDxf4t1ia0Wx1F7e0IkR2iWRj5wTkZ9c1FSfKNF+bxZqHiu9ni0VYorWI4e7ujiPPoCOpqvZrrJXLax5V0CSqQxkhvQDPQmq02ufb4ybe1XT7VjvWMIFZierEDpVU3Grr4h0x7K8hiiAZ3RiCze2O4xXF7SPNaRp7OTV0d54c8S+JLQOLiL7eIjiSNvldf/AK9d7pfiqHU7cSxNjsyHhlPoa5uyuY9VsTPBthv4hukXs49a5U+LbSLxRYJGFjuriQrPsY7XU9Mr04OOa621a6M1dOzPY7e/MnUcGryOHGRWPZqEAyea1YUwKoYk6lmVQOOpqQ9uecU/G07qhmk2MopGhOlXI+QKoxtkCr0R+WsZCJQMmlAzSqOlOAzWICbcioZIiORVoCmuPyqU9QK6SY5p7y/LUMoK89KrS3BUYHJ9q2UbkD7i5Ea9efas6R2mb5uB6VK3zHJ60xU5JPNdEYpGbYqoAMU9lwopyJilZcrTuFiGnIQDTQCTgZNP2iPqcn27U2wQjLUTOFHr7Usk2enNQE5yT1q4ruDFZ93fHtVeWY9FpJpey/nUSjvWyiIkXNPzjPNN6CkLcUyCVEZxkDjpk9K83+PujvqPgM3EYBm02dbrIz/q8EP+hz+FegiX1qQhJo2VlDowKsrDIYHqDWU4cyszWEuV3PC9IuC1t4bviDtYNG4B6hl/+xFdjIcuc847+tVPFXhCHwnpFsLCN47C2uVmB3ZKJu5Qe3NWvmBBIxx+nauDkcHY9NSUldARk8U4H/DmmnIJHGPenDnPFHUpD1xjpmpCeevH1pgxnJNSAcZFMY04Ge/1qA8duQe1Ttxk+9RN19s9aAHSD90Dzkds02MnkUruv2dwz7BjGfxqJGKEZOcd6AI/EMe+0tp/7pKN+NZtu/ljrwOK19RjM+jXQB5UhxkZ71iQEnB4wf8APFQ9wNiJtvtjqBVtGGeP8iqNuSAPeradMZ/KqQFlTlep+o6UvIFNQ9DnNKD+VbJkDgcngGl3DODx603gDIpw6e1MB3BGO/tTccUo4HIPPJprHI5wagBGO3/69R7hu6daV2x24qIHJ6mlcsmRiP8A9VSr09TmoI/qM59amUgY6VaZBNjHSndPpTB83I4FKTjGf5VdxMkGKVvuimjAHpTscZ7VYhlRSn5T3xUzcLiqlweoPSobHYq6lIRHbnBJL889KvW/zQr9KytUkzFaDg5kxz9K07Ygw+/0pJiaHuPxrE1WzSaNkdQ8bDDKa292SRzn6VTulDg8fXit4TcXdHLVpKcWmfJPxR8MN4d8U3AAPkTnzFbHHPX/ABrjj/nFfUvxL8Jx+JtDmi2KbmIFopCMkHrXy7cRSW88sMi7JEYqy9CDX6hleM+tUVf4o7n8y8U5PLLMa5xXuT1Xl3RHGflxwD6VIrbgOtQxnBxUgbFe3pfQ+HaJN30oQgN6/XpTDnFOXIXBOT3osRYlbOM47c01AetAfJ4z+IoUdTTW2pOw7aRgqeh4pQ/TOMe9IMcnr9aByQOtP1JJc5yPTrTWHt0peFxjpQCdh45/nSWmxI3ooJJwe9KvTjp9abtBHTHem+aV4wT9KTuVa5z+dw6Y79KYMlskc0pcjpyT7UzcF4NX00PbSHck8cenvXffCbweviTVluJo82ds2WBHDMOQP8+1cZp9lJqF5FbxKTLIwCgDrk/yr6k8FeGo/D2jwWiKAQAZD/ebHP8An3r5zN8asNR5I/FI+z4Yyr+0cWqk17kNX5vojobWEKoCLtQdB6CtCMbQOOKjjQL0qUYB9K/Lpz5mf0PQpKC0LCNmp0BIyf8A9dVUbNWUcBfrWdzssThtoz/OhiSe9NQgn5uPQU/k+wPNO40VLpMoWHWpoVyopZlypHrRb4KZqbjJMZP170hGFp+PxprcD0+tO5REwx0/Kojx3/GpXPc/Soz1xjOc0iRudoFML9zkYpSev86QD5j2PpSbGh4GD0NSAfLgDj27VEGGfp+oqZD0NJhYkBOPf2pjfh608cdy31pretQy0RtRyR6/jSE8duKUv/8AroGPBOQcdqcfpx/KowT17+vrTiTjPFACE8DjOaYQSDxk+/qKcxI5PPbim49Dyeh/lQAgGDgdD0NLj1GMCk5B45H9KUEZz09aABsBenPSq8J3aiBj7sZb/GpmPXnvTLX/AI/pGxwI+D+JzWbLJN2eccdyaUZ3dc+oHQGl5U54HsKaGA53cDvQyAPHGKaRnPH1pfU55PWkZf0PWmkAxs49u+KYSRnrxTm6c8n36U0nB+lAEb4APOOOTVWUYB4784/z+NW3OB6jvVWYjPB7/rj/AArFosozd8n1qtGwWQ84x1qzPxkccce/+cVWQnd3yO+OCayAtRD2HWtGyXdJyM471mxN3+9Wzp8eDn09a2gQzS023NzqG4gCONeBjvW15OT61X0GDbaM/J8w7hznHatAjbXp0qelziqSuyIW/FKYKsJtbHSphFkYrqUTBsoLB+8X0yK7EgLjA47CubMWCCOo5HNdHYzLeWwI6gYOetTJWMxwbjH6UoXP+NL5eKeBmpuAinPTpTt1H8VLUMBQSDU8RyOmKhx3/SnqcHNQykXBwuKiZQSaVZAw96aX5+lZJFIiKleOwowalyCajKcnFXcLDCMVHKm4VNtPU0xhVpktEEaZarK8UxExUgGKGxpEqsKkD1AD+NSr3zWTRQMu7tQIwo+tSdDx0pJDU36AYWsaX58btE3luB+Br5n+M+nXd14htreCF3uZR5caopI3npX1XOu4GvP/ABPe3/hy+juLeCOa3aWN5lZNzFVJzt9GwTzVSXMgW5yOnfDi9TwTDdmVdTu7aEm+RBuZGAztXHJwOteFavc+JYtclZPKWVMS2gwQsiZ5QH1x7V9teFZILv7NeaLg6Y5PmIhHU9d49Qe9UvHHwqg8SmNbb7Paws5ZwYhuRj1ZT/SvOaUZHX8UVqfN8Ou+Jtf8Omey0+SKS2Tdf3NupdIV/Lrjt+NZNiskusW8sTtOQ6uJAOcZHNfXOl6NpHgDw7b6TEY7O0HBY4JnY9WbPUmvDYtB0fW/iffy+GbSS30iMAXBJPltLnJ2DsDx+VaQk7WHOKtdHqukQyyyCRjlSAM+9dLEMCqOl2ZtLdVI/Cr+3uK7LnLYVsEYPSqN22LlVz/BVs53DFZl05a7cnjBxVIZoQHKir0ByKz4OgrRt+lRMC2vA+lMdsVIOlQXTFFJFcy1YEqyj8abLOqoSTiqPnkrx19aY24gFm3VooaiuPllMo9F9ahbAHvSvJgVCWzW8VYhsDzTo1yaZ+dSRDn2q2QiXGBSPgUjybR71RuNQWM4XDN39qSTZoWJZli64Xt9aqtcFzgYA+tVGmaVssSacrhRnNdChYzZPkAVXllL8Dp60x5S30pv3a0URBtp6j8/WlVcc0oGKbJbFBzTT+dOJ5ppPBpCK8jYPTFSWwlkb92hb37CrFvYecdz8Lnp61qxRKqgAAAdhUTqJaFJXMu+0tdSsZbW4XMcqlWx71yuoeE306KPyJGljjXbiQndjt+Veg4BGewrnPEuuQ2iPCCHmxjYOozXN8W50021scMRtP6U5TzzTWYuWfufU0LzjNYvc70TA4zg4qQAD/8AVUacnpk0/vn9aEMRxyOMgVGwwemKmb6D8KjccjtxVARkMUZV2bjwN4yM9s1EGyM9Mc/hU3IOO5qqwMchyMc8AHtUMC0I/Otp4848xCvHvXPxqVYDqcYz/nrW/aybJl+vJrJuYBb3UqZwAxHWs2BYt2/E+1XY2HQZ9qzoDjg84q9G2D3zVIC2h6etSjnp0PaoYznAyM9frUuDjI6VrETHA+n6dqcoBwCckdjSBSSOeD6U49DngHtWpIDAB9Ka2QOhAp+z5MZyKay5TnOKliRXkzj0qEnmpXwBzzUD9emPpWbNCRG561YRxkiqanGPT6VKpNNAXVO7jkZqRckc1XQ8kDv0qVc+pGK1IZMAcYzTs5HvTAeacpx+NBI2Q4yetZ9zKNvXrWhJx0x7ZrOuh1x+lSykZepyZlsF56M/HbtyK2bX/VjoePyrB1BA+qwKOHigyrg9N3b6cfpW3bZEC/LjIyRnoe4rK5ZaLcVVuSOcVIX28HrVeZt39McVsmZOJmXSbs+vTpXgvxp8DC1mXV7OMLG2fPKjHbr/AJ/pXv0y5yMkVj63pMOtaZc2U6hopkKkkV7mXY14WspLbqfJ59lMM1wc6Ml726fZ9D49JAIIOD2+lSIQ2CeM9K1fFvhufwvrVxayoQgYmMnuv/1qxzxzkiv1KMozipRd0z+WsTh54epKjUVpRdmSKAQRShsHBpu/26UAgHB+lV11OSxMrAjGaAcexzTAO44pwOWHPGafoZjy2M8dP0oweo60wgrjkkU4txnOaq4Dxu3fzOKdTQ4xx1xTgeM1DM2ISGB+nINHC8YFIQ2444+nFJtZu4GK0Qzm8Yxg8H8c0u3LhulOyOo7c81a0fTpNZ1CC0ThpWwMVlOpyq7dkj3qcZVJqEVq9PvPT/gl4VFy8mqSoGCnZGCOuDyR/ntXudouNm04GelYHhbQotB0qCzgXaFQD6multkx9PevyXMsW8VXlLp09D+lMgy2OX4SFO3vdfXqWFGBT/T1pM/nRjNeIz61IcGBNTwnJqvnJ6fjUsZ5FNM0LsfpUoywGP1quhyBgcVYXkjjGKVxoa4yp71HbnazL3qcghenPeq+dk6noDxxSuMnwM/yAocE96UYxyaDyadxtELDA4qNj+hqVx+H+NQFhnpmi5NiNj15zk//AKxS9P8AGnHnvmkIpDQ3OD/KnI+Md6jfIz7fyqLzdjfz9vapuBoq5YcUjnioIH3dCPb+lTNzQWREjOcUDqaRutKvzGgB6jJHf8afnHTgDr7U1V74qQ8ipuBGehzzj1pv4+w/oaexPGf8mkwG47EdKoBP05o4OQc+9KOR+pBoPXpz7UARyA/j7Uy0+aebkEqQpHXHccU9+vvzzTNPBJumPd+D7YrNlkzDBpNuP4QoPPHenZBz6jvSHoTg5pkDe3vimMcAdu2PWlA9KaV9OaAEz+dRt27044PI/IVGWJGR+GP0pMaEPAyPTpVaTI3AduPr6VYJ+U459KrsM9Mkdv5ioZRQnxjgjnpn9KrRj5yQ2Qe3pVmbrxg98Y/z71BGuGPTHUYrAotQqN+O9btnHiAj+8MD3rGtk+YDr7VuxkwwqfTkV0UjGR1+m2+2xjA4IUcCnvHn2pfCM66lpa8/vAPm9jVu4g2ueMH0r26dmrHny3KCx81ZRTSxx5ap/L4rexgVmNSabfizueeEPBpZE4xVGZcHNZSQHYqRKgZGBB7ikIx1GK5Ww1aWwLKPnQj7prdttZguBy2xsdDXPZosu0q0qASfdbcfanbDjNTcmw0HNOWl2/Wm0txDhxS55zTB1p6rmpLFVs/4U5Bnmm7cHrUsQxgZpMaFMe446VE0e3OasAZekmNRcZWxz0peaXB6j9aMgtyMVdwFUdKkppX0ORS8jrxSYEgNMfkUHpTWNKwDcZNVdR0uHUbcxypuU96tjpT196YHB6VpWqeAtYkvNPR7uxnOZ7aPnd/tAdj71oQ/ErUZDJ9s0+SKRJG8tFUgFc/LnPfHWuuVAx9PpTms1c56/hWMoxb1LjLlPMLubxX45sFs78QR2/2jzd8UeMLjhQT0rsfCnhK28PWqxQxKvdiB3roI7VUA9KnVAD2qdFsF7kbQLio2XFWttRTdM00wKu7Lj0HNYSS+dIW65Y/zrawV8zv8pNc2ivD8yAlfQVvEDfhPArQt2wKwLS7kA+aJq1Ld5JOkZQerUpK4Gm8yoOtVriYycdF9Kbs2gkklvU1E7ZHvWUYoBWkXAxwaiZ+KjcnaPrQGzx2rdIgcfmFBHHAoAxQT+NMLCd6DIqKSSBimSSheOp/lVa5+aByecVSVxbEdxfmQsAML2IPWqYyeTS46GjGPpW8VYQo4yaP1po5NPArUlhj0pyrn6Uqr0x60+k2Swxg0pFKOaMZOKkkZ/Op7e2LnLcAdKdDAOp/KrakCspS6IpRHou0YFO3HoOtNyAOuPrVbUr+HStOur66kMdvbxmSRgCTgegHJNc7NkiLXr+axsj5FnPdSP8v7kgbeOpJ4FeUjUf7Ume6zJ+8wMSvvYEcEZHBrgrLx3q/jDX/GUuoyXWnzWjLFFaMrwGKHyiVJQnoc5z0rqfCgK6NbBuGMaOceu3Brn9rd8qO2FPl1ZuqB1/CnoccdqjX0608DJzzTvc3RLUm4kE46VEvIHcVIq/TIpjYu4mhutBwAM8+1IpAP61VySNjhsjj0qrNxKcZA6+x96tSnbg/5AqC4Q7lOTkcEHpUMBY8hgcdKraym28VtufMAJxUy9c5zzmm6yN1vbSDdj5kYf56VLAqQE8ZADHqE6fhV6Jt3f8az42Dep+vB/H/GrkTe3NMC9EefoKnGCKrRDkcDPvU6DcM9q0QmSqxAOM+vPWn85H+FRgA9x+NOXI9Pc1oiGPXAOAMClYgdSQTSL1P9afyRg1W4ipKuCeOM5qpIMdM8VoSryP1FUZR6ZA9KzaNEQoeTmplPHWqquN/t0+tWEapQy1H0HarCnseOM/SqsR4xU2/I9/erQmiYH6/zqQNxwMkVXEhwDk805G59T3qrk2Jm5HUVQujnA561bc8ciqNy/PPy455qGy0Y+4zaxPJ8vBEYx6Dsa241AQdRWBpp82WaQk5Z+mO3Y1uKx24NYrUCRziq0rE+pqVjgZxj0NV3Y45P41ohMgk5qvMODxjNTu3PvUMhGeenpW0XY55RueX/ABv8I/21oQ1OCPdc2YywXuuef8+1fPZ4/HgYr7LliSWN4pFDROpVlPORXy38RvDLeFPEc9uiBLd/ni29Nvp7YzX6DkWN9pF4eT1Wq9D8G45yd0qkcfTWktJevRnMKdrYx2yPpTgMgdz1qPdkA9/504EqK+vPyJko9acpGT2pgGD9aUZP4etBmPY5PPagnA/pUY55wc04gkg/rTt0FYkTAA7k+9PQhSTnmoRwQQeD6VIMAKR1z6UiWiYHIBpVZMcnmmKPlHNLjPfHtmn8zM5hThu5Fet/BLwq0k8mrS8RkbIxn8z+leZaPpsmqX0FvEpZ5mA/xr6k8K6HDoWi21nCgCogHHrjn8a+XzzGewpezW8vyP1zhHLPreLeImvdh+f/AADXRRwQavQjAH5VDGoYDuemQc1NwCSK/MZM/oCnCyJwaWo1YE5pxPHtUHRYUfeqRD2zzUCfN+HcVMg5z60FluFs4zVpBx3Oapw8kDFXIvugHj1oGkOPT8KqXB2HdjHfj0q2VyMdCR2qrcjcDzxUlE6NuWndarWsh2YI+b2qfdyPT3ouAkmMc1Xb7x55qaRjjHr0qu2Af6iqExcDHP6Uue+ef6+tNJJ4Ixz+tH4HHYetTcLEcpx2yf7v9Ky7iYI+A3PT9f6Vpyr15PNYOqSmMseCT2/nWUmNI2bCXeFHf/OKvsucD+XesPSH3MGGfu4z/n6VvAFl9jyKcXoBARz6/Sgdu9OdSG560i960AmQ5WlPT1FNUcD60/HAqdgGk8/p9O4pqkADH+RSkdjx/nil4JH5/wCNUAnOTx0646UNxnilIPbtSHoDzmoGiFj7fjRp3+olIbq5oJ4xS2JLWwJGCSScUupRIRhieAKCcr97dnuBilYe3J60SdOf0pkETY/GozzUp6U1hz6CqsBCeRx9cUw5IHYmpSOB1Gf0qPBOPX9KkaIuScAcfyqGUkj2Iqdhzk8Z/TP/ANeoJB14AGTWbKKUoz09e3+fWoY+vAPTNTzdCfr/APXqKJeSB+tZWAvWIy4PvW3JEXKpj5iMYxWVpyfOD0rfsY/N1CBRkZbuK66UdTCbsjb8OW8mk3iqARFLwfrXT38I3K4HBHNUpINsasAARgjitSfEsCEfrXqL3WrHnSZl+X839akVKVlNPQVu2QV5F65qncQkgkKTj0rTkTIqnMny96l6lIy2UHnipYk4pWi7A45zwKkQADG0D39azsMmilli5VyPxq1Fq1zFgeYSB0qsijNSKntVuKZBcXW5OroTViHVUlxwVNUBD7VIkOOQtRyIdzWS5Q96mWUc1lohHtUykg1m4oLmj1GRTgc1UhmxwTmrYOeaxasWncni7moZny1P3bVwKj7c1mkMUDNIq5NOXpSqOetUAm3a39KcZM4B/On4z70m0tzU3ARwpXINRP8AKuac6bcCmuxAAxkChAA6U7PNSLtIApxgBGRRcCNDz6VKH5AqNo2FR+YFIzxmluBeQ/lT91Vkl4FTB6yaKQ8HFNnAK5oyKjmf5aSWoypIdqSn1UiqFnABEAOPfvV68f8A0YnHOKz7e4OQMV0x2INCGEA+p9TVoHFQI3FPLVD1AdI2F+tVmNPduKhY1cVYGIxpE700jNPxhRx+dUSOyKgnn2cA5Y06aURoTVWEFyWPOapLqUPA/PvSuheJl9RTsfNT1Ge1VcDMwaYetWryPy3z2aqwAreLuSC08L0oUVIq4FVchsRVxTwPwoAx9KeoJqGyBAuTip44gOaFGBUi8Vk2NIUDFO/HFMJxSNJgHPT1qLXNRzyrGpLH5RXlPxt8S6jb+GLqGwnkt9o3tJC5V2A/hB/WvSpZNwIHQ1578TNK+2eH7wAfN5bfyqakbQbW5pBrmR414K8TXni7QjdX8813dWUT6dcTzkM0ykF4nJAyTjIOa9D8OE/2ZAhySqKc+oI/+tXhXwaaWHxHqFqWIjnt8vGfUZwfr1/OvdPDjiTTomGeACOf4T0FeLSnzWPaqRUXZG4venqCppqjP/16eq8V6CMRyjtgD6VJjqePpTBgVJnBH+eKpCYhyB0GfQ0oA/H2pG4z/Om5GcgfkaCQkUMCKrzH9wckgDnGOlWSCcjFR4JQr1PYH/GnYCsGKnnGO9PvwZdMY5P7tgwPoO9RAFSVbqOvpVmACW3nQ5wUJAHrSAxom56jPqO49v8ACrsLdOM56VQjycHnBAznrn+hq5bklV3HcccnGPz96hAX42/z61ZRsj/GqkL5xxyOOasoeenTitEBKPu9qcMfSmDIJ/mKeuAfQVoiLD1Y9senNSL0xjFMX7uex9KchDdBVgI4O3PXHrVKde+efpWgRlfT61UuY8A4GPfNSykZUh2Nk+vOe1Txtk461DMnPXIx0pLdunp6isRmhHjripN2Bz+RqOP7pPb1oLYUc1aYDxIfXNPV/fjrxUAc5z6deacjfjTuBZLgLknr2HesrVJ9trK+4qQh5A5HpVxnKj+lYutSb02cncRnFZtgGjriBCx5PXH61rxkE4rPsP8AUj+XtV8ErjnANSgFbp+tV5D7VNnPfGeTUEnXPpV3Ahb5c9eahfPtUrnt6VXc5PNUmZtDXPPrXnXxg8LrrWhtcxxl7m2+ZdvU/wCf616IxyKr3UKzIY5BuRgQRXfhMRLDVo1I9Dxc0wMMfhp4ea0aPjliR06UAnbyPyrqPH3h6Tw74huoihEMjlkJ6Hv/AJ+tcyGAHtX7DQqRrQVSOzP5LxeHnhK86E1rF2FVT0zj6UqHbwTijcM0pAbt1rbc4PUcCTkZ6c80oAPU8U3p/iKVcE59O1Ike3ByBg+9OQ88k89qQkMMdSO9O4OB36+9UiSXoaZsJJ4De9KCBgZ5NKGA7kVKutjLY7j4I+FPOnk1SVcKBsQn9f8APtXtqIB1OR3BrJ8J6JF4e0i2tIxhkQAnHJ471r7gPl5+hr8dzPGPFV5Tvp0P66yHK1l2CjSt7279XuSDgU55ML161B5pP0BpHYqQd3BHNeK5H1aRYjfkHrx61IXzxk1TVgOfzqZTu5BFCZRZj6n1qwnFV4+me9Wk6jNUBOgxj36VZjOR069aqpwM9e9TqcH0x/TiqKRO3INVpu+P84qckDPtUMgPofTNSMghba+P8mrHU/41VOfMVsc1P5nGO3agBXIOff8AyKiJ56fh/SnM3A46VCTQA/j1yPX1pemP881ED24FOR8jgYFTcAkH51zmtMAc9h1FdHIQFPJP0rnNc+VW4GMDGODn/Cs5DRPoRwVYdeuc+ldOAMYB9e/4iuV0N9/l857c11aNlBk/5HFERETjLUij/Jpzc80qLwOM1YDhxx39qcfun1pOQOOtLt5wKpANPGaPugk8Z7fzpeAf89KOnt6imAE4BpknT/PFOPB4prkEcc/5zUAQOwCuT0AJqWyGLOHPdRVa7YLbyH0U+1XoE2WkA/2BjNBY306jsBSMAB0x7U9uAT096YwHHfjGTVkDCN3X9Kaeufwpf4jQBigCMjNROOamxyc1G3TmpYEBHY/jUMo4APIHX+tTuvr+Q7+tQzLx79fr61k0BQuDwfX27/5xTYBnPrn8qfKOKbAMfT3qEBsaVHyeOK6Hw7Cs+txYwSqknH5CsXSkzHnucc11HgiLztSnk5+QBP612UdzCt8J2N1Dtt6FU/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/HDDFNeNJBggHNXjGrelRS2o6r1oUkVYzfs7xN8rFh6GpUmOcYOfepW3RnkfjTMqzYOPbNaXuIGlPbr7UbuCD1oKYPQUxsDGPzppAR3YJTb2qnDBhlq1NJnAzk9KSAYJrRaIh7k44FFJkimk4pAMlPOM1EzdhSTN8/WkTlq0SJHD1NKzkj0ApSc1Gw81XQE8qRn8KBopTXH2iT5TlAcD3q1CMACszT0PkxjHI61rRCq2QxwXJp4HFAHWlAyRUCsRzw+fCV7jkfWsxUz9a2VHP0qldQ+VOTj5W5qoS6AyuEx1604AYpScc0m+ugyYoGT6VKuFFReYBSecM4qLXGWVNOqGOTdUobPFQ0AM361DI/GP5U+TA4Iz71ERmmkABcjOKw/EtkLvT5kIzuUgAVvKoFV7yISRMKrfQpaM+MfhpB9i+I97CxAkkSVNvfK7s17X4Wcvp0Dd9gU4ryJIf7D+NsqFMf6VMmB2DrXsHhpClsq8qAvllfo2RXgQjy1Gme/N8yUvJG+oxnNPAx7+1CjvinKMEcd67rGIqj8acPmB7+po9OOwFGc9uO9GwCcZ6HFN6ZHWnd+T+IpuOfvfjTJY/d/jTO59D2pwHzcHPGKGHpzViKbrh2G0gg9DU9if3oXoCcc1HMP3mcnB7Y6U6A4bJPSosBkzrsuZI8bSrke2P8KlifjrjHXvj/AOtT9XgCalKQMB8OpHuKhjOcY/T+lSBejOBjP/1qso3IJOOe9U4zwDjpzx2qyn4Ae9NAWg2e+KcOv0qJWyPT2qRT14rZCZOhBwOT3x6U5TnIzg+mKgBw1SA4x2xVkMnHHf8AKobhAR3qQNg/TtSSAEc5GOaTGjIuF+U+1VIzsb0zWlcLz1/Ks8gh8Hj6ViyzQibAJHQ88UPyRUcLnbx3qRjxn8aQDA34D0p27oKa3DUpPFBSGytge5rDvnaW6VUGcda07iXap6f4ViQv512zYx85wCc9O9YzYzaswCuM4zirhI9+e1VLY4Xjp/k1aJxVoBGbJ45FQSNz71K3SoHwBk/pVkELMRmq7tk+1Ty5B9h0qrIdpoFYcfpTZBkdvwpQ3FLjPGKaZlJXPLvjb4bbUNFS9hQtJAcsF64H/wBYmvBTwD2zzz/n2r671nTxqmnXNowyJUK18o65pzaTql1ZuCoicgZ/u9ufpiv0vh/E+1ouk94n8/ceZd7DExxcFpLR+q2KR98inBuDx37UxSMc09eD2wK+sPydjwcU4PwM5pij0J59akBAzn+dBkwxnp+dKCD2we9AfHb8qUAqD39PWi7EODEnA5b86UMcDII/KmKpDZHFP3nAwKq3Yln1NwB15Ham7scelIwpp49/pziv59nK5/cSVhScdOM+opjMRznj1prvg9Rg8elNL9iOQKkonV8fU1JFIdxx931qlv4x19T+FTQkNgcBhRewGrAcgHPWrSfX65qlCf4c8jnAFW42yK2TAtIP1qROgOSP8ahQ9DUsZyOM5qikTclfTjketRycg4xjmpBwfwFNb7vbtQMrNSx/Mo9qVxj3piHa4B7/AM6VwHsMioGOD0qdhwaglAOc8ge361LYEZIPQ9utPST1wCKhf73PXP600uBx2I6H+VZ3sXYmllwh5xXN61PvyAxxWpczHYccjFc7qDlm5xn0rNyuO1jR8PMWQDoRkdOM+tdkmGXA43cj8ea4vw4MKpPUt0zXYw5C/QYz3rSAhSCRzgGnr059aQj5c447CnAdu4NaCsOA/wD101hn3p3QZ96QnGe3vVkje/t/Q0pAHXn6UDBHt/jQTjGfrUDsNI5OOO1Rtyae2QeTTG6ewoKKd9/x6ygEKWG1SR3JwP6VrkAKi84AH8v8ayLvDRovUNIo4+ta5OAM45GTiqRBE5OO2fftTXGG9zUjLnGRnmo3H5HrTAi28nkCjpjOOP8AJp/THA60wg4PtQAwjB/z1qJjkfTipn49yKiYYHegCFhj8Kry4HXnOOfb/wDVVluB/Kq8xxnuP8/0rJgUZTt4bPpx+VNQfNyeDxT5+MgHpxkUicMvoegxWIHRaSNkS9h0z/Ku18BQYgnkxjfMf5CuN03H2bcenUgnANd94Hj26JbsQAZCz8dOTxXdS2Oas9LHTsvy5rOtlEZnQD/lpuB9jWo33KyncQ6ggbOJBt6dxW8NbnCyU434petNmHQ96YkmOtbCJT06VXmXIqcEHvUcoGCKaKZlXAxnNUmznGa0ZxjNUHGGNbkjFqeI81FjGKkjHNUgL0L8jmr0X3qzo+AD6VdiPSs5IgvJg1KIwwqCM9KtIcVyS0NEMKYoq0EB6imNDjkc1nzFopXgIjEg6oc/h3pYn3KCOh5qZ1BBUjg8VStEaMFGPTgfSrWqEX1fPBqRelV1XipY2wahootIOOlOpF/hqSsGBBIvpSQjcrAjrUsg+U1FG3khiRVboDPubB4PmUsy1FDftGec1qtdxuu01j3kQD7k5FaQ10ZZoxaoCPvY+tTnUVI4IrnQM0vNN00B0cd5HMMEinSWkc2CpBIrm1Ygg5NTx3skRyGOaj2bWwG39ndR61BLbsFJ6VVXW5VI4yPepP7WmnO3gDvmklJMCtHuduelWY120xfbp2qRTWzIHE00nNKelNY4GaSAhK7noHB6U8jcM9jTW5OBVokYxJ4HFOiG080qripAMUMpGbDF5cjrjgMePxq8i4prR4m+vNSkYptgA608DNMAzUi9KhgCjrTbmLzIwfSpE55qTZlTxniovZgZDR47Uzy+KuvFzimNHx0zXUpEWKTJ6VE6nkVddKryJWiYrEcTkcGrAb5Qc9O1Vh8p4qePL80MRICX604LTlWgjFZgIRUMnNTkYPpUTjFNA2fJfxisn0T4yxTgALJPG49TkYr1Hw+eLhf9sgex61x/7UWnGHxDpWpKpG5FJIH91uea6nw1Ms0txg/I7ggj3UEV401asz24PmpRZ0qj5R05pwAzzQifJTicV1AKpwD06c9qUnHXgd6UA9/zFG7j/wCtQAxuPShV+lKePoaMDpQQOUYOM/8A1qD09KAPbr3Peg/d6Z9q0QEM4OAeoHX61Co4yPrgVZuFzDuwWwccdqrr054NSwGa0m428vTMfl/kc1QTg5HUH/P41pasm7TY3DbPKkGTtyCDxg/41mx+n4HP+f1rNgWE9uh54qxFjI7j9arIMHHUe/8An9amj9cHPfmmgLIbp6+vpUyH/Cq4OenOe1PRsD1+laJgTj2PenA5OOMioR+tSBs4x+NUmS0SI3v+dScelQA5br+NSI+MAZzViILlcA4wc1RkyH6D8K0puBj8MVSmGCRis5IsSE9sYqZvxqBSQakz8vrWYCMenY+9MZhg8n6UrHjpxUUrdcfWhllDUJxHFI+RhQetZ+mrhgxPTnj3607VJgoCnoT2qXT14/P3rnesijWtiNg7f/WNWOC3PHaq8QGwkdD7VMehzWxIMcdBVdySeuBUrN831qJh680EEMhx15qpIQCatSd6qSnaR60mxIeoyDT/AOVMjwR7U8DPNCYNDZAfWvCPjpoAt9Th1KOM4l+VyBwPr+P8695bp3IrjfilpB1bwfeKihpYgZBxycdq+gyfFPD4mL6PRnxvE+X/AF/LqkErtK69UfMR4wo609WJHPrTSPmwflx1pdxOBjAr9c8j+VWraEqntTgSBk9aiVjlgeKduzgE/hSaM7DlbJqTnOP0qEE5IqQHoetX6EMkA49B1pykEUzd64pVwxPQfUVHqQz6m659D2FMPLf4VIeO9M2+gr+fT+5yCUgjnnJ70w4weNv1qWVeBz3Haq27HQAewqCBWZufSnQkgrxkgHBqDcc5p6P83/16ANi0YkDOPcir0Tc/WsuzJA6YP860Ycn061UWWW0PGenuamjwAc+hGagHSrCHjOPWt0BMpzznPP8ASj1/CgfQc9vwpchh0x/+qmxogYYJqJ+GFWHHI/z2qGRSfrUMdhd2RnvUbD3pYzjjrSSdO57daTY7FSYdxggVA7598jrViYDnmqsp2A5P/wBb3rnky0U7th3yfpWBdsPMOAK1Lx+vPQd+KxJm3N0/AVFwZv8AhwZhjJ9SPpmuuh+6vPbJrk/Dg/cqMd+Pf/OK6q3JPXP4CuiGxBODx1py8e3rR1ApcYOK1AXtj0701h1x2/nTieuc008/570AAPt/k0dB7+1HUelIeg96CUNYc44I71G3Oc8elSHp/T+dM6fXtTQipOoaW2B5zMB+ma12UrkE8g9RWW6B760G7pIWHrwDn9DWs4wTitEgITjcBn8qYQf/AKxqRgQeMe5pKGBE36+9M59j6cVIc5ppHzdO9SBC45+ntUZ46DPvUxPzdh6fSoT0qiCJ+OMVXkHHHWrL89DmoJBkcY9vrWTLRRmA3dSwHrTVHzDBNSS/p2psf3hxWNtQOgtm8vT5HzjCk5xXpfhaPytIsE64gX27V5kzeXo8xBwSAAR7kV6xpqCKGFAMBUC/pXfDY46xrHlKyNUQlQw6qQwrYHC1Ru03ow9aqm7M5GRZEiA8cjtUOOaLI7oQCeV4+lSlMdM10bCIyMU2Rj9aeRmo3GatCZUl5zmqUiHdwKvSDmq7LhvStkMgEOT6VYjjAA4pB164qRRkD1pgOUVYh+tQDr7VPD0FRITLkR4FW42FU4+1TK1cskCNBGyKlAyKpRTY61bRwwrlkrGgyaHIyOtUZFw2a1McVUuY8cgU4y6AQIc0/HGKg3bDntU6uGHFasaLMT5HrUyniqUbbW61bB4zWMkMczUJHvR1I4NR7ueKs2w+9Wb0RXUxrzT50Ysg3LVCTcvBBB6EV2IQHOap3WnI/OMGqjV6MqxypGKStybTlx0rOlsyp4PFdCkmIrAYpw6jmhomHUGgLV3AcEyeKs2a4c+wqGPJPqau28eOowalsBVTAzT/AOKloHFSQFMY4NKzDvUDsWPXA9KaQAZd5wOlKP0oCA04Lj6VZI4DFOAzTR0pyjJqGUJIuSDSbalI3Kf0phHy+9FwGA4qQdKZupVbihiRJF92p06VXh/1YqdD+dZsQ2SIA59agePmrv3lqB0OOaIsopstQOnJFXJBUO0Z75FbpisZ8keG+tWII9qipXiVuopwG0YFaOV0ITbwKMYp3anBai5BERmoJBz0H4VbKcVDImfrTTA8U/aa0v7R4Wsbvp5UhUt6Csj4fXQu9PsrhclbiCNjntgY/pXpPxg04ah4CvwVDtCRIoNeOfB+4kXRYbd2Dm3mliX/AHcgj+Zrz6699SPUoSvTserxjIIp23J9M+gpsR2sQOR2qQr0II5/CtlsaDQCX6//AFqVvlc88elOwc9P60ki5GcZNS0BGSAcHOKVRnnvSMcjtSjoOe3NCAcB8ucDJ9KX6UDkfWgnAOCc/StUQKq+YjLuwCOvpVNeQOOTngVcjIBOTwaquCCflIOfypMpD5V83S7lQfmC7s/T2rEjbcB7gGt+2G4lB0YFfzBrnYThsde3TGSKze4y0hHX/wCv/kVOOeoquhwM+nP/AOqp1K89sfpUgTqSc5FOXttPWo1PGDjHselP53VaLJVbg+uKVW5/GogfypQeadybFhTmnqeDg4quH/8A11IrenT0q0yWic4I6E+4qpKuSTxn0q0jjGOlRyqCu7HWkxopdCadnFKyUxztU56msrlkZcZ7ioppBtPNMlkAYiqlxc7VY5zUN2Az7mXfdlew71fseD0IHHWse3PnMznkmtuyA2A8dx+IrGLuyjQj+XGBxwOadnC8HP1poJHH3eaGbk/nWpImepPSo2HQ/wAqecZ+lMbp6GrIIJO9VJW54z1q1KcmqkpI64zUsCWM8CpAc1BEPXGamHQ0gHHnjoKgnhWdHiYblkUqR6gip6jfrkYrWEnBpoxqwU4tM+UfGWjf2F4kvrTaUUOWRfQf5zWIQdwzjqK9k+O+gRJHb6ohw5OGOOT2x/KvHCQF56jtX7Pl2JWJw0KnXr6n8mcQ4CWXZjUpW0buvRigAYPfH1pByRg8Ck356/dzmlI2jHH5V6J8wPI54+tSAbRnAyfemAnbx1709DnHSi+hmx5G/Gf/ANdIwB6jOOxPSgD5TRQnbUzPqrrx0FJtpVHPSngZXJz+Nfz0f3QV5FB4xVORSG4Iq+69+MfWs+Vfvd/bPSgCIkceooUHdkYpASD1pxO09c8UEF+zbA6Yx3Falu27HfHtWPbN2YnP1rVtmBHHPtTW5ZeTn/61WEA2455qtGcirUR+Uc1ugJlPynI+uOtP/h/z6UxWwRTlOOcdAKCxrLxULDBNTnGKhkIUc8fWkwK+7Bz270rEY68HrTHOO/I7Ugc49/XNZsCKTngnv2PSqNw2B7/yq7LyT/n8KoXBxjnjt61hItGPenAIAx24OefSsiT74/lmtW84J6AdhWTLywHvWYM6jw//AKuP2Gf1rpochK5nQyfKT06f0rpYOFU9664EFlRyeOTTh94D1pi557U4Hp/WtSWLnIpBgH+tL6D8aM84P+TQIQnAxik79qDjpnkcCjqx4607AJ95h60zJGc+nNP75ABPtTCMD0AHWqAbAobUY+PuqW5+n/160XB/LiqVjmTUpDwQsPHue/6Yq8T39vzrWIEMi4bHU+lRk44qaQYz3xUTcds0mAjL1FJSkdcjpRjI5647VDAgfnr1P6VCRkZ9asv0OOGzUDjFMCBuuearyjIJ74xVhufx5qFvu+hP6f5NSxIoyjk/nRCB5gBxjPanue/emxA7hgd6lLUGzbkXdYQR/wDPS4iT82FeuWq7ZCvocV5VBGZZdHjAOWvI8j6c/wBK9Xt/mlb0yeldcdjhrPVGlj5aqTjr61cH3arTioi9TmMibFnOZfuo/wB70zVyOUOMg8U54xKhDc59az2hks2OzJQ9j2rpVpAX2C45UH6cGoZFHrj61XS/2/eBH4VYW4SUdfyqrNDZTkGDzUEjAjg1dmQEdqqyRjuBW8WIhzz1xSguT8oGPegRqrHCipEZR94mm2A9QSOg/Cp4lI7UscsJwMn8asRiMgYNZOQCx9KkXpShc8d+lSJFuzjg1ztiSGg1NFKVxzURQr1GKVetS9SkX45Qw9Kc43Kaog8+lWEl4wc1g422KKVyu0GqVvdGFtrZKk/lWpeRF1yKypocGuiOqA01YNyOlWo2yg9Kwra5aE7W5Wta2lBA96icbFJloJirNofvd+arr/DVq0G0sPWuWexSLCtk04ruWmg4p28dK5hlaW3zVSWzrUPNNKA+1aRm0BiPZ46jNRGyUnkVtvDntTPIwa2VQdjNhtVQ9MVNNEoA29qsyQnHHWoWQqhzT5rsGUiMU0nbU0g28nFUpsk10LUzJG5pgXimCRh15qZCD0/Kr2J3FC0tLtpCcUi9hVGTTguDTFxUyCpYrgBmmuvWp9mRkcVHKvymoT1AqjkUvbmkAOKG+6a1JJYz8oqVT6VAnTrUqnAqGUWEOR60kgGDmlg6Ukw+TPpWXUkqPy1NZcccVKoHWopG/St0UREZpF60ueM0DpWhDFUZqYJRGmRU6pxyKybGQlOKhkWru2oZI+KFIVjC12wXUNIvLZ13LJEwx68V83/DiM2Gp6hagbZLe8LgN3BXH9K+oJF56ZBr5wuLU+H/AIs6nasGWO4UumB3Bz/jWVdXimuh10Ha6PRkxuBUcdRVlV575qrCThcjPr9atL0Iz+Jpx2OpjtuD0H4UNgDHc0pAII7mkbufvH+dNoZWfv0PvQuTSyKc8AmkXhiQM47VAEg96Unv6+1Jn9aD045+lWhMASDkCoWKbsKTgdQf89KlDc9TmmTf6wNxyOB/WrBDrZsOM9qxb1TDqEqjpuzj1/8Ar1rxvznAPv2rP1uMpqAcKMNGOh4/H/GspDIV4Ht2P+e9WI2Ibg4P0qvGQBzgj3/rU69PXnrUATJweRggcgU4dMUxMfU09fy4qiwDd/elzmmOM+9Lnjk5pXAduHr+FKrgZH8qiLcEcY6U3dggevancgtiXnjp6U5ZMmqiy++cU9XH978qHIpE0nJqGU4BPtUhfI6VDOwCgDJ96zbGjGvp/LbgkEjvWTe3u6PaGODjkU/XpzESVI3gAjP1rEjuvPfa3QjOfxrnk9Skbdgm/ALEsB0Axng1uWqYjU9Seee3FZdhHtUEg54OfzrWi4VccYH9KIgT54560jNz3+lNZ85I49qbkg5z+Vbkjyef8ab2+hpf1+tDHrz1/SqQEEwABx3qnISSec1cl/KqUmSeaTJRJH06ZPoamBxVdOgFTo3TikOw7tTHGakprU0Q1ocp8RdE/tvwneRIB5yLujJ9fevl+QEIdw5HBFfY0kazI8bAFGGD+NfLfjzQX0DxHcwkAI7l0x255H51+icNYlOMqD9UfhniDl7Tp42K8n+hzcTdjzUoYfl601VAY/yp646ivuPM/E3YcjdjR1brmmKx3HuKf93JOf8ACnZohknzZ6Z/pSKQBzn8aVWBU5pBgZzn8KNST6sUZ9KlAwOxPrTYRn1+tWAgC4GTgcV/Ph/cRUlHHPPvWfcIeSDnmtOYcd/yrPnGWPc/TpUFlQ/w4OfTIpSP4hkDp60pzz6Z7d6NxXPXHoKAJYOWBPc8Gte1JUE1ixHDDG3Gec1r28gOOB70IdjRjPA5zViM8j1qpEeKsAnrit0ItKc9+gzTg3FQIckjP41Kp/yaZY/PX61FJ9MfSnbsgZxz1pHGQO2eMUAVXXIx/OoC+GA9atstVJ1wM9PoKyaEmNkYlsjBHSs+5IJOD/8AXq6XLKADx6iqdwR06571zs0Ri3mCScE1mSDLEk4rVvMbj/Cc5zWTNyeo6ioBnTaLyiD1H6108DAxg9PwrndKi243fKfT2IyP5V0FueB9ePxrqgQy1z15P9aCeR/Wmq2Mcc9cUdsH8q2Afnp6UFuecZ9qbweQePWl785oIHHp2Jpo6/1/WlIzk0hG2rAD+Y601upzyOtOPHoaTHPTr1oANM4uLosegUZx9c/0q5VXSuVunPILjBP5GrY+UZI7c4/Kt0BC55bjvz70xhjvz7U5+WOTkg9PSkH5etSwEpNue1O6jH50DkZP51ADH5BzVeQH8v8AJq0V4BqKUcY6ZPFAFJ1x14JqCQ/LzVqUdc/pVSXr71IFVsA456UsWN46nJ6U2Q/McetSWwJcDBqkQzptNjY61okZA4mD5B4YbGP5jpXptiK860JA/ibSkbPyRyyY+i4/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+tOPWkIoATbRjmlpN1ADSoI6VTvQSvHX2q4Tiq9xyKuO4GTIvJB7VCyVbmTDZqHAPXiu+LIINnAp6x8inbDnjkU5RVNisLtqInrVkrxULr7VKYMYvWpkqvUyN702ItIeKJU3JTI25qcdDWL0KRm460hGKlcbXIqNulboBV4xUi4qIdqeGI5pMSLcI+XNPYZFMh/wBWKfWD3EVZP3YIqm5zmrt2hZcjtVLGT6VvHYTYgGakjTOKRUzU8ae1U2MkjUfl2qYLxz1pESpK52wGEVE65qcjimNQmBn3CcH1rw34y2I07xvoeqAbVnBidvU17zKuc15d8eNKNz4MS8Rd01jcxyqfQZwf51q9Y2NabtIrWzbrdPmyfUdxV2PJUHrms7RpDLYROMMCAcelaMfQAAipidpIOO3NDeuM/WkHHQ+5BFKfyqmUitJnJ55pgwSCe/rT2G0njAPQ1Gv489qyGSgjp3+lK3ehRkDp+Hek6CqTExASRj+lEpBUEg59fSjrj/JpHAMfLY98daYyINgg/nVXXB8lu+AflK5xkde49Ktsox/jUeqJ5mm5GUKNnI5z25pMDLiOEGT7c9R7fT0NWVb5sZ56VSgZQrDBXacc9VB7D/ZPrVpTgew/ziswLSN/+und+KiT2qUHj1qiwJJJGO3QfypjNheuMc5pxJ6H8hUbH5cHoO/rUgNY4AOe/am7/wA+49KaxweuRn8qaST04xyBQQShtw/wp3AJ7/SoFbGP5U9Xz3xUspFgOMdfxFRTPuXJznHamljjPp36ZqC4kABz6elQ3Ys43xReCK9lXJyowR29apaHGZ5RuOd/UqOOoI/lWN4zvXOqyohJywGc10XhuzkgiCsuSoGCDwetczdyzqLVccZHJBA/AmrqtwM9veqsLDaB/EOcH6YxUhIVj1Gexq0yCUueTjHvSLJ82OjHk+lV/M29BgU3zyQNp49x1p8w7F4Oe9KGqBJSQcVMG44xWsWQyObpVKT73U+lXJD1qi7/AD4/U1RBNEQKmXrVeM4NToMY/lQWSDpSN0pwHB9KaRg8UEsjxgjjFeJfHnTPKv7O8BH7wFOB/n0r25zj8a4j4saP/avhaSRV3SQgkfl0/lXuZJiPYYyDez0PjeKsC8dllWEd0rr5anzeBg4FPAwPemtkcHjPrSj/ADiv2W10fye9B2MdKeBkev1pcgr0x707Z8vuKXmZNiIu3IGetKq8dKcFJx29e9PG31P40WJbPqi2OWHPPerhTcOR+FZ1qckE4yOx4rUX7v1r+fEf3KUXX+8TgcYxVCUgkq3PsO9alxjHBxziqEg6jHOetZvQspunynAwO4AqBxjHerhRmHqAc56VDMg2g9PrSAgjf5844xkf4VqW3JU46dMVj52Nk9Sa0rKYFRg9DUFI2oj6nmrK9uapwnIXBAAq0hyAc5reLCxMnWpgOfbrVdTgfXiplOQOua0GP7H0NDdD3PFNXnBGT707AIoAZsHoaqzrhW/WrrDPaq8y8EnpUtAZZbY+3sKrXHJOR159alvSI3DdAPaqsknGQfeuWRRn3Zwrc9etY8xBZR6EGtW7xj/P6VkuR5yHvnoD/SswZ1+nP5hLHLAnj19q3YTwPp2rn9MX92vqOtbsJ44Pt/hXTAhloHPT6/40ucfXHeow2R7U7JOcHPf6V0ILkn/6qXcAcn68dqjHGeePanjgZxx7UiR/JAz1puMc9s0o6kYpDwAcZx1qkAY4Ix+VITsGcDjpTs4P0qKbCxMccDmqQE2lxeXZnPUysefQ9KtkA8ngHr/Wq2nJssIR6Z79uoqwRkZzjnr9a2QELEnlhhs8+tM74P40Ejbwc55BNAb/AOvWbBCjr/8AXpwGevWhQDThyAKRY08/41DL97HbvU7cjP4VCwz2/CggpzDI6YwMHFU5enH+f84q3L1+tVJuTx3NBBWYY68Gp7L/AF65+YAg4z19qhIzn+dWrJd1wmfb+dAmdb4Zhz4jR+0VlIMn1LD/AArvrLqK4jwkN+q6g5z8kUaEehYkn+VdxZ+v411fZOCq/fNNelMkBIp69KR65kZFPABpDxTj96kbpW6YEdBGRR360vrVgVpk3LVKSH5uBWiwyCKruuK1ixXKTR+1RyQ1eKfnQ0e5elaXGmYksZM6ircac5pJov8ASAasRx0WsO4+NCTU2yljSpdtS2Lcg2c0pGAf5VKyY7GonH4ZovcAQkcdKmDEd6jAz0p6ipdgJop9jfNk1aWQSDsKoFcc0gdozkVk43KTsX8EHFOA5qOCYSqM8GrESZbnoKxehSZNCuB71Zt8+bj2qNetOiOJx7g1zy1LRoIeKfuqEMFODT88ZFcrQx3JNFIOetBNAATTScUpHFNK7vzoAaWDHjg1FJyp71J5RphTAzVoCnOM1TcVoTJxxVJwQTXXBkEQyDUqHIyRmowPwqRODWjAmYZXjmoWFTfnSMAxPY+1Zp2AqMKRTtNTOmDUWMGtbisTRvmrSNnHNURwasxScYNZyQxl0uHz61WIzV64XdHVKqg9AEHU04HFR04NzVsC9D/qxT6jiPyipK53uSMcZBHY1T8vB9qvHpVfbzVRYEap9amjTmhRn2NTKuKbYCjpRTugpP4qzAQ8009adSMOKEBBIvFYXirSV1rQNRsGAbz4GUA/3sZH61vuKrPgHJrZMcWeG/Dq7e58NWqTjE8IaFxjHKkjafQ8Cunjzk8ce9YWn2K+HfG/iTSQNsLSJfRjvtk7j6EfrW9tCyZO0gnihHctUPxk+1Jjgc5p2M0hGPpTaNUV5Qc57+9RjqSeamkO329+1Q5746evNZsY4HdkHkn3pwPUdfrTOATxwT2p3UH16YoQABxx1pwICkA/TNM788UueOtUBGTsJz24NK3721mj5+ZTj1zSE9wDxwM9afbyYkGcAcjJ6UMDnouDw3yn5hzkY/wNWEOBjHHf29qgVBFJsUeWqHaFHb3FTpnA7YP6f4ViwLCnP49qkVsjJP51EhII6GpVOScUrlgx6Uxzxnj24p24HJzx14pjH+fpVEEbZJ6YJpmO2ee3tUhGe+aiY46d6TLDtg9+BjilDE5yPy7U3cCOmB3zSbhjg847dqhgiXcQDj0/OoLjLgr1/rS5PueO1QTAFwMNu5ZcHuBmsZso8a1CZtS8X3EYVgIXOfrkjmvTNCt/Kt4ypJwOp+n/ANevOPC8S6pfXV8CzNcyM5z1zk4zXqtlGFQAHFc60ZZZJ29OMHrTJJDjpgY4oZznrVeR8d6psaQGYfl79KaJs9evtVeWT1pqScjOQDUXZVjShm6en61cSQkevpWTCTxzk1fgOOc9elbQZlJEshOM8VnyviX29MVdlb5SazmOZCetbtkFmLk4q2nH1qnDkkY5/GrqdKtEEmOKQjFKMdP1pGA64q7ARtzVLVrb7XpdzBjO9CMCrjHHSkIyDnp6U4NwmpLoYVaaqwcH1PkXWYTb6neREY2TMoHtniqqMdort/i1oY0zxPLKn+rm547EY/z+BriOcY4/Cv3LB1o16EKi6o/jzNsK8FjquHktpP7uhID6d+tSEqcBetQqPcCnKMn0+tdeh4jRMCrDJ64pQPVd34dKYqbuAc96cTtAGOn4U7pmbPqa06rySa1F5HpWPZkjHGD7Vrxfdr+e0f3MQ3AAJPGaoSD3BNaFxnaQO9UJBgHOeB+dZyRSIQpx1/KmPGQuOoqbb7Y9KGxzms2MzZEAbnJqa2ZVOQePSlnj6kZPOORSQx/MCe1IpGtbMdhH4c9avxnI54/GsuFioGcD3q9HJz1HsMVUWVYtr+dTKce1Vo2+X6elTBgTjrWyYiQdj2p/86aPb8ad3/woC4uM9qikXggc1KSBg0wgYqwMXVY98bAHHFYizg5ycdsEZArp71A6sK467Jt7uRffPT+dc0lqNMddEFSGyO4Hf/8AVWWvN2px7cVbuJdy49P0qnBzeLgdefqawGddpv3BxjA5rahyAB1I4yKxtPYbF47A4rXhPyjnmuiBLLCEDHYU7g5Pcc0wH9af36cV0Igcvpnp/OpBz36+tRDgj/PNSqOB70FIcMk9R1pD+eOtKCDyRQwyO1AMTPJP0/CorxhFbOxGfUetTDhfX6VW1Bh5IBGQWUfrz/OrQmaNtF5FrFFjG1QgH06U6XJjbb1wQM+vb9aXJXG45I6/h/8AWpkjKFIPH09K3QiGQkheRkgcY46f45pE5J4z/wDXpZDtYgAdMDH5ihevTHHr+VQwJQOtOxnrnkZpAOOvFLUgJ1Gf07CopBnH86mPRqil9R1PSgCjLzz696pTHrz+FXbjkn07VQmH3sZoAiHJ4PFX9OTc6n8az1ySM9v5Vq6WoaQe56479qpGbOy8IoFTUGzkmdVz64X/AOvXX2vQEVyfhRf9Fum7NcnH0AArrbXqK6WtDzZ6zZpr92kYUqdMUNzXJ1JKjj5jTakcfMajrZARE80DpQRz0orUBpHWoWGTg9ambrTGXPNNEMgbpUm35aAuWp5HymrbBGc65mJqeOMAe9AXMhNWUjwapyKuIiYp4XNOC4FAHNZXBDSvBqHbl/oKsHoKZGvJPrTTGNVO9PVKcq4qRVyaTY7DCnFROhHarTJxUbLxUpgysmUII4rWtZN6/wA6y3UD61p2AxCCepqKmwItgYpYx++WmjkUqtiZB3NcjNkXVUN1qQDtUQzShWPtXOxkoIzRnigDFG2kAtJto+7S/SgBCKaw+Wn8YprfdFAFSUDFU5eTVqT7pqnI2WrqgQyMqDTlU0VIo7Vq2A3+Kn4zTtoo24qLkkeMjnioJEK4z3qy6fLUJJAx2qkUiIcGpFPT1pu2nKK0YE6uGXBqm64JHpVhTg1DcDnNTHRgRDp1pKQHNOHWtSS7D9wVJuqCNvlFSh8d+awaKH1GTtyTQzgCqss+5uOlJK5JOMyNxVgDNVIHq4gzRLQA6Cg9KUimkYqQEpCM0EZo/ioAjbFQSJVkioWHWtENHmvxDsRaeJND1YDYJg+nyyehPzR59shh+NNIG4ngE9vT/wCtXUePNMbUfCt/5QBuLYC7iJ6bozu/UZH41ydtMtxbpLGCEbDAE5xkdKrqdcHoS4PqRz16Uj8Hr1ozgdOKCeenHeqNUQSfKagPXuSO9Tyjj1HpUJ5IPXNQaoAQTwKf1yM4pmADRnB4GKgQpGD+FGSSetNYnH/16N2D0x2qkASZU/Nj5ucrRG2JQc5Gc0jrlvlXa2OWxwc0nf39PWmBkX8XlahcY6N8wA+nY+tLGxIXn3yKn1dcTRNzl1P4/wD16rRdB1rF7gWR1yMD+n/1qlB7456VCvrwB/nn6VLnGevpipAcWC59KYx49D70ufQ4757U3rx3qwGsu4Y6Y9aYQSOOPrUvQjI4qMjNSykROAScnGfWmYwT7VI5/EdcGoSeQexrN6FiMeflJHODVe9crHIy8OI3Ix1BwanZvf8AOql7IxgmUgDdGwBB6cYrCTGjz3wJYFIw+Bgt68jnn+degWxKRKO+Oa5jwnaPawFZVCuhwQDn37V1AKgduaxvqUKz56fXPrVaQk5wMn61NI2Oh59MVWfceo/4Fipvcsaew559aQoeQvboCKUgleBz70pyWweh9OxpICeFTnpx61fhPQY/GqcK4J9QcD3q9GPl6nn1rpgZsSb7mB3rPb7569avSkYPJFUnxvH6c1qzMnt+3rVuMZ9qqQrkjOauxrjpW0SWSbRj2pGH4U8DIppGT2P6VoZkLdqQf/WpzjtTe/pmoaA8q+OukPNpUF7GB+7b5z7f5NeIk4BDHn+VfUPxA0g614Uv4FUmTYWX8uf8a+YJYWjYg5+U4PGOa/UuHK6q4T2besWfzhx/g1QzGNdLSa/FDcnPt709c4+9njn2qIcjPWpE5PUA19de6Py1kobIOB+QpG+Q/WkUlSOv50NkYA/L0oS1sR1Pp6xfPf8AxrdhOUFc5Zy7Wx1zxn0retnyor+eE9T+5BZxnNU5F645q/Kuc8D8apyKDkg5Hr60SLKxwCRzn9PzpSM8E47GpNvT6elB/L61AFaZQVPPFNiGPlJHFWXU5pgg3ccj26VmykSRKV6dCelTxsQOtQomOBnOalBxU3LLcMuev4VZU4NZauVbjFWo5jjkfU1pGQmi/G2MdcU/dk+1VkYkeuKmUg49a2TuIkJP49yKbnH40mTkD2pScr2HHWrQEF0m5TxyfUVxfiRPs8nnEHBPNdvKM5rndetFuraVXUtgc5rKYI5UXCsvUZ/lTbQh7kAnBrMExSV42PKHBzVzTD5t7uAOFHrXN1KsdrYgBAMY9v0rVi+Xj8aybI5AP4YFakZIIPTH/wCo1tAlllW4qUMMccf/AF6rpwBj0qQH05roRBP/ADp6ADpnPvUQOMkjHepkyCO1aFkgx1zS98+namquV/p/Kl3dfSoATPA46VXnUPLbqeAZB+lWMY5/OoFAkv4FwCMNz6GtFuQzSflunI6/ypkrbRkcbadv8zc2ecAnHvx/Oo52BX5gTj09a3AhPU47cc05VwMZph69u1SL8p55PT61AkSqflyP/wBdSDoelRAcdzinHA6D6UDFJ+nB6VC/I78/pUvA6dKjfgHP6VAFGfkntjp7d6z5QS+K0LhiST69D7dqoyqCccj6UEEaruPPHPb1rU0hN03zZxnP0FZ6AdCME1r6MmZcjn+vqP61UBM6/wALIV00HA+aV2P511Fr0GK5zw2uNKh92dv/AB6ujtu1dL2PMl8TNOPketOYUyLgVKRxXI9GIqyDnrUTdc1YmBqEjjNaRH0K5GDRTnpg6VsiWITmm7qc1MPTpVEgBmlI4oH5UHgGkBAiZc1aUdBUMY+Yn1qdabYIKB0pOpp4HGKlmiI2J2mlA24FOKZOKdtouFhgxU8KZ/GmBCT0q3CmFFZyZWwwx4qJkq5syKY0WBWakBmumM5/lV22bCgVFKh3dKenyqKt6oEi1vABPpTIpN1zGe2ars+447UK+10PoazcdCkbgODUlNKAtmnBcfSuJljhyKKBxQeAaQBSLSE0m6gB5Ix0pj9DSbxUckgxTSApyvhTVNnBapbl8MRVUNXdBaENk6sM1OhzjmqO7n3qeOTAzTkiS2BinbcimI2alXrWDGiJ1xUDrnNXmUMOlV5I8DpVRYMqkYpPunnpUrLg03Z7VrcLhUcgylSYxTHHHTrTQyiXOTTkbJqGb5JiD0NSwDmt+hJeQ4pHccYJB9KYGwOuCKqXd3tO0HJrJRuyh890S20c0kS9OuaggQnk9auwpnFW9CGTwpV+JahiTGKshgg61yTdywKcVE1JLcBepxWVe63DbAlpAKUYsLGmWAqNplHeuJv/AB/CrFIQZG9hWS/jHUZSWjhbYO+OB9TV6I05WekNcLjrTGlBGa81tvF95fXZtUvLWG4IyEZyWP07U3UNR1azmVpLx3HpsxVJofIekbEuA0bAMjqUZT3BHSvKNFcpbvbNkNbu0OG6/KxXB/Kuy0HxOkqo0rgEHqa4wTD/AISDUkUjY1wzIexB5x9cmm2aQTRogd6CMYP3aM8/jxSjBzzk9vaqRsiNwQf8O1ViMDgf/qq2eDjjtVc8H2qGaIjA4+lKMEDtz0pOnfjtSbsDoDUliHkY6+1G7NISOtHrzQKw58lRlhsHOD6+tNOeeMn0oJ4yRk/y96QH0oGVtWQPFG3JHfsD/wDXrPgcg8lueoz+ta1589qV689D3/8Ar1kRrt75I/h7n/6/rUMCyv1/z6/SpRgnHP0P8qhTHrnvkdKmDYAzyOmKZA7sf503OD+HSlJJ5IPI7UEYHH0pIBuc/h0pmcg+/SnNwxxx9aaDj86GNDXHXPNQHhvUGrDDI61Cfvc5HUGsZGhFJ8px29R0rP1RgtpMWOxTGwJPbjrWg+V6cfh1rL1cqdPuCx+Uoc5rlkUjJ8PxGCLHBHYr92ttWGPT1xWPoq+XEqDAUDgZ/H+ta+ct14rA0EPQ/WmlRk4p5IPbmmtge4oAjJx36U2PnDD5COMihztbb1B9KEb5uDwapAW4VbgoobAIIJx+NXkIPT+dZ0echldlYDqAD+dX4jleOfeuiDM5DbjgcDpVEn5v6VdnGF/+vVMrlh27VqyOhag5q4vXjiqtvgKAfrVtBzzmuiJDJwOAaYy5z2qRB8tNccknoa1RLK7AdqjHX/Gpn5qE9cc1LRDHyxieB0PRgQa+TfFNpJY+IL+GRChErEA+hPFfWa9Dz2r51+NFgbXxZ5mCBMuc9vX+tfZcM1eStKm+q/I/JvEHCe1wUMR/I/wehwSgEZBzSjGajXrn9akAzX6Wj+eWSMc4GCB6U8SD3pmRn5h0NO2jucU9Oxmz6OtW+cHpz610No/GM8VzMLYIFbtlKMKc5/pX86H9zI1H5FVpBkjuanzgDn8zUROWOOR6CrYyu2QcfzpPwz9KkcZz2+opi5BGAMVlcdh238TShCcc9eaegyen4UvOQM57CpZoRFfyHpQBx647VKe/UemKjIGR6VmxoT3zTlJ5BP40hOCexo3ZHoPX0pXKLkEhyQe/I56+tWVNUIeMH9e9XIzkA+3SuiEiCcfNz/SlJzx1pgJIFP7fWtiRMZ61m6hADG3XBGOOtamevrVe6AKNx2qXsGx5H4og+wXvmDo3ysx71N4bk82eQ8Hahq941tPtdtKm1Rgfe6GsTwDMZ/tLMcqo2Z6c55/rWFtR9D0a0wSDjHr7VpxEYGefesmyYMvJySAW9P8APFaURyP1rSIy0CQDmpFOTjpmoVbjPT2qRfTPPTJroRDJ17fn+FSLgDPSok9e1SA45Hbk/wAjVkkwP449aMZ46ZzSAYP+NO5I444oLEY/Lnv0OKitgxvyeNoQ/n2qYgbRxgHvVbTxm6uX9FVMehAzTiQaKsSPY8jPv/8Aqpkx4AGOetOXkD2yPzqO5xwSCc88ds1syCJCG+p/yakU8fSqynBOf8g9aljcEdceo/SsgLKgY5/zin46CmISW9fUU/OCD6elWWJjH0pjjHrUmOeajk4GKAKE/wCI9BVJxk4yevSrs7YJJwMDvVOQZPXpUsgI+vQ/41uaOoUOe4GcH24NYkRyc1t6d8sbE9wenYgc1USJHZ6DF5ek2S+kQP55rftxWTpabLG0B4IiXr9K2IBgV0S2PN6l2Mcc1Juqu8oQdePWqkuoBGxuxXNytlWNF6gYdagh1BZOM5PtUpbIz2NUotCsRP8AWoutPkqIHNbIli0xqdnimHqKpEMeOlDdKB0pH+7SGxsXephwtRRfdqXIpsEIvWpgMVEOlTxDP86hmiEC4OTT6BzTqhstCquTgVaVcVHAOSasotYSYhAvFMYYNWMY7VXnbaOKhO5RUflqid8HAqSTgZquetdUSWyTG4cdaIhmWMerAfrTUODUoGJI29GBqZbDRvnrQX2+9ID39aCoPavONAEmaC2RSeT6Uu3AxQAxm/Wm7hinsmelRmGrVgFLccUwpmpFG2lxx70X7AZF4NsrDv15qorVZ1p/LuE4+8v8qpRmu+GsbmbJScmpUPyiowealUA9PyNUwRLG2KtI+RVMDHGKljasJK4i2DxzQwz1piNmnA81kPciZOahYe9WyM1C6VaYiuwxmmk4BBFPZTzUbc9a1RRRvY/ut3FLG6qnJqaZcqazbhyrba6I6oTJri+zkJ19agijMh3NzTYoy5z2zV+CHAqtEIfDHwABV6FNoBpkSbSDTpJhGtc8ncdicyBOpxWdf6xHbKcsPzrI1nxCtupAbnp1rkWlutZl2g7UJ69qiyRoomvqvi53YxwcseBt5rGe2mvWD3sxRTz5a8sf8KmgEdufLtEEsnRpm/kKuxWvGWJLdyaaVzW1igZYdPUCzs41b/npL8xNZWord3/yzyMy4+6OF/IV0ptAf/r0hsA3aqdNsd0jz+48OiTnaAeOadH/AGvp8YS3u90QGPKm+ZcfjXff2aD2/So20ZDn5RUrDMlzPN7zVdVgUlrW3k46xkoaj8NatLdanN50JTIVtu/dnntXc32gpydtcvNpYsr9ZQpB9R2peylHUuM0zq4znndv3chsYqYZK9cfjVa0cSQowOSR1HIb3qzwAOOKpGw1xiq0nBOBz71aduBnBFVZR/8AqpMpEZ9s1GT7j605mGfemOeayZoGT2/Wjg03Jpw4PpQhXHAZXAO3PrSKMjoOmMdqWMZ4JHHb1pvfkbCD0POPaqFcJkEtrKpUN8uQG/z1rGBbdly+WAwf89628gj2wRWN0YDr2zUyQiZTnHOBUiHcucYI4qJTt78+oFPBzjj8BQBJwBkf/XoJB6cU0MSMsf0oYHufagBO2KaSPf8AGnZyKaeaTAXPTqD1+lQSg9MADt7VI5HU8VEx4zzj3rCRqhknI7D1NY+uHdptyAckR5Faz4yP1NY+snNs+eOMc/WuWRoitpgCRjGMAdfatAkA88VU08FYlB7Vb6dvwrMoXjnBpjNzyetGRmopCMZ/WpGkMnYFewJGc+9RRzc8888CmSthyMkNSR8kHqM1URmra/dGOT61ejBOM5H0rPtQyhRtGDzkGr8ZBBAYkj1reJlJDLhsqRjp2qugI46AVPPkgg8Y9qiQbe/NarczZahGMc1cjBwOoqrbjjNW4lx9P5V1RIe5KM4AK801xjoMfrUmNwGc01lwDgVoiWV3HftVdhg1Yk6VA5waGQx6dK8f/aA0tvK0+/UZ2sY3+h6V6/GehrkPi7Ype+C71mXcIV8wH0IBr2Moq+xxcJedvvPluJcIsZldam+116rU+Z+rDk4704daZ2B4HFOWv2LQ/kt6D6dkmhfun1wOtPVQRyQPrTuluZM+goZOR1yK2bGQbcd/51gB8Ecg89K0rKXYQcnn1r+dUf3GdIkhbjHbrTmOQOh/xqlby7sEGrQ4J569hzTuaIRvxNQjOcD1zzUz9M8ntUGOcelZlE8LdOeexHSnOfm7gmmKTjnrSk5z7dahspIC3bOcU1vzpCf04phbPP5GoZaQrHj0pA2D7UxmyM9hSBiCM4B+tSOxbhb0BP8ASrUTgj07ZrOVsgcdffpVuFicZBz7d60iyWXkOQD2qRevSoYxkZqYfkfaulMkeMVDKPlP6VKM0yUfIT6CmwOL8WwhoXBOMhjn0Nct4ItPszai/wAgV5FYbepyDnNdl4k/1LY/Mdq5vw78q3Rx83nBSc44xWNwOosd2zkjHetGM7uo69ay7Y8dSM9fQ1oRNk8k4746U09QLqHp0BPNTKf0qsucbtuF7H19amjftjnOPyrdMksKe34VMpzVdD0/Kp1bgH1NaogmB6e1L/FxjPFNB459adj86ZYNkk/nUOmJlrlwD8znP1FSvwjHt703SHDWIkUjDuzfQg4Iq4mbLiqCuD0qK7BC9cA/5FTBQF457Cqt5hj3yAR7eo/lVskr/ex2/wDr1MgDde+P1quDyACc/wCcVPEc9O/FZlItIOMkcGpMlevGPSmRnjPY/wBakBOP1yKpDEx+NRSNjkdutT+n+frUUoIGKYGdOxGcnvVKQ9s8dDirlyMe4FUGGZCOvcYoIJoCM9Off0resExat34PTuf/ANVYMIyw7966LTVJjAB6kD9aqKM5bHeWybI4x/dQD9Kvo21arKNrUy9uxbxEnrW7VzgtqJf6gIVPIrlL7XDuYKc1DquptO5VTwfSslh61LlbYtI1LXxE8ci8keprsdK1VLyEc9q8wlwoz1+laPh/Vmt7nyy3HbFLmvoxuJ6W7hqgD81UjvBJGMHrUiSbjWqiYSRa7UwH5qXdxTR96ghk1NfqacOKZIecdalDFjHFOpB0paGCHDoanXhR61ADmpV5qGaIkp6jJxTB1qWMZNZM0LMa8AVMhFQg4pGlxgdzWDVySZ5B0FQsu7rQFJ5NOPAoSsBSuT0FVz+VSTNuc1F/FXVFWRLHL1qyo27R361XiXe6r27n2qYOXdm7E5H0qZFo1oHJjXFTrkCqllJlMVcXnivPkrM0EycVG8pBx6VMRxVS6OwE96UdWA8zH/69OWUGqiPvGQaVkKjIrXlQF3g0uBVFLkirKT/nUOLQGZ4ijxHA4HO/H6VlocVt66glsAc/dcGsNeOK7aDvAhkyHJqVWIqJBipOlasknDE0+M1AhJqQfrWbRRZU1MrZ4qqjce9ShsGsWhInBzTWGaFbOKXrmoGV3TNV2GDV1hUMke761rFgVSKzZ7U/aWOPlPIrVKkHpTSgNbKVgKsUIA6VajjxThHg0jyCNTQ3caQkswjUk9K5rXNd8lSoPPbFSa3rIhUqrD2rmre0fUbgvJwo5JPSlsWkRwWcuqTmSU7YhySe1SzS+eRbWw2wDqe7fWpb+4BAtoBtQdcfxVe0nTQoyRk+tRu7GmwadpoiQZAq28QU4FaIgCrjvVWRPzrrhGxm5FYR+2alSHPanquKsxx49622M2xiWwIx2pHtuM4q4qYFKyZFRzENmHcwZQ5rktbg2ZYDoa7q7hyOlcrrtvmI9qqSvE0izO00h4gMY2kHGf1FXx29e1ZejSZbYT0B4J5+orTGfqe1cB2oRm4qCTn2FTsMHjNQyEsO9DNEQMMnHX2qNhz646E1I/T14ph5rNoY0Dtnp0pw6c9Pak2gd6cOmOtCAFxuAIyR196QqVJy245zyOlOU4bk8dyRQ42scD8atAIM4wMVkXSlbiT5cHdz/n1rYzn61RvlzOzdCeamQFaM8DIH4dKkXBz/AFpowB6fQ8c96cvX8cVkBJ/DkHP1pFyOM5FA+UDPQd6Q5A6GgsTPXpTSRjp+BoGRjPNJ/nnvQyBWPH/16rt8pHapyRyDnHQ1A/AOeR+dYyNEQyHIIzz1zisjWHPkFQx5I61qOTgZ596ydYyYkx/e6VzM2Q6z6ZGQD0zVnuRjFVrX5VBzwe1TlsdAAKzLsKev0qCYgKfengkg4ySe9V526g4OPakxpFeXluD16n3p0GCQfzqBsk5JIHHAqxbJl+n5d6tCNW1wQMdutXVGM5GMDiqduMKq8mrgA2nHWtYmTIZuR3/CmRKKklyT7CkhHze/0rZLUzZcgH+RVuIfWq0PbirqDHQGupGY7oD3FMfpj9KeW456VDJJkUwZFIBVZyRz2qZmqFzzTuZschyf6VV1+yGoaLeW5UMZIyMHpnFWEznpUjcqfcVrSk4TUl0OavTVWnKD2aPj67tzZ3Mlu3zGNihOPTio0OM44+tbvj/Thpviu/iRNis/mD6Hr+uawF6+o9q/cKE/aUoz7pH8cY2g8PialF/ZbX4kobGT/OjbknkL7U0ZY4704DGfrW+h5x76SM+gFXLV8EZHH1qi+QevA9Kmt2IYdevAr+dEf3EdBayArgfnmr0Z+XjrisS3cjkEZBrUifKg560M0RaPP9abs3cDNJnsD05FPX5gM81DLQoGO2KU/wCc9KUAjFH0rMtEDjkHPP1qJyAD0xU0vX07VC33c8CoNBkjEcFhz0GO1RmXb3zmh2IOPX161DI3GehoAuJIcc43dOauQyd92QfU1krLuPJ/+vVyB+AO/pVbEtGvCeg7ds1Oh6+1UIJMEc9u9Xo24reMjMlHT1pkpABz09Kep29KhuG2rn0pyZZyniY4DrnIA5A9f8muf0IbbaTjgyZ46HjFa/ie4wshydxGPxrI0Q7rRGH8TM2fWue4mjehJJUkkDrgGr8UgyB69qyUchs9Bjp+FXrbULeOJlkieSfPBDYH+cVoSaUcoGPmyf5VOj8jJ6cc1nCXJyowO2TjNW4n5GR07Zz9K1ixMvrxU0bZxyfSq8RB4H0BqwnI44z/AFrpWpGxZXnBJ96VcZwPrTEbjOPf/GnnrVCCRsQtyAdp5/CnaRu/s+2ZwdxQEg+o6/zqpfZeymRerRsgJ9T0rQswY7aDccuqAHHqODWkRMmbgDH5etUrrPPpnir5HT2HX6VmXDDJwc81bJK5fHep4WwR/nnrVRiF5HI9Pp0qWFuDzkgZGPY/4VkBpJ0/Ejj9KmGSMj9KrRHgd/SrA5H1qkWOI4J6A+1MYYH07GnAbu/XpTJOVJpgZ9yMZ5/z3qiy7hgd+Mjt/nFaFzjn3/yapY49MGggdb43DHfp79/8a6TSoyRCvX5gP8K563G1sgcg4H9P610+iBTNEMnGcrn07VcdzOWx3MzCLcx4ArlNY1Fp3KIcir+uarhfKQ8965LU9QWzXaPmmfsO1bXsjlsJdTiI4BG/pVXzCw5PFUldpCWc5J71OCT0FYMtISeTCnpUNk5SdSDzmnSqW9abaofNGCRiktymdvp94WQZNbFvJuI71ydlNt2jP510WmPuYV2Rd0csjZ5C0ic0N90etEY5BoMWTjpUTcv9KlzgVHEu4knms0MkUUoGadTgDjI5NS2UkMAxUyrTo7Y9TwBUhaOICocuxaQRxEjnip8rGKrG7APFRvMzms2m9xlnzWY4AqWOMjljk02FNijPWph0rN+QDv4aguZdiH3qUnHeqF1JvfA6UQV2BDnPNFJnPegDJ4710kEqfLE7nq3yj+tKh4on+UpHnIQfrSLxUdLmiLdtLsbHTNaUMm6siEfOK1YOFFc1RFos1i+Ir77DptxNySgzgDrWs0yqDlgAOpJrhfFPj/QLIPBNeiUg/MIV3gexPSs6cW2JuxraHqq6hGHClMnBVutb8Q8xcV5jpXj/AEEXZ8uZ4d+BtdMc16Npd/BfRCSCVJYzjlTmtqsWtRKSY6e35/rTUVh3q+w3Cq7R7eRWKlcsg1BS2nzewzWFEN1dDcrus519Y2/lXPWPzRKfauii9GKRZROKdsp6jNSqgIrVyJIAKeOtPMdJswam9xMKkU5FRgc07nII/GkxEwPNSBulQg4pd2OnNZtDuSt0phGKVXBo6ikMjdAwqLbtP0qw3Wo35q0ykMkYBetYeq6iIVK56Vp3U3lxE1w+r3Rll2jv1rRaIpFYiTUbojtnr6VfuWW0tvLTgdOvWnWVutrb7iMMw71TbN1P3xSNEP020aeUMfWurs7URoMiqmkWQRQ2OlbAXatWtCJMrSjFUmjIbpxWhIuahMeTW8WYNldIvWrCx4FPWL2p4Sm5E3EUUbakCdaCpxWdwsU50yDXOavEGRh+prqZVyKwtUi3Bq3g7oEcPAhgugAMgnpnBHuK1wfrj6VlXo8u+UBScnPv+FaaN5iZGefwNcctGd8HoPP1x3FQSeuAT7VMemR1A4qF/u5/rUm6IWXuDz64puOff3p5OO1N69+allIZtoHPUCnE56mk6EfzpFACAw5x+tLJyR+g/rTAPw+lP6ryMk+vWqRAYyB6j2qrergqce1W48swUHLYyM8E1VvOYwcDGeaTApqOfpT1XAAwB2xSJ9enSnn7o7moATpyP1pr8dBznoTTmz0OaaWyMYx2HtUARnj0pP60jHBpMjPr7UDQ7t6VETkY/SpBkgkGo36dcH61lI0RXlzg9A38hWPqBBKjt/WtWQZzxyOOKx9Q4mQZ7ZrkkbRH27bUGOcVNvzuHr6VTSTaBj8qkD468+vFQa2JmYbf1zVWc7hx196c8mM8Dj3qB2zzn2x3pIBiklj3wat2w59R2qooLE8/rV61xvGeuPXGKtEM1IEAUelWDgLyufeobbG0DoeMVOxIXvn25zW0djFkL4Yc9e4oiUFjQ3GMtmnxZz1OK2juQy5AOhq2AOvpVeHoc1JI4SugzCSQZ9aqtLzjPSop7kLnnmqvnGQn0qHPoO1y4Hz2pGGQaSMfLStx/OrTJYiH0qYDNV1+uasL056+1aIyZ8+fHGw+y+J4pQRtljyT+NecISGBHWvZ/j7p6kWF4FJflCfQf/rxXjIJWv2PJqvtMHB/I/lXi2i6Gb1lbez+9Dwfm4OcUpyT/wDXoUjPtmnN2r19EfFHv9wpzUKtxg1cuE5JAqjjB7c1/OZ/cRq2kgwO3sK1LZ8YHT0GawLeQK3XavvWrazA4p3NImupzUqZx6+lVom4q0qjHOT7is2zRD+OKCABSkZXPPHam+vNSWiOQZznk1WkUdcc1ZY9aglG7/61QWio7kmoWYD6dqlk5NV34PfOaC2Oyeh/KrMLepPsMdKqBsHsKkiIBAJP4daCWasL45xx/KtGKTjIrGgkOcnPX0rQgkHA5pp2IaNIMPWoLsjyj3p6HA4HApl0N0Te/arctBHm/jG+8sNz1yaZoE2dMtirBlIOG7HmqXxCJiilYcYB/CrGhuTo1jjAUxg4xWSepT2NyJuM45qaPPB6n3NVYmGABwemcVYBH8PH16k10IyNCBhheue34Veh27sgD6jv/kVl277WHvzir0DbRGMHpz7VSBmnFxge2atJggDp2qjC+ODVyM9veumLIZaUZz7npT24ORzgZwKiVvoB/Sn7hgnHHXitCSjq0aTWbRy/6tiqnn3FbaE7V3csBg/hx/KsTUQGEaN8wZlH61soTnJ6jkj+daxEybopweBxzWZcEkk4x9P51oBiF+nf1xWfOwAGCSOx9aciTPc7WOOoHf8Az70+KXa+c8Ac+2P/AKxqObIB+nQ02Lg4IH+PY1lcs1YG4H+en/1quIegzmsyBsAe3PP5VejOPyppgWR/n+lMfkenGKcCcEDt/kUyQkgjJ+tWBn3XzN6cVVxk+/pVq65JPv1qt/EaCCWAheScc5BPbuK37OcQAMp5HIH1rEtl59z/APrFbEAbaONxPP41SM5bC316YI95HmTt91f6msi20m4vJTNLlpH68dK6Sz05XkLsNzHuecVt2tqq9FroUL7nK3Y5e38NtgFlNWG0Tyx0rsktlx0GaiubVduelHKg5jgrrT9ueOvtVSG3KydDXU6jCAD61jNCMnFS4WDmGwZ3Dtmup0dTtBrCsrUuw4OM11en22xBxjitIqyMZMsyH5R9aki4FMmHzKP0p0f1o6GI922r+lSW8RYehqnJNmUDPApx1BovugUnF20LSNT7Oq9TQZY4e4H1rCl1aZzhTtWqlxeSOv3zUezb3ZraxvtqKsSAwqB5jK2KwbRy8nXPrWzEM4q+VIllqNasQrukFQpxVu2HesZMaLQGKdk4poGKWuVjI55NiGs5juOanupdzbfSoK6IKyJYVLFgEyHkIM/j2qLpUjfKqp36mqfYQz68n1qRDTKcnWhjRat15z6VaWfYmM1FGu1ay9cv206xuJlBZlQ7VHUtjgfnXO1zM0OG8davqnivWx4f0lpIbJBuvLxTgdfuitK18JaZBoj6W1qsttIP3m77zH1zV+x8H/8ACNwx3s0jNe3SBJlJ4U8nA/XmreMAV00rNaGM79Ty3XvDUvha2McKebZFhsmflk/2TSeFfF934duo5YsuEPzxg5Eid1+voa9PurVLuB4pFV43BVlYZBFeeXHhO407XoraOCSWznbCTjnZ3Kt/SuiXLKNmc9pKV0z3Sw1GDU7K3u7d98E6CRG9jUrHNcZ8NybWy1XT8lo7O8ZYieyMA2PzJrr91eK42djuTG3H+pk/3T/Kue04bbOIjnK5ravJNttK3ohP6Viaa3+hQ89FropKyKZfjqdRmqqZHOanjfsa0kSTADFJtGKcDil6/SsgIWTHNAGPxqUjIpm3b3p3JG4wcijdlaWmNx9KYAWwQR1qRZA31qHP6UgOPwp2KLNNPQ01JM8E805jkVNikYuvP5VqzdhXIWsJubksema7PXYfOsJlHJC5H4Vzdmggg3dyM1stS0R38nSMfSptLs9zgkc1XCma5JrotMtQqhqZVy/bwhFAFSleKfGtDD8qm5kyuy0wrU7LTQmau5DQxUqVUxjinBR7VIqcVLYWI/LOaDFxU+2jjFRzMLFOWKsnULfcCea3nAIqjcoCpreEhNHmfiK1aCZXxxnvRZy7oVGeelbfiW3BhcgZx0Fc5psm9ApJyP4T2pVFZ3Ouky+Wz3/CkLbgf5UmRnpRgenHWsjqIiCD059BTOjds+9SHvz+dRkY+tSxoOo/Wkx+OaG5ByM5pC20+9IGJjoP8mnKQUz07GmE9euKVWJB6jPb0poQqjAAGcio7wAwNjI96eTkZ6H0qOXlWB7jvTYFNTkjn8aeCRj8gKgQ8DJ59RTywXisrjQ4nqehHNMP6ilJ9zx/Sl4xxUlER+nWkC05j/8AXpCyjr+VAkKfl9OP0qFyCM5560u/J649KikcHg44rGTLRWmbBb1zkGsa9ctIO+BwK1p36nI9+KxbhiZTzznvXIzeIK/T9RT9xJA9scd6jVT6dKGb3NRc0FZsA54HvUTNgcnvmkMmCeSR06VHuxjp15AoQE8a8960bVQGHv2x0rOi6j61pW3ynpgeucmrRDNGAA8H8KmcnHQEDuTTIOmA2T6Yp7qcehxWyMWRYHNTRrjB70xQcD19amjG1RzmtombJ0fYPQmql1diIHufaie42JWW7m4kIByCSpFVKQJD2YzNnJx6Zq9BAFGentUdpaqmDgZ7VeCjPSoiuo2JsHpTXFTYGPrUTjPA5rpSM2RA5OKnU/L149qrVOh44rRGbPOfjlAJPCnm9WSRMHtjcM14B2I/Wvpj4qWD6j4Lvo403yDDAdzivmYcYH41+ocOz5sK49mfzhx9RcMyjU/mivwY7ABFOHSm0uM9RX1iPy8+jpFUnnv3qhKnzHBrScZByM+1VJYjzjpX86NH9wFdM/U+taFpLkjnHaqO3njFWYDtIzxUFo37ZsqoyDWjHj/9Xase0kIwFAGPWteBuB/nNQzREuPQ/hUbrxzVoDjjk0x4yfrSaLRSYYB5qGQZB6flVt0zVd144/Ws2jRFGXr/ACqBup/yaszrg1VYYz3xQUMJx7Z7VIpxUe4+nHrTgaALcL9s8f56VeifjGeKy1PPXNXIHzkYxg0Csa8UmSPzp8w/dMAOcVUt356nircv3MfzqTM8q+JwKWckhzx1A9DS6Cd2iaeVHHkJj8qs/FiAyeHb4qDgxMPp6VS8Nn/iQ6YDji3QHHc45pLctr3bm7A2Bz0q0pGMdDVGHKj6mraMwHb0wDXSjEsq3TnoKv27/NyPm9T3rNU9OACO1W7Vy2SecDk9TVAa0D+vABq8jYI9RWXA2OR2x+H+citCJiwHJ4/nWsGSy4nPTnt/hUmSyA49/wClQxnoDz2/wqdcGukCje8XVmmBhnwfXPatfuc9Qf8A9dY92wbUrPIGMknj0FayOTz1NaxM2Tt8sfuOD6VnTnHPpmrrtiM5zgcms+Zh1HQetNklWQDgYqJM7fx59fSpW4zxwB/n9KjBAAz29fyNYllmJsDJ698frWhC/T6VlxnPvnrV6CXHzHr6foaoC9nj6Ukh9uelNUnB9RSt0NWBSuFDE/nx+dQlOuO/T+Y/rU0jElscf5yKTAyAMEcY9+9BmyW2BH1zgVt2aAqCKybdMH69/wCVbFouxRnvW1NXZlN6GxarhR6VqQL0rNtQK1bfpXZJWRwtlkDimTrlCKkXrSMKwC5zupR9cflWYloXeunuLXzD0psGngNnFaaBcq6fp+zBI5rbijCL9KIoQgAqST5RgVk3fQGVHbfKT2pGfaMDqaVvXp3qPJfnsO1aJGZCFKjnlu9MbpxU7r68e9REVojRFUrjNROv/wCurZTA4qB1zQ0XcbZL8/HrWxD0FZlouGFasfArORDLKfpV6E8YqjGOlXoRgelckxEw602Z9ik0tVbqTJxWSV2WVycn60Uh56UtdKIHxAF8t90cmmltzEnqaCcJj15NJSSAdU1qm5/1qAGr9omEz61E3ZDRN0FZHiSF5dNn8okShcoR2I6fritmql2m+Nh6jFYR3KMGKW91XSY9R+0mZnVFjjlHET9HJA6+1ad1pzwRJKpLxMOT6GvPNT8Ran4O1WNVQz6SXJmtsc4PcfTrXo39ppe6LDcW7rLZONzS5+6PQ+lbNSha2xm3cyZ5RAjSM4jjQFmZugA61454s+LP9pXKXekiQJp7sYyWwHPQtjvnkVJ8S/HNx4hgl0bSnRbIOTPcKcecg6AenvXOeCPANzr9xBI0fl2wYbUI5PufauiadiUe9/DCee90a41CeMQvfSiUxj+HjpXaH86zdGsU02whtox8sa4+taJPFefLc3RR1aTy9PuD/sEVl6acWyg8cVo6nF9ot2i6BsZqvFCIUCgcVvDRDJRwKd/DSDotLjHNUBNHLzg1OpqlyKmikwQCeKyaAs0mOMUKcilqAI2GOajbmpzyKiYYpoViHp9KOtOPWm4z6VoMb0qRZM8Go2oosAlyu5GHXIxXLXK+VlcdOK6p+RXOalCRdkdAeatFIgsLfLg4zk10ttHsQAVm6bbgc46VsQrg0MZOq4FMdeKlAxTWGaxTEyAjNKqZp4Tn1qQLVXJGhcD1pQKc3SoZJNtLcBzybagknAqvcXQjB5rEvdX2k4NaqJVjXlvlTOWxVC61iNVJzz71zN5rTFsZJrFu9Sdwef1qrpD5TS8QazG0LLkH3rnfD12txCCGG4MysuOhB7Gs/ULgyK2T1qHwlL5c11GSw/eAgH7pz/KspT5mbwVjsscDuMUdec0gkJA55pFbH4d6aOhDZMA881E+BT5Dlj2xULE9SfpUMYhbAIpjOOhPvQxwevT1ppHzemOMVKAA2eaVGGR1PfjvUXTHpTg3zAUwJM5PXJprem7HHpSZOfwyT6D0oOcEjgetDAorjeRkZBpwOcZHOcU3lZG7c0HC5B47VkykL17kU3JPrTWbBPv6+1MMgB+nUVFyx+eTzzTWyTxikLZ6UZyfahskaxxn1qCR8Dgc9eO9TOOM9apStg9cYrCbLRDcvwQef0rKOHkY8DB/Src8uWPHBOcelVeM5/OueR0JASAOeKhkPXkn6daWR8H/ABqEuGHXnPcViUNdvWmouWOOSPxpDtOMU9EOByvHT1NaIhliDOOeT9c1q2wGTgcelZsCjJA5rVt1O0k4yTVoGX4Rz61LkqAActTIgevp3p5I9c+nFaoxYmcfTpTJJxGhzx75pJZwgPAP41k3U/m5CnI74q7itcfNdPcEqhG08e9XLO1AC5AOO5qtaxc7uhPODWnFgDgcU46sb0J0XAFSLx+FRqemOaeuCOeK6EZsdj9Kjcjmnk8UxvrVkMrk4NPjbIwM0yVfmyPrSxHv/KrRmyn4hg+0aNdoQDlCcGvk65Gy5mAXbh2G0dua+wJ4hcQvGRwykfpXyV4hszZ65fwsc4mc5xjqc199wzUX7yD8j8P8RaOlCr6ooBsdx7e9PH41Ew46c+9PQAjHpxX3u5+ItH0keeBx9ajcg4xSSNtP6YzTBIMfr9K/nZs/t8YQM/qTipIiQRkcU0DLY/maeg5Hf6VBZqWrZGeueorXtm6DisW2btxkVr27A4wefSg0RpxrwAKcVyP88VFC/wAo/KrHU1S1KRVljwDhevP+NVpU4Pb+taTLnrVW4TAzkfSspI0RlTJycdemKoyDr/jWpMmQc1mTDGayLIGJzgHmlAB9/emOdoH1pEkOPm/OgCyv5GrUMnJ6fXNU4mJHJ/I1ZjfnOOtSBowSc9zVxpAQMD2rMjc55xmriy5GMge/egho4/4jQ+Z4Z1HviJiR+Fcz4OlV/DOlMgKqbdCAR046V3niKLzbC4QHG5G6fSvOfB1/Je6DaebJ5s0QaFyeDlWI/lipQ3sdVG2OBVhGHHpjmqUR+n51aQk4JIx7V0xZzsuxEErg8ehq1Eyg8YK9azh820ZxVmPhCST1rYDXgYqfQnrnv71own5jn61lW/yjnPrgmtKFicc5px3Ey7Hnj1qwnPTiqqHA5z9BU6k7OT16V0okqzENq9sueqsW46dq1UOPfnJrJ3Z1eMc7hGScema00PA6fStoiY+ZiIW2jccHis+V+SQeB3q3cMPK5JAJ7etUZML1IFKTJI2Pt+dQ7hjHbof5GnSHBPfjn39f0pu0YA4weP6E1mWSxNyfr/8AWq3E2PUHviqCgFuoyeuPyP8AKrKHAz/OqA0El49alLEL/ntVINjr17/1qUTY5A6DkeuKBXEcHII6g5x645FKAMnHY4/DqP603f0xzj9e/wDKnqATjPGMD+YrREMtWygsBWvbjO3uPWsq0G5gRwDx/n8a2bcZ2nmumktTnqPQ07YdP61qwjFZtqvIrWgWuibscXUmQcU8rkUqLjmn9DXK2Mh8sHtSquKcz0wvRqK48tjpUbnignNNY5FNIllWZtoqQKNoAqG55UfUVZC/IO30rQCMjNRSoAM1ZK4xxUUq5HFUmUiqwIqCQZBqywqFxz9a1Rdx1uu0itOOs+HAIq/CeRWUyS3EvercYqvFVhelcUgFdsLVKQ7iTViduMVVPWnBAIelLRRWoAxyc0UUdDQA+JN8gFaiLtXAqpZR4BY/hV37tck3dlIQjioZRkVO1QSnj8amIzL1Pw/a6tDtmQN6eormLvwDJHa3NtDcP9muRtljBxuGMV3SKWGBUgtyfxrVVHEOVM8n0/4OabbygvEWAGNpPH5V32laLBpsaxwoqYGMgVsSQNk1XZWQ5qvacw1FIsxgIMU5pAKp+awpu4nvWfLcY+V9xqFjk8U7kmhoscitFoAgY09XBHvUQOaTvmnuK5MOetKDUSsSRUo470mguTRSdqnzkVUXpU0b8c1k0MlPSmnmlzzQ3WpAgYHpTamdc1Ew5rRMTG9aQjmlbpQPpTC40is+/t98kb49q0evWo5EDCqTGRW0WxQKuxDioY1xVkDAqZMsfSEZp2eOtJWRAyn0n8VB6cU9wIpHxVC6udimp7iTANYl9MTmuiETRFPUNQ64Jrn7u5Zjyav3alvoO9Z8kBYHApyLRmTscn3rNuZMA+1a9xbvjp+FYt/EwUgDn0FZMaMbUbnYrYI/OqXhnUMa8Ys8yRn6ZHNQ6uXTOQQaw9AvTB4usGz/AMtCnHuCK5b6mqPZYjmMdOnahz1zmo4XygPbpSucH+tdCNhsje9RNJ9fr60rnNQtz0PBpMALg8j7uaRpM/WkKnJJ4J9Kbt/2T1qQAyZHXJ96UP06/ielNCcj096O/Xrz0qgJd/t2pZW+Xg1EcqvC5J6r60pYvg9PTPWgCpK2JGHOaYSc89e+KdKuJmBPpx6UwHb2I56ZrCRaELYByfxqM5wf8OlOI28k578VFuAOckY/X/P9axbKHF+fr0z3p24qvByexpjHsOe+KUdQQeRQA53JHJP1HSs+5JG7HH86vSE9CSfes+5BAPPHoTWciomfM3rUJcBck/Slmbk47nrWfcz+h468GuaRuhZp97ZP50ifMR0zVZH6Dnrgc1Zt8lxgDnoKSQr3HgZGMfpUiIMj0z0qVIgOvXmplXHbirFYfBGc9zWlAMqO9VLdMkHNaMYxggd6sGTpwuQTjGfah32ZIPTvTg3Az1x3qtM2RwB+NWjMrXEpOQG571HBb7iGPb0qVYOeeR/OrCrg4+YGqQ3oIv3uKtIcAGoAMfhSh9v175qk7MncsjIHrTg/PvmqZmpVlJ9ScdD2rVSJsXC2KOoqIOT25qQZ6VqjNojlAIIpIjjB6U5wCfWmRHtitEZSLA/HivmP4p2P2DxpfKBgSYfj8v6V9NA8e9eE/Hmy8jxDZzqhAmiOW7ZGP/r19dw7U5cU490fmHHmH9rlntP5Gn+h5cBx+lPAz70zJIIxjPrSgnkdCOvNfpm5/ONj6Kn4JyahVu4BzntU90gUHg+1UzJk446V/OrZ/cJaVvXNPiYcY+vNVFk3EfpU0bZ5znmpuCNW0fj5sZz+dbFucY71g253YPI9K2bVsjr179KDRGpA4x+PerSnr+mKpRGranj6dqpMpDieOKgkYHI/CpGJweKgk5J6+pqWWipP3rPuEGOOK0pBwao3AJHp+NZstGZOuOgOM5qBW5J24arcq/ic9KqsMsSBn8akGTRzfMB0I6gCrCN0/lVBPl4xgZ61aifI9/Q1IIvQvgDkdeKuxtnPT1qghxU6Nj2qbjItTJaF+eoPFeWeHiLG91SzZNjC6MwAOSAwzn9eleo3zb4j9K8p1ub+xvG9qxB8rUInjYnHDIMj8wf0pDtc6yB84wePp1q2nT+lZ1vIrhdoPTk1oQnNbQdzmkixGPmH59aux9MgcDrVNAC2ecj0q1FjB9D611Eo0LY+q8kgE1pW5yOv1xWXaggDA+Xpwa0bbg89PahblGgnOOvFTK2FwPpVdOBzx6mpB04+ldKMiGLDavI/GBGOD6E8/wAhWnHnGeP8Kx4Dv1Oc+iAfnmtWI+vJ/wA5rWImLOcx8c9+aovwOe1W7lgNuWwTzj1xVNzz9KTBELHIAyT2pmefbuP0pXGX/H/61R9ePXj9cVIyVQT3+vqO1WU/LPrVdBncenoPTt/OrC9BmmhMk3HGefU07zCO3eox696GOM57UySRWwQc/wCRU0eMgA49D+oqsuQw9ulWUHbOew+vUVohMv2gDScHnnr78itu1+bBNYtiMuB1xx/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/wDhoAxR+Fce5QE1Xk5NTOcCqxOauKAmgba4q+gBFZqN8wrRiJ4z0rOoUhXTiqkig1ePQVSl4NRBlXKskQqErirDuCDiottdSZNwjTJqbZkUIuBT6lsCrLDjpVc5B6GtEjI5qtPDjkCrjIViuDipwcioMfnTgSp9DVvUEWKQH1pq/MuaKmwydHqSqoPSpY5fzrNoCYjFMYelPBxQBmpArsuDSVOyZHtUZXFWmBERg5oxkU6kHBAqgHIvTFTLUafr6VLUMApPwpaYxpIBcmkfgfWkHPSh/u0ykU5xuzWRcwFmPFbTpk1H5AbtXRF2C5gf2eznOKsRaOpHStpLXB6VKItooc0FznLnQ4yucfnXOanoAOcV38ygg1lXcKtnitI2luTzNHkOt+Hzhvl968+vtNk03UYblR80Ugbjp1r33UbJJUORXE63oyyh1K9jg1M6C3RpGoatpJ5itk8E5/8A1092znI+tVdLf91HnOQuDjrxxVpx05rBqx2Rd0QtjHWo9uOe/wCVSkcEDmk2jkDBqWiyMg/Q+1N2HOcHAqbbj0xTWUenSpsBHjjIxSe/Q+vpUhUAn1/SmHIB+nWkAjDNL0x3461EzBQcU8rwe3sKoCrKMSZyeRyMUw/y4p85AIx/OoyT2Pt0rGRSGM2PcVGSDuAJBxmhnx1x/k00ckj73vWDZohVGcj7wx0NLxt6nBpu0EhmGe2cUo59c56CpbKGn5l7n19qqXa5jJ6e1WnOM9s9qr3R/wBHZuy1kwRzl9cCPcDWHNdeYxwCce1Jquoh5HYNlOgqnbymQhs8isG9Te3U07ZOmMkdj3/z/jWraxgnocrzVGzG7BOOec961bdcKM5qkSWAvA96dGOhGAP5VGXHtn3pyv8AMMH60wL8OMdwP6VaT7vOM+1UoGyQBkbhyPerkX3R2+tWJjy3Axxz0phJJp+Plz1/mKYeSe9WZjRxjHT2pxPBPOeoo6H0prHHXkjtTQDmfAPOB71GWzjPQd6a8h/Ic03BLcn8u9JsLC+ZnBBH409Prmo8EnqMZ/i/Wpkj5z+HFCAnhPI6irS/T8qghTpkfjVlVOOa7IrQyYyTucVChy3fNTyjaKrKRu/GtjGSLKHAry749WIfQrS57pNt/P8A/XXqCtnIrkvitYnUfBd6gALJhwT2xXsZVU9li6cvM+X4hw/1nLa1NbuL+8+ZCze+e9AbgZFHO4EdDTyoHp+NfsbSufyW9ND6VvYSPXFYd0DGR1C59K7C7tdymud1K03BjgZ7Cv51aP7isZsU4OAWOfftVuF/f64rHbMbkHscVat5xjBOPqaxK5TetJPuj0rZtWBwa5y1mwc5H8627OUt3/8A1U7iRuwH9KuKOOnXnFULc5A6fWtBBxVopCEHHr7CoZF6nkA84xVk8U0r09e2apooouMrz+tVJVP+NaMsfpxgc1UkQjnPT0rBotMyJlK56jFVW4960Z0Jb1rPuBg49+hFZPQtkW0ZAzk1PGxGBzioVPTgD8KmjPAPp7UriRaQ8ZOetSrgAjODUUaHacfkKT7hA7Y9KzAS4l2oef8A6/pXnnj63xYyXSRGeW0zMiA4JKjsf89a72ecbcEYPoa5TxCokt3BwwII2nnNDKW5R0C+Go2FvcqCI5ow4zzxjvXRwDKZz6cV5n8NnTT4rrR1kB+yykKg4IU/Mv8APr7V6TbnC45z61pSZjVVmXEbaOTnmrKHCj2qnEec96sxsDjA5zXYjHqaNu+48Y69q07Zhu6556fzFZNqTuHr3FakJyeememMYqkUaCMMc9eaeT+FRx9sjtT88Z9a6EZsrWbB727I7EL+GM1pxtg1lWJJluDyPn/mBWnGeO9bx2JYt0csDj/61U3bBz1qxcHJGTVVzn36g0mCIXPze568fhTPvN1x9P8APrTuoK569f8AP1oUEtnke31Gf51IyZDk5HHPf3H+Iqdefp6VDEOen0H61MB0xTQDgQP60nuaUAHHoetH6c0yBU+XnGSMNx3xwf0/lU6jaR6DOfwNQKBjn/PY1NGeefUE/wAjWqIZracuXI9M/pXRWlmzrnHFc/pK4Y5xn+o4Neg6XahrVTjJNbxlyq5zVTLEJUdDShSO1bUlmM1C1qB2rVVUzlsZojJ7U8JwODVw2+KTyD7VXPckgVec1Ki5OKd5f0qVVxUOQrAifrVqGDJyabDEWar6Jha5pzsaJFSa2VkIPIPFZUtu9pKGjJ29MVuS8CqUuGzxRCTKZXju0diufmHWnOgIJHFU7iAoSy9/Smx3+w7W7d66FHqiR88RA6fU1VccccVfNyj/AExULRq4yprSLtuBAnStCAYFUEUqwB9avxHjFKYmWUOKJG7U0HFITmuewx1IelLQelMBOM0d6MiloAVE3MF9a1Il2KBVOyj3MWPar46VyzfQpDqCaKa5wKxGROahJyKc5+Y5puev1rZABbapNasDZjU+tY8nK49a0bR/lxzWdRaDRcPSqswGDUrPxVaV+fWsooZXkAFR05zn60nXmupASJJnrxUg6dKrVIkmODUtAS45pCM0pOaCe9SBTljwcioj1q24zVVlKn2rZMADYqQtldw59R6VDupVYocj8vWqsBJnPFGccU1lA+ZPu9x6UA5pbgWY5O1Sg8VTBqZJccGs2gLNMK5oDZoqAInGKjIyKsMMioWGDVpgJGeeanXpVccHNWB0FDAd1pjCpOKRqgCHHP408jPWgrSKMf8A16oCNk709I8dqdjIoLYFO4BjAqKV8Ukk2BVWSbJ4zVRi2S2ErZNULlcrxVonJxTWj3DpXTHQlnOXuQSMVzepoGya7a9sg4JxXN6jppBOK6G7oEc7bHBGPUgg/wCNWmPOCeagEflSMp9e9TP3PT2rgktTvg9BM8ik/SkHP4Udeuak3Q6kPJJyPoaWkxkZqBjHBHTse9QuMg4qcjFQEbe3H86AIm/ipyn5Tk8+tDAD6GmgDA4oAilOeemO/pVeTsP61ZkAA9KgcEgnHT0rGRSKxIyfmzQD7DH86JBgHqODzTVzgDoOa5WaolB3jOc+mKTjnOfYf1pgB2k4H19KHIwRnP1qbjGyPwO3HSszVrgQafctyCqH8+1XZWJx83t9a5nxncG38OzuDjzG2kg8jrWMmXFHCzXZnfk4wcE+talinAJA59652zcs2TycV0lkoeIYOWzn8u1YJ3Zs1ZG/ZrhQCen0q55w8s55x2NVLfMcXGQvAwDxk+v5Gnkjt061qmZkxlG855PTjvT435GfxqsM/Lx8o9as2yg9efQVQGlbY7nknuKvpx2z9KpwRbVUgYHXmriiqQmPPTpzTTweeKUnB/rUZbIPOPSmRYUkYxgYqKRj0HXPelzzjNJke1FyhvLHnj+VOUEDrn8KXHbinovzY9apakCogOOlWIoiDwMfShIsn19qsrHjmt4w1JbFRKkAwM05EJPSnEf5NdaRkyvMMDrVJW/eN/KrsvQ+1Z54kY/ypiLidueDVXW7Nb7Rb6FsFWhYfpVhDnFSOgZGQ85BH6VvRly1FLsefiaaqU5RfU+PLyIQXEsYbIRyoI74JFNHv1rX8X6e+m+Jb+BgQfOZhkY6nP8AjWOWNft9GpzU4yXVH8d4yl7HETpdm1+J9dzQ9TisPULdSSB+ldPImRWRdw8HIr+fZKx/a6ZxOpWRB3Dj2rJZijdPrXXahaZ3EgH1BrmLyAK/3R1/KuWRoi5p9xuYDPA559K6Oxl6YbNcZBMFcMSTj2rotNvgcdNualMLHY2jAKO39K005HXIrDsZgwBHTtW3B90f0reBJIRmkxx0p+O/ekwD9a3LIjGCKqTx8E8/Srx+lQTpleaxkhLQybmLqSOnasi5BX6egroLiM7jkd6x76EndxjPeuaSNomaGw/tViE5K49ce1U5Fw+G4/rUltOFI3EgH9KzA1ohkYH602ZAAen4UyGUNg+nanSNxUFIzLptq8nnpxXN6vKPLwCM55Nb+oEgHnj09a4/U7gfdG0H1NZTlYuMbs5i1uE0/wAX2UrMR5v7k4A+YHJAP0POa9MiOGPPHpmvINelA1K0nVFaSKQEOQcjntXrVu4KI3YjPA71FCd29SK8OVJlpGHAHarcD8g9/SqCPk/4irMDZKivWgzjNe1bnnjoMmtS3OTzxnHINY9sQScn8DWxbEZGcbfTpWpRoR8DJ4xUh4FRxkAcH86kHIP862iZsp6ax/fgrt2ysOnUVpoeB6/0rK0t2KzZJYGViuRyAT0/PNaaduK6I7EsS4OWyBx2PrVRhz6H/H/69TzsGLYYknqD0B9qrsd2MDsDUskiyN3pnsKeh4J/Lnt1H9aYTljj0yB609SAdoPzdPrSLJkGB6Y/l1/rUw4JwPpx+NQpwB6r/Tg/pUgwoHJ+X39KpEEpAJI7Ujc/59ab93I644FGcfh/+urAeoyPx/Q//Xp8RDfj/Woie3tj+op8ZycfXH8xVohm7pJyN3cjd/jXo+lsFtIgP7tec6TnB9D0+jDIr0KxO2GIf7A/lWjXunNUNPaCOlRvFmnRSZFS1z3aOYq+R9aieLirzVA61akwKhXmnKmTinlQKkgTPJq3LQEiWCMKKmZsL7U1eKglkz3rG12Uhkz/AK1Xc4p5OabW6VgZA4zxjNULmAZ6VptyKgmj3Ctoskw5A0OcE4+tMW+ZD8x/Cr1xFjIrIuI/w960A07S8+0kkHODWpGa5/RCQ8wPXINb8IwRxSZDZZLcc0D60zPNPU5FYsLjh0o6gUnQ06kWNz1pRzxTantk3yjjgVLdkBdto/LjAqemU7oK5HqWO/hqKV/enk4qs7ZY0JABOaTGaT+GnIu5gK12ATHIzVi2bBxUDNlifSnI2GFQ1dDuXHbioHp26m1CVh7kZTJpdvFPpM/jVgREccCo+hqwcGoWHNUgHRykHHapc+lVSMfWnxS9jSsBKRmo3jyDUo60EZWlewFErt4NNPWrcsO4VVZcHBrZO4CqxH9RTmXjK/d/lUWMU4Pg9Ov607AOVuadTSvUjkd/akDYOKQE8cuODU6tmqmc04MVqHG4Fuo3GaFkDUMcCoQmRHgmpYz8o/Ko6A+BVNXEWM80hcAVAZeKiaXikojuWjItN3g96pmQmm7znrV8gXL/AJgFV5pqrlie9JTUbE3BpM0wjJAp4FKELVpsSRqpJxViOE0+KHHUVYVMVEplWKc1uNtYmo2wKniunlXK9Kxr+LhhWlKVxnn2qRCKfA4P0qu3KjHB9M1o68u2RW9DWZj5Bgc/pTqKzOuk9Bu3t6elLnOD1+lJnLf1p2Bn2rnN0OGQScfhTT6dKXIHXrQ3FQWMPQdKifJPH4GpSRnGaikIIHPftQBCwwT+dNBA7556UMccfjTAfm/HNACyng84yagbn2NSyn5Omagz8gH6Z6VlIpEMnQ8j3qHIwf5U+Vsnn/P1qszA8eneuOTNUTbwMjOOaZncreneog2cfypHUFcjA55PtWbZViK4YgHnn69K4z4i3/kaQluvWZ+B2H1rrrr7v4cmvO/iXITq0dsCMKgJAPQ1z1HZG0Fqc9YbkKqCWwO5zXW6Yn7mMqNx9xyD7f57VzujqI50k2hlAOcjg11tggQH0HTisae2prM0Y8YXB4HelJGOeuPwzSA4xj9KTdk9en61ujAenp36fWrtqOPr29KqRcjH55q7AmGHJxnitANG3yygEkngc9hVsccH/wDVVaAde2fWrKg81SExGOGznH+FRsMj0z6VI54J6D2qI8qeB04piE3Fsjrjj60mMAdvpzQFOOg+gp4UFlz1oAFXIx1qzEoA6c/nUaqT3JIqzEOACOnrW0IkMmRePpUq0xT+lSd+OtdkUZEickZpT0BpFPzY/Ghv84qyCvOcBqzSf3hxjFaMx+Xnms5v9afpQBbiPHqamBzUEPTgfnU341SMZI+cPjNaND41uGP3HQFfz/8Ar1wobjoD9RXrf7QFmqapp1wq/M0bKxHfnvXkW0qSAPyr9mymar4Sn6fkfylxNQ9hm1aHnf77H2cRiqtxECD7/wCFW+oFRsmetfiEo3P60Tsc9fwEg8YBrndRtBIT2NdjdwkqenvXP30HB4wRXLJGhyDJ5TEHjsaltp2gkG0nFWb+HHQZqh396xtqWdjpF9uCgnGa62xnV1615xpVyy9cYBwOK7HS7o9M5PrWkXYg6ZCDS7R6dKrwy5ANWA/4/WuhO5SGkYqOQA+9TZ/WmMRg0NEmfPHjIrKu0JJ7VtT4xzwOgrNuI89R+VckjWJgXSHJxVIEqT/Wta6hLduvasyZAG/wrAtk9vcbSoPHPB9au+ZujJNZCEDGAParEMmAfQ0CTKmqSbVP49K4PVbjY75wAOxOK7nUyCrZwfwrzrxM/lLIRkDHPGea4sRtoddLV2Ob1O4EssRbAG8MBwPevTvD199t0i3mL7gw4I9j0rxXUb7DqCcYJIBPXj0/GvQvhhqa3Ph1IAxLQDax4znv/n3rz8JUvNnVi6VqaZ3qOPUZ9Ac1at3XzCPQc1leb86jhvTirNu/zE4wTjNfSQeh4ko2N+2l+nNbNt0HPIwAa5+0YH0981tWrYX1962uI14nyOeoHP8AWpGbAzgcVWgIA5zg84qWZgkLHOCBnrVqRDRV0ck23PQuxX6Z/wD11qDOOtZWmp5VqgxwSSMehrTU+ldkdiGRzuZGYFVUdto4PvVZnOeCME1KxwcjJ5J9zUDHvjHPGfzoZIhOTk9B29P85qdfQ9Biqyr8wP8AXNWEGTjnmkUiVD09cc/yp4bIBPXuKavI643f1pRyc9z1/GqQx3t1OaToT9c5/wA+1ID36jP/ANakzkjv6nP4VSIY8N+n9P8A61SRnBzxxz+R/wADVcfLyfmzjp69KsRZZwM45H6jFaIhnQ6SMYUHJHGfpXe252onsBXBaWc7DgjO3n8cV3IOzAGeK2WqOSqzRhk5q4rZrLhfpV6KTgc1jOJgT+9Rv0pd+ajdu1ZpAMIyRUqjBpg9aUnNU9SrCs+arSNyafIaixnmqSsMN1JjNSBM0FKu4EO2mOM5qYrimMOKpMzZnXC1mXMXJxWzPHxWfPH1/KumOoIq6am2dvoK2kOKy7RdshJrQDgY96GiWWFP41KpqujYqXzMDHc1i0JEvvilHSmrwKcOlQWg/iq7aJtTJ6mq0Ue9wMcVoKMCsZvoUh69adTV60lYFDZWwOvJquetPlbLUzvWiRSFXpT0O0E96jHp1pxOeOwpiYUA4NI3SjqaBExNCDNRbsipohxUPQodSEZqTGaYwwKkBhPNIw3DgUp/SmFiDkVQEZGaY3BzUjeo/KmtWiAkgmDYB6ip6z2ypyDViC4yQG61LiK5YqCWHOSKsL1pCKhOwzOK84puM/nVyaHdyOtVWBHB61upXJBCVIIODT2CuMrhT3Wo8cZpKdih6tzg07IpoIc4J/Gg/J/jQBIGwakDg8VADil3kVLRJNUTnA4pQ9I+MUkBEX96YTSMOaAM1tYgXrS7aVVzU0cW6pbLSIAhp4iOeKtLB3qURgdqzcx2KawEmrMcGKmCcU8Jis3O4iIJ7U4DNSBKCPSouK5E4/Ksu/jGDWswqheJ8pram7Mk8+8Rx9TjoawlIwe3vXU+I48I5H1rlkPv2zXVW6HVSY3eMH24NLv6VDnBx04p4JI+vPNclzrRNnPrQcd+aYOffilLc9cVNyxHPcnoagkOD9albk4HQ1A/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+tdESGXoeq5Iweh9a04O+QGHXIrNgx3GR6VqWy8r29q0JL8QIXng1MDk9aijB7/l3p+7nnigGIWODwce1R8kkjBOPWpDzjJxzxTN/Izx24qwAAgZGM9SKkVSSR6U0c4IOealQ4IqkiGSRrkj371Op/KmKcjPWnjjnpXXFGbJQfftTwc8d/UVED/9fFPVs81oibEqnnilb9ajHTnilJGB61oZkM3C1mzHY/TPsOprQnPArOlG5gfxoYFyBu3Wpx09faqsPXr+VWgAaaM2eZ/He0EvhmC48rzHjl4Yfw14AMt2J+lfTnxVg+0eCdRXByEJBAzg4Pavl4HPUbj61+o8PVOfCcvZn868e4fkzCNT+ZfkfatIelIOe9H8NflLP6OK1xFkcViXsG0+/XNdDIMgVl30fB7d8msJItM5DUbUEZA6CsR02tnr25rq76Akt7CudvIipJ7+9c7Rohtq4VhwOvrXU6XMcLzweK5GI7WH6VvaVOfl56ipTGdvaynaMd/WrqMeOKx7GUMAe3pWpG3GfxNaxZBNv56/SmNJg+v0pGPviqcrcZ6k02xoc8o5Pf3qtLznvTGbk00tXNI0SKlwg5/rWVcwEE9ce9a8uCc5GCeeaozqpBzzzWRZl7SOvbjPSnD5celSSoB/ieKiJwP8aCNivecx84xXA+KId0MoGAcH867655QjHHb1rkNbjCxyDBJIwMVw4j4WdVJ2PAfEtykckhlC/NgEOMsoBJ4bsM9QOtdp8E/EC3l1qFuhVgyLKzKep7Y7HI5rzj4q77YNtlZHJP3CrF8g5Uhux5/Kud+EHxGh0HxrFDeOsUUrrbJGihVUnCoSMnnORx/jXjYduEtT1qi9pTsfZC8AMMj3q5bShTg//rqhF8qBc7uOoOasIxyD1A5r6elK6PDmjbtnwoOf8a3bGQsuc54rmrVuACT6HNbVk3+1wOuBXUjmOgt3Zl5OT69D71LcsRC59FJ9e1VoXynI+vNTXTnyj/u8iqQDNJ+WzjX0BI+h5rRyPU/SsrSiBAo7HkfnWkDheM59DXdDYxZHI2SSTk9c+1QNhuDmlLAE5AXH8vT9aj35OCcHFU2SOjGSfbip0OOeepx796hQ4BI/Cp0wPoOxpFImC9COf85oIyMd+f1pFG3HbpTvTj8PxpoYh5yexHFMYnHT2/P/AOvTiD9CP6GkJx0PT/8AXTIAdT6Gpoj8xx3z+eM1DnHPuP0P/wBepoCWYcDhh/Mj+taIk6XSB93Ix8wx9DXZlvmrjtIXAh+oH4g11zHDV1Q2OKqWY3xVuKTFZ0TZq3G2RRJHMXRJxQDmoQ1SKffmsGrGiJKazU4dKaRmkUMIyevFOVO9OCc9alVKlsCMJx/jSlPaptme2KQrmouK5WZc9qhZcdquMlQOMj3rWLEynMvyk1nyjLGtOUfLVGda64MlFRV2tUobJFRyfLzShs9q33BltTSo2+U+i8fjUQkwmT2qSAbUUd+9YszLaNmngYqJTip4V3sBisJaFIt20e0Z7mrI61GnAFSVySdzVC9KY7bRSk4FVZZOeDSSuMUnNJTAc07GT71tsUPQ7cnvRjpSHCkgc470ZNSSGeMU5Rxmm9TUmCFoAjxyKtJVbHzZqzG2QKmRRMBmmsKcvIoJzWIFdwRULCrLrxVdhz3rVMBq9KGTaPUUE4pVbselWK5Gy5FRMNpyAcVYZfypjLnNUmG5Jbz5GDVnPFZhBQj+dWYJ88HrUSj2EWSKilhDDPepQaQjioTsUUHQoTTKvyRhxzVSSEqcjpW0ZXEyOnh9oIIyPemdDRnirEOIxyOlAbJxTQcU7bv6cH0oAUE07dkVGD1z1p1ADGHNCinEZ6U+OMk+9DYraipHkVajjx1pY4sVMqVzykMQLxT9tKF46UtZXJbE20tFFAhG6Uh607rTSetAEZ5H+NVrpcqas96hmGUNaR0YHF+I0zG30rik6cfhnpXfeII8xk1wEWcc9iR+pruqawTOijuRMDuz3HengYPOT3I9Kjc8k1KOO+T9a4md6FXAHpSnj6ULznHOcUpHHWpGRtjaPaoWGMj8RUrPkYyPqBULc/hVAMbgetMLc5pS2R3P1ph6e1SwBs85/Sq0iY7fXHerWOODkDvTCvNRJXGiskWAePxqZY8DGKnCUYHr+OKz5CrkMg+Uc4x1qhc+/Xnir02OOw9KzLh+vfHP41zz0NInM+KbryNNn2th3GFx61w1lDtI4x710HjeUyzQwqcNHk9ehrLgVeCqBQcHHrXn1JHbBGnY5GcEZ9xVzdnr1IOT61TtWCqOPm9MVJvBdTn+Lrj9KyiJoGznI5OCefSrER2jfuyAeuKrn/WnnAz6VZhj255wG4yeorpizNmlbDJ9e1a1qvRuDg8isy1bL9QT64rUt1IPB5FaIZcTGPp60u6mqKUqc/0pkBkD/wCvTR6jGM0pGeCeKB3PG6rAcF/Lsamj9ulRL97I4z39amhGD3HetYmbJB0P5Zp3YjrSAYORjHtSlcE5rdGY9Tz1xT1P0qMZAwR7U8Z9B/hWiAkByB05pT70gOMmgnitEZsrzEe9UW6gZ49KtzHb3qo3XjtTJZLEecdatg/WqMJzgjkH1q3H19B/OgllbW4ftGk3SDGfLJ5+lfIc6GK4lTOdjleTjoa+xZ4/Nt5o88spH5ivknxJpx07X9Qtixby5mHT1Of619/wxUv7Snfsz8U8RKP7uhWt1aPr1fmA7ZpeopKd2r87P24awytUbpAc+/WrxAPvVaaMbeOKiRSOfvosk98iub1CLAPFddex5Occ9Kwr6HJPr2zXMyzmxxz3FaWnyFcDJHsB1qnPF5bYp1tMY256CsDR6ncabOSFBPYda27ZwQMdD3rkNMuNuB+RrqLKTOK0iyWXmGR3qGVMDjp71YByKay5/Ot7XRnexmvFjnBqFhg+h96vzR8/Wqcide2OtYSjY2i7lGU4AwMcVRmkIHPHrWlOmQay7pOp5rJmvQrO+e5qF2xgih9w9qiJ6Hke1YtkEV0fkb2rmNZBwwPHODiujnkAyR6fhXO6qFdR1x2zXJW1jY3gfO/xg02Z7SZooZpAFPMcfAPb5vWvjTxDqt34f8RWtxEy4t5BMm1f4gxON2QeM9j3r9AvHdmtzDKBglRjIXivjL4s+ExCb7CMvlOojCgAnHfH4/zrhwzjGpqdlRycEkfoL4B8TQeLPCej6vBcRTi8t0mZoQQoLAHGDyOveutjYHGQTXyB+w14+F5p9z4QMkckdrGLmLClZcsx3BuTkAgYI7EV9dxtuGQcrmvVp+5JxfQ4ZLQvWpbPI4z+VbNlLjCg8n9aw7eVVDAjLHvmtK2kBPU89q7YnK9zqLab+dTzv+4b6HGazbKbGP55q5O4NvIeANnTOSa1Qh+mk+THnGQoxWizAKT/ACrMsSBEgzxjPFXy2IW5xjua7IvQyZWnYFfwHAP4VEsgPTk9celJKCowDUSAfe3fQHjvSbAvQ/eAPQVYRs4/A/nVSI5G4A7SOvv/AJFW4/bp/k0IgmXnPvTxjOT19/emZwpIxx2px4B/zjvWyAQnLDgjoSCfbH86YecZ74z7U9gcHHXnp+lMbgn/AD70AHX6n/Cpoe5B7HH86g549v8AGprY46+uCKtEnUaSeIvcg/nXXTH5jXJaIpK2/I4GD+BrrJee34V209jjqhE2ARVqNqpRnBqzG2ea0kjlLq1ZiFVIzkA1bg+bHNcktDRE4jzSiLjvUiLT9uK5mxojVAKcFp2OaXAqbjG44pCMHpTttJQBE4qu/SrLmoJO9axIKjjIqnKv/wCqrrDFVJRya64CZQmHBqKN+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/GmsgarUrCaKFJzVh4McioStaJ3IsDOz4yc4oHWjbTgh7daZQ+MZNTwDkio1GFyaW3O6Yt2rKWwF5Vp4A60iHinfw1zMlhjikpx6ZpN1SISiiirAbwaaec05+lM6U0AhOKikGVI9akbrTX5GKpAc1rq5javOn4uJADnDkV6Xrafu2rzacYvLn/roa9B60zek/eKbkbj35qRDnofwqNwA56fhTkzjgVxM9BEwOR19qCc45zTC2MHI9Kaz8HBqBg7+35d6rsfQ447U5mznsPeo2OetUK40nuc/hSfnQRkDmmgY78VIyQtmmr36+vSlHA/WmjrihgTBh/9ams3GeaZuwe9JnH0qWwIrnpweax72URbuRxye/Fad04x14rk/FeoGys5CrbZXOE9+K4arOmCOK1K6a81GaTs5P8AOpYQAME8dMiqEPzMCavJIM/L24ryJO7PRSsi4jbTnJ6Y/Cnb8nnmod3Ax359aDgjDcgc8nvVx1M2WQSMlegPQnNXYMlQTzxg1SiBY9ulaEAA2kZxkDaea6EjnZo2qkkcfpWtCoI4/Os62U7vwrTt/U9D2rVFFkZxRtoPC+1JnHoKtEAV5x93360gGeDz6HFO4PPfNKq8/wCPaqRI5RyM8Gp0Ax2xUSrkZ7etTIOcccc8HitYkMcRweaQnaR+oNOzn+gprHKZ78da2sQOB445p4IGT09KjUjNSLjkY/GrQEijtz9KRj+tFNcjGM/rVokrTY+g71VI+br+FWpeec4qsx5OeD7UyGOi+mBVmMnHJP1FVYzjsKsxnAGKoViwMMreh9K+Y/inaLaeNLwxKMyhXYdcHGP6V9Nj9K+ePjnpZtvFcc4LDz4v5H/69fUcPVfZ4mS7o/OOOcP7bLoySvaS/wAj6JBzTx0qNDkDFTLXyp+kDSMf/WqOVcip9vSmMM89qiSAybqItu4681jXsGQcj8q6WaLqcccVmXkGM8dfSuWSNUzj763HPHPoKzkJVge4ror6A9Rz2xWDNCUYjPQdSK5mjRdi9pl0I+CcAHPNdbpl2HHXg1wcD7HUkjjniuh026IIx3xVIGjt4JMqPpUrVl2dzvRSTWij5HWuiL0MmiOYcdM1Tk4J/p0q5MeO3vVOY4HFTIqJTnOVxke+OlUJhkEVdlbnH+RVN+RnHX0rmZujNnQEntzVRlJJ9QPxxWjcDj0qhOm485zWLQWM+4zjngVjamvyH0Hetu4jwOhIx69Kxb/7u3nA6ACuOpsb01c4PxPDvgfJ4Hc9Pxr5r+NlvG+lyByixrmRQI+c/wB7PbPH519M+IVLRuvG3kkMODjt+tfPHxdCBJo1VWjDbWjJIUHGRk/jXkr3aiZ6UYr2cmeM/sta3JoPxaH2fy4o3/dsAfn25x8p5yORn14r9ItMuN8Y4Izzz1r8xvgbHI/xZklSQrIhdso2CfnGQD2OK/SPw3cebaRY5GBznJzjnPvXvt++vQ8eLvA6dGxWnaOMgZFZUYwQSDx6dau2zKGJXjn866osxkdFZkHGcY+lX5yBbSlWYEggbTjA+tY9lLgg960HkLQsOhbNdETJlzT3DRAqNq9hnp+NXi6rC3pjtVDTzi1TkjPtirbgMhHQHg49K6UQV5hs9SR3zUcf7tQOvWnStucL1B7Z/wA+lNB4J/DFIC3Hxx09KtIcKT6f41Uib5uCPz7f5NXE54zn/wDViqQEyml/DPT/AApqnK9+RTgT7/X8K1RAY/p1/KmHDdP5fhTjk5OPcU1uCcAn6UwEyCPQn39qlhJY/XofwqPpk/U/1p0J2kdOD/I1SJOs0F90aH1wePeuulHA+lcX4fP+jxjuCV/XiuzLbowfau6nsclUZUsJ4qAHFSxcGtmczL8Zq5bHms6N/pirttJ8wrkmikaidKdUcZyKf2riZQtJ+ppaaTmggSmk5pScU1jTQDHbFQsakbmoWbtWsUWRy1TnGOatsc1XmGQa3hoZszpDnNUXOGz3rQmBH0rNk+8a7YjJ7U53e5q/Ccis22OCfc1owHtUzEzQtxgZxVpfumq0XFWFOBXDIpEytgVFPJgYo3flVeR9zE9qlR1BuwZyaKbuo3cYrURKrce/rSU0dKdUFignrU8K5aoVXn2q7GmwAVnJgPA4pjHAp+6o5G6iskBE3UZp3IqF2+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/wCpY+1eYXvF/c84+YcnntXcv4ZpT+MzpziXpinAjOCf1pk4xOaOT04rkZ6ArNnGRikJopp9fekAH60zI+v0pxP/AOqmntxnPpUlWEPTv9aaevp7Uv4Uh6UDF7Yph69cfXtS54P+FJn5uRipY0DHjFQvLtJGenWlmfbkn86pvLzz+ZrGTsWlcS5lCqTgmuA8aXQluoYh/wAs8k/j/wDrrtLybELtxwK8y1S7XUL+WZW4Bw3+H6ivPrytG510lqQRjaT6CrKH5cnFQqByPXpTl9Rwa8pPU9EnyPlwR07VKjkKOgPcGqgYZ55FTwkFh2reLMZbGhACVIAOa0rXkAEZPY9jWdbAkDBGODxWtbLuGDx7g11xON7mnAC2CDj+taMOCAao2ygc46VfUj8PzrRFEqn5R9OvrSHPTnFA470AgYyOO1MgXPU81Iij6Uwd+mKeB0rREsnTAIGTS428AkUxTgj+VKCQAM/pWqZBJ/P3pCN2R39qRW+6B17+tH8W4DPoa2WpAqZPXqakU5x1zUYPJ5PFPXt6dKtaASYx2prtx6UZ49Kax6+1MTIpORUDJgdSanI6+lRNnGTzVohkaMMDBH51Oh4znrVUnawAwB2AqaM84p3EWlPHXvXmXxb0z7dfae4UkiNgcfUV6YnSsbxNZreNbsU3Y3DJ/CuzCVfY1ef1POzDDrE0HB+X5mzbzb1BBz0q2hrLsZMov071pxn8PevPi7nokm6mkZFO/hoI4qwIWHBqjcw5B/StBhj+dQTJkelZSjcpM5q9tvm6Z/CsK9hIz0AHcjtXW3cXBPpWJe2/BOM+tcckbI5qRdrDnmrdlOVfGfzpt5DtORz+NVoWw4PTmsi+h2enXWcc/hW7DLkcGuKsLraQCeD2NdNZXO5etWmS1c02+bOOh9arTAY9M1Mpz0OT6UyXvyBV7kIzLhcMfSqUh9fzq/cjHNZssmCc9u1ZtGqZBK3HvVOXGRnjvzU8z/5B/OqkpAY+n1rCRVyvcAAe2cVh32NpxnOelbVxJ8vvWJffMGPbrxXJU2N6e5xmvxsYXOdo/nXz78aQYtEu5JDv8sDaCTjnJ4/L9RX0VrUYZG3AHHI9QeelfPP7RO+y8E6syxgIEJYOCc5HUY9v8a8dq9RLzPRvamzx/wDZf0n+0vGV/cuEWM3CR/J0J+ZmAJ5P06V976MGUrxyecV8h/sY6EZ7S71J4oWinuJGVt5LI3yjYQeOxOevNfYtlBtAPHqK9vebPEg9GbsB49KsRHEgJPNV7bIX0GKsKPmbHp2710RYM07SU5461pK5ZPw6VkQ4TGB19K0In3JnJzXZA52a9i37ocn1Ge1WiQRkjJHA/qao2j/J9PbmrmSq8Ecc810IkhcEnC4B7Y96dkgDoW/nTSQMjtnsO5oPqQOGyMd6QEyHawGc4HPvVtJN2MDjHFUon2leME9jUyOeMHt/Knew0XRJ12jnqART92MnPTr9KrIwyAT14qVWzgHuOfr0NaJiaJQx9ehpDxgfhSZJx69aa3Ygd8j8q0uQSBfx6CheGxj0z+IxSc7ePc/1oHfn6Y/OrQHR6A/ykepz0rtVP7hT7Vwnh9wXxnPUV3ELhrNPWu2lsclVAOalVttQD3707eAK6bHKWUccCrls/NZivz1qzBLz71jKIG/C/wAoqwDmsy2mxirySZFefONmWSk4ptG/3pCcVmJiE5pjHjApxNROatIkjY9aiduaexNQscmtkgEJ5qOQ4B704niopDWqIKs4yDWVMcSGtWfABGazZF3Sf0rrgUhIwVYGr9ty/TpVYR59c+oq3bLgA56+tEtiTSSph0qun51MpwK4mUgkeoMk0Svk00dKaRDYu7H+NCHdz+VRvlmA9amUYNU9C0OHSnLSVLDHvPtWbZSJoUwMmpxxTVXbTs4rnbuIXJqGVtopzPVaaTdxTiiyPPNTKagzkmpFb0rVoSJweKWmA0uTUWKsOpVcrUecGgtSsOxbVgRTsiqSSEGrKOCKhqwEh6Ux03fWnbqO5qQK5GPrTd1WGTNQMm01aYCHjpSb/X86dTCMjirQkMZc+4phGafyM0HDdePerQWGDI+vpT1Yg01l5pwXmkxlmOXOM1MDiqwAXrUM12TkJ+dZ8t3oJssz3AQHnmqQJlfcajCs7bmOTViNdtWoqIiRFzxVhBxUcac5qwvSspMB68U7Ipq8U+siWFITxRupCcLSsFgJ5/xpu6hqbkVSRQZ5xTSaUnNMJx1qgFbpTTwKQnJ/wpCfwqkBnauf3L/SvL7vB1K768MvT6V6fqxxC/0NeWXLbry6b/prgk/Sutfwy6fxFKc/vSM8e1NHI/rRN/rjikXge/euRno2HcelJxRupCfepBCHIzUZbn1p7jHPeoz1OO9AxpbPYmkz2yeaC3PpSAkr2xUFjgTt56Cmk5I/lRnA59eoqPcAcnr654pNgMu3245xWZI+GPAIFXblt5J9OntVNlOcnoawbuUjO1WYpp1yx+UBD+vSvMLCf7REJAD85J5+uP6V6D4unNvoFyynBOB1rzqxIAUD0xXlYp6pHfh9bmkBwOOTmj69RTS/HqcY+lAxsHzdq4EzrsKXyQDxViA/Nz+lVGc4LdzxkVZthhx1xxjNbw1ZlLY17cA7MdPeti1X5gcY9qyLXG5QM1s2gwwBrujscfU1IRwCDxVuPpzzjuDVaEAqOe3WrCHAI/KrRRJnOCeaBnA7fWkTOAORzzSqPlHvTIJVGeKeFOeOTTYvvfhUg46da0RDYqdxzz0px5XPBA5x7UD5hnj0pO+eOlWiQ57/AHgc49afjDA9xxxUeRjPHAz16U/OCcY6de1bRZAoGDwc07HBHX2owMjg0HgZrYBTxnnj1pueoB59KUj159qaSBntQA3Gc9qY3OakJ5HX601hnPbNUiSjMoLjHUdKlh9T+dJJ980Rnn19qnqBcQ5yecY602eISBcttxnr3p0XOM4p+4ADr+VUmS1fQyLC4G3A6ituFtyg1yljLypziuis5TjHT0rKL1GzSH+cUoHHSo0PA5qRTgf0rdEiMOnHWoWXNTnkc+lRuMYxSaAzbmM849ayrqHrxXQSIST/AHcfWs24i3AjFcU0bxZyt9b56896xnXY3XjPfvXV3kHB+XPFYlzbBjnA/LrWDNL2IYJNvPQda3dOu+F5zx0Jrm8eU4JGMdhWhZz7XGTUpgdrbTbgOalfkHjHrWNYXYOADk8da1BJuXGPyrRMlor3Ayp46Vi3ICOa3ZRke3rWLfptyc0hGdKwGeoJqrJlgOSuDmpZDyck8HNVfMbewwWwQOegrGeiNI6le5OwtnHB44rJu3JzkYrRnyM7jkkYNZd2N24Dt6968+q9Drpo53VlBifIH414H+0pJPP4B1pBKWzCfmxgBVXhfQDAr3+/wQwIyBztPevFPjbYpqXhm9gkERjljKqJOUB9SPTOK8xO1RM7VHnhJFT9j/TfsfgO13HO9RLuwMZYZwMDt+dfTNvGMfUYrwT9me4+0eEoXRUWHOyJYlCoNvDcfXNe/wBqdy8dh2r16T5rvueQ48mhbjUKOnNWY8H/AHjioI+R+NWYkIwT1rtjEykyxCCrcdPrV+AAjJNZ6kqeOnUk1aik5ByDmumBizYtpAABj5e5PrVyR1K4bGcdP8/hWZZneq9ckY5q+0gMWOgzj6V0okQlmUHAGTnikVt3AyuSSMd+KYJPU4HIpyPyO3GMCgCeMDavzHB//XUq4Gc+uTVdeoBxnHB9utThsY44FZspEoYgc5z06d6mVvunpwecfjVUNgdwe1SRseKaYMtbsAkdh1/Wk3cHHGO/600EHAPNM5VgGH6+lbXJsWFbGMntTlJCjkk1DGcA5P1FSg5IGc8c1omS0a3h9tsoHXn09K7y0bNtjuK880V9l8pP3WJ5PTkf/WrvNNfdCR29q7aTOaqizx+NNJ/P3oc47008mu25yimSpYpcd6rHjNAcg5yKT1A2ra4960oJa5yCbBrVt5s1yzgQayyZHpTt9U1k4p4f3rlcSrEzNionfIprPxjNMLYppEg7VEzUFs02tUgE3VG54pxPNI/INWiCrMMis+eInkcVpuuRVWRMfSuiLKRUjuDGMEZxV23uEJHIHpmqMqYGe9VmcjvTlYZ00ciEE7h+dOaYYxmuY+1yRjhqhm1OUHrWHKgOp3qRnuaGmABx/D1rloNSkmbG48+9aMUrHnPOMVSjcVjaidCeD1qwkYbGKx484yM8Vat71ozzz71MoPoUjSWAk8jFWo02KBVeC9jkA55q2MdiK45X2ZQv8NNbgUuRTHfA96hARTPtzVUtTpHyxqNutdEVYlig81MF4BquDhhVuPkUSGhm7ml3UskfGRUeR7UtxkwbPB7UlRq1PByPelYpMP505JCrVHS/zoK3LqOCODTwc1SSTYasrJu6dfSsnEkfSFQRzRn1pajYCFoyORmoz1q1UbR56VaYtiufWmY61KyEGkCVpcYig9+lI0gHfpTZZQnAqsSXPNUlclskeVn46CkA4oVcAU9VzVbECqtTqOaYi9qnjXFZSZWxIgxzUg6U1RT6xGOoopCagTFpP4aSkJ/CnYYE4ppNBNRlsc1SQDt3NN3U1j+VNLVaQDie1IDim7ufb1pCRiqsOxna0+23c57GvLs7nuG55lavSfEEoS0fPpXmkRxCTnqS2frW70gbU17xSc5enL0P61HnJ65B9KdnHGPeuVncPJx+FNPA55FMz37nvQXz9akAbp1qJ+eMjPX6U5jjoeaYxyenXsaBoac896RRg+lLtBAx2ozkcnpUDYhPB+vIqJ+PbPp34qRsZJxmoWbryRz0rOQ0REbvXmop/lTHTipxjPrn1qtevhcHr6e1ZdCjjPiJcCDQHHJLyqoI7ZrhLZzwc5re+KusS232SyQcSr5pJ9Q3GfY1zdvJhyFyVPf0r5/GT/eJHp4eNo8xqRtnjofQ96fuAIOBn2qt1A9hn5acZcDrzmsFK51lgHJHb2q7agE9cZrNjbOBtH51q2i5YY7V10jnma1mCW4GDjjFbVsnKjk5HU1l2QBVeMN61s2y8AA8dhXcjkL0CgheMZHSpwMN096ijGMeuamCrnp78VaBj1wwOKeB9c01FOMZ4qQL19emKtEMeuR/9apA2eKjHHPQCnhuDzkHoKtGbBmCn5eKAfTuc03ORzSD7uOo/UVaQh4YAfU09CenHHamIQMHP508HDbTkc8cVoiB2OPpxS54zTDng9++aAdo4OcVqmA48imk8dcU0s3rkenHFAYY6n3ouFh/Xn0pjc5pxyRxjPvR1+taokqSkA84z0pIyA2etOn6+2e4pkXbjbzjis3uBcjOR61IvTrUMbfh7VKGpoDjrR8ECuisJcqOxxXMWzfjW9p75UdaxQG/C3TNTg/jVWFtw9asKcgd63RA88jFNI9qdRWgELLxVGeIE5Ixn3rRYYHP51BImQcZ5rmnG5cXYxLmLcDj9Kxbu3xk9uprpbiLk85FZVzBjIxXI0bbnNzx5z1zVdZDGwwK1bqDGfQelZssflkgd8Ac1nYaNaxu8gDqAegretZ9y+tcnbOQR3GK2rK64AOMUFmyzZ61nXiAhueexNWUlynXBqGc7s9DVpkNHOXI8snOSAfzqk85zwT3rU1GLJPArCuDsJHbsTWFQqnqQ3EvBxgY7VmXL53Yx+FTXEuRgHDZyPzrPuJeOK8uqzvgrGdfjeSBjlTnjtXk/wAUbSHUvD11Dcn9zIjb2A5Xg16jeyHaTG22QA9+cd/0rz/xmj3Gl3EEaq8jqyqkhOGypHb615jdpXOuC91mJ+y1IB4N+zIzyW8BxAzoFPl9s46nA596+hbFuB2HWvAP2a7SbTNAuLS6Robm1la2kjOQoK91B6A9a98sGGFJ/IV7dBpnmVV7xswDJz1qwpJPqO1VoWA5zVtcE9enavRjscMtyRDuwf8A9dTqSCOgPsagAwcjtT4z83XFbRIZp2h2oAMceoq4zgBcY4zVGzJ2g/lVtiCgGD75FdKIYKe55ApxOOnrUfHHOMe9OznAz+FBJOh6c7snr/n8amX5M4HFV0JyCBk57nj8KlHy8Z64wPepaNEShhwen1p6tzjoM/pUI+XnoOtPByOnUUrFEwZlI4P+NKxDsO/Heos4cYGfX6UAkDr3ouBPE2OBySeD/n6VNuyOoy3QfrVRCdwzyKn5zxitYsmxesZCtwMHnOQa77TpgVz0DjOK83hYxuHyTzwPpXZ6dc7beN85CkLn2NdlKWphNaHQb80mccVErBvf3qRhn/61einc4noNd9xphbB70rDGTTD1pkk0UmCOa0YJsHrWSjY/xqzFL3zU2uBuRTZA5qYScc1kwzEYwatRzgisZQAu+ZTS2agEoIo8wHHSo5SCUnimk80wyAGmGTAppASnvzTT0/nUZlAphlxVKID2/wAiq8tK03WoXk561qkCRHKAQfeqMq4OKtyOMVQnlxyDTkyrEEuFBx+VULmcKCelSXM5zjOKyp5fNmSPrlgAK52wsbOnoflJPPvW5Av41k2JBO2tqJcD2reJJPGdpz2p7IByOlMUVOigkZ6e9JgMVivIqeO9ZO5qCSMxnGPpTcd6VlIDUgv+3WpfPDCslW2sDUyy1k6aHcutzkjpUTHAqNZz3/GlZgykjmpSsTcRW3S8dBV+E8VnRjGP1zWhAeKmaKRZxkVXljwTVodMVHIPxrnTKKa08Nih0wcjpSZNbAtCTqKbnmkDYp2OMjpS2NEJT1cqeKavWnAZpAywkgIqQdPWqoHpUySevFZNEkpHFFN3DFM84d+lSkA5gM1BKwVfeh7n0qFsyHOK0Ue5JXPzNTlGBUhhxzTdpB6Vtcgcq1Kq01F4qdVqJMpAiVMox2pAPanjisWxjv4qctNyKMioAWikyKbRYBS1NLdaQn2pjNVJAKxqMtmhmqPdVpAOJ/Gm5xxTS2Kbv960SKHFuaC+Kj3U1np2LOf8ZXBi0yYg87Tg1whHk2oH+wOveun8b3QkRYMnMjBcD6iuV1N8RMR1zjIqqjtFG1JalGM56nP4cU8nHr/WoozxxjGfypzHjnpXFc6hT+dJv96CQaax7+nakOwhI9evSkPbmmliGz70nY5HSncdhcgg84x6Uuc59frTBgf0ppyRnms2xiscEj1OaiYBvYDnijd1xjHpTWOGJ78c+tZN3GkIWwDms+7kBfA6EdqtuxAI6H2rB8Qaiuj6TeXTuF8uM4LdAT0rNysrlpXZ454514an4lmTfvSFiiMDnaoxx/Oks3+QdQTxxXEWV1cXjC6ucmSYFmIwRnPTiuq0u4BixuOfc9a+TxE+eo5H0caXJTSN1JiR157VIHzgDqKzo7j5ifyFWd+cHPvxShIzasX7UhiODz+lbNkNvIJrDsvmY9fxrobAEMpIJr1KRx1Dds1UnB4XHWte3QLxmsm1+nGa14GBGQec/nXcjmRcj4HJH1qQdeDzUcfTgjNTxjcMmrQMevJ9e+BTxgDPHpxTV9qcTjpWiM2OHIHQZpQcAHqDSZ5yTx6ilGD/ADrRGbEY8Z9aBkcDNGABycDOeaUA8cZIxx61dhCqo9D09KccbMYx3xSJjHHA/lTj8vXI59Kq5ApIPOaaeB6/WkPykjGB0NMLccH8qOYqw7Ocjr7Uq53c5FRdepzUsbAgDvVRd2JkmATzzQenv9KNuM8jNLwOa6EyClc4U8kCmp8xFPux8y1FEPfp2qHuBcj+apOoHFRRnjHIOMVIfrihAcLA2CMVsadKeCf0rCXg4GOO5rSsnC4/nXOmJHWWsgIq6p6Vj2L8DpzWpG2a2i9BMsA80en86aDxmn1qIaetRsM1ITmo2Hp19algUp1yMkY9jVC5iBDetasyb+w96qzR45PBrkkjeLMG6hyp68VkXMA39Bn8q6WeLJJzn8Ky7m33AmsGaGOo8s7fXpVqCTbg981HLEVPsKajYPOTUgjbtrk454qaQhlPcelZVvMSBx1HNXBLuU/zoTH0Kt4gdT3zXMXcZQMTwa6mc5GOhrA1WMklgcnnOamoroUHZnO3THnt/Ss64lC5JI/rVu5f5iM1kXc209MnvXj1tD0Isoag7FFJ546noa4TxPOI43GShIIzGpJ5/wA9TXW3t2wbc3OOikdK4Lxndi305RuMigYYO3OMHnjvnFeXLVnclaBD+zRP53hq7bcCGu5GzGTgjcRznktx1r6CsW459K+df2dGFvY6hErqI47woueCyhFxgfnX0JZuMDqPSvaoux5dTV6m9C+Vye9Xo+R06DP0rMtzlBzmtCBiV5x+HNenFnFNFgcjmnjA5H50inIznjjtQoJwcnBroRgy9a52gk47CrZb5QCeKo22Noz16cdqsnAAxz9K6FsSyXdk/X2pRz2zUYY5qRH+gx7UXJHr8uCelTpxzxmoF5PHJxwDzTl+UrtPJ/CkXEnzk5+bB7CnKQCDzioC5IBA/DHNKG4yDx1JPelc1LIb1FN5yeOSah3/ADNjCnpTt2RwQMcD61IrEyHPT3z9anEvI5Ud/wAPeqYbnIwB7f5+tPikBGMYPtVJ2EXUI+XqRnP1rqNFk860kjPLkYH1HSuRD5HoeOtbnhy52zEHnqOfUV0U56kSVztLKTzYEbuR61bzxWdYME3x9QpyPpWgDx6V60HoefJCEj8ajI9ae3SowcVqZCZC5FSK2DioS/J9qVWwfTNTcouo/FTrJ+FUUcDHNSrKCeOtO4mi6snvS+dz1qqH96RpMClZE2LRmx1NMaf3qqZf8mmmX8qehVi1531qI3ORgdqqtNiojNipuTYu+fnviojPgcmqhm4NRSz/AJ1LkVYnmuMjg1n3FxTZZ8D1qjNN3/SsJSGMuJ8Z96gsv3t8rZHyDNQ3Epqzo8eIZH7scCs1qxPRG9pmTNXQIvArC0ld0hOO9dHEgK12LRGY0DPpTw2KRhjApFGTTAsAiWPa3Xsf6VFswcHjFOUY6U4ksfeo2FciK8U5eDS45JprD3ApjH5zxSwy4bB6VEGx700nmiwrFxvX8sVPBLtOKrxHdGMdRQGwayauGxrRyAgU5unvVCGYqfarYk3CuZxsy0DDJqAjBqcmomGTTRVho5NPU4/wqOn02CJMDtS0wHNOApDHAE0pIHvUbPtzngio2kLn2pWuA+SbHA5qIs7tyacB60oxVWsAiR57VKqYFICKdu7VLJHADGKRoxilDk0hbIHFLUBq8cVKrCoGbbzQJBim1cC4DilBxVYSUom7VnyjsWd/vTS1Q+dTfN96OULFjdSFsetQeZ9aa0nPWmohYkL00tzUPmZo31fKFh7N+dMLU0tTM8VaQx2760hamk4pCc1VgFJxUU8myNmPalZ6zNZuvJt2zxxnmrSuUjitavBe6/HGcsIlZyB69BWLqk2GVOTzVmwm8y4v7o4bzSIgr8jb3x79Oayr599x3IGBzXHXlc7KS0JIyQPf1pxbg1EpxjsfWgkeoFcnMdFiTd1zTT0pueBkY4pGOOeDRzDsI5+Y03ePr7e1IzZzyBxTG5JFS5BYfk5JBx9aCduPWmBsEc5PrijIB4I/GobHYDjOODTHIGcdPSjeAcDrnvUTHcCc5PtSQCOw2emOa8t+PWt/2X4aW1HzC5cJtGMtyPXjjuK9Mml8pMnIPtXz3+0Tq/8AxMtPsneRsp5qoEygIxkk9Qee3vXPXbjBs2o/xI3OJ0spIAOjZJVQcYyTnAretrjChgBwScKeoNcjpkvmAjJGMZNbdtMpGCOBxj0FfGp6u59hy3ijpoJsopUoWGcrk5H0Hf61einVhjOMep6Vz9vIU27TjHTnFaunS75SM5O0dutdULHHNWOl09SHOa6KxXIU8kcEisGxUb+/1ro9PUMMHOOOPUV7NFaHlVDatlIxlefStaIAAAZrOtTgAnk9CDWlCB0zj+tdRzosRr0I6+hqzGMYx064qCMcDiplI9fatESyXr3/ACpT8vOPrTcd+maUnpWiIFDAdO386cOp5/HFR5/E08HBFaIkXkDP40ozwDkHPp1pM4GRz7U7bgcH2zWhAoO0c4OB+NKx3cgcfyppPBOelIcelQ2KwhYgVE74HHH1pznpjtVaSTg4PPoam5aRMGIPPGaljYjAz71TL57D+tSpKO/erTsDRog8+tKxxwAB9agikGBnOBUx6V0xlcxaKF+cKpBGc/nUcI7cYHapr7BGDx9aghPrgNSb1EXIxn/EVIzc8io4wQD/AEqXkcelO4HBbB5hOPTnrVq2OPTPrUAGf8akjGCMdq5kSjobCXhenHetmB8jHf0rnLOQ5HTFbVu/APpWkXYrc0VPv+dPH1qFDUmf/wBdbpkDvxpKOaKoCJ1z9KrSr6j/AOvVv+KoJV4zya55ouLM+VOCKozwZBOMDNasigZ9KrSLuU5FcrVjdM566gyx4qhNGVBwCPpW9PEMnjAPPSsu4ixzWbKsVoW554q5HJwR+PWqI/d8L26elTRse55qL2GWGYEHjJxWfcRiRWB7g4zVt2LDknnj61XuMMDnHTkU73RDOK1KIxysuO/X61z178xIPGeBu9a7LXbdWh3KACCScd/rXDayxEecEjncCOBXk4mL6HbSd2jnNRnKhnH3vQjpXAeL7xjBOVDBcnDlSQvHBJ6f/XrsNSuQFdcEkLwFGTnFeW+OtQRbaWMkhGhLM+SuBnjJH4148budj1pNWsL+zPdypbaxF5ryj+0yA8n3icchvcDPtX1LYSZOa+QP2Z7qQSX5lKRyzyrKkSLuAA4zu9SO/wDjX1jpDYRRnmvdppxdpHjTab0dzq7VsjrWnC20Htz0rJsn6VoRthvz5Nd0Wc0jRB49TTl447elRRsG5HP1pynt1rqTOct2/GB+npVhTxVOF9pAPGTj8asMD7YPftXRF6EMmB9DyO9OVvmAx+NRKwI7kdqcH3Z9MdqbYrE6vgnv+NSqc5P8qrR8kdKmjJIzyD3zUspIlbOMAc4/hNJvOR37UZyuO5pDgjt/KpuaDt2QeSffihWPc80zO0fLyR0FHP4YpgSeZyecZ70RykEHrUTZA4BOePlFIGOcZJP0FAXL8bAKOOMfpVnTLnybs4wvOcEk9OtZiSgY9R171JHJtlBAxTTsxNHpdpLkxsD94YJ9fStZG+WuU8PXZntkQ8kdCPSujimyM16lGd0cNRWZZbnvURb8M0wzY9qjZyetdXMc7Q9m9+KZu5qMvUbvx1qGxFkT4p63HNZ+/JHPWnCQihSA1Vn4+tIZc9T0rPWfjrzT/O9Gq+cC35mCev4U0y9eaqGfHXn2NMa4+tJyAsNLk9aikkx6VA03bpUMsnYVm5ATmYdR0qGSbI9KgaU5z29TUTSYrNyCw6SXOaqyyZpzv+IqtKwI561m2VYrTyHJPX2roLGNYbRU2nd1z/8AWrno1865RfVhXTIMVpBESNTR0G4/Wujt16Vz+krhQfeuit+AK6nsYEjxbu1QrHtJ9auDkUx4gRkcGs1ICvjHNKBzTgMUmDV3AbtpCMj1p+DS7eKLgVypGab61O6ZFQMME1adyySGQqcdjU38VUz6jtVuMbkDCpkOxMv8NTq5BqFBUoBxWDHYsqwYUhGajTPaplrFljNtCrk+1SHAFRSS7QcckULUB+QBVe4uxGCPvHsKoS3ksjkfdFIgyST1rVQ6sVyUzyOeelTxMcdahUc1OvAqnYQ7JzTCxDdeKf0FRnnNJITF3k/Wl809jTKaTninYknFwR1NKLn1FVyaaxxyKXKhXLhkDioHnCNg0xX2/Sq+pOVgLjkryR7UKNh3uW1ux60G6A71zZ1ID+LrTDqgxx1oaRqkdKb1f71ILxcjn9a5c6pxwc0sep5br+NGhVjq/tIx1qN7xQetYK6h8vUimC/yfvU7ILHRLchuhFPEuT1FYEV3k9efrVpLzHU5p8qYWNTzBmgPms8XefTFTpOG/wDrU+Uks5/Ojdk1AZgBSCYetKwEzGuT8Z3pt9PmZRlsEKB3NdHNcBVJzXDeIrkahqEUAOY1/eOucZHpQ3ZGkVcymUWVhEgwCUDH6kZIPvWEJN8pPT0rU1y6/gHUkjjuKzI15ANePWld2R6MFZEgYnrnvSjBJ9vamHIPH1yaUcDrXPcsdjnHTj/JpOtBPy/0pMZ/LINFwEILACkHTn8KTuOcd6MDHUEelFwEK+hpG44xinEbcD8KY5AHpmgCItkDOM+h9aT37fypHbJGcZwM4qOXOTk5HTjrVoGVr1uODnPpXyT8dtfN58TpYGiQW9kimGZjyzkEHj0H9a+q9SuhbQSyE8IhIr4c+IWrrqHj2eeT5wXLqzcnBwMj0Ge341pUws6uGnUirqJyfXaNDEU6U5WlLb5G9pBVbZVQhlwMZGc+tb0E6mUyKmxCMlR2H41zenzbIwzf/WratXG1fmO71Pr1r8/kmpNn3tOfNBWOhgcleoII9K29H2tITj5xx+Fc5bsSRkgk8kV0eisTIQOnU1109TCq9DrtPxuXP44710dmgIyARjBrnrBQ2M8Z4JrptPGMc8e/Ne1S0R5FTc2rcg7T0Ppir8Y+bP4GqNuMdD371ejHPFbpmJbjwc5PI/OnAEdKiRhjmps89c1siWSK2fY0Z/4F7f0pgcn8B0xQGyO3+NWjNiqeg7+hqZDz69qqh8Oc/WplOeemD1q0SyXJbGeCf8mgfL90/nQT3zzQQfrjnirFYXcPp3prPwe1BPXuPaoJHxnHX3rNjSGyy4PXiq0j5PUZFKz9jyKiIzwRwfU0Iuwu4j6ipEfIz1zUW3uOtSRx5P8AjVIRfhcnHr/OrqncoqpAm0A449quADb8v6VvAxkZ94N3A/I0yMYHt2yeaS/b94oHftRGx556jiqZmW4z1/lUmWFQIQSM1IMeo/CpTHY4sjH4U9Dj/wCtQVwM9KSMc5/SosZmhasR1DE+orYtXIHXPrWHbkZB/DpzWpbNhsnrTLRtRNxkcj61YB6dqoQuRjkZq4j5Ga1ixNEueKGpKMkVsSMpCM089KY1ZtAVXH+cVXkHB7+wq2/HJYD3qtJyemK5ZI3iynLHlScD3rNuIhitWUZHOfcVRmXcec5rFmyMaaPHqBUaY64q7NHg9zVV1C9M1iyWJnCj86jkO7Jxweg9KUnPrUcmCDnvU3EzL1CMOjA8gj1rz/xJbGNXI4HGPzr0O9H3uOOfxrk9es/PgIPJzn6Vz1VzI3pvlaZ5BrEvl+YwYkpyccYrxT4m6kspjjcmFp0cxqmShC+o/Lnn+ley+LY1jWfewIjbHGPlP/6v514P8Rpdr26YfLGV1YpkZUAY69815dCl++Tfc1xdWUaEpJ62NH4GTw2XiiS3bAmliWRAOMkHkfka+vdIfMKH/ZBIPY18NfCzURZ/Eay/doZp1Ks5c4YDn88A8j0r7b0KcTQIRkAjcATzj8K+qzKmoYi0drI8TK5OWFSfS511k5GMn8a1onz/AExWHaOePX1rVhfv+A561wK56L1NSJz3PGfTrUyn3zVGNgMHHGe/arAbBIA5x09810RZi0WoWLEmrO4EDBOR6jrVOM4PPbvUx5HB+Yf3jW8XoQT5z1IPQfSpBJkDtjv61WVwep6VIF7jP1qrgWFf5uTnipVyT/nFVwRkd8frUiEL9PpSuBZz+vtS5xz/ADqJSCMDrTgSx5GAe1Idx2dvQcgjijcByeh5FGcg/mSKaQcg0BcGwTnn8e3+f6VFnnHIz60/P4D+dMY4zwPSrESoehyQPSn7iSOvtiqyuMDB/CpVbgd/pQNG94d1AQXShjgdAc12D3hilQkjbIMjHTPevNrecxyK4OcHtXaWFz/aViqKwyDkfUVvTlbQynG5tpebiCSOKn3g81zq3LL25B5q1HqDYAOTXYpnI42NQsCBTGfiqIu93501rkmq5iLFxpAe/FMaY9Og+tVFlz3FKZR681NwsWfPIP8AjS+fj1z9Kps/p/OmmTnvRzBYutckj/GmGckdcZqk03Xk/QUxpPejmFyl7zuOv41GZTkVW35I6Uu/bRcOUlZzzx+dRs/v27UwucnsKYz4GelK47Cu+Tzn6VXkfJ/wpztzUEjZGB9akRNpqb79PYE5NdJtrC0FPNu3f0GK6hrYYBHWuynEwkXtNXaiityA8Cse0Xaq1rWxyBW0tjMvL0p23imrzUqj1rlZSIZI8ioimO1XCuRUbR4Oe1CkDRFs4o2cVIRijbTuCISmQaryJxntV0jP/wCumPH9KtSsMoFf8Kkt5dnynp2qZ4wM1W4DZ7Vpe40akeGxnk+tPEiIeSKyJbshCAcVV+0OTyawcTRG+99HEKqSayi8Ac1lmQv15qIrlvf3pqCA1F1Qsfah7wnoKz0UVMBitFFCY9cs2TVlRjtUEcZyOcfWrKAD1P1pshj1GDUq5x7VGGx0o8ys2rhclOMHOKYwwOopnme9MLE/WhITY/gd6TGTgGm0hOKdhXHEHNJjmk7/ANacrED29KZIbaR1DqVPIIwRTt4PUfjTWwB160FI8/vnayvZoDkFGwM+naqpvG9etbPja18qeG7GcONjfUdK5bd3zzXNI6oq5ea8JwM8ipre4YH29Ky1OTnJq1G20Vncuxqfazj+lOW7J69O+ayjIc8mgS4PX8DRzBY3oLkdQc1aS66c1z8dyV74qf7YT0xWkZk2N1Lrnk1Ol3ziufS9I4PWphfZH3scc5rVTCx0Iu/9qm/alXv0rDF8AODSvdEpnoPftVc6BRLGsasLe3fB5PrXJabM7QXN3KRI1xgoM4KoOjD9QaTWblr+5jtF3bZG2sQPur3J9BTdVuvJtxEGwEGEAH3f/rVy1Kh0QiZd7P59yXJ59uhpI22/41Cnzc4/CpTgEc8mvIbu7nakLngU4E898nn3FN+9xjk80A4Jx0Hb2qRjj065z69qBz34pvHY5xxmhmI7ZFACntkc0g6c9fak3YBORSA8ZP1oAGbr3wDimSn5cscnsTSls8VFK+RyP1poViM8v06c81DMzbM85okbnIP0qCY8HnkfhWsVciWiOS+I+tjRfDV5Ns3s8ZRQODk8D9cV8beMIFhu7KcOURiY25/iONoyfXFfSfx11eMWltp3PmOwfr2FfOnj+y8/w9O67hJEVcH0wev4V+j5ZgFLL5qf2r/8A/Fc/wAycc8oxjLSFvve5e05P3K+YHO043uuARXRwLiRnXcAyquwn5RgnkD3z/KuO0C++0QEr8/mDY0hb5WPr6DPtXZWakASLGFIAV2HzKD3x61+G46k6dVxZ/Q2X1vaUIy7m3aNv6EEk4468V1egxdC2CrgH9a4y1wyhdzEHjK5U5559Rmu40CM/Zoy3UDbxXNSdnY7K2x1NknGa6SxGRg9fesCwXkDrnHBrpbNQFHc5r3YbHlz3NOBcH2q/EMjHcVQgPOc/Wr8bZAP8q2RkTDnHPFO3A+2D3qMsAQM8HpRnsfw960iQPMg6Z5xmlDY7YzUO48U7Pv/APXFbICXOSSowvXBqZBwMnj3qBflyPx+lTp07k+vpVIhkvQen4UZAB/KlyMZz2phOO/HQZqiRrNgEfjVeUnseKld+agfk81BaREeelKi57fgKeFzmnrHkjpnrQO4iw5w2M8VPFD1xSovI9j2qxCvzD1960ijNsfBHtxmpzwv1pUAA9KSbhT/ADrpSsjBvUxb5v3wGPyot8n8OM0y6O6Ynp/SnwZLe4GKTK6FpflNPzyc4NMU8D+lOyVJxgZ9qzHY5iSMZ70wRc9uasOAT60mwhj/AEq7HPcWEYA65rSg/wBZ1/AGqEa8jGK0IAdy8cGpZoi/CcVajk55JqpE2AAevpVlOpz+lSmUy0rAjilBxUacgcYp2eK3WxkOJzUbMBkfoaVmHNMzwO1NgMk6H61Wl+91qZ2x0qCQ++RXPI2iV5ORnke1Vn7+1WJOc9PrUDZ6HnFYM2RRuVAB4OM9RVGUEA4BCnt61oy9D0DdaoyAZz6Vi0DKxH+FQkZXAOKnk+XrwD3NRMMA1DEZ10OoOfWsHUUG1h/Kt+5yGYVjXiAFh6+1Ys1ijyXx5ppI3ruCgEsc4wQQQa+cPiBYxzXI2QyDGSXVdu9vcdwOa+utetGngYKSHHIr578e+GCZABvVmUuAmCrckZY9a0wCjHFwctro5sdJrC1Lb2Z414aibT/HFi4aWJEBYtEm88dseh6Y96+1vCd0slhEyAbSoYFR1BFfH0emi012G6UsMN8wBz8ucnHvwf0r6r8DXQOnQbTuVlVl+YE8jPbp1FfQZ5DkxNzwMiqqrQdmem2Tb1HPPvWrAw6c1h2MgCD1961o36Y6gAV4R9IjSjf6AVOJPUdBkn9KqIeh647irERHIPemmJosLJ93nJ9qsBsLnGeP1qpt3c4x7CrMeNhxx0raMjFolVwR244Oe1TiTpkgHuDVQOVIyfwqdZO5JNaJkk4fp06+tOU98gjtUJ5PvTkbk9QB6mggspjb3HvmnpJ83Y/UdKgVtwHoKdu6fwj0ouUiyrdOeOwNG7jkHGMdKhVv5d6l89zCqfL5ec44p3GI2N3uOgxTSAB1B44FB+90zzjrTDjb6VSYDduxeD37809H4PGc8mj72eDx6c0zd7A981QEplwMDOfXFaug6l9nuNu7Ct+lZPXtnNABR89DnrQB6DdRiUC4j5Dj5/Y1UYEdKg8Oaws48iYgbvlOfX1rQmtzG2xu44966ou6MJIqmQr3P50CViOcUSRkfhTCCDV3MrEyz54PGaUz4Peq2MetJk9/ypXCxa80dQelIZunNVd31o8zjrS5gsTmXnik39/WofMzS7qfMFiYPtp3mf4VX3A8Uu4DvT5gsTGTmmM//wBameZ70m/j3o5iRWbriopW9zTi+ajkbCE1SZm9jb8Lx5Vm7k11JUYFYPhyPZbx8dea3nbbjrXp01ocrLluOB2q/AcCqMGcVei+7VyIZoQNkCrCiqEbFeauxPuArikrFRZKB7UpUUAZHtTwvTPOaxuakDRZ6U3yj6VdVBnmgqAKOcCmIvWo5CEGc066vEQEL1FZdxM7rz+VbRTerAWe43Nhc1WeT5cD+dJ1/GgjNdA0RdevJpVWpNnP9aeqe1AxgQYpAnzf41KFx2pAMUWC4iqPwp6sV6cUmDRnFVYTJFJZuTVhemarJyRVkdPaoZDFpP4qCcUtSZiHqKTtS45pwiyOtADMmkBqU24NL9n9zSuirEINOHTFSeTSGEii5IzdSE5pSpFR0wM/W7IX+l3FuRyRujPow6V5sucdOe9ertz16V5zrNj9i1a5iIG3dvTH901jUXU6abKaDP8AKpQeM1H931oLe9czNx271pQ2O9R5BpdwxmkVYmDcUoYj1zUIOKcv40BYnVzkYNTKzEADmq6gke/0qVWxkevrVILFlWwaivbsQQsSQvHemebsUZP0rLmQ6nc+Xn9zGcyehHpRcpIfpiBI5r98CabKJnn910I9ietZF9cmeQ7TuABwK0da1DjYhHpxxjsDWLHwc9z3HeuKrPWyOuESZeABjjHWnZPHfHFMDZp+Tnt/9auU2sPA5+gpegHb8KaO47nrSnJwD1xSuKwbufTjNISR6D+tISGOfyzTWYkYzRcLCg449ODimlgPWkJBzmms2MfypplDg+0ZqCSXqTzzilZsLwfoBUUjc9cZ54poViJjzwMCql1KVQnNTufTqPWue8XaqulaRczF1TbGSC1duHpupUUV1ODFVlRpucnojwb4nap/aniy4w/yQjYoB4Hc1w2pxrc2V1CScPEy4HrjpWlcTPPO8shLyOxZmPc1VuE3rkAD+tfuVDDxpUFT7Kx/KmLxbxWMniH1dzz/AME3bQslvI0iLAuxVyDuIyvOfQ8+9elacxI6lvUZ4rzSzhOn+ILmIygoZSB6jPQH9a9D0xshc8cdW+tfzzn9L2eLml3Z/V/C+L+sYOnJ66HQQHLLxnDD8K7zQGLwoD+fc1wFk4Nyq5zkH8DXovh8YijLDAChRn0FfNUo6n1td3Or00fMp9D2rorcBQMAL/KsDT+GUnpkVvW+O3SvXg9Dyp7l+JsDPFXVcFRyAccVnIdvfPNTq+0j0z3rrRky4rhySCVPb1NO3Z+ucVWD9MVKJAc/qK1RJICCcHOOoxTxxxjgdKhXJxjgD17VMoyfQGr2AkXr3z7VPET15qELkf41KhwMk8nnpTuSyct8vYf1qGRsdaVm49ajduMH9KASEZgQDzzUWPQc9fwp3QU9VwD6e1BWwiLnPP5GpgMEE/Q/0pNu3BGOKcCMnHaqRDHp1H8qmj6gjI9MdzUCnke3b+VWIhkYznjIrSKM2WlGBUNyQsXX86nUYA5qpey+WhOccZwa6ehiZEvzSOelSRc7eehqup3Nxjk1biGBjH1rJsosLyBn9KdhW9aavH+etOwfWouWc7jJ5IoA5pCfm64HvSqASB/k1qzmRLHjg4OKuwDgf0qkvToD3q5B2IGfqahmsS/Hkn0qwmPxJ6VViPPsKsqefX14qUMspj+lO/nUaNgAU4MD+FbJmbAjPvTev5Up6c4wetJu4NDBELcH24qFwetWGHIPUdqhdQDj1Fc8jVFSQEj2qu2AvrVx8gVVl4AxWbNEylJjv27Cq0q8cZq1L931A7mqsgJOf8/Ws2MrP9QOO9VpBgHParTg9Pfiq02ApB5B44FYsaRnXAyx689+v+f/AK9ZNyAckA4962JwD05Oe3asy75U5OT6VjI3jscxfxb1Y9ff1ry74iIIdOuiql3ZcYXq2eDgV61fqBngEY5Arzbx6qtptyN5UPGdrqRnGO2aMMubEwVr6o48cn9WqW7M+fLy0KJHOIzMYyCVB7ZAOfX6V7r4AuAbaJV2leoxwcHHXsa8ZnQspxkKDtGe/wD9evTfhZeGSzCOxJikGccAdcDH+eor9I4owDVOniIryZ+b8KY3lqzoT66o9ss+MYYkA4BzWzDJlQDjJ4rA09v3I9Pati3b/Pavzt7H6fE1InPB9OmanRzt7fWqCORVmJjjmmmU0aEZ+UVLE21eevTNVI5MZ6fhVhWIbkH2Bq1KzOeSJw+akDlc9ORUCt8wJBZfSnq2RzW1zIsK+G+lSbyOeM8dKrcrznH9akVwcdevNNMCyr/KCMe+KcG4x3PpUCNjuAPSnhuh/pVjsShsSMM5PvTwwxg5UdcAciq6ngH8akUk+vSgZNvzxyc8DNNLc9TioxIQByKUtknvxxQFhQQeuKRsEnnBpu7Bxwe9AY+5GDiqTFYlVwQM9DTgeODn2zVZeDxz7GpEbB/qau4ixDcPbSqyEgg4OD/Ku50vUE1W1EbnbIOA3cGvPy+VB/LFXtN1J7KYEnjjOT1qlKzC10dq6nJV+GHY1AyECp7a4XVYFZGxMP19jTD8wII2sOCD2NdKdzCUbFdutMIyDzn6VM688VGw69xUszIM4JpCw/Olk/SoHPPP4cVk3YCbf3AyaTzOOmOarmTHp7UwyDjgZqeZjsWjL6E0nn44NVBJt6Zz+po8zBx07UczEWjccH29aPOzjPB9j1qoZM45J5pu/wCYnkfWqUyGW2n68NjHaopbjzCqgbiWA2nnrVYtz6AVZ0iM3GqQp/CCWOfbmtYu7sZyO505Bb7V7AYrWIEgAxkGshDzWrp0ZcZPrXsQehysv2qsEw3bvV+Mcd6bbQn04q6luBz1BolJEjY0qzGh60ioFpWnRBksK53qUlYsowBwfzFK1woU81lS6gzH93wPU1VaZ36kmkqV9yrmtPqSpjByapy6g8g44qkM5yalRcmtlTUQuOVcnJ796ZPnAHQ1YQVBN8zY6VS3BEIUg88fWnDrRjjOPxpcc1Zdxcc0qjJpVXPSnoPbpUEtibMCmEYqdlwp45pgjY9BRcLkVJjPNWVt/WpBGB2o5hMhjj4B/SpQuM96fTCam9xAeD/WmUE8UwyAH2p2IJgRUqEGqqsDUqPg1LQFgHing5FQq1SKazsUiQAGlwKaGpwOKzGNMYI6VA8GeRVknNI2KpNjaM94to5Fcx4wst9vFcjrE21iPQ//AF67F1yKzdTs1ubaaFvuyKR+lW9UEdGeYSNt46dulMyeO5NOkQxyFW4IOCPccUoUYrjaOyLG5JPSngYo24pQKSLADPPWpVTvSL6mnFqAHg4pF/LFN3DuRiobu6FvCzdeOg6mgCPULxo1WONGklchVVRkknipWiTRrHyvMLzHDSO3J39Dz6UaZbyWCtfXDbZ5l/dpnIVTkEfWsLVb83km0N8gPUH73HH65rCpLlOmnG5Xmma6nJ9+MjpmnKSRxxkZqHBwSDyemP8APrTmPBI5wRj6HkfrmuFs60iRXGcgdec+tSqSuR1x0qBc7s9TyQfUdamHyqOAO35df0NQDH5DY9KAQ2cnAA6/z/WmZx3B5xx+RoLH05/lQIVjgEe1NJAU4PtTSSD60xjwD6c80BYfu/KkzkE8/hzSdDnPvRkA/Uc80AMkbCYxz61WkY5wQScdBUsrkuDk4weR0qnM57sx/GtYq5EpWQSOIxjIz/WvH/jP4jUWkOmoAWl+djnkAGvUtRu1tbSSd2IjRfXpXzN4r1A6v4ivLoncu8quecKD2/HmvteHsEq1b2sto/mfmXGmZ/VcF7CL96eny6mGc4HrSNyBj/8AVTvvOc8D1H60g6HHX3r9Wa7H4CcXqdqLfxM8vyp5yA8jqR3/AFrr9Kf9yxwu7KkL69uPxrB8URlHtLncA6NgDGTgg5A/+tWxo0u+BSmGIzlSec8cY/Kvwzi3DOGKdS2jP6R4DxTqYJJv4XY6fR1L3UZOFG0nBHQ5Ar0rR48Rggg44FefeH4mJ3ElixXBYDp+Fej6WjAcjoeSK+CitT9YcuY6ayGEGOR0/GtiMjZntjPNY1kpdMAciteHBfOeCc+mK9KCsjhluXAfl4znripVJIxgjjOD1qqsm0tjv609GBzgnrXQjFlxX9vrUmQSMHJB9Krq/PWpFYA461qiS1G2fUj0BqdOM1UTqAasxNllz9MmmBZQ8Y708EMOOvvTUH4EU7aB04pXJYn3uDnB7imHLd6k4GDjAPUU0gNn07UykEa7h6c45p6gbcMDmkA5B/WjIHrzViYZyfpTl9h9aiJAwO3WpI+G5HPrVJEslQc+pBqzD0HB/Kq8eQTjkHpVqIZYECuiJlIn/hI/lWXqj4jZcnocVpvleQfwrD1OQN04HtVszRUh7ZJ5P6VehHHTA6VTjX5vTHvV6MAY7/jzWbGTKPenbPr+dCe+aUY74BrMq5zLHtRvz/jmhxjJP6imb8ewNbNnOizHz1yauW/QdhxWfGwOfrV6BuMdPx5qGaovxfpVlPaqicHvmrMfTjBqBk69fapAfQ4qNemRTx0rRMTDODz19BSNxj270N9aYWH4DihsSBiP1qJ+B680rE/QGoXkx7Cs2WhjnrnpVWYkD29TUkknNVZZMZOe1ZstEMuMn096qOx68D1x/n6VNI/bjBqCQggknj3rNmhE2Tx19arTHIPzYyOv1qw3OeOveoJMknpWLAozLwR2NZd0nf8ACtmRNyHPykdiayrnkFduAAev1rGRtA5+9U7uOnevM/ibCiaeRICAM59SMV6lfJux7dxXmHxYTOiStjKqVz+LcV35VFSx1JPuePnM/Z4GrLtFniE6eZt2ZHfb2NaXw/186T4nEABdJBnaeRnOM4/L8qyrkOrFh93sQf1/XFYSXk2m+IrWZWYMMYI6f5/xr9ozug6uCcb6H4pk1X2OKjUb0R9h6XMrQRkMSAOpFbcJxgk4x71xPgXU/wC0dHt5QSSUBz1rsoX47k+or8PnHlk0fvNKXNFNF5HPBJP41YRsKTjiqiE96lD49xWOx1GnC24YP51Pv6YOBjp71nxSBUJz7YqwJMjIxuNWmZOJczkErngdSamVsjqPWqkZypz0PrU0TfL159BWtzBxJ93FKCO4/KolPH07U4Nzjnpnii4rE6PjHr2qVDnAzj+lVUkyQQePXNSBjwV71SkOxZDA4z0+tKGGfTPU1XWTt1NTKwI46D2rW47Dlbk5G709jRvJPuP0pgAUcnGO1JngenSpuQPLd/rS5x64pvTp9cUmeen5VSYbC9R1PJxQCev54pA2SO3tTSCOnA9adxWJcls8mlLkYJA44zUWfbPvS8YPai4zX0jWXsplySV7jPWu1ilXVYhJEw88Dp/eFeZEhSQK1dH1uTT5lJJKdR7VtCdiWrnZbtw5ByOtRN19KmhuIdViEkTBZfXsT6Go2BViGGCOoNdF7mLViu6j3yKruMZGM/X0q44qvIM9z9KykgKj4Xr0qEnn196ncHrUD/U59agkYGxj0oDcEntSN+A9sdaYDgk0E2HlsGkLDHfHqKiJ59DSF85PagmxIX+gJrU8LR51B37Kh/M1jbsnrnP5V0PheDdDcyY5LBQw7VvS1kZT2OrhUuQB1NdPptsscSbuorntGR5XBbhhwcV1EERCgV7EdjlLnmhRwKRrgr0xmmBOKNv5UWRAxrhyOCRURYk8nP1qR1wc9KhZhnGatJFIXOaTqKQHn0NPUZq9hiquamRcUiqRUnAHrWbZDYoOOlROCxzUjcCmFlDYJqUAgjz+NO8n9KnEO7mniMDtmpciyuI8fyqRYDmpwoz0pSOKhyHYi8oUu3Ap7daaTii9xDTxTS2KGbvURf3qkhsez1GzUxpRUEk4FaKItyRnyKjLcc1A059hTCxNaqIJFkSgHrTxcgEVQZqcrcU+VAaKXftUy3PWs2M1MDWbggL4uRn3qT7QpNZu6kZsVHIhXNUTBu9O3ZrIWQr3NSrdMDyc1Lphc0SePaoJkyppqXG+nltwqbWGedeJ7D7Jq0jAHZOPMAHY96yScH3rs/GVt5lmsw6xN+hrjD/k1zzWp1QegEnFKCM/4UnTHfFITisTYduwKXIpg5Ipk06wRFnIUDvVbASSzCNCTjFMsbQXRF7d5SBD+6jI++cfeI+vakttPN7tubr5LdGDRxA43nqC3tVbWtaC/LHjP3VIHQelYznym8IXIta1ZmLqhG/oR6fSsbbgHGTt+6c475/lmmBmdgSc/WpFYL15A/nXBKXMdkVYcSeeODwB+ORS7cZOcgZxj86aOOfQ04Eg47jmsi7EgXZj26c/57VIcBcZ4Ax/SogQFHYD1/KkL5Uj170BYkL4JB5zxTclzwSaYWwe+e1AbB56Dk0BYc2fXGfembuucn60m737ZpM8H1PpUhYeGz1yR70zzOOeR601m5GOmeRUcknBzx6VSExJGwhOT+FUZZCcnPU1LK+Dgccc1QvLgW8LuSAFBPvXVTi5NJHHVlyq5wnxc8TDTtFeyicCa4wowfmA714c3CZ65/Wt7xvrza3rk0hb93ESignp61zxUfd5IHFftWUYNYXDxi93qz+ZOJMy/tPHylH4Y6L5bv5ke7PTBz1pVzgZ+hob5fvc8U0Op52kj1719De6PlzP8QWhu9NkQkK/3lYdiOhqDSJd8a9R8p/ya13XzUZSuOOB61kafb+ReyQq2EJyM88e3vXwHFOD9rh1Vj9n8j9O4IzX6pinh5/DL8z0jwhbtNCpALKvzEivQdP+WL8efyrifDkabUJXGMY54HHau3suBzx3r8PkrS0P6Qg3JXN62YLEp79etaMUwwvPQY59axrZyAvbFXlcbR03dSBXVAUlc1FY5wRn6HvT1bcMA5yOoqujBogT1Iwc1JG2RweOeDXQmczLocnAJLHpmpYiCR254xVRGwB0wB9Ksqcg4wQf0rVEluNge/Q/lVuMcYxmqcTFunHfFXE4HUkUwLKMfqKkJz0PFRr1A/kKkUcf40AIM9OCfWgDnuPpSgenWlH3ie3tWiAVTkdc++Kjk4PUcVIeOtQytg/hTRAhYHnj3+lSx9egGarK3XPJPrU0LHJxgj0PatEDLUXXuBVyIHHU81UhGWH6iryKFXjit4mEhJz8hrnryXdOB6DtWxeTbYz6+1YMjBpWO7IzjkUSYkTRLz6j0HFXY14HAz7VUgwSO59qvxjpx0/GoGyUKcDPNLtH0p6jinLnFXyk3ORl4PAJqAnHHAHoKvTx7RVJxyc8n2FQTYfG+CauQyZUY/D1rPRiCO3pmrcTEgZ/PNBZrW7ZANW4+tZlqWB5Oc1oRtn1/lUAXFGMdqkxwePpUcZHTH1GKl6itUiWNK9qhftzjFTnkHI46GoJM9aTQ0QSEjg1VklwOuCeue1SzuBz78VRkkx6A1mzRDZJAB1qrNJnNJJIWyNw/HtUTtnHY1DAN276+nSo2Oeex6Yozk9cH6VHIc9Dx2rJlpgxwCahfGOBipJDjjvUEjnBAI+lZspFef7ucEnGKzbgHHTirspAX0PHFUpz8uOxrnkbxMa9HU5ArzH4pZbQLvBGV2578bhjP516jdnOSa84+JzhPD94CQAUG45x3Fd+USX16np1R5GdQ58BWX91/keBXZ2hDv3A9Rnoe1YGuIZ4HPRwG2nngketb8rqSR0zx0/Ks+9tg0UsQOCwwGI/Wv3zGUvb4Zwtqfz/AIefs5JnunwfvhN4etQOAkaJ+AUf1zXqVq3AJP1rwb4O6oLdktyCEYYX1zwDx6cV7nZSZA579a/CMVTdOpJNWP3zL6vtcNCfdGoh4JPU1JuIH/1qhjwQPQVKScjpXmNHsRZJvwMdqsRSYU5xx2NVF/WpFb8T70J2NDQjk+X8amhY8EnPvVKJ/Xv2FWojk9QPfNap3RjJFsPwDk88EUqnH3RUCHoT6dqI2yoPoO/emZWJcncQeT7f5+tTodwHP61VJG8jrzmp0bn6nHTrTQNE4OeafG3HHTFQ7x0FKHIGP5VSZJYVgcZ//VSjJA59/pUQfOPpSqSfQ07gPB/yaUjcfWmDI6j604flQmAYx+fFHGO+aVnHb9DmmgjPTH41dwsGTj9OacvJ9u5pM574o6/n3ouFhSAeoHPpTceX0NKDlu2B7U4c4HpTuFi5pmpy2MoKk7D1XPWuytNRh1SEbnAkA4YdRXn68AD0qza3TW0gZGOc5471pGViHG53Do8ZAdTz0YDg+9RSKMf41T07W0uECzAHPUVeeEooaHMsfXGcnFbcyZk42KUqkE/0qCQcVbZllXK4z+oqu64qSGiq2Ofeo2OOM98VK55wetQtjoe3TBoJGHDetMLc9Tz3JpGb/wCvmmMxzxx+FADt+CTz0x6V2vhmHZo0TY5kJf8AWuEJJ6DJPavTLCBbe0hjXhVQCuugjlqHQeFoQzzA9d36YrqVtwK4zTbl7SZWU4HcDvXY2N9Hdxgg89xXoO6WhzD/ACSB71E/ymrbYIqhdo5PqPSnF33EytNNngVBgtnPFDgilQHPvXUtETceDz0qxEvHSo0TPpU46Y7VEmA7oOKKTdSg1BIpOazNXma3iEiHHOK0wN3ArN8QR5ssejA0FIsaPqYuECsefWtbtXB21y9q2R0711Wm6rHcoAWGR61k11NjUC+9KRTUYMAQcipOCKyYEL8VE74yaLycwxlgM+1YN3fSykjJA9BW0I3JZfudQjj4DZPoKo/2g0jYAwKzmPB9adb/AHjWyVhGl5hxnPWmO2TTC2BjpTC2Mdq2AeWNNLcUxjTS2fpSuA/dzTlbJFRFvQZpV3etFwLimp1OBVSJwAAQD9atRycfdXA9qTAd2pp6VIZVxyi/hxTfl9CPoaQmNpeMe9OCA/xc+9OaFkycZHqKLoSRFuIPFTJckdahfvSc0NJiHalEt5ayRkcMpFebspTKnhhkYr0UsRXCa9AbXVbgfwyHev0NclWNlc6abKJYH8qQflUZYDuBiqU+oNK7Q2iGeUDJYfdXnGSa4W9TrSLlzdrapk5LE4VV6sfaprLTD5i3eocLtDx25AwM5Gfc0W9imlM0lw4nu+m/shB6D9aydW10yOVjJAB3D0A/iz+JrOVRRNowuWtZ15nLRqfnAA4HA44Nc9nzJCzZyxyfxqMfN14I4/I1Lxz17n/CuCUuZ3OyKsOHOMH/AOtmnN1HQ5x1phPPv2x+dGcn2PT8f/1Vm2ajycnnilDbm65P+RTOHGexxShsc59/alcCQEsvTBPOfT/OKN2fqaYGxQXHrwDzSAeT8w5+tIzZ47EVEzHHP44pDIABzigB2TjB60u77ueTUYfp0x+tIHHTPTmgljyw46D296gdgM57UO+Ac/oOlQTSHritIq5lJ2Edx8xJxj9a4z4ga4NG0G4lI+dhtQeprqJpMg45rxP4x6z9u1KCyiZStuC53D+IjH+NfVZLhPrGIjF7bs+M4kzD6hgZzW70Xqzz4/MMnkdeaYGClhnODwaPO3dBg5HXikKheCxGRn/P+e9fscYOKtI/mbd6i5zkNw2OvSoVkwNoU7R1608AbiV5B6cUxWKHlQM9ciqSsykgZW2jL5AHQd/eqsURGpW7leWJB9ccf4CrsnIBHK4PFQQrvu4CTjB6/ga8rMoqrhKkX2Z7OUVXTxtKS/mX5npmgqqqoUkgAA7zzn2rrrcBVUDAIrkdCIRo8k4KA8jHNdZC2ADkciv5qraVGf2FR0gvQ0YXxtJH6VbDgHjIGaz4nqzG/wBK0hI2kjTWYhSAQMDnNTrJlSc/dwc1nRyc9eMdatLg9eQR0zXZHU5ZI0Y2yCeenNW4Tx7/AFqhHMZCN2SxGauRkquRnPbFbIxNCAggEd6uxHoPw61UjwGwpyByBVqLk+n40xosofTtUi9AO1Qqc8+nQipATjnk00IkA9tp9/50p6f4Unc+9B9hk1aIGOcE4x1qGVycH04p7ueM9OtQM3vjnrVIBQeevHarMAGAcAnv71UTjFXbcdBx07VaBsuwryOmOnNWs7VOe1QxLgDHIOKWeQBOvat9jB6mfqMuV4JrJC45weetWtQkycAn8KrIeR3+oqCi5bY/wrQiUY5HvVOAEDnAq7GORmhbksmH3f6il2n/APVSDjoaXsOAK6CDAnh6kd/Ss2aPAOM49hW5Ihdf8KoTxY9QO2a5yjKIwevNTQyBTRMhH8P51EvXscUEmnbydMEfTFacEmR2zWHbuV28n/CtK1l5zmkykbETDbxk1OpyME1RibBFW42yP8KqLE0PboTVabH4+lWCcgHtUEoycZ6USGijMcDOKz5T1z1q/cKME55wKozKOf6VmWUie/OM56VHtyemBU7IRnIIA/GmlenH+FQwISOT64/OoySD059xUp6Y/PFQu4/rWTKQwnaDyPrUDnAx0/nT3+aoHOTx06VlJ2LK0r9MZ5HTNUp32qQcFj6dqtTHccenSqd1jjAHTtXNN9DpiZV4cj/PFcF4+DHRrwBynmQsrEDOBznP4V3l4SoJxn6Vw/jY+ZpF+ApbMTKOw5H/ANetMum4YynLzRx5lHmwdVf3X+R86upebOPnQnBzjI7f596gmDTDeAPl6nGKlndvMOTjBwOcVBGWO7B6+/X3r+l4tuKZ/NqvudZ8Ob4w6syLIm7qEzhhk/yr6D06fco5J7818v6NeLpd/Fc8jacEAZyp/wAg19GaBfre2cc8eAr4OB2r8f4jwvscRzxXus/WeGcb7ag6LesfyOshlJNW1bd9ayoXP596txTc4ziviZH3sWW/4e9Cn/CkV93f/wDVRgDGKzNkTxvVuNsjufes9W56VYikzx04qkwauXg3BJPX+VO3k5BPPSq6v2J/KnK+Seua1uZWLG7vjHSpVcY9ulVVc8/5zUiv07fWmKxaBxzxilViAM9fQVAr/e59+KeGO4+rd89aVyGrE6nAx1/Gnq4wOf1qANgDg496VX+YimmQWN+D1/Wl35HXmog/AxTge3NWBJvxxn3waUk9+fr1qKnA8YAHHegCQNuHf1zSA4OeeffpTFbHPb0pxIK/5zTZVhR2559M9KBnuPwpg4B9+9G7pRcViVXDdcH0FHXp2qMNz3/GlDADnoBTuUTLKUwQxVgOv9a1tO157c7SQB2B7H1rDDcUbsDj1pqRLVzt0mt9Sj3I3lS46j+fvVSYyWpxKpKf89FHGP6VzUN20bq27BHStW1107fLk+ePvnkVsp9zFxLZcSJlSSvt0qtI+Bjv2zUslpbXR32rfZpP7oPyH8O1Z15PJpx/0uMov/PVVyv6VV77GTiyRnpm6mG5SQ5VwQeeKaZMVRNi3psXn38CdfnB49BzXpsHKr9O1cD4Tg8+/kfGfLTjPua761GFA9K9LDx925xVXqW4kOKniuJLVwUYip7W2EiZ7+tJPbFV5HFegkYGxpuuLcAJIdritJpkYDBFcO4MT8HaR3qxHq80S4JDVDghXOoe3WTkY+tN+yEetYVvr7q/zcewrbs9WinUEtReS2Cw8R7aVaueUsgyOQe9RtbnPHNTzpk2K+OKekRbtxU6W+OTUuzH0qXMLEaoFB44rJ1tc2rD9K2iMCsfVuYWGKcdWWc75Wc8U1YzG25SVbsRVrZzyPxpTGDWliyxZ6zPEwDcgce1bltqkcoUMdrfpXNeVViJtp55FPkT3A6aRVnQ9CKxL2yKsSBxU1tMyD5W+X0p8t8u3DkKO5NSk4AYUkZDEEYpYRhs9605I1mLHCuB/dqD7Kik44NaXHYiLcU0nNSNEV9/pUfTrVEWGsMkU0nFPbp9aifjtQNBuycZqVTgVADz6VKp70IZOh4qeNuB71WSpk69OtWQTh8mnE8UxVIFOBxQJjwfanLKy4wSKZSbhUWuSStIJPvKAfUUxo+4+YexpoOaAxB4NFrFMRvyrjfH8iWMVrdtnDMYOO5PIH6Guykc47fhWP4ktYrzSZWkUMISJhn+Er3/ACrOpG8Wa03qecQWV1q2GmJtbb+73f8AwrSM1ppVmVjAVQMk+oI5rO1HXDDEEiA34wDnHIHBrAmu2u5MliQzbQM9FK9fzr56pVtoj14QL2qa1JcOyqxGc5+orOGD8rdDx17HmmgghWyeApye+Tg/yoD4XoPlGRnvg1xuTZulYsA9T0yen1pQ3Q47j/CoS4DYzjqQT36GnZwAR7nGevcUXNiXdjv7Z/Gjd0Hp1x2qMk4I/I/rS56n/PSpuA9W3dOg44+tO3Z6Hn/IqMdM4px+X3JNMB5bbgdOP6Uhf35A459qjOAf0o3fypXAeWyR1xTScYpucn/GkLY9hRcBS2e+KaX7lgSRTHbHrnvTGbkkHg9O9UiGK8mM+xqtI5JyCaczEjPoaZjg8cAda7KUepyVJFO/mEFpLIWwFUn9K+afEGonVtUubwjd5r5AxjjoPoele4fErWRpfh64AYiRxtX1ye9fPokaVeR8wPav07hnD+7Ks1vofhvHGMdStTwyekdX89giU7j655yOlDH5BznHbPNO7Eng9OaSVdgHH1OK+9vrY/LeoyOTZnOSOuSKdI2CMgH60xgASedxNPCFsEcH6de9ZTST5mPTcZJIduAAOnSoZWMYQnGA6s2fTIqwo6nqR3qG8B8lioxxnIrjrx9pScbHRh5+zqxkujPRdGl/dpIWGGwOvXPNdXatlATz7ccVwnhybzbeJlI2oAM468Dmu0tJMJj3zjNfzPjqbo4iUX3Z/ZeFqKdGnJPdL8jTV/UemQKsxScgH86oRvnmrEUmcHPXvWEGd25oxHB9+9Xo2yP8RWZCxyORmr8J+Xg/QV3QZzzNG3AORnGexFaEOemDWfAMHGO3XrWhDhhj5s+tdKOfqXrck8evNW0yvTpVSHoOOlWo+O1MssqccAGngqSOlRAn0/KpN3HXg8U0JkoOPTmmSEgDtnrQJOM1HK3XHX3q0QyN3zUO7ccdRTHfk57etNXlgCOlWkZtlmPgj0rRgXPQY71nxAnAxgmtS3XnnNaIlluI4Xniq1zLxz+eKsk4U8/lzWTf3AC9RWj7GZnzuWm65H0xTogSwxz7ioEfeCferUOAM8ipLL0IwgyAKsoPm6DIqCMEgYqwoIzxj8aaIZLjPB6elHWm7iO1BYfWtrklQr1qpcRAqcDvV9k/zniq8q5FYFGPLFuHce9VCMH/AOtWnOnXAH1FUpUwfTjPFOwDY3PQEjnpV+3kIYAc1QVecjH41Yhbkjp70gNiGTpjINWo2yMA4xzxWZA+McnHpV2N+hzmp2HYuls8daicEn5uTSKx+pxmnY79DT3GkVZFz7e9VJoie1aDgHtUEi1IzMeLB5qB1Iz2GPWrsyDt2qnIBz1z0qWiblZiT0PWqrnHB47DJq0+ck84B6dKryHJPGe2MVm0WiBj74+tV3IAJGeOMfjUzgN6ioZBkEY59q55ForTgdcYA6Vnz7drcfkK0plG3JwD1rNuOWI6VySeh1wZmzzGFyVI3DkZAOOMV5/45mWHSLnzNzKFJI9q7y+YsSegFeSfGO/is9PWESsZZ+dq+g68/wCetd+T4d4nG04rueXm+IjhsDVnLt+L0R4zdyLLudMBc9MjOapZ2ZPB/Gp3CseOCcf/AK6hkQDkY6Z68V/SdP3IqLP54jYYXbB4wcdM9a9q+EXiD+0NKigYnfGoGWGN3JAx69K8TlKnbgc45wOtdX8ML7+z/FFpN5hRJXKupzg4U/y9PfNfEcTUlUoptbH2PDlRU8VZu10fS0TYHJIqykpXoSKzrWeOZFkjbdEeVP8Ae461aR8sQMHHAA9a/G5H7DT2NCOUH3+tWFcHAzz1xWardPfsKsQ3G0YJOKg2RdPXP6VJG3zA+1V0kD++Penrwfb+tA2W1kyME81IrZHB46nFV0JboKdu5wT07VVwLCyc/wBakVs47f0qrvySc4+lTK2ep5NVclotLjceecZ5qVWBA7n371VWRl9iePepEbAwoFFyGiUNlm9vQU5WxzjjtzUQbk5PvzR5u0delMmxaR8g8dOc09WzjBJ5qvEcYznkdakXk/rRcholPOfy96MgMQQcjuaRWBA5pgYscHg1SkCRNu6nBOPelBGB/wDrqLAbI5Ofel3cEnj+lVcofuww7UcdCBik38nr0pMgD+tUSKCT36dqQNkZ5+hHNHGcjkkDqaQtyRmpuUPDEH6+lG7OT7VGSO38qapxn72fr1p3JJWbBP8AKmhipGDnHp1qNnUKehHof8/WmGUNGO/uP61VxWLsV+8ROCRx9MVpQa6GBWQB1PVTzXNucEkCo2kPXk98inzByXN+50+znBezk+xyddin5D+FZc0l3ZcyRiRB/HESfzqmLp15B6GrtrrMsJI4bvgVpGd3qQ6eh3Pw2lW8sbq6BB3yeWMegH/167qIYNc54MRf7BspVjWMShpcBcdT1ro426V9BRVoo8Sr8TN/TuUq48YdapaXygrS212GVzJurDOSOtZksJjbBGK6dkz2qndWIkU8UBuc6V2njvT4pWiIKsQalngaFirD/wCvUDLg8Vk0Sbum688TBXPB966q1u4rlFYNXnKjk1fstRltMbTkelZyhzFneNgdORUdc9Dr7ODnj2FTrrQJHGaj2bA13PyZrKvmxyKeNZjfA6Z4qO8KzRBkbJI6VpCNnqBR2RygY+R/0NQlOenNKG5pyt2IyOtdaQDce1OUY9qdtHbn2oHP8qqwFiI7eK5/4jQ3jeD7+fT5GiurdRL8oBLIPvDH0rfXrTyqOjRyKGjcFWB6EHrXPU2LW589aX4+16C2EUV45j42knJABr1fw94vk13To5biJYmxt3R85x/WvJdW0Y6HrF7YEHFtOyKfVeqn8iK7XwQpXQrfdwWLH/x6vJpVJ+0cWbSS6HoUV4su3awYEd+KlwsoyPlPpWAoZVyDitC31E28y290MNgcg9M16kZmZbaMg81E6Hr0q/syoIwynoRUciIAecVYrFA8GlV8HFJMNpqEPtOKm9hF2M8/0q/bKD6VlQtzmtK2bGK1vdEs0I4hgcU/7Mp7UQnIFToBxWDbRmVmtRjioXtGXpzWmRmmsmRSVRgZDAg8jFJ6c1pSwhjyBVV7bb05FbKaYFf19KikjV1aNxujkBRh6gjBqUgpTGOVz+tU9UawdmeAXUTWkktnKxZ7ZzFknklTjn8MVEkhjVmzzsJ+hDCt7x/ZtZ+KLrj5bgeev5DP6g1zxIz9fXvkV8nXjyTaPdhLmimWCR0H+0Pw6ihmBJJJI5A/EVCGBwepyOtCscZHHSuU2RP95h25Bz6ZGKcpGU7jC5/LFQIxGPX/AOvTt+FHGMFhn6GlctEysOBn0B5p2/keuAc/iRURcj9T+tAwMcY7A9e9FwJQ3KnkEEUpPP4VH1zg4pockYIyMjvVICXceeTyOlML4yBTVYZ/TpSdufTrSAk3duhoBz/Kmb++PxNJux359cfpQArsADUTHauD+FDSZ9sdTUQPzZ64rWCbMZOw5VAz7nNNuJlgikdmCoBkkmnscL1wBXmXxV8aJZWjadA5E0o+YqcFfxr6DAYSWKqxpR6nzuaZhTy/Dzr1Hovx8jhviN4ofXdZeJZA8FsdoI7n/Of1rkJAsRyp9zx+lM3fMTxgnOR3pHAOOoGOc9q/aMNhlhacYR2SP5kxuKqY/ETxFR6yf/DIUuCBgYwOtOikZ924DvjntTfKK8DHXrQ4VGBz0GcjvXS5Rastzh02GS4EvGKmZt8Z5wSOPeoSRjtj0qZBuUk9MniiT0XMgeyIYnyeu7Gec8Cll3tEQy4zxml2LkgcAYOcZpWJePnv7VL1eiHfW5veD7hY7YRAJhQUKAkd++K7i1uAyZ79/TNeV6Dd/YNV+bhZeAe2f8kV39tOwCE52kZzjGeefrX8/cS4R4fHSb2ep/U/CONWNyynd3lHR/I6SKcMPf3q1A+MVjx3G5i4wM8gCtOBw/Qnj1r5eB9rexrwPnjAFX4WPy8ZHt2rMtxwDzmtS3IA65/Cu2KsZSNO2wT7A8E1oRjHIrOthwBzWjEDtwOfeulGBdi5x29xVlG7H8qqxkFuM/jUq52471RZbDYNSB84x2qqjHaPWpd+QKAJGYc5HFQO4Xj+tDvzVeVs8E1ojNjXfjk9f1p8I56EYNVS3Tir1smQOOT0rRGLLkK5OO+OK04B8v8AWqduucdjmrgO0Dt6irTEFxLhfb6Vg3srSMcfmD0rRvrgIMHv29KxlJZ85qg2JIxkdauwIeCOnp+NVohg9R61owx4HTk0ASoM1OmMCogP0qVc9unbNXEhi54x+ppAD6inY5z2oZNpxxWliSEnPOCQPeopB7U8+/X3601x9KwKKNwhHPb8qoumTWrJ09PWqEiZJ45I+lWBUx09PQ09BhiBxT3Qn6e3akC+3foagCaNunT8quwSE7lzjHQ1SQc9N1WI2wfT1qWWkaKPkY7e9SZz7Cq0ZNThsc0irA/Q4qJgAelSnrimPQSVJlAGf1qjNHgcdOtacgqjMuCeBQQZzr1ycVVkyPuk4NXZRx096pSLg96iSKRAx5HFRMORxkZ69qmIOemBUTgA5PrXNJGiZWkU7eRj+lZlz98nsOOa1Lhtq4Pcce9Y90cKSetcM1Y6YPQxdWf5H5xXgHxUu2utYjikUmNVLjJ469fpxXuesz7YyTgr0wea+bPG0sp129LPuQvge3HSvtOD6Kq4yU30R8NxhiHDBxor7TX4anPTfMWKAnPPNVkcISuCB+dOZjuI6Ad6Dhnye3r0r9x0UeVn5GlZWYh5YjqMdqm0e8NneptcoN2QQe/TNMCjaADvIHJAxVNjieIFtrbwwIPQj/Irwc0pRq4aaavY78FUlCvFx3uj6K8E647WCh5FMSLkZJLY7/hXdwzFuDz614V4K1oRoqGUFz8pG7BUdM4r1zTNSFwit3A5xX4TiOVybij9ywlWcoLn3OhByadz07darQTBjgke3NWQcnpXGemmSxyHI/rVqOUdv/11SAJpwJUgZxmlcDUW9kEPlgYTOcHGaVGyPrVGJsgZ57c9asxsB747ChFIsDG3tk9sU+NgDkkDHrUIbjjj1p27BPPWmBZU84yM1LGxJ6cZySaqIT9KmRsnnOMdaBWLIclgRjHvScDOT37VCGOMe1KJGIPPJHNO5NiwGAGAcAY696kEm1V+pqBXOB6Z7c8UitljjI/GrRNi2sgYD3znFCN83bHsarLJye3oKckoBB/PmlsUolpXyRz155pT9Mbfu1DvySMY9PU07eck4xn3o5iWiQkBMjPTGBSglcc84xjGajRunc9vf3pxb72Dnke9PmJswbClcADHcjjFIW4IJIIx0GP1puTkKR1Pb0pDk/e5x607iJd20CmsRkjrzjGaaO+STSsCVyMdfyqrhYa25dvTI9aiLHGOoHpTpCCQR3Hr3qFzz/WpuVYGfIweM1Hu2jrSMcDODjpjrUec+nuO9HMUkJITnuOlMdPMTaOdxCjHucU1n4Hc1p+F7A6t4jsIG5i8zzXIHAVeTn+VaUlzzSRM3yxbPatJthaafaW4GBDCsePoK0EPNRR9WOMAmpAfSvrIKySPmJu7ZvaS4IAzW0nNcxYuUzg1t2t5nAbr610NNogulcjFRvH+IqZcN0oZeKyvYNjMurNJwcjntWLcWjQOQRketdS8W7FVprcP1FVuVe5zG3Bpw+tadxpuCSn5VUaEqTkYpWGNQYNSAbh/WmqmMU8fnVJANMjxnJ5HrUkWobSBuwOmaXYCKo3SYfjg+o7U7WB6GozAtSrUaxs8SuBxjnvT4un+NaJgSA4/pUiYY88VERipEHerAsBSBnGacpz1piyFcg9PSpD8wyvI9O9ZSQHnHxU0tEu7TUdvyzAxSt/tD7v6Z/Kk8NoI9NtlH3SmePfmul+IWn/2j4J1dEB82GE3MbL1BTn+WfzrlfDM3maRYOBgPAjj8RXmShaqbp6HVWsYCGZwCiHAB/ibtVO4/eMzNyx5JPWrDXXmQxwr9yMdB3Pc1Xc5BzW2xmOtdZnsB5f30B71eOqR3OWG4N3yKx2iyTViKHy1HX1xTUmiidps9GoWbIwaiYbcd6p3d0baMv39PU0uYm1zatmz9fWtW2ODWNosn2mJX6cZ+lbAVlPHNdcHdEtGlA/arSNWMs8iGpk1BwOVH4UpQuZmwrA06syPUlz8w2/rVuO5WQcGsHBoCU800rxRuzSgjpilsBXlhD8EVRnhMZ9q1WHOagmjDAitYyHex5H8WbXZPpV6oBJd4GJ/3SR/WvP1bgD0VcntXsnxI0w3vhe7CBfMhdJ0Y9trfNj8Ca8YRTsB+7jIx9D/AIV4eOhapc9jCy5oW7Ei4A9v8DSn68+tNxhTnk85H45pSQc4HZuPw6V5B3okyOeOMn8Kdnlueuf1FQq2GPUnr+lOLEjjBPXmgsk3E80/dwRnFQ5HP0x+lLvOMA9/6UASM3+TTd+CKjLEsB0GaAwbB5z3qwJAe3HFLvJHB684xURIA54yaaXOTk498U0GxKz+/wD9ao2bO7GfmPXpTHkGSAe+abkEDrmqSJkyTdkf1p/Rf04NMReOlPCEg9q66cbM5ZspX915UZIHzdK8N+Jlo7aml4c/ONjHPTuP617ndQb0OR17VwHjLQDf2LoM5AJB9Pevqcor/V66kfEcTYN4/AzhFe8tV6o8T3A5yQMfrUciDg5+g7VLJC0burAFlODjkZquEYHcTleMZr9gpy5lofzpy8rsyRjg4+9j260hxu+tNTJ65PvTs/MAf1qI3TFYU46EH0oJGcgY96dcYZRt45HOajCkngH1AHeri+dXYLa40Fjxjr+tWONpycZGee1RRDMg5yO2afOPm29D3pzl7yige9ileIdwZPlZTnmuq0HVRd26kZMikqfm5Htg8etc+SuCCPmAJ471X0u5FlezZJAY7iueCPb8v1r4TivArE4ZVmtY/kfpPBeZzwuNWHv7svzPUbG4IZQAAD3resZDwDyffrXG6LctNjzFZMqD94HcDyMV2Fmv3WFfizg4OzP6N5kzctiNtalqOw5HUVl24GB/hWnakKQeeOa1QmaUJw3HIx25rRgbA/GqMOCR1GcdKto/Qngd+MkelaJmJdiPpxUoboTjkVUDnB+lSCQDjt2NaJgWg2KUuSM9uxqssmMc8Zz9aN/GKoCZpM49agkcHv8AlSPKccfzqF2GSOOT61oiJEsQLt06+hrXt4xtXPT1FZ9hFu5I49a2IFxzjFXczRbhQACiZwB2FKGwnp2NUrufYGwc+tMdilfyFyfbiq8YGSe/07UjSF2LDBHTIqVEJI/KrRDLNuowDjv1q+i849arWyYFXUT8xVCYdPapEHzZxSgDOc8YpyrgccfWtIrUTYDI60hPtTgKRuta2JKzZxTWHbB+lBbJpCwKk9sccVzFEMgyPXiqcow3Y5OMZq84Bx0zVNwQapBYrkZGcn8aTbz1qQjP0/WlC7vY1LGkIOOKnTp3A96j2/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+7/ACKZ+cDBBI9e1MdlYryfQ+uKc+I3bYcrjAwOfrUQbcSDjOPzFfq++qPzlLqSMQcBW79KgnQKu4N8wGVOOlK+Tle5/OklG3GOTiuHFpOi43NYe7JNM6zT2bKFWEayMj52gYwuOMjOc/zr0zw3qzxoM7mIGDk8+/b615hobF4w7BgNoXc5JJz0GT9eK7jSAcxlHZgCMkccY/xr+fq8OWbR+54F81OPoem2V95oVs89OlbEMoYdc461x+mlowCNw3Ddjdnit60n3KCQc1wvQ9g2lb0/SpQvO3OfpVSF8qMEVYVsAdazLuOGcnjPPap4n4xnHt6VGuCcfrTl7nGO3SgotK+f/r1IH/D61VRtq+vapVPPXFNMCwD2FSBiOahDAkjPTgYp2T6niqAsBgvT8vegsSNp4A6VEHPp+GelOBHoPrSZViVX2k9vekVyWOTkVFk9fw4o3Yxzn600w5ScSHnr+Ap4bBHB+lQB+OgxmjfgjnbQ2NKxZVwW5P59KcGC9vwzUAIU8c07dnA7npSuK3csJMB3wOmPWlEuQNxzziqyn8MevFLuLDAAOPai5PKWvNC9DkCmNOMDI55ziq7Oc8c446fzpjEjvkH0o5hcpaEwbk4/OnF94x0A7VQ3Z4IyKcr+xGBxzRzBylx5M5zx7VExBJJI/rVVpefpz9aa8p2j1p8xXISyy44GcY4NRO5xzyPcVGZM85/Go3lGOuMelRzD5bDsnOQcH3rvfhHaJPqGq3LKSYYFgB7Zc5P6AV540oHU8ete0fDHTGsfC0DsGEl27Tsp7Dov6AV6uBhzVObscGMklTsdRB8ihGOG/nViMZoMG7GRkjkVNb27kquC2e+K+oij5x6li1BAzV1Tg/0pqW7InKn8qk2HHQ5roVgLdreFSAxrSRw44NYixsw4BqzBLJCeQSKznFPYDSIprJkYpIpRIPepgmaw2FYqvDmq01oHByK0zFxTTF3xTUilc5+WzZCTjIqLyj6V0DQZ4xVSSFUGSORWiZRmYIBz+ZqusO+X8emKs3s6KcdO/wBaLAB5cnBxTGzUhtwIwMdO1JNZhuRwR6VZi5FS7c1HNYlmQ8TxdRj3pVrVeIOuCM1UltNhyvNaRncEVqVX2tnNNYEfWoya03GTyCO5jkjf7kiGNx7EYNebaFaPpFjBYOctbJ5XPtwP0r0JW689RXI6zAINYnbJ/eYeuWrHqaImjc4BqXOfeq0TZAxViEbjjvWKQMlij3Me4FTlMVJFFtWlK+1Vaw0VmHXisPWJP36x/wB3k1vSkIrMTwK5e4kM7vIerEmsJaFpGr4f1mOx3Ryg7G/iA6V2Vncw3qgxOGBPNeZDg5FaNhqr6fu2r1OTzjmtIVLaMHE9JFqsgz61FLZsozjiuc0nxn5kyRXA2ZIUP/jXZRSLcR5U5BFbKfVGLjYxWXBpySGM8GrVzbcbgODVMrXSmmiS3FeuvB5q1Hdq3fFZGcUqyY9aTgmQbu7I65pj9KzYbwo2CSRV5J1kUEGsHBxAoapaJd28kEgzHKpRh7EYr52khaylnt5OXhd429iD/wDqr6QvFyhwa8K+IVkNO8YXjKMJd4uF47kYb9RXn42F6al2PQwkrSsYO4MSc56g/lSE57nHr+FR/eZhno3H5UEn29yK+cZ7KJN3zZ6cY5+lCnnPX1Bpo5Un2/pSsc5/L6UJlC4wuDwKcH3Z/TNR8Hvjn8qQvt7YzxQBIWAxgijJxk4z9c0wnJHtR/DxVgOJyfY9KM89/wAKaRgfpz0o+9jBqkQwHX+tTRx7sAA8c5pYYCB6H6VeggG3HU10QRmyBYMHJ7dDT/L78Z/nVvyDyVJ+tNdCozj8hXVE5pFJ4A3UY+lYGr2gaNsjK85rp5flQkduKxdSUNC3bA/yTXdTlytNHDWipJpnzT4utRY65dRxrtQncB9ev65rEBJBPTvk967D4lKkXiFkByfLB/8AHjXJBlbqO3Sv2bAVHUw0W10P5hzGmqWLqwWyk/zBZmAOPu9sUEZUkk5J69KikbYcDgdcCnFiw9wO3WvR5bao863UXjhc5x2zSdCc/XFOdGBG1VPHU9qH68nPPbvTclp2YDFLLnBxxjjipN2Xzk49ab1HvSrKM4K5561EtXdIW4qIWY4x+HWqpTydRifGTjGOw+o/CrSEDBxz6ntVW+C5RySrK3BzgjnrXk5lB1sNUguzPUyyq6OMpT81+Z2PhlgCIl3BByMng5Oa7+xJ24IOc44rgvD7+Y4LNtY7WAwOuAeMce2a72ybeSW/vdM5xX8/Vlrqf1dhJOUEjatieOa1Lbjrisu0UhA27vjrWhA5Qg965D1LaGrAeQc8VbVyWz784NZ0UnvjHcGrKOTyOeT17cVqmYsuhgRg9PegMVHcVArHIpVkBxwRnrmtUSWfMGASR1HX64pTJ75x2qqZginPYdBUT3PB7nP61aAtPKBn8+KbFywGfyqm8pboVBHqa0dPh8yQuRjtxWkTNo1rKLbGB1zWtCmFyegqlZpgZI9smrwO0dK1EEz7V65FZN1Lu4zz1q7dSdqzpXGDwT9KgojjUk9wKu20WM5qG3jzjr/StOGLBHPatUZMkghxj0FWlQAdKSOPHcVJs9/rW8UZNiBSOoBFJjIyB1qTbSVqlYSIz+tIQPWpNvHtSbf84rQZSIzwO1N78HjNSMmD+NR557Z9q4ihrLxx3qvIvP17VZIyCRUMijg5696Eyyvj2zQoJAz17CnPzmm7yaTAUqeMfyp6Kff069aap3HkHipUPv19aksfF1PA9hmpgvGB+lIo4xingcDtSYkMztz7UMcmlxyRSHoe+O1RsMa5JH09aqzHOO9WJG29uelU5W496aYNEUnzDpxVOVcjPUYqxJIBnPX0qvI3pjrVXM2ipIQOOc+tVpSMAc9evpVuQfKeaqysdvQ9eO9ZsEUbkc89TWRdjqe9a85yTnHXAArLvFGCf0Fc00dMWcf4luTZ6dcyh2RljYjacZ49a+Xb6ULMTklge4yP/wBdfS/xBlig8P3plcxr5Z+Ydcn09/8AGvmK9VRuLfMSTxnlRn/Cv0vhGCjCcn1Z+S8XzU8XTh2X5v8A4BSZ9x9iDz0pJE+csMDHH40MWXg52+mfyqvKSpLFicdABX6dy3asz42K7EhPzZ4zSudwLc8+hx27+1Ro7SKvXnHbBNSEZTB4z26/561y4iKcWmVazOn8Nri3iHVhjcDxnnrXfaEh8pFOVPU4OCPmOBXAeGCZIIyMkBirZ7fU/h+lek6Dbh0QBQQRkMBxjtjNfgmNhavNLuz9nyqrzYem32R1lpF8obbjIFacCEIMEkjjOPxqvaQ/KBjj1PStKK3IVRyQK8mUT6HmHW8hxzwM4+tX4pNwyDkHvVRYwvPXIxzzipQfL2jaQB3rJqxSZeBxkenWpUbceoI96qxvkc1Mo6HFQaImB7dDnpUiHI6HOagp4Pvg0GhYj+UVNu6n8qrIc4PT1qQHHqfahMCbd604Yxz1qMHJ5pRjpmrAeDijOD2/Gk9s0A+hxUXKQoOB707kDvjNMDEHnAx60vGOv5UDJFfPtmlUgKe7ZqL71KOlAEwfg84z607fjB9KhznGKXPoTzQxWJWYHr+dNOVBHOPekGdhGOh5Hel2knjHPqah6CsMcYJ75547U0Hr/hSsOcDnPFMbpUtspIRm5qFm6jPNPPJ5HSmMOM0rl2I2ckfSmFiWxnHQ808oW6DJ9K7jw78Jr7V7SK6mnFrFIMjaMsR3PtXRSozqy5YmNWrCkveOa8LeH5fFOuW9iilYB+8nfOAEB+b/AD719E2NqiqiqqxQIAigDAA7YrB8NeD9P8H28wg3GSVg0kjtlm44/CtOa6eQbVyq19RhaSw8bPc+er1HWlfobsCW67h5gLrzg96tRahZw4BcqwPPHFcsikE9ST3708KQT3xiu/2hych2ses2ZH+sU5p66hbNjBTp3xXEE9yB9aR5TsxnA9hS5kLlOwfWbKBj5lwiZ6UweI9OUf8AH5CT6bq4W5ZmB5J+tY95aRT53g59VOKTmPkPVU8RWDlQLuLn1NWI9btR/wAt4yB/dYGvD5LR0OYmzgnIK5xUkdxIoxuIA7dMVHMHKe7RahBJwHFOe4Qchh614hBqVzEfllcDPY1fg1y5c/NNJ/30TVJjsj1W41KOJSWcAfzrB1DXU2lYmznviuVF68nJO7j61NH83I+tUpCsWHu3aUHO7itOxvfLK54rHEOMdatRjAq0yHodlZ3AkUEEc1eTrXIWV89seuV7g10VrqCTKOcGm1czNE9Kay5ojfdjpUoGay2AoT2ocEjg1mTI0fB610DJVW4tlkGCPxrWEwMQHNc/4nh2zQTjODlDXSTwNE/JrL1yDzrCXuVG4fhWkldFpmDatn+da2nwGQbz0FZFhHvYAZ5rqLZAkYUVlGJY3Ztprjip2UY9KryNgGqkhoy9an8u32BsM5wPp3rn26HHSr+p3BuLt+m2MbF4/OqT9+TmuKe5vFELNio3JNPbpj9KiY9awuUJHNsIzXSeH/Ek1m6xl2aLPc9K5UgllA69K0IF8tQOpraLsTJXPWrS8j1GNWUggjJFRSW+7JUdDXC6Lrb2NwmX+T3ruNL1q1vY9okUP9etdUZW2OdorSRlPvA8e1QHrwa6KW2SRcMgOe1Z0umruPlybD6P0/Oto1UyGjPB4p8Uxj7010aNsMNppnTvW+jIL4mE647ivK/jJZlF0y9ClgGkt2I7EgFf5GvRw2Olcz8RrU3/AISvtpIaPbL+R5/SuPE070pI6qEuWomeN5IfB6Gl3HOeeaZzkk9s4z0HFOIBB757V8fNWPeHdcUZ4OfwpM5+o/Slz8tZghpOQV/SlJzjJ+lGeOtG2quAZz/9enduDTcZPc0Ajb7Y61ogHGTczY6nqTVmG3LHrx6imwgcDH+FXYsYz79cU0OxJHFwP5Vbhj47nPTNQq4XoBmnG54xzXRF6GckWtqpngD+tVbu5VFOM/hVea+2ggtz6VnT3hZjg1umYyRLc3IGcHmsfUbglH69OtSSTsx6HnPXiue8R6oNP064nkcAKhbPUiuygnUqKKPLxNRUqcpy0SVzxfx5dLceJLoqSxUhcn6A1zsS4GcdR1qS8uGubuaaXrIxJ9eTUCsVG3JYr3Pev3PC0pU6EYp7WP5exdX29epVX2m397JCu5s8Y7j1poKkDGCD70hTzGwTjsT6UnlfKdp9f/1V0cyXU5FbqSlhULEr2B9fQU1rhl9MjrmgOcNg8+laRTWrRSjYkSQP8o+96elSbMpu4BFQQRjGepx1xVhpih2/p6+tYzlraBEt9BpGBhlPzd+wqC4UPE5xyBx61J5zMQvXI4z/ADqORd4wD7dampByg1I0g3CSZ1XhKXcInQbQV2E+vHNeg6dzCuBjjgHqa818F3O5SmwRyCQLn1Axn8cV6bYSFUBHB+ucV+AZtR9jiJQtazP6nyLErFYSnPuka0HAB9KvwnccYJ5//XWbE24jPXHarqN2r55n1qWhoxPjHPXtjrVuF85zkZ7day1k5AJ74zVqKUbRg4PerizOaL7yEHJPGcDHpQ0jEt15HGOxqqZ/XgduKaJhjdkYH6VsjGxPJNxnnkenGKieQFGwDnqPaq8s3pUaPllGCTWiHaxoQI00iqF3Fu1dRY2ot0CjsKy9CsdiCRup5Fb8QwPU+vrWyMieIbf61MzfLj3qJG25FKTjvg0XArXDbicetQIhJ5qwy5b1Oe1SRQAnkEfWmgegtvD24GO2K0IVAxxk+1RRRY7Y7VcjUKPStooxkxVBHU8e9OPSl7ZpDyPT3rpRixOCPakIH/6qU8dBSE4NWgQY/Ojbu5PTtQOv9aUdO1Moikj3fSqzxgE9Pw4rRaPPFRPGScZ4rOURJlAjA55qtIMZ9Par8kPcCoJIQeducVi1Y0TKTZySaj+nT+Rqw8fPoBx6VCylePSlYpDVb5hjP4VZhOe/Q+lVQMZqWJsdefalYC8nHf3xUm2oYmOAeD71MpwG/nUlgVz70xvWpM8H+dRu2M81mwKtycEdMCqEsgUdgO1WbqTaCD65xWTcz4P4f54rO5Q6WUYwD+PrUDyggjJqvJKen60wSdfrxU8wmiZ3yenbnmq07YX72OexpHnIxjGfzFRSSFlxg5z6dafMJIglx2HBH41n3vygg9cVekIB9z+lZV9JgnJ5IxWEmUeU/GrUPsvhlgpUSSOowT15zj9K+e5XYuD0z/COQPavY/jnqK77K3L7lBaQoB0PY/Q8/lXjM8nnEshCsfX1r9o4ZpKGBjpq9T8U4gq+1zGaXSyIWQs2Mnjjp3pHRe+Dj26fjU2A5DBQnA4znkf5zUEzDjOeOa+vU+bY8FO7FZfl4xx0qPY0uCWOQeRTwdw64weacUAPPfpXPUk0ncd7HZ+C7cSRRHA+Ry3zDPPIB/U16hotrtC4HCjNed+CQhtUI56DkfyNer6FEvllivGMcjg+9fh+MS9vP1Z+s5Ov3EH5I37G3ICg596044MD1NV7TGAB0rShGR715MkfTxIBBj0oMRCn0q6I8+w9aDGADkdeua55I6IspbNp7j2qaIjHODUphyTjj8KjMRDdxWVjVEgXPbOaXZjOc0kbYOSce1ScN1wc1kzRCoT+NSjkf1qILgA4wewqVOOh60IoVfvGng8dTxzTKcOnOKYIeOlGeP6UnU0de1BSFz19aWk/ipR0WpGKBz6fSl6Y4pBwPTNLnOPWmgADJGTTyePam84/xpRn04zTBCjinEZUjuOw5poyB04pwAPB4FS9ShOnGevemsSQDn2qUqevWmOoyDSsSiEryCeopNhOev4CptuRyR+NJtO4UrFNkAjUkBgWXjI6E17Zo3iIajpVl5DmJY4wNgPA9a8aK8/jxmrumancadLugfbnt6V1Yet7JtnHXpe1seyNMsUaTSygKf73YVNDq9t5iIs0fJA4IzXjWreILvVVVJpSVAx8p4qto98dJvUuUyzoTgNyPT+tegsXc5Pquh72L9VUE4bk57cVKl1DIu7pzj6V5W/j5hbQkJuffhh0yPWk0j4gtHJcveHark+WoPA9K6I4pGDoS7HrCpE4JBGAOcVHPAOMdSOPevPIfihbRzKPLkCfxEeldNpXjiw1KMOkmQnDBjyM+34V0QxEZdTGVKUd0XLlePSsW+SQMWhfcw4aNuRWxd6haiNpDJiNjwzEAD0qhPJEzlgQM4yfWtXOPcysV7SCSVN0kao+c4XpSz6eSCQMHvWjb3Ea8Z4Jq2JIexDcVSkn1E0c+lqTyeOfTmpRa47ZzXTwJaThdwUA98Vb/wCEchuY90R8sg855roSv1M7HKxEpir0M2cYOCKnvdDmtRuCl0/vgVnH90w7E8D3q+Vom5rwuHGO/pVlBxmseK6KnmtK2uRICM8irRmy0BgVZt5WjbIPFVlYMMg5BqzGK1SMzYtb8oPUVqwXiuoOa5qLKkdfxq7HIVHFNwUgOhBDDimSDANZtvelTgnirqziQcVzuDiwK10gZcGsideCp6Hitmf9KzZ06mt47FI5i0sjaXUgOOD8v0rchwFqK5hywcdu9PiI6cYprQY9zgcc+9Zmq3f2W2Yj77fKoPrWmeR2rldVujeXhAz5cRIB7E+tZTehrEoj0zk+tNk/Kpcck8VG/oD+VcMjoRXbkcVCRnPUZ9qnfqaaiGQ4rEBLeHksR9M1aC+9KEwBil5rRAMJxSi4aEhkbaR3BxTG9apXc5GEXg96u9hNHXaR8R5rZAt4gkiA6gHcPf3rs9N1mz1mEvbyfVW4NeJg9Oc98VbgvZLeQMrlHB6qfSrU0ZOJ7Lc224Z7VmSxmMnuKxtD8Zbo1juWUYH3j3HrXR74b1cxHKnkH1rrhMxcbFFsiqGqw/bLC8tj0mgkjz16qa1prfyx/jWbM+x0bsGFbSalEFo7nz9HkRlT95PlI9Mcf0pxfH/66sazbmx1jUYGGDHcOCF6YJJH6GqO9sk8Hnj/AAr42rH3mj6OPvJMmLds4PXNJuH/AOqow2cnH/6sU9RzjJ+nFczRSRIOp5z6Cn/dHfJpB8oGPxpjN8ueePSlcoDKGAwCB6URtgAA5OOvUGoWZ3bAGVbnkYxzSxhxgEfj+NCZXL1LsUoGfmx7CrC3HHqfrWcgdiBjbn8asJCSOSa1RD0LLXXA9cVC1wxPU88cUq25Oe5/rUyW20A4zWiId2UyHkwcmka2YnPNaIgx+NHl7QT+ldETOSM6WDYleTfFfUTFbrCGKiRwCB3A5/mBXr9+2FJ6Zrw/4vSDzrdeDuJb8q+lyWmp4mN0fB8WVXSy6pyu19PvdjzJsBmU8ZP3uppDG55HABwB60SqcHHX0zQZWIAbofUc1+wqo0lY/nn0BtuFAA54OajDlWyeBinhcqzh8DrkjtUaLkqxIx71rCSaaY0KzBsn8OlSRquBk5U80rRBs4/AdjTViaMjODnkCnzRcbXsF00SDCdDgiopA7t0yfX0p5VmI3KNnUH1pWYDH6VEbeolpqRxNtGCSSenvT5AAPTI/H61Iqr1Yk46etNG1sj8KblZivrc1vBk/wDxMpo8HB5yAOP84r1CxYNGAeoAzXlnhH5dSuOMjap6fWvTLCRQ3v0r8N4ljy42Vup/R3BknLLofP8AM3bduBVqPJz6VnwvjpgVbSXHNfGSP0laosqeamV8c5qiJST/AImniTj60Jg0Xnmxu5z7j9aiaXBIz7EVVabtnPY1E0w69c9a2izO1i2ZvxPatTRbBrqXzCMRq351k6fbvfTqqAnPXC5A9/wruLC1S1hWNMdeT610wWhnJl23QKFA6AVcHSqikDjpmpt49Bkd/WtDJFgHH0oyM4HSo1bOOlSx8nPp6mgGIF3HpntVmFNppidT19anTHOB0q0ZsnjQH+EmplO3OcCoFbv0oMvHUZPtW0WZtXJmbjj1pC3bPvVdpM9hzSbz19K15ieUs780gbAquW56e2RTt3501MlonBwKaz888fjTA2DjPHpSFyOAc4/CruKxokZHTFRsvrU3U0nU/wBa6LGRWMfPv161FJCMYFXStRsvFQ4lpmZLCeegB71Ukiz06nFbEkXy8cfSqksXXFc8omiZkMMiiNiGwB37VYmiI5zn8KrjIc8jp1rM0LkJz3xjtVodfWqMPynrn3HNWlbioKuSlsA+9V5m2g+vpUjNxjn6VTupMKc9TWbKRnXs3LHPFY004JPOD1yauXkxHqc96yJm7Dt7c1ky1qPaTLc559+lN83jqM+4qHPGBz7U132k4auduxookrS4weePeo3kVSMn/wCvUbSDbnGPbNQSyEHAPHXg1HMVyofJKBn1FZF9KSr4PHfNWZpvwrE1u8FrYzysTsRCxHqKunF1JqK6mFVqnFyfQ+d/i9rQvPF80cZUpGgjBzjOCT/UV5/INjk9jWn4p1f+19cvLoh1MkhZd3YdOPwH+c1lS7RxkZI78f5/+tX9EYCh9Ww1OKXQ/AMTU9tiJ1f5m2PS48whTxUUzAEKnLA9COoquxAPzHqOlN8t5juyBnhTjGK71BRd72RkoJalmdlUbjxz+lKjeYoBAb1/wqFrYKSzPgnnOccf5xTw4jjUAEgLnjr+dYVXzQtHUVlbQ9H8C5e3jCnnOTx6Ht+Fer6LIu0t/CzHGD27H/8AXXjngO7DWkiOTGY2LdeQPXivWtEkxCBuBwTxjBPPJx+NfhmY80cTOMu7P1rJbSw8LdkddauGVeODxz1rSjkrDtpSqg8n6VeS5C4JPXr614rmfUKNjXRx0qVDntWYk+Mc1PFccYz0NTzXNVEv449/ekaMN7VEs4PJ5Papg4/GobLsRvF3xjj8qRYyP8Km3A+lOC5FRYtEW05yKcAcEYIxTup+lPwMYAwD6d6zKGrlh0wemKdjA6ZpOakABHX86oCLJz16ds1JjAGPxpGGMjigdRjpQirjh8p5/KlPP5UYznIOe+aQdB79DSsMUnBA/WlGMf4U3oaX7tMBRgUucHIFIvpTuT6Z60AP5xgc565oyM4/T0pMYzzjAzTsYH17UFDmwBwTk84pOxx6dKOTjk49D2pzKWHrUiuRj5snn8KB16fhTgCTjkn8qAASAO9QMTb7fpTWXv2qVQQSwHQ8YoCYwOPSmxWIvLz9MUm3uPpUjLt+vTrSdh+VJOwWI9oFBXk1IF7/ANKCuCSck1Tk+grFcrz1p0NxJbOWjbafbvUjJ6jHemsvPTFOM5IOVPc0bPxLc2cLwuqzoxyBIScH2qMeJ9QSJUW5banC57D0rOYY5/nTdvXrVyqzsR7KHVFufxBqEzlmupOnIB4P4VJa+KtSs5AyXDEgY+c5B/Cs7Z/jTGTislXqJ7l+wpv7Jv2njrV4H3Nc7z6EdPeuv8J/FeaC92XgVYX43A8qfU+1eXlM/j3qRRjFdNPG1YO9znqYSnNdj6p0/XbHWYj5MyTDu0fI+lF7oFrejePkJ6FK+Y9O1q90rH2a5kgXIOEPSvSPDfxduNP0CafU1acwyCNPLX7xIyM/kea+joY+NSyZ4lbCzp+Z3M/ha5hchWDiq50y7tgf3ROfTvWhoPxB0rxFbR3UMoDgbHiz8ytWzBqlq0bRm7gEzNviDPtJXjgj1r01Ui9Thatozn7OYL8siuh7FVrUgQtyoLA9wOlaDSwmcEFWjzhiDnB96txyQwK2F47HtV8y6EWKMcL/AN36cVaitpDzt+vtSz63p9lEkt1dwQr38yQLn6Vl3PxE0SK0uLq0vF1FYQN8dqd7jJ44FQ6yiWoNms1jKR8oBJ460+K2uoiNwH0BrwzxV+1z4W8M6lDBM0q28pOZQeRg8np+lcbZftjrqurubC0kewDkq0ny7l6DB9+tc8sVFbmvsJ72PqwlmBDKQfQ1TnUjOa8v8E/HrRdeu/ss8rW906mVY2fcCgHzEHtj8q9JtdXtdUUPC4IIyMHOR61tTqxlsZunKO6E8vKtkcY5zWV53lNtLZ9K2bhgF2g/jXLatci3vG+fIUc4rWTtqCRZ1PUxb2xVOZXGF9vWueGAgCnjuTUbztcyeY3foD2pw/KuWUrm0UOzx0pjH3pc9B+NNYZPesWaEJyatQQ7AM8E0kEOTuPSrP41NgIm9qYeOnapH6ioJpBGpJPA6+lUBDcSeWhPes1yXyerH3qSaYzMeMAdPcVEDgZPABqGUhACM+v5ULn1wB7U4+oBJz0HepZ1ESiIn5z8z4Oce1SmFhY3w3oev1rf0XxPLYSqjEvGP4T2rnlBUdfzpnJPqc9q2jJoykj1601CDWbctGQwHTB6Vn6hCYlIxjFcTpWrTaY6GM4Cnoehrs7HVYteg2nInVN78YH4V2QncycTxv4hQmDxjqO3JWVY5Rz0yvI/MGueBGduRjPJNdr8VLDZqWm3OMiWJomzwCynIGfof0rkI7U4Pt1GK+dxMbVJI9qjK8EMUZC45A6GnBWJJ6Z6471ZW16en1p6wAc/1rhaOhXK6oTgD3qRYemcgD0q1HDgcd6mEOOlZ8paRUW2+bJ/U1LHbg44H4VaWD2qdIj+lUojb0Ki2o4NSCHA4FXRCcdDz1zSMnH+NbRRk2VVj5x0p4iOBU235uvHWjp/WtlEzuRGPC4xUUmMdeT2qw5IHaq0pOP5cVrFESZlam2Y257ZzXh3xgU+dZgHBO7H04r2/UclGHp0rw34yDbe2eCeA/T8K+syH/eon55xe/8AhNk/NfmjznaY1PzZJz19KZOJCcAYqNyX+bftx0/r/OlVhgHcQeMc5r9WUbPme5+CpW1JVf5AGySQMYqMsTjA2j0pi5ZyMlgOMdaljLHpnIzjPatlFRC1h6sdxPQgdByMVJljyucHkH/CoFQbM557CnIwO0VTWtzNoexZBhckn19f85pjbw4+UFf1FPU5GWGCegprsZskH5uufQ0RSGh7xlSOue9KxG0k5wMkn0qM5AO45PJ45x9KfuwmeMdcmiy0W5NjR8M7ftsy52lgqg5+teh2b7WXI688etebaBILXUt56YGAOmen9a9Ct5icEtk461+J8UR5cWz+iuB5qWWqK6N/mdDFJ90cexqdZ/lz7cVjwXLKRkjkdKnWbke/evgpM/To7GoJe9O87dnHJAyRVCOfIPPQ460omI78dMis7lMtySEHt+dJFvllRUySewqskyl0QsA7napPc88fX/Cuw8P6P5CrLL99uxrtpRctznm7GlommpZQ4bJlPBNbaYAH5c1Wixx3wKsqeQCM/Su3Y5r3JAxOOePSnjk9CcetQ9Rn36GpE598mpZSJ14PTFTIecgdKrh85GTTg3pzQhsuKwGMkZNTB8A/4VREvH+NKZsnOMGtUZtF3z1PfFMMnvnnJxVMXDAdT069ab5vPA69T61RNi8ZOvBpBJnvyKpq5zwPrzU0aZJ4PWqBlkGpFyTUSggVMo+XpnFOO5kxckgenrSAjHahu2cUw47gn0xW5BrqxzT6rhsVIHrquYj+KQjikpfai4EbrUEkeQccZGOKtkZphWspaloy5oOD2FUZIyrcdq3JI+en41Snhx1HFc0lY0TKCZ+n+NWFbgnj6UeVjPPHvQowfWsmaCvxn26YrOu8BTz+FX3Ix0rNuydp559fSszRGJe8kn0rNlOCMenNaV2N24Dnis2X7xH8qzkiokDEjrxULOeTyae5HXHTvVZzz0wRXJM6UO3447e1V3f8PpSs3ykdfeoJHHfFc99TQjmfgnPOcVwXxR1c6f4UvgpKyOhUZ4znrg/4V2txLhGx1614L8dNb83ULewGTtUsQOg/+vX02RYX63jIR6LV/I+U4hxaw2CnbeWn3/5HlM5WZ2c7uT901Wa2Esm5jkHpg/5/yamlxvCqGJ9c8VC8hBVV4Cjls5/Sv3+LaSUdD8WhdLQYbYRD/noy9PzqOMFZGQL23An/AD+vvU6MWQq5O0cE1XeZlmxw4DfLz3x0rP3pXi9TZXd0SvtWM+Zyegxzj6U2IlygVs7eMY/pQzG4kDIOgBwf50mzypAVOw4JHt61i9NHv+QdLdTofCdwbHVGjY5WUYG0nnvg17X4ef8Aeq4Py4K5znIz3PfpXz9p18YrqFsAbTkknj0/LrXunhm4QxW7SMCdoxgEjdX5TxPhvZVlVt8R+gcOYmTg6Muj/M7u1UuvA+v9KvQ2x+g61S05iUC52k45xmtyFNw9a+FaP0JMreUQvTj2qVSyAnBAHPIq8truxwCM96UWYBHr0rOzRomVVl461PFNz1/AUr2XtntTDCRwMjFRqUWBN+fbNSLLkDt9apqhTHHt9KXLFitK5okXlfIJJzTw3FUvMYd+aFnbqfrxUcxVi7uH0p0UnaqXnMenNKs7DrnGetJyVxuJo8MCepPamMOeKjim3c9PepGbdyf5VqjMTODxTgB0B6UzH5U4HC9sZqyyQAYPNN/rQD3pQMdM49qTAcOvH60uOMjA/HrSDKnrmgEZP07VHUBw69R9aUAcZPHtTck/QU5WIAOCQKZRKFGBgDI/Wg8deo5qMNu607IY8D86TJsIBkcdPfk0Ec8fnSg8+vtQeBnnHvSAM88H8KFIIx/Km5yBk5PbIp+cAcfhUFJjt2VHr3qLZyPel6NxkL70ufXn8KLWAA23OCeRzS9c+lNxwe3pTs8cHIpoAJJI+Yj8KjIHIp4bt+eT1pmcn0FIaGsuT0z24qPHH6VMSOvYep70047fjmnYoj2/LnpTWTHUdOtSlRgA8UHLEljzWdhXINv40pXue1Oox/8AqpWHciYYwe1K91IlrLAGxDIysyjoSucfzNOZM/yqKQfKeOT2p8zihWT3OZ13xFe+GnstQspJFlt7qOQKHIDfNjHpWf8AGz4gJYeJNP13StSmilkfybjTpWZShABBQjjBJ7+xqTxo/wDxLTtAMxcBc8cd/wCdebfGKQSDUYvKDLFcwplv4cIuPpz/AENVDH1Ye4nuc88LTnebR6/4b+Luq2ikRXbzRyZJDuWYE+9dVL8e5k0H+zjJMl0UKxToz4Bzzu7HPSvDtHlHkIEcvEEBBA25GP5+9aF8im1JxkZUDcc9DVvMKlOL1M6WCpzmk0d74z+K15qNpZWt7DFci6vYraGVco0LFWJbI7YXHPrXk/iDxVrekaxMLTUJba2ldZSsEhVht4Uj1PHSt3V4jLoMd4Ilkhtb6CaU7jvCDKnA79eTXIfEHTxa3+7y4kdBtMqKQCMcd+nTiuX65Wkk2zerhqdGdooxviDO93dWF3IRJHParIrEkjB5JYdASTVvwdMyadb7CMpyEYfxZ/WsXxJv1XwrYzhmjNq7WMpwOcLlXAHHJI/WrfggsNOVQDmM9gTj346VgqspPcdSmrm7rWqXGn+IdLeG7ZDdaezZgyvSTbtyOcc9K+s/hJ4h1BvDkc01w/2mCUxCNm5CAcA57180NoY1qbRJvKQGF54PNUkcHD4P/fNe5eAL3+ybxEHMUjDKnnnGDXo4LFVFUUW9CMVTjKirLVHvMPjA3FuCyATngkdKx5LlriTLEt3LHuapta7UDR5Ibkg9qnhTaT/KvslNyR8y1ZliMZ5qTtTEU+lPwTx+op6jBect2NPEe8gEU5RjHWp0TauT1NFh3GgBMADijdgdaVuDUbsADQG5HI4RfSs24ladsA/L71blJdvb0qIxnnris2xlMxY600pjJzirZix9Ox71HIvzBQMt3NZtmiGRARYlIbI+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+tSBcDigjB9B2qrCbE4IqNscdzx0PFPJ4GPyqORgRkcnrWiRDGn5WxjOO9MY5H/16UtkjP8AjTWbPT0rVGYx8niqsvJP8qnlPviq0pH19q2iYzZl6gdyH6dhXhXxjk/4m9oo4wjbufXGD+le56gdqk9SK+fvitcef4jVCvRO/XGTxX1mQR/2q/kz874xqcuXuPdr87nBzMGfptHXJpg+6HC8A/nUsiA5HYmhImCcHII5B6V+qw0Vz8NTSRJbsW388j1FOEYJByCCOgNNify18sDjPXFOKBl+97daT0fYze4oQLnnPbAqMbY2+9z+tOGY8jrng98VGFGTkc9sHpWkYt310BIdJIJFAA6eppiElwcZB5PvQqbjjgn1XipQux1OcDn8q0bVNtFaLRDmAU7mxk9+9Nb5yMEexp77XJ28Y5yO1RkckYPH3ealdJWIQtjc/ZtThDOoHQ7jghevT8Old9aXe/aM5I9a82uYDN8wba46MPWui0vWvMSMsdoThuQMjPNflnGODs41l13P2jgXMqdNSwkt9159zto7sgBWYcfXNTC77rk+lcquqEtGyAkbjuO4dPrV5LxWmRVZcHPrnp0/M/0r8kacdD9ziludFDcszAr94g5z7CrCTCbK9GbGAevY1i2s6k8gkZ28jH5V23hXw9vKXl0mFB3IhHJ+tXGLkTUkkjQ8PaCC63c6nqdiHGc+tdfCoUDjgc8VXjXAH06dhU6tjBB+oHUV6UFZHnSbky4vQ+pqYAFgQRmq6tnOD0qZXyMg960uCRKoGcjr6U4Ac/1qNT+BBqZBuBz27UhiqDj1BpTwCc/nTgOPT6U4rz+NNANDZ9MdsU3Ofb27U/H5/SgJ9DWiJYwA/rUiRlunHepEiyCOc/SrMUQU5H6VaJZHHBnr/KrCw8dOM1OkWB68VJ5YAPHH1rRRM2yELxx0qRV2+nIzUgGOMkc0ncZGeK1UbGbZG4zxUTL7H86nI4OOO9Mz/nNVYQJc5x6e1TC4GOuK5pb9h0YAdKeupbTy3eo52h2OmWcHpTxIDWBHqGeuOPerMd+Mg5wKaqC5TaDZFKTx61QjvVIzntnNSrcAjOfanzi5WWGAwe1V5kyMdMn86f5w55wRUbyBs49KhtMaTKkiYJzUXHNTSN/hUDN/LvWDNkhszAIe3qKzblsqRjnParsr5HvVG5OQAM5FQWjJuhxnp35/rWfNEeece1asyAZ9OnSqFyuF6/Wk0CZlyp6c1Tl4PtWjMPk7Z9M1nT98da4pI6IsgkIqpM4U9alnbHsTVC4kwpx0rntqa3sUdW1BbK2lldsKqlifQYr5X8Tas2u6zeXb/IHclQc5xnivavjD4gXT9CFtG2ZpiFcZxgH1+vNfPsmZHP8AdzX6/wAI4D2dN4mW70Px/ibHe3xCoR2jq/Uj3MNwT88ZqMnbKM7iOp9fx/KppdkYOO4warSyo65bPtj/ADzX6PG0lofIR1HLINxUMG/rx/nmmylBGyNyQQRk5x9KSF0kbaykMR17dPWo7l1DCPoBgnB6D2rC3v2NUtbEkTFAGLbsg/h9PamtIqO3G4g8Z+lRLPtZAG3YG3A6+1LncWBwCw6e1Nws3Jlcuty1G3PmJjIOASK9s8EXn2vS4vlOdoYe59K8Qt0IzsYMhBHf/Oa9c+GEzPpwVgFMOW4PUZ4/nivgOKKF6MZroz6Th+fLinDuvyPWNMc+WhI+YgZAOcfjW9aTYwMjNc9YY2jjjsBWxAWG3nH9a/LHufq0djoYHGe3Ix0zVxYtyk9fwrGtp8jmtaCYsmMZqGjSLF8ngnHHSo5YNpIwAauqQydj3NNeME9sHvmk4GqZmmHHbj2FMMJ5P6VpNAeeBUbRfl61k4lplHy+xGB3ppj5q55eASMk9vSkMfbGRUcli7lQJjn+lOMe4YHerHl80qpx0qeRXuFyFUKkDGfYVYTlc/pShPapFj+fAB9vWtUiLjccZ/SkAwfaplQgYPfpUeNtUwuIDgU9Fz7UAAYNTRHnPH40WHcb5JB6cYoIKZJXPv71aC7gc1K0AYenTpScdAuZuCQT370pXJ54q79nCjOBk84FH2dcdCPpTsUpIo804Hr/ACNTGDOdo4zTvKBwffgVNh3IvTvx0oXk+3TmpSm4AY49KUJxU2JuQZH+1+Pekzg1OIstntjtSGI4AxgClYpMZ8oGBkD3GTTd3ucipmj9sd6Qw9ScZHGKmw7kWRj1NGdx9PWpPLJAGOg7Uoi9T09KaRFyEkDAA/M0N0p/k9+9KY2x0J4/Kk9y00Qnj60meD3IGfWnlD064HWmshABqrDuNJBAPrjGaFbB+hpdhx6/hTdp/wDrVFhXELZ6DFISB/8AWpSuCRjn2pjggZqG7BcfkfrxUFzgA4/KoZ5WU8dKo3F+8a5PI9zxWVSVkUjhvFt8LzxjpOhbd/2lvNZWj3KUUru/UqK4v4rahLNaL5HLz3bswGOFLBTweOg6mu41ArLq7XgG6RU2A4+6Dg9fqK8p+JGqL/wkUWkQAyRxrDDj1LHk8846j8K8zeSuby+A7vRlY20OZCU2rhenIGP5VD4kv/shs4VMru8qqdibsjBznHTtWvo9myWsUY+ZldsAY5zUemM0njyytELm58l5fLHPHbP1PFdE2ktVczpTdNqSOz8J6St/4RKygOJlfcHHDD0Nefa/pU2p6fNp9zEsl3bx7JA8mN4wSrEj1GD9a9S+FJeXw19lln84pNMCT6+YckVjfEfw49reR6zbxM4jUpcIo+9H1DY7sOfw4pxXNTTRTkqlR83U8E8O2ryb9JvmiVrrcrFyRtkCnBx7gYrO8H3E2m6rNaSq8TE9yQMqfQ9QR0z6V6Tqfh201gwahagRzOgdZCBnB5BHeud13w/cWMaXwiYzBsPs6McHHJ5AFYJ2epU4Xep6H4WuI8AyAEeaJQGJCocEE/lXqOj77bMkYBkGCuema8E8L65HK6RqySEEKU3A4Poa9x8M6yL222vtWaN8Mg5yCOtddCXLPYwmrxPdfClwNRtLIybUaRNsik5AOK3bfQEuYfMV2U5Kkds15ho2qyWMolQnAA4zgV3eheNvMZkkAUsc44HPrX22GxEJRSbPm6lKSbZrPoM0QyF3AdcdhVVrKQdUIrof+EgilYIWXPXFOMkM2Mnj2r0/dexz2ZziWxY7cdT6VZktsOq7gM8cmtiS2VF3qOoJ/KuJ1fX1S7cA7yM454HpWNSShuVCLk7GwbVCpzMq5/Gg6dCSc3O7HYJiuMk8RXasRhAO+M09vEN7KFJcAVyOvE6FSkdV5NoCfnf03AUwWkLA/vTwMkBc1zH9tXJUA7frjFSx63IPvIOvGOOKj2yL9kzoHtIiMiZD6VH9kCHCure9YL6vKx4CgZz9aRtXnJ+8B9BU+1QezZum2I9MexprREdjWXFrEiqMjJ9anj1bcPmyB15OatVIsl02iw4we9MIqeN1uMYKnOcHOKkES8H15FbJmDiykIiTxT0gKnn8BVwRovU9qjuLiOHPPHXFDdilEb0AH9Kjur9Y7R4jhgxzj04qnPesxIHA7npVOTc2STz9a5Z1NNDeENSJRlBxjvUsSYznH8qaiYxjP41Kq88nHXBrhZ3C7ePalxlc9zSn1pqkknI6HGBUoB49cZ+lNY9eOvagnH/66jkfbVgJJJjNV3kz6U2SUE1DuGevvVpEsk8zPehnwemc+lQbuvHSgt061aIJC2c8+1V5GwM9KlLcD2qtcvheDg1rE55mPqsmAcHjp0r5s+I8rXHii7YA4jOwA19D6sSUkboMY6181+I7iW41u/kI6ysASfevvOG4tVpTXY/KuNazjRp011d/uRjh2IVcHgdOtTlVKhRx6CmrGwcN0B6/5/P86dHnLbsHsAK/R5y7H4+32EY4YDII7MeKUjIxu5OOKRxlNwxjPIx2pYZOAWJORW/NomLpcaPlXHXrjnvRtJb29+KUxEt8uPwpzSELnG1exB5pNNPTqF+wGIxYOcgildQ6kEfj0NNXlhk8dMCnTjaRjgnrzUW2TepPURE8yPdyCOeaI8uSc+5OaepPGc896YDkhiMgcE+ppXdnZiuOaITRkZ7fT61lmX7DN5R3LHINm5V3fXP4VprukjOMYzxz+tQXkKTxlSvy46jsf8a8nH4OONoypT1PWyzHTy/ExrQ6MWy1PayLuUKRhOcZ/Cuj0y6NyIiPNO9FkBjOMrnAwPX2rhYFmN2sESbTn5WAHOc8jPfvXtvw88FyWVtHeX5YysQyp/d781+EY/LamFquM1ax/TeW5rHHUoVIbM2fBvhgyRw3l/EI36pEWLYPrk9671AMd/YVThIC4x07DtVpRu4z9K4UktD2neTuy3HKAOcY9KsxPnHHbtVJME9x/WrMMfygHv19M1oiWi2r5HQZ9KnDZx1x3qsv3QevPSpo1AGV7/rTQkWouRkZ6emasRr0qtESCp6n1q4g7D9aZoSAd6dtB4H8qEXPbp6VJs5GT7U0SyPbt7d+1OCjIA/UYqXyR+PqKeEOeua0Rm2MT5fWrCGmeWTTgMEVSIZYRt2PY9Kl3c+lVuQ3uKlDeuBjtXRFmbJOD16UnUA4oJxQPyIrYga340hUds04nH4UcCgDhHY57HFRfaSvYjjjjFW5LctnPNV5IQCTjnPPvXCzRERvirfTnrzUseqkfxkZ45qpJbEZ4GffoKqvuQjjHGam5aR0dvqvHXOCRWjBqYbA3VxCyFTkFh3q1FqLKRkgg9x1pcw7HdJejHUg+lPW5HXP61x8Gr446Vfj1LcMgg/jRzFcpvNPnHNQvICOTWcl5ubIqTzQ2MGi47E7Ocfp6VXfr6HrTgwPf8aaSCRzincRUmH41RnQ/MQBuGccVpuP/wBVVJY87v50+hkzEuFIOOv1rNulwT6elbd3Hhs44J61kXajr1ArmqI1hIx7luo6CsbUr2K3t5GkbAUbue4rVvGxk9PevEPjD4qeMHSoJTvYAzley9h+NduWYCWPxUacfmefmWYQwGGlVnv0XdnDeOPFFx4l1KU+Zi2DERxrnAAPr3Ncq0QEYIPB/PFIzmRwVbIHGMZpXjcLzjI9/wDP5V+80qUcLTjRp6WPwydSdWbqTd23dkDwHYyjPT25qLCI208k8k46Y/WrRuPMB2Dke3I/z/SqszB+T1Azxyeuev4V2R55O0tio3ejIpWCBgCRztY+g/zzTWIm/h6AAZ6f59qldAij5MqB1x0x3qISCMEAYY8huuKlS6LfubLbQGsiPLkDYcHGexpVhHJfl8bvr7f0pyJJKCON2N3J5IpjSI2N3X16c/8A66TdSWl7hdvS4M4Vn2/LuPpnj6V6Z8Jbkyy3cLEDC7gfQ/3ce9ebRyGH592Bu+Y9yMdK7n4V3oi1uWJAu6RQzAD35P6189ntLnwU7rY9XLKnssZCVv6sfQGmptjTOMgc9Ov4VqwgKR6jisnSVIVMHdlR0HPXkn2rbijw2BwK/E7H7BCV0iaHIxnn3rRgfaO9UYweKtRDnik0bo04JeVH4VaJDDjk+xrMiOKsxt+NI1LYX259RSFAfw4xTUfPfj6VKpFKxBCYuCf6VG0VWyvFIIuCew9qGilIpCPHGOlLs4+lWjHgelIYsEZGfWpcR8xEkfA7+lPMZBB71MkZz14qRlwvQ/WmkLmI1G4E4/Cq8se3Bwc1oeXxwMY9Kjki3D/a70mgTM7JHb8akifLD9M1NJbgtx1xzioGQqTzkUWsaJ3LsTArwatxqGj5wPes6CTCsT2HArRiH5elNq5EmKyqV6UwR546VY29jRs68k+1TYz5rFVoc5Oeh9OKQQ4I/nVow5I56etJ5W3Hcng5osVzlUoB06nqPSnLEBkEBT0qwIeoIHNO8sAZx+VLlHzFTy8euf507yNuSR06HrVnyuSeuaURlh/dz60cocxT8sen0FBi4x0q79nzg4745/p6UpiGenWnYfMUWizyKTyxzjHH41oGH1H+FNKfKQc5qLE8xQ8rknoKGiBByBV7YewGaaYySNycA8U+UOYpNDk45z9OtNaH1H6VfMftyP8AOKjMeDkc896LDUmUjEDgevSmNCpHQfn/ACq+Y8gdM57CmeVkk8kk8YqXErmM/wAjI9KidOxzx2rSeJeSevXHpVaWMN1+mankBSMqaPIPHX1rLvLcbW6YHc1vyQZJO0ZAqjd6c11G8SEI7fKHxnBzwcVhUp8ysXzHnPmQ6bNeahMn7m2XzmUtgOqnAHPueleX+FtC/tbWH1cxOqOSqFl6nJJP054r2XVPh9c6o8kEt4DaEDIjTLP8pJDdsZzwP6VsaT8N7ayVwsksiBT5ayH7nycBe+Ac1x0cNPVyNJVUcrBH5FmuYlbcCFUD/PvW18P/AAkv9u3GvTRorlDGhkh2yIEBKgcD5ck/XNd/ZeFbG1YYhVm5jLFc9Uq7rCrb2J2qEZ1XhT7Y/pXa6SUTKNSzOA8AztZa5qFqzArLK9wi9wWYlgD35P616Pc2EV2m0rkeleewg6dqEdyqjhstx17V6Tpsq3NuhBycA57ms8PZqzKqS5ndHAX3w7s7e7lmhVkDD5lDHA6ngfjTrTwjZSHy5ImcEYOCeleiTxKy8gGqQtlVywHQg4rolSjLWwe1fU5L/hW+jo++PT4lPZtoz+dXLbQotMf9ygTI5I4Ndaibl5BXtSS2quvKg1CpJahzdTMtpWXGDnJrTtbrkFW+bPBHaqstrnGBg9MmkRSgxjHetoXiYySOj/tJncThysrLtbn+VXbHxNd2vIcyLjjeemK5aObaPT6mrMc4zn/JrvhXmupzunF9DuLfxs7RYkDKQGGM8c1yrFpCWZt27rnjNQRyjdyR9KkDggdxWkq0p7hGnGOw8JkehPWlVQBj04oB96cuM8cdqx5jSyAA4pQox705e/FOAwcYx3p8w7DduKUDA9cU4HJ9Oe1O2/5NVcVhEXn2p4JA4454o9R7+lOVf8impCaHRMVztO0npipxdSrnLnHp/hUKZJ4IqTYOTjrWymzNwRM9y7DaXI+nFRls55J9fak6+1HTp+PNHO2TyilR379qTaP6UAn60p6fT3qW7lJWG7QB6n6UdDnNDNgE1E7dR3FZstEhIIPakGee4603zOR9M0KfX9agYruEHP61Ulk5OMfnUsznOBwaqsu5R09s9q0iibkbMSf5nPFNxnoOKk8s8nOaDHkCtUQRsc8gcDikJzjvmnmMKScCkKBfftVARs3Hv7mqly27PGfarci4BxVby8k+1awRzVDE1WItaTkAHCk4P0r5c1Jme7lcHIZyce5NfV+rQ5s5R6If5V8k3Kh5HXOQGPPXvX6HwxH436H43xu3z0F01/QDKrL1/D+lR+aJAcD5h0z2pJYQoH50y2UMw5wQc/jX3qUVFs/MEla49HPI6gAc9KkJA9B7DoKWSPI4yGB6igx7QNv8QGM1ftE0mTdMHfYg4xgdOKXfHghvvE96jCsGwRzjJGKf5Rz82QOo/wDr1pKUWtWGgxm2Ng5H1NSI/P3CcnIOc0pXc2M5z0J71EjPH1BQn07UtJoN0SO5jbDAkYx0pROZBtA4Ixn0pmCUYMhwemTwabypCD7ue3Ws2k9HuFkPyFbjr9KkCux2xrnnAB5p0NpNdSokf+sJwoxk16V4X8FpYhLi5AeXGQOw/wDr142YZhRwUOab17HsZZlOIzWsoUVp1fRFXwP4EFvPHqF5GC6jMaOAce5969KgXbGevGMdsCoIkCKFA49KsxuFz2Nfi2ZZjLG1HOR/SWSZTTyvDqjDXq2+rLUZySMcHqBVpF+U49gPaqUTDHI/GrMLlhz1A6V46aPo7FyMfLx7VYixgMOvQmq0bAj046mrEbDjkYqkzFltOmePxqYDJ789cVXiYADPTHrUy9Bjt0NVcSLUQ9c/SrcfuKpxNycZyPWrkRAUf5xVAWF5xkYx6cZqzEvHv7VBEQe4J4GKtRqBjjv0qkJseEz/APWp6x8+9OUYH0pwOT6H1rRIxbGbKCox7jj8amGCNpO003AIOfu1qkTcjwADjrS4xxgj29qAvHTPvS7flGR26VSJFyBz0PfNLnaO3XrTeemRx2pMAn3rUB+fTpRx3PPvR0HWjBYk9apEmJJZ5BBGRVaW0znPf1raZQ2T1+nNQywg8HpXLY1Ofe03H5RkfWq0lgHJOAPfpW68G4j9KjaDOenTvUNFI5uXTwQT1JqlLbMhzjHOATXVyW5Pvzwfeq8ljuGQAR3zWTRojl9pQ9Dj1qWO4ZTgfnWlPp+BkfLWbPb+WwGM8Z4rNlblyC86ZPA6mr0N3gDrz6+lYMeVx1OOuKsxykeuPUilzCsb6XO7A9OmR0p4lB68H09KyILn5wM8e5q3HLn3rRMZcb5jxxUZxz/Omh8D9QKXf255p3MmitcQhxgDNc/qcJTgcZzwTXTsOv1qjf2i3CnKqWxxkc1ooqWhk/dZ5xrd0La3nbOwgHBr5O8Rai91qVzNOCTKxZgTk/QV9W/EHT5LPSrqQbldEZkITdzjgfyr5N1ZT9oYSnc5OcHmv0PhbDKDlNddD8x4prueIp03sk3+RmQRb23kHHUZ/wA/SllBBAJ4Byc9Pwp8MrZJXlTnPuaadjgscjPGMdvxr9Ebk5tyPjbu+pTeYq7cnA6DsPf+dNMflIuW3AZIAHAyc/lTmJmlOF2jgkf41LJF8jquN2eVBzVTltFux0XtZFeSQkYK7QB90nrUUjYb5uCxzto8uTLA5HofX1olPzKQcr6+3/6qSiouyNUktBWkOenBwMDpSmFVhJ5+boDx6dKQSREEKSxPTjpTm+UfL83Y+461k24tJaBqhUXewwCQB2HT0rqfAA8nxDC/HIIwc8j/AB5FcpEW2lsbSDgkfy/rXV+DtzahA2CseeXwCB09a8TNqnJhppvRo6cLzfWYcvc+kNGcNBHjuK6C3BIJ/UdRXJeG5S9rHuOTj0rrrYgKOc59a/FZL3mfslJ6ItRx9qnjXrmmRDcAasKODxz2qLHYmPVcewqVM+tNRcjjv0qZV29DgjuKzNUCNjr+dWI29eccCoACM+hp6csT+hp2G0WlIJ78elOwTx6VFHg+p/GpevGePrVGL0FAHGenWnFeT1HOM03qR/hU0a5AAx70rE3GCIk/L+eeKkkRdpwMnsKkVeh6kelKyjvnqKEh3EWLH065pjx59evarS4IwBx6/wBaCMcdaqw7lY2/Tgn6VC9ruGMHt1rSVcjg+tPKAnjjPr2pJFqVjC+zsj8+vStK3HyqOpAPNWWtlLNxnGTnHXFPitwh6YA6jvV8pLlfQYI8kZGaUR561a8vA6cDH160rRYByPTg+xqWgKoiyBjpS+ScEnjGMVZ24DEAk9OfY0eUNxGOn50WCxV8raDgdiefXrT/ACRngCp9uGHB470oXbx1x/SixZX8rk4/TvThGOcY4/8A11MVKqPQetBH88f1qbAQ7A3t64GaXy8YPbvUwGBx1pMYOQOahk3ISpbrx9aYyHB6e5qwRkA4pjDBwR+VSUQFB9T9KQLx0znjipCvPPrg96aP4QDgj0qrEDNuc8HHsOtM2DPUVPgkDbj8qYF5PGMjrVWAhKZAPOAO/aomQBcEjn261axnscenpUTrt6du+Kmw72KrcgnjLDOKruBVwpzjjJqN1BC4J554osK5TKlueSB2xSKu45IqyYtuR1z0pVh7YPHHTr1qbD5hkcXIUDC5B4/Ef1qzbwqDgjB9SOvrUiRYx6VZSHJPHOP/AK9WkRckiGSrdMFeR+VY3iFTM0MYXIVRz75OR/KugjjHXt8wP5ZFUZrQPh2HJ71nKJSdjh7uzyDx9RWv4Tvni/cSkHsPTHar13YKRnHP0rEUmyuw3YHketc3JyO5qndHdFSxOBxUfljPrUtsRLbo44z2pxT3ziulEiRpkDPH86k8vj1BpUXniplTP880WKuQPbZBJXpVV7fHQVrKmRt456mmtBnnpT5RmM8BA6cdxQqEccg+taUlvxz06VA8WOaCbEIPTNSq2M/TmmFPm6Yx6Uqjk/0qxE6yH3qdW96qjpUqP7/n60FllWB9Prmng1Arc8VKpzyOnpVgPHPXp65p49uB3qMHHHQYpwbOOc0CZKF78Y9qkHHfHpmogd1PVsnvj3qiGS/p7UZGeD+VRqxAA60ZyfxqybEm7nnNNBIzTW9u9B+maAsOD54x7UpfPfioywwMH64pkrlV46+9AmOeXrjv2FVzJk4zTHfOfrihPmPXP1qwTJoySAeg9DUinLgZ2n1pqL8tOUY5A59KzsMHQygZxQLbk+lTLjPXpU2B3yOK1ijJlM2wAPH69qRoMA5/GtARjjOeaZJFgcituVkXM1o8Zzz71EwFXnT5cCqjoTjt7daVh3KbAHOMdO/XNNCd+3pipymQfX1qPHr/APWraBz1NSjqQJjdepKkfpXx1dDyblxIGDhiADxzmvsPVH2wyHphCf0NfIt/iW+nckHdIzZx6kn/ACK/QuGJJKpfyPx/jeylRfr+hTdd+M7geOO5NPjjKJtU8nncP8+9NnYRhX6j+VMEpIG07R65r7yKlJabH5dq0TMxSMgnLDmmxSMccZPemnc4z179f6UqZj+UHj1/wrW1o2tqK2g6R2LEHls/nUiv5iZ6HvSLw3J6jBGPypjsEJHOOmBUOKei3J30BGBHHJ6U7g885J7dxUTBmwU9CDk9KXJj2qR14HarcbLR6lWJ0zyQ4/E4qM/fVj8rEckHIx6ZoRjnAIFbPhjTF1LV4IJFzHnce/A5/oK4cRVWGhKpLZI0oUpVqsaUd5NJfPQ7DwT4aFtCLycbpZB8oI+6K7iM7cdPqKp20flIoz06cYq4h9TmvwfM8yni60pX0P6iyXKaOW4aNKC9fN9WWg3QCn7gCarAYpDLgmvnHUufVRhZGgj85/A1YWfBwAB2xWM1xtHX86Z/aIQnk8HBBFZurZl8lzpFlwAAByetWEn/ANoVyq62iOA2R7kHFWotct2IHmgEkgA8e9aKsiHTOtSYMeMYIBwf1qdHyTnHNYFpqcTxoyuDxxjtV9LxTg5z9a3jNPYwcGma8Uo5GTyOtXYZRxWJDcbhy2CO+auQybcDOcdzW6ZD0NyCXJGCPbirsTcAj8xWHFN8wwcEc49e1X4bg4xnP0rVMzaNcHkcUf8A6qrRXAPGam80VsmZWLABIGD+FNx0J+U0zzAWOf17U8OCADnr19a1TTJYY3Hn3/GhVpc5PI/LijPGT+dWiRu30/xpMEDH5Gn9QeaM/wCQa0SAbgA89+lJke9KcD+dJx6fpVARlAPzqOdAgGCeh60UVzdAK7IN2PWo3UfL9aKKhmi3I2Qfp/Wo2iUcY4oorORqitcQrnv1rHuoV685xRRWLKKMsYDYySM9DTPLGR1oorJgSRIGJYk5x1/AVoQjOOSPpRRWqEyyF5xk9adj9TiiimSx+wYByc1DMg+bk4ooraBhPYytZ0+C8tZIpU3IV5FfIvxS8MWOmavcx2ytEgkwFXAAHtgUUV+g8LP95I/L+Kvjo+v6Hm8NqFZgHfB689alNuoiZstlcAHNFFfpdb4j4+W5XNoEZ8O3yjjp7e1PWAFQ25smiisqu5rIUWSRxjazD5vb0+lUzp0Zl27mAwTxjrz7UUVNPdmsOo6HS4t+3fJj6j/CrS6ZG0KuXfdz6dunaiilW3HMbBpybWXe+FBYcjr+Vd94T0aGOCIb3ZZJAWVtpB/SiivjOJP90Xqj1Ms/3tfM9a8MQj7LGcnGTxxjrXa20Y2dT0oor8uZ+tQ2RfRBxyamVeOpoopM7ESogyetWEQbyMnFFFYs1EKDPU1IEAO3qM96KKZTHjk1MqDKcmiijqZSLAiGDye9CxDa3JooqiSUp15NStErJzk0UUAORd3Uk0roBjk0UUAORRs/AVMiBlbPpRRVIOpMYxhuT90/yFPEYLuCTjDfzFFFMGKRlm7cHpTmQMTnmiikwiIVyjZJ60bcrnJzmiioZQBAc8nqP5UKgYqSSTx/KiimAixg46j6UFABjJPHeiipADEF6Z60mwEDkj6UUVAIAg3A5PX+lRsgGOT0oopdRoYVCtx7U0xj370UVoIRkC4wT0/rTTGME5PeiioGgMYYYyeo6H3qIjJ5J6UUUCZE8KsWznof/QaJIwq8Z6/1oooJIvLGB16/0p6xjdH1+YHPvRRTRBZhjUoOMY6Y+tWYl4Xk9j/OiiqLRYKbY+CegqCRRtx2ooqHuDM26UcjtiucuYxvzk9aKKxnsXA7Dw6N+mxBiW4zk9avmNcdO1FFOGxbFRAOMnFTIoOKKK2YkSBRvx2xT9owaKKRYxkGDVdlDA5oopsCuUG78qZsAOfaiikA7ywW7jntUqJz1NFFWBIFCnjpT1UUUUASbBk0qqGIz64oooAeo3Bs0/HJ5PWiimiBUQNjOTUmwbe9FFWgGgZzyaNnzYycZoopkDfSoZR8v40UVSEyFRhupqVEGD9aKKYkTogYNn0pQvuetFFQUSqML1J6damjHIooraJnIsFRmhkBPOetFFdRiVZYxnv1qpLGNpOTmiiofQgpyrtzgmoig296KKpEzMbXBt0+cgkHy2/lXyfexD7VKOcbmH60UV+gcNfDP5H4/wAc70Pn+hT+yK+VLPjjjNSx6dGrkhmzj2/woor9DfwH5j0JjYphfmbr7f4UxbVM5y2QfWiip+yZdBqQKMHJJx3NK9urJk5z0oop/aRPUSKEEH5m/P3NPe3Ut1PeiitH8QnuQ+UFPBNdz8OrGNr15DuLooAOfXOaKK+fzz/cp+h72R/8jOh/i/Q9GSFWU5zUqxL70UV/PdQ/q6lshWjGDyaa8YweT0oorz/tM7UQNGOOT0pGjGRyetFFZvcaIJIw3Umoo7FZCPnZCRklMA9T7UUVm9hrcd9hEDnZLINpbHI45+lMttYukurdN+5WYqcjttoorel8SJlsdjpdw8yhmxnPb6VuQRAb+SeR1PtRRXpx3OSexajJA6mr0A6Lk4IoorWJzFuMdRk1ZjY5HPGKKK3QMmQkjqelTJzs9xzRRWiM2SKoZsHpQOmfr/OiitUZ9BSOV5PWlHT8aKK2QCFcDqe9IV9yKKKpD6H/2Q=="/>
  <p:tag name="MMPROD_29362LOGO" val="iVBORw0KGgoAAAANSUhEUgAAAfQAAAH0CAYAAADL1t+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+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+eG1wLmlpZDoyNDcwMmZjNi05YWM2LTkxNDctYTI4Ny00YzEyNTYxNGFhODU8L3htcE1NOkluc3RhbmNlSUQ+CiAgICAgICAgIDx4bXBNTTpEb2N1bWVudElEPmFkb2JlOmRvY2lkOnBob3Rvc2hvcDo1OTk0Y2U0Zi1iZjg2LTExZTYtYTFkZi1hNDc0ZjIyZTVhZTQ8L3htcE1NOkRvY3VtZW50SUQ+CiAgICAgICAgIDx4bXBNTTpPcmlnaW5hbERvY3VtZW50SUQ+eG1wLmRpZDphYmNmNmNmOS01MTk2LTQwNGItYWY2ZS1iZGFiMjU2NDcwMWU8L3htcE1NOk9yaWdpbmFsRG9jdW1lbnRJRD4KICAgICAgICAgPHhtcE1NOkhpc3Rvcnk+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+MjAxNi0xMi0xMVQxNjo0NDowMSswNzowMDwvc3RFdnQ6d2hlbj4KICAgICAgICAgICAgICAgICAgPHN0RXZ0OnNvZnR3YXJlQWdlbnQ+QWRvYmUgUGhvdG9zaG9wIENDIDIwMTUgKFdpbmRvd3MpPC9zdEV2dDpzb2Z0d2FyZUFnZW50PgogICAgICAgICAgICAgICAgICA8c3RFdnQ6Y2hhbmdlZD4vPC9zdEV2dDpjaGFuZ2VkPgogICAgICAgICAgICAgICA8L3JkZjpsaT4KICAgICAgICAgICAgICAgPHJkZjpsaSByZGY6cGFyc2VUeXBlPSJSZXNvdXJjZSI+CiAgICAgICAgICAgICAgICAgIDxzdEV2dDphY3Rpb24+Y29udmVydGVkPC9zdEV2dDphY3Rpb24+CiAgICAgICAgICAgICAgICAgIDxzdEV2dDpwYXJhbWV0ZXJzPmZyb20gaW1hZ2UvanBlZyB0byBhcHBsaWNhdGlvbi92bmQuYWRvYmUucGhvdG9zaG9wPC9zdEV2dDpwYXJhbWV0ZXJzPgogICAgICAgICAgICAgICA8L3JkZjpsaT4KICAgICAgICAgICAgICAgPHJkZjpsaSByZGY6cGFyc2VUeXBlPSJSZXNvdXJjZSI+CiAgICAgICAgICAgICAgICAgIDxzdEV2dDphY3Rpb24+ZGVyaXZlZDwvc3RFdnQ6YWN0aW9uPgogICAgICAgICAgICAgICAgICA8c3RFdnQ6cGFyYW1ldGVycz5jb252ZXJ0ZWQgZnJvbSBpbWFnZS9qcGVnIHRvIGFwcGxpY2F0aW9uL3ZuZC5hZG9iZS5waG90b3Nob3A8L3N0RXZ0OnBhcmFtZXRlcnM+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+MjAxNi0xMi0xMVQxNjo0NDowMSswNzowMDwvc3RFdnQ6d2hlbj4KICAgICAgICAgICAgICAgICAgPHN0RXZ0OnNvZnR3YXJlQWdlbnQ+QWRvYmUgUGhvdG9zaG9wIENDIDIwMTUgKFdpbmRvd3MpPC9zdEV2dDpzb2Z0d2FyZUFnZW50PgogICAgICAgICAgICAgICAgICA8c3RFdnQ6Y2hhbmdlZD4vPC9zdEV2dDpjaGFuZ2VkPgogICAgICAgICAgICAgICA8L3JkZjpsaT4KICAgICAgICAgICAgICAgPHJkZjpsaSByZGY6cGFyc2VUeXBlPSJSZXNvdXJjZSI+CiAgICAgICAgICAgICAgICAgIDxzdEV2dDphY3Rpb24+c2F2ZWQ8L3N0RXZ0OmFjdGlvbj4KICAgICAgICAgICAgICAgICAgPHN0RXZ0Omluc3RhbmNlSUQ+eG1wLmlpZDowNGZlNzc1ZC1lNzQ4LTI3NDktOGU0OC0zMjc4MDkzMjI2ZDE8L3N0RXZ0Omluc3RhbmNlSUQ+CiAgICAgICAgICAgICAgICAgIDxzdEV2dDp3aGVuPjIwMTYtMTItMTFUMTY6NDQ6NDErMDc6MDA8L3N0RXZ0OndoZW4+CiAgICAgICAgICAgICAgICAgIDxzdEV2dDpzb2Z0d2FyZUFnZW50PkFkb2JlIFBob3Rvc2hvcCBDQyAyMDE1IChXaW5kb3dzKTwvc3RFdnQ6c29mdHdhcmVBZ2VudD4KICAgICAgICAgICAgICAgICAgPHN0RXZ0OmNoYW5nZWQ+Lzwvc3RFdnQ6Y2hhbmdlZD4KICAgICAgICAgICAgICAgPC9yZGY6bGk+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+CiAgICAgICAgICAgICAgICAgIDxzdEV2dDphY3Rpb24+ZGVyaXZlZDwvc3RFdnQ6YWN0aW9uPgogICAgICAgICAgICAgICAgICA8c3RFdnQ6cGFyYW1ldGVycz5jb252ZXJ0ZWQgZnJvbSBhcHBsaWNhdGlvbi92bmQuYWRvYmUucGhvdG9zaG9wIHRvIGltYWdlL3BuZzwvc3RFdnQ6cGFyYW1ldGVycz4KICAgICAgICAgICAgICAgPC9yZGY6bGk+CiAgICAgICAgICAgICAgIDxyZGY6bGkgcmRmOnBhcnNlVHlwZT0iUmVzb3VyY2UiPgogICAgICAgICAgICAgICAgICA8c3RFdnQ6YWN0aW9uPnNhdmVkPC9zdEV2dDphY3Rpb24+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+CiAgICAgICAgICAgICAgICAgIDxzdEV2dDpjaGFuZ2VkPi88L3N0RXZ0OmNoYW5nZWQ+CiAgICAgICAgICAgICAgIDwvcmRmOmxpPgogICAgICAgICAgICA8L3JkZjpTZXE+CiAgICAgICAgIDwveG1wTU06SGlzdG9yeT4KICAgICAgICAgPHhtcE1NOkRlcml2ZWRGcm9tIHJkZjpwYXJzZVR5cGU9IlJlc291cmNlIj4KICAgICAgICAgICAgPHN0UmVmOmluc3RhbmNlSUQ+eG1wLmlpZDowNGZlNzc1ZC1lNzQ4LTI3NDktOGU0OC0zMjc4MDkzMjI2ZDE8L3N0UmVmOmluc3RhbmNlSUQ+CiAgICAgICAgICAgIDxzdFJlZjpkb2N1bWVudElEPnhtcC5kaWQ6YzlkZmEwNGEtNzA0NS0xOTQyLTk4NTQtOGY2MTE1M2M4N2NiPC9zdFJlZjpkb2N1bWVudElEPgogICAgICAgICAgICA8c3RSZWY6b3JpZ2luYWxEb2N1bWVudElEPnhtcC5kaWQ6YWJjZjZjZjktNTE5Ni00MDRiLWFmNmUtYmRhYjI1NjQ3MDFlPC9zdFJlZjpvcmlnaW5hbERvY3VtZW50SUQ+CiAgICAgICAgIDwveG1wTU06RGVyaXZlZEZyb20+CiAgICAgICAgIDx0aWZmOk9yaWVudGF0aW9uPjE8L3RpZmY6T3JpZW50YXRpb24+CiAgICAgICAgIDx0aWZmOlhSZXNvbHV0aW9uPjcyMDA5MC8xMDAwMDwvdGlmZjpYUmVzb2x1dGlvbj4KICAgICAgICAgPHRpZmY6WVJlc29sdXRpb24+NzIwMDkwLzEwMDAwPC90aWZmOllSZXNvbHV0aW9uPgogICAgICAgICA8dGlmZjpSZXNvbHV0aW9uVW5pdD4yPC90aWZmOlJlc29sdXRpb25Vbml0PgogICAgICAgICA8ZXhpZjpDb2xvclNwYWNlPjY1NTM1PC9leGlmOkNvbG9yU3BhY2U+CiAgICAgICAgIDxleGlmOlBpeGVsWERpbWVuc2lvbj41MDA8L2V4aWY6UGl4ZWxYRGltZW5zaW9uPgogICAgICAgICA8ZXhpZjpQaXhlbFlEaW1lbnNpb24+NTAwPC9leGlmOlBpeGVsWURpbWVuc2lvbj4KICAgICAgPC9yZGY6RGVzY3JpcHRpb24+CiAgIDwvcmRmOlJERj4KPC94OnhtcG1ldGE+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/eHBhY2tldCBlbmQ9InciPz4jUNutAAAAIGNIUk0AAHolAACAgwAA+f8AAIDpAAB1MAAA6mAAADqYAAAXb5JfxUYABFFQSURBVHja7L13nF1Xdbf/7L1PvXW6pFG3ZEm25W65N7CxjW1sejO9JYEQnPYGSHhDQgghEAIJvfdiihs2NhgDbrjbcpWtYqtLo6m3nrb3/v1x7owkk0DeN7+8Ccl5Pp/RnXtHc8u5c893r7XX+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/eTjFISgo+O3hzLNSOzke0ZzJiOMYJSXWWrTWaK3JUkOWZRhjMMagjX3GPYiDrrmOixACpSRKKRwXHEcglUEqgzYRvu9Q76syMFDj5psDUbwLBQX/NRHW2uIoFBT8J3H28//KpnFItxPTahgaDUOrYWm3BcQeQWUITBlrSghbwdoywpbBhADoLMs/yEL05FodfF2oXyvoxpjedxZrLYgMazMQ+ZdUGtAgDJCBMAjR+x2RIbMnEE6TUimgb9ClWhGUaxnD83zmz/P5xEffUiwACgoKQS8o+O3nJZd27eRenx27mkxNaLpJLrZWgLWWLltzORUeUnhI4SKlB0IghEOcJMwm0qxRgALrgHXBWlB780th8ks46FK4zxR0+4xr1fwbafNFgNAIofNLqdFpDEL3xFwD6exSoHfRD1mW/xwJJgat8UoBA7U6k5NjOEIiJfjKoVwuM2/ePBYv7mf+EHziyxSCX1BQCHpBwX8tXv2Gv7cbNozRmanT7fYTNfvptKuYeB6ZKaNEP8IpAZDqjMxkOOXJPNK2DtYorJGAg7EWUEilAAdrbf5zFBg1J+jS3df7JBsO/CzPfi+E/fWCLmpzv/9MQUdkSAmWbL+gi6x337mgm7SGEALHFThWoE2MiVOksgSOS5J05gRdaEOaplhrUUriSUVQvoqg0mRwqM7ylYMcffRS3v3uFxciX1BQCHpBwf8bTj1jzD543zbirk/gBwhpieMYpKRUKmEQdNoJfljBGENmciFDJQhpQMS5SCe1ufR4LsASIQSzOpz1Uupz1atW9gQ1v8UIC0LMfQlhkVIiZH4Hxug5wT4osu5diqR/bgGQf2W9CD//PcfznnHGMAddzQiQjoNSCmMMVvd+rg1Gaxwnf76CfF/f2vznyhG4SJLY4CJRWKS0QIKxXTLbQjDN6Ggfp522lK9esaAQ+YKC30BRFFdQ8G/gjOe+3z78UIOkOw9friDLKiRJiBQhSiksGm001mQkiYNQ+UcrTdNeXGzz/Wrbi3RlhpDyIDE/UFhnBd0ac4BYi/2C39sbj63+ld/XWbZfeAW/VtBnE/JSytkVxUGRvdbZM+L7gx9v9g7SJIE4zhMAvo8SAozB2v2vL38M0Sviy7A6I3SqCG3IbERmUgQpSkDoh3iuYduubXRv2siiBftspDeycCmsv+dThbgXFBQRekHBv40jjrrLPvbwJH5pmLgjc+UKfVAKjAEpQEowMr+udS+yFSAcsF6+160lOAGkBqxGuRJEhjEZfgiJ3JN/EHsRtTA6j26NRvSiXbcXjQtt0CaP7JUAx3FIpJhLgR902RNk11Vzt+cp9dn/l++Z29QctL631oJVeQbAOgiRbwO4rovRkjiNCbwynufRarXI2AMIhFQ4KsBxPAQOmbZoLXD9gCyFTGf5K3FdlFK97IFBhX4euWd5lT5WAC5KuEjhYbJ8kSKMRkiDlAnWpmQ6xpoZ6n0OZ55xONdcM1CIfEEh6IWgFxTAS974d/ahe6fYscMSdefjMA8pFpNmHjoLQLrg9wrRtAbPxfV90ijLo1op8yjagrUSMpWLeSZAepDmka7rOxiboJM2kEBpOv/dXlGawuIIiVISV0g6nQ4l1ycIAgLHRUidR/pGI4Qg7O9DSonrKjzPw/ddPM/D9RyklPi+wJj9kf/sXnn+lCVpN8EYQ5IkxLEmjmPiKCNNNToTzMw05wTdGkUURSjlYYxhenqaeaMOWZaRao01am4BkKSaNLWk2uCoAOU6CFwym2cqRC/jkJr8+AlEL1shMXp2oaTwvRJZluXFeaQIkeK6AteTKDeiMbWdSiVGBi36+9usOixg7ZH9fORvXlAIfEEh6AUF/xP4vTdvtvfdvYX7nhzCpCrfMlY+yg1Q0sdY0Fpj0wQ8D8fPb081mG4G1kf4PqgtuTjNFokZA6nGGpA2D+groUDbDlkyjXCaJNkUmY6olCOkN45OmkRRFyu6VGseyxaPcMiKxSyc388Ra1dRLSv6h6oMD5Sp13xKFUUQKhzHwXfc/IM8lyqfTc3nn+s0TXv95RLRy79bbC6SWoOTR8uzRXf5Pndvn946ZJkm6mbEcUpjps3ExATNRpdGc5qJ8RkefnA7e3Y12LL1acZ2t+km4KkhXH8QVw7S6vjYrIq2FRQDSFnG6hKJFmSAcYL8+Uqdt8MJg7UphjTPfAiBVD6uGyIJscYhTSQ6sWA1lX4HbRK67SZkXXAtjojBdvHcDietW8XNP19eiHtBIegFBf9d+KP/da29587N7N7VIWqVSJKEpFumYU/BGg+sRCkf5fhgHdJMY7MMXAchJTZJe6IfAC44FUoVl0Q/1du3TiBN8xYuY0G6SKkwWZf+vhKub8C0KFUzFiysceRRh3HM0Q5rj4F6Bep1CMsgFZBn3VGA6/XK31Rvu7pXDydkHuX6zq9q1TO714QAY/Xcfr7rusieIU3WS70DiNnU/jPuz+hcW+nV30mRP40kBpOCycDk2XxSA81p2LsPpidg/cOwZaPl4Ue3sWdnlzR1sLpEu5vRiRPKg8OkaUqctNFplL94ZXF8ieM4eVW8kRgtIFG97YAARIBQCssMSIMQFs8ReL5FmA5JPIPRkyTJToYHBSMLDPV6h9ElktNOO4TL3/a8QuQLCkEvKPht4rAjr7GNKcX4hCGJQqCClHUwPgaD2yd6kXieKpbkzmnW5nvYloSy75DpLtZaKuWQNE1pttrk2rse5cygHHD8DkEppl631PsVtYpm5arFHHXMCo4+aiWjCwepVhWGLn4gqXl+rypVkxepZexvKxPkNau9/Xtk72ezFeh5Cj9LvYMi8/3f5+KcZRmO65KnsvOCNtnbw87SFMfxD1L/2fPBbPGbVAJ6RWxCiLnfNb2qfYWPzjIym/UyAS6z645Mg1QOUWRpdTPS1DIz02Xjxqe4+657efyxLTy1IyLulGm3JJ2ZOnG3jonnYW0/0vaRWQ8pJdJRSCnRIk/Zzzrjmf5O3m9vJVZ7PQ+cANcp4+BirCXtRmjTAppAl3q/x4oVS1m5sp/vfMsvhL2gEPSCgv+KvO7tn7U/v+kh9uy1OAwjmYe0g1j6QfeT2QCdBujUwRiD099Lk2dOHgWa/UVk0lgQKZXApd2ZJjMx5aAMQCeKCITLgsUTHHJoHyesO5ZjTxCsOBSGhyEo5Vvuqc4jb2wucI4DmYmwJFQcF5mmWDKszXu8Z/e2hcwNZLQFbL43nVeJHyjoFqgcJMZze+W9anLHcUAIrIF2uw1AuVxGSAnWYvRspb3Jb5s7M+RbCEnczav4rUEphZASnWWkWYzruigZ9n5Bz6UDLBZtDMZIrHCxJv9pr8wAISBLQWd5S32nCWN7YcsT8PB6WH9vymOP7WHvri5GBCRJQmTj3qJH4ToejpPXCLSTp8B1ccs1HFmm24khknlRorb0D82j22xhbEwpyMhMg3Z3DKUs/f2GfeMfZ+XqhZx55ul84VOvLsS9oBD0goL/bF71pr32vrufYvfOiDSqYqiDrhElPQVR5CLotEGlCE+jlCKb9EB7c5GwQOAgUDLCUVO00kcZqFqcYDeV6jSrj+hj9eoai5eNsOKQEU44fA1hyaVUCnDcPLK3tlfgpjxmNVInud+6V3KADKu7CNVLH1tLmuXpcOkESAGZ7aWyLcQJdGJI4zylrTUkvex+M8qvpynMdo4lSf6zXkBOmsD4OOzdOw7AvHlDDA2C60KgQTn5937Q+/LzVL9yoFTuLUI0CAmelz8nx4GBQahG+e3IXm5Bki8OHAsyr+yfbYXDSKzO9+qlUiCh3d6F7/s4XglwsAiarS4TU1M0O5pHH9vIlqearH9gB08+2mH3Lp/O9ABZWseYQWT/scRxnBcL2hQ60/mTC8N8HyCz+ZeU+QuzJj9IIgPPw7OSpN0FxgnrbY4+ephf/uLoQtgLCkEvKPh/yZve9Cb7jatG0fEg2likHUIyiLRDpLqCSSsor5oPKkGDTXNBlwmoBITA0cNI7WOFROp8X1lqi5AdlJxk1Zo+zj13CetOgVWrYdnKXPzaEVTK4GUgZ90cRO6tbozBcfK99zS2uJ7I98W1RfkCm0Ukabu3l10iiWNa3Q6dTodGK2JivMXOPVNMjsdcfc1PaTQt41MRzZmEbpLmqeZeJB6bRQel2mE24s5v01oT+BWsFUSdDgBBqYQgr1gPzay1K3mGQM56tvdc4UhwHNAmwvMlg4MD9PVXWLBgAStWLuOkQ6rU+wKG5w0xOFSnWvcIAhfPlziuQLoKdF6ZL3AQygWrsBqyTOOW8pS5NgKjJVZKhHARSmEQREleT2AyaE3Bpo1w+8/gxzdu48F7dtL2D4E4Al+hfIXOOvneuhD5myRdcINc0LXOCwIAZL7Q8ISDMqDVDErtRqm9SLULpfYg1W7Gd3yzEPeCQtALCv6juOSChr35pieQVGi7EpNYMB7CdfPztomRKu0VVVls4oHtxw8ChLCkWRdjuzhBkyodLE8Tyy047k4OPczjRS8+gXOfdQpDA4p5g/2YrE2l7OShaJyCcUBUIbFQE5i0i/R6u+FGo6RC49KOwffylPLUVF4sNjEJ43tg9x6YHodH98DmTV22bt1K3IUsFUQdk7dsBRXibtqr9Fa9/u0MbRKMTkBrSk4AHJxuP/Brtuf7X0Nr29tz171qc3NQlXwcxyjl4SgPaxVGW6xVSJG7w8W2jZAaSW7/Wq2GLFnUx4oVFRaNQn0ARoZh4VJYMB+qfb2FUAhhANJ08F0PbC7oUgkwkEQZruvQnGlS6+/5zWeANNgkIU7aeJ7HI2O72bhlLz/90ePcdss+du0o0ZhaQBoPoNzFKLefJEl66X6BTlog88cxSYwbLM+LBW0LKcH1FC4yn1iXpCRMsmZlPyeftpAvfbnYby8oBL2g4N/Na9/0RXvD9RuZGKsj9SEYFrBw6FCm0SSxwRqvV7mtiZM21nZRjoOOMpA1PGcEgCSeLY4SBPWMaGYrp5+0mJe8ZhVnPwsGRqBShdDLs/Q6ydBpC09lSGNJkwzfLYNTywUmMETdJtJVuK5LlMR0u10mZzrsHmuz/sEtPL25wQMP7OTJx8fZNw4mqeN6VVwxj6Y3D9PM8hDU68fxqxjtgnVwlJ+LaK8ILM+hZwhX4PkOjuPQnZg++APNgdF6bj7z68gy01sQzDrazTrD5bf7vo8xgtzvRpA7zPu4jp8/vm4ilUFY0CYhyyKUaON5GYHXxYhpjN5Lavfgew1GFnisPWI+Rx5zJCsOqXHCMYMsGJlHtVrHUT4ISGMLxuAGaq5GMGsnaK3xq709ex2BEExLCyog68DYHnjoQbjhOvjZzU+ybWuXsDpKtzkNUlGuVkmzDkm3i1AiX/DF/bljn4oQJsPYDGXy4+cKSZJNAXvI2Iwf7GL1US4XXbyGv33PSwtxLygEvaDg38rrXzVuH3lYs2uny9SkpWsbCCGo1AzNaHNeDObNh6QM1sWR/UhRhszgOZKSJ5ls7MT3x3HcKYTcgl/byZqjAp5z0aGcfurxnH7kYqYbBqliKjUXS0KWZUjlYbWPcnJjFm3n2qJxexo5MwM7p+Gx9fDQ+pSnNzcY26WZHpfs3RWze2+LijdEmqakNkYIg+snKDcD0c3T4cni3icxw5KhdYy2HQxtkB3ibJywnFKqZrh+F2QbQytPjztNFlTzQjcp5dyXEGLOyjUIgl97jBt6KpdvDdZ4GC0x2sVkLpgSUUeBKYMpgSmjU48kcoiiiDT2aNmjer1sswsKndvVkoK1BOUQay3G9qrSZw/kLGaY4ZER5o26LFoMKw71WbUa1hwOKw+FchmqpfzuJQaJRmLJdIYrFCL184WVBwiwmWWm08rnwKsS11xzEzf8aAO33LKZfXtrSLuSknM4jlhJkiR0/BbGJlirkS65kx+QxgaiDKc8gCsVOu2SRFPAJGHgsWTpAhbMd/jZz1cVwl5QCHpBwa/j8NUfsU88CWX/BLrxCCVvlG6aYGSHSs2Qyt0IIWh3Q4hL+fQxUwUbkJ/hBWXl4voJ0tnNvPmSdScO8KwLhjjhVJi/BHwFqpO7jQZhHpV2kwZaa0phDYFLakDJ/Q1jjYZm8+bN3HLLLfzyjnt4eMtKpvcFzEy30XENR8wncEZB95HGuRmK1pqMBCEM0umCjNGmhckysMOUqRKWXIxNMSbBCyxeoEF2WLVmAQsWlTl0TZ1lh8DIfKj1QVjK09bz8qL73GxO7q8kn73U+tcfZ53X5PUEvddzrvOEAQamJiDuQmMaxsdg+1bY+ESXTZs2sXd3i6cnF/ci/F7KHk2WZXlfeZLkd2ItKIF0HBzVs341BmMMvrc4r2KPd4DdhgonqNWb9A00qfc1edGLzubII4c48oiVzB+p4/VMfLIsw6aawKlBDHEaoZRCugoZSLSGqUZKX5/LzDRs2gS/+Bn85IYtbHosY2ayn1bWwvgZUhkMBp11IY3yA+OWcLwSWauD8qtUyz7SZHTjMdJkEiEzfK+B1fdz9rMX88Pr3lEIe0Eh6AUFs5xw5I32oUdaSA7F9RcQZSnCk6Q2oVwPSNOUpAtChNhOXvgVuBprxjByCs+fwvH24ftT1Ppi+vsyXv/aSzj88Hkcc8w8apW8VCzppGid5n3NlW14eBjKQI3U+giRi9vYGEzug7vuhKuv3Mkdt+2k1QTfmwd4xEkMdKmUKwRBLtxxt0MSt7CklIKYRO9DySmEu48w7FCut6nUU8KyJPCb/Pm7X8X8+fMZHh7Gc0s4jkcY5uYtxkKno/EDRT7W3JDRJdMRiHyvPkj2p9T3u8QdoC2/YQ89Mb1paj2P99kq/dlcd27Tmqf3lXD3LwQM+aS0sNfvbnKjmZl2xL6xBrt2TzA1HvPFr1xBa0YyMaVpzgiS2MVkVbS1mLROlh0DpoxyHKQIETrIH99YtNFAG6laCDmN4zdYfmg/55x3HOc+p8rqVTAQNBkeqOZvbApRFBH4wf6pMwKI8wUFMu8GmJiGhx9+nDvvfpQvfM4w3RC0WzFWhpRKQ7hBnSiVdCKFcmuYLMRmXi+zkICKwe/iuC52wuBgSdjOQKXJc567mm9dsboQ94JC0Av+Z3LJ+Z+wN//8CZRYRbl8JNOTg3QpUQprRDrGJNN5pKcUIuhHyRJZU4Pj4RORZruwYpqBwZSVq8qceOISzjhrlKOPgiWLesKVgNUa37ME/n4RbMsncoGyJZJuQBx77BuHn9/8AFdeeQ9Pb45ot4ZoTFexegnV6kIkfbRaCWmaUq3m/eydThdtUgLXp+Q7eKGkVtGcc94yBgdg0TJYvhwWLIa+QfDD3HU1iZtUq1Xc3nax1vs1uGdUl0fAQKoj0qwDIsNxBa5wCWxPkP8vP8epCOcEvZcDn9PB/FJgkb1JcqoXhcu8Vc1C1HOQkwocOdeNTpKRL74ciNowNQMT+2DXTtj2NDy1dYyJMcP1P9oHpozjOMQRpFECSMpBH2EY0mzsQThNXK9FavYS672ElYhavYSjxnnr60JOPP4E1qxZQ3+lRqns90Q8yVP9WKyROJX8OMVdSHTe1YaEH10HDz8Kd9y+j/vXb2BsrIU2LjhlUDUwPiQ+iDL4Po4HmWmBngCt8dIqZeXhBBMk6UZa0WMsWWrZ8vR7ClEvKAS94H8Gb3zDDnvD9RvZt3c+UrqAJjYZUincUkBmHXSscYMSaRQBKVJ2qVRS0niSbnsPo4trNLY9whGHDXLB847mvAuP5PAjQ0q1Lsgo3282HTzpIXHIsJh0AEUZUkg7sDOATY/BXXfAzT/Zzn13baU1I3GkS5aA65ZRykdnuUOZETNYvRtI6V+cMrXrG1QrMDDQx1HHrOS8C07jxHWHMbqwn6EBH8fRyF7kqyy9HjcHbG+euZnOL3Uu4AInH2bSG79qem3cQv7Lx9H+Owcg/4rqzAm77q0TkjnjGWMMxvaGw/QyAi5hr+k9ziNY1csKuCrP+2PBSjQin94mFQKX3joAi2b3nt088eQe7rxtMzfftJ7HH5+i3ajS7lQZGTqCyUkPYyo47jBxagEHIQKwPhYXqUKM3sbCxQnPe94RnH6mw9q1sHpNvtBI4gbYNoEnUXK/xW3SjYl0SrUyApTZsKHF9dfdx/XXrWf9g/uYmAqoDxxBp9VPmpbBGQS3nKdPHJX3L3a3ITKTR/CWvNofgZAzKLWH8y5cw5XfX1mIe0Eh6AX/PTn97M/ZDQ8nTE0O0BecQWyy3ErUkXkkisFYB4QL2iIcB0dqsnQaz2uj02lqfYpzzzmB33l+H/UhGF0KI6N52zEqw9BB0iWxDVzhInEARZrVmRgzPPnoLjY9HvHlWx/mqSdSxvcm2KwfHfcjTB1hJWmSn56DoAJWYoxBum3Ccsoxx63m7PNKnHs6DA1AqZQ7woW9832cQOCBEEkv+2sQxuYb9jZ3gUMIDNN577twEE7Q+5nEpJY0Mfi9Su85X/ZZF9gemdnv2/LMy9ko/9fhHrggsICYTbnnl9rEeU+9OPA/2f1LgXZv2pzTe2BheqnpfAEgA39O0K1RIPI+89kVSmZT0jTF9UqQ5VH89DS0ZmDfONx+K/z0pzt5+OGtGFtHqCCPmqUiSxSZDanVqjSbT2LZxMhIC8NGRkcjzjt/BUcfM8rhhw2w9ojleFLQ7s7gKwfH80m6CU7oEyUCm9VwnFyU9+yG9Q/Ck0/C3/3DD4k6g3R1FSv6sNbNbe6UhCDAV5PEk9NgA8JqHVcqus0WiGnq9Rbjk7/k8CMHePSh3ytEvaAQ9IL/HvzeH0zaq6++j93bYlxvOYoFREkHFfjoNAUMynWxVmOyCKwhcBVJPAWMU682MTxNOdzDJS84mte98RKOXFOjFMRgZ8BJ85O8gW4MghE8X5Jl+eTSmSY8/jjccH3E9dc9xNZNGis9EqURysO2LdLxqNZcZqafhnQzffMUrfYWdLaXQ1fN46UvPZOLLj2ZFYeUCEsTeDhYBg6KaOVc25d9RgSs6Kle7xKUEbNjy//l0Fn0PN7FrNXrgZd5lJwx/O96XxzSZ4T8s97xB17/F2P5A1/2QWuCg3hGZsGKg+9OovM7EQmgMXR7y5/89cVWYNIKjZbDnbc/xre+cQN33vEYjVYHkwzSDS7AxHUQEt8dQNl6z9bX4gpJls3Q19flrDNX85zzapx4MixalHctVKsQODHd7mRuhCPdA15FgInKjE1m3HTTo3z8k9/nrrt34pfXoMUism5IUFlJFPf3FjJRvuqyvQxH5kEqARdXuWgmKFV2c9KZg9x0zdpC3AsKQS/47eNVr/uO3b5NsuXpLuPjAUkygMMo6LwvXIZObwpY7q5mrSZJu6AzPAnYNoODlrPPXMnzX1jmpHUwONLTnBTKThPhRSBjMmtwnBKWgDitMD4BV199Jw88uJ1773+SbdsMrUaJtDuEsMvwSzWiziSleYtQNqQ908SYNrWa4dTTl3PppfO49PnQbuUB5fAwqF5tVMIWXKHwxWgh6P+Bgm7wSNIAoSpIC51WboEbJdCYhEteexcm6aPRaDIzHkMcItwaQkhMHOF6mjR5iiBo4rh76BtosXZtH6eefiznnLOaE44r4ymDIc5nvSNwXRdBgEnqZOSFdHEKu8bgRzfA5798Jxsf3olbWUmaDOQWsm6WT4ZrNcEaRGmYgcoIE2N7CLwKymvSiR7GiscYWdLhuFPmc8TaCh/+s1cW4l5QCHrBf31WLLvR7tkH3c4AlhJKLcDzyxjtkvYMTcL+p4k7XbIor9r2vQylpnDkVpS/mbVHefze7z+bF1x6HA4JmY1whQOEoF0y5WHI/crjbq4f27fD966Ab33rLvZNZLS7itSC44dkhtwQXYSIMKQuvkSabidKI447dgmvecMFPOfcYxkeNdQ80EQIDIoQZUNM4pJlFs9xYHaa578gaEYcfIMV+ffmGadvl+YB19SczO6/bvZft7967hci+Xe9Rxb3X1Hc2QfQz1Du7KDrCbPDWcwBAs3cfHgxd3t20PXZA2OpHfT7zyTN0tzpzfHwPX/OOCczGc1mk8H6ANoIbrv9Cb79rdu45bYtNGZqxOkQMzNVhOojaZcpVfoxmUcSx3mdguOwaP4Czj2/yoXnw3HroFbL7d4BhMy3d4ydRs7+vVGj2+5j2+aMK3/wU77+lfvZ2VnJ9ETeHyiD+ZSqI+jEp9vpQipwqv1knQ4YixOGQETWaYAr6OtzeO7ZVb55xdJC1AsKQS/4r8e733WtveLbd/HUVoMSh1CurSBL5xHHHmlWAXwcp4I2YE0M8jG8UhmBS9xqAm3Wrl3Iq165ggsvgSXLcivuJN2HTppUygG+8smHmvjMdBJSXeKJDU/zg+/dxfU/XM+2bQbJIhxnGamu0I1djAW8AOl4CDegVBqgWq3yz+/3WLUqj/oDH7xSrjUpDUInBVI8FAIf8PP9W3uAUP8PF/SU0q8V9GdmLv5PBV0b3TPJyY9BkuWv13VcBILGzAy12gAWSauZV9e3mvDQI3DPPfDtKx5m9/aYJAWTeYRBgJIezeYMEkGp/AjSbsYvJZx44iiveMUpPPvZq5i/wCLENNDEWI0QIYJ+dNqPTSDq5vPeb3kYbvop/PgnD7Bz62Q+6MeWQblIt4ZBQBSBcihVqyiV0uk00Dom8FOGyhtI9aOsOXIeP//p5YWwFxSCXvBfg5e9eK/94TVP0ElDaqXFSM+lm7TJsgytc09yV2mUA5YIoRPKjkInDUoDT3PsOp8Ln7eEs84ZYdkhIT4OAg9rSwhRygeckFd+tzowNglPb4Of3QDXXnMfGx+fwGWUkl8Da4mTGEdNo+UOvNIYIwsT1hwVcOLpo5z+7CUcueZwgkgThj7QJrMxSlgEgizLi+IcVUFJiRA9pzjbM2zJIE1TwrLbSx/r3kCTpCeC6TOEczbl7uZCbXMh1f+np/BnfFzVv/Pja+VU77vZVLuz/3JW3H/dY8jOAVec/FDYXuWePWBLwXLQQmju0kuesY7oWdH2cvV2LiLvDXjpTcKZNZsr0XOeS5K8b873csc4JPum23QTwe23b+aWnz/ObbduZ8dWMNEoSVIiLC1hupE76fVVylTLlszMsGyZw4teejQXXQzlKvQNgOtasLsJXMP+2fWgkWzctY0H7jTce2fMnb9s8vADglbbp1RajHJD4kwRJ6a3p66AEkK5CCEw2QSuF5HqPQyOzDC+64WFqBcUgl7wn8fZ5/2TveWmpyn5aymHx9BolkgyB+V6CMeSdNugFLV6HZN1aDXGgIS+vjpJs8H5557OS14tOO0sGJ4PyjFI9qGAWBtc1QeEpFE+QGv3Ls2VV1/JV77xLfZNnER7cj7WeJT9xbhmlKibkZGiUETs4KxTV/GyyxZzxrNheCHggfI1AQov1biuIjMzdKMWkBEEAa7MswlYZ3+U3RP0g/aF5wq+/2cKupDdXxV0ZgX9gMD7/1LQE52hlELr3jz2XqSue8NngnY+bAXXBUeik5huluD4AY5byasOeho8thceexhu/Sn84Ad3s3HLHkbnncauvduAjP6ySzceJ82eIizPUCrvY9Ual7e9/Xm84AUn4akJOtE4oaeQ0qDTlMz1sXgIltBpwP33wbVXwo0/3sjGjZMYHKwIesc1wHECHFVGa0uaJCgnQae7Ee4MfQMTGLkZL9jOpZeexOf+sZjPXlAIesH/yz8gcbeFPlyvHyklcRKBlKgwQmdZLlxR7jBSDkvE2eNk9klWrqly0ukev/uWBSybN8r8+aM4IrcEJROz/Weg8xTqxBRsfgp+fBN8+4rH2Lq1iRDzsMIhLJVwZESr+TRWPM2aNRnnXbCQU06ucvazltMXeASlIA/v497ENAG4LjO4vfnfMRCjibBYoIo1Ho50csMXEgQJlgiNRqGQSBzqv5p3P/gT9oxUtX1Giln9esU+qBjN+ZWUePrvPOX7ht8chYvefxDZMwr0wFJm/xbBv7T+6BW9zUW1tnc5m6L39zfT2wMWEr0timYzplz2e33rGseRpFmXLEvxA4USbSwWbQIcWQbtMtfkLgAdE3e7uKXcWEa6JayBnbumaLQUf/2Jr/PYox02PNImnR5G+sdR8Q8liT2izjT9QyHVcIpjjh3gwgsGOetMOHRl3t9O2msjjFtktoVTK2MRTMRNHtswweYnfT7y4Z+wb88wjaklKDtElnlEUQfcNuVKhY7px+pSvv4zoIjR6SRDgx1WHya47dYjC1EvKAS94D+WM4//U3v//WN49f/N1IwGfBw3JLO9qWBBN89NZxIpJEpIyDRusJ21R5e47LUn8OJXQH+lTdAbvaGzFIVASB8yS9q1pMbj1lue5pOfvpaf/WInjnc42q6g3ajjhUMkOp9BjpmmWjWce/4qXvPqgJNPhXoNPA9UFqOjDiqzoCq5uUuaQJKgh2ukKeC0UDKbi6w1JXTq4Do+WWYRboIiA2JiG5NleeRYkfMKQf8PFPTZl5+klkzH+faIyNA6w1EADSwWY0OU8XMv/wNfk9Pri3fI28qECzbP0CNhUsDOHfCDKzp8/au/ZNsGBWYRiFr+92vGgN2UShNY/SQD/RO86rKTeMMbL+XQZSVEpkEl4MTgCIyUJEBkq3RbsHM7/PNHG3z1S/dDFlKtLsUYQzvald+/GkF4g9jEQhznx9g2cZ1d1Pr20OrcxaUvWMN3vv6mQtgLCkEv+P+P979f26uvfJJNT0i63TKZzlAyRQhBpOOeg1YNEgkioNzfj7B7aE39hPrIGK955Vre9IZTOerwGtDOBVVDN9VU+vuY6cZkqowVcN31cPsdcPNP97FvT0azZbBpClkD4YPnK+LuPo4YuJZLX3oEL3vFpRxx1CDKbR+QQnawxv1XBLZXhd2bXmKdiDwz6x4ksg7d/fvCpjxX1WYPmC62//EA0TspzypknJvIWJt7rFsihCfyXHmakroBEhc7leB4HtZmiFIAcjoXqm5/3jZVehLH8ZnuuPSX5uMZm2c0RP5629NljAKjMoKSQ0+viFMIXMhMA6ENFTek3WpS8upI5YJoQRRh9BAE0HanUHhMRVO4rovSAVWvTtrWlENFN95H6Ae9tjpBRj5FzaWci7Pp6beTP4HMdnGUQ5I6zMzMUA9DvMAHvRuMIfLKpLFHKSiRdUF5GcrmCwfhOJD5B61r7DMuZ4+/sOpXU/wHrofk7JbIwU47RkSkGAQhwpbZvRt++uOn+dqXb+dnv9hIxT0ByaHEaRnluvgljzhp0zdY4qhjB3jWuZqLL1YsXpqvBaWAspeASOg2mwRhBSGrTLfhyqs38o8fvZGH75sAdTyDQ+uYaEuwFmEsIjO9gT0W5Sp830cTEycNhgYFp5xS5ZrvLyyEvaAQ9IJ/H7//jpvtj3/0NE9tDjBmJZ4axXVdkqSB53lEOibDElbnIUWJ1nQHdAfhdTj6aMNLXraKV74UFo2Co4FkPDfUNvl4Uul7pCi278v48lfv4x8/+iNaUwsR3tHYpg+qCo4D3QmwEbJWohxqbvnO8SxaAUMjucjGeqI3RtRBZwLPqfznCnrqohOL8oJ8QEjWIUnauJ7Mh6EEVUAhZjJkGOR3YzWJnMBRDjIbAAFttQWBQ2SrBKKOiBNMkhGWDVIqSMu0E9i8bTOVvjp+pUSn0yHwK8zMzHDo0j7ipIMvHXzHo9tMcZE4JZ2Hq3KQbbsyhpd3scg8jY1G4qNsQDTdpb8egmzlKmkNu3fsoDYyiOd5OLaEjR2kkaDywxTHHfyqIo5jgqDWO969Q6N3gbXooA8o98zqwcoMaVKENLnlrC39hwt6gkYQoqhgTF69/sh6eHIDvOt/3QBmBZ04IMOglCTVHSCmf0Qg3R/yvOct53mXnsOZpwzTVwdlYoTNp7ZZK8kSHwKPRgvuvAt+eH3ETT/ezqbHpqCyHFq50UG5WgdraTcbgKFcrdFujuOWFY6aIcse5MTjA2675bJC1AsKQS/4P+flL9pqH7i3xZPbxoCQankQq1y6SRedCZSahzEGN9hHKWzTbjxFGj3K/Pl9nH/BWl704uM5/Ig6i5YZtBkn6kzheR4lrx9BPzNAuwM3XQdf+OxdrL9H0J7pR1NioDZEN9kD7CTNNuKXtnLiqVVe94ZTOP+ilfSXyjiYfD42bTqdfBZquVxHUSdLc+/uOb0VCRAflPLN9OBBAn1g85SyIGQHRc//2/hzSmJlzzjGioPT1TIFEWPniuIUcZahnCoCF83+bLIBOr3lQ9kaoigiDAM00NItlFLsfqLMxC647ZfwyENw792wY8cOpHyQRQsf59HH/gDhuiANt91xO++9fJJf3iORHIIbBjS6kyxZvISntm/kwpPP5J++BIesAiu3Ia3FRDWk6GdqAtad/Hb2TCk67dXML7+GRrvByICgOXM3S1Y0+cTHL+PI43NznaA33CQR0E2b2CyjElYQKDrdhMxoquUyke3iivx1R0mGqzwcK0jSDqWwhMHSimeIkglGqoNI6ghj6EZtSDXlWk/Qe0WEVqb731CrEEbtF26h57YC5jzpe29s3jao5i4RuQ2vtJAmltTEKGVxeoN7MiBOBEo5bNiQ8cMf3s/1Vz3GhkfaJK1RXDWCKxbSzvopeSW08wSDI3s5/5JDeONblrPqCEhSQ8YYoeMhhcRkGcoOoTLY8Pg0d/x8G+9+3w8IxFqyzKfd9IH5VCqL0TJkpt2iPlRjemIPiAxpWhg9QZmUk44/mp/eO68Q9oKDcIpDUPCv8YLnf9/edMNeuvEiPIap9o2gHI9GJy94kzK3bZWOQ9JukzT3Uqn7nHDC+Vxy0clcdDEsXZafbJMswXMU9Uq9F0BZrIFHntjIV798J9d+73Emxubh2nXUa3WMqTLZGAemmTdS4/QzLuWiS/o49UxYvBSkSEnpErW6BIGLcgRhGKKEg+xF2OK/wOnOYknTFMfJn0ynk1Eq7f/YKaDZgZmpXTzxxBMcsnI5i5csw1EOU9NTXHjh7yDTw5iY7qNSOpqZqeVEacQJxx7OuhNGEVLmhu2e5IgjjuC00wwbn9zI9pk2/SJEConWmoCQ++9/lF/+chXLVrp04w6VsJqPkI2gvx8uueQSJloB99yR8dSmKUIVsn1yC4cMD7B06QCjo1CuwOR0mqfjPZhpzVCvlJGupRN3cKRHGIZkxhAlCZGOsL7FlQG+59OYadJXrlIOyyRZwnR7hsF6H66f0Ek6tKa7DNb6KJfK+fxY9H/4e+R6AkcEZFlMnMZ5O5mSOE5IHMNhhzkceuiJHHvEiVx75T4eub/Frh1dxsY7BM4C2kkbsojJyUmuueYRdu4JefErTuGcc1fSV6ki8plv+E5uwiMFHHpoH4tG+uhbcBQ3XtPkZz+7myxyAJ+Z1gwZbRAe03v3gAPlSoWsG6N1Pqz1nvvuYfWAsE9MXlSIekERoRf867zh1RP2ltueYMvWDKUGEXIEKJEmCdAEOri+IShptInpprsQeifHHFXiVa88joueu4oVyyzKH0PrnSgVAmWaWR+OGKbRhB9eA1/7+g5u/eUEpusgvRK+cum2diLkOLWhHWTJw/ztB1/LWWeMsmb1MDaNIY0IShVIM2YmJqjMW4pSAogx1mBshpQSYUtYI/aLuox60Xl6UC42613K2RS8LYP1Eb3ITsjkAOk9IJUr9/Uiegn4ufGM9fO42yqszf3CkxRu+bll917BU5vg1ltiHt+wnbF9Y4Ai9Ot043EWDd9GIh7n9W98KW9480UsWJ5L2fr7NrLhkQmuuGID997VoDGxnCOOPpl/+tY0Jx+2nBIROs1HuQalGnvGJN/6zg4+/rEJtmxu4laXkLYltdow3ekZRofH+ev3H8tL3wBadwhlTJy0CUohU1kb31nC/Q/C617yALt372bdmZN8+B9ewYpDIvr9GEGnl1sYRKc+XVeRGkGcGcqexFq49Sb44qfWc+tPdzFcPYYNOzdg6VISKeHgGC982Sm8+e1rWboCPCc/Ts3udoZLA0AZB2jOTFMJXXyvF2mb6sGZEHNg5sXOpdKtmDWsccGKOSMfO1eMlx58B5HGUX4+9IW8NdGYfOyrlCmtaDx/9z0fT1bBuqQxXHfdA3zjyzdz650OnZnVOE4fUo7SjUvEWYzwZ6gO7+K1bzyO5z9/gOOPySvYW42nqbiWSujlf0zZImYmfW7/xc583/7nO2l25qP8haR2gES6GO0ShGWiKMID6uUKnXYTki4eYxxxZMCtD51UCHtBIegFB/O8835gb7p5F8h5eOFKmk2FZQgo4TgOQQBCdUjiSeLuGNDlkCNGec6zDuN5FzmccRqUQ1Ck4OwExslrnSs0oj4ef8Tnuuu3cdUPHuOx9Q0onQRpgFA+vnIphxlLl/pc+pJRfufNeXq3VgGFQaGxaZe41cFVDqpcJjVe74TdwRiDRaOUQlIG68zNFv/PEvSbfvo073/f13nwoSkUh5LEh2Mpk2hDvTZIu9FhdGQ+//iRIeYvhbVH5c54kYKZZpPhapW4C7feCl/54mP84DvbOP6k0/j+LWUCO8OgMDieT9zt4LkhRlXZMwZ//ZfwuS/ejfTq6LYEEgYri4jad3PkMft4/8eO5awzVqPoABkZCS2TYFkEBk5a+xCbNm3ijb+/iI/844l4ApJoGzadoVQqIcUwJguZFAllt0xk4Z47N3HNVXdy9RWPsvtpn4XDZ7J3n8PqxavpRJM0OztQ1R1Mtx9n8aEVXvzys3jJS85g5TIJtGlFM2zf3OSYI1YjrMEVBnre7v9Rgp40urhOgOuUEUKiZ6fa9QTdznnLS7qxIYsrVMv5wqUxAT+/Ha6/Gn74w/XsndRUSysRrkOjvRnCJ/HKT3LGGf08/9LDOPecRayc35cf87SNcH3QC3N3uRSe3gw/vA6u+O6TPPjYHjpJlfLgCI3xKXArBGGIiSLSJMKSMORVQe9gUt/DmkPKPLr5LYWoF4JeCHoBvOk12+xPfjTO2PghlMt9EMDExDjlPpd2ZxJ0RskHzAxxtAfXTRnqn2R0yVbe+vazecGLnk21nJGYbSiZW6WarEKaVIg78Ogj8IMr4cqrH+bprRYYplSpofUm0mwT0t1D/+Akr3v9GfzB5Wcz2AedzhjlQBMoh9R0SLsRpfII2ApZy6XdjqmP+L16tC6zw0sslixz0ZmD7wUH6jcHVUv1OqmE7em16OZFbTKeGxay///35Zaevb1c5ETvRJ8PW5mdsS3oGaVQBe0RG/jYJ37MnXdPce89ih2bVqNKS9BagRDU5C6OP2ofN9x+Ep7MnVe6cRPhOrhSkqVT+G5AwjDf/soEv/e6x1ixfAV3bxkF06ATTTBQqkMyQLcDtroRoXw+98U+/vqvH2JinwdmkDAcwjcCk7ZodDaxYmXKDTeew8pRSFUK7jigmMkCoqjGSat/ibWWD39+JZdcOAJRSsXdXyxoE4nwYI+K6eqEK79Y5TP/sJEnn5iHRCEZw1GPM7zwYf7h4y/grPNGkVKyZ6/hMx+/hc9/ehNRFDEw2Mff/tVbGBqGj3zoGh586Ptc+8N/5oQTaziqReDqA3x8FFiv9/aZZ2xtHGhIo3rFjfuRRAf8GSjEbPeDnO2K6BnqWCdfk/VG1soDZ9MIQxq3cV0BSmCylE7i4rplbv7pHj78D1dxz73jdOJF2Gwe/X3H0JhxsNaiRIu1awd59evrXPx8GFoEwrapiQnAklmBoh8hqmx+POVzn/8xX/rCLWizlE5rAcpfRivKKzCqQ0PEtknSalEJlqMszDT2AuMce8Qo9z+yphD2QtAL/qdy0XM/b6+/YTs+J1Pyns100sbi4ro+wmuQtMdBSqplhyTah6OanHnmCbzo+X2cdyGMLADlQpq08P0pJBKDg9EVHlrf5porN/CD7z/Glqc8kMuwYiVRXMZkGWF5jBUrHf70nYdxxlmgHBgYyrU0cGIsM7iIvP1JSKACqU/SCfFK+ZwVKzKQbaS0CNmb521CsD6qZxX6nyXonRQSk0frH/hb+MjfbgB3CBnWMWmK6G7guMPHuP2hc3GlIUliXE+AULTjBlUfmq0mQWUld98Kl557D0opnuoch0cbSYzWCZ6eDxI6YiMojy98aYA/eOuPwVlKX30l0zsn8dwSJR8aracYGN7NBc8d5rMfPQOCLkHYYrI7gwpHEZQ4ac0jbNu2jS98fx3nnTNMn5cXCcYzM/jVKmQSI2DcS/nop/+Zj7+vTXPX0fQHlzATtan5Hc46Z4DPfEmBD9V6PkFtbBIGa5KHH4CXvezrjO3bQ71UIYrbdJrjHHNcleuufzelCpTCGEX0HyrohkbebWBzF7o80yLQGrQ2eJ4kTTWeIxBuntPBpnNNDYYSxgi6HZjuzXD/+rfgy1+4g1ZzEJ3VUUqRJnuAHQzN28G6U3ye//I1vOgFq+jzJnv1JA6uHAQq6C7sHYOxPfCJT+7mxh9tYsc+QeD3Iz2f2GRk6RSqVELPlAj9AFcZsE2sfpr64C5e+KJD+Ng/nVsIeyHoBf+j/gDE3db1KxjVJQxDUi2JWwLXWYjWGs+DtD2JFBuolHcQBFs559kLecfbf5djjhcod2PeXqR8NAExVTIbsGMb3Hgd/P37NjK510fbEFe4GPUkfrgDFW4l1Rv4s3dewkUXr2X16sVgp3BlnFetxx6BOwha7k+tAkbllcy6Z9TiokjSBCsifMcHJNo46MxBCgfHyfdErYhREgxJ3jet8gKlzGqUUMRxgueGWO0QdaAU5H7txkJjKvcjUQ7sm8rtWutDuVAPhVD2INWQJrspVSZy4clK4LgYMjSS6XSI9Q8EXHDOVQh/AVlbQ6mE22iwan6Fh7YfgkRC5pPFCiWcXECcCTCGzFRoTIUcNv8+HMdha+dolANtHeEphYzbOL6PMSHWwqc/Dn/6F1cRSY1t1Ki6p+M4DlPd2xkZWcDYWBfh+nzkrxbz9j+pkKpphBC0kozQH+SUVdvZtGkTX7vueC55Ti1vNRRAPAFCoPGhXOYb18HvvuY+dDSC1hqd7EZ42zjimJ186Stv4vA1Fp8Glk5PSkM0ZWbiiL3jipOO/grp1MmM1I9lYmqMwQU/4sHH345f6+RtdUIiLSB6Q2zMwEFbHjoJUZ7H1Mw++uv9PUF3egst0HRwsQjifAhA5kNWhyxvc9O1/HVl2uCofLhMJ+pQCkoYDNLmkfuvjrnt3SAnyUyKECWs8RAqIMng+1feyfv/+nts3eqhOJw0WYmxg2gTYKxm3rIhjltX4T3vgpEBGJ4HJRe03Y4vXMAlbWfoeB6f+Kfb+cxnb2Xv1DDGWURHL0SW5uVT3GwCVoMSeNIhS2NknDE86LF8sc/tDywvRP1/EEWV+/9Qzjrjf9vH7nOQzguQUpLq3CDEGMCI3veGqBtTDUoIGXL22WfzpjcdyrHHQH8dHBdw/Py02W3hhh6T05N87esPcsW3N7Dx8RDTXYe1w4RuiDGGOEtZvWwZb/n9F/KKy2DPXlhxSK4ViTYgQaGwSv2bX4vnepgDqqGttSil5lrWOp0YL+hN/ZICV7lYLM1mk1KlTJzGOI6LlDIviBKwY4flsUc3848f/SR7d3WZmHFyVzTHp5smZGKCcj3mvX/6Zi576emUKiCFTxxF+EEJrTXCGPDU3HOsVMBxHIwQoNTchJFut0uapfjKBSlxPAeb8ivubWFIXpWuNZOTDYZHar1JZHMvvBdtCvbuzYfHLF+zgnkDR/Pgzzv5QsYNSNOUvqERms0mH/rQh1h3+ts45mSF4+SngyjLmJmZIbUpWmvSFFSa7yvjuqAUCp/7HtzEX/7lw3SnQqp9i2m325RrdYQqc/nll7NmjUTSRCB6Nu77X1DgB1SrAV//+p/xhpfem/fMi4DR0dHcYDDLCNyQX29hB8rNI+1yuQzATHOGcrkOUpFlGUnaRStQMkVZkNYiZoOY3iC0IMzfA8eFsu8RBAHaaqIoohxUf+3jpzrPyDhSoYWg1W4Rliq8+MUnc8KxJ5Nl8OEPdvnKl28HfPoH5zE1PcnezY9zc9Pn8Yev5ZR1Hq+47BIuOHc1nvBoNaYp+RXcch1XwB//yWlcdPFpfPN78KVv3EVrxzTGG0T4PrbVAd9FCEvS7YLJ8F2fOI7ZvHkHfcFV9k1vPIkPf+LUQtgLQS/478i6o7bYDRsuQNkFGBFiSzVoN+lOt4AUHKhW9hC3n8QP9tBX28elLzyMP/rjM1myBLTZiyNT0qSL5FBmpnPdeuQB+NDfW665bgIjjiKOY0y8F9yHUME+lixqc/5zFvPqV61j3boWAPVDclEz1oNI4VaqCATKToGc6kXmDtgQjNezB1UIMVukptCa3C5W5ud/JQ5oWRMZ0unguS5REpGlDpWwj7gNvg2YimG6AQP90J6C666Bq6+6gwfue5DG5BR9fQsAaDfKNDsuXukw3EqVdrvNTOLxDx8Yw8/gWRfA4oUDZLYFtoRiKA/vbQNpDaGUjFShZEaJ2iOkJoRYk9pxxtO9zGR9hJmiFEiUIJ/fLkDaal56LQNkBbrGw1rLjolJBkZqSOEg6SDUNNZKpCqRZmW2bgqQscHY7/HaN6/EsT9g/T0zeOYIsuYQTQvYCrumLuSbnx/BprDuLLBmBp01GRhUpJlHtb4Hz+9HmBZI05sGk9FtlPn8p2OefiCC8DCUyrcQtLMHqx/lOedcjInAD8oIU0YmMt/icMFR4MiUsGqwp0B9/k95auORrBxYwcsvO4ZyDZqd3bQSQT1Y1VPu3tz12Wk2snfdBOjY4Ln9YKFeLhOlsGsXzJ/v4TslhAQhwZhpcGKUP53vgaTgBWUsLn4g0JmYS9XHSYSQAVakQBcrnjkWVvb+9YhNjEOIshLTESSppdKXsWZlhkbz0c92OO8Fkk998kZuu7UFdi3Ik4jHYdv4K3n60YjHHqiz9Y1w4XPnsWTxvHzvPp3CqI1YaVlz/CD/+7hBDjtxEf/4sRtZ/9j9JNFiSrXVJF2FtRLh1DDaIdWWpJMiTB+1cDkf+eSDNNqR/eyXg0LUC0Ev+O/CaWd91t51+zRaL6HqLSVLMwgdkk4HoginUqUUuGRJE61baK057rjjePc7j+fk03J96nQ7OI7GkQbX82hFMZOTPn//gev44pd+Sa16GpXKGvbubeWRXLnMkiX9POfZz+VFL3A44TioVQEzA0LQjJu5xWVscRwHgcirkWZDqN8QoXW7KUopXCUPuj3LZiM4OxfFWmvzSM7Arl0xlZLP939xB1/88re4956tkPYzMnQ8OoNWo82J69ZxwQVnUi4HTIzBNdfex/qHx5FhibC/n26zyRObN/DJT+5g6541vOfPz8QPQ8hmzU3ylYU1+Wsolcj3UzspuGVIc69QrfNoMAzKBwbb+QAQwGiN8nMNim2Mi8v0dG4NKxAYDI4QWGvztD2we/dupJSsWrWKl7ykxjGHvo4vfnov3/v2o6TGzFm3lr0aX/7qd5hsVXj/yotYuKTKdGuaRqPB9PQ0nrc4FxfVM2MxGqxlchJ+/OMfowaPQLdhenoaV3kIIThh3ToGBiBLmHuOyF9976SQ1Ovw3vf+GX/8+nvJsozzzltNnECtVMNF/uY2dA1KSbJM9/a9Fd/49vV88IOfolar8f0ffIO+fqj2iuS11nmbo4Us0/moXJvhOi6ek4t5ps1cFoHe3vuvwxiDEQYlJP0DHlkKSZy3A5aqZVzX5aKLns3ppz2bG2+AT39qK/ffnoHr4jsOZb/O44+v5+1/8Bk+dojLu955Ma98yVEENZUPbAlKvUE1huc8ZyFHHfMGvvld+MD7r6LTaOC4IaVSiTSWRHGMQRIGHspKkmSSWlDj61//OjffNGE37fizQtQLQS/4befs5zxuf3nboVgzTFhegHArtJN94G4Ba3GCQUbCMtOTm+noTZx5isdznzufy16/kEWLGmTM0Ik6+MFqsCXGp2FmAu7bAB/7u93c88sBKsEb6TagOR1TDbcinEd4+avW8sKXruRZZzm4IiXqTuPI3jhJC5XAyYdu+hUwClLIUsDO7wnaAWNIRYrobWYq4vwPuOQBszOqmZuFbXoe40jZE/QSylYQCdz84xn++r0fYvvGGtNiHY3O7zBYW8REc4LxcYGJphhY8hjv/tvzOOv03rLCworDKvz5ex5i59OSUD4HmtP43nLuemgTbbbylrfD0EAJnXWxDY3nKYSft8op2viVMn64C9to5o5yKgEnI3Fq7B1XDK2QaAxadMjcGE/6CBugjUWSkgmNK1OEyNi1a5QMQcAMQhuIluavv7wPnAbNqVE8eySmeztJF048Afy3T3DnjTNsblv6Bw6nnUSYoEJ3/BCuvXGGo74Gb/tTibQDOCylEtTopobYZAROnlrWVpMoeHgLPL3jMKgdAt0O0u9S9UsI9QR/dPmrcZ0uZaeRt31JwB2ZU2BrDEILEB6OcHnuhfCH4mfsbjRYuvR9lL0UkCRJF29uIZC3j1l3tthtJhfTbgUVCBxf4Yi8Me2ww57FipU7efCBKQ5f/SFe/vKX8+rXL+aII/pwS324Np/PI0pQokunOYP1PUI/xGAwWYznyLxN8qAhOrPjdPe7A1pJ3l4nNIgu2sQ4QT5kxvMHSBNN2a1gFYT98KpXwPnnLOWaa2/gu9/+Mfff9XzGp2PKpT6Gh17J7r17+Yv3NHj40YzXvbbGitU1yhaa0ROg9jJYGWawWuJPfh/OOuFEvvj5B7nphg1MTGaEzknUwvk0um266TQqUL2RsvMJg2Vs3jlBX+1GO904vxD1QtALfltZsOxDds+OMp57FNXyCO3I5japOJBlBJUKSWzYvW83JUdw7inn8vY/HuLCC0H4AI08YgmCuYjriSd28bd/fSU33DpF1TmZVHt0Oh2GBhaye2IL1WqVD33kj7no0jx93Gp1qVclYVgi6XTIujGlSmXOajMfXJIHgMbkbloY/sXI7l8iH6GpcaSDFBLPVeCCNgmem1dGK5UXuk1PT9Nut4kij8pwhcmZNkIIgnKZoOwwnTZIkoRly6Ab5c+nUoLzz1/Nj26UfOfpJ4miBKdaxddtRBKwc+dOJidhaAA83ycGhAdYg5CS1KRICaVSqedR3uuJ6tUKbNy4kaNWHt3LLmRIR86F6qK3f6CtZsWKFTz11FNs2LABYxZhpc3d4uz+T7NA9O5e0mw2CcM8GXD00Yfzjncczic/tZP7tmwFtw9MAmGVdnszH/3oZ9mwrcLJJ5+MEGWmO9P4/kKUVL05oUCW76vfeus0Rut8QlgQUilXmJ6YRMoZTjpJ0opb1H3d2wUx+b61zKfqGZNXG0ohkV5+F0ceeSTT+yZoNnM3uowMzwv2D6n7V1Cl/drUbHYRbsi6dSHvec+b+dM/+R4bHtvNFVdcwTevGGfRIpfzLz6Gl730LI45bpCgtzao1erEaZxXm/eOt6tcUp3i/IZaDiHAURLQpDpFZynWsUghSJMMPyjTbUekxuIGIcKBkRF45Ssv4MLzL+Cyl06y9ak9TExNMzY2hjZddBrxxS9+kS9+4RE+9I+v5znnzGf58twLP7YJnVZCWF7AmWeWWXnIKKMjhiuvvIupCY8kSXObWaXQSYLjuwTlMjpKKAX9hGGC6/2NPXRtzGP3v68Q9kLQC36r3mDxI6s5h8BbhlWSRpaQJvvAbcNAiNschTED8kaOP0Fy2avW8JIXOixclGGiGdpT01QHByEZQMgyO7bD174ec80VbZ7cfB6GMolXQvmbSOObWXLoAP/06fM5/zmDVKspWWsfTqWSlxO3gMDH88u4pRgLxDN+XmflpUCMdTNcX2KNR6Yljux5ePf2MLESrMD22pc0UW7VaXpRlMwr3Y2GVqtDrR5gbEqmp3FcB+n6PP8VS3nWcz9AfzXgR3fA69/8Ccb2bYF0NSpaBnaA9ljIhvtgzaUxGEs83WT+QD8Xn76In3zvHtqtPdSGF7JvKgN3KZlMiT1osY+acPErVXABk4JyETrGdWGgXmOH55EluUe5Eg460qy/+0ledD4oKbE6xHMkQltIXBxcMrbgCsGppy7n6acf5L6fd1FvBVmRuVDaDlAi6Q6SuhLrz5DIfdQGBIED7bFH6B+Zxxv+aJj6iOA1r29CpUQnFCBqhM3n0p5K+N43rmb7pjZxdggJDYKqzSvGTSWvBhcVOilcdU0Maj7ocVCKbqeJYZrDVo1SciCww3MjbrLMoK3ElbmBj5FuXg8hwGOCBfPgq9++gPYMDM1rApqkE+OUDjST6U1dm/V0FyO9pE2aF+qJXXjljOmupBIu4tC1sG2sTaN1GL6/FEmFLU+2+NRH9nDNFWOccMogR66FS07KWHdmFd+EmA6oEtg0A8fB1dmvniJnR8nKfCKcmkvJG5QCV5UAH60dEKANKN8SOh2g0xvh6hEEFep1wS/uHOCmO/fwgyv2cvPNkzy1oU5kliLl8cDF/MW793DXcwXPOXce55wlGB4FP6C3FdHkkOUzfOCjMS9++VI++5mH+O4PtuNmJxDWVzM9PkWWSrJOCjWHJGnSGXfBeS6bNgjmD220e8YPLUS9EPSC/+q88AU/sFdedT/18vkYPYhG0unM4NVLiHIZm7QhzUefajSHH344b3vbWbzoxVAJwaRdtNZU6/W5KPGeezfz4b//Cdf+cAeeOZGuXoxT6yOKImzc4chjTuI97zmRc88B04usnFIJooiorQj8fI84jqCjp6lWq3mQ6ubhs8AirEYIiVAqT5X/G7oqpZS5EPb+c5Jk7N2zj927d3PiSceQZRmZznAch0xnZImiWg1IUzjhhHxfWwiBsZb2zAx+uUyWSO67byMXXzyKIx1arRZ+tZ+jjw5ZvHgx6zd2mZiYQDgeNm5jraVWg8QmWOEgJOguiEAjlYsQead6pVLB86Cb5OGdEAKdJWzevJksezaO13s+QJrEuNoDDzKToWTA2rX5nu2GDRvQ+nn7D0KvYj5NU7T0kVKSZRkXXXQRAP2Dg2TdDlkWc+GFoxx7rMft9z8GbhV0RLfdZiis0TaWe+65h1azRN0bROtposRi44Sg7OM44Ik8o+BWq+Ap0laLtNthuH8hz3/+mWgNvv+MDMoB76NSecuYlBD3QvAFC0APwNjYGKPzBymVKhw8KudfIcv3orutFmG1Tl+lTDvrjRpXKp8EGEUgXNwgBFFm586d7LxyCz+6fooNJz3BP4z+JfPmO2gDpXJ+fOdSOv+G3FAu0vnw9iRL6HYiHNVHqaTI9GzGJUMZ6La7+DJA+WWUK5lqxpx+8uGsWHo4tdoEn/3Mg7T3RPlnylqS9hRf+uqN/PSmaf7k8mfxmtedQ9U3CKuhLDA2/wyfeOIonjtKose46srdTI+NQVDOKxCtzTMxUuJUKpgkI+22iKTL0pFL7daxqwtR/29C0Yf+34zf/x1rv/OtB5hoKjw/xDgdHMch6ZbQmUPJr2CtJUomcNQ4w/3X8KfvuphLX3g6CxaA446T2hQhXBQldFLi4fvhy5+Hq6/cwmRTgKuIbQvHb+BP/yOvfeN5vOGNr2bN4R6On9u1Cpn7i7uul+87zjm7zNp05hH3eFNTr5bxMjCRRfoapMXSRCgHjEVnIDKJFC54PkhB3KsERyS04zZlvx8bw/XXwqc/vp3b73wSIQTv/+hp/N6bfIzdjLJQcitMN5qUaitJEtAN+MkN9/Ha18V0TJny8BDtqQgndTh5+VKuv3M71aEhdKeF8n3GGzXOOOOTbH38hVjp4oYhzfZeFs67mltvu5zlK/cxMzOJ9APKQQ2JA2k+dIOu5Ac/2Mc73n0NO2aejVSKMOkQqhZJ6bs8vf2DaLuX/qBM1onyAjvR66OzFcbGYfs2OP/5b6DRneGhh7/PmsE8MWF0jPRcEvIagnMPj9iyZQsf/JrgBS85DJ2luEJiuhnl0GfXpjZve/OH+MmtZxLUDmOimYEjEMPj2Kkp+mvPIt47zS0PxRx/ZB8mHkP6AV2qTLQCDl+yk+ZUC5waqlJBdRqoZILPfbfDZS8+Gd3dhwoCbKoQTsC+qUn6B4dIgVacoPwWHh5pp0TdkxjRRWiDkvl2hBWSbprghbN7LvlYW2Xcnnamud4n7tzWjE4tqr4djeGrH17GX//tU0x2yWs/XEWSdnGr3+YTn3opx6wNyLIMRIUsnc/zL/0YxhngnIsv5bLLFrD0aBioJVSJsSamYvsR2iC8xxG4oJeTJQobzu7pJxxoLSt6+Yn9O0azVfK58U1uEwzCWnS3iw0NQjps2dXme995mG9+4ykeuQ8GKpfRbHVQQpHalMOP2crv/+EJnPciGChDaQKcKuA0830qW+EnP9nFJz/5EFddvR04FhkOID2PLIrANHEcD9cokiRB+R5J1OX4Uyz33nFcIexFhF7wX4V3vfte+61vPcl0c4Sh/sPopgmtVhNbqqCUwhpJFEUYm+EHHgvmL+Q973ofZ53jMjqa30c37SKEwHN8NJr770/5yAd/xnVXT6LEKqQ7SLvTBpWQqYx/eP/fcsIpCznsMI8gnBsX/m9mtn/YZHkk4zkGtCYlRRmDlA5K9Ww5zWwFvJgt0qYVt6n6VSamY773jXv56pd2sOXJAN8fxBjD9ddfz4XPeQGrDymRZHlhle/7xFmM5/pU+uCkk44H7sDz/by2QLnIVLJ3b4ddu3axuq+vVx2tSJJ8H3x2vzVJElxV5+Uvfzmjo/kM8Gq1ipHO7LPEGNOrFIf584fJsgzlOOheKb6U+Wx0YyAshSgUys8n2Wmd4LouwoFyGYJgf5QbhgdkKXrFYgJBBrTbbZpxE8cZQAC+46IAp6yIW5rRhWU+/vH3ctHF21i/fQLwccIBsj17KC1fztTmHQwGw1Qq+f1KP6A3I4+s916VhxfQnumi4xhXSnzPZ968vG9bhSEYk+9Jk1fdCyegXK9Q9j0aaYJwBeWSRMfg+k4uelKAMQjlUHIcst9UZa56gbwDSgmiqIUfVPjRj9rsmNqBEsO5SYxJUEpx5plncuKJx7NiqUFrjR+4dDvwile8glvufIxvf+5z3HffcZz74t2cfMoinnPasfSrcu6NYPLXb2yMMAbHDw4s2fy/RjkO7biJF0oWj47wqledg+dmXFXZym2/mKQeDFCphIyNT/DII4/wyU+uZ1/Uxxtf9yJqZchaKXgdnFKI1nD66aMoNYpghiuv3pZ3VjQaYC2lwRqdRossncJVffi+TxJ1Wb9+PWeft8H+/MevLES9EPSC/2zOOPEhe//90NFHUxtYSOx4tKb24pVXk3Rb+MIwUlJ0OlvAPsCllwn+4p2v55BRFycELfbSthFC1DH0cfuDcO13NF/++B58/zhSO4axUAtvxYh7OOuCfj76kfeysJ6nKWWv+FebFkrmhXOOa5ib/G3V/k1I6+bWa2gcmVerG+Hj+u7cDBQlS0gFGotAI2WXJEnQWiBlhVh4aA3b7+vnq1+Fb1/xfrrdLhaHUjCMJWWqMcWm+zyevB9WL1hAmkwR1mNC36Nj9+GIGghYvLiGlBux9ihsNAhKkYkWuzq7+fEvplm8sopXqtJswlU/tDy5vUREA7c2gOQLvOT5w1z2uovxA8PMeBe/7oEYoRv1UrgJSG8aAoclqyt09T6srELWIRYSV2qSbITODFRKIWk3xpVVVARK9TIaooVf0oReHU+4NLVD3AXqGZiEKO6AI8FxsThIby8Z25FO2OsBmMoDWeHiliWYEgtXwfs+PsTrXnMlOnkZURaTlZfT2ZUxsqifeO8YQbCIpGvx/D5IU3zfJQibBLUH6UwtIHAGSGKDJzyczGVBfXk+A8cDtEFSY8sD8LY33shDj6Q09BDzB4/kkDWrOPHEfi57FdQrsGiRixQuvpPPTQ/KFkiRvczObPLdSpu7vlqZJ338vRiVIJ0RMD5p53CSFtx2x04Ei4mtS0n104geR7CBU089jtEF4LsSvC6taBeO7/Cuvxnl7NuX8ZrXNdl4b5VN967li65Hzd3LC19wJK9+BRxznEN54GgyGROxi1CGKPoA1Wu3DIHSv5iV/9fQGpTrUJI+naiJE7QYGVa85W0B51+0hLt+uYu//ou/Y9tTMUP1U4niZay/y+exuwb47J83+Nt/rnHB81zK5XlMtaaoVnbhuS6nnlPitDPrfPLjCZ/49LfYvFFTHzqRJOqnFCzGqRxNY2o3WdwlqFaJOsfxi59Ms2LpBrt5a+EFXwh6wX8a5539A3v7PXspuycxPDifmVZEkrTA80naLfxSQNJpsqc5zhHLFvOiF57OJa+DQw4B3YbmZANRaeL6AVPdGR59bCPf+vok3/z8BpzoYjqdDrVSjbjToVwu8xd/+QFe+7slXAVlC2kGUQJCZbi+mEuuS+Rv3ALPyBAI3NlC6ln9791JFEUIqfFEhud5IBzaScbm3TvZ/lSL9/xuk4efWE8l6PKHf/iHHHb4PISFe+6Fb3zjSrbvfJArr7yRM08/n4H5dTK7C0e4ZFmG70K308GTNQ4//HDufjhFhT46yzDWoNFMTExgLbTbcM/d41x11a20Wi0QDkIILr7oYt73vtUsXpDLTn1kBLIMKfZvwe4f8CEYGsor+o3O+7m10aRpinUtMzMwb4Gg2WwyUKnkotg7ECZJMI7AccDtReNxvP9+fd9Hi7zU3SBwXRcXlzAM0WgCXFIdkVhL4JRBQ9SG884r8drXvpZ//Kcd1PoXEHcnIUmIooh22iLLMmxv8hxCoK0m9ENOPfVUrvveY5QrCseRZHGGJiYIIIktntI9tYIlS+Dyyy9n2w6HG380wc133MnkvfeyaVMf3//Bd0DvIstijjt2GZe97HzWHr2EI49Zye7du5m3YN5v3MMWQmDSFKl8whCuu36SmWiG/tJC2qntHS/B4sWLOeGEw3Dd3KtHKEslqDDTnqHWqw8AqNQGEbpCs91kOp3ma9/4Go8/XOa4Eyqcd/EynvuCVShKJDbB/XdKn+ptcVssYRCiydBYXCFYvtxl0ehSli74K778xU1c+/0HkVIyrz7K3pkZdo3v4oMf/CL7po/kNa85h3qlTqO9D8/zKLk12hG89a3Hs2DR8Xz+83dz2x17idttlBsTRW2EU8VGE6Qoan192EiwZdsWli543G7d/YJC1AtBL/h/zYD/oO0kS/G8FSR+SGvcA+siapqgpFGxJmttQrGHdYcb/uB/SV7+iiXgzTC5ezeloX7K1QDLSp7eCl/4wgTf/OYudm5ZgvRWYryIUthmauKrHH9qjX/+6Js5eV2JpLEH13WxwSAIjet1cZx8OInFojFIZnvE3X8pNumdj928OMzm5/9unGBoYqttHDxiz8GxQzgWWjOwaRPc9BP47jVd7rlzGzBMyT2Di553Lm97+zzCOjgOPO/FcO5zLuD97x3nh9+9nrNOWcYb3ryaVFfBdfF0P8r1CEt5O9AbfudI7nnbFSg5H5RGuxnaKD76gYXcc2vE7r27mWhMs23nMvCPhmpCwlaOPfoYlg6D0hB3UvyaRWcJqldLgADpkXcVALJUZuESwfTjYyB8rHRpx334zvHs3gsr1zQgaGDdFOEqdKuBciqISOKJhUST0J0aJnBcSmG+l6zRCOHS6kYI6dBuuaQ6QypFtbyCLJF0qKCkRTlgSUmtIhhwaHcTLn+n5rEnxvnZz54irAyTij4a4xNURL4d4gcqz7AoRdptEpbKvPYVNX7xk/uJmwMEQQC2RZZM0I2PQAaCtFvHDTp0Wpsp1cu86HVlIlPmiDMGefDVO9k3eShjEwFu9juM9g+xe+pa7rh5jPtv/yEj86f46tf+maOOW4HtechL8S/l2oGsHyEliclrKtpN+Mg/3UVHdknsLowjiBKBqmzirAtXs3Yd4KZktoVrJEb7BGYpGNj02AytZkqZQciG8MUQixfU2LLrUR7adAsPPrmN9RvW4pXezrrTDsEPc+/3g56P0PmAH9Hp3d4z8SEfFjQ7XGZ2zGsmBJ1uijGGetnHtR5Ct4jTrTiOg+c6POtZFU48dSVHHDXFh/7uJvZNbmde/QKk5/DI4xfwh7+3k+99dxN/+r9WctaZqxAiJU6fpF4tkcSGl79kPsvnLecj/7yFH/90M9NTO8EdpNx/FDJaS7OZ0oh2U64vxAmG2LZnH453nz10Rcbjjxdz1gtBL/gP522XX2G/+eWNGH1BvqfrKlpZr4DK87C2TXdmBjqTVMsuz33W8/j93wl59oX5uUd3OgwsyG1Nu2juu/dxvvCF9dx4415275gPtpZXCDf3MLJ0IX/39+/jFS8HV8L0dJv+Smkug+66qifaGQaDNr0CIGn5TWcDNdvfLHJBt9ZSKpcw0mAAT3qkCWzbAXfdOsn3v38XN/90M41OSK26GlcMMtGY4Omnd+O6hxIEMDUFfTU45ZSQ97//zfzOG/6GRx55hKnJ1dSGPZTjIOTBf/rnnRcgpSRpziCCUp4NiCPK5TIPPPAAu2d2UQ7qoJYTVqt0zQwEJb73ve+hoiHe/tZzKNd8SCdJ05QoiwlDPw9SZZ6vwGRYC6eeeiqPPtL7gZBgM1zX5eGHW5x8VkpfrQ+bRAgsqjddRvghWap54AHF+NQ4q49ekkeaWNI0xfOcngC4OCr3DEh1yo4dO1h3yhIUkOr92ZM4jnGUQxh6jJYG+eAHz+YlL3mIjZt2Itwq5bCOqyGYbdbODDh5/YEBDj3Up9vtonWXgADXdfEosWVLmyMOL+cOrUpRqtfz5ZvRxHHM0qVhXowGVKpVkumMiakJQlHh/e9/Lc86G9rdmKOO9mnMQLXv1//9GGOQSuH7uVHRI4/AXXfdRa12Oo1WmtvtaU2pz+ecc85ioD/X2DRN0cYShHX8kmLLTrjzzjsxrRZNmgiGcXHYtOshXv+y1/K/3v1WymXotGHl6t6WguA3O9n9BrTNMwjW5rUJ0mYgoBSWEEiiNEZIi+/D7/3eOi5+7jq+9Dn49D8/RdfGQIfS4Ajr16/nL/7iZi5/x5m89OUr8F2fbtwm9AfAGE46aZh/WPZyvvJ1+Np3HueJp8Zoj4/jqAVI6WKEotvt4vs+lWCUON3Dpk0buPQlY/bq7z6vEPXfEtR73/ve4ij8lvGm399nv/fNjKmpGpnv0olSomgYI/qg9BTozWAnGC7FdDu/5A/euoh3vj/l+JNLoGLSuEGqy8i0xtZGwM03lPjg+zRXf18jG2cyOnA8SfYYlhuojFzLP31mJS97cY3EjCFFl75KGUwZrE9mM4TMz2qZTtHaIKWLIwMEXi9y6e13Cnr9u2k+nlRkZCRAiiPznzmeRLgBiSmzZUuZsu/ztS/A//7zr/Otb97L9m0aqw9HZxdgssV09TRhZYK02+WMs1excDGUgj14zhjC3c3SRcOUatOcdtYq1qwdQappICLqgCudXDiNxu9zuPb6m9m7x0MJg+NmaBvQaS8jjudR6d9HUHJI4jpJtwNWEAaD7Hgi4Yn7luCW+vF8GFpaxfgSvAmsbGFELrBYB1KFIMRTy7jqihvB9mFlDYRE4NOcdli5coQFSyrEMsYXJXD6sGaYrFni7lsln/nU/ezYOs1rfnclZz57DY5NcRwfKwLaDY9OB3Zuhm99aR/dVkq7u5tVqw+lWoLQ90B4+bAVL/eMlyJB2pS++S5DC5r8+GfXUvFcokYdqTWXv3MA37FY00QKg1QBOlZIqdnw+C958omXYhnEyJCUCVRlgnMvHCUz4HkSbARS0e3GCBymJ3w++9nNRI1jEbJKkhqM8Dnq5Cne/s6VrFwLQyMCVwmk6qK8FCEiEBFCxHmFuZBzi0ApY7B5q5628IH3TfPYw1VksJAsG6AULsVx5+E6U7zjHasZWgCuUFhHI12XjAQhNdd83+NbX06Z6azFD8oY9uF4+6j238n/fv/pnHBKTFjtMDTs5w8vDc1mg8ANenUhvXG8VoJ2QZfyL9v7rOADKt9BEbNbKYLUdHEci6+cfHiMkEjrIWyZrG3wwoBuu41S4AUu9RHBksM0kfNtHtrwGUYGX0BzSkO2iL3bRrn955bW2HwWLRxgqG8E5ZZBRHTMbgYHEo47uYJkK09u/AGtxjgko/RVJaXQp9NtksW7iGyCDAdQ4SE8em/ED2+ovvctbwr/qjjzFhF6wf/PnHHeV+xtP9kErKNSX0ir3QK/DDrIq9N9H1HqQ3cjGo0G3/zaOzjzdJi3NMWkXbAaNwxxUp/mJPzRn36fDQ8qNjwcE8i19Pf3s33fdkZHh3j3X76TF14GXhksE1T9KtoYOt0OofQRTn4Cmh1YIYTAcZxe1C3+LS3k6F6IY62ZLWDHGNi0KeaWW7bwkQ9/j+lxSSUMWL36aARVNm9UTHcilPbwA49KpcKOXQ9y5507WLN2mJEBD4jy6WEZvOY1l+AF0GxalN+mFJTzXmghEL4P1qIEnHbaaWzfLpieTPMIVgYEMmDevJAFhx7Jtm3bmJ4WSMfBOJLu9DTDA4cwM7mXP33XP/OKly7ho597Hn4lw5OKye4k/V5/b2vBzu2ZrluXT12Lk/w2ofIWolt/8XPuueckjj5+Cb5v5zr94jhlZtLlF7/Yzg0/v4FVh6zhZS97PiUfpJYoqWh0Er797eu59fYHaI6P8NC2GoctOI4bb/wcqXqE445dxctfcTZLDgnRSUKlXEICjalpav39COCCC1bysY/9De+8/Mp8T9cL5zzxnSBAxzHCpszMGEZGQj7wgXfyy9uh0SAvWMza3HzzvUxMnEA9AGsMaRzj9ZrSgyBg+/a8LuLAAoN6rc6xxx7LyEjuaFcOFN1Gh7D6b/BSFwITx2SeodWWXHHFFdRqp7B3fApshaj3+93GLhoN2LUbFgwbHMeicNDCEOuYRx/dzdYdW3GCo8myDJNlZDYjSRKOzg386Ha79FdrTE+3qfaF1Gt1yP59bb9a67zLQfTG9abgWJBB7uHQbY5RrlaxOOybnsKvDrB8meJd73or7/yzt3LRs6aZmUqJuwmVsEyzuYcPffQr3H6Xwx9efjbnXVjFDWJKXolO0iFJ4S1vOYF1p57Apz62iyu/Kmg0GqDADwJS1YfJMpJOB+G61OYt4r677mDp6q126xNvLSL1IkIv+P+LU0/dZe+8dQC/fApWDqNVFWOz3DxCRfSXLF6W0BnfzAlHPcJfvW+YV71mlEolQooQoX1aOkQLjyeelLznrzpc8bWjmRhbQ+DPB7WJdnw1Rx61nj95Zx9vftNiyt4EAW1cQpQp4Ygq0g0xToSRGcq6eVSCRAovj6BweznJXrvZgYl3MVv53htnauv5pCoxRmImcd0q259yeNtrH+TKb00ytmOUtLuQ5760w2e++hLOe+FC9iXfYf1d0wRlQ6fbJTMVfDmPB27fw8UXrWR0foixW1FSIV2BcvIeZt8TuF7us+3Ich4lqQRMQjdx6eur8emPP0pfaRVxt4S0AUGlw3TrMW595DDOe16dm2/+GBO7NjGojsO3Q0wmPonow5ohdk+H3HHvFtadsQa/ViPJKijp4koHickHquMSz0AlbHLPvdeSKUvgx7gOpJHkkQcNNlrA4uUVunFAlHjcfpvijy+/jS98+wqOOWKU3/3jo1hz3E76yw6IACE8xsfb/Pm73sePb7iJqO3jZRVanY2UqmM8uekOdu7YSKXmcuTaFVQrVVKd4UiHgDIIByv3Evox9RGYmXqaR+55DKM38ad/cVx+ojCgnBChHMplFwEMDMHwsZP85Na/J57YSlB1UWqAkruGE08TGCVxvYTJ9hTKGUSKgO98J+WBew0JPmk0g+ML2q2n+MsPr2HBsi6htxvLJIE7ki8KRZc0a+FIgyBDiOpcy2KaWoiaqLCEwOOWn8N3v9ZHqz2MVIsxpopNXWRmkDLhnluepjEdIc0IQgdY4yHLARONEu/7iw7d5FCwQ8SRwqs2Sc1PePHLFvPsZy+hv9JEpzN4ziCB55FkY7iOBhmBjEG1QXVBJRiVYKVBOAYju/n/EZMI0QLRQYvcJVFKF1/45NMMLFJleUbCy0BlIDWOn2fCtFCEQYiSBoWlEmZUS5pXv7bME498jS1P/5IkiXDdE8EuZ9eeBVz/kzaHrFlE31CFsOpjrCXwWvgqYrAsOOeUATZs/TITk4/SaEYsGjiCpFUhjRVOX4zRHeLpjMrwKibGFvLZT8Tv/eM/qRaR+n9hCmOZ3xKOP+W79v47DXA4YbWPbnMmH0juR+C6SO1gmtOEvsPLX3gcb30HHHsCKNWlOT1NtTYfrCAR8K3v/Iy/+5sbefKJQ1DyLWgNxjzFQP9uXnXZWi6/vMbiZZAlDYJwNkIqgfGxwkULsL3IxzHB7F/S7K5m73KutLt3OTuDetZUJu/gTXW1V+n7NFEUUQmXc9stM7z4kh/RavXhBcMce+yx/MMXQlasyu/97gf28Irzn2Bin6I6sIjm9DSu6OLoMU47eyfXXP1WlH8fnl8BhsDU5ixDUc1eaNSzFZURpCmxqvLkRjjliNvJxBCoUt5nnk0AE2waP5fhQXj8IfjgX27khqugiwf+IMQRC5aU2b3jJpC3cNyzff74z5/LRWeehgvYpIOfdomiCD8YwHVDdm6FO++Hl73pKnQU4Hp1lIWoO01/H4SD9zI1vpPuzBjVWh9udjxHrjmcN7/1WVz0YvDre2lEDWrOQhyZjwhdf/8YVgT0hTWm95A70lloxlNAh+UrB1m6JMACzVaDkucTaA9cQcfuwHNDYga58xb49N/v5L477+aBp16A54AvNdJRc2+nJS9C2xzBNd81fOGjD7F9y9NE7Z0sXiz58/eezatefRhxvIVaqQYM8Ogj/x977x1mWVWmff/W2vnkCl3VOdHddKChockoEkRkkCAqwqCCiqAiIIppTIg6Y86Y05gToCJIkJxzbKBzDlVd6cSd1/r+2LuquxnDvK/vXOPM14tre9pTVefsuJ713M/93Lfm0kv+xJ23h9jlAyfU85JWg4fWLmb2bJCsw8NA+FMxHQtki1S3ESK7r4JOV9Z6ZxlEUYJnh+goopl08YF/eYDvXtWFtCeTCpc4ihBC0V200OZTkKwjtR5DCME+++zDsmXLOO7UAlu3buXKd5dotWbhejOz8pF8Htu9n7vufCP7LQZHDJCmETqYghACo9Cm1W5SKhZJSWk0R+l0OpSKVaqlHsBidGyUrlqZTthEGB080yNQMVrZWEYle50Q4M9saRmXOJ44zwZoc8I1Ns2fLz0uzDSkKUiHu++FD3/gUZ5e4WAbPVRqFo32RrzKbZz2yslcdOlili/aF02IUBpD9EIAwx245mr4/MdXsnKLwpZTSAyB0iuRlQoqciGKc6GIBuXuBzjt9On8+Huv2put783Q947/u2D+qH7sAR/Yh2J1OlpnEqbFSo04BCO2UP4GJtW2ccFFKZe9u8B+SxNE3KBRr1OpTSWKJTuH4Hvfgg+/z2dg4CUI5iPlepLktyw4YB0fvnIpF7+nl0k9EXEyhGdoUJMyHe/ci1zINA/KMQKFxGJP5pvYc9MvfN/IM3cbsFGxwJQZdGyJEkIUaY0Wue+egB071+GHWznndUfyyjND/HQ9hhxg7hTF+rUdnnlyCL8jkLKK50wljbsZ3jnECS9byow5U4laJqbpZosMZWUqnTiAM67UCUqjlMCyTGwHbv7DarYNWNhyX3RSpOB4TJ/hMXXBvRy0eAF93ZoXH5OybtWdjG5eQUsOYpan0Nhh09OzFL+1iO1rl/H8U5JjD++juwxWamE7BWzPwlCj4MRUuiWLF5i89FWzMe3n2LrzFwTxUziGi2n7pNQJkhHKk2KOe+nhvP5Nh/O6Nx7O0ScHlAoGIrWwKWEZNu1mB9e16ZtUYuo0h65uKFZh0lSYOQ/mzHGYPtOmXEkwZYJKA2zTy01rYoQpSGOHIDLwLM3sWSkHH9LFi19aYdbsCiYgpMzcYA0fLWJSZYLWOO4Kli3bzgGLpjK6fYD2QIHmkOax+9dRH5zM3FmzqA8XGBkV3PeA5NZbfOoj3QiqRO0AFQ5SLa/jne9dRK0AItG4skKn4WJbgLDROlMHFDhAEduQSElmmStttPZYswo++tEHGW3OyVTj0jroAcpdd3POuR6vOaOPRYtdLDthYMcG1q+JeGZFxN13l/nTjT20xoogPLSVEqctVPgQhx9l8653LyENhjDSCMMuQFQCJZGOTygSdjQhpRev2I3n9RP5NXZst+k0TVy7xM7BTLfdtrpIKRPFNpZtIkSElD4yyaxRESKvsWevqTBQ2CgMlBCIvOZuaomhJQYGljKoFHfiFdrMX1DggIPKxGIFK9bcQTNUWHaF9sgUNq5bRDCyhJ6aTaVUwJQFTGstWGMUCoLJfYJZs+skwSbWrlmNJVwcZyYqdFHRMEbBwXYqaO0StnpYvabM6s3Trzj9ZPZm63sz9L3j/2RMnvMpPbCth0phCVLOpJ4nmMJIcV2XKA5Iw5i+HsU5Zy7g4nfD7BlAujMzrcCkM5ZQ77h87GPX84PvbUGlh5IwiZ7ufoZHHuHQIybzlosWccYZUPAg6AwilE+1VIW4uidkbqYokaLI7DQNXfxLt9YeifkL3x7/QZqIXHe7k01qqUcawk/+Hd55+Q8QhuRXvzqXA44dQpij2EbGpL/juiX882uuIxEzcKxJSO3SbA0zpWcFp58xia99+0VErTGcgp2nNhkrX8tsH4QaD+gxSInGIJXw7gvbfPM7a5FiSeafXvLpRE/yxvfewYffczndJRcpYcVD8N2vDnLVHx+D9jyEnosOfcoVl1ZzM1rfQd/kMY4/bhrLl9q89U0nUuzREI+B45B0BEJ0sUNnNrSJhsFtcPfNsH79APMW2xx4cBeTp8KUSVD2wJZguIo4CtBJTLFQJHMvk0RxgEolhmWTxmTtXgBmguUohNCkKsKSIuc4ZDJzKsyQFm2YJGhinTnP2WkVmduRm3rC2h3MTtaWmHhorWlaz2R1/tEDCEbgjuvh61+/j2dX/olSJaVQabNxy0ZqXf0Uyv3s3LEfUu+LNnpxHId2fRVzZrX45U3HMn8eOLKOI0yCejHrC7cAGWHk9q1QQqhdYFCaaAxb8K2vj3DJZb9Ay9eQpimaCGn6mNZ9/P63b+ToI8D3YecIPP54xO9/+xw33PQ07bhI3CpjeotIQoHheKSdNnblGb773Zdz0slQc5uYMrePbfagFBjVERSCiC4SBffds5pvXvUzbr/5USyjRsmrMTw8zNSpFf759a/g5ScdzJKl/bgeQJvR9g56ijVk1JOnVvlTkRNMs4zcmHh8xgEwqXc9R1IB6SaQkrpfwXErbNsJn/nsGFdfs56hTU3K3dNp1xuo9FEOOsDmo1e8glNP7QK5gSjqkKRVTDENA/jj9fCRD61ixfMxEVW8Ugk/3parFpq4poUQPn7jOTC3c+Bh8Ng9b9mbqe8N6HvHf2bsM/95vW5NAAgKXWU6fgPiNoVajThSxG0fTw6z7ACDt79zAa89azaW3E69XqdU6sUweum0Yd16uPTiVdx3/2rcQoVmI8K1u2iHDb7wlRFOevnBzJs/HYmmXh+lUixhSJewqXAKOUPdaO0ZkNPSHhPQ3x7yzwb6VAxhChOiMgiDVjOhWDbZNACvPeMzbN3a4stfvpJjjoeurhjBCAkJiT+NT35sHZ/92nai9lRcu584jkn0Bgruc/z+d2dx9IvAcnNxzpwZPTEfirHsH4kHhkEUNrFdj2t/k/Dmt/yQscZJWEaJcrWH4aG1LF7Y4E+3Hc6kKbBj63amTeun2Wryje/6XPGeG0mSGn215TQbklCF9PfF1EfvoR0/xCteNotPfvwClizpQekm0vNyxj8kjNGKWhjSxTN7iVOLJMnL7VJhihRBRBj5WFLjmJnWadrpxbAhSJu4jkua5gEnkTkJbTQ/2vEjHkdGAByUsoiiCMc18EMfqSo4DgjZIIgDdApaSVyvnPdP59crL1mkqghKkrQyfptVGMU0TNqtBCk8UgQrntvGk0+M8fsbrmfr4DN0Oh2SyKO7u5t9Fkxi2bJlvOKkV0CSsmBfiUGbKBrNTFWMKSSxQphGbiAUoNFILSGxELEJ2iD0skXay4+9n4celBjeHIIgwUJS1AaLDvk+P/33S5k93WVw5yYmTelFIRht2jzwSMRFF7gMDAyAAWGjQaW3QmNwPVPnruTmG85j3jyFIwGdErVaxJRwyhaJgOEW3HUv/OpH67jjljUEI33IdAYmAsOMMGSDkWgNVSti8uQKp5y6P6e+qpeDj8xOaRpC8QW05HHp5FTsuQgW+d0r2bWakRpIrExG3m2hpaAdpbQCxQP3d3jfu37NqucKLJj5GlpNh22jWzh4mcHZb5jLcafB/LngtXKdBLuFryKefCLix99bzY++u41iYTGJLjNcHwQzpVAuEwY2llnCoEa7OcI55xT4yU+69wb1vQF97/hrY+6Sn+j1z1aodB9Ep9NByxSlI1zPQClFWG/jFkpM7U656O3LuPDiXGY03oJhZbCy37D5022jfPZzN/LYIyZ+WEJj4TpVCm4PZ5yxmK99N2uH1igMIFVxVmOTbt6Gw39pQA/THbiWi+54CMtBK6g3MxvLH3x7Cx/60Gc5/fTT+eZ3jsXzYkbqq6lVawwPTGVkEBbtfxMwF8ecQq1WYnDoKQrec8yZvYann/wgGH8joKcFkBK/M4bluaxfVeXY47/D1m1HYVs1ojilUu0iaP+WG29+HUe9BJIwxA+adHd1s21I8rmPwQ9/+CdSfyrt1KRqV2lEzzJt0ggXXXwM++8nePlJ3WBA1B7BLpXycyqIGc013y2i1CIMijgOE6plTX8ExwDbNsmwhgSVxuiwPxOuMbPjUypGSoMwSDFNEyWGs4DtWMRxjGHYGNJBKZXJ6spC9r6VqdWJ1MMwsoC+63oZeQ3XRqs9A7qmjE6zZqwd29tUe9t4bmYdirZotHwKJY8wgIFhKFSzwD8uIIQBhQLoJMs0UzlG0UoxiUhJMOij3fIplEr5UfsonUnMChxIMye+yISn12zkRQf+Hts6mlhMwW8FoKBqOHz6KsX5503BEKDSDtISRKRAia2DsGzJKM1mEy0UJAnlriLNoY2cdLrDN756INOnQdJu4dgmOknAKpEa8OyaQX73x3v54lceZHRTF6hZVOz9Sfx+LCFxPY1WI2g5TLuzgYgxugoN5u7r8N4P/TMvP70XFUHJ+n8Q0BOI9DAJGqdQJcVieBSefATOPOM6lD8XQS9pmuJzJ5OnbOf8y+ZyyTtOZ1Kuhd9hEMctkOgSj94Pn7pykD/e9Cy23U+kU6SboJQi6ZhIu4Jj9uJ3Onju7zn6pQVu/P1eDfh/iKG13rv9g20z+ldrwfPa9DZq5EoNz2nkeo2zRbvlTRpu09g36dPOXq/veuABrXVTaz2kRwef1XF7QOtY63XPaf21LzT0QQfco+FODav07FlaC27VBx7yY33To3fpUI9qHW3RWg9qnUZah5GOWh0dt32dBMM6aA1ordpap6HWsd61JVprPaK1HtFK6XxT2aajfAvzrZ1v/m5b/jtK6cjXWkda65bW2tda6x2601mjA13Xm4aG9cKF5+uzz75K1we0jptah+3ntdZb9PDOdToJtD7ljGe0V75HY63QdmmNtgrP61ptg4Yr9Oqn8/1NVf7hvlaJntiy44m1CgIdd1Ktfa1HR7WeNffzGvd6bZZWary1utjd0mWzrhf2a/31z2n9/W9u0Hfe5uvGiNYqTLVOtL7hD3fqw484RX/vR3fpNRu1bvhajzW09uNIpyrUWgVaq0D79br263Udhe1sB5SvtQ60DrVOW1rrYETruJ5tQSPbx7bWaSM/R53s13W6RWu1VWvd1IHf0GFnVGuldTCWH5ce01rXtVaxTjqB1vl+JoGvtUq1VlrHYaJ31Me0n19SpbQOgjHdqe/UfmNUq7Cjtd6uld6uE93SoY61r2MdTJxNrZujY1qnsVbtEa07o1q3tI7HtNa6qYdGNug4v7yxjnUrbmVfFGmtk6bW4XYd6S060lt0p6X3vMfSQCsdaj/K/mT8cmnd0lo1dFgf1cmY1mu3an3+O3do2KZlcUybfas09kMa63E9d/IOvWZTtn+6MZjdQJ2mbg41tQ61/tXVDe12P6MNb6sW1pA2nBGNfFR39f9S/+6uDTrQgdZ6s07iNVqrSOtI6zjV+qHHtH7NGbF23Qc0hYc1PKjt4rCe1BdpzPt0bcYP9UVX3qhvfX6j3qTG9JiO9fam1p//4kpdcC/SM/o/qD/36Q263dA6TbPbM1Vap1rpVEc61b6OdTPfGvnWzM9+qGOd6FgrHWullW7pwcF12QclqdaNIZ2MDmiddrTWkW60tH7/B1bo3r5farf4kC53bdHwpBblp/XSFw3rJ+7UOhjVWqdaJ0mkh5rP6Fhv01tHR/QXv/q0ntT9PV1zntEG27TBgC6Ut2i8pzTOA7rQ/7yGlVqyRr/o2Kf13rn7v3/bS4r7BxuTqj/WO0ZCKoWZKEOQao10XbQSEMdIS5CqgP0PXMh73judY188nSisI0WCVygipU3Q0Pzh+if5t0/9kFVrWtSqiygUprN9x2ZmTC/zqc8ey9EvmYZKW5hpktVGtQtIDMNEmibSUlkfd6aisZu5Sp5ky3H2u/cCzOeFHtbqhcXz3bJ1iWEIOo0Uy5FEbYXhNjBMAyUcbLfKIctO4dWvPpSeKiilsQttmmOj1HqmE4c2/dP6+MEPViHNzBHNcWya9Z0sXlCg0xrlpS+bkfPxxqVmzT3L+Tol8P3cqjTLkL729ftoBlOQoguERVTv4EiPRrPBLX/6LA8/eh31xk7OeOXBGJYg9AMWLt6Hc887m6UHzKJYzPqpS0WQhiQMOugowrAsTNtDaJ3V8rUGlWTa8ZGDlCCseMLbHMvJ9lfvdvZkjpwbPqBJtUESg+vYICySQGPaAvDzorcNKZkVrQSBQsiMSNBoNKnUqgggiRN0qnAcA8vI7G4NxwHRzlENB42ZAzZyguLoGSZRu4lZdME00bGF4QDSxysUSJSTtZilQXZ9hEPYBtOJwNTEIiTVKa6sQQJJCIaAVmcMx3Vp+7lAzfjpUh127hhg/ZqNbNk0ykPPjPCJf/0lnvlioqCDXUlJwpBCocyyhTO54BIXMw4JG6OYhQJpJ8Ct1gD49Oev5omnu1GBBanEKxaJg61MnWFwxScPQqkmQjewTRcSl9i30CZcf8MqvnXVQ7R9MIrlzL80dWjVdyLskDNecwhvePP+LFlYRYuYWEW0R10WzOnBEHO4+867WL32WY488jimTd/t0RDjz4tG/wcv+LxGs8crSGJc10EKh7jVwvBspOOgggBhOwhpsM/cSYyO7ssjj24mTmxK3V2EUZuRsa1Qv4Wly/ahq9cFoTGdMCPf2T0s3ncyg9vnsXGdZqyT4tlFwrSJTjvgGMS+T7Uwg5Lp8fyaP/DH25674i1vXLaXKLcXct87AAre/TplNkpCItLM3arQTzjWoFKGTvM5FHdw2aVH8+GPHE+1KyZWwzSbTaq1OfixyZo1cNk7n+TumytoNNOmTGLz9mep9t7Fuy8/nLdceACTawaoDp12m4I3Owu7Zrpb+DUw0pyIE5P9j9MGKRmr16lU+/GVjdbgRnVM0yQWmiBR2G6FNeu2Mm/uNMKgRdkN83mqArGV6YQIwAtBCLRh7GIE/VUSXfpnFwwdLN79vt/y+x/PZft2n1LfYlpjY8AOTGcN1/z6bI48HHqqW0EnqNYspAtjw21qfUW0hB3DO3GcSRQcuOsOeOfFV7NmpUOlWKHj1/EKEmk9hu1tYPnyMmeeeTQnvuxwJvX1QWLu2k8x7qWSovMFRJjESCkR0kBrg0RnXtnmuNiZaiKEyLaJULlrpFGUWZBqmYnh5II4KJVt1i5SolKZJeju6JuZY/dCiD1ed/1R/OcXYn8BQNV7/FsjMdBKkaRR1oYmQcrx65kx4RFmvijM4XadGdYIAYnck+wldk1Mucucou63KHo9BAmoFB5+GK746He457atVCvHUW+YWE4XcRgyecY0dmzeCDzDTbecx5EvAtNYh2ltxMRluFWhWljCiifh0MM/SxS/GmGaeK6NmUQ0/Dv46udO4h3vlpn7jdWNaitGDYVVKPK1r8Inrrwdvx1jyum47alUvRKDyfcpdj3NJ794BueefSwjQ8PM6O3JeQ35fWHAH2/VvPbML+K3Xg5APVqMC6RpjGNA0KzjeR5CFkkCMNwMfk9FnAfwXaw4g8ziUGoy5cXxM6hNxkWXW1EDw7UxcLn3gc28/fwfsXKFRYGzcO0iI1GdnslTuPwDHhddBOgQVw9iWSk6DhB6KrffNMobzv0lo6PLMMQh+KR4k8Zo1Os41iTCVkq52E+73WDWzG2s27jXV/2/a+zN0P9Bxuz5P9XDgx5KV1FJnEVTy0KQBc7Q30FXxeYNr3sJr371AUydCraTEiVNKqUqYSLYtDnlC1+4lT/96XmUvw+lQonB0edYMG8Jrzv3YF79mgXMnOEgiRBCYxoSwXgtXO82YUvkeFYoII1CWq2dOJ6HaVloYdJog+tKHDPzKE9UiuMU2LKjzic+8QkarQaHHLiMRmMHSRhipjaSnFwlATPNApJh7Jax/7kl5wtCidgz4ocY9PUv5FtffhYlJxErieN5KFoUvBaN+kpe/aqFGOZIpmonq5CAW7bpdCL8qE2t1o1hwne+/TBf/crveOKJzbhyBq7rcuKJL+Wkf1rA+W95CRddfBpvfOPLOfTQRRRLHu1WK8vedgvoedo/sZ9qfMEsBUIYCGGgFEQRhGFK0dG52p7Ia+mZ57ZWKqt3W1aGmLDL8WziVQj8MMl0yXPFMdM0MQxjYptYLOR/Nw7NqdyrXKY5IqDTCTW7Xede/IWgrif84INOgJQSy7KQMvs+leu2t1t+ZtwidmWUWZadBfY0zWP9C5PU8VehQGiiNMYwHcJIYFlQq0GttpwjjjiGrZsNwkASxhqVJjgFD7/j4xUD/umfFjJ/ARTsAMkYkQ6w7H6SqMY9d41w3/1b8eN9AbAtk2ZrhBmTLC5862Jmz/OzezPUCKuA6To8smINP/7hDlY+ugaEjWF24aZdNKIxSrVtvOktL+O0Vx9KV0VSKRZ2LVN1JimfpKCE4Nvfvg+lFqKB/ZcPsmBuH5YhSeMwa8mzLNAm4xYAWpDV+PdYZ4n8nsj1+ccRqBdk8KZlIJB0wpSpU7uYO+toos50Vq1UhGmEV6tRH9rGc2t+z6RJJQ48oBfHiBgb2oJXroGsMHNyL5OnHMXKFZLBUYOu3l6Gdz5N//RZNOohUpuYhkeUdOi0VvHoYwNXnHXWrL2Z+n/D2Cv9+g8wevse1MM7+zDdaSRC7xJBSaHg1Gk0V9Lft42z/3kB51/YzZKFDWAnUeITO7NYs7qMasErT76fTdtn0O0dQMRaIvE8Bxza5o0XCF75ykOY2p2RkPympFDuzmKOEefa0vl3iiDLyHMrU78OXrVAxZ0JKsYwOqS0MZwQPxZIyyA2Y6JwGlYCK5/p4qc/NFn9bMChSyXzFu6DEppQb8Q2GpiiBLpAFGZQrEnKHg4X4oWw/F8if2Q/D+qDHLJ/N/sftJpHHhyA+AC07kZ3uuh0+rjjlltZtwYWLZ1OM+igkyZJklDxythlTcbHHuPZZ0b4za++xsZNI7z9Ha/krHOOYJ95FWwP3KLCImUcSxAYkEpMCuO7sRvklSEcIi9RuDJvm0vyaDYunGeTf5r3HzJgkR++AFKdkZE0GiEFwhgP/FlgtTyLIExQgGkYJGSBI45jhBC4jrlngH5BkI7GSYP5dGDsdm7RZoYOYGR/+oI1S7ZgcTHz/rY4yPbessG1so14t8spyBzfUKRpjNLxxJXXwsDAQWuDjGeZEQWR4JBiUsegjTRsemomJ50eUnB6edvbp/PA3dv56S8e5LfXPE5zcB+KloVnCK759zUctO88Zu07BSWnMDrSpFwrs3IN/PDnEVu2LIV8QZvKNrCGI06ssP+RAMPEUbYAQFVIUvjB13dw7x0xMBXkDOJI47g7SNprOfHkGm+7eBnTpkCchFimg9+O8UqNXLuhi05kUS5A2OlFGwUw4FffepSXH7kEpypIVAfD0UCQiyGJLA/XYIj4BfdY7p8gyjmRLrvfDC33CPtxHOBYDjppUC5WOOlki4JToRN8n/vvSoibJ9NdLrBjzXyu/MAI61bN4cIL+pg0tY+IBFt0SAstzjl/Ev2Ta1z8zu+wcVM3tcJydm4eQwsHbaRE5nYMNyROpvG737U5ZP9n9cNPLd6bqe/N0P//NaZM/ZneORBT65mGZdcI/QjT8bLMLgwJ/TpTp3Rx7rnHc/7505m7j4UWLQzRRkpJJ/FYs1Lx/nf/lueebWEylSiJMK2IWfsUuPKTZ3PCy2fQ0yURClqNJiYSy7EyBSgrR+nyCUGLZPf5F0u4mTtbEiOlAplkjs05rBqlHUzDxDDKbNwAjz0C99//AJs3r+e5FYOccOIBVCsCU3YIAh/bKoCwiUIDy8oc2f5Gav4XMvTs54ZtoqRg2uRDuf3WQWImI6WNJstw/OAxoM2Ljuum7JVwbQ/P9RhrjeLaNq3WMLZt0983lUMOPYE3vfk8XvWqA5k+0yGMoFIFiSAhJIljVJoglEAaFqZl/M29DoIQpTQSkdeus7qGSjUq1cRpQpKkpKnKNqVzf2y1x3ELITAMI+sBVylBGOTuWAWUztzTDNNCZsh21vplSfwgJk01SpPBsC+I6ZIEOfGfme2nGM/sjT2OSmVEcJKECda7ShSmlR2XIQVGfj+hIA4zaF1r8oWByG4sKZGGxDAlaZ5Zivz7Qe4BwiiVZZ+GkSIMQUKKFJJYg2OUkAhmTi9z/EsX8tozj2X//Q4givrYvm0zq557iscev4d9l8xl6vQSUlpEieD66zW//e3DxGEfKunCtlyStE65FnHxJS/hoIPAFCOZZLDwICmwYxQ++rEfsXOTi/BmUCx0EUcROmiyZPEsLnnvcpYug0TH2eFHYAiJYQWgNVFqkGqbZ56BH333IbDmYxgGzeHfcc7rj6NSBa0DTENnGH1qoxKFsMYhjPQF91iOAAlnj/tkF7shv/+iNoZp4NgeCoXWJnNneSxadCS9XYdy611bKbgFKhWX7QNreODhP1AqdrFk/z6KriLojOK5Hlq57DPLY9bso1i/XrB+Q5tUmwi7AEmCSn1s26K7q4bfarJtcAX33bH5iteft2Bvpr63hv7/j1ErPKGbcQ/CMqh0VRgdHYWwg9tdgbCBqYdIoqd520UH8Y5LFzJnlkWiR0mSBKmngm9y7T1w6fmP4De6cUyLoD1EpZSS2L/nN7+/nOWHKxxM4ijEUCamyEhQmBC1x7DLbmYMgTueswEJBir7vbRE7McEukOhXMBPOgyODDO5dy4IiFN45il48jH4wfcf4tknFElsYJsOIlG8/rylvO1ig/lLoNVuY3ltXMslDLO+Z2u8VjqRq6nd6q+7wfH5QmNXfB+vDQeMDA5S6pvFJe+4jm99bzWWPhZbHEgnUEh2Uivs5Kvf2I9XnA5BBK0QSr0htiOp6nzyi8w82IDSIM0tRLqBzlNMW8xC6Fq2m/mci0gw3MHdwC5jz1dtoLXIIe4cGtcxhmHguBYSSYA3oWyv0nxaVvlh6yx4xhG0fAgDCEIIfAiC7P27b4EtW2BgICKKIsIwpNlsopTCdd2JGrqUEimzOvz4v4UQnPuWApadtZCVq1CuQK0MhRI4NhgWCCM7opSsPQ4RYogUB3Miq/djn1arRang4TgOmiT/ecJEP3ya1/+FNXENE2lNcCSM7BvygJ4TMXNegOHkPuIqC1lBRsHAsdaBYZMiULqIFjXCAO6+Yx0/+sF13H/7PZxz9tvYum2YTZtS3PL+rFoTs26TC7qKI2rYtk0zfIKZc3yuvvEo9lsQI+MN2JZHEAmkmsw99xuceto1tJuLMO3JSNMkTVOK8je8931H8vYPzMa1FLHfpFIokbbLGTnQ3JxzKbpJKPKpf9N84mN/Am8+CEExuZnbbnkLi5eD4yZYNNBJjND9meaRM45g7Ho8xG4809Bq7crOcsDVyBfnIr+PIt/H9rIPCqMExyqiRbbgOvusr3Dv3TEDw/tRq8xnrB3gFAqceZ7L5ZdNZt4cSIMtmKqJbdsYch9uum6If73yeh56PMWtnUwr8MEeIk1TXGMfUA5+s0EBl2WHbObeh5btzdT3Qu7/u8f0/l/quj8ZRA1QjA4PZ77XhULmRtVpUy0bfPzf3srRx8DMmaBoo5TCszxGxzr86FtP8IM/jDC4IwsiITYFx2T//Zfw5e8czMx5oBgjIckeNq+UzcoBmWiJ+bcvf6fRoVApYBll/MTHNV2m9U0jSeH665/iZ7/4Iw8/OAjpTMZGqyTJPAqFMhID0xJ873vfY79lb2D+EpdqpYifdEhJMYzx7OvvPJFK0dXVRQy88Y2n8O8//TppXv40hMSzsvP56U/fxJ33Fnl+1W0MjDzKz6/9IjNnTSWJU0zHIYnBtLO40253KFezGrEjXUATJwkqTpCpmZUKbHL1l78+4jieCKSmZe2CSlVEGIcIxyOKYPtgi82btrFx0w62bRlm5/AYnXbKypUb6bRTRhsBrWZMGKVoZaC1ztRJgpNpt1pZSihtpGGgkgS0RlpW5uue187/3Ljz/lsQMsI0TUw7xbI1rhVjWBGm4TNtRje1bptpU2tMnzGJ2bMnM2v2ZGbM7Kev2kOz3aKrWMGyLGq1GrYwSEnxfR/D8XLyX541Gka2QsnV+ZD/ienHMBBKkSZJJjCTSiwTcpM8MOyM7KgNTGnSSmLS1OK44+Zy+CGXojqXUvTgy195hiefvJu1T95DJ+xn8pRj6DRcGm0fIzUAh0mTSsyaBWESYiUJtpVi2wWCVsItt6wkSRJMo4xpmgSdDgDHnHQMp5wyD8dOSZMW5UKZVCUYBsQ+WCUFwsQ2bbZtyzzX7VKJSAlIEgzDYGgo4995brZ4FYYBKUjr759nkt3c7ny/g5AWO3eO4nge5aLLN795CXfeDld8aIAVazdR6p5Ka3SUH3//ZyThfK644jjmTSkigcBvESYJRx7Zy8c/fi4f/cSz3PHAGOiAQsnO+txHRjHdHhyrQCdu8vDDD3Pci5/Wt939+r1BfW9A/18azKes0VsHD6JY7qZNmEW2OMUplhHpGEFrJfPnhBx2mMGll0LKMKYYyR7KaD5jI3Dtr+Dzn53H5mGBEBaF6sMUi6vp7V/Pd6/+Iv2ToDVSp1woYRgmjt6VLLWTBrZjgW0glZuV0CdqqQZgTyB8RnEIDEVLp7QjRckssmU9PHgrfPazd7Jt9AlGWw2cwkZ6J/eieIzhnT66PQVXVClYFr//6ePM7D2Yk06zKLg1Wp0Whq3RE+bQZuaRnmdoe2CL+q/U0rUgrptYpSJD23ey5MBeTn75vvzu2nW02pNRpBQrFYTo4aln19IcG8DyoBUbGMkUCoaLaTRAdzCdygRIUC4WQGkcuiFUIItYWo5rrex6cpSCZOquDEpAmpcQ0rxmnVoW7Ty7zo7HpD4MGzY4bNsEX/7KZqJQ4fs+nU5I27cJwz5IuwFJb//xhGFKJ4hI40yD1TRdZE54i/w6UvZh2ia2bSOEII7jCaJcEpsTwXz3ftWJCcB5e2a0Emqi1q6fj2eB658JgMzfXkqJIQSWZVEslHFdl7kHDHDA8hrL9vfYbwlMm5kda6xKWB7sbAeUPIkjZUbLkAKdGEidtacZ6Xi8z7PKCeEhc7wWhNIOKs4y8igJ0QhsW5KmCUl7UnbcMqQTJRgyxStmRLBiKaSjmng9vVz+wf3Yd3GT73z/Tzz+2DOg1uEHDpXifCzLourZCD0ZwwTLKOGIBWRFihTlBvzxuk2IcCmG2Y/UBhhDuLW1XPD2g1l8IGhGkaZG4CAjmXm0Rx0sVSOWmiSyuOEPHZ58zEeLrszlL41IjAKtJLNKiNCYCEyRtQciQBkxEKIJs/MjuzE0iNzIRTJesnCyzFznJQuRcWOisJ3d25iE7YRabxWjFpGomDhVdPcpXn2WwebBdXz2s7ezfdt8ql3zqddP4Jc/kJiJxQc+UGHOvC78dIyucgfKcPSJFb5cncr5l9/Gww/EBCOTKVfmEhoxWnSQBRMZJbjey3j0iTpnnLJVX3PdtL1BfS/k/r9rTJv5Y71t80y6i0sZ8VvgyfGZCtsrELV30F1t8e5Lj+Dii8GywfZGiZOtOFaBodG5fPVzT/Ctrz3PaGNfIqZnUdq6i0suOZrL39dHXy8kSYyjJaQqY6aHGdlYSU2qQizPxA98PKucZZLG7uwlAysPbgmjaK3pAI5ZY/U6uOwdn2HFgz5hGPKtH32A419eJQVarQyiVQnEdVj5FHzmk7dx92O3cMqx07jqO+9g6j4xg0ODuMVJOI6dUcKEBuG/IKBbOWxt/WXIXYuJhYcyIRZw951w1pl/YnRwCZZpESWjwBAzJ8NJL5/D+z80GRzonwahSikmwyR+iFuasWfiHw5lEq0pIIuQgg6yNZFpgjZjoijCdYt/OaAj2LJ1jFtvf5xrr7mNRx7dgN9xcM0pGfzZrqL0oahUkqZp5noHCGFlsLiwiKMkX/AYIO2sdQ2TNKeKCxHn72Vta0ophMhgfpTagwi3O9t9/HW8Brv7TKu1RurxPuecLY+RLRCSrD3KMTNofSz9DZXulCQKiaNtCLOOIUeYv7CLl51wIOeedzrdVZeuagmb7HN0JDAku7x7Jsq+KWL8+ucBXeeMeDOP7+lETV0TxRFGmmWG2CnSslAIOp0OKEGtVAalaTebFMsVSKCTlyrueQBuuD7mZz+9i0azgVf0aLfr3Hj/P7FsaZmy6FAo2PhRG9N26K/+CJ2cwFhnEqDxSm1mLmhy383zcYoa1x1FqRgdge3UIMxbDM0WnTjAb0/ijedfy3XXNMCZn7n0KUXRfIof//trOeFUEMSYNLAxaNUrmKbEKr4goLNnQI8n3v8zAX382UpTwKTdCihWKyRxPMH/iJJMuz9VFW65BS6+7HE2rhqiXJuRedzr+5k1aye/uvptLF1cpdPaTtF2IalipjZ3PQWXv3srjz6yhmJpNq1AoKMoe45NECKmuygZHv0Thy93uf+RvdrvewP6/5Kxz4JH9brV3ThWBQxJGEdI20H5bbySRuoNBJ3HedtFB/HpTx9FoVAHhoh9H8vej8Yw/Ogn8LWvbmTlBoU0iqj0QSo963nThcu45NIjmdY3jEoCXLMMqpz1fo8n3jJFS0UKJGTvuznsHYhc8lNXMFQWTpEQpmuRpknILFpN+M3P4OKLP8S8Wf1c9cWLOe54wEpIjRBEm5SspmfoSRhJmaABt938IJVak2NOPBRki0a7QbmwEK13cdm1jIjiJo4l8olGZBKl46QfEb8Aas/2X0dZoE8sE2XA7TfCOy75NYPDDUzTxCo+ygknLOKs15zKEYdNo1yCJNfEKTggRBvSFBVJBBbCdLKdUhqVtBB2QJK2MZ0s6wsSBdrBsboAi5E0wTVMRhuZZ7hnw51/gu9+Zz3PPdWi2ZYE7QKdQGdVzjyLDmMfpUIsujENE2lEpLpJkrRANnBcH9sLaHa2YthtXDfA8UJsO0FaPkJoNAGlNKBQKFCr1eju7qZareJ5HqZp7graeYsaQJIk1Ot1BgYGGB0dZWfSyWvTNmnsEoaCsOPgByZJWKCrMouxYYWUFQrOZJLERiUeWpmEiY9p2ziOgyGqRKEgCU00GghJaTFlskWcbGDJ/lXe8OZlHPeybFEURjBtKlhptlbJeHQxmjaSEIMUM0dvjNwhD+3skiPOiQctBXGssFyN62RBKo2ym9oxxlcACRjjJjTjH2GS4nDvvQ1u/ONzPHT/NlasWEFHXM9Pv/9lTnv5EfhBDGaItCwWT32cncOTSOjJuRDf4Ed/fB9nvTxBJwlpbGMJiWmJXG64CWiipIbC45ab4ILzb2LHjkk4lUmESQRxTKnwS1Y881F6pylskWAS47dbOKKfOAbpgWXHBHl3RtHpQ6TZPWxagDNeQy9kcrh596EY717Lj3scclH5gmmCYheG2b1ipGjgnntH+OD7b+Pue8rMmHwym3c0ENicfo7FxZd0ceih4BCgWtuwS2Viurnj7mH+7UMPcf9dMQlT0FLg9Jr4fobUoQ1MaWOmGl/vzdL3Qu7/C8bSA3+g1602MXhJ5rMd+BOTLYaF79exZMSHP3wx735PRnoqFLI6m+WVGN7e5GtfeZwvfeVR6p396Oo+mna7zeTps3nVa4/j9W8o0t+364FVaYpMkzzT/b8fjumS5p/67W/fza9/upWenh7e/OY3s99++cQxkfntaqnKssGs1nnccYdR6gWSEeqdEaq1HrSGsbGITRs20tfXR7mW4nqSlIQkSbDMUiZaov92jdpxHAwD7n9oNT/5ic+61atwK70sX76cKz91LlOmwNT+DOIdT1hNMzd38/1MEMUogDBJ875uxzWRrgsywZIWGkWiY8DI2oDQjI6M0TLg1vuf5vvfv4bbb34eFffhmQsI/B5EMpNIuzhiKo5TJok1QdTOFlKuR6nUzdBQA5XmbXGWgeeV8You1ZqmVFW85a2n4xSgWoVqV/ZarIDrZhO67WflaMPYJdYy3uetVHb+x/8txC7WeRxnvfB05RWfCEI/Q1naDWi1IfLh8Udg5bNNVq3axrbNLQYHs0DlWlWKbplIR7Sbo0CEZfbguWWSvIZvWhXa7SGCsMGddz7BA49ei+WNIaydzJs/g6OOXMz733kutpfgOAamIZB5X58iW3hGaYwjcgZ8HKFSiYWcQB2kFJRKEmHsXnaXf6mF/j+MQw7pYuG+R5K+HR5//NXcfG8flUoF3wfHtUhIEMhchdCh1fSplmtUZi5l/nyHKO5QtFwwPcJ2B4HGkLt0CIQQpAl87GPfIwwnUSp10Wq1wDaRnseUKVMmfi9JE6ShMkQkk6GY0HZ3TAfbtCeaPZIku26mk6EyOonQqY3U2bFLAeh0j/Py54bljJNhE0Cw337zuPTSeRStFjfevpJycRFJknDtz37MPfdu4+57P0JXYYS+Wpm43SIwCyxd2scHPvAKPjS2lkeeGqBUrNAYXEd12mzaqUvixyRpgoWJI7+rQ3X+3qC+N0P/nzuOetE2fd+9G5FGL9WuHqJQEfiZipdKRjDUDpzi81zyzsO4+F370VMbAwayCUvtS3MQrvoCfOWrTzMamBi2R0dswqmt4LMfn8lppx5Hf7+HTsAgwTTTzMppj75jO7MIFcYewLaX5Uv449CdyiA9y/CBkFh3SIXBph39nPLSP7FqxSbm7HMgv7/zQOZNAzd6wcHKPBsQMdAG2QIS4rCB5RTRag5R22TrRvjWt9Zx5z0f5ce/+AzzF0xhpL6V7loGYceJiWWWJtqjkOMZen6/6mxyEwL8DmwZ2M6b3vJWVj7j8spXvpKTX/kSjn3ZFEwxlLfgOQgl0SrB1BZSmll0A1QcE+kWrjOeXUKMhdYFwkhiSpGRnAKoj2Z2pyufg8ceTPnuNQ8StG1arQ5JaOGYVQxRmFB2S1UDJYbQ7ABrENMewvLGsN0UxxnlYx96HdVakf7+fnp6a1RKRbyChetaWCj8sIUlFVJqpKGQaDQJmjRTghOTJs7LeCa+R43ctNBaTfwsU3OTCDGOjQS7Ae7jXQUmGgOtJUqwWykAmi2ojwXU603q9Tp3P3YHDz/8ME89NkZnbBJ+ewqd+iQMOYPe6lIGRndS9KZSLJUJVUKzXUcFDZAWPVOnMrzlWvY/ZC6veMVRvOgYmDkLSmXwiuA62YKtZFmYJKgkRkQaUxqZUouUxCo7jkjVSVQd101wZJbRJ3EBQxVA7WKJ69yOVYnch5g0Iy5a00gVrF7/LAv32QdLxwRBgO2VaXbg/RcFfO+H9zJl8v5s3bGaiz7a4l8+cgrdYhRXWKikRBiC7UQIGRHpNokhEXoS73/v83zv61vxO/14hVnZtZCjRNEzfPlTPVzyziPA8IkaY9iOnZ3ouDsvRQTgpKQig8YlhSwPS7PVmRJD2XJbm6AdDDy0siHJrpvl5rV4mXFU0vEFf46NOYxf4ELm4WtlK78771nL57/4ENfd4FAtHYIflIjCkP0P2MqPf3AIU/uhd7IiUuuxpUMQ17jlhiG+8Nm7eOghhecezFjbIVWScndfRpI0DMLWOjDWoJOz9wb1vRn6/7yxYOG39OpVPbj2QtxihWaziSEdDMMmDAIKnkXsp7zmNa/hDW+oUK1Cx+8g8Cl4BYaH6vz0B1v42teeY3tQZnrlIIbaDbr7ujnjnNfzhjeUcJ2MJRt2WvR2lYA0y9BtG/7OBVsQBDhemUcegc2bN2M5kwjDkFot+073hZy1PGPPU/ds7R+0sWwLnYYIQ3L33Zu47OLfMzQ0xIzZiu7u7l1oxfjHCJGpn/2NFGNc6XTKlCmccMIJvPq0ozn33P2xSxAmENBCarDQuIaXZTmYkCiSMCSOY7xCAdfwSFKfIAlytTUbKYwskEewcWPITTc8xC9/fhvPPT0AqoKpp+N78wjaNirVVGuTcM0qO3c2UERUzV6iKEJaiv7JfRx46IEc99J5HHIETJ0OngeOzMjyRi44k8agdEoUR2ih8ByPTC4mzbMoldWh0SihSJJ4D7LbeJ18vDUNNEJIDGOiuJHLw2a19jDyd7HwjT0vphAQJ1mLnjCyjLFSgUrZZepUlyiaxCEvmsdo8410GgZE2ULn+ms1N9/8DJs2DeIZ3URRRHvnFkDilEsYbh+dsMPw0BBuoZs1a9bwmc88y79euR6jFPDio+dy7htfxj+dvICCbU1AxUmS4FluFsyjDGIwC4WJBauJi5Mv/OI0RiuF8TcnQBM/8SfQjFmzZiGRxHE8cU+WCh7Llztcc20XAwMDWLLKzJndSAkWVm4/W8JxIElTkihAOiCRPPlUi+uuuw7DOIRioYICwsCn2uMRJZLTTjsi51O0SeIYu5RL+Y63Lho2yHCiJQ1AJwk6FUjLmujjR2tkLh8scvLmfxaliKIIWxZAChLfxywUOOqo+XjF+dxx903UR3biFMpUqlWeevw6Xve6B7jx+osn5ge7kLn4nXTSbNJoNpdffhMbNo1h2tNIo5RmM1s8JVFEX/8UxhqbKHV/QbdG3rU3qO/N0P/njFNOe15f/wcfrQq4pWkE7TbolZSqk1BpTNRqYchbufLKMzjr3AVMn56iGSOMQlCzCFvw2c8m/OyHqxgYNKlVauxsPMTcfUZ574eP4Q3nzsBmjFQlRH4J13EREqIQYgYpesUJgRKty3sKcQtARBMs2Q7j0pJFDA22GJ6ozQV4nHNOwjU/u4tydTbtdpuNjaXU3JiSHq/RZa0/etzEJSc5bdm8kRkzZxKHJkETrr4G/u1fn2LjxiIxMRueW8iMfaDRgkI5wjRjmu0m5WIvaWKOJ9GZsIbYDVvQFugMmvR98EowNtagUqkgJbQ6O4iiiO5aT1Z/Tc1dtVeZ1+RlRJT6GIZNoos02wbj8WLnCKx+Fh55AO66dSMP3TNAvS1xqFJyS5hGSKvdIqSbilchSNeT6lU45e24ha0c9uIpvOG8ozju+GWQtlE6xJYGtlXE0g5xAjoGZ/e1j96t/pmTwFSkJnTe2VMELDsNf2FJPv5YB4HCsuSEHes4Vy6Dq3cDPsRuAIjOX7RGSrGnaJ+cSGzRSiNsQZKkIAWmKbPSBJpIJSAliba49dbn+OmPb+aB+3bSafSQ+jNIokk4Vjd+2MGxujGMGqFv0kliQOGaAZVqk2NOWMAhhzkccigs2Be6ukGIlERtwZUuw8OTKBQkpgQnD2JJCmka4XiCVI+Mz3R5nCyCLk50T1hyDHRnQlo1SMtZ+SiKcF0PjU2KxYOPwWte+Um2b5pFd20Kn/nGEs44YzJlG+Kwk5njAGOtBNtxCYG1K+Gd7/oTjz0cEIwdjFsoEcdjlIo+9fYveP/HTuHK9y3DQhOELWwjQdoK5fsobWJYNfzQJVIgnAyx0ECsU7RKkFKitJVD7B3AJ9UBphbYshtTu7sQLpGdg3S8fSF/Tg0xTJJGGP6UrItQkJ0Pdwchmnp9H9583tU8dNe+jI5ElApVfN/nwCMiPvGpgzh+OQzUhyh1D2WlL2Zw4x+Gedclt7JhfT/l2mJ2jg0iCkau6ZBiGyZRu03JLdJs7+1R35uh/w8Y519wi/7D7x9hUt/rGBmV48U9DKeascY7Hab19jNvweGceeYSJk2COAlwzIxVHMVwyy0BX/3qN+j4i3GYy2hjlOn907nggldwxhkTQGvWm15wMyGSvL3Hcz2iJMIy//5LPDQScO+9DwKCdruNShJ27Bije07GIh7fk0zfe4+wwoyZM2k2GoRBN9/75hN87ap7GR2ZS8JcbGzSNKvlmiY5Wzue6I9XKg8o/4mRJIpCoYCUMDw8SrlqUyqUJqKkyrXDdQrSiDFzrl2z2aRS68IQmXLd2BisWl3nV1ffzG9//SijOwukfj8V7wCmdE2jPhoyFAxQQGbmLe1Mt1wbmsMOO4y3XTqdw44Aw4PubuiEIY5p4BoFTETWCJUnVZaVBXWRG3fwwnitQI67uIwvRsajfn6iU2FM1Mb/XFA3zaymOl5HT1OdQ/EZx4GJtrHdtrxELRC7MsXdqh3j6LwwBGEY4Th2RqAMYxIVIiwT07RQQBQlHHXUIo44bBGhDxvXwvXXwrVXr2HNum30dPXQrAdEaieSLmpuD5Zl0Q43Mzi8nV/98nGu+e1WJk/pcNrpB/CWC17OooUFDGkQqIDu7lwCuANRB8plco2D/3ycSMKQ1M2U7EzDJFVpLgaUkuiYODVYulQyb948WsNVRsYGaTRm4NiTM9jacci0CmJKJQ+lYcXzId/77n088cQThOEcytUumvVhIKA+NsLkBXN43euWIUS2MHI9DwghbuL7PsXuftAmBQOIoB1l1zDRPkIqPNfGEhbDTUWpJDGEgcRCiZA4ipFWgvmfOAUJCZZhZ8vkEChkFzeKIhJTUKnARz/6Ko45/EEENvVOnaJd5NFH7+fzn9/CnI+fypzFvQgjoB22KDhwwgn9XHjhP/Pxj93PzrFBSrUeWuEohmlMIAKlri6SZodZ/V/SGwfeuTeo783Q/3HHu9+2WV973VbWb42RzlRUBHiZRKJjRYT+KqTV5k3nzeeL/3YAqbGFaiWg3hylWl7GyA6LD74/5urfbGRn26NcqdEMHqVv5gY+8K4jeNsF83GMJ/A7Y3juMZBqkBnMHuoU13FRSOJEY+72VBvjXB212+ScdX/hk+QBxcwz9LEMuoyqPPO8YPmRt2Cq2cShjWnbXHp5kw+9fwEVA7BitNEgJSQlmajOoyfRbsGap+FjH7qb229vUK4cSTuN8VUH27M4duHP+OTn3sTyQ3qIUoXtZCljGIJpOEzEczmeoeefrzOoVSUKkSqkNGmNhpRqThakbEg7AYbn7lbXT0GE2SJIg1YGQhYZ3J4x06/+1XZuv2OIkXaAYxexvCJKCtqNrAPAMi0SVlMobadveodazza++dXXsGDOPjiOm7Wx2R5hGBJHKT3VWlZGSLIAYZCz1/JagU5ThJOz9ZOYJElQ6EzNzTKRhjGBSOiJCXjPOrkTu/8hw97DHzlnfqNBJ3rCjc0wDIQhSC1/YjmmUAg13vKWf6DS2E7Wlx8HKZaV7W8a5u5qZpKtTLAgBZVopCFAKrTqoGWINMdXDtl90WmnJJFDsejy/MAWHnjkYW64djv33jXK4JZudLoI15qGMIv4fhuvWAORkoQNkrSNY6Yc9eKDOecceMkpPlN7vTxQpBTsTCctihQ62bW/2f2TIGRE1h6XIUuiPhmdgujekNWi07mZ5H4uX9uO2rjFIg2tePixFXzkQsVzzz3H4Yf38IWvnMCCBSCsDjFDOSF0Bs8/Dd/69g7+/QfP4asShp5OGvQgTBvLWEdq3cw1d+zPYcuXQZpgInBkGR2DJXd5Fj14H1z1lVWsft5l2w6XKExp+cEeKoAXv6uf/ZbBQYfD5H6QDGeokzApyAoSD6kAGe5aJQJaZc+PH7QoFAwSRgjDENfsx5DFrJ4uBAkNtBRs3VLm7W/9DY89XKPR6iExu4lbYxw0+1l+fvXZLFgMgfKxC9tIVEK7PZ+7bpe84axrcQv7MzjcASy8bok/Nga6B8d2iMOVvPTwqdx0/6K9Qf3/wdir5f5fMN5y3veu2DjQYsbUQ2j6CcIpIA0D7bcQhkaaHRYunM1HPryUqX1QqkhSPZo5ZMlebrlxlO9/9yF2DlqYhT7arUF6Jrtc+PaX8rqze6iWgXQ9tlOGdHKuopUpg5mmidIqN+vYM22bQGz1f3wzmYDcMw8nQ2QTXpo4bNsh+O4P1+GYkzDMrMa3as13ueQdx2UeIzJFixAlkgmWfbZSKKI1XHbx17nxlifpKi8mTrrw4wgsQRr6NLb/jH0XT2Lp/vNwXEGcBjmBy8CyzF37KnZfjcA4e19KQRLFGLaJjrO2oSRUCBVnAVFnE7tWCcIQINLMplRIEJLHH1/Pz37yEN/42nXc9+BakribaqUXaZh0gpA4TdBxBJbF1MmTOfJFi3jz+Ydw2eWHc8FbT2D6lAqOZSOlxDEdDGEgpMA0LCwjax0T0sjr2WIXFi5lrgiWMcKFITFsG9PO3NXGHdGUTklVSpqT2hS7iG1SyEzkhN0yaJF3GBgiy+71rus9/p40JUJmuu6xCDKN7/xzDZEprmX6/EZWI7VdSBVxlGZqd4ZAGibCygVhtZ5I67NzTC72nuQwbrYTSRwjDRfL9rAtG2lAoVZh4aJFHH3UIRx5+NHMmn4Ikpk0GymNpk+hVCMIAuJwBNO06O6u0GyMsG79Sp56qs0d97+H3p5+Zs+dhSElWjGhTmeZu3VJCA1CIUSm3SvGF7BxKQvohWE6cYCK+jKPATIpXsezafsdsGxmTO1HBJO5666VDA4+R1dPiQMPnIzpREhiDAy27ZB851t38+8/+hPtRgG7NIk08iAtUSwZBJ3NvOOdJ/OGN8zAxsCWJra0EEKiU3CsrIT06KM7eO/l32DTxoh1a1rUWxJDWiAkSmV8Aj9oc9cdX2O4vpqevh76p1bwXD9bvGowhIUh7LwvPd0TZsn1HWzbJFEhmgDHdJCymD27KlsYpjrAMm1c12LxosVcc/VWhkdTbK+LBIluPoIfDXLQ8oVUey3a4VY8q0Ciupg6BfzWIh57fCd+aGEVCoSdEaxiEUOWiIKAxVOn8shzf+Sh+wav+OfX79V935uh/4ONknhKJ4bE7Q+pDw+CexAoAxJF2XAIOn/kmKM1n/nCMpYtmQFE+M0mVs8sxnz4zg/g8//2FPWBuZnqV3Q/06au4z3/spALLzga0xoljmNsq49OJ8YsjK+8bSDrlc7yuhiDhCgJKJgOGoOgGaCVhW17maGGgJ3hCJVCBQcJkUA1RSY5WQ4J45DYrHDzHQ3OPu0W0s50LDkpz3qGecPrlvHVb2cBNkxSLNNiZDSgVHFpNuFXv3qW91z+aWx7BqXCfLZtSbDtmbjmTFptF0WK1SWJk3V893vHcearQXR8bC2yIJLHCS0hNPZUkjPygC6AIA4omiWEFtAZn7NScBSYPkgYa0Zg9SIt2LQVfvBDzde/dDPR6AGZ7KkFJBFBPIxiG67ToFQeQol1vOKUpfzzOcdx8CHTKZVBqBRNiqHANO3/0ferYnchnD10+vLzLCYM4rTWmZWn3mUdY4wL1egX2nu+8JNytTqxJ3qvdeaFLhKV99/ZJDFs2jzKprU+F7/1I3QaVUZbNSI1hcSdjcVM0qRAFFjUqpMYHtuGW1jHq189jzdfOJXDD8/um+bYED3VInEcYxplVCpQMivvxGmG2hg6wpIGYWBlrmZ2J2OWG/l5iWyUFGgZEukUy+jj8Yfgjac/x/rtm+hZ0OKMM85g4b6Ch+6HP163mp07AgzDQ6Ya1wuxnUFGRx9l2vSASy49kfPedChd3SFhs0khdqFQYttoSLXf4fnN8IbX3shzT6U4Yh5SeHTaAUJWmTatny2bHwJWM3n2Otr1Bn4nYVL3PgwPmBSLRX59zes54sUgnJ1YSEwsUBKSEnEbrAr4EUhP44c+Vdt7wWXaM1FOdRvTMElSDcrlmUcUV37wZ9xy+wYWTz6Fh3b2QJpw4FGj/OLfD2ROX0anMQstWo06VmUaH/nY7/nMxx7D9k7DMZbQbI4yfU6boR0DKH8RFa9E3V/FkYdUuOOh6Xsz9b0B/R9jHLLvvfqpVS5uoUKDTWAb4M8Bt4zUAtUY49DlEf/y/n058WSN60YEowO4tRqrN9V5bq3D5e+/ja3r55C29ycMWtTKm7j0sgN54wWS6dMAxkhVCroHw4CI1l8N6AKNRCPISGQTLCqVK7q5CVsHtjKrd2oWJCMyy0uvTSKhERdZuxmOPez3iGg2ftvJocVhZs0Iuf/xxfT29NLs+Jimi20bDI9m/dJXXvkn1q6pc9FFr6JUgD/+Ef71E7cj1WTKxTkMjgyTmmPYXU0W77uKT/3ryRx/eDemEDR3BHiei1n66wG91WnieR6u8LIfhbvq0WlzhHY8QqWnC21VGKwLfvyzJ/nGt29l3VqBZx2AP7IAUxaQhiKKG0CL2TNLHPWieRx4kOTQI2DGTJg8JSPLpRqkSjANmX+N3BvQ/46AniQpppDINOcF5H1WUQytUSi7sGkd3HkfXH/TZm65fz3NYYBuXHsqUjgZ50Q/iFKPMX9Rh9e8Zj6ves3BLJ4/myRq4dhZG1uaQKTyRYQJpgGoEANBEtvZHWWHIML8IVBAhWaribQShG0i6GXtc3Dx60Z57KknSXrWYpomaVIh8kukYRmhq6jUQKsY2EpPl8kRh/dz5llLOOVUKJbBj0eouEWoKzA8QhtWbYL3f/x6HrxriOFNZVx3CVJ4eE4PwyP1fJ+GOeTIHl51ZjcHLCnjOjA0AD//8RZuvPFG5s4P+MZ33s7hRzRIVYStTUQqgVpWrXKgHWisYnYhrBfO/y8I6Fr4SCFJFRjCQftwz63wzS8/xU23rmG098SsrNT5Je+97CW868L59E+H4ZF19EzqI6TE+k3whS+O8p0vPYUQSymXyzQaN1IqT0a1F2Eg0Oygp2c7GwZftDeg7w3o//3j5cds1jfd+TRQwq5MJ2o4iFIZw95G0W5R37GFAxZN5l3vm8+rz+ihUApJfR8KNQZHYdMqeO3pD7Nxh4VnlzAK69DmU1x44XIuuehYpk2GuJW1OiHzidAydk2bopOFFj3uUmVlddM4g/DsQozpQRCOoLXGdh2SWLNhSzff//6TvPnN+zK526RSMtFphDabICTNtEKjYXDYgb+hObSATqeG0gq3EBH4K7ngwn349GcWY5XBYphmsJGKW8TS+9Ic8VmzbhPLDt6XOOdXve/9t/DNL60mCs+ix+umkQMMpe6fcM65fXz+cy+DKMC2BVordN62phi3dTV3wcxpZmIR1KHZqVOo2SjpowR45W78OINfVzwFP/txzLW/WcmmzSG2XcIteDSbTWz5BKleBSJm6kyLY09YwitfeQSHHjaD7moWeMz8+5Owg9Yxrm2wq5pR+x9934Z5KLdfWNEYH7txMDILVLJVTT5thJb4G8sa9Wf/33i/v6ntjJmrARWTprmUrWFk77WA3NN9bAzufWwDN/zxbm657VZWr9gK9okQzcWyuik6M0iiAmEUUiyHTJ7a4Ic/OYTpszOjE6/QpGhFpGmEbWRud526h4XMTFTkbuQSLSERYJs0mx2ccpUogut+C4/cB9f+Imtz61v4SbZv387OoXpmmoOTmbiYJmWvSLXL5q0XvJbTTj2Q7loGqVtWQKYkJyGyUGGFZ9bBpz63jl9fPQjRbFyrjyQISRlh0uSQgfojFLu285LjJ/OOtx/H0YdPIkxTLMOg2YZGHS55+9e59/atzJ07l29+683MXwS18goUMULZ6KSGIabi++BWMoEjqfI2uQlIfs9Gv04wiGEmSCPjXzhyJjqC669bzVWfvY+bH51FrXsaY8NbKds9vPkd03jfB7op9G7AAAxcLHp4doXFe977C+65dwTTOpD60BS8cg9xPICKYjzPIW63KZe3M9R42d6gvjeg//eNM075nb79TzHCnEUzViRUQPRnJ9jZjq6vw7QdPnPly7jgooxw43oBOoqIrBKPPrmdD777ER651yFScwCo9g1yxmvn8653TWbG1AyWjJoppYKBsCBNFVLKXd4lfyGgqyhnLLuQJm2a/lDW2iUMhkZGedd7n+N3v/sdd975SeZOr1ApmTmBrM5Yu4FbnEW9DW9+/Tpu+2Md152L7/tYrk+QrsfUt/DOy47gX648FSkGUHqIgnBI/elYdkbYavnQTjpUawXWrYf3XrKaG//Qj0MZHIEfJhx4yIN86nNH8aIXgycUEKNUOuHI9dcC+jjaIIuATAjjiNS0WbtukJ/86AHuu3uMRx7sEHTmYNmzM+g1J5+RPMQJJ87l1NNexPLDYMacjCmNgE47RYgUU0RImQEuljXeBR7linZ9ewP63xHQDWVjifH6v0LFIWmaZvV8nbVREudlegdiM5ONHRiCwZ3whnN/R3tkCq1mStguZtLF0sB0GtjuBsZad3HOuQfxitPmcexxc+gqQKoiDCExhQmqO9spIwQSdOAjTDN7joRNqlPaQYxTqXHzTau5/LLfsH5lD7E6nh5vKnev8PC8DL2pj8HAYKbCV61Cbw3qTZgzCwoeJBF4DlhWSBIPI1KF4fRA4vGRKx/m4/92M8XyP9Eeq+FZ0wnjDtP7ymwavJnuyYJPfOZEXv4K6OnK8LggSWi0fMrFMqYBA1vhO1dt4aqrruK44+fws19dgGE/jkQjUwfLmJKb/kBqtBkeG2ZSZeZfDehaNElVBytvowj8Lhxp0mrAs4/AK9+6lu2bBjCtAo4WiMJNfPyTJ/GWd9TQOsHARagqOinw0MNw5ccf5babN4L5IhzHIYp2YOTdGEaUkuhnWbiozhMr3rg3qO8N6P89w7Hv0VEa0j9jIQPbK1l/SbEB/gAy8ak6I7zjvRaXXXQSXb0QdTqkqcZzyzwxAOef8xBP39dH0fGI42FqNZ+Zi+7gmusvpac8Shh3MHUXjlkhCUBHCstNwTDQ5rjU6tieO5VUsgdS+QhbACHtNMAUU0HD88/C1T8b5YufHaKV1tkaHkzFbhKnA7iGhcss4lgjrSYBMb+/RvOmc3+AK95EKBRBpwWWhYzBTuEHv5nOKWeAUKO4GMi4Qn1bm+rUInQ0dG3DT3wMcx43XN/mvRc/wob1O+nqmkwYhrz7I3N51/vmYNBAk9L2fTzTw7ZqjOfocpzgpXaFhk5ziEJXjThxGG1JgiTrQ77hRnjfe+4gCWcStVqgYoRh4zibEWIAZItyaQuf/9xZHLx8OvMXTAIBI41NCJlSKxUxMBA47PI5B4jyXrMwB5j/Zwf09rjfO2DtRqCbMD3bTZ1kPAhrrSdI8El+dV7YHJnuAdtnH2fsNtWk+d8LP9eZl5lyIoYGnavZpCqzWt094BigjKxPLxWSDhV+/KO7+OF3b+bZp0GopRh6P8L2TGIVo0mAGIN1nPrKebzlwuksWw7FGiRtcAX47Z10T+lkXLLQQzhViLOm78QaRktBo13i61+/j4/+yy101V6BKfZnaGiI9RtcenpqFEoOcRITxyGWLfMWzMzeMI4Cms0mtVI5k1rVoIMAYRdodQqs3gCnn3IjmzbOxLEXE0U6M2lxthMnTzJzn2FOee1c3v+Rl1M0d9IJ6tixR7VcRROSoKknHTyzxpr1FU44+pPs3BFz991XsHR5hgqk6RieYRO0C7gWSHsnQeTjmHlAl3/eK0HImCCq49hRXmqTpJgYFCD1+OkvNvLxK29h5ar5zJw9j01b1tMzeTIf/tg8XncOuKKJrbNzgpD87oYhPvKxW3nqkWl4PQvxWyG2UyVq+NimTaVQZHhsJ8sPSHn4if32BvX/w7G3D/3vHNN6HtBpmmIXCgwODkJaBNvOxNjzye+ss07nLW/JRDFGdw5kvtEFh/Wr1vORTz3Now9vpuK+irHOGK5I2WefffjOD5dTLYOf+liGkclZ5rwhacssc/pPLMaEECiVEqUBpmViANu2wc9/fjVf+dxjqPQcFs3ej4KdKVsJIfL2qywb9XWEKSwOP7xKqVRieMcQVrGaMZotC+KYWMd88IPfoNLzTxx7dDVTd4uhOiWD84IgwFUJrukSAy95SSZ1unXzGIOjA7z8+JM4++wCgzuh0tXGkgZlr4yBwd86wkKtht9q4ZY8lIJvfOMGvvf9e9k50AUshLBFra8PnSbUd26jq6uL17/+nzjxJJg1E2pV8Nwsq1KEdFW6EGS2lEES4Jo2SqcIlSmwaRWTphGmrRBi7+Pz9w7DsVBRQpxGGXN/XHDfyOVdo7wtbjygpxFKZeiUQGBhcNZZx3LmGccyuB1+ezV8/9vbWN/sUC32IGWm7yBEgVtvvZXb71zJgkUJ555/POedfSIFE6LAQGCCSEnTdNekKMA0LDTgujazZ89mypQpbN82ilaDGMKgWq1mOuxJ1tZomRnzPyEhVTHDI0NM7pnEpJ5JJFFI2G7jOC7CdSHVuC584Qv/zqaNPo61hDQF2xYY2qIdNikXHK688u0cf0q2S42kQbdbwXELuQhwQoLGNV0G6gP091eYOnUqO7eu46qrnueKf11Iqdyi6MYUDAchoNVKKXcr/jPJXBRHmKZJQidHaDJHt1RFyNTj1a+eRbt1Ph/70Go2bVhDsbeH4S3rueqqW6lWXszrXz0fQykgxW81OeaYebynM4+LL3+SsY07kOXM/jZSbaLIR5bKeNLj2Wcf4vAjH9YP3Lc3U/8/ep72tq39348jlj2sn9swBu50tNGLbidgR1heiGoPUrGG+aeXNXjnJZNYuDAFI0GgEE6Zxhh89RuS711VxC0up+CN4riPMmPWE/z8V8cxfx8gbGMLE9sogNAoHSDMCGHnazENkeGTigSNzCVBHYR2cwsrAWaKEAbCqKEpsW0z/OInI1zziyGGB/fBoECx4FLt9pg226Za6MY0ekjDmCRq4ZodLJFQ8ooMDQ+yfuMKfN8FsYSCXSJRHsVSDwNbNvD0sy2OevESpG1jlMCwWqTmFig3iLQG4SGSEiMDcP21axkeWsP+y5/iQ5+aytL9KpSLAdsHt9JX7kGnVURq5aQrgRAdEAlaxGgZk8oEJRMaqsjASJHnVsPnPjvCVV/cQnvkWEruiahoGq4X0xy5HsO7jZNfOcT7PziN172uwL4LfHpqIZIRXCfCMjUWBiq0IPEQFLGNSuZvrS2EIRBCIqSF1iZpYgNFpDT+R9/DFinWbtmzlln2HImshJx3wmXdjVpn8rRCE+T5p0mm/G5pMaEEL8na2LMrJ5EITCWyRZGSCCWRSKTOmq4FGmlIpGlmKXial4ykhTI8FA5KOWg8BB6SIr42iWKJKRIs2cJ2x+jviTjyRQkvPXUQr3QTq9b9CENsYGRsDUVrLgV3GUPD89m6eSlPPraIhx/1OGA/GAscqr1VEFVGWhGW6ZDEBqYNYWQS+AJDmNhmkfUbnmNw9I94lds46tg655+9H5alMAyFIEGQInSKgYEpLCqFKjI1SSON1B6WXc4s1BJJGKRsGbB57/ufJ4yOJdEFlBGTJm2UeQO17oe55LLFvOrMmXTXfFzZoCxNSBPCwV6M2CH2S3hOiWa4ma5ShXpYZqxe48G7K6x8vs3NN4xy8+/XsXXbVg5evpBiEQyZYOgCInGRpvUCyD3nEehsfjGljcTFEFXQNlpLLMPBkAbS1JhmygH7ayg9x32PPECntQzkJEa2TGft04s44CCDSs3FdUfoRHVcp485cyCIn+Sxpx8gSfZFK4EyEkglQVrEsEuEYY0tWyRXXDF7byvbXsj9v34ce8wv9B137qRcO4rmmASvhmFZ2QMhUnR7iKo9zN13nciSRYDbJmm3MUtVxhoJX/jMLXz+i08Rcj7FYpHG0D1Mnx7xu2tfyf77Q6vtUytLMBPSOEKaZm6ooYkihUUJYUhCo5PXMNUE+Cl3Y7MntDCkQawtRsfg+t+t45NXXsvG9Q4vPfpinnt2J5uHNtM95be8/6PH8oZzjqNaMpCJwjJTYJg0jZHGDLYPwiWXPMt1f2gRtZdmmVPcwXQsnPKTtEdvp2faIJ/77Os44/TleFadON2Oa7q5GYRLu9HHRz/0R77+1afpqfZw+wNvZs7CDPwdL4jvHN7B5J6FpGGuWSJAiNYesO94LfaRFZJLLvoSD9+/GiH3x5b7Y4rFtNvjXffbecNbDuDCtwnmzAXHhqoXY9DOZOOEATpFKxOUg8BBKYHO1deEAVEYoslc3SagaKUQ0uJ/OstdE+UTwTjEvks1PruvRE5uAnKWe4LOZVnAzrsqzJzMMT6bRBN5Vf5zNR4rBHsU3dsZOUt7Tl67hjRKQAkMy8joICpTU8vEebJ++dAcF0iJsM3MSlajSTHRFIlii04T/nA1fO7TD7JurcY0utGGk7mm+SO4hZS08x0OOzrmik+ez5GHLged4BgmYStrb1My0wNAGggJa9ZmCx5hwMyZUDHau9L5JNllfYdERdlzq1MyNOvP6PR+5MoVfPpz9xMFx+N6kwhaDYRTQnI9F154KO+4aB/mzoeIOpaIETrEETaEk4hbYBUz11Rtb2dUtxFiHh/9wFP84rsBjUYD06wTBys47MUdvvft97Hvgi5IFUKlIAQ656ggoz1ZDiorDSgF7XaMace4nkDpMENSMAjCBMs0EdqlHht88MPb+c43M0c8lMaIU5Ydehvf+MaJLD9QoFG0/SkI02RgDL70xUG++oVtoF3soovQLuFYdi5LBY0QA7SS61DBh/Zm6XsD+n9xrUI8oUvFKvV4gFJPD62xAiJR2FYTEa2hq7KJb151NqeepSAKSWMTw5nM0E64/ib44IefY+uWOr29sxgaWsPyw9fwuc+9lBcdUcbUAnSVtJ1ieAZIUGYrf9yy6yV1OZ+Aw3wilSRBtsp2HRd0it9uI22N47iAJEk0jz35PM8/t579lh7A4qWzeX5tzC9+dA9f+cRapkyZwif+9WRedRYIp44lTEg9gnqIW836VVesjbjssp9yyw0G3d0nMDIiMMwilmVlEqhqPbX+gLPPO4TzLzDo6oWwldVneyvw798Z5oPv/wAHLVvKv338Yo58GcRpC8vMQkiaGiSxgePkSnBijE4cYltFxoI2ltmPYcC2AXjgXrjoTRvotFNIEyxhY8g6QfoMM2Y0OPHkGbz78n+ir9+nq5RlgmkSYiiyiVcZYHmZzzZiD8EdLXWuKufvMdEpioAzoaRm/oPH890Nb3Z/1sf/bZpktep4vJ6THVBqQkRKK+hQdss442X1VJHEMcLNLGTN8fM2nuAJCRKC3M0tys9bSWeCRePxIpKQJJpCosAyiExItEKGCZZlIQ1BkihapswXcSkukkK+EgjJvMMK48LzQufLkDDfmSxARdpkeERy3Q0r+PbXH+DRh9oIcRAlbzkqcbGtEqPNnSzYd5i3X7yMV54J1d7MkMdxRjFoIVKFEAa2KCIp7lLbM82MTzEObYwTysYDtxa7keYzTX4tE0R2JwLw0mMHeOQJRWNMgrTBHgL1BDP32cRD9/8L3eXMQVHLOOOQkFubJ94uxUcBidcgxWDHcJHP/dsOvvfVIdI0JUqf5KUv7eHyDy/m+KPnoBI/a0XULpGfLQgy+CWYqPlnO1zI21x3jxbs1peY28PqGBXHpI7NsO/z6U+s46tffhT8l1MoFEhYz5mvncYnPtNPrZLdb0EzoFZy2bZtJ2/7l2e54doGSdOmp/9gRusBKhU4jkfYGqVYtUjClQT+S/cG9b0B/b9mTJ35HR3sPJ7RYBS7xyVqt7Hs2SR+iOu0MdP1fOqTJ/GKk2DmvgPZJKcddqxrsmHbNF57zlfZtHkWtjWTKI444ohDOe8t8KpXQU+lhQoCpOgiDfibAb0Tj2FZFqZwdjkypWpi5kxy85Rmq0NXrZcolQwPdejqLiDMDFbdvhGOXX4tw8PDlKvbeNf7Xsa73r8IQwtkaGe9wSk02ilWxeDb3x7kqi+uZ+26Co43kySf06SUKDmAYW1AWavQYg2J3sLy/ZcRtQI2r91OezRkv0WLedc7L+b0VziIckqiRnALGsuwSBMDQxbQyqTZbFHtUkSkaEwUBooCv/rN83zhy99k7SoDf+d5CKNI0S1iS4NmYyOz5iS87R2H8brzMoJcrSvBMzuAIo1DTPLApU0wnP/VAf2vZudaZ8ppSkMQ72GaHrkSJTKwPVQhdqwxhcQyMtvZRGjqjTo9ldpfDehxflJLCITO3OTiOEE7JpYJZgIkiqaZYpsWzm7hQmuoC/6ugK7xCNIyWhoMboMf/BB++N3H2LRBAmUKdi8kKbF5J3H8GAv2V7zrfSfxz2e/CJs2CcNYOU5haBehC5mCWprV213X/OsBfQKoyAmFMtnjftpv0ZM8+7yBV16A3+mAOUixdxtXfPBI3vqWcubG91cCuo4y45aOHCKxJEnczWc+2eQHV40wODzI0iVlLnv3Ql75z1B0IA6aWNLA0oUJ0aa/K6CTGbM30wjDLnPfffDBDzzBQ3dVs1+WW+jufZ7XvWkaH/7gSZhmjC0MTASWJbjxQTj3rHtotwp0RjSV3nk0husZUlLqImxvw3G2c8Aha3nwrgv3BvW9NfT/t2P2Pn/SWzbOIkj6EaKGijOZROUPUzS2oYMNnHvm/rzrXxz6ZiSkcYg0bBqNCi2/wtvespnnn+9FMRnL68K0fs1HPtLPWf/cS2YFHpP6ESrKCCzSk2gjIcVA5wFN42Q1SpHiGglmGkOgEElexUzzJ08ayBSktJGpxLQcDAGeobElqE4Dw9mKVd3Buy8/mp2DQzzy2NOsXDmEzTKWLurCcs0MLzWHSNQABbebQ5YXOf4EB8u+i5XPbqLZ3AB6kEo1g/yTqEgaTydtzKJWOoahHR6bVg8zeeok3nHZKXzwwydz/MsTpNfCMYs4ZhHDlAgNOmojdIC0FKYDw52AWJfRZoHHHrH4zjfg618MWP3kYaTt4+gpV6mVmgyPXcec2Sv58tcP5zOfW8Cxx7QpGh3KbohlaERaRkQuWpUQFDN4V1ro8WAusjqilglahiAiMtPOjJegsdF44xXibK4WuT77P3iG/kKP9In5WQgGSGkJjdQCU2fCRAgDZZpoYVJXIQkC1ypiGhmBDS3w2wG1cteu2ut48BKZO1uIHq8ooxDoODPIkVJgmJJA5LC+kdLRIZFMMaSJrTTECcIPEVrjmwpNOiFb7Cg5EcCF0ggRInQKecmE1M28vVUZdBkhLFQU4hgGlaLgsEPh/DdNYcmSDaxf9S12jHXjeCWMdDaWPIT60CL+eG2DFU/HLF4yGadQJdUC0xzEEgFCjCDUKEY0FdN0UIaFxsrZBOPnL4+6QoOR9bdrkYJQpOxa/8TAlz8lGGumaKnQhAh3Ba86awr/8i9zcESMIzsIkSCTIkJZCG3l/Jgg4+SYKVhkmvlSIJXHt7/4CM+veIjuaof3fWQWp59Zo1IYI0nGsERPJt9rxigjyciAACLJFxl52p/vb9bzKncL5nqPWruKTaRhErSHKNowd6bBPgsHieMtPPPk/XR3n8rIUIU1a6qESY2jXmRRdASWHkCIDjNmFilWR3jo7icJ2y5+O8StuCThGEbRwbJnkSZT2Lwu4YorZu2tp/+NIfeegv/8OP5lv9ObNm2iq9YFRJTLZXQcYjlZUPBjn+X7L+eSS+bgeR4kCYbtEPkdwjDkU5+6nieeeIKYmFK1i6A9wmtf+1qOOmohtg2NRgMVRZjFImbRxihYf3Of4rwGKS0LbDO7oiaoNM36hfNJVmtN1OkQdYIMMjQM7FIpJ++YNJtw4YUvY9asWQRBwJVXXsmvf72ZJIHG6ChJElIsVkhTTZLAwoWTeOc7X88pp5zCrJlzUSplZHiYdn2YOIoyeVgp8X2fIAiYu3Apl112GZdc8iIWLixnodIwCALoNCHyfRACw/MQduYV32q1MAyDouNw/wMDnHvulXz2377E1q1bkZTornXj+z5DQ0McsvxYvvSlCzn11EkTzmNZxmPulvLtsmr/S0Huf9sYzyRfuCmlSNOMvGVj49gOwnEytRTLyrTuAU96WNJirDXG0PAQpm0jLQulVHZ+tf4Pm9a58x5Zl4YEbEtg2yI/9zlfU0KiElzLxTZsAhWQhmFWizYMMM0JzkSWDf6fJ2hhGGbOYUmWGRtG1iN+5pmH8+MfX0VfXx+NRoNO2Mn00aMmWmvuvPNOjjjiQm688WmGh4cxMQmUz9DwzuxDLKAT/+ehUPZs/xv/r1Ao0NXVTRr4WJaFThLOOONgbHPPcslfrv2ZEMdZ7z0mjQbcddddaK05/fTTOe202bhuhmZIKfdw5et0On9/RpiDEtVqlXa7TRAGHHXEMt74xhOYM28xnU6H7p45NJtNvv3tb3P//Vuya2pZtMbG0MCZZy7jvPPOwzAMLMchaDYp9k8hGhvLUMYwpFzqplT9yl44eS/k/v9mvPq0jfra32/Fs+fRjnwoZhCfgyBq1+kpDdPbu5ZvfvskXnLMrKx+F0Jqw1ADvvZJ+MyXfs6k3rl0Oh0Ma4B/Pnc+H/pgH9P6JqOUwG8EFCulCT9qRDIB0am8iil38zeWWkM8lLf1SMJ2grA8pOmhZYYKJzkQGNHEwdpNCtZgbMSn5NXodMDraaCAIKnw7nfcwe9/HjPWGOOSS1/Mu947mf6pgEqxhUHUitByHU6xTEg/o3XF0M5R7rv7Ga65+jY2bxrEcwvEcczHPvlOFu83jf6pBkUzBUL8oIVl2FhmCRWXcuLbMCqJQFtIWSFNbYIEdgzDeW++hQceHqTiLiYNu2g0GlimRIQ+Bx38J77yjTeyaMlk0nQAy22TBhGl4nRQJQgznxCdJxrYoEWHVGaTmam7dsMxd8ejrT2MTfZcAqcIMQ7Fl/7hA/ruGfkLx4jMvNZdnekJaJ1lvqlSSKWxlZEhPn5uAea3wdTQXwIDYpFB21YidoNlTfzcIEWStTjr4RZ26mRN0Z0U4gCqRfzeJLcD0gTtkGrkQiJhrAV+Qjq/RmJlCbgA3Ci7JlEuoW9Fu6Hc0gfR2O1COUhdIexkNfFSMdu/uB0gjA5mschIGrJqzQ6+86Ut/OGaHUStg+kEDhEJXcV+mp3nWHKA4vXnLuO1ZzpMngIqamOorASWeP0T3zbeKSD1bpnsONsw087NOwc0Kp93X3PqM9x22yjSmoJSirb6IytXX065spopxe7sIdYOpMXsmTbD/HZ1che1OkEQIG0bJVzqOz1edcY7WLRwCe+57G0sWBrTaY7iehbStAh8j1SA5dYJdUiJKeN3Sr6f6X+iVmNM5IJjzUEcx6FglkBBkm7GdAskqpdbbhnlladdQ8k7lOExQbXUxYIla/nUp47l0MPANiJIR7C9AmPDFd528R/4ww3baXXmgzsJomKmiGWaGFqTthtM7t3C9p0v2Qu974Xc/77x1guuvcKPuim6kwniIIOhRUYKSmKfgh1w6aWv5qyzu1BxTnY1QVhw7wNr+OC776NQ6GGs3iSMAubNn8zHP3kY8+ZmVcFWq0PRKyGkQCXZRCCNXeQZjZmt83cT/hCA8kcRSmUEONPB9ooIKRhrJIw02iRpiu1YZHxsQaRDkjjGMVw8r8jwUEpPjyQUbaQw2Dns8NJjZ3PdNSHtVptVa+7igAMPYPL0Dp7tYOiMfWxabfxWE+H0oLGY1FviwGVzOe3U47ngglN5y/kncc45JzN9Zg99/TaWNPHDMVIR4tkutuEghEnga2zbAFq0221s20MYHn5HsmETfPiK3/PoY+totS38ukSrAkIIent7OPSgfbn6mhdT6y4hJFTLBpZM8f0OrtsFiU2a+0gj8uthgNIRSsSZaxnenhPvrkfjL6VagEaI8VroP7Y5S5aVZZsQ4j9sHbIsmShBJArTNLEskSl3mUa2EooVBDHt1av59c9/xoqVzzJtnzlYhQLayDPfdM9VT5wHdD8IEYnAsxxwDNSWEW747W/50x23MTAwwIwD52LKLBN3bQeZCFi7mUduv4OH7r6PBccchsrL0wIw86Q4ybsyJ75X5rCxCHe7UCZjI21KJQ/bhrCdLe6soom0RYZuFTz6J/Wz36I5qHgpTz42RpwY9HZNY6wxRqGYsGnzfQyPrmTKlBrTp1colwyklaFiaV71F7vBneI/3C+7Arwa95nPXfEGt0/jD9c/RKk8nVarRalrmMvedTDFUoAtBELnkJu2M5qHTPPb1URoiJMWtm1jmBadIKbkufR078uJJ76MxQshIcS1TUTuRa6Ug0KjzBZCCKyJBan+C8/BXwJ2swMzLHAsJ+uFEBJpBXSaDaLUY/bsGmOjy7n/vjWkyqC3u5/nV/4GPxjkkEP3pW+ShWEmeb+/y4KFC3jo4ZCtmzNigOF1IUwXaRikYUjZKjDSeJpnn9hxxWvOmrsXft+bof/fjcP3u02vfHYGyujDVwbasUjUY4iKjR5qMHdKL0ccu56vfvlUuqqbUUoRKg8l+vjtb+Hydz/Ijq3dgKZYGKVUfpKf/HY/jjxkX4yoieN5BK0CruuCCR2/A1ZmkWmOP3Ai9zMXUV6Es/eYNLTI2nfjFH7604BvfONhVjxuEYVzcGwHTUySBKRqO7WywX777cfieQ5HHwZdPTBvKexowszF0Ijgcx8b5Lpf7qCxcyZVp8SJp23iC1+Zy+T+BL/eoGDlEpJOE6UUluVmrPEgIaj7uHYBSs4u+/IoRJQcMCCKYiIVUSgUEPlEEgc7sR0HdI2Vj8PXv/k8v7l2EztH9iHWLSqTp9Oo10H9kWNP6uKd71vKyw6fA/4WXK9E0LGJfI9KV5k0hUB3cO3MzzlVKaawsEUJlIsKMmF5aQH2brCpNtnDWBxyG9DdMngl9wz2/4O0ZcbLDLvX1e3Ezq6RyA5f5PbqtICRAJ7eRP22h9n+yAo2b97MTk9zwNkns+Tc0wl6HOJidv6KOrMcz5jdZpbEITMqQgdYtZkN9zzJ/bfczrPPPsvyww7j9HdcRHh4ViKxxgvLTzZ5/Orf8cxjT9DV1cUrvvFBKGelcSFAJiHomIad2eCW8TI0RbAnopLXfDUxQdDGkArbtlFKopXEwEWlKdJKaTcaJKbALXWxvRHwta9fz3d/8Aj1dZNw7VOIQy9bFJJw6P4t3vf+/Tn5NGgnTQqVfEGDmSsLmgi1G5dF774+TNGGyg80+8GKNR4nnfQZBjccjJSSQm0tK1e/mVqlAWGAKfomXAeVhMTYkH/g9Fwat54JOSU1oghsB8IYHDdE+QFSV3OnYY1SPsLJUoRWklkb18w9b/c/EyF2q5nnB7LbefbFdixpodouFhJpO1lNxR4C/j/23jvMsqpK4/7tvU+6sXJVV+dEd9PkIDlJTiIiqGDACIKOM2YcE45iHEedMWLGhGAABck5Z2iappvOoTpVrptO3Pv7Y5/qbpgZx+9zns8R2P0U1U1V3br33H32Wutd73pfwWirnQ+9/1r++OvdqI0FKCoYDBd9tJ13/1OF+WWABqk3QujAfffM4A3n/oI0O5N6ow7eCDSboKZCs06bX6QebeIjH57O57887eVK/YUdmJcvwZ9fpx/7fbNmjaBluql4HvVmjG6F0FnC1EbAGGbPns0ll+xFezugvHziOmDrYJ3vfe8PbN1aQjpTUUrRam3mG/9+AUccApjR3CdbEhSLpLFVZSoUCmgMcRbzP7YN83GjXAeCZcsa3HHH3Sxdug7MvrS3tdNoNIjTJkpKyqUySTLBkiVLeG5pyD233svw6EZSF6bM62LzxKNUejrZtuYQnPhQfMdnPBrn9ttv5447fM48s0qxWoU6xBPg9Atc18OkKTqKUU5A0NVhSca10PZkPWHJPIkGJS1iICw/QJuMKIpwc/LNti2j/PGPT3HzzUvYPFym6C3CCXppNBoox+Hd73kP730f9PVDxDBthQJgCAoFXFkipwfgCpfUhDjCQUiByoOwDWgWCuYlcBxkWbbTW/0FH8YYvHpKHMfUTUKIppnFjI6OMrpuAL1+kNqDz+KvGyYYbuK6LieffBydZ54J7QWCAJK/4IQZWrWa26/8HWvufYruoMxxxx3HQYcdBjN68PPzPwtBjRs2P/UU9957LxW/wOmnn76zcNyRZ5kdfei/pKcuEFZzP7DJmrUetqiMTjQmjim1tWEEjCctisUSH/3oORx5zDlc9dMxrv7xZrTWdFf7MK2Yh5fcxuc+dw+t5BBee96+wMT/kEXt8lnsfE6T3IBZs+DYY4/lisu3Mq1/FpuHHiWKoJW2qPiFSbL+f18rC0UYtQhUO65rY19uoWCFemJjEwtpkI5DRkRiMoQA1/kzgfwvXL70GWuMUZVFpBegG1ZRTnmCelinVOjjYx97HQ/ctpHBsSFmds1maHiIr37lKxx+3PuZv1cHdHrUajX8rjYOPRTe/vY38m+XPYts70MnCXgernRJcEnTlIqs8I1vfIPPf/nLLweolyv0v3x96P0bzNe/sRLlziemjJASY7YghSLwK0TjNRZP/T7f+sn5HHn8HkTRVpo0EIFHY3wW7333Vq75TQde4GPEahJ9Pe9+T5nL/vk8OkvGysP6HXZ8ROXCKcb20HeYWMiGtUPVGkcGELlETRsncSCTLcI0xnfaePB+OOuMm5mozSLSHbmI83MQBHiFqcRDEThTQRuC6hpMkpHWqwisspwQAuOPWblYaSHZtFahWq3SiraBWM1Zb+rkY5cuYtq0iMGJrSyQs1B+jrkKsaOSDSOJ50mEgDjWGDFB4NrTO4kihO7AcaHljtAkxaWX++6AV536exz2RoseG4jUcrS+l7mLh/nXr57DKUcvZnx0iI6ggucVLY7+t1z5gasVxMqSj+yhnaA0+EI+r6LJEGQSEjFpapIhMXhIsigmCxP8chmkhWUjrXGkg0SikxSVCdvDjFMYTWBdwWryDI7B0hWsf/xphldvQDViyjg48fN7omleOGY5PlyILETdcC1E7WRQSKGUv66kw2W52c7q3oyZZx3CCR94E6Eboj2B51vRmIwMlXpgfAyOJV4NAU+32P4vP2TgyWfpa6uyddsAm/Zr5/RL34M8fCHNKqxC4yBZfGeD+Cd/5Mnb7sN1XcKz9mXfC8/EnV+1kGxkduEwCCZyvmg1N+dpOrkATS4IFGQW0crGQ1Qh2ClhpyBODcoV1lANTUbCOBpDik+LAoJSZjXwrrjqQb59+UM89PAETvEIpJlNPFIEUYZSiWWrKkztAldBFo5TCQxxq4lXKBPWWxgZEBSLJEA9rOP7Pq4IyFKB6wg0MDgEp7/yFzy5dBlz5x/JJZeczNlvhVqY0l3ajCHCSTrxqJCEHlkGfqluibCT7kxisjUnc0W3/6JVJMxOm9vc4EjLGEjzXCOzY2gvhNcz9fz6b9L8CUi8yXn0STOdPHuRE/kjOiS6wP33b+eii37Ic0sjOrrPZnRoOqC58ZZujjwcCoBwx0DVQDhc8I6n+f6PttBWOZ3x2ghBMEa1WqXW8milGRQ88H3M5r6Xq/SXe+h/2frkJ667dHS0mzDyUH4VHYYgGijHJaq3KAVFPv7BA3j12YuQnsFxNZ7jIHH44peXc8VP7kan+5CFITrZxlsvOJb3f+AQpvY4SJPmDOwcLtyh1OQ9L7EXIiVNEuI4RmSg8O2PiVzozNO4rscNf1rBL3+xnAce2obnTLcTujpFdVqGezaRgFtCOmVMqknNFrJmC8/pQOBgyL+POjpJbMUdx2DaEcIhjkbQ6XrGmssQzgRTd0uZ2TkDL7IHeJy0iKPI9v21JtP2BI3jBN930CZCpynKcVCOg05chLAkny3j27n1xiHee9Hl1MY76GhbQH28CdLFL9b52KfO4pKPHcfBB/SjyPBcReAXdsrb/k1L4MnEK1fs2jGfa81knBc8P4NVodNi8ujL0GmGJx2k4+AoZ0cV2mw1QSm00ehMo9MMXW+ydcVK7r7hRm795W94/Me3suamO1h2332sWfIMgwNbMK0IH0kgHZQ2z+uZGykw+WchBL4xSClJHYmUDg4SD4lvbN89CySmM2C/M17J3qcdBbO7cAp2miKOQ5QjaTabOLgot4AQsHVLg4d/dzv3fPfnNJ9ay8yuPnQc4biKQ992JuKEV4BKSIqKGoKmTki/eQ2rHniS2vYRfN9n7zeeSuEVM23cEDmcvwNVEUR5jPHzzDfZpYEthOXtSZNXqZMcLgNJkpFkqZ38EAIjNAa9Y2rdIcVF4BoJRrD73os55bSjKPcdy7Klw0wMJqjyVIxbgijipjsvZua0LnZfMAvPEUhiolYLz3Fx/AJSuggp0YDneCihMLYZjpTQaEK1Cs2xPdmyOWTl6vWMjHjMXjCFhfMlEVvxUCiKKFlAORLXA20imvU6nv9CDoj4r/kfYpJ3M7k/c2U/YTMisWN36v/8gzssHXf5PJkQqJ2og9wV9Mq5DAIHITymTS/T03MU992/ieFtCVOn7gN4DA1fy+GH7UZnpyQMx3B8SZqE9HQfyHMrqqxcXaO7s59GcyvNZhOhimRhaCd6HIeBVTddesbpi1/up78c0P/8OunoDeaBB1NEUCaNE1ynTJZEBF6RtNXAcBdnnetxyYf2pdgJzXiQ4doEXmE6f7y2zDe/XGN4GyhvBJOuZPdDVvHPn3wFey8QZGGEq5W9KdxJgkyIIJ+rFSkShUSSJgJHFQj8EsrxMcqAm5LIUTLVwFFVtq5TvO8df+TmW7bg0obyQ1KxkaDUIh7RFAudJK0BuqdKGmN3o5zVONEUXFkg03UMdTQhiOaO2x13HJwJEOuR5WHaqn1g2hnZUmDV0534ejHzd3Po7bI5iXIlrbSBkAmOaxW8pZSYzJAmGUJKXK+QWz42SUWCVwjYsC3g59/s4f0X34abHY7IpjBR24Zfepae/nt413u6efd7ZzJnaookgTRDpg6O8IkaGsf/205epnLnoeZq8DKDl4KbapwsP/yEIJMSI8SOiWonk7iZQKUhIk3RrsCgGGs1aSSaQBbwdIA77uCsyHBuWkPj23ex4UvX0/zWA/T+aSNzn87oo0hH09BbN3TFiikioEP4BJlAxCmOVBbiFYJM7QzmJp/fa0/BRZK60goTSYfUUSSuIvIUA2aCwTaHfc49A/aeCR6kmcb1PDyniKwV8MMqUvuwCVrXPU3443uZ9Yfl9K4ao096ZI0JbnEGiF69JzPffybOVI/trRE8KZn6iGDKv97ItnueZPO69WxrS+l/+7F0vO5Q3A6PVNgUyZlkneXIhZ/lwVxlaJnLLecfAk0iDYkyjOkJarpJqBISmaBdje9LkClSx/iJwsskjqMo4hFQxEsDROJBWkBl0ObC4fMlu3W7DG98hImNj9ImhinIjE3rDuTmP00lMe30T3ModRRw3TaUCkhbmdVMzxTaNDFpjNYJrgIpXaIIZGEVQoyzcHEnIyN1nnzyWbZsWcmq5VvZZ+/FlINugqATIQpMtCSptITAUIBXaMsld+Uus/D2fhAyRQiNENYCWKIRRiKQlmiXo0apVBhcjHGRxgfhAB7CeLa4yIr2s/SsPoHKMNKQKYFWMtcfELn8QAYyzZMC61AYxTFjtXGCYpm+Pti4aYQnn3yERi1DsJVlz7Zw1GL2PRBKQRkVC6TbybRpikp7ygMP30ozcQlbu2F0J5k7aJOFTOA4irVPr+Ujl+z1ckB/OaD/9+ufP/KwuerKJ/CCHmINOvNBFFCOQ+A7hNEIs3cr87nPHcOiOZCkKVE6QUdbJ+s3aj7w/m/xzBJBqdxJlKT09k/n0587jmNeKZAYiq6Tz1EJe0DtktHuzIQtL105Eil3VnlC2A6ckhaKBZ+B9Rm/+Om9mLSHxXu+gnJbJ80opD42gVeeThRF4GakWcTMWX2Mj44xfco+jEyMEPg+Simk8iwTWimElODGCGUIykXiOMYkRUqFAnEaURvfwHOrV/DU0md55WH9VNsCQKMcgaMESiiE8BBC4iiJMQLPs4GlGTaplqv4XsCaNZt42wW/4Xe/fpo0cenunM3I+DjloJ35i9r57e/P4KRTZ1IuwsjEduIwoq1YwVUuwggcJf9bMvr/X0s/vwCyBiZml69ImZMWd9ZAkxClABxPIIwhMRpHevheQOAHhPUWI8+u486f/57lN97BEzfdyerHltIaGqeCR1tQsKOBRfv+uUJapTXl2CBuAG1wlG2lIPOPXf4uhKCU5drortjBVBZCoMhZ8DJGdxWZfdZJ0OcSJpFlsCnbBhLbUwaXb+SZh5fw6K138+CNt7Pp0WUUttfz5yIZHR1hzsmHcNhFb8GZ2442hlK1RJIkbP/5HSy55R6ag7Yy3/+4w9ntTWfhTa8QGw0qV+TbCVk9vzctdI54TF5jsWspj688tLDsfWks698Vjn0YrVE6T7gcmVeZOXScmZySLiABx4XFe1Y49JB9icL5PLNsA8PNjFLbTGrj27nvoStYseJR5s4rMGd6P1Gzge+4CKHAsZ0hx3HQxkrAIlzCEJQ3ioeHNlX22aufrq4jeOihR3nu2Qe55rpbaLZClApob+ugkkunNpopzdYExaD4n68LO6/LC7kEPL+GziH3nVdL7vJzO8n5atfLmVf0YFDsKmNiA7qxsP4ub5DjuHiFghXG0rB48RzSZCGPPbqB9vZuDCHr1q4gKKzmyMN3ozY6jB8EhJHD7LklxiZ2547bVyGYSqm9jSTZglMqWVddx0FGq7n9xuWXvuXtLwf1l3vo/82a2nuP2TI4i/ZqH2PhOjAGaUoESNJ0MzOm1LngIz4feP9hZPFWC006vWQZfOQDDX74nWXESRddbV20xE9414V78NkvHkmApDYxRke1CzKJSQwiGMjvrG5L5d2VFZujXa2wAU5Gq9XC8zyKfoUocuxYcH0r7e0dbBkQdE3xMAqG6w2u/PlSvvW1h9iyZn8KhQKdU0b5xGXHE6p7WLdyNaue1USNhHWr11nRGUZIkoQogTRRxIlCZy5JqolbAS69lAszkUkP9XqdLEso+gE/u3Y39t6nk76+EtJ28JBAFleQEsI4oVAUpIRMJA1ctw8yuPM2+PH3NnLN71w85VEstGhFS/GLq9lrP4errr6AQqVJxQ9tn1ZLlCyBcdGZQTpprlDytx0bS/P3y5mEhE2WQ8CWLuZKlbud5DRymRG5itH8LFQmoyNV9mDelsH6UVg7QvbYc2y8dwlb122jFEpcFVB1SnhegEkEUb1FK2rRYhRHOjiOg8qTMaWUlQN2HMLk+awq+YLb3cvs1yd8QYZje+tG4eet1CSQ+DM6mPOhC6HXtwp6YR02rSMcHmPijm2sXbuWkbFhHMdhVqjoTV2KaUYY1VneB6N7dDHjw+ew+LBFVpnVAQbqmOsfYv0XbyQIAu4YepbprzmYIz/+VtL5VepuRqpTunWwC5buEOYBPsiv95iK8kaVYNf5g3RSIhlFM25S8opkaUzUbFEtlS1xy3HIEidv/WRoBIkNS5ZYbqBAhBSasYkR+3uq03huHXz1u7/g51c8B+MXIqWkvVxgbPsmZs+O+cpX9uPU02wS0KhvoOQHkCqcoAOMJIw0fmmyZ63ZPridzp5eMmCkLvj1lY/yza/9iU2rHbJoFjOm7EG51IXruvgljSFkxtzpHH1smYsveN5pbnvgOYxuz5W8ct9VhlZk+cdOaWOR9u4S2WMQ2/NvLuXcCAvtZyLZJTF1dkggC5mgcnMlm0za70+SCdwgIExatNKYYtDL/fdpPvPJb/P4gz4UzqdWq9HTdwvX/u4NHLQYonSCQmkE4fo8vaqTiy66lvtu3R3Z3o7WGRiDL0NklCJVgVZjnMwc8HIv/eWA/p/XKSdfY26+KaXknUQjDlGlGkmSIHUR0hiXUS58x4F8+DKoVFKqxQmiKEL6/Xz7u/fzL59ahg4PJmx0oLXmrDclfOzj85i1qEFWbxE4LqSCkl8lSzJUccufDeijExMYEtra7fhaK25htKRZV3R3l1BEpGmCTstIH0abLUqlAvU6PPEQvOO8ZQxs30ixtI1Hlr6FntngA2tXwezpoBMbFxNh57XjFLIUktRObG3cZJP28SFYsQyWPpaxbt06xsZG0EnKFdfMZ7cFBcpl2zfWWWrdnLJuPN/KyksnoZaM4rtFMsr88pcr+Ma//YaVz3RT9t/G8Ph2YBTFer5z+emceTZM1GD6TEO9sZaSFxC4VcAniYT1rHYz0jQlKFT/rgO6B1RiQzo0zua7l/DszQ8SP7sZbyTB39qks9hFe+bju0XcRBKGMWmoKboB5XKZFqM2kAvL4A6jyF4fx7E+01n6ZwO6m0Z/NqCPJA0GRYPSommsrG+BqotyIE1aeBnM2N5NkiQERZ9isUjvaEy1nlFIUsKoztqZPvu857XwhkNQZTvG9dSTT/LE1dcTPLaefZZ5CCHIFvewx9tOgrMOJm2LGDINfM+nI3X/bEAfVSECgYdFFRTkPuEmZ8JLao0a7aU2FJDEEYHnkyaJnTAxVmI5U1kux7qzipVAgRiRByqNZjSu4HiwrQF33QEXv9EKqzQGNwMNisVBZs0a5MST2vn0pafT0WbJrkMDg7RX+3AK5ecF9PHxEdrb2tk4uIWOnm4kZVatsYqxd98Cl336T4QNj1oztqqOfkIt2g4I5i/s5bllp/2fDuhRNGYTSx3jB0VaUYFWE+67C9563g9o8TqSKMIv/Z5XndrGt770enpngMnWIVyXWjqNG26A89+5jXD7dtyebpKhISrdRcLRCaQqoOKMtv572Tzwstb7ywH9BctT9xvlTyUSEtPUCLeEKxVOOkqWPcfxxzl85l9O4IDDGoyPj1Ft66QWxSxf0sb5b76bFStm4yqXOFvKtNlruP6mt7D3ggIiG6HZbFJ0pxPHGV41r5wmWcuTB1ceyHXORk40DGy02b4xUC5bxav6RJPeriLEIRNjYxSK3bgFhzgbQwtw3SoZkt/+Yowvfu56NqxRnHDCCXz4E13MWgyF6hq2t7Yzz90ddCkfQgZklBOG7L5IU0vC00AYNTEmw/M8ZOaTpva88Lx8DDjVCKN3yGz6QUAmUhI09cQjbNpD8N++tILHH6zS1t5PWF9Cmj7CgYe5fOayszn8GHBpkcV1il4RdBdoSdLKxXqKAAlR2sBzPQTF/xOYu87fSk224zOAmw/MCSOQWlq+m9npZeKuB+7ZxMiTSxh9aiUTy9ZRGE3o9Ip4bhGjDKOtiDopTqWCKhXIsoxm2CKOY3ryYK6FhcDTfExN5pW6EDmEbHYqmSm9y7S9SK0QnJMLmKBRWlHIWWZu4JIkCWnZZWJihLbOClEUUZIK2Yxx6nYkTvkWKUnDCNd1abb5rCzGbF7Uxpsv+QjMkLDdwGOrWPHj3zD8yFI6OzvZOqPE9h6f497/eiqHzGVjoU5HoUqiG1SFS0F79v4QkySsSfvc3D41VXaSQu1se0gDXgi0gPGUdMkynCDXc+gowqIp4EBd2LhjAJfU9oBJ8yrfw0EQNeoEjm/1iQEKJZhISI3B6ejg+396hO9/+0keuSVhxrR3EDZ8BsfWU20f4H3vP5DXneuxcDf7+FmSWP33JEF6hlarBVk7haIA2WAimsD3PUBhKBMmiomaTaBXr32ORqOBcFwcWaLSNpUpU6Zw1D5dtiuxw1wls++tLtqb8wVz+cgkD+RW6VJM7sS4+/nYu6rtUllMsj/TnRs+6bKfnJ1JgsrJoEKzgwWPiEiTGompUSiUaUYuBa+dZgv+5Z+v48vfb4eWorN3OiPbtvLxT87l4x/rwtXDOMUiWgsiFfDhz9zJT3+8jubwaeg4puIkRFFE5vQRBAGN8Qc57tQ2br1+P/FyQH95ATCl62dmvLaAUttchoe24FWnE080qbZ1ktQ2o1jHF798PO++CBrpZqrVNsIkQUuX9737YX74g5W48nSMMRSrW/nkZw7g4vdBY2SIni4PdMb4oEtbZ5nMqWOMwTHunw3o3/7e/XzrP37MyuWrWLB4MR/+8Lm8+U1HIAx4CgibNqIax95zXhODIEwFtbqDbxz+8Dv4x/f8miiK8CqruenezzB/7xVIJO2mPw/ouQiGjMEYdB7QhQis/rZ4fgQziSRNLUFHKkiTCFdIfM9mHmEY2szchHh+geGm4Mc/vJt//fKDjG6dSbX0RiYmagizgu6Ojfzmj69h8d5QqSTUm5vpKhYBgw6rSDfA5IpvTgniuMFYbYie7p6/+4D+9JeuZ+i2pxgc2MIMU6A7lJTGM0pG4XslGlGDSCgSX6F9n6ZOiaII5Vq9gqDZtHPlIleFy4P4pF67hfX/+4COzP5sQG/FLdtjL0iyLKJULTA+Pk5PuUI23qBLVe1Mu5LEcUzSCikUCjSqHsvcBvt98Dx6D9+PDY8+zl133YV+eAUdgyGHTZnD2NgYz7VlnPKhCxCn7AlTYLsbEZsWbaKAj8bL1J8N6DpRdspC7ewQi8mA3oSVv7+JP/zyKrYPbKNQKLDfiUfz6gvOhxkVMt9O/AE4pPnIVoqDQODnt6JB15pIRa6bnoEoguOgWzDWBk88Bu+78CmWPSYJ1B5Uq5Lx8A7KbUsISnfzm6u+wMH7zyVLErJ8jNAvuWRZik5KNlH1GtTiGsqVTLQatBdnkBoHbay0vVBWXyFKLQgkrekdVcP/+YCOSgB73iE6SROfegNKCgpT78dVbUS1CAzMnHU3P/vpBRx1pBX9Nygi6fP0OviH9zzCQ3/qpmPaNMYHVlrBLK+fsF7DCTYgnAf4h/cdwFcvO0K8HNBf4uu8sxrmN79fiSrNIQxb4I4TlMvoCYjjGt2Vp3jTW2ZwyWWz6WvrojY2QqFQIMza+e63NZ/48NPMnD6H1ZtWUKpkXPAhwac/dTA62UiQgO/OgAzSOEP5iswfJTEJhbBq70w/hmyIBpvwVImMmWzc2sXuc7/JlOqr2LZNAhnT+57g5ttew9w96og0QbTaEYEgbcQYY3ArPibSNPU6SpU2NAZDgdtujnj/e3/EipUjnHjSKXzxG0cydTZ0Tza9c4WQ1gQUyoDXIGk2cUvFnZFLZCBru1w1hzT2UaKKkA6Nuv1ZqRJChrHGjz0kTfjxD+Bzn36c0bEAt1gkYRzSLXzgPTXe/NaD2HPvWcA40MJBWf94UbTekDmcaCvKvLLM/yL/xvZCOtftmAS2XZ1Z+F3bgzL2JREOWxpjdJfa6UyxM9qrR1n97StJbttMnJvZSCmJWyGB4xK4DlG9SUG5LyAxaZsw5Emf/gu1oV54l+dI6Q5oPZ08t40dSfJeML2U5iYCk4mekycLsW8TN0c4iFSgmgnGKLLAJy26lOdNY/PmzYRbt1HBpTMI0FozlDUYCFrM+d57WHTsXoQu1Op1plSsJrhpWdvfiXJgWe6Am4E7VkMWXUzBkJkMp2kr77gEkbZPXwGlIWAw5Huvu5COoMRpJ57Kli1b+Ok9N3PCea/lqH96A1kMUR8kxuAYQQkwwy1EKcil6zTjrtxB/hJA2YAQCZOCMjm1ka3DVX7002f5yjfuY2xDNzivsJCa3sxhR1X58r8uYr8DIMtaFKVASUUU1XF9J38cnyyFNM7RFU8jhMYIvUveODmv6tg+mHF2JGnI+k6KmnZs+y6PxzrJkH5MhiaMFGEUUAggbkJjHIYHYfM2GBmGWsvmLV090N0NfT0wY5pFCskMnrcNXzhgSpBBUrbz+gKBmtQB0PnFMhmIJHdy26WXaHx7TbXg2Q1w1Cu/ztCGw6h29TExuo7jT9qH732tnbmzwfjrraGQ6uXRZ8Y59fgbmdg6l77uIxkaGiLz6tZoyisTj48xf9EoK5896CUb0F9muQP/8tkrzDW/GWGsGZCmBdxiES1D0rExSqVOirLA/PmCf3r/ISxY5DE+OkJbRzsYw5NPK97/T1+nwz+C1VtXE3g+HV1FPv35fenpgZLK7G2Ylu08rScRityiE5Qs24o4aZBmdfBCBIrRENasCvjJDx5FZtMJVDcVt8T2sXuY0lflwCN8PMdDpH7ulKpQUln2MgLpNtH5yI8RDn3d7SyYfxgP3r+a9Rs38ocb/sTJp72SKbk3SX3I9tMLbfbcGB0coNTR8fyQIExuK7qjvEPKAqPDdaQsWaarA1JqDDGhjtC6yle//BBf/9otjI8UmTZ9d8ZrE5DU6ZzRyb9/+ZXssWe7FVGJJlCORiHt/Kr0dlYIzycv7/jL33oM3eRJxg5hTGNsn3pS0cxRbJ0YxS0ENKOEDlzExjF+++VvsPmp55iWtpNlGUmS4DgO1XIFJSRJFOEp5z/1vI0wFkyZ/Pj/aJg4mRg5uyra7lKiKfPCBOD5CZXMX19LW4QADUILZKrRGsIso5klrNq6CSklPZUKrhbURkYwxjB70Xz2PO4wes86jNS3MagUeKg0JarVrYOh1tQ9O7ftgPUGVx5kCbFMaDQaFEwFGjF1R+C5tt5MNRTqhmzdZpbd8QDHH/1KOo44is6uLkbrY6wc2EBQKNO/13SarmX5J2FKwZEI14UoJouayMAnlDtntsHyTxAZIp9cFwjqjQalSpVp03sIk8U8tyojrAeU29rQosG2bU9xy63XsNfec5k/p4NWfYLaxATVaoXUJBgMWQpZZlDSxfNcpLQqijyP1C93ltDC6sHufNviXZjpcqcnuwChJJkOGR4doVrpwvVg61Z45KFR3nTeZ/j+5Tfz059dx5+uv5M77rqPm266nSt/fSM/+MGfuOP2FbjOHPbet0ylLHC8jNFtgxQqXeC4OWKSTwjkanhihyqeyS1Y9fPOjJ2JicA4MDo2h4cftgWJdFLWrn2a/u5OFu9exi+NoaRHhENnTy9bBxbyzBNNxmsGz/HIAmPd/1JDb2cP2wYf5c57ll16/ptemrPpL1fowEF7PmYef2YrfnExzTigUC4Th02ysEHFH6G/bxWXfHwRb7tgdzQbqUd1Sv6+bF4LH/9n+PWVD+HLdqZMmcJw69f8+Ip3ccxpQ1SEbzP4TEBs3alwQ+I0QUsLk6c6wVEBbh63YmMPzfEmbBmAA/a5Clp7AHPprhYYnbiOU09x+cVvjqXgKRxHEsUNhGrgKS8nwPiQ2couSw3CFUQ5LLppLSya/09UxBuZMWMGl/9iCnvuD14xIWUT440t9Ja6EMzBxJ6Vh2RHkcIOIymzk19joX6NNjFj8RClQpWUKsMj8NlPbOAnly8ny3anr72PrWN3Uex6jo9//lje/I7dmKFGc0Svi6gpmdTJiJIQx4uQSu9CzvGePydG7qD2N1xh/jnItL0OOtemd/NKVjlEUUYQK1vULVnLE7+6nuV3PURnpYtaLWPxgoUUUsHw+gGcRkIFB9GMUYmm4Pk51UJa4Zp8O2WTrz8X/ZA8D8jYkQhMKsJpdrZxdq3QTZ4wvRCS3xnezX+ZCExWjsq3crqJtJVjkEIh1FQahizLkEWX1MnY7LZY5zWoz6rQf8zeLD71CDoOnsO4a8Gh7glg0yiMxjx14408umYZ7/jaZTR67QYMk4SycvFTA3GDqGyrQtd4hK2UlicIHAfdSilrBwbqXP/jn3LvHXdx6aWfwz90AWSw7r4l/PLyH7FP+wxOu/h94NRgZITahgk2bxph+8PLqdVqzFnUy+4nHQEnzkeXoOEoW6FPehM4dXtvhwF6fBzaYkwQsLkGdz4wxE9/upbbfrmK/hnvYsvG5RQLFdpLIV/694WcdTYId5RW3KDk9aFwUQZMmiNOxgZoE8cIN2CHrvPkGy0bILfkCNH8He+TMDyf/AbE2Rj1VpNSWw8Gl6Fh+MUVo/zuqqd5/JEGRnegTRdKlaywlA4BjVcO6e5UbN7wGLNnd9PfW+G9Fx3BSadCVwc0s6cpBmU0nUBxB/Fup76NAZHaMc7JG9bsgiZNmhsJl6HRJu/5p5u55faM1vCrCFsTLFw4wSc+MZdzz4UknkC5Ka7jsWRFyDe+upIffd/Q1zeXbdvX4Xd2Eg1Po9RWojG+CViGMSe+JKv0l7XcgYGBAauWZgxkGa1aDXRKudpGbWINZ7ziFbz61fOAiMGxQfra+xgcHeHGG5tcffUS+roXs21ogq1bt/L2976Z448XRFlGRITQAt8r7eiNZ0lCkiYExRIgLbysIUl27G8EUCxCTw+0d3SAN42obpnrAsHAwACe51qyWq7LLYTOtS4zwmYdaTrwiqA8QbOVoBV4rj3d77jt67zl7JUs27CM88//CXfefwlFr4WQKT2lHlq6QUH+ZYleUk9wCzZ5aDabeEVLjlq3aQv33DnOr351LULsT197HyNjI0jhc/LJJ3PccfMoKWg0JigUCpg0xfO85/WllXIw/5OY9d/B8jwF9RiG69x5ww3cf8MNHDhjN4puiZPOfDWUyrBmI41tw9SGJii4BTrKZXwjiZqt/9OvLU1TsiwjNBYClkYRGJV7FFjkqJWEpCKlZ1oP+x5xIFNOPQL27AKxi1S5BpTiseuu46677uKw048HzyE2xur8T6IxWtOs16kZ8H2fkpDWRzw/yWQ+908cc9ttt9Hf3YtfqZBtGkW1dTB7372ZM2cOT97xKK3PfIbOasaaNWugfTaeU6U0aEl9999/P+u2reGUEz4Du05W76LJbjCIVgvZ3g7+BLWkSaXSx3HHtTM8PJ/nniyzcdlGevrnM7x1PVtaW3jf+35PUHwHJ70aSzb0UhQuWZb3xiczsySxZMO/eu/5FHOHt3oLfv/7p/npT29j9QqJMfPp7Oyk3giIY2Od9pwKSZIQh2NsHhij3NHFwMAA69ZtI2wsYfqsi9lrD+joLZHq+K9uebVaLTo6inz4w2dy7XU/yy+ty/r16/nWtx7izDNfT6noI6QkTiIWLuzmjDO6ue3a7azfthl8j6jVAsenMd7E8X3SSLD7gT8xzz761pdcUH/JV+jTC2vN9rCGcVqYwCVLKqAUZTcj0BNMnfYg3/32Gzn0leNgDI2wjNbdPPUUvPfiJ3nqKZ+ujilM1H/LrFmD3Hnnx+hsSyiUY7IoQoiCtVk0se2RalAiQBjYsg5uXwKDW2BsALIYHAwjo9tZuek+Nm3ZTChd9trnMMaHprJkyRJqQ5uZ0VvhxpvOoKsfkkqTgACMJKpDe8V2rjPW4eHSasUUCl2AYnQ8odrWzXgNnnh0lE9/6qc88pSkv7+fX/32HBbubol2DnDN7+/izNOPxnfBDg+P7VIiKDQSKKFaNgOZSAbJPIXnd7J2A3ziE8u59merUe5cqtUqo8MP0Na2ji98+TWcf/48iv42WnETz+mzvXKbiyDIoUevhpRqJxSgy89rBBvVzPP+/wOkOJPjvBZzJ5YQ5glRNVEwlMKyzdz1wyt54r6HmT59Nie85XW0LdgdVgwxct09rHj6GfzE0JYosjBGCcdqmitBIiHJT06V+5Y7mWWvv9C/+r9zv8zECyvs/EDNe/Rern0uJ93lcrKUzCt2V+sX9NQnOQNejgRkaAGpYzBKo5UhVinLt62n7bBFdB+7N+WDd6O4/1xKXRVSoJ5GTK37qG0xrKvz5JVXcvvtt3LMMcew/8Vnw15TaZmQoBQQpQmu4yIB3cxQQu3YD41aDeF6FKs+DDShoWDtCFdf9iXczipnfvwSmFu0ePl2ePQ/foG67ilarRbbFhuGOj0Oecv57DZvTwJfwTa494tfI4zGOf7qS4nKKXWVIBB0xhYyDj1pwe+xOq7r5uYKoNU4CEkTxfCI5q1vvJJ774goyteRpikyaJCp1Xzii0fx9gsLODSo4BI2IWsJ2gouSoDOUqSXgtcEsh0kQIEPRiGMA0ZhlK18hX7BWFo+Njk+YQhKBZYuhc9e9iB/un4lSbMXpzyPUqGX8ZEGvnJQQYRkjCgcJjNrqHaM0d0TYswEs6fPYMUSzbatmykXFV/72id4/QVOrk83ueGSF3A17POcfFryhTY+JkcQmwO4pRKYdj7+yVv54mVjlKszmGikSCn51KWv4O1vdujrhkyHFEoOQ8NDXPlT+OglNxJ078HIYDul0nRazRidadApOEs58tgCd990yEsqqL+kK/QLXneTqYX9KKlwCwVSV9LSliWcpilDjUE+e9FFHHCABOqEuXvQmnVwzTXPsWTJEiqlkxgeHaJU8vjqVz9Gby+QOUCM8v0dGzdJEnvjYw1L1q+r8Z1v3MxPr38OqftQoYdJM0wS0QpriOIgHd1dvPcj72XGLHjqUajX57LN0YyNDPCJT/yRkfrjTFm8jbe85S0ctNchk2fKjsoJk1EoVGk2agTFKu1t7Wjs6NsBB3TwT//0T3zwY1ex/rlnec97PsvXvvFe9ljcwWWf+QI3XHcz1eJXOOWkA//nHWSgXC6TCsnqgTFuumk7jz76KLi9dHV1sX3rRvr7Z/LOd57Ba17j4XmWBe55VqV6MphrDY4Cx7FAr9bZjkrv73WlSYKjHJ64804eeughjjnscA465ng4aG8YGmXpTTcx8MgzxPUmc3r6KfsFMicmja0LHcXg/zj64KGUQitNlCaESZMkicEVmEBw0EEH0X/M/sjj94fd2ok7bZtikkSoikCacst//AdLlixh3ry5LFiwAGZMhSjBK+8UDsp0ZglyvoIYhtdu5JnVz7Fk2TOMN5p0dnYytmQVyZoh9qKNgYEBFk3tJd60CbdrDq1mzJI77mPZkiXsEccIIdhzzz2YfuxBFF65j31iDWDVZp599ll2WzDz+UkkJhcz2tl+cstldKtF1ohwPQ8jDUkWg1Ogq7PMpz/9Tr7TsYWb/yAxxlCv12nr8bjssston3oOZ5w0narnUSq6hLlTIAKkkfk//rpVrRZoxXD77Su4/fbbgRm45W6SZpPx1ghtbb3URseI4q1Ai5mz+jn08AM44eQyB74COjpgdBDCcbjih2v52S8u50c/+hFHnfkqZvROZee8xv+35ZZKoDUG+NCHjueRB0e55bZHCUqdeJ7HVVddxYI5p3Du6ztABERxg2q1yiteUWS33XbjqecGCQr9NMaHQRTwSmXiuiXKPfTQQ8AhL0PuL5V1142j+M5hTKQ1S0yK6qDrmHSMkC0cenDGG94g8Qo1QBP4Hs2xAnfeDL/8YSfGHEgoRkAO8MYLqpx0BriM0KqN4mbzMBGISgJuSuw20NIhbvYSKBhYbfjlD+9lMLswn0cZhGwDJTVGqb3G4gMcDj54EaecBvfeX+P2O7fz2H0ak+yJ5ABuunYDYdxHdGOVn/+7A8nDTO3u4MKLduNd73TonbbIVo1OgkMTmbaDEtTGRilWyxQKGWe+1mPxMa/j0L0/w7K7T+eM/TZiWEV34RzKU5scftB+wKA9v+K+vBGbH8QOIDVGbbOkKNHP+vVw2WfWc+sdMdvWnUSxrYftW5/C617Luz44l398r6DT32YdKeQMiBVjRY3WCcodp+jailwAWVhChxKvmLO8nSSvPNK8EvVzoZa/8SYK7YkfFy18PBmo2qMc2GhJHr/2j/zq/tuo7DmdPS9+PcyaDlvG+fUvf8YJ900w05mGbofGWIOJaAzhOSjXR7gClUnrgPaCHvZk1T0p/Tn5/ycr58l/v7Bn/sJVSCzxztXp87gJrR3k+hQUZNrs2g0hUbY/vzVr4CqXrpZVhhuRTZr9AdkevaQLe1h8wbnoKRXGi/loH1aDvacJDHrw7BAPfP6bRI8t57jpcwj2PoDCSQeydSokOBRoUcYjczJcY0hCidMC7l7Drf/+fQrKZUock8ws4Qw1KDeKBG4/u40GvCKrMPLblaz97TcYmlbGLZTJjGEvr4PdEsPw8DBu1kVh331pVaDlxnQ2Qh5afzvtvWWOPPYYewWMQ8au1yehjo8A6mYzlUqAijutBaxpt/eG2UxzfB3HHDKTadPLdE55lO9+71GEcwDjQ/1Q+BDvOTsh+rrhjFNcps+EYoldJKCto5lJO9HSXm+711sgIqQIc/HVwFbtuR0xsr4LeKTQMVz+HyGXf6NFffhs+voWMNxIQa2DYkTcWIs26+ia+jiveW0vb33rVA7ZX6EYI4y2E/iCqT0pMt2dvRbOIQ1P5ae/+jkfu2gqX/vGdPqnSHBCDE127Zdl+M9Tmc2IXhjK7dPVDts2baJvWjuFRPK1r7dxzLH3EcYXUa83WfbUbL76jQkOPbrC7H4HJ01QhQJ77plwyYfLvOviKlq2gC0gyjiFfUkIMPFcfDH15R76S2WdfcLPzWBtFKXsPKbjuCQpVDs7abQy2ouGz3zmaIpFwHFIGjXcUoVt2+Cqq/7I9pF5uJ6P42j2PfJILrrIlsdGpxTa2yEEUcorNFfgSheDIUmg6EJHR5UkSaDgQxxTrVY5+ohX8fpXl1i8D3RMha4ueN8lV3LbHY+zccXulIonousdFD2P8dazVAtVotQqgrleJ6OjI3znOz9h+bMdvO2CBZxw3O40JyYolu0oUBYltHd0kJoMJRWtNCYIAn79609z3vHLyaKYrnIX8+fM5bu//CyVyl/Qs5EOWdIiM5rlyxvcdNNNDA0uQPrzrXAGhk984mwuvtgaJBk0RmtkowZ+O76r0CgUPoIMgybTKUopnJLzV/s1/83X2Bi//e1veeMb38i+hxwBbSWyTaP8/tdX8+CDD3LQ+DSCICDOUowx+ShkQrPZpFQq7Zgl/7++pJQEQUBve5mO/ebRdvrBcOTuUNAYAxHWf10JZf/dCvEnIr5z6aXMaigKhQKVSoV5Rx0FM7rZWhulp9KBl7sPaq0RUuH7uQCS57FhwwbOOv0M5h12GBwxw1bXEy0YjuGqe3j26tuY0z+HZjNizIGhoSGMUkybNg2lLEJ0191386b3nY6gQDHwWLnscf74xz9yaNtuqMMPf151LhB5hb6zp152yyiMRZdEntGlIYiUYnsHmcmYPr2NSy55JSkH8IPvP4wql8nqLSiV+PznLyVQr+Xs1x1OtQC+nHRh/N9ZtRpcd911rNoY4YvDGR5ukaQRTl8naX0LcRzzqpNO480Xn8bxJ0IhgGY0jDQhpaBEZmo40mfz1jH6Otr51KeO5ImlS3jwwQfZtOnV9E/5656fiWP6ZsxgeGALXd3TmF+RfPzjH+f9/7SSYqUD7bXxzDPPcMcdz/HG1x6LVygQTkxQqvZw0kn7cNJJ8Nvrn6LaO50ohebQEE61ShpHZH6GKn3ZZI2PvGRg95dkD/2Dn9lu/u2zka2M43HKlQr1UOJ5HjpbTxrezb9+4RTe+4+L0GIFhaBMxDTGRuCfPzHEz36ynqQ1F+U4lOU/cuNdX+bAg7oZbw5RLVt/aJd2Mu3k86YQ+NkO6N1zPQY2DnLX7U/zpS/9mte97nWcc9YsFu49ldr4JkqlEkk8g1tuglef/UeUUgQFK/GZNvqI4wAhBK7XS0NMxaQCKRUl3yFqjhNnA3S1a84/fyHveb9L/zSI9HpKXoBDlWYro1QIiCPJiJRkIZx+2PU8ufQeXrHnIr79vbey56FrCIRHajSOKKMbnYShFcoSHui0hdaa7Si8IOCaX8K73nwdin3o6OhgaOQRqp3P8O6L9+bNb9mNxfPLpM0WXqEEWhLXDV65+Dc3V/nfWlE+8Q8ZBoOTVyopAolLPN6iQhmeGmXLt65BXb8EJYuEhRK1Wo1EJ5RKJRxHkUUxwiT4vk+Upc/zL5e5LaiXAcZhwrdnVUdonlchjQW5L30cWS3/zCFNbGBUyqPmQVMn4KXEcUwhFVQcH9codJwTspRCCIMxBmNs+0P7iqbSNEVC7EkyEVJ3E54LmnQeuBuvfPc59B6wgAYJE2k9Z3k5VClQbUkrNbAlI7vuHu694nd0OIZt2wYID5nNURedR9spBxLKjLppUXSLNMIabUEFibRoRCMDoagt38TXP/hJzpq+gD3OP4/0mF4y12U8y8D49D5Q49q3foIpaUCj0WDbLIf5R70CU/Z45plnUKtG8QYjpgfdzJkzh2mnHw5lh/v//esMDAxwzpVfgyNnE/t2kqLRGiIIAoIYUIpnwgn6Kn10m/D5ZjzGzdncIq/umxgl0LLAuvV1fvyjJ/jBd+9jeHs3Pd1HMxi7EEV8/jsLOf8tUFQJJaNwtERI0MbOuxupkHg0I5c0hVIJmmFINbBSy0TWNx4nTzgUtAQsfQYOPfj3ZGEV19sDojIuEr9tCWHzFl6x+xBf+PrrOPTo+Qw2Rig4u+P7oNOMQCpMPUEU3B0U/FYWc9Od93POyYYPf+A4LvtqggAa9TqlchtZlNrRQpFfEmnZ7pP+t3rHLrVcHJMpojqU2xLqtRqlSol1Wzbynovv44Y/TUD6BsrlMqq8lKv+8AoOPQCcLKIQJeD7LH8u5YiDL6NZexeuX6IeDKFbLdxqB8nEBBiY3dvL2k1TXhJB/SU5h/6py266dGDTLJASaZJ8/rFA0myg02H2228aF75zf+bMBdeNSNIQLTt56AH43GW/wOiZSNGH1po3vq7Ca87Zh1LZymi6ymo+KwKEsKM1xtjesECgjUZJRVu1Qmf7DC666EyOPnoeff1dIGP8wEpZfv1rG/ncZ+8njAv09fXR31+mXC5T8qdQLnThuA6tEFLZZj2XESRRijAJlaLHWG0TK5+7g9GJ7ey1dz+9XRKRIwSBXyJJYjzXQyv4/vdv4Pe/XM7pJ76af/7YSRxyKAhvAmM0jvAwqYGsjBfk7oraqmVrrZGFIjfetpT3vOv7VEt70qyXabaGKVUFl37mTE45dRaLd6/gkECWIR0XhEJqB+Govz1k/r+0sh1QwuTE8KQRrUMrCim5BWRNs/ra21lx28P0jmakiUF7PkEQUCwXbS9aZ6ANase42c6580nEVzA5YiaJHPuFQsrzfn+YY/Eqr/ZEMyZsxWRZBgiaJqWVRJTb7O/1UUhtSMKYqBVaFUPHIY4jyuUyhUKAMYZWElGLW4RZjHEVQdHjiFOO56B3nMdepxxLZVYPY3GN0XiCaqENT/h4IsAVwtbaKwe5/hvf447fXs+8zilsWbeGffbZiwPOOYXgoH2g3UO4kkxZ4ZiCGyARpFmKi8p7GgLfr9CVSe74+a8p18YoHL8PThDQyjKKrkt2z0qWXHc3XqhZuHAhh597GtNOPp5pc2ay37HHss/+R9BYtprWcI3R0VE2rF3G+scfZmjzAAceeCDtrz+NOI3ISg6OYydElFDIVgSOQ1Yo5S7l6fOu+07z9byKFympzpDKo63dY86cWXR3HsbgFoc16zaBrIJS3HbPv9HbKzlk37l4QjK4bTvlcim3QRU5PqCQjsJ1bcx2HQeJVXYkyyHuXOteA5GBr3xlGQ/ftxncdjynF1KPUE/Q26v56EfO5jMfP4XF+88E0UB5DlJU0RqyNMFTjlXHTzI7S56mqIJPK9Fc8d0WWdbLyWdsp1Iqo6RESgepLIJiEoPONNIR+Sy6ed5VMvk8vRQSaUC5Gs/3SXVCW7UDx9uP229fRZbsbpURgyE2b1/Laa+aStlxLLcmDDFOibg1j4cfECjXI4yHKHR0EI3XLFEx03hCMFR/7tITjp3+op9Nf8lB7m+9YLl5+FaJKvtkaQqqSJa1KBQnSJpL6eppctbrDuOgo8GQkOiAZqhp1eGK7w8yvnV/PFcQJXczb3fFWy9aQG+/3ahKWOhYZwlSTQ6UGqRIELhorWk1YmTBx1EwfYZLqhJSk5IlKbWxGu2VqWxaAzdf/yCRXs17P3wshx89n0MPq1D2LSP+mSUT/OmWB7j19scYGZ3H9nUeiB56OvekVasStSSGKSThTL733VuZMwfOPq+LGVMhjFoEjiKrO1CGp5et5Q+/+yVT51Q469w3cMiJEJqMLGzQFlRA95OETTw/AaUI0y1oAb7XTxJKHnkYPnbRGE56LMOjg8yd67N+3WO88vgKZ511INOmt/CwhDctAqswZSD1WrhK/N1vwXiXG2nXkJ7lFYijDaWmi5Mo9L3Pser6B0nWjuL6/RijqMuMRCfoZobINApjkRhHYhxJI2edFxPw9E5lt5YDmUrxckWYRs4dczKFMlAN7WfX8e2+I0L5BsezLZourSlH0DHikKYQ64RMCkLHISpnZI6h7kVETkjN19SjJuO6hpzWRml6F35nlfq0ItM//Dom2tvxQ1vJB2VFp2lD6TY8QEU5UXsbNP/0CA9e8Xu6B5rs785ndPko4sRFJOeeAMcdAVWo6wjf+FSFC0bvmLNvxAmm4JIUJFkKhV7BHm8+ndhzueo/fsiMEz/G+ae+hin7HwWbNrLkilvpDroZdhI633ginL4IZkBNtiEBf7cMVvSx28e20lYqsdSt0QrH6AoqOJGG1VvwDpoGLRjyNEPE+PgUTExfpOgPC5bJWVX/adLgeRWTkiRpi0a4hSAoMWN2ldPOlmzavp6V6x6jSRs0GihO5bL3wayS4IxXg99ZJNMJipIVoEohCkF7ExhHk4qMQFkVPSEFOBGTlstom/fEBq79/UOQLiTwDyBLM5JsCfMXbeO0M8q876N74BMRJsNMtMbxigU8FWPw8JRvH1tAGCmCoqJZa6EQVNrnI90iDz6yjUY8mxBoJi6u0XhuDUcI0iC2s/UisHeHcXkeHJcnqHGU4QhJ2ArxfEVtYpi29k5OPs3n2OPa+O3Vd4N28EwfN/5inJtf7XLGadBWHCUtpHQGZd79nlnc/9C1PPJQAVfOwxFlMHWQk2OTEb/68QBf+uzLFfqLbn34kmsvHRmUKH8+Oo4RwiDJyEyMcmOOP25/zn/rTKZOhThu0miMUSqVuPx7W/jut/+E783HGEOajfLZz5/MScd34nrQasVIqXGUINMZSjqAJM3snK7rOAghiOOUOAIlFVkGY61hCkEBVyk816U27vHLnz/A1b+9l1PPeBXv++B+7LGXj+9i/ZMFLFzgc+zxe3D2OSfQ3X0Amzc5bN86gtFllKhSrVbzhDgmytayZeuTaLGdIw7fzQLAys6/CwndUzuYN28//uHiN3HIQRWUBxMTNarV1DLQdcXax7oOZBm11hCFYhFDwLo1kte+4XI2rmkQNQy9Pf3UG2Nc9O6z+eBH92TWLEhEkzSKMNrguQEmc+zMrUhytML9O6/MeV5FPhnWJ+v0qNmi4JZortvCvb+7ma1LVtInKvRmHq7r09B2fwgEnuOA0cRxTIpGuQ5JDlK6uczApLJbKifV4p6PJEpj1cOEsXViFMakaYoWJp+wM9aVLQyJogjfKKvBnqUgBTJwUYGDdBUaTb1eo1Qp4voe7T0d7H3ogex24iuZdsxRzDnucJJOSdEP8B2F4zk7DupE2L0qMljz5Doe/OXvefqOB/HrCcWWQTRiOjs72eej59G23+5QsR4ADR1a/kTu106SghAkWYbrujbAhCm+KxFK0D9rN46eszvrV6zk8XsewFm1ga2PLmHtmo14nkctDTng1afAwhKJC3UTE2cpFeHQGyvSK5ejlGJ7KaK7p4Oerg6efPJJnt6+jlnz5uFNayf1BQ0SHBx6/ALOpNqZI+0bIsx/W6FHSQPlSjI0rSTEdSpU22Ba/0IWzn8lN16/mqCri2RsBN/3uPHmn9PfP5MDD+gmCUMUCpHDNUpAJmI8z0NIgcllgYQxVmpPODYCa4i1IdSCr331fuJoLsXidJq1Gp7f4v0fPJo3vmkunZ2QhHXipI4TKAqqiKCERCJzxTehIbWkfbJUYzyHjQNwxeV1WkmLeQtX0t7eRmeXj+8Kaq1hpARPusRxiOvkMq/slNDdlbQpkbiOINMJruvg+Q6ZMEgnYOaMhdx6a4uJkVGMcDBCUG8u4aBXLKKrq4YjXYQoUimDMYu45eb1KK+PethClQJMHKKkwsFQm1jGM8u2XHr22Qs/83JAf5GsN583YO6+owe/tICYEJIY4zgo4ZPED7Fg4TgXXbQ7x76ySBivwfM1fjCDDRuLvOdd24ma04kiQ0EUmLPHnfzHt46gVLB+ySbT+G6AFC4mkyiVok2c13AJjnIBg+87eIHBcSOkG+O4BRwRoJMM5RTZtAK+9o17WL9tK5d89I0s2AcK7hhFhig4owROjCObGDWI8gY55MAuFu0OM+eOUW8+zdr1d6NVi0x30whjurv3Y/3agG3bhjnplMV0dWkEKVJYznGUKHq7SvROUQxPjJI5WykVMwqyClQgdZE44A6SUMMtdJLSyZIlkssvn+C26/qptB9IloxgWMrBBzf56CX7sOfihCjcSNnLcJ0Ix2lDiIAws4xr5TloIXHE3zfmHuXwpp8rdU0ehEYoBA5FfHiuxvAfH2PzNY8wsxYwy+1iZGiCFEHsZVD2MG0+oWcIdUJqMqS07ZpECRACZQyuhiC1bclU2QDfHmUUU420DUtSZXJVOUmiBLHM0J5E+g6OL/BICQR0eIrucpFGs4EJBKZgGHMiNptxNqhx1hcbrG1v0dyjk97XHszstx3P9LcfR3DuoXBAH8NzHeptGT2xh9OIaNYapJHEdS2zOhgAZzmY/7iL4Af3U712GdM3RCgDAx2C5Mx96P+XN1E4ciam1yUqQOoLHN/FSPDiFMLcx9dxra65ciznTOZWIVIw0AopHDyNvXY7gNa2cZ57/Fn0wDj7mm4WlroJ121mRqUfDpyN6YNBoXEcj/KgJP75bQw+toWRVp215+7JwRe/jp7zTma42+XpJc/w8A13sG95ChU66eoOKMUJruthlCRKBU4gMELu7IMIsUPbfcf+iASB7+OoGN+RaBp4IqOvF/bez2Hb+CqWL1kK4UGkcZlGYzp33jrBor2ms9seHkhJXA9xjEF4CscFSUaKphk1cZw2jHHs/SzMDonAmJhYGP79Kw2UmEmSOKRJi9e8ZT0f+cRM5vUPU6sN4Pu9FIMuHNlBRpGUlCgJ0amL6wqEhFiM43pNtB+SiBJ33wm//f1qvILh6ccGueJH97Jk6Qh77T2P7t4KQhYR+LhOeZfKXE6ytqyCHAmClCyLcRyBIzSIFJnLHsdpwvRZAcob4e577iGqz6XiT2XTGs2MaTPZ8/AyIHBFA02DOYuKPPb43Ty7VCONi6uKZJHBCIlB4IqZrHnG5ZJPvrhh95cU5H777bej2ZtyuUw4PmwJOzl7VjgOBx64Lwcf3I1SENZDKkGFCPje925k69aA7o65mHHbU/zgBz9oTc6MQQrL8N1xUR0HjdUmdqTt92ijkXnwkrsEMUc6GAyNRoO2Np9nn4UnnniCYrWNWbNsGyjWMZgWXu44laYpeJZh24rgyCN7OejgY9l7z2P5+tfv5fFHx4nCGr290wijOpISGzZs4Kab1vLuC2dYRbw4AdclCHJ9bEAIQcWvkOmYRthAZSmBZwem0jjC9XxSJBONhD/84WF++MOHqXZdyMTwairVIpVKG1/4wutYuBDGa+O0VypAM69fDVlqg47jWD6BEC8BnoqAe268kc13PYnfauF5bTnT29qOBkFALY4YmxglTVM6gxJdHR0oVD4l8Nex3IMgsMpfcUymI1QSWxMN16VYtP1z5bpkJiKKIpySw9577868k46Ag/eAtAHTOqwoi2nafqqrUEJZqWEHyHXovYoHEjZsGOORa29n+OYnmTMMUwaazCiXybKMhmc44YRjKLzxJJiZ+wMHcpcJJ5GTC3O8N5/FVkoRaw1S4jsWhQgjw5S+gJFRzdQZnSxYsICN9y6lq6sDNa7YsGEDXR1dNNetY+Mjj9LVuy/ldpfRqEnjhrtZ/8ADLCx24/s+Rx55JMWFsyAxHHbGGewxdS5//N01XH311ZxNSnmvQ61dpxJIKQlDjTE+QeHP7+Fi0WfnMCOkOiVM6xiTQOrzgQ8cj6PrXPWjJmEYojOF1hEf+MClzJrzQfbfs4JXDmiMjFMSJShAK2qB71rEAmFJ95P+AXlioZRCGUWtVqPgGase6fi84x3H0lGFVtKiXC6j0zwBSGNik+G4dm9aroVDmlqt+4wMhSJK4dFHl5BFVlFv+/bthK21rF8vyTlohKFG0sLEKe2Vtj/fsopjwkaTtvYKSdQiQ+P7Ps1GgsngTW9azB9+u4VH7mpnojmGoMZVV93N0a+dxl5zpgP2tVYqcN5553HbjQ/jFgo0JiZQxSJZ0iIVGl9JsizjtFN/Za7/07ni5YD+d75edcoqs3nbPAreNMYmEvCArAVRhPI8Zs9pccarepg1exyBoFyaiabMXbfC1b9wCQoL2Do8QcHZwIlntvHW88uIrIEy5Z29IetTYMlvqcrhZAdpJFpDlGiM0SjHgLT2lo50iCOotndigBXLoRnOoqezj82bYMH+4GUlvASEciBrQ2ltqbeuouI3iLIY33c55QyXqfNmcN01mp/9/E5Gts4krR9Nwe0hHEu49qrtvONdc1AyQ6sRpOvj0Il07IB5f2cB8IlTjckgcCWoCfvy0hIZVYaGHX5+BVzxozlE9SZR9CTVvgKlyt385IcXs/cBCR4pjZFxqPQR10so3yM1TRJTx/U9BAqtXcykNdbfM8S1A3rXGGHIcjjRNRIVA5sNa655gMrKGns5U3HHEtyypFzpoOVAUkxZVx9nvFswY/ocKkEbensLb2CcEg46ia2bm5TUPBBGW+W2zAb6VZ02OSxHUEg1QZYBCZnQJArqImFUtAi9hKijQNTtMVFS1EqCWjll2uF7sdtuu7HnwgXM7mi3CYQxxIEkcwWDSYZSMVobXFw6HYWXQXuoIAFTzxC6gDeYwrJNcNuTtN/1FAet20qSJbQ6fAa6HB7rbjDt1IM4+u2vQU4L2JJE+K5PWzhpxmNvH21slYbr5fvOsquFFLhaY1KNI22J7sUJtVjQEThwx1JuuPd6Ni1U7Hvu6YwKh5tuvJUFt65jeO1S2r+4jrbfrMY9dE/8DZvZ/tt7mRtWGBsfpre3l9KB82AabBuJ6Jwd0NZ7IK+uFvnVN77Jc0uXsX90KOVKBwkpjnKoFmw9YEO1u7PlIvJGjFE7/hmHDpoKykmpOhomtXL8Om0ln0s+YkiTx/nR5U/R3nUhY0ObqK86kX+4cJB/+UKFY4+CUrdBJyNI3YtvFBLrwZKgrAabBiUyexVlipIxDhkd7T3U6tuRvkexWOSgwyN7tevgVntBOhgDvuPhk2Bo4XkaLS0HI3FW43kOKSV01snyB+GuG5qgtpGZgJ7elXz4kjM5/YyD6e+HifoGOspVHCQqEBahNN6OjoQlw7nofG6+UgrIoiYQ4XoKV5cARWcJ6sk2CuU+3n1xL8MbtrLsuRRfzubRR2K+/fWES7/iM9PTll5nmpz8mohz3wjXXbuBBtNws4AsBeG6NBNDUXVw390bXybFvRjWQw89hMsiOjs7Gdi6Eq9cJo4zaDQQwmfBggUcemg3ijrNqEngd1CvZ3zta1ezdWtGHM+gVKyQtDI++MGDgQZRFFH08hnv1PY+C0UXlLJjP45DEse4bmA9j5XtIzkuTAp2GANRlFAoujQaEdu2OXjKY/v27fzud4McdUYPvuMgcO3xoCerFoNJU4zK8JRHbCwysN8+s2gvz2L5ihLXXr2eouPRSlpoQpYseZpa7WCCNpBuLr2o7Ux6ohMc6dBoNigEJZQDSUPjkoLn4Xg+CZolS1r86lfXsHFtlZlz92fb0FayLOMrX/kAhx0GGSHjIyN09PRAluEVrcucEj46jVGoHfP4rvsS2HhhyPj4ON1+gVJQYnjrRhwnwAs86kmLVquF7/sceugBzDv2RNg2xqqfX8vwtgH6e/r/+oRDKcp+mWn9ncw6eB/EoXvAvGnQ4UER4kKGFygbedK8KnalRanSjIJbsIeEzHvyMaTNGN9IlOsgioonbnuE5b+5hfiJ9cwchllpmbZy2aJXJcm+++7OyWcdAYfPgTarxVNyfZppjPLsYW/HIyWOsEeSThJIMqRSkCSIwEUpRRQl1s9dSHSaUqwW0Rp+9v3v02w2+ejnPg3zpkMIs2bO5cF7/4VWo0W1VOTBBx9k+f030d3Vx4I4Q0cpPT09xHHM5pUrWdC5Ox0dOdLWMlT2WszUqVNZsWIFi7ZsoThnmuU7CIEwir9EIiBJbOB3HA+EQe9SrQsESZowbVqFCy88mSef9Hn8gW3stvuerFzxEI899hjvetcXuffOLzOjHxqNBpWS5UD4vsN4bYJitev5vzCfk5dIHASLFi3iwYdWU22rWl97ImQmaG9vRzdaRKaC9MDxLb8izEI85eE6gijM0I4tOsBhIsxYulTx9JLHwZ8BwCc/+UlefZZLULS5V0e5A8hoxA2qXul/vD5aa5TrEjbHbY7j+WRRhHETAjdgYHA7r371XnzpE/fQUaogZAkVKn784x9y8Ye/xNSeCMf3ieOYSqHC299+OL/+5XVUi1WakU0Gfd8niWLqcY2uosNZZ15vfnfNaS/KKv0lMYf+ymOfNA/dU0W4Ds1kjEK1TBhJTLMJxTXsvtsov/ndm5k1TVPyttCIG/hiAb/5NVzwrrUUi0Ua8Sbq9Ye46tq385ozAkRrC6pQAF3axZ/4vyg3JSSJwfHs+FqcQs4vQynQbEUJhaBIsxFw+iFbeHjpZqrFGUyZMoXPfUdw/LHgOxPQisArQCRBFEkNpE7Lemnn2zPKEjLhsGr9OA/eN8K73/ws1cJu6MwniUMeWroH02caOivjucNhe74T8tMpk/ZMUOSqVRM0WnUCZw7PLoWTT7ibetgOhQ7Gh4Yodf+eX171To45eibKTFBSEWDIwk506uB4NgfJ3Ag7lW1/j0ytao16EaSUxkAoYmu2loPHhUTijih4rsVv3/Qh9m110q5KjA+N0d3dzaiKeS4ZY/30Jq997WvpOP6VsGIjz/zsD4w/u5HeCY2jAut7LiDL/cj9TOcjaxppwBlP6ezsZMSPeFYPMdwlMAt7mHHivhx0zknQ4dNsNil6PkI60ErsPnXyto9nHyuMWzSjkEp7xSJM+etQQDrWwvfKlum2ehg2j6O3DDG6dANP/eZ2lFKs8ZpMlBXB/Km0z5lG74xeumf2sdexh4ALkQeZTDEiBTJ8ra1vvCjugDq0mJxP3un8NtmW2UE+1CkiNZAZS+MeTNl0zW3cfcVvOOH4U+j5wNlEDvgdroX/z/sOg7c+QY8pUSxWuaUwiiqWSJVgdHSUcze4dHb1ce30QaZO62W2XybcOkxnoZ1arcbtTz/Mke98LX0fPBVvVh8tkSFQBPbN3mk7q7KcUTH5TH0w3o7bSuz4zy56ARpQ47RGR3E7p7ByW5N3v/dO7v7NdpBnEpRKhM3HePWrOvnuD/ajrwOETGmOj1IsBeA4tKyhK75JrQ+5seV/4gyRAFdf080F5/0KZebS09PDw6vn0OUKVKOOCAJS7ezQsckyyBjBdVyEqdh2iDeMyRKE6iWsO/R3/QsNnfAPl7ye89+1JwungTAJ0iHXXtCgNVkiUE6wS+88f9Vix6vPz4H8y+5I7kzZsQsnQQMTZMDqFe2cdeblrF25JyLwEEXDQYfswXU/KaLKoOUwruMSRlW+841nuOSja+ksHUDdFGk1J4Bxqr1F6oNDdLcJto2+4kUZ0F/0FfrXv73dPPXUU7TSfQlUG6RNWuMZqLItEZOEs88+myAA35OkWNevtc/B1VffThxPs6zgbDNHHn8ys2bZDF553k43kf9hpWlKlGiKRR/XhSyFZtNqqmc6Qzo55GgMe+01nRUrGgw1h2mtbfHrX69gxrR92HuPsk31Gw3w2uwBGNmMlhyqDMOQDENQKDB/Tjdt5W5OPGEWN9/yIEVnKoETsGZNSk9fChV7uOgkQbouRmvSNMVkAVkGrpcgVEoznKBSqrJtC7ztbd+kvf0oBlaP4hEAmvPPP5+FC2fiSOsWZQNchnIclCVtv7TXyAhaa+usZawCXrPZZFw38Dt8jjvuUDoOPBA2buXeG25geNUq+p0ShYJidKRGsVL+sw9fKpUYGh5i1I9pn9POgkMXM/W0Q+GAGRBY4xxjzE6+gpSYKAUUIlDE9TpuMSAoFPALBRKTkGYpOCrXLhf4pRJoQWPpGu741R9Y/+izuLGhWhPsP30WXV1dzJ/dTmHeVNr3nIuc3gvtLlTZYd8tJTlByY5zyp1TnX9FOSJAa/70pz9R1JqeBQtAKfwO28oZ2Z5Y/orWjE2M0d7ezaGHHsrso46GKb3UH32U8jduZNPwWuTMKqtXr2ZgtE6bcWj3q4RhyHlvfjMcvBe0tYExJGmCFMLi3Zq/XkchyyhUKrRMQmdnJxdeeA6tsTU8cmuDsGaJq8899xyXXz7BP3/oaAY2rGPWrBmkURMnF5D5c2vffaG/v5/1a0YZHXWQci4T9TrFONrB+5ms6bIMUmP1JVxRQgkBOkVISavZZNvWKgsXLqR31nQOP3xP+vryoiSFWr2GKwye7+BJB+W6ti34V97/qUkxQtLfDxdffAEffv/9dgxzcIAHH6xxzTXzeMPbZpGikLlPxmGH7cF+i9p5dPl2oAfXK2JUSqvVpFKpMDq2kRNP/r25+cbXiJcD+t/Z+uO1dUZH9sAPZlr4LlptezupRmpD/8wVvP6ck5k6pQU4hHEfgRtw4/Vw3R88Cv4UxqNxcJZwwYWHsGivzRitQPdZAnupbjNzXWLX/NsoA0QMTgzQVe0iI2ZbrUZnpQ8cENWIFpKSrCBxMQjKJYd9D4GrfmPw2ZNxU+PXP96AiTTvOL/KMccAJRgaWUHQllAol2mZKtK04wuPkusRJxpXp7hyLe09LT72ub1Y+uzTjG7JKLS1oZx5FIoOIS08LdCRaw/XzKBIkAUrhWtoWd3t0jyGx+Arl2Use2oxLWI6C9MZS2/hyNM9/vEfjmC3qRGaNK9NOojjDH/SCdWZLMAk4E3WX4gXiUIcOblYKVubTRK6hNGQKRgcZYqs0J55SDKcksuQiNhayOg+fC5zznslmJSlV13H2L2PMisqAxFjjo8zpYNWnOJmUI7slTN5pR45htCBWlnw5MgE7t79HHz+qUw5bh+YUSQkZSTcjodHWkjRUuC0DEXKCKlg2RbW3PkoPTWD198Phy5AzG9D+w7jnibO382ycFFuQoCieNBcDp13PkfhUu2wrSa9OUIGvg0syhamkFJLa2gpKJSCSaAKHxC7jjApdkDQegceoFFG7eKrzfPuq0jaHrRAI32DKxXrto1x1H4Hw6EHQBPM6jGevu9eVtxyHwtXjCMLguaMTrzzj6T/DQcR9QYYH7YdPItl9xQYGChy/NWXUmkvk6Qt3DZrd5wqGKnFuBWPcalJSaigqWZm8s3e4Ts/aas6afdriO0YmbI8GgMIrXaWpwKLlDR7wAcZb6Or5PDq44skZoTPTaxg1cNt9HaczrPLxvnRd7ZSLcG73zefjATlJWgTI4jt4wswwt8xEq/wyID5s+GM12qu/G6Z4domNjx6ANNnl/H7NGP1LZTLbRZZyqooCZ6btxzSMcgESeSipE/B85g9D773i0Pp6uuls3clGk0UdVBwOugodeajBzaJF3kil8/V7eJ/bp7HQJF5RpJhpzp03v2RGoSWOAp0llCpJrz2jS5XXLmUh+5XtHW8lrgZ89VvP8kRx86iZ3o7rdYIlcoghx0hecv5ZZZ/7FEiBEa7yCAjDkMo7kVCgXvvXP+ijHfyxR7QH3vsMTvr6Lo0GxOAwHVdssiqYb3qVa+iu7uAIxxGJ6y86pYtDW699X48xxJJFIrTTj+dww/vIZCBZZlnf9nV66p20UpbCARdlS4aSYPx1jg+vmWo5idWo9EArAf6UDJEwbcqY67rctddd3Hlldfz2GObIYP29naEEISEeMKzJKH88JNSWlYztl+9776CM888035/GDJlivVabzQaKOns6GOnabqjr04emCYtG++5ZzM//elPaau20VvtJQgCqtUqn/rU25k7a27eKg5xXoCfpykv+bV940Ycx8FxHKIoQudISFtbG/sfeihMaWfjmjU89thjCCHo6+sjyzLiON7pD/9nVhRF7LPPPpx22mlMP/xQZFeRer1JgpWO9fFJkgRHOBSLRZLxCVbcfh8/uvxyfv7zn3P99ddz6zXXsPzOO2H7KK6r8IS3IzHRaGIT79gLpVKJcjlHDTKQVd/C9moySAGeQ6VSoVwqY/67P8Z+/L9qbUzqqbMLHB9FdHV18cQTT/Drj3+Wr1/yGb761a9yww03oLVm75NO4oBDDmFoaIgtW7bgd1sEamhshK4u6/XdbDaptFWhJHHbrfBRq2mIY2hr81DSjoEZDJ70cCYVDv83Tk9h6wE/CMjyJOqEEw7kggveSHvvDCYmIFDWOe7LX/4qy5Ztsz8mnb9oSmSslvKOdxxLe3s7HaUO3vWuHzMxYSvftnIbY40xEhJELlOfkaHT3OrU83BLJdI0ZXBwEIA99phJe3tATMz2+naKfhFjDBPj4zTGrQyusDkMcdP8Za8/92vftYVlJtGbXfZJRwe85S1vASzDvtUYY/369dx99zhSWlntTGekOuGww9qYN3selUKFNI3smS0EjUYDiUeWZZz3uidedP3mF/Uc+r6vuN6sXzsVI6pWYTtrElRLkNVJ4wEOP6LM17+yO31TJJKQOG7iiHa+/tUWv/iZwPGqNJIVeNWn+PK/7sdeu3sEqokyGTquIl1AWQMSYwKboUtAGjIaWApMFYcKEyMltm8LCPwyxVKVjJBaWqeYdiO1i3IcpBL4Zbj7npvZNupQLlcZb3QxMTGbZctrPPF4SJJMZeGeZVShl6GRIoWgRJYkpHEEOsMxDiJz0d4QApdao4swTvnT9ddRahvnXf+4iK42D5WB6xTQMkNIgdQJwlXACLWJIZTfgaabzQPwmtNvQ5hj0JSJzWq0fz0/vPJ4jjysjQIt0rBBljn4bgVjJFo7KAVJmuA6Agu02j8WFBJkeW/4xZBRGkBpgYcGYV+hzAQyUTzyqxtorNzGjJZL0mrRUhGDXpOR/TpY+PpjoeTy3NNP4t2xgtl1l46mwG9qomrAyOg4gePhZeBn9lplSu/QdUdq7pGrecX7X0P1tYdBt+ZZd4yaq3FlCSF8ipmks17EHffg+udY85VraFz+AHvfPcZR9T56hxXRliZxouno7MNf2It0JDECF4HIQnwtKMvJESmDEYJMCUKlCQuCKAATAAGkbkoqMlISdBLha3ASgwoFInYQqQQjaTiKREgkSZ482BJX5HvFGqHsvMBSaESeZGoMKYZUgOitUJ4zk/JYxkh9jPZqhTkL5rLb207ixI++GXnUPFqLOrnjkQdYvXkdr5iyG25fN9WCYuS51Wz89X3stfcedL9qP2pxExU4iECiA4F0wB1LcZspHWlER24hJDIY8SShA4UMq54jtA1mwhJYzfMEZmxvWYgsr1AnMx8JStBKwHUDnMij1VhDTwDz5gl0tp57H3ycnilVJhoFamMzuPXOxzjuxL0pdxRIjUBJgYMAEyCMu1PsHw9lPMpBSrUrZK8F07nqd9+k1hjnt795nBNOPZ6g3bfS0apIK9U04ya+l1r/iSwhi1OkKSKUC8o+VyMEtdYEvtdHyZtGK5ZIz8cNAryCg3GsKmRGDeHXUE4LZCtHWhxMnv0ZYa+NNCI/Nz0yJBkJWqQ2YQErdCOKICZQosW8PSosX7GGp56qUSiljI/5DGzpY//9i8yZXUZlY0itmdpfxXMS7nvoTuKkTEoVRRdZHNuc02tn3YoaVelf+oojiy+a2fQXdYX+zDPP0N3djXIcsjTFLVSoVCqE9XHcIOCMM/Zj6lTXZpiNCdor7QwNwTXXXEOc2DnyVlhjjz324IgjuohjC6dJJ4ep/5L+eWZ49NEtfP7z13DqqRfwjnd8kQcf3ERMTMWxxDCjreZ2vVZjxgzBeeedR60xRhiGKOUALmEY8thjj3HFFVdz+eXLeXb5ED2dRZQA37Mzxa7nIXKd58kqvVy2LlNpmnL88cfT11cmSrSt/vLeLsYgcjP1OIrwPA9HWEnQz33uHur1OlEUMTi+lbHaEG9605s49tjd8KS9e6WUO6rJbBcVTKUUL/WltbbjiY5DqVTC931KpRLd3d3QaWd0161bZ53IlGJ0dNQqC7ruX1Sh77PPPnQvWmQ5WMbguz6+Y9/LCIsIkGXo9Ru568Ybuf/++8myjK72LjzP24H2rF+/ngceeMBOGe3oxzkUVRHP8dBZBvlzdHLOh9aWwrZrpS0QKKFwhEUlzGS5tcuHMf8vKvRdKrVdf8fkn1ojZL9D9+KUCy/k7Zdcwrnvex8nnnMOhx2+H8qFNIoo7D6Xc889F9d1+d1vfwsbt4HW3HzzzQwODrL48MMRVZ9qtZr33O3vacWp7aV4nhWEkDJnjmX/eyaAMjdXiwFX0tbeDkC1GvDOdx7O2952JgMbnkUpRUfPVNYsW8L3v387ExOR1QH4H1a9VccVLnPnwq9+9RV832f1mtVcdtm3Wbp0G0NDowig4EocxyHRtjoP3AC/ULRInudRzq0XjTGUy2VcYc+kom8h+ji2l2bybVJK4Tr/8/P7Lyt0zM4qHTBJsoOgUyzA+9//enTcpFAoUG5rY+nSpdxyy9odSOMkcnH88dNwXTuvb3K4UDguStpzaTwa54Ybbni5Qv97WV/6rLwUMYVWswEyRROStppk2QSL9mnyT/+4mGm9sZU9iQXSr3D5t5v88XcRmZxHKxJM330lH/jgYg7YV6PSGo4pQBogAhdMhpENQGNEAQRkooUhJcPFUGDjKsGbzryRu2/YCyZO4PElAVtWddDW0c+0uT6uBGgiTUS9NkpQLuJ1DXDXA4+ydcMwbucsMiehUKqQJf1s3NTGvTfDEw91okxAfxeUCqCcCRBhnqkDYgqO6mX5Mvjx9+8gTmt85JLTWbigjtETBEkbhAoTbEepKJd4dRAZuEEH2hS5+ucJ3/xKiySbQa1VY9bsRVR77uCb3z+Rrso2wuZmAjMNKYsolWfa2BtKCgGxQGhhTblzhxEtUlKhiZCk7BzJ/Xtdcf7ynMQgjLZqoACZrUL0qmGGl61jTk3iKUnoJdQ6JIPHTGPhwXuDgYe+/wv6lg0z0+1ANWJ8PJqOoq1QJahnKCPQErQU1D1IVUYlNvhZRvK7cynv1ceEbpC6ho5MUh3PaItcqktHuP+zP+GBy37J2p/cQeGJUeakXfT5UxiKMqJM0VnLmBI7jGcp28cG2ePEk3ACgaskgZSkOrIjYlKSaUGcpiSZhaI8JQlSCMIMoQSpFLTSFCMVDgolHKR2sBRoBY4gdSWpknaPIPBNjDIGhUAZmTuTSqu6titpzhiEtjWeC0iR4WDQURO/EEC3gmkeSR8k3ZD4GSPhKIWuEspVFDt72LxpiFUPPEffsEPn8habr3mE5tQyi992IvWZRYwniOrjCDSRY6vS1BckHrRURktpClkGUlLUDgUNiKbtPWhld7PxwLgY4QEeWrgYXAQOQudObFrt6FHEzjCxNw5RYKWW0yI0CrhyM5WOmEUHp1x9809p1A4kE5ru7lfy+L1l+uYNsmiPXnzhI7Wf9+cFwtkKsoFMqwgjEHIYV8VUezS9MwSttMHK1Zt58G7NlVdu5bdXDhM2FtLRA17g4DtltAlo1HySyKPcbsft6mETrRVx4qFDSasu2PBMwBXfh699IeVL/7KEG69tMbi1A0dCoeTiBz5aFBG6mF8XtSOIC9FCkCJEas9NVP4xbkW5RAspE9LRgCRUuIUI0owYaOvxuPOeB1i9bCNxfDhJVGJ4aAknHruQnko7uGVwY9p6MlaurPHcc0M0mosIvHa0MwBOiywKKNNHPLGK916y74umQn/RkuLaOr9jtN6ber0OSlGslmhOjBBnETNnzOfYY7tZvBhbzgpBoVxmw+Yt/OAHVxMEh5HGtro46KCDOOecPlrZNqq+j44z4igh8Iqkafo/jl2tWgVbt26lxQKmtU8jGmnnlrtuwVTh+Fe9A2Gw/f16na7eXqIkZY+F8/nIR+bz2c+uZP0zI8hq1WafSZOiU6Hgejzw6P2sWT/C0iVdHHGkYN8Du5g+pZ9C0I7OoNaISB2Xyy+/iYceeohjjjmZvfeGelInIO8BOuBOZvk5+pCmKR6wdOkWvvjFH1CrnYgqdFIodjA+Ps7Vf/hHurshJKRSrJDVUpTr7GAHKaUwxhpopNbh8CW95syZwyopGa+P4ymPWtwiquYXJQwBSRiGeJ5n57alpFwuMxC1iMKUToI/+/jTp0/HFS6q5Nqmhs5wAhcaCU89/DALFizA3RziBk0CleKFAq2tN7nn+TQbw7T19NLZ7rNiYr3VrpXgOHbA0J2E2gGlHBxlCV5ZaisyJ8nQaWqdtgDP8XbAfkmS4cnnozRS7tTx3lGB/08VOv8ZDZus6KqVKqSW0GKMwfUdHAF1mrQV22wVPzRGpa+dV519NsVRwz333MO9rSZpFvGOf70UFk1n69gQU7q7cRwHPwgYyxKEEBYkzv0GDMa+gPw1ZZFG/ZUZaUZGpjMcx7HoSCtGFCwiEOqQ/u4uvvnNL/LONwwxPjDAUCsia7X4whe+yqwZH+CUY/b+8xWbUjvULIUQfOxjr+J1Z7+K310N37n810xMTPDNb17FZy77DZ3dLd530Vu54B2vpacDkjCv8ht14iylvVpm2fIhbrzucW699X4evbdJlp5MmqY4TsrQ9pXc9+DVlMpDHHrUFI49bh4XXvzqv+r6eAXshpGS2ugoha52XBe+8pU3c85r72Z82COJyyxdupQ77pjN/LftTTwxgdcWQBzzrncdyfV/uhU17lMsBrRGQ4TnYXSMkEVGx0ZfVOfNi3IO/YB9v2NWPvUmZDFgPK3jepKkeSfFzi706AT7zF3AHx/06WrvQOYD3NuTEp+/bB3f+XIFKSWO3oQfPMkz687GdyN8T+AqF4Gdm82M9Yz2hT2cbV/TIBmzB5ouQ+Jy7XXruOCiH1CLD0QyhzAukIUhdFzFpq2fY5qOMVmGcArgQjMZwvMKjDc9vvutu/nRd9exZk0vDvvR2dnPWKNGHDVsQNbZjnbcnD0TTjt9HocfabO0lStgw+phvvutT3Hg4f186atv5PCD55AwQYBLs1nAVzkpORsjDVZjpM+WVjeBN4WjDx9m+VPb8ZxOdDOiVLmSyz53PO95776EYQimgO9breeX9MpbDIlKdkSgXKwUmSpYVeeH53yIUwbaSRNDpauLRhZzw1nTedcH3woe/NsF7+foJzK64zJuS4FRGNe1yVWaoE1Ce3uVKIpokVBzNGuzBnu99/V0vP9AVNlDONZMJdUhyoAvJCofG4prmvq2MaKVwzx5xZ9IH93E4u0KabCe61HEkB5jS6HJGUuvpFGNGCuDQjGlia0qpSXthzlvstTMX27pb3v5zX+B4D7vizqfLYvj3O2wyTPPPMPg4CBTp05lvyMO+du2ZPL9I9Ro/twn/dTtaoYtnEKF3/+mwflv/jZJeDyltnnUxmuU2rp5aEWJOX32OBgfatDXUdpxUSaGRyh3Wu15ZJAnPaBjyJJh0jTls/92D7/7zY0MD02glGLRQsnvf/8dejpGbNtGz2bzCASd8OMfwSc++CRmYpSg3ImUksyDLMvI6nthtEb661HECGNwspC99+rnk5+YytGngBINAq8BCHSzx2pnePX8QpSf1wQ2ym6wZhIRuAGtuIWUkjSTFP0qg9szPnXJ5fzox0ehPI/ErOSI06bwxc/tzwGLIRDP2Hm6eD7f+9dV/PMXBhhplumYNY/R9cMElelEzRZGZBQ8Q7Mx60UxwvairNBHRkbIsGMK0rMavjgOcRwTOA4nnjifanUcKe2YTL1eo5GW+NWvfgVcQNioA1s57fTjcRwHpf4f9t47XrOqvvd/r7V2fdrpZ3qfYWYYeh36ANIEFVBQNJZorBgTf4mJiSammGiaN7mJ3mjUJGrsCiqKBUGQ3odhhilM76ef87Rd1/r9sfZzzgx6AzfoVXPZw34Nc+rz7L32+rZPyRDi6K1DiOemRX722Yu57LLL+OyX9kI6jlMqUevro6VcJidhXo+DcBxMahG8oRcy1pzED+bytrddTC2Az336MA8+3mRobAipXKQXIhxDnqZ4nkOepOzctol/+vvb+Kd/GseRtt3pGMHq40/kxhuv44wzeoizlChp4ZYq+H7h+hgDoYcjAxI0PWEPH/2X7ezZMwWpIhc5uY645JJLuOiik+kQjIJA8MLxHA7Xpauri9a2FrWq7XJMRE2UWkShRFNU563pmbIoukZgP5dri2aPoghZsviN7mo38489FmoheSFBKpF40rMjpDxD57Zy9ioBve5sqMxmTiPgu+v/F0HgEXpWdMZxHEpOiVrVgSihPMdnctoY9lf7yNIUx/Wh8NAu+wEnn3wyURRR7e//pX/9YRiSAmec0cXv/d7v8aE/f5x2u83AnIUMDw/z4Q//O//8P95BmkN/f5m4nuP7irSdUOvvxZgmCHFU4mMl8m3a+b73vYK3veUV+J5lpcRRTG+PTz3eXbhEwtath/mDP/8nHrsrRXmvhu4+8jgjjmNMvWVBAGkKQqDTFJ1HnavPA488wAc/WGa4WeO1rzkVaNFu1gm9Abv3PKekzfoeuK6LLto7AwOKa665hs98ZtKCmbtK3HPPPdx+ex8nrVxEszVBudYDjsM555xIT0+LscgwfvgwqqufaHICP6wSRw3SNOcNN95t/u2j5/7Kb2r/7QL6O96w3wzvPRvjDBMbUK5fGA0sR04lHHPqU1z3FvBVFQzEWqIqZb7zKRjaugDUPvxKiONs4k3vuITQNThUrdykmckgpcgt4ne6EigagaIHSEC2wIfeOQ5v+z2fUTPC8IGAh+6AeltSrp6MHIMxIal0g/GbOMIhznIqYS9KZiSixVt/s4bXfTf+vz7BUxscxkdWIPLFBPSQpSV06hE4FfzgRFx3PlG+izTdgx+OUKk2+c3fegPXXtODKyAVk9RKMdDGUZOkRFDuAUKidAHarfHoI/CJf9hPa3gOXuCTtO/mxNMzXveWizlmNZhcEgQu0C7eeOn/6XjdaR8LHCDDKXZOLeyoVHb79J53Ahue/hHLvDJhKsiTjCXbJmAUGACnpwsva2LyHI2DENDwrDCbZwDl0UrbxNLgeoq20VSED0mVyQKk5QpwhUSmlqJjXAm+x1SxYI3ImDXHgVOXMZa3iOsRqlTFGI/MlfjS0JMA63fDnBV4gcARynp2FqWvURYvABCXDEpjEda/lDemM3o3VnI1zzCZQXm+9RNQkl+Kl64ancyvmK8Hnd5p0e6eoFSpMjAfXv0GxXdv38ZDd99He/J6yCb52qf7uOAkeMWroYUhqNZJohgvHCguQ2BxLCq37STjFuZnPsox+FqzZL6c1reL9RQTrQhfrabiOmzaBL9x3Qb2HTqFau9JRPWFuK6i1X6S7koXXQNLaE0NU9e3I+UQ5dokYSVFubYjoqPZ3PfII0R/exwLBtdy9roBUmcAnAa+6xyxoT7zwtjOZ9kpgQFPK3zh4sgmSXuUMOji4nUDXPmyndz09afp7T6Nod2T3PqNw1xzxSIWzloIdIFOOe5cnwsuyjn0lTGa0UrK5W6m2ErqaLu+teQ7Nw3DR3/196P/dqC4P/6D2/7k0IhDEMwiw0ozWu1ljQe8/o2nce01HtKkxO02WjqMjhv+6I++yMRkH0li59W//uvn8LrXhQSBwDni2Z8e6QldVOjqqI9LAYJ8WkhholFn4YLlnLb2LG64fjUP3zuP8fFxknSUnp55nH1WQFACKSwlJ4oi2q2IMAjxvZAMw0knHssVl13IgnkXMLQ/4NChNlkOkpAMqxuPaNFqDdFs7SQsSV73+qv527+7ntNPHyAMYWKqTblkcMjJdYoSDlHcwncqgMtko44TVHnr2z7HkxvqSBZbJLI7yh/+wSu48qoKJgPfBYQmz+0DK+X/40Nyc2Rg19P7kqXlSEQOC2UvUw9sJRqaZLCrlzAM2ZiPc8KF50FNsWPTJvrXD+FmCse4CCFJPcde3yhGCIE2OdJRaAXtPCXKM+b31kgvX4BSEkcK0AZlbCUjXQcjJJMkSBwcKXETgVy/jy3fv5/ZozlhWCbTAuE5xFmLseY4o7Nd5px9Aq3AoEQhcVoEdC0hlTOVgDRMj6x+aWaIz9zgHOsRLoRA54U2vJQIYxCO8wvn+XSEaCzYW8602zt5lDTEWQLKp1yCOXOO4/bbxpiclPT1zCVjO5s338kFF53OrEFBnk3hCYV0ysStNq7v2vc+HbLVtImdUoo8lziOIMkMrXYDzzcWR+BU2PIUvOhFf0yz2UOMR9JyEQySphlKNJDkDE8cwDGClasX8uIXn8/rXn8Wb3jj2bzyVedx7bXns2DuKShR4sf3fJuD+xtcfOkaunvg8NA+KqWSBc92Epqjh8HFZbA3KE0zXE8hpSGOI1zp4jgeXb0L+Nat+8l0SFjrYWTkSebMrrHu3C6E1iRRhnJLBP5Cfnz3FGOTNVt7BRIdRUgnxFMOkxMP0miGf3LppbP+9IWA/ktyvPbVPzaP3nsCjTxAhIJcJ6ClxWslY8wfzPjTjwTMG6xAnOEIRcN1+Yd/OMxNnxlE6kG0PoAqPcg/fuJ0BvtcQmkppp0TAUImCGF1ybWIMSKxBiTFEhRGFQE9xbht2vkoftiDlwv+8g8epN4YIswEuzaNce/dkr7ebvyaQ5y41GolSkGZNJboGFwpECajVmtz0ikxL79+kGuvLTNv3mYazS/Sv/hBhP8N+uc8wouv7uZ33nsG7/m9tVx5bY0Fcz28MCaLm1S8EI8SzSmFY3rxVDekIVE6jOcbUHP44Q/gQ38sCP1jSeNJ8mQ3r3jVKH/w/hPpKo1Rn9pNOewHo5CyXXgwhy/EcwGmWByy+EAmlOVrC3Dn1hiPIrbv20WatIhCh+bIKMeeex4s8tm7bzfhfXtwE2WrYlyaoWPtQrOMXApST6J9j2aeo5RL2NSYvaP0vnYtXqBQUtIUkrojSJRPW0Cj1UK1NbNFSCkWqKeaPPDPX8Y7UMefbFOq9jBmBNIPkFFK1mhx0I1ZecHZyN4Ax1j6MZY6bqlqhUlLLgyZBI9f7oBudJF4S2szKpSy/9+hVP6CExLDBJAC3QjjWIm0aVUViZIuJndBjGNUi9WrShjd4P4778HNK+R6DQf2zSU1E1x0SS8REb5bJdFt/MCzexGi8CC3ybiQEoPCoPASgUjB9UaRok0uBI6ssXu7w9t+Yz2bNp9I6B5PV8/xQIW4vQPlbaN31jbCyl288c29vPr1MW99l8erX9PNmac7LFkE8xeMMGd+k1POCTlmzRzuv3uchx/ZxClnXsgxqwW5ahF6AcaUMbiWpjb9LOW2KMLQauZIqcjSBCE0SmmUkjaRFJK5iyVPPP4Ajz/o0FOZzfiY4MChkCsvX0C5EqLUXmCMJUv62L7tMI8+rMnJcGuGvDmOEVUc4WCyAYb3Bvzmu/t/pQP6f6uW+49+9COybBEKZVWD0tRSZgDPcTjllJNYtVLSbCSUfRekZGwMvva1r5FmF1OtVmmOj/Hyq69m/vzSc3JTerbDFz7NPKLsS+6/D4bqQ8ztmUvVhcPDO7ntth186/vbOGNdzo3vvJKzz1tDf1cPgeugTcHtFDlCWm/17m7FCSf0ctyaK/j/fvsKxq0ZGo5T7AOi8N1wc6I0ApEhpcT3FTplmpeZJxl+EEDmAorJSfjIR25BuqtJkgSdxSxZspI3v/kSyiHEJqa3txcMtOptSl2/JC3LX/JDa1t8HH/BBfibh9l3+0OMNcfwAg/Gx0H0MDg4OD3TlFJOO1gYY6slKSWabFqX3Pd9/EBx8OBBph59lP4TVtA9uxtXCCIMOTkOinKpjI8DTcPw9kMM3/0Ed955J2fVlmCModVqYYoOi+u6dNe62TI5CY0GjiqTpOYXHvCe75EkCY7jIAreu9TptN+31hq/Wv6lfv0msx1GrTWZyXEUvOY1J3HX9yTfv2M/juyhFNT44hc/zSmnX84b33A8qUkxef7crIk7m0xJ4rnetCnP5s3wxBNPMFi7gnorpjU+TtIewS9XEWKKKIr4iz//Ay6/wqWnC7p6bDDRkTWjopRYvA+SVaskN9xwAx/+8If5+te/zjnnv5zBWTXaWZuS+s+vv1VZBBmGpFmbNE1wXddmmYXB1atf/Wpu/dYTHDx0gGpPia1bt3LPPXN59atqCOEDBingZS87hc9+ehcNmZNETbtxtmMyR1Cr1ti6dwOw8oWW+y/D8ZG/wnz9Zo32SqTGB8qYzEUIHzdTLF7+KL/5nnmsWa1At3GkD1rwL1+Fr/5HHUcvpRz0kLs/4H/982XMnjtE1cuRmT9jMFBglWwFnqAFGCrYOiVHCoMwHbk4F0yJNK0g9ADKgb/+qz8grY/y9x95Nf/fH8zj9963hv6lmn37dvHwA/O4/9YyT9zXR3uih965dtwVlDMcJTEiQOKiRIbjtlHOCK5fxy85hIFAigRMm7DUpOy0UbJBY/wAveUBpPZRRiIFRdsK4maM6/g4XjfNrMzH/if86yf3Uq0dT7uR4FUf4Y8+sJqXv1zg0cSkMZ7jQV4ijTRu4Nv3+P86zN0URANRNE1N0WovhM7a0hA7gqDXJa8GxCV4amwfWdWlv69G7ZxjGG9Oseue9ZRaUDF2s3KQqCRDKIHjurRyK/gjtOVsVxOFTDVydIyelovrDuBKl0qsKLUlQV3gD0mch4fh9l1kX74P/YMtdB+IWeL04uIiZUCiAgySIErprpbZK+ocu/Zk5DF9GC0wrq3KneJ9uoBrQIsMicH5BRvai2ecz/yEo5TlvCuFdJzpCl06Do7v/8KTUqucFoJRloon6yCTArEqEJlCSYHnGQLHpd2YpL+/zOxZMXuffppdhwdwfEk0GbBhQ4Mzz1lFtcvDDxPitIHjgDAGaXyEcRAyt/KugM4lzpStdPF8hAzRlDk85vChD8DjT+TEuQSpEf7j9M95mvmLHudtbx3ki194GWedHdHdPYwTToAeRWV1ZNaF4wgcr4VCk9IkdzShE/KjuzawZ+dhLj7nHBYucXFwkVLbyhtlGZOihdUpTBFkOE5YiLsLDIq2zsDxyAloJuDSYvmyhIP7JY88uhc/WEPU7KEx1eT8dT2UKmMo6WN0yoI5JTY8tZdt2/ZaBwFnAOIURBWp+0nzHh66f/efvObXfnXb7v9tduPbb9+Ir3zrr6uU5XUqZxo5PG/ePF70oj5ycoIgRCcJ7UnDN77xXXSzSbVa5dDYXs455xyWLoWSUyJOYlthaX4qX/a5Uv7CEIaHJ7n55ptZunQpl18Os2ZZA6c3vOE0vvjFP+aGq17PRH2CBx98kN/5nY/ykpe8g2996xYmm5PWcchAHOfESQxGIwstZ0c4Ft3seIRhSJZnxHmMg8Ng/yxbobjqCBVK29ILwxBdaK0PDzf41Kf+DaTVbVZuQLVa5brr+hAIcp0XynJZ8X58GhMTL5TfzyVjlhKn8BofXL2SU6+9lvnz50+rsyEFpVIJKeU0c6LDnjDGel9LKad9uF3XKnS129Y29/777+fb3/42D918M7vvf5zhA4cZPTTM9sc38MStt/LpP/9zbv7kJ7n11lvZvn078+bNY3R0dPo5cV2XNE2J4xilFEmSMDluubn/LYT+OtezM6strqnWvxo2gDqHPLGhP9c5QRCQ5ikXX7yQ66+/HrA+Cn2Dc9m3Ywd/8RdfIAwhMQme6/3UPcoYUygYzvRpk0INEmDPnohbbrkV3/Wnvz6OIoIg4I/+6F38zu+cT5pSiPAaFApPejZZyoEITByhsxQXu75c13ZLDh48yKFDMNWcst2oZ0t4DERRUqxHiVLKCvAwowoX+AFXXbWAwK9Rn5rCaM33v/cd1q+HqakpwCpieiV4yUuOJ4ojcF2ElIggwHEcmkmTXqePu++++1d7uf934KH//ae3mQ/+dg+j9SH8rjJxu43I+yHP6fYzxuP1bN5xBbP6Y6qVzJox+IN86wtww3sO0W63cdIhkvaT3PvIm1hzLHheg0C6oP1inFUvnrBqkQpZ3nFb2zZpluym7Nt5cp4nKFUlyUKyLMTzYKSxle5aNy6DZFGO8jfgCJ8sX0UrjVG+YarZ4Lvf2ci/fHQDj9w1F0f0Ug57Of30E3nfX8Nxp4Ev95ERk00to6t8RFkybTDccTbqeCJ6tBsQVgv1RDWGUA46s4Gi0erhta9+jJu/FdLfNYeRyScI+w5w6+2XsfaEbnzq9kdl1ZmfDzPw7v/2fn3PchRYo0wdfXk6oJ4IQ5qnCC2o4UEbxncdYv3D69myZQtv/eC7MO2M1nc38oO/+Sxzticc07WIZCpidGwUXXYLm0vrLOY4DnGzhdEw0NNLY/wQAJMBtF1ou4XfvIYwg1A7uLlC6SNullHFgnEQTkC73abLM8TpFI8tjLn6w+8iO3cRosefJq+5YP3Li3WVqqz4uPuLrXCfbf96FmrpL3qgoI/yS88Rol28MQnGL1TlOh0Hgyn2HYMCrVh7xUfZvqGPsYPn0VPuIdZb+fSXT+LSqyDNJuh2HKvGmFfIYhBeG+k4xLhoDaUZo3mm4jaqVOb3f/9ePvk/FuP7Ps38IbS3gd979yX81m+dRMWHwJnEdXPajTphZR71qZTAKNySB3lkW/ieA46gLTziFP7yA20++fEvk8eSd7/rtfzuXzZwcBA6IIrAc8FTkJoYV6YoAWmW4Ipee52KG5UXD1he3LmAJmm7jXb7Wbn8Ixw6eDVZltHdk1EpHWTLjovJ40lKoS1ARsYW8ZYbv8VNX/PxKyuIGzGIKuiQivJI9RYWL93B5q3X/UrOmv5bVOgPPPAAzWYTR5asNjlg8pTAD6jHdc454RyCQBCGAUooquUqU1Nwxx130xwexnEckvYYl19+Ob29Hcnm3PpCP8vhKhcllOUL5zaQKuVOb3z1uqVo9tf6px2rXNci0xvtSZQStpUqBD2VHq6/fh0f/vBv8pa3vJzFixfT39/Pd+68mde97gPcdtu9jDRHcHCoVGBs7LnsGEertVlsQWKpfFLx6KNw33330VXqJ0kShAq4+OKLWbmymyh9wS7t+T9gEle5thoRgAc9y2az7iWX8dZ3vIP2eAMROJR7eujttQj4iYkJ6vU6A/0Ddv4rBMYYsiybriyTJGF8fPyoqv6nnc+aj+Q5aZpOz/CTJIEgwKn4NBrxCzfwl/z40IdupLu7G1/4jDdHkVLyl3/5XQ6NTxI6YdFe16AtzkZKOa2VriTEk3XSepM0SRBCkGt48sknAZhqTOL7Ptdddx0ve9lJdHXZbmOnsg4L1z3f93FD7+gMRWtarRaNRs62bbB9+3bGx8bI8xyl7HORmpRHHz3Mffdt5dFH93DoUISrXPI8J06i56YFn+e4YUirBe985zuJk9h6no+P02g0ePDBSUrlMrrAU5XLcP7554Pn2bXuOIji/TiOQ57nTE5O/grvN/8NjnvunEWkdyLCAB13gZwNNBD5JiQP8drXOgxUEnwFaa7I8HnkQbjp2wJEL5VwLrK0nhvf3cWyxRllL6PsdOHIspUgVwmI2J7TgdIF7ZKaBtDEFUGxlm2PPiJGO7atft99KRGpFQYBdJ4jshOoBGupj7QItKSkA0gchIHTzoI/+/gkX3004/2f2sOKU+9h786FvPaqzZx1zGYevH0R4xmUBiZA7i7O3J5ktmwUTRBNIh1ZkShh7Zlz+slMH443SLtV468+PMbhkWOI2xPkaYP+Wffzu+/uo8ffQ+jutoP8rNp5W5Y3qxo/O/vI/y6BuzC50mKmmgBwTYJvMlyV01BtpryM8ZJhfAAmFzmYXgeUhtMXoC49lqcGE7arcbJelyHqpJ4hUpnV4UzaqDQldB380CeTBi09tPSopB4DLY+FkwFLxgMWT5SY1ShRi3y8zCqgZ0IQS0WsIFYOsQKPlO6ypO612RPWkYu6YE5oke1kCAwCQwZECjKl7VmstF98i/Hoc7pyF0dLzHaWb/6M85dl3QhR1Jx5xZ66ZDspTgROhFGJZVKYQi+eFsg6550CH/zwbKTZgUsDofp54r5e3vqG75Pik5gusqSGscpDCOGSpwZpCvv6foHbC07o4IUlpICDB0bwXYkDXHZljd/+rcWcchI4uoHDOErl0O6BrA/0OJ47CnIKHQ8RmU1Q3o/xQ+Ksm/aU4o/fu4Ovf/kwcD7N6AziJuzfVeK9717Ppefs4ZpLR3nFlU/yzhsfYMfTEpwuHC+0+2lh8C61PV0tcLXAN+AbQJdBlwmcjN94h8cJx+3AmKfR2mGqvpDP/0edqO3QjhUQ4gWTvOSaCY5fMQbZIaSUSJWCHEcHdTIqDA2d8kJA/0UeQ0NDgLKZY0eD2Q9Is5RFcxZx0UVlwtAjTTLa7TbtuM2ttz7F/qH94HmMDQ2xePFiTj65YhXm0oQoynku0witNVmh0+U4DmDQJqUd2dbZxo3wD//wDzy15amjkMydSqvWUzqq75dldjbl4DCnew5XvOgsPvvZv+ETn3gT5XKZoaEh3v72/6Bebz3HEaKYnkV15k6eZz/2jW98j+/c+h0GagsQQtDMGrziFa/gpJMEGdn0rOqF479+tNtt0jRFIKzmurTa2lkOqbba5yQJBIJzzj2X4447Dq01SZLYysd1p/3UhRDW1xmrINfp7DyfCl0IQblcptls4nkea9euhZ4e8nZMtVL+lb/+5ln+/KofUZpw8cUncfIJJ1uP8Habam0+GzduZPsOjRLgukXhbH7amEIclfQ0m9DT08NUa4pKpcJVV53KmjX282NjY+SF5wNKQAZpq2XHGlIiCwYNCLTRHDoEf/iHdxZzaY/ZA/PpCru5+WbD+953E1/5ylcol8vMnTuXdrvNnXfeyY4d6XRnq9FoPIcIJtFJQhg6lEpw/fVXMjU1RblUQQjBbbfdxv33F2qMWUqapiyYu4BLL73UYgmKzsSM77pAoznlrM/9Si6OX/mAvnjJkyaNVkK1jJZtIMTEDmW/BfJxXnq1ZsVqKwTj5Cmu28XuHWVuvrmblHm47n5IH+OKlzj09oGn6wg9Oa0KlwhTYC4raCogIxBpZ7cgUDVU3gVxLyKbg04GiRt9KL2MPA/5o997iltv9pH6FJRcQJylpCLHCTwm6pC1oTGeMjWa4udQE1DJJH5aQrfqeOxk9eodXPt6+M79L2fpmhaHJp9k2YLfZ9u2bjBz7Jkr6/BlXIwJ0MXrFb5LTE5LtmjQpJEnJBo2b4O//Ysh4DTKvUsJak+xbPltvP99cyCdokwXJvWsclXHxtyxG4BBkEnIXqjQCxe0mQpiulIvNoZKKSBQApG2MWkDYyJcaQgVBBKydIrYjUndjOzUfo59+1U0zp7HHZURDs1zOFyKiZwE3xN4oSJWEfWsiY5b6LjFZJAxGWRM+fase5q6r2n4mparaTuaRGlymdtqR6bFGYOMOawm2JDvZ0dPm/jS5XRdfTLMdpiggSHDK85OAPxlqWyf8/1hBtNqjvh35/zFtxiK+1J0AI3MMWKm05OhydDkJOSiTSYMmTDklMgpUXNbDJYn+LO/c8nE15B+g/rUTsa2n8xv/NrDDO2H1IB0YjAJGImrfaSNYbRjQW582kkOCbgKrrhsGbCL3q4pTj4VHAEibdHfVUG5PuTaNgoCcCtdkBniZkiU9KDFiRwaXsGnPiX59Tc+yZc+N4/G+AV4cg3jw4p2e4hNO2/l3m+H5CPrmBxfTNxcRKs1i/Fxyc5dIxzen6BJqdUqRVc0n7mB04laAe3RAqk8IEbXR7nhlXDMip1kWYTWCTu2z+ILX86QzjxwenGcDJdRrnt5hcHexyBvoGkDTWLdAlVDitlseGjwhQr9F3Hs3rXNZoXGkEYRKqggHIdms0mqI1760nW2t6Q1wvNwXVi/fpTte7ajXI80Temdt4wrr7wSKUFIB88P8IPnVp0aY6vqdtNYF0WtCcOQUsnSjO+55x5mzZrFkiU1XDXjjw12HuU4UOl2qfVYcYVWC+LYul3VSjUUChcXBaxc6fCFL7wXrTVBEPDYY8/tGnWqOiUV5XIZY2D9+h1s3LgRx/EZGRlhfOIAN954I7UaVKtVUpM+JxTqC8dzecrkdGWktSY3OXGe0yqqHc/xiqpcIxbN4tqXv5wzzzyTLVu2EMcxU1OW9zvN3jiiyjLP8Bc3/4d+48YYGo0GS5cu5fx166guWABgq/ao+atfoXeuxX/TCn388GFMHHP22fCmN72JJIoo9/QgKxU2btzInXe2iGMrqNPZB6y9sd27lFJIIfE9H8+zfuPr1q2jt9xLvV5n9mymPe8dzwch7ey56CaSJCAlfkmRZfD446N8+ctb+fKXv8UD995hx07St8BhMlYsW8Gpa06lr6+PyWQSV7mMjrdQUnHOmRewdu0cBgY8cv3c0sY0zUBB1GjgeR6LFsHLXvYy4iSeZobcc889TE5ahz5HusRJzPHHw5o1a6BwowOLJ3EcB8/zyPI2L7rkB79yC+RXesd+z7s+YYLgBLK0D/IByHycIEbJJiJvcObJSzn9TMCxMxKcSQ7vgS99dhTNIEbNhfY419/Qz5rjHbLWJOSQN231EidNNBqNS05AbgKMSG2VXtzqVO9F+QfQ7AdnCiEb1m8X+NqXxjDtlxHm13P7zbB3F7iuj+t6RCbFuBrt6el5tHShVNb4nkZmIMccgvZCzHg/JVLi1igLFsM733Uj7fEr+fK/MuO/7BiMm2JUhJEROS45LnEuyIVrZ+o0UY7k8cfgm1+YRSBfQaabNBrDnHjmJG98m8fk2CYkdZKxXqSZbQeTMgI1bk9dxpjKMxPm/2ePVNizc0FkUQ52Ktkki0BnuI5D6HrUlEM3kj6hGHQ8AtchJSdxJVNuShYauHIVJ/7mK1CnL6ZyzBwoSRppi8gkRJ4hCSQVqagqh+4ooTtK6GtlDDQz+psZPa2Mcpzg6AQjMzKVkamUTKU4JsbPY6qJPZ3FPXRduJq5rzwPzl/B6CzBqIpIhSDWMVLntvOALs6Zhs2vguhvZ5b+zEr9l2b9Tr+Qtj3FBMhJtMzRkulKPEeSI9G00aRoFBpFT89iRMvFDWLe/5EaVL9Hs17H02eRT13CZz75ELt3YGfxslWMCQ2STp1jkQWCCbJsGEWLeQuGOePUXqamHmX9+seRGnxThtjOq1NdJkbToEkiBsl1H+NN+P7d8GcfOsh737+LH95ZRnqX4PqzqPUOEGV30j//a/zrrS0+/XWHMy/+IYsX3kFWez9p+X30L/4yZ1y4jwVLM1yvjSMzIAZjOfod6eFMQixTYhERi8hC4wUo7SJliHLg2uv6mD1P4QcOSs1n+9MD3HrbIYy2Wvm+7CIswSuu6yPocjEmByUxwiEXkkQbHFaz4cF5v3L70a806eimm27CdS8nqjcpDw7SbETErRYkEX3VGr/+6+cTVooyupgnbt0K3/7OtxH+dTiOg+nq4lWv6qOvG9zUBZFOzx4dxyF9tguoHBwc3JICpdCZBp2xY9cYn/zkJwmct7NrZC+/+7u3cP6lKe9+91WsPnYpcRJTCStonUEubLZsBMis2IVA+pYyV6qFRHEd3/dRElavXsii+Zpt2w4Cc561QnEcSUZOYhKMhrvueoqbbnqEinccrl8mbbf5i794D0EAXXPnU58YpxwuQieF6+ILx/Mozgv/bKNBa9I0AqNw3QpIi5ewLdWcsuvjVID9EC7v5Q1/8idk376LvQ1o1/eQZRmpMeSZIM/FNGJ5phJlGixhDM8JAzJ//nx6LzoJ1p4AZYkmISfFwyvoci8cv9RHFEG5jJQSz3P5+Cf/mLe/5hHiOMb1u/jRHd/lwIFTOG6NXS8YG8QVVmCq0/GRyALjI5g1axZXXeWwceNGPvrRj7Jq8V+zeHaPzVCLvTEnx3d8hvbHfPVLP+RLX/8eG58ytFoLUO5x+KUaccPyv0dHRqh1zeHEE/vo7e1lfp/iL//yvbTfCwcbUC5D4EGpDNUKQEqap/jy2cOT6wjqky2qlQpJvY5X7eKYY0qsWrWKjU8cZHIqI2q3+eEPf8gVL3oVnlOn0tVFksCFF55KrbaHqNUAIVDKdhl0GtNVrTI+teOFgP5/rTr/AGbP+IfwZQRktOvjoDVd1ZD26BgrVzzIiy5cZlWQspyGKSOCkL/5W9DyQsrVhDSbZEn3H7K8/1bKmUeclkDBVOxRC3wcqVEd1Di6wI+4dgt1IkAh0znkBow/iSNguKHo7u/l1u9PsvvAXOr5Lkr9C9k9+go++wX4/o8Pc9XLDG95a4V5c8ANHSo+5MZAPEXVdyE36HGDLHnTQg2OisnSHCeoUC7FlCr7GRkZIZVXWeiaUcjcRahh+4CaGhgf11GkeUJGl/WzrsNf/f1GIi4m1iGD9c+z4oQJVs46Ft/AweGDDA4OgomRwsdoYYdlHb6x0AiUdRUzEE33eHL7OrRCGUDllpNtFJiZasioyeKruwCID+6gMjgIukJqIPfGqLfrDASLiJsJfqVRFDK9BbK6aYOYrlgDKWPHFgiIE5DK4BZKLq2oRSkIi++3NUkHApRnRcsQ+/2qeBLSzJDnMa6nUEId0cLS0+9To9GmaJcLCxwzTqdFmBXsNFvDGlElyyCJ7e8smD4kqQUrCVMjq2dUPIcsBkLIu0C5wLES57h17Osr88h39yLrLrJpCDPYFo6RpikTz7LpdYCYHblTsDKvYRgSBAGXfukqJphReA0yD8d4VmXN+CQFJkBBwWWnUMezP7dR6lwdq2AXxXbPL3nQbEGpZPUbxPR209H+j1Ec6dYmCmMSm8x2EOupZRZZQUJj77HWBqWEpWFlApPl9vMOCJORZRHGATcIkFmK4zhkuSGJc6Tj4nt+0a4F3PZ0oQxOsU4gLzD8uenQsELQRyDnO7oDGkhzyBUOYMLDNCem6OrtgyyFfNbM109L2uXogm8uVbEg6DviOs1szDN396e7GrakR8nxGd62jVlLlnD1qRFfOfcWbrvtZRAMgngX175G8ODjFRbPBZ8diCBHpAvQWluTGt8nabt4YY1WOyMMHS67Bv7qH27jx7ccz5+Fbd7wlh4WLoOpTKJUlb2b4c47pvj0J1uMjx5HWl8EpoIQc5CJIMtzvMzQM7CHw8Nf5eTTe/jjD7yExX0CZTR+N9BlmO9OPSMcCcDBU/0YoxByRn64g09xrF6hfdrqOdVyiURMILtd2iSE3R7v+YOEay/5HKF5Gz6CW77u8KrXKk49LwLaVEw/q+dWedOv1/nQB75Fd/U1TEw2GRicQ13UyUjI8bnq8q3mlu8eI14I6D/n4667JkhbLYTn4DiuDYhJQpIoEmLOP/98BgerINtWGc0N2bxniu3bBW4QkCQJabvJe/7iPcyd6/1EVZWmKVHUoNZVfpYN046RlJCkOmWwv5+hCasrX5+cBM+jNXIYnCoIweH9+/nsZx/lC1/cA3obN33rA6w5Zjbd1RKO5xW7pUAGHp2+WDqZ4Q4GeDoly+HAgQM8/fTTHHfccc96nXSeo5TCw0pLfu3bbaIoolTtpdVqEQYh73jHq1m+3FZ0vb29CIRVDpMK1/n5LpHK4CA7N27E+CdR7fHJSxMEgaUACiGIW02L7qaGURLj5UgkUhZ76jR63ypKKUfjOrayDIKA8clxSqUSvlsqCpqcNDW4jnMUP9/+Ppvxu05AphMa7QaVsESe5xhjr6OStpqRwnlOM1ghYOPG7SSxAaNot2MqlQpS2lmkH6a0Wi08OYc0iimVQpKpCaSaxGmnqDhkx44d5Lkk8MqYKCNtRzTyBu12m6zW/awdmmf+f0cpLYoiNmx4qggkpuhMaRu4hcYxlv/eEcuxAV3a5LH4mQeM5f0qt108UwGe59FVqWKM4Zhjnp+9bppanRLHsc+a54ExAq3tx6UDwlFFPz0DKXHCEJtVziQ0Sil837HdEo7uXhgMudFobe+REAIj7fVQQtlpu4BcQ2YbLWgRYYzBVw4l12X/QaiPNzn2FJeu7u7/aw39zvubNXs2ptlkcLCL66+/nsceqzLezCGDZqPBf/zHRt73njNJs5TACcnTHHXEA9DB9Vi9A1i4EP7+7/+e33rXv/Gv//pp/u3zUO72aZqd9n37VbLER5gbyNqqMFl3EFqQpRkmt9yfw8O7uHDdpbzjnadz/PGQm9Qm4tLlZ2GW4bhHY52sjwEMDAxw6qmnsvkRhed71Ot1fvjDJmvPc9FYpTgyuPDCNXzsYw9imgbwplUUI9NEIdiyZQtwzAsV+s/7ePCe9eDWSNKEMCiDKZPhkiRDVMLHeckVb6XaZds37aiJcCt8+xsZW3c8TbncT3NqK13zhrjhNa9DSGi3wfPtJhEEHp4viOMjFaLlTCVx5AKSO0iDCOhnYrxCdw3u/S48fEedqnMa5coiDh0esq5kaQLpQqRcSKu5lHLlHK658BHe8pYXc/2rYNGSgErVViMmHKGsBAkNzIAhYw5CVBg6BLfdtonU7OKMcy4/GgYhANNfPKE2SUnNMAIHQQ8jB+FzH38K3VxIueswreZhVp1ouOKabnBhdHw/vX0e7XgKSbeVbJwO6PIZgz9R/JdOdzCs2lWpKERaRwlsC1M6ohIqPpzDll2S9/z5j9n0iINRktHJ/ZRKJcRUm6rjo3PrlqXVGEZJZDCOlBLFFI4RuK6VL3X8hEpNs+yYQU49A1Ye69DVB7PmDjLegiQDoSAsKfyq5VDHQKUonvLMBnsHRRCAIzwCXBQCJQ1og04zdAoYH6V8xJHLw9UgpzCiXcxru8i1T7sOv/3b9/P4w5P01E5lbAIkNhIJ4YJXJaWMcGLiZBK3PEWaRihPkSQ5FT9kcmQZNa+LuYOzCFROWDFUQ9vOjJL/3O2uU5UfSWPTuSZPcvI85+nLZjov05nNEf8W07oGWYHG7jDQbeBvtMboreb4XpX2VI5JMjwJnr+JSs82Hl3/ZlQAUo6AiW1U1L49ARMeMdQSGcKYo9ZNqVa0eLOM3BgcZel7ndU4kbg22LvWk76zvlJt76kjoVm3z7cwNuY3pmB0FKbG4eP/bAV7oigiiiLiJCPLMvICyx9FEUYrcu2iczENas3FFMYY6lMtFs6bT54dZskyzb98/iIGZzcImMBxBELlz0iwVDET/tm4FLp+BnkKYUg2leJ6cO11q7n9nvv54md24wQXkLUbfP7TB7l4LZx97iLSRCNlMZNpu+CB7zkgYoJwjEbUohzO58qX+zy95wS++PmMJ584iJcspuSdSWuyFx0vxxUeDRMBEsdr46kGmdlGzj6CoEW1a4izzunj9b9+EldcBYqYRnwY5YcoarSinFD1/BRQwZEdsWfub8/4cr8Yp2ZVkAqTxUgHFi2El1y9gg0PH8BxK0SNhO/esp93/eEyakraVosHp50Jy5ZnPHnfQUp+P614GMevoVOHkjef3XsO8/rXP2L+/d9PFS8E9J8rGqlN9+BCJkYnrDiAkbhhSNpOOP7041m1ymb3SmSEpRJ7hzX33HMPMJdarUazKXjlK19JqQQTE1ZNTSn7PR2P50ql8qyZtsHY+ROKcrnE3r3wiU/8OweHhiiHy6zqkAgolcskiUuWTpHnEUgHpTRpbvjoRz/K3//9Ho47qZt3/dZLueHVZ+CrgLH6QapVH094jDUbuNJn06aIe++9l2qtn0svnfWsr09KSZpnSAW33LKVRx99FKVWMzY2hlcq8fa3v5HubttlqNVqSKybkSdDO174OXN7liwpcfzxx3Pr13eTGY1XNtbtbbKCKncz1ZzEFASqHDByZDphUYArbUWV6kliM8xtdzTwPtNAizHi/BDlWkqcDVOqGI4/cSmXXHo+519wJkuXLaZcdhgZH2GguxfHkVQqCpPOzJ+NMaRJiuvYVoxUChxlZTkTywISz4IMGx+H4eFhJhpNFFO02y6u8shNiucJpuojOKWQzERARJzGkCeIcoDJMiYmhyA2NBLFnigmj6ZwZUrgxMRJjJC9z4676jiNSTmtgZDohJSUzFsxE8CNmdb6n/63yH9KQLcbrtTgeILx8XE8N0Vk1kwkNymt9gTtbPj5P+ZJYhM4pY6Scc0zG3hd37VVvLRqo5mGRj0lSjIEAd/+1m08/OBT3HvvBvbtGUenJVzVjeM4uLKPZuOUmSCd59NuY0bMVPgCF0RgE+MiMTKqgRCCSqXCrl27yPUeZs+dPz1SaedtQuX93IVxpVSYLEXkGW41xKRWzOr669fyxS8fnmaq7N+/n0996hucc97lNJtNumtVSFPS1MX1rOgUgBIOQRAw1ZpCmAFuvPFUlFjNp1o389RTI3ZYVhrACwImogZ+UClcHmPiOCbPmkhp7Kx8YZkPfOASliwrrknSttoJCLt2xc/g6hRrQghhaYlFQtrVBRdccBx/ySM0m01832fv3r3cd98QL7ngXLATUzwP1q5dy+P3TBE4Dg4l29FUHsJYFc9NmzYBp75Qof+8jiuueMRIfwF56uB7Vu41Ta2ogXIf58UvvYCeXshlQga4yuGuH0seuLuXIOyh2YpwvYd5wysvI07BcXPCctGKQ2M0JElmASM/gSw6mhjQygzGKDQhgQfbNh/k4Qe/zXlnn4tQ29k38hCNlsvQ0CSBu5KSs5TmVA8ljiOetMKMtYpLLA7y5CNP8Xu/M8Y3bnmKl71iNedesILMtxKveRN2bobvfLvNyP5uZi0e56QzjkhbO9z4zJt5mTKHYqE3JuCr/z6Kbp6H54eY+Eecc1kfl1+3Bu1kSHfKmohg6W2grVHL9IxW/NRMWk3Ps5Jihl7MPzua9z+x4mpHX0oBV155Mh/90CP0zR7klb+xhP75ozjpPireJELHGFJSmdk5sBboNESlLsYY9iWPoZTCaEkcQdSGxlSJ8VGHybEBJkY1zSmfqXF4/PaAx28z/IOzndAfw/M83vv+k5gzB+YuKgxz+sAPrEpaLmIcxyVJU7LEQRkH17XtfnwQri1w7OEB/UcVE8iMhYtzvvWDy+nu6SKKIupTEYMDc0gTgY5TSvU61VqNOE3xyzXaGbRTjROWaaeaarcF6hgDaZaSpC1CV+EqQavVQjr/OXAtDMPpgCUK4E+ncs+yjKouMABEBb0rL1qX5qgNE5EcPcophAncrhIjo1NoHVmTGUKUASmPh/wSVHnM0p6Q1u+b0LagnM6ydZ/RACtAfdImDpm0rL9EaLQWZDoH46AcB+WExMD+QzA1Yavvg7vgjtua3HXHE+zZs4e+nm4mJ/tIzUp6+jSDsw21npxyLScopSyYu6OgKlm6khtYgShRuLQpZaf8QiUolSOUQTkGIQxCwFTjLD7+8a+z6+l9rDx1BaoEWVIh9FbgGmZI+6pVrIsOpiM/ehj/XzyyPMPxXKIJSVCBdjpGGFQ4/2KPq68d5eYvbsELSqSt0/j218s8fKPPmacNkKXDOJ6HW2ATMFighxfhC4lTiknYT9oe5O3vLPHSq1/NV7+6kc9/7g52bv02jtrLQJ9PpBs0WkPk8RBd3RGrV3dx8cVreOnLTuDUU7pRIgWatNMpXCXxRA3wSTJJqeQeUY+Y6S5Np3newaQcMWAoHizniF0oKpZPgMjB1RplMhAOK48zrD55L4885hC6q8giwec/cZAXnwu5bKJcDxeX618T8t2v7mHokKBc6mFyIsP1BmnFTSqVJezZk/7KxMZfyYD+4IMPotSF1MfHKFXKtOMUo9skccbgnD7WrVuDcMDxPDItyUzG979/H4f376FUnsfU5CGWLV/I0qV2lBIEnU2u4+gDubb8xGcT2/JdHweHTDtEETz66KPUajU++MF3ccJJkCr4wpfgLz70bwztj1CutS8MHLtAE6FotzMSHYFyaTbH+cEPfsBtd34M6TZYssSCakS8muaYYNf2/WASLrzwQrq6nkMCi8DB4cknYcOGDVSCK60ZjFvjmmuuJEkgFzFh6JDkLaSyX99sNfHc6s/9XrbacOyxg6RpSrvdZvXqXs67pJeqswIS6K7a6JiJI+hGOTjFc97y16GxlVmaWBxSGkPUgrgFu3fYv4cPwdObUzZu2Mn2bSOMj9ZJ05Tf/u3/gdZ7KXVpjj++hwsvOZYLL17JquPm0lfpJopbVPwQ13URGuIoRycpnuei/GffjA+NHGJwcBBfeZSDMl01gSdDUk+AnxMWNzE9dAjf9wlDhZuB9IFITc+O8xyEdPGDKiVXIrAVt+OFz1LBHY14nzEes6A9pxOnRTA9STl6g/3pAd3gAJJmDgN9NeI0wHVdJAKdgOcpyJ1isPFfP5IkwfM8lPRQUlkecZbTaDRIYs3HP3MXP75jCw898ARRPcCXc9FpNybrwvd9+vv7OfHEE1l9/ADLVwXMngu1Hujug1o3uNJeX9ctQIpFzMiKOXuaduxxi0shZxyDBfDkU/CZz4TUajXOPPNMa5trDPL/ku1LkiQ4oYPvu2SRwfd9BILQh9/4jTdy5/eeJE0MSRTTbre56aa7OfO0c4miiEoBDiTFsjCUJNcZRkoULh4uKrAmLvPmwa//+houWreGR+6Hb988yY/u/jGZjJg3bx5nnHYBL3rRUtauhQULoDwN/kzw3EJD/ojiyHEcfha+YJ1EVRzBq9daIxWUy4KrrrqKp566i7yo3G+//XZ27z6X1Ytt6EvyjNNOXs7atT184UuPUvKqYDrjKUEURSTJBP/f+281H/ngFeKFgP4zPt742nHTGDuJFAeES5xmVuOYFGhz0ilNjl0DeBEIgeN0s+twwj13rQbHQXlNVBTx5jcvYLB35uHsmLpY6UK7MH66MIc4ar/zxQLq9TqTYxPMmTPI//fuy7j2mpWsWpNxeHw/5XLIW98c8Lrf+DX2Pq249Vtb+NynfsiWpyLK7kq0DEH2UZIVjDiZKHZIWwnIGBkYNh2o09VTojExjk+LkgsvuqzEe99/DNWQZ8ybZiodoxoFF7qHZgT/+rEGydTJlFwPlWtOPmOKF12RY9wh/NA+2J7yiiWhCAJVyJT+71MFm5JEQIygcIlSvnWJMm6BWi52w+nGRgw0gQkQEHghvpxLX63EyOF9bHl0Fxedv5juahsVGGjLomtQZOzGB+1Mk4rbqd2UQwdcHwiAKkSxIY5jjl8ZkOeQxJoo0jQafUxOBExOTtJsRHzv/hVs3jDIxsf3cc99hrvvbPORP9/D4EBMf38/17x8CUuOgWNPhvlLwC0pdKlJxGEcBFVdoJhl3AkDnekmmBLzexeRp9Ccsu29IIQkiTGmieu5xEmVJ5+AW77ZpFTKkShyASqwc1/lFUFZWytNicQVNtBqHXZG0f/Jhm+/v7Phdc5OnJ7W7yhssafjkBE2kJkjOhBHjjeLJXfinO289FXL8GXxeQlpkqIc13aH8l7bye/8vmm0txWtcbMCdCpTq5RGZEcrCHJ8/FIPaQ67d8GuHfDUk/DoA/DAAxNs376d5fOrtJM5DKgeZh8nOfaEWZx66jzWnDCLBQtCUj1JT0+FnpoDZCRtK+3newV6vgVCaoSRWLpKjNGaXNvOm+sWHRBpMKQYmdp9wThgfB68VXBgg6arR3HmSWV8MYrrGDzjQ+KALB7SabS8wMhnPLPPp+UuQsBH+JC2NKFTBjI8xrlgneYNb8r4xMd24cl1oOEbN93J1VfBiSe79mblLZvJGAWigtIV4mab3DW4rsSYJpgUXE1vv0OtH1adLLnhLSFSXInvCtptTa5jykGE64DRTeKkQdrOqVR7gAA3D4kjyDwf1wNfQZYYlCeesa8+A98vftoGNHPttLRgX6HsCMwXAZCQ6wmUNLzkuh6++LX97NyxjCiKaDVP5c7vwqp3+Bga5NkoFVXh6mvLfPUr28jafXjBAKnRyKBElkTAMXzzGzv5yAdfqNB/5sdtt91GV9cahidTevrmMD6yG+UHOG6JOGqxatUqymUL7tFpigg8tm/fzvYtUzhBQLPZpFIuc9VVJ5OmFgjXUfDyfeunnqYpvu9PVwfPliGXy2XKQZV6vU1Xd8iq1cupN8bp7elFYJhMGnhelUWLBG9+8ypOWLmKv/mrx3ngx/sxfmD9eQElQwxlWyZIic7tbjw5Pk6tUqY5NU5fV4WXvORKli7ySXODp549aWw04Itf/CIV9wxaaQsHh2OOOYY5sxRVqsRZEynBlS6ZyUjiGIxH4DsI8fPVHrIzXVi5ciXR+ojt27fTaCwm789RyA6seabU7NhJFs95uTyD5dJ6JkFzXYHjBNMByfMkpZJPX58PC/uIY9ueX3wijB6CA7th6ya4746DPPzQBvbu28vk5CR/+qffoXugzuqTSqy7ZBmXXHYsq47txsND8+ytuDQxKCnwPIvTyHK73kI/nEZPP/XUGJ/5zGdoNCqkcU8R0K3aoXSL5FI7ZCmYXCO1QTkZnucxlcbPen07CnMdxzaL2jeFYpgNWEJGCJkjZAcM54Fxjk5qjSWaWVCbDVTnrLibs879BwbmQJqBW7XJsavdn4k36dbtO7n7x/v45s0P8+D9hxkfqRI6x+B5C+np6cF1G1x0yZVc9KJ+lqyAchfUahBWiorb6cJTDhLIdIbnSZwiQWq3oRJQoFCZ1iQXUhZ0OucIFKdACImgcM0TNjPZutVe4wULFrByJRZNowwm19MuXj/Po7M/6dwCPrPMkOsIL1A4SF7/+pP4nx/ZzEBvN4dGDvL000/zzW/exZlnnUDcbOJRQriBxYXkBhyBXw4LPl4OWY7rujOubUg8x0M4HoICp6Qknh/iKVtYSamoBBUIwOgcnSVIERKWPfLcdtGkA54nnjcXQBR/6CSfyral8sxmqqtWWcT73j0OhoRSqcYjj+wCFpNkCY7joNGcfXZApVJhqp5TroYk4w2MV8INQxynzPaNG4FX/NLHx185P/Qef4vB62KilVg6WgXa9cN099Ywzf3cveFsjlnk4nkxeRyTeb288Y13cMs3z2FqbISguo+XvkzxuU+sxA2Coro/MkOUz5iVP4ufcsZ0tZjGCW7Vw6TpdGBJ4hjPL4MUmMyCd5Sy1NVmHPE///kWvnPLFh685wDoZdS6VhPHAyRxiO/7lMOAqNGkGd/NkoVt/vCPLuf1r1+O6x6k0a7juQsKUKCVeHU9jRCGNnWrA2Hm8fZff4xbPj9QoNbH8Uu7eHLkWlzRoOocUVGijnj//9mhphNloYvRW8miilXnU4mxiVG1RdRuE5RqDI206OsZsHzyzBbzrbyFUZKNDwZccsk/s2Cp5O8//kYuPGOcKKnT680F1DRPuEMEliS2IhbPodIxR/qAH/1zWooCdGf9mTWSg2NDPPHYPrZtjPjxnTs5tNdhz/aY1lQXQlZA+8xfuIiTT17Oh/4YnBDmzbdMnMlmHek0qJbt70zzDEeV7exUu+i0QF87Foik1SRP73iaz33uuzz15H7GJlJ6u5fQThLSWCJdD0cFOI7tHJk8QZs2yk1QStFKvZ8wYzlS+rUjZ9mZnWutjwLI5aaQSc4n7AzZda1Wdx7gSUUratBdCUFNMTl+iK7uMo1Gg1LYTZIkvP99V7B69Wp6aktAS/LMjgeQBs/PgCateAxjUsIgRFJBJyE6CXFcGJGHCN0QQRcH90B9DB78Mfzthx9h14GDlN0aWZbhlIcYmN9i/nLDsSeVOe3sWaxevZqTFs3+SYRLBwtibIUnTdE5mX5Yj8gIs+rRj7mMZn6S8TCmoMe5CVIYTPH9aRqicrjwyg3cfffdfOLTN/DK13ST6WE86VDSPWQxuB4k8TDGGcX3AoxejMDqEExNxfQPPD+9vWkJ4KLjIfKKfSTcIQvKjAZ53as/x7dvOolKqYLrTzA+dQ/DEzfiGUMopnAKRLBJHERhutJq21zaKZwajTTTzbajrrc+XFw/2zG1e0NnL3GOFtE3M7gZmELnOdLtmR53CqZVkn+ik/QT23DHH/2ICl519AsMoCy/PdVdbNkBx6+8hYHeNQyP1AlweXDralauAJEfss+IN4/f+a17+OQ/lkhMFVOukkcRwncxJiVwhnnF1Qv57GcGf6nb7r9yFXqapmgTT9/RvCCjJknCeWvX0tsbYpPWGOX7bN42yYYNG5iaOh7pBUStFmeeuQ4hmsWKeZ4vKGdaNMIVtprM8xxHOSAlXqk0/VqFnGl/ui6UnYDf/d1XsPYM+MGtO3ni8SZbtzbYsyfB5HZzHR3dyez+ZZx73jVccUUvL36xDQYG21HozHtkAXjSOkMqM5237tsHmzZtYjw9gW6nm/FsjHffcC2B2wlwz88EsyP8QSdIWzwd0hP4ngciIghDsixloH+AyQkb/JtNqPkQqIA2Ca2W1ZAfG9vLE088wdoz+gm8/zviovoZ7c/B3kFOO202xyx2ufKKC9nyJNx7Z8RTGybYu2+M/XtH2LNnD61Wi8su+1+cdPpsXvNr13HRJcdS7aoWLIk2jVadSqmLOEnIohTPqeL6nqVCdzY5BSuWruCP//hUm/AZu+dt2mKNMrQosAGWYo1XUKkzbRMmFXhHjbpnNvqZvzubZIe73fmYUsWYAlsxSWk/n8WWCeV0piUaliy32IRS2b4Wga1wA38PlbBiPazbAkcJlALTURTTGSXftoHjLEInDcKwZrVCcqi4FYanhrnv7o185l/u4aknMppjsxmaKLF8zhoQirlz53LcqV2ceAYsXgWD86FnFlR8fu50b61nrh9AbnKUUAgBe/bA6Ogo8+bNo91uU29001sJSfJouuCPGhFBVwmKkZTWUJ9KcVzXdot+zkcpgFe/+tX84FtPk6YpjdY4c+bP4YtffJB3vOkMhA6PBFZYWqYugrn3s7l+WWoBi65byAAIQBaskY7GgbKJbqswkQyCmabc8+sAWjGnaq1Go9Gg4lfI44Sbb76N3/qtdZRdias8MuD4449Hm23k5JhWyzqwaQVRi0i1ePTRR4HLX2i5/6yOa657wkSmhk7B9R0MViDDdQV58igvfeUS+rptWyhNA1xHcc9dGRvW94KOCMIybmUjl126Dke2i7l7Z25cRGahj5jjHA0DOmp+06kMXSCOiXWCMQbP9ZGBbe/FTZDGxRc+0o6mkRlgYoRbx1NWoOPC810uPH8JY+Nw/0Pb+fa37uDuuzdw4MBhLr7ydK65ajYXX9rLwgWa0B1HADqahes55Cq26YIxSClIzCQKhUMXsa5wyzcMGx7qRyDxAh/RuIfXv+NFBEwghAZKxcxbPLN384z3mx+dxWirJobfQDouoHH8DFRAlNhr4bouRjZQQjE8LmhOwRtf+Q2mxubTblrUjKruxQ18Uk5idP8cpDePvZtOsUmBhIwG1nPKPyozd3GLfzzTxEH+ZCeh87f4yQy/lBafN1WMtumNlJb2QhekxKxaAS++xpBnfQyPdvHgfTF33nUvO7e2efTxtdz8w5iv/+AelL6HSqXExevO49WvWchppw0wpaC7C4IKKKmJklFEnqIcg+O6yLjfalG7dZI8IfC7aMcOGx7eSFdtDc0pO2UwHQVZVYC1ckGee7Z9bI4O4tM4NnH0/LwzluhsoPIIT3sjisehWNKyqHiMgCga4Zjl/YQlaEUJjiswJqdW1jiusbNIMvxSDSlthZbkoDMXTD9JBHFuGX+OByPj8PDDbR66bzt//ud1PM8jrGZMTFboGYg47iy4ZHHEaacf4KJLTqG7ltBVmyTAK+6wwaBsMq+O3s500SqXQF4Am3LhFpXb0RFKaYtetxeg6IB02CIIEJo8D3AdyIjQCFpxm3LQS67h8Ydh84Z1aG34iz/fw0f/fi+OyBg+eAg3yfGUQ+Z8j3/42A2cfskkfbVuPAeqvS45LZpJQsXrfp491hSIC8cwUBRoNGP/jhujXHSpw5VXT3HzV/fjqoVMDPfz13/1NOefD8cf4wAtDBHa1+SpB7qMq9yjKeAFCEIcKSQhgGyw6JQZa6la4DsMzrT4n1TFpwwYExM1mgiT4/s+qTOOEAJX+SgXSu6RYUkd0Ud/xjbcSQSKfSuXqR1VdbQHczsSkiph1mzNOeeO8d1bhukuvYiIBp/57DBvfruDn5ZQpRISWHd5zvyFE+zcE5ObKjg+yvPJtYfjzeWpjUMvzNB/lsdDDz2EIy8j0XYxaCNIUqu9LhCcdVYVY3Li2AZ6geLBBx+ELCOslIjjmAsvP5fFi49I357vkWXg+/iycHzLrcuP6/qUK+WOBodd6NpmwJmO8dzOBKho+WY2Kz7zzGWccdqy6U13eBiWLrDgKIytJhUFnzjJ7JwKYw0XpMRoy4vXQLudctNN3yLBYbAyQJIknHHGGSxdChkZ3s/A77zTyk3TZFoXOgjDI6pfhUQyODDAUG75sLsPTTCvdhJJktCY2It0HVK6CcsDJNkYBw7UqderUIrocv8vLCw5k8PkWYFs1jlSGsQRMcB1XObMcrnyypNZe9bJTI7AbbfD/r2we/dhtm/eytatm/nmN7/JPfdCuVznHTe+lGNX93LM6i76+zLCsovyXCCl2ahTDvpJWgbPk/i+nWfv2TPE3/3d3zEyXKa/5zhSNEmekuURuYiQUiJUYDnShQTtke5qR7bfO45T/7tT41phlWQCk2Qo5eDLgDx1yKIYTZO+PsNpZ/0Vx6ygaMtDnGg81yvGIbp4FDJLldQCIxVKCoy2VVcjgsOHDD+84za+cdN32b17P7XSYox5KQMDA5xwyonMnnMmi5f7HH8CzJoPi5dAkmsqpRSHjCiP0FpTcn1Ll1Sgf85mrvZZVtPz2o5QT5rC+vVPoPUaQDIxMcHhfYcJfEnJ84kbjSKgNzj9dMFA98D005ZmOa4z45z3c63QSyUCFXLjjadx01f30dfXx8Ghg4yPj/PAA5OsXhIgnZwkjadHLh1YRpaC82zPX0ddSRwZcwsnOzPzca1tULfeEg6uH1oPdRORpinGCDvP1hqBFfBpt5pUq9Xnff+Ucrj22qv54fe+SbvdRqPZvn07zSZ0lw15kqCVx4L5PZxzzjls3/Mwyg8K/WVwSyVKPkw2Ut74zi+ZT//TK8ULAf1ncOzfvRC/nGPiGKE8sthylCFnybFbWHaMZdc4jgsB7D8M99+1HNd1cJ2DtBvD3PDapbaVlIY2fRSd3qc8Yn4sfmpj9uhKVdvKUTbQmaYZdyOdEioMwIF6ERhCr4UUGcpkeK5C+j4eJaBWzJdiPGlw1BSun1MrW5EaUUhSzOrSdsIbHURKie91Y0xAmklcV6K19VPWOkUogdEBkpCMCjs2wKN3LaPkCvCHmWxu59fe2o12NF7mI5yOdrUuQD78ZA+zM3cWadGez2eCoFHEiSHPE4JQgZBEqZ3lSVEmjmPCcspk3qKkSgQ9Za577ZV86tPfZHDxMKeccgo9XaPkec7++pOMjcR87+Ya2x45wIENKznxpADXSYur3VE0s9r9sngdGaX/tJluZ6f5EbNT/YxYXipufwqeJvD1zPvOBe2W5SM7StrOpKPx3ZTSrDZzZ+WctKaPqQnN6JjL3l3zeWx9yqOPHeDJ9UM8/XTGn3/gARrtFkYKFq9YxgWXrOTiS5ew5iTo6e+jHEO7LfDCstV0ARojbeKpGN1M2V9/wAZfzyrkGaeQ50x60FrjuK2fmKeKI/rvSZJMB28ppRXgKECgxhiS2CZljt+wAcaRtIWA1CfLMprNUZTj027sQ8r5KDIkDko7JJFC5/MtoLIo6zMBUQpTUzA5Bt/9Fnztq49z7yMbcPEodeWk2UoqtdPoGpjNe96+m1XLFaecNpu+Hh/lWAQ0WhM6Vh63jPUSEKpoD2sBqSaPUtyuvLirYuY5PgKs2Ek2TLF+LZDRZtm5At90gT5iLHakMqRxMZlEaCtgBODJKjJ3mNoHTz/RBr7FrLlzufSVo7ieRMmUctnj+18ZZefWp3GCOm4PNLWiJC2ZbXIypqevji8ldCrq//KRFK+9BDiYoiNj3xMIPUIUjbJy1XyOO3E/G9Z3obyQenMFH/6bIV555QoqvS5a1MlMjici8KZAzEabtJh5Zz+lEzZZPI9z7LUSjWfsHpb/JzFESYQRTXzPKizmbplmwzJoKlUfbSxTRRhIkhauB65jcGsuhtYRXbaizclMq77TMTAdbXeRogTIzC0CXBvQXPUSl3/4p2E2Prof1wtIs3O49bvwzhuqtKMWXrWFQfGiKwVf+PJGfNVPjCJpN8ldl6k4Q8pevnfzYfinFyr0531c9/LNR4pSkyQJSbuNcDWOElx44YV27pIqlGOX3xNPPM3OnaMo5dBqtXC8Mueeu5A4BV/8bJIsq4teo+aXaLSsCEyW2dZibw84WP6soBCDFh1CtaHdbCI8y9lVQoGyQhFGWv/NLMuI4hZB4FIKSsii2WizTjuT73AurUKSmt7MJyfh9tu3WfGQapXR0UPMnTeXF7/4NLTOED+j6iDwA9IsRYnC5zu2WuVZaqiUK0zEe4nzDLeUIiVcdtki/vGfWuzbt4/3ve9FrD3jcnwf9tfh8UczHr79Pg4ePMiWLd2sPWvWz39hCezgOk9tj9mVM5WHUnieReHLQmOoHUUoN8N1ZlzNSiVJqdzLwnm9nHzqEl4yYq1yDxyARx+BLU9v4+mdOxivT/GlL32J//jiGH2zHRYtrfKas05iYLbDKaevYMmSxUgFxx67iD/8wz+kq7KYM84qEwTgluy6asQ2UXSVnTNm+cwItLOkj6Sn+f6M+NuR8/U8t2cpLNgBTgfECXEMnoAwtN+/bXvOcccr2m1NO56iWq3i+1YUxGgbvJ96apSdO3eycevjbN68mSefPMCWTYbZfRcQR7M5ZuFKli1bxrI1fSxeAkuWwfwFMG+NNXKRxeORFiI6jpJWObBAcRsMOsvBSCt85Ei8SglN/ee6PGySJKaxFl6B69i5E3bu3ElP/3zWrTuDd74T+vohjqBeh80PHGL/rj1Ix8F1wZGSRjtGCY9arYRhiljHBD9nILxyPWquh+PAe997I6+54XssWrSKfYf3sH3zZp5+ehYnnVEhcAOiNMIraLtCiILCmz6HCr3zIJmZCr3jMa6zghuvpz/nOAr3CIuMOLb0FM+jcPizhNvh0WH6+/qe9xC93W7R01Nm3bp1bHq8YX9H7vKFL2zknTesIQxDEBGTcYPjjx9gcHCQ4eGEVAjbosgyTNKkXKly+PDhF1ruP4tj/b39uF5OxhS4OUY4YFIk4Lsu17yqzxpnFKCstoav3nQvrfgyFA5S7ePsiwz9PSkySzDGR+AUGe5/MjI/au6aT1fmnS/wynMw2mf/frj5q/Dlr46xdetWevtCzrtwDa/5NYdlxzgMDPhIFRFHIziOg+P4OBWBS0cdxpoBKFOFzG6WroCwVLGjAW0fDiE9hAPGmWAyaeKKbkLhoWUTgUSYAJ3V2PEU3PTlrXhqLVHTkLOHX3vbScyaPYXUCWSFqpnTKN6j91Mqc/VTEIDxTKUryuR4CMcnJ2Wy3qSrNgs0PP2knR33z1mNyiEatTKoU2Pg+8tpxCPkAfQO2mA5vx8mkh3UKrPZd2AfTz42SvaqWaiSvc76KPq/A3hIo3DMcxwbHNVZmflJ2mlhHIPWEp1LTGIQuNPVrHBA5xlS2tlc4Jds8DQdRPUUwtEYBMLxKPmSRV2Kecs0uYF1VzcZGSqzbUcfjz/c5K67Y55cP8nkPs2u0R5uvGUKR5WplfezYI4h8F2OWzmfWbPXcMKJ1r42L2jCbgCDhfS1LkR0WqkdzUzPxI8Av+W5/Z6s6BZ1pkyuM7MPl5RN/nIB3b12vWc5xG1Q0qKcB+cqminUG5Jy2MvoIRgZgr074fuP52zeOMS2rXsY2n+QRqOJ4/VR66pRG2hQ7h/j4jNrrLtIsfrYKQbnD9Fb7cKVBd0qCRGZIEms0mB3ECKVwmhNs9nE8UtkeY4QqpBhVejUBnYpJbJQJJTiGdgP0anMCwVI4RbGK0c3obSog2qhqf7k4y8gcyVJh7FiMlxVZbIBT26EXYeGqIkdXHTaSlbO68b3XZIKPHkAGgdynLSbpYuP4dAOGFwEOvHJI4t8331oNitWYHUTnlfGUcyKO3ROlaAFyNSbQTsKgc4SzjzPY96CMfbu20ea9IE7m8/9226WrTyeclc/aTZM7tpxSY62LXIKjj6OXYSd3yNtYhMXi06gkBiLX8iDacE3V1nNCCMTMpOhhUIJaCd2L4gOw8iIxPWh2g1eIOmfJSlXXcp+aYa/L47Qdj+yiWiK53r6dVkVftnp6BkfTxsyA9e+fBn/9qmb0HI1aXM2D98T8ujDw5yydoBMZzhGsHApnLOum69+IUUoj8APiOMYghCj2jj6uBcC+s/i2HVoF361m0ZSRzmOnbd4HqbQHj/ttOPJMnCLquHwUM4PfvADAudqsiyjVCqxdu0KciI8xyGP8p/JDEsIwe0/fJg//dMf8uO7x5GcQ1eti6ef3s+hkU184hPf4x3vupDffNflrFjSjed5lgusc6S0gTvLwMjUAlGUghzSJjQaTXrmhJCmGAHKd8kyTZxmKD+j7JVJUtsmtJrNomizwoEDUzy6/n7Kai0t3aJSrvG619XQTOBISd7MUOHzf/+tdo7nWSnSUskas2zfPsqb3vQX7Nyxh0pPjbHJOlkWUi6vxMlPZGpqirAGd9yxmcsvWEXSthOIgYEBFiwIGRoaYv369axfv5Qzzvr5ljBZnuEqFyktekcbTZ6JgtZlw38URXieh+d6M7CLQkVMirSYJVuEWV5UIQKBIxRBELB8WQ+Ll83l/LNP4+03XktjEp7cAI8/NMaj6z1Ghuvs3XWA8fFx9u7bxZOPrcfz2yB2E1ZGcLwDLFwO69ady7lnn4HWmjt/+Bh33H4vxvGmeead9ZwVOud5nhdKV8m0cJLv+9Z9zvctvz0yRFHEohUhL736YtZddBaVSoWJsTbNRsb+/QfZtnUnd9x1B/fe8wCe00fcLFEO59KcLDHhzSFulujtncuaNWuYM/80Vq+azamnOSxbCv19EAYFYlqAGxzGL0xU4iTGpA6VcgXP9ex1M2C05XBbLwVVBHhsV8mANAWaT/Gz0md51gLU4lwyix+I4cCBJpOTkyxb1MvatQOEPsTGkCSCrVu3sX37QRqtBps2jXD++fczlX6PWX396LYPaU6tN+Y73/kkS37eRl7GELdalMv99Dvw1rfewB+//w4ozwEh+MpXvsIb3raEY0+oTFfVsgCVpGn67DP053DoHFKTWGMdFJs37+WT//IN/uPfv09Vr2Rqago/zAkrCV09ikuvWMuvve5lrDl+9s+ExKB8n9HJjNNPd6zLYZZBbsdQP/rRjzjp9OuIs5hyWCbTcOaZZ/K1L2xGKmVxIVgGzuTYHgIhuOrSHeaW7y8VLwT0/+Lx2jfvMarWQyJdkAG5CMilR5bUcb3tvP/3LqE6Cqpvgri1E79cY9vWZRzY+Vsg2iANUfZnvPvNn6U8qVChS+KnJKR4xawFlWJEXrhZF5aL2i5q33WZGm9Q6+mi3bStyFQdQgvB4ajKn/wPycZd54PqReddTEYeuE3Gx+ugV/K1z1aYP3sWv/VumMyG6C1VSFslymEJk7dxXIdWViHNHdIcxofg+9+CD33oO9z+0HV0dVmKjqKNdjKEyNCmFy0kSlm0viMkOktJpYMpwWt/YyvKfRXNdBgHxYKFH2N+cAbVuBtyQ6skkBKC/90M7yf4n8FPLSdqHjQnIejdC2kLJVcjJ/tYMv+tPLL+IYZaIQuWLEFk38XXAmm2MSsRjHI+996zmJ0Nw6JBQTXLCJTkZVfkrN9wGw9sCaiLgFiM4QMyqiA9j0hO4uAgkpKNEs853j8D8V4cVh3viK8SsoOFmf7qrnLlp14f5QFRYPvVxrfg/yzDEOGEbaRy8VwfjMbkkrIH2hj6/ZRFFye8+CKX4cmUvftjNm9usXnrAXbtGuPwwQaj4xM0pxRJs5uxCZeRR2HTlin+8dP3kqZ9JI1XkGVXY/Kx5/dwpQtRXR5PbN/FD34wSjXcTp7n5Mq2XBvxMMgMlZ2I0QtIxRRhJaU0SzP7WEFfucmShRWOP7HKqtUV5s7vprdLEYR2Fm4KD2vTKZ6zWdPXz1E5kaeJMBhcdKHrK4SweHUhkciCWJngCWOZGR7ozEMKQe52+i4ZeZ6gTWTHTrIzD5cz81dhptHXnUjhduivtAB/eqYtmUSREsoSMpfkaBzhkGIY0TH3byyRheez8qyYrjmg9ARV6dCgwpYtPgcnEsqlOSypbSAT++mbeyzNPCFP/4rDQ/twwr9lVh8QHSbPMpQzj7QBbv9ByBKMmYOQ3hENs71Fo2lBsTAni8sYgvasvauwIFTbas8tLzsr48syWXuSrjDgwkvHKH/kNlqTy5FSMFF+BV+/u8KiE6BUGkS3pnDDkKSR4fk+EFvAnAxBCXIZ2d8jAtIcqkkM7TZTUqODHoQryHJQbXv/Xdd2eabiwwSqyuGhKn/yl93c+pXXk5rXMpLtonv+fEYOjsChhP2HXPZtLuOo2fz2e0H1HiZE4KQpynHIGnNxPGg4Ca5y8Yv32/GhIA9m9i2Rgpwky2IG+gbYP+Rw7bU1Pv+5+3CcS9FRxhe+G/DW3wO8GIFBpSEvuaDE31YlQ40pMj8Ar0S9rRBqAZ4Xcf8DB4ClL1To/9XjoYceIppaiCj3gjE4nmf9uksVdKJZvryCKgF5p+rWPPSQTQ1LtTJKKdadfym1GqjQ0jGMMTjy2d++77uQ28oGXXCuBTjCUmQ+/vH1bNiwgTRehFQKnduqXSqFlpIgqHB49DBf+coGLn/xy1l0rNV+90tli9dSiqTdxg1rDI1kfPrfHuCT/+t77NvRRV9vH57XQZLnR3UFjnQZmvZQl5JABmzaO0SapkhZplTpwjGCt73tbdR6ioUuLVf4Z5FiGmMTHDpdgixj+XKPl798Jbfdsw1R6eUtbzmF41aeQlnCxCh851ub+Pz32+zatYuJiVksHewBIQiCgDlzfHp6ejgcNdm8Gc4+y1IE8jwvamA540P+TJLwL+QJcmZ6tALcwLHWmCo7eqB95L0rOD9CCGbN6qG7t4dVqxaT5ra70mrAxJSVi920HvbtPcyBoUOMTjQYacTU62UO7q4wfuAAPE8qs6h6VgymPob2WgSOKuanHqVSib7Zi6h2Keb1l5g3t8SC+VUWLXWYvwwGZgERlAMoVwtEtLRL1VAIsjzH2yM6bfNCkckaxRiEUDhKIpWHtYyxlbLCO0KFecYZzS0uSOdj2fMs4V3XtTgVIRHarsW9e/eyf39I3G5z3HEn0NPTcfvSHD6cs3v3biBn5cqVvPfNZ1LthbwH9o00+I9/gYmJCldddRWlEqAUeRwXXvMzc18hjhBleT7VcZxbzf8wAAzLls3hVa96FZ/+uGUs1A8f4oc/jHjDq8+gy8/pchzbMkRNJ8uO40yDZvM8R7ouGovjoBlBGFLzFGOx5uC+hMce2c7n/tfN3PGD25ic/BHNyUmqXVUOt8d4/etv4t7bPMiuJCh14fQMMHHgAKQZJRHQVxlguH6Iv/u7f6eZr+BP/m4pDsrO8oW0j1vhhCie0w5mpnFFXV1wySUX8tUv78GRZdrtNocOHWLfPliwUJDmKb5rlQaXL1/O6IanyQq+5zQmIM/Jk+iFlvvzOXbvjOzMVPjkWcvm7K0mqlSh1L2fY08GXNBxGekvZ2x8ih/+YAgEtFoHwBhefOU5dr5ODJkmMQInlD8xNxNHXBIti+oiBz/0yNIY1/fQQqB1Pzt2wHc+5TO5d4JaqYeq2yY2w3ZmlFRQmaJamU/S8lm/fh9P74Jlxy9nMoWKC80G1BN49BGPH/8o4+tfepC9O3oo+2+iu7KPY1dPUa5GBJKCde1AXrbjJGE3QCN8ZuwtQeNz+y05abuC7yvqjaeYO8vwspdeTKuZEYbWBzvDmhh4/vPzZRYyR3g5ZAG+XyFtjuNWZnHKuinc8hcYHT+TxQvP5vKrLE49aUG9uY+bvt3N+IE9bH10BScfA6gxhJKsON5nwcJZDG0c5rEHRqlfX8YPQ3LTxBUZksAKweigaMP+ghenSiHP0SJGKjkjlYelLOppTlxcsHsscVzQUW47bFkOQYVQluzn+2BOZsFCp58qaTZnEeW9NOOIoak2e/bWufWWR7jpK1uIJ9c+v5efb8WIJpWBx7nissWcemqJarfBrSjCUsrCJfPxfUXNDwldiSelNTKpRnjSKxjfNoDmOoa8Xcy0CxlVPIxQtjoXR4JTbMIj2x3p2Qwhc6RozaD0jUJ0SnA6bXYXtyNLmmuU8CzAwhTSe9Kf/hV5Dl4hZGIEIDt87RhTYCokPc/o2qTFx0vIzs9JM6TngbKLbeODVfbs3YJ0Daee2E+1AoYQrQ27n1Zs2TgGahtrL1jHBddoenslsQcbtvl85H/eS+xu5uVvWYUJJxCkuDWBZrRIGDxyIUEbpqbG6e6uFfiP2tEdMxPOpEKdiyuOxIh0OhMGYwRCaAsO6w14yUuO51Mf+yYxPVAOePjHkk3r4fxzFULZtoob5uCk9sIZaWfYWiJxcIyHFjAy2qZHdPHkXbB9BB66P+e++zayadMm0obg4nNeR65GyNIIn/mM7ZrHvd8dwnXnkbsRUbuBTw7pVq597SQXrD2TeXMMjz9+kI/85Q7+9Z/3ceNbzqa6GFvy5wo8DbnEy/wCv3ok2lM8A/NkbRFlYe3nenD+BVCutpkYGSVJ2hze183jD8OSxd3kUQI+1PrgjHV17l0/AtmSYim2rA6EMcSJz4uvvt185+aLxAsB/b8EVJQgrONV3raUG1yXJI459ZTVDAzYdWz9qmHv3r088cQEnt+PUD5xs8mFF67ED7CZpjFWye25dCRTY6UKOp7MQJpqHFfy1a9+nW3bltjZaZ5Py2naxaRQ0mdsYgyFwg0CWi273kZGJrjvyW3ce/cj/OMn7kTnCwncYxg9IOktX0q5XGZ8YgfLly/Hd3wUGcZk01WHlMVzxpFZqq0Q4hh+9KMfYfJVSBkCOevWXcT8+VAfSyhVPJtxK0Vunj+H1+Q5Jo1JdYRfqeJ6HuQwa1aN8847jy9/foSNG+HylzYIhUPglTjzzDNZujRl06ZNPPjgg7zk6rMoeRohBYsXw+LFi3n4ySE2b97M2NhiBhfMm76uAoE29mv5JVAtNlk2c/2NKTZlMDpD5+IItJb5CQ64bfHbgNXKNEkaIaSPLKohz5MooFqFLs8lx2UOVRYuGmTvrrl895Y9xJPPE0OQpkjX0N/fzxVXXMTll1sd9FTa+JVqcKSFTCosESDLbNhLdGJBmBoQGcqROPyfyYt5XichkIVBzJF2vYosLmyMi8rf/jINJsdkGaJYb3mB9pdF/M8LYKDrMCOCMq2fKHiu/alp33VXIYUkyqzyYmNyivmLljB7tldIlNr7v39/g7179+KXSpx0kk9XVwGL0bBr1y62btkCQnDccccRZS1CB4Sws2UjDGluJX2lUs/qI/Gc9k5HFOxNK/SUGFi2DPpmz2N0soFfCmkP7+MrX2ly3jkXkGYpIrf0P2kMpnhf0uS2pCg6UpP1Jjt27OJ1L/0oE0Pd9C45hkP7WzSjSfp7FvOKV97AX35wKY4zQbVaZWg04/OffxhwWbBgATv3HLTz/Thm2YrjuOGGhVx+YYgj4bzzXkTePIW/+bu/4c47x5g/txe/6li9bGHVPTvO1s9OVhIIKWm2Wgg/oLcXzjjjDG65uYHrlsmyjMce28w1r1g4bczleXDaaXPQesNMJ1AIhFDT2vEPP/wwcNEvX6z8ZQ/mr/61DSaNF4IJEbkVFhY6pVxxIRvjiqtD/DLEaQSeSx65PHj3fMZHqkjtYMx+3NomBmd3knyrrOQp52gjH9HZKIpAIXIUOVmS2SrQGIQLiWmjnYisDt/88hTN+N958xt6+dq3FvDYhhO496FlfOxf6lxy6T0Y8VWCcBTh1Wk1VvIH76lz6vE7uHjtHt54/Vw+/GdnUR/9fZpjr6TefClCvRTDPPYOKbr7Jnj/n61AkViFcaOROkdqu6lKY9WblMGaaOATaYf1D8L6e/uAEJH6OKWnedPbbKJT7ZKgcnTWAmKkeP6IotytI0o5eTCbKOsjNT2kxm5iL732Ulx5Euvvi5hqTuF6AlSDVScpVi3rR+mIJ+/z2b8bjJwgMgfpmQVLVoBK+zi4s832jYNkxhZemhyJj8i9aTrqL/rQToJwc6QrEQ7kpKQ6Js9DhAwwHUMTGRU64XkxMlH2jEOIQ0qmSrdbostVVB2oOjE1NyZ0IJA5jp6EdBSPFv0VmN27E18eeN6v31MhQdNHtIeYVa3TU4KyO07g7MBjJ57ZhssefIbxaeDomEBElEkok+Bpg2+0ZYobB4GPwCdPJa26AROAdjGmc3oY46FFiBYhuUnITYI2CVpr8rxEnpfQuoTWPrmn0b6x5n0BpK4kkQ6566PDMugWUEeKcaSYADkJbgPlN/BKDYRqIESENClSuzi6gpP34WaDuNkgUntIrXA6Jy0cWpbHnLtW5cwRKOki8RjeBduelMA+Vp/QzYI5h5HGgHaZmJRsfrjC+OEq8+YHLDsBYm8bk3oLjUl49G4FESxftBLfrZGr2Uzlcxht1ZiIHdqmwsRUP1ONQTKgVPYxooUgRpgKwlTsXFikVvWuo3xXdOdm+oyFaHqhDogLeRbhOJIsz1mwDF7z+gDf20XcmAMs5+av76LdgEiUkb6D8BOEGwECpV1bpRtpq2QNntYo2gyrHibVqcTRi2jHp3HKWav41/94OR/8q6X0LMrBncR1WtTHHb7y2RaIAQ4MjWKyJm4pYLC2jXe/rZfzz2wRBhClk3T3pbz8hl56Bw9w07c/zdAkkLuYVBVjthTlNJBiEmS70MgQheZ8bk9RzH10CCJEOimOmiIT8OrXnoJgit6eHI+5PHz3PIaGSihVxhjrCX/iabBgyU5UHkDug2ijVRsjPRw5wOj+Zb+cxe8ve0C/6667SON4GnWJEKRRRBTZOcaFF5571NdHEfz4xz8GBGmakrSarFmzhiSxzlcmjgsP3WJU9GwtyaIqzzJLkO3M3nfvhj179rBs4TKuvnoNZ5/dz4IFguXL+7n22hfxp3/6Zj72sd/HcRySZJJZhd7zts2bOXjwIFNTU5T9MmFPD35Pz/SMxr4mQ3d3N/EzjbT+N+moMbZaT5KEO+7YyejoqPVozzIqlQrHHQeNRowqMv56vU6ik5/QMP+vHFP1Kas653jEsUYpmz0nCSxYsADXddm8eTO7d+9GIqfv24IF9jUfPHiQjRtTZNHlADu/6urqYmRkpNBPBkc505//CeDeL7LjLpyjXogoNPWdQvKy49X8zMp8+t4dSRI/AhqQZql14SvWnBBWPSvVKRqr4z41NfX8E7IjrmmtVsX1KEBp9o+rXNS0Gc/Ma51+Lx0N8A5Xjpm5q+UUP0tCVHQ0lOPYU6lpT+ssy/Bcj1arxaFDQ4yP23aEKnatLLczaDwPEQSWNC/EDGcvz4uN/sgT/k+KdCFlAQ6zt2f7dvvcy1KJE05YRG9vLyh7j/ft28cjjzyF1ppVq1YxMAAlVcJzPdptePTRRwkrFebOncvEhG3eOMreg5JfwlMe5bJLpQKtdkKWZz+D+2vfZ+c6x3Fc6EGsKWxgDV7XLMaHhti2DVxlK9DcWEc+pZR1jVOqoL9RzKOrLF26lL/+679gzpw57Nu/BSklxx13HCec4DF7NrTb7QJwmDMyYnXvy7UaUauF8Gx1XK/XufLKAbq7uwuOutUMmTcP+vr6eOSRR2g2j1grUs7oFz+nmaC9yaFnRxTNJpx+usVEjY9b2dmtW7eydevT08+DEIK5c2Ht2rXP2GfNtKR1p5p/oeX+f3iMDM8FPQs36CFNUqsWpcfJW2OsOabCihUjSNFNXjIkImJyMuDHd5YouQuI05hK35P85jvPp7s3xdWAqRXdN42S4giCs3zGA25nnlKWOsNGMg3S8Yi04aYvQ9I4gYsurHDGWqiWM3KzA9ebROBywklzmHvMLMLZx/Pmt3+a4UaCjgfBPQa/NI/2aEYUJzAEyo1wKz+m3J8QtVr0BBGXX++zZMWFmNRHK40sXKCMaGOMX5g/2NdsNCTGox57fPtbDfJkBb6bEadNXvKSLqq94BIVik8O5UpXgaB9/iWu6y3h8Q0wOQUTExbIdfjwGAcPjPDUxgPgLGJ4XPKjHwxyysk+MkhoGs0pl0Ysun2UsQOzuPdWl5dfq8ApY2hzwgklli9dyQMPPMBdd45y47ugXAFj7BxedfzVfwla7jkOURYRT/YipW1XOy4YZamJQs3cqwK6dVQuIpxygSArZIFFx8SnhFJ2fcrcAVHDSVN0pnADQZe7mL7SbPY1nmdGHw8SCpeqt5P+WgeOUcYpwAmuKttXW5h2dApA4/h2w3cKXID2MSbH6MwmH0IXs2sDwiGfFmeZHkDYJN2bCfqxiRkf9RnaC4f2O9RH4H/+3QjDw8MgJccfv5IzLyq86Y/R9A9KumKfUmFNKxWYPCy8zDMQGUGHsiAM029iegqiQHd8t/NiVl0I1eSFPoRogVKkuCSJZMsGmBhuMzA756SzNY4/USACBti5o48tG56ku3QMp5zWRV+fIS+GFTs3wIM/rBInAVsea/F3H4yYM6/NopUeOtbMnyXRsX1J554LQWgTXEFgc49pxcaf5q0AWuTTmP4js13lFm/ZEaSZtcjVucuaE1zOWKu5+/seWrqQn87HPrabv/3HRfheThyNUPJ8akHPTPbTEePTgMyY1Vtj3UvgD//ke4hyN+/7/Xdz/W88ydw5eyBvUvNdoMTIRMgPb4VGwyC6d0Jg9x+TZqjsQQZnv4m4MWHBmEGJJPcQZRDlFo2JYWIvo507VotAKHQeIWjasdv0ivKmn8hOILfDUkGeSpQ7hibFD8BXNY47cYiHHwwIxRqGDxmeeDjgjFOhEsYYDEHo86IrQm7+YkoujXUoylMSUwENgbeMV15ZN1/6dlW8END/D44wDIkj+3caRXihh+dUaLUSzjrrNKQcs1YNUlFv1MmygL0H99LXcz75pFUuO+88H0hJogjPCaDgFxqjZqqP/22Ga0ElTqCKB0wQRW1uvXUPWmtOP/10urttReU6HetAQ6xjPA9OPNHymHW7TalaptXMaI2PAx6+VyVJmxY5OTGBrkBPVxeXXvAirruu22qK56CELhy8ZjLFn1atZ1nOpk2bcN1ZCOnSTJtcc81LyTIIPYe43cL3Kzi+T46hHbep+OXndX/+8R9v51P/ehcHDraZNWsWOm0wMTFBGNQYGUpx5A1orXnooaeo11/GQNWjlbVYtiywutI7Y554Yi+JTgik3dyXLAlZvHgxDz30EJs3b6bVejHlykyVMWMT+osv0nNy6vU69dFePM/B8W1A10bTbrcpl/zp2f8zs/3pfblgSkoF3v/P3nuG2XWd972/tdZup00vGMyg9w4CYAXYSVG9S5Ys21LkIju249i+yY117dhpNy6JW+zkOpasOLIlyyqmuiiKpNhJEL13YAAMBtPLmXPOrmvdD2vPDEAV0iYV6QP3Qz4k8Ew5e+/V3vffZu0EcrZ3PJOn83lQKLqW5iRtheH7r05al1Iqt4PNDxZZgizlVpqxPQQ6Wb6gy1lei5jf6HMEAanyRdaOWbuBf/9TVzUMSdKQanWKgYEBjh0ZZ/9z0xzYG3HlfIGiu5XJyUmSLOOFF0IOnT1DsfUSq7ZMs2HTUt5+2+20NZVpb2+nXJG4CpQSKDUb5fnKulCNRgO3GBCnhiiSXL1qTXAWtnWybJkkC623vvFgenqa8eo4KxavYPnypQSBoGEaGGMYG4Nao0ZrRw9DV6/wt3/7LKk+hfYGKLo+3W3buXTuAqvWBXzqU/+exctsV/Dlcn2+54HNhahu8CsuaZZQKVSYrIV0tLu8613v4tnHNWkY4nhlHnzwQf7ov/8KRa+I7zVRyDfJLE1ROCDFnHEXgE4SjHFIkoRSqcTKldDR0UFq6vnGYm21W1tauXx5BBlUcFwrPY7HZyi3tdNWakMI6zmvHAeDdUiaasDw8DBNTU24rkMUQUHN5xOYNMFzXt74j6KIoguNsEE56CMWsHPnTs6fuERUV0RpxMDAAGHYRbkg0NrmgaxbtxptzjGrSDFak+mMJNFUKj579+4F7nqtQn+514YNnzRRYzPKb2V6ahzIiGoxXqlGFp/mDW+9jY4iQJV6Bm65nY/9PrS13M/09AyRTli/ropXzPCo0cim8dzF6Do4FUG9VsUNWvKhp+bdv2DOqtBxBcrJZTBK0kgdPNXEs3uP0FxZw9e+fYpFW27k1h0F2ltXkMa2vd3S4RPF4BdAiWmSekKxPSSrTSJ9QyM6Rke7YGDwIOtWFvjpX76Nm2/czJYtiyCDYnmAhAkctRRwSOdOnjbVSGq7+U1NT9Dc3MxMQ/KVB8fI0vXEWYaUIyzsusAb3rgdT1i7E7+Q+9cbS+4oeq+8bbRx1T1cOPYcwr2V4sLVtK98iLV+K2k4Q2vrAo4dHubkyZMcO9TJyAUIVkcU/Qq9iww7dk1z+uA6Tp2Yov9yOysWdeOQEVQS1q91KZSmqdUDnngc3v4el0YyTdFXpEkdvMC26H7IqFFChUK5wq/+9LfZtGkT/+wj3dZExakTlGyOuzYaod3cAlhZjo3MsXQ/96qfDbHAYBngiU2WLjbbvV2kxEkMbpEwgc6eAJxXTmpMnEHG0oxNvYa2hdY5TfoKkGSJIkulJe47dpZoHaFNQiZTexBIAntYMZY8Z/KNPMKSyRItKHhNZEDYsPWTyeDqMPSfi3n++YATxzwOHDjHlcsRYa0XqTcjVQXHcZiWYyS6A1yJMT7Z0CKyixGnD6V8TSX8QeM8vb1FNm5x2bGjhfWbYdVK6OmD5iZJFEvKpZxTl9Yx2KpdCkmqI8IkQymF72ikCL8DzgnKBRI0RhYZuATPPn0QRzZz060VlqwAZTrQWcb4BPzNJw8ROHVWrW7ngTf6SKNxZC+RSPlfn5hCCWhtPsN73reBifogQ0OdGG8VWdTG/kfaiaPlLOiaoqkNIjOG5ytkVrHNhVnKvZ71zcg7dnlKnERf1wG59hzlF6201VEOkoS2kuWj/MzPNfOrH3kSXB8vKJDWd/HHf3iZX/vXfZTcEjNJnYprDa3mYhzktYcFl04FZe8EkxP9vP6+n6NoHAK6IC7b7/GsRcO+fRcg7SOe7Mm/u0497OfnfuLtVGcyKsVBXFwEXSSZz55nYXpsF+WKz9ggLF8IY6OT9BR93KKiUe/Lfeurlpdi7ByahxFtqaYzKBYLhNkVWoMyU/EQSdrNT32gkz/7o0+i+Ekq5Va+9A+7+ehv3EAUp3lLPWLjOoXLBZTTQhhr3EIryXSG8VyiWDIz3vRay/0fc42Njc2nSAlhabfaVjelchft7ZZp60oXpRxqScKePQNUq1Ucp4miLPLOd76TznZ1HR6uNUhjrIeveanqxSZwSde6inmOx/4jNTzHYnvf+ta3OHXxyyzr83jXO7Zx+84NNDc304JPMYDDR6GtrY3BaiujQ0MQj9Pbu551G+/npht6+bF3WR7eknU2uxhsdvD1DPbvfVUqFeI4BgKefvppongzAkGaxezcufMH/o4WL4a+vj6Gxy179aP/8edpKttKUyn4wmfhj/5olOnpafbtgzWbLIRRLApWr16Nzi0+T58eZ+nCDlS+cG3YAE1NTVwc6ufcOU2ipX1fGHzfz9m3P/xuV5ZlXL48SLVa5cEHH6S580Z+5he2ob/P+zPGVj1Syjk8+PteuSppzslL2hZzqVR6Ve5BIOaw/u8GQc6ZEAqBdDwkEjWrOsjz2I3RXOuV4GCd6yQQJzA8NsPlixNcuDTKhXPDHDl2lDMnhxkdvY+xkZBwchIbMFJGozE5Hi88i8enOiWuVu2z8Lw8iCihubmN6elhHn/8cZ5/fpLOHsHqVU2s3dDGoj6Xdet76O5WdHc109bso4SNLLaVVkIhKOXPICFLYjJtw0Cc1LqmhpE1UpEOnDlzmdHRUYwxLFiwgMCzyJwMAk4dhJGREdLUpaenC9e1cyAh5tSZU1SrrRSLRe655xY+/OEWmrvWEEVwcQgO74/o33+K0cEhfvzHf4ymJgizDMf5weelL1uzjvNnztDc3Mzg9EW+/OUv88u/+gvUZZ2S+9Is+8HBmHK5zMyYoNGAQpMhjSIcUbbZFGlGwxhGR0dx3WXWECxJKLctZGb6KNu376KrSxErRa1eo1yECxdSHnlEW1mt53HxIty4Hbq62omTcZRSBIHlSxVeQnUrld3UZxVCvucTeJLWVuju7mZq3GVqZgo3mOLcOdi6zUEKie/6ZFqyZfMW9p/sB8d2IsiNqKxVsXxtQ//HXFOTvURpG0Zp6+QjBKYeI1OHtVvGWbwMVKoQSoBqpn8AntvtEmaSgj9KHE/y3vfvwJtNSc4lF0JAGsc4vg8mtq25WYxKxnOPZk7eaRIEknoS44siX3pwhHLHGFHjZnR2IxeOw4WjF3j6EQcnq+EEg7zhbWu4+eZWTl+A0QstmMYkPR1dPPCmNfz6/7WSFesH8cQYGsN0NaLZ70VkMD6S0Nrm0gg1haBo8Rvm04Ssk4h11VIGhGOIwhrjEwEPPxxZrFJIhDjMW9+5A1+EOZvfA6Mwtty7Ptf4FVxrV8L9O+v87WccwtGULRscXAcCRtBo3v3Obv7u41OcP97N89+AD/yEg0ih4MEb7ujlD5ovMjpzhecf28Qtm1262i1pcdst0NObcf5KCwcOTjI00saS7iImmUC47lz++w8fQ/c5ftRl4FLA2bMJX/yHPdxy+zbWbmkhzDI8BTozIBvWIx7HVtxZTsDJD5nZrLd8DlLKObjaHgzkHHs5QSmXUgk6O4qvQr89InXG0H4d7YN2UpAaiYdBokVemKl4DuYx2tDIddAxgzl5rICixWa1N2CmDuEMHDoEZ0/C7t3THDkwxpWBlKixFMMWBIKECYtbqw78IEDRYm1rxQhCGhJ9NNf2e+A2I3UFqT3SCDAuU0YBrUBGOKWZHI85fTTia19JcNUMi5dMsGJ5EzfeXObGHZLlK2xoUrEEXlCkkVedrnCRbgfKtFgFSc519GSFmAyRwgvPDjMxPUR7e4kNW2xDP8oK+A48/m0YuOpSbBli645JCo6DR0CIx1OPVLg8doDEGWHD5vOsWHcDQWAZrwuW+xzYkzE+cZ6m5gK332O7HFlcRTgCqVtmAbX8cJfnts/+ec5ZSOeVuphb1s0c8e/a0tp6yQkaKEr84r90+b9/9TRxtQ9JM4dfcBAxGL+C1rlccFbHDxjHro9SOIBkcQvcvvEuvnl2mIkB6FvYSb0xg1OYJAxDUtHKyLjPyJhL1AgoFJtI4wnCWh0pxth6V0QtdojDRZRKkokB+Ov/fpW//J+ncdPtXL14nj/748+ik1W8/31b8V3JZHWCcrk5X7JfDJnO/nneCtsYjTAe4KHQCDTNnZJVK2vsPVAnS0aYGl/F7idg+/YW69NFiqdneP07Qvb9v5cRbMDEmfU7QRLVJSVa+Jl37zMf+9w28dqG/jKxPZuDMs+snY1DXL9+Pe3t4Hg+WRKDgsOHj1OvOzieRxxHZKZBX5+LJiXNEruhZ3Z9CNMU52XqPK0G2lAICkQRfO5zn2NoqAthptAUEI6P63TS0mTI6ppqY5BvfvObPPhgneaODuL6DE3NPbS0tNDXt5DubruAVMMqjuPSUmmBDL7+tee5eOEsP/0zP45X8F5WhZ6lKYVCgePPwNjICNJxMcZQKVfYvt0DfrCuRr4PDzzwAJ/6zGVGRkY4fHgRK9bUqGVjlMtl2tpg4cKFXDnrcOLEJS5cgEULFqKUYunSDpYtU1wcuMjhw4cZHFxOT6dlOLe1WT36oVOXOHnyJJcv38CS7oBGo0Exz01WSv0IjFG4cuUKQ0ND3HXXXWhnD5///Bf4+UV3ELgeqlIBY9A5e9bLD5SzLNmXyvOercrNNa0kCZRKFq98dUp0kbPLr49eFcK+X2MgSxKLXc5+retb6F8UyMioxwkjY0Nc6B/j2KGrHDx8gYvnGvT315ge95maKmGSTozuwGCQSDzHQ7kFkAapbMciqickcQSOwS147LznPvr6WpmchN3PnWb4YooXODjKIWxM2w/pODiuj4sEnZDGVZI4Jo4i+vv7udg/yjPPfYmuTsGCHp8Vy5vYuGkNK1f3sPmGXrwAKgXbIZNC5vGj13BTshQdwe7du6nXHdauXcuaNatJsnnC9Z49F6jX6yxbsogtW1pQyuZuh6lV3UxOChYtWsSmTZtwXUiwKoaxaZ9nnnmGWljlPW9/K83NECURLcWW/yP13zve0cx//LcVxkaGaam0M9mQHD4Mt94ekMYheN+/S1Aswg033MDnPvlZHntMs3GHtJ0jWbM8D9fnW59/1rr7uT5xnAE2+rrUVGDp0hJRHVpaJAMDVT7/6ct885svUG2UWNCxjMZoxoULFzh7VhKG6ygHdk5k2bxJ40sPb4HruGgyoigj8O28XbVqFXv2G8DLfd1f4EM/v51CQWLyDtquXb2k6fMYN+8Sa41QVo9v0oxTp04B216r0F/OFUe9GEfkhtBVjBBAhC+a2XrTOUolQBdRmUPkwqPfbOAES0kaDbQaYvmqCzgyIW00KDp5apmwh1onLtpUM3dWE1HOC1b7Z5GfjHU2Y+UzTgmFz/hVuHTew29yKZYGmK6fQqdl4hnJ8FgbnttFsXknqEmicJDhK0U85wZEVub86Srf+OIQneXl3HpbByvXdTBZgdCBo0/Bz/700wSV53jz299M7+IuLIc6yhd+b76TYOZ8MkgiCApFHv4yKHULmbCL3KYdsGjZNSFFuWbVyCTvOjivSokuJNx9dzPF4CqN+hRPP1zixo1tKE/iCo0sws23dHDmxAxXRk6x+5nFrHi/ohGdp1Qqsf5Gh/0nr3DmVAdHnnfYvhk8xyEEtu6c4pHnlnDm/CTHD8fcti3AlQHgobXFon/Y6pEohMGBgFp2hff+1Eamow4+99n/wYqvbOQ9715t6wRXA6PWQlw354Vu3rLWcm7ztJXP7FuxuKBKZw11PFRmxfcaKBegvbn5ld+AUSBaEDKyqq48vQxpOSVidqwpF+V4tjukreNfLYKhyRbOnoS9e1L27z3LmdNTjA07VGsrScICyi0RR7aSLBZaEconjjIy45B5HmG9avvqykrzTGo7AcWWKVoWXOFXfvsd3LwD+i/Bb/0/z/Ctz0yizU1UgrXoJCR2GqA1aQNSrUC4OLIZt9COK1YSxxFJGBGHDaoTGWdPRTz9eEapUqCrDZasPc6GjWV27VrEtk3Q0y7x3byhJWC6XkdLqI3A2ZMTZISsXncHvX0ST1nDttEpOHJcUgtXsO6GS6xcb/BtKceVs7B/b0rEONtv28n2G6CsNBpF2S/x+DNw/EA/KjjC237sAyTaUPEFCgsvzWLlc/FluDlWbMeFMuJF01jOl9OQa7SzucpVYlPnZJ59296luOmu83zzs33WlyJdzsf/POXW213kHEVeo3OSZpbnniva7McTcNttS2lpXsOn/v7brLvtHrbfJih4ZYwLF87Ax/5iBumso1LxGRs/i1/yiWpHWbVyggZDtLWUaUyU+P3ffoi//MTTtBTbaWtPmQof4z0/tZ77X3cjd9y0nrLyIfNpUhLlTKCNBlMC7V+D7btzOFUmDCJLUVKDaLJyoKSBcVIKgcstdzf4q0/34wZFXN3FnsfLDA9KliwBkSmUG7BmM7T1HGVkeAfCdTHZNHga1yuSpjWuDvo/Unvmj+yGfvNNT5gkyzNEc+Db5FSHSqXChg0bbOGeJCAlcWw937VejE4SVEHx7ne/GyVUzga2p6tZ/2/Hde1ofKnqXCl0HBMnMZnr8Pjj04RhiO8YxkdHwWiEV6LY0gJZmXq1ThyPI9yUprYuqtPWyjIMQyIaHD9+mj/6oxf4/T84De5lWtcVKJfLFGt3cHXsKv/qw++ht6/JOmFlKcIRL93FAJ588iC+71OfisF1uf/++3kVjKZe1tXW1kZnZyf9l/p5/PHT/MzPvoPmCiRpiOPA9u3b+fqXDnP69Gn27RvlJ39yFUVVJE1TNm/u4tGeHgYuXWb//nF+ImtGKUWawo4dO2hpGWPowlkOHTpEFO2iOceNlbJa9x/2hj42ZnXJSimWLIFFKxfw7cc6+OIXv8gDr/tXdBRs4IvExZCSZXOSXuuH8I+ow6SUZDkM5DizGPor7MDkGQDXVujmGu/5RiMP2HCt/ndoaIKDh/p5bvcRjp6cYc/hSRrVCvVahE7LYNowaYU0dcl0QsHzEEaije2qJElIllrmfCPLLC9G2AwGKSWZNLlPhP0ck5OTDI12EIawYsUKTiyf4PKJGmONIZor7cSmzhyxQDpgpPWMCCMSnYHj5s5rQe7K65JlEUmSMDo6yuWnX+DQ4XG++tVpmgoJPe3t3LBlKXfev4wtN6yk2OLhewWm8v20VCqxYcNqgsC2rpWCI0dqDA8P4zgOmzdvplKxz9QYw9mzFluX0mHjxmUoZYjiEOnZzsxTTw0xPj5OZ2cnvb0WhlFCESYhjhE/cBw9y+Bd73oXz301olqtAoKnn36a6Zk7aS+/vJ9xww2tvOENb+ATn/7f/O7vnuD+Ny9jYW/C0NAQn/2bIfY8EwM9jDWmaenotli0V+Bf/+u3UfJmcizeMDU1xX233ceHf+5NrL3Zxvme7ocdN4JvwCTz6bhRHOF7wUtyoMy1UhghCYLA6uqF4NZbb8WYY2Q6w/VcpqanGBkZY8mSdpv4pzVNTZLNmzfzyEMZ0vfJknlfd6t4Cl/b0F/OdfJYhBJdcxgyhGDAD0q0t7axevMgkgYmNQinwOgIXOyHRhhaW1PvJK9/8y4UKUoqaDj2kOrNWPeWLMemZDJPPAJmvZznTrlK4/kS4XgkRvC3f3WcUqWJRWsWcPXqVZrUADMz+6lNL0LrhXj+WhKjMbrOdD1GBIrIRJDGoDNSr5vxWi/xzM0YDFfwMGEIdU3B+Qjv/ukuYkBHNQI/mGv9zeb7GpHlklBbqSvpcfrkJU4faSMNHFDD4I5w31s32FvI1Pz9SeaIS2JOx/pKA5knyVTEXW/r4WMf+yqnz7WwZx/cf28bcRqjRciybQ696yvsP3eFfftWcaEfepd0gwObb4GlK1o4eajOkcM1Rod9uns8HH+aNZsaLF66ipMHjnLk6AATI9C80J0na/0IIFcXz8DpMxcQxUFGpmBLJ9x+++38f//tq/zDp4Z590920dQa4TsjCDI0qy0abkDrFMfR1yF/s5CSQOdVezknpKVIFSPIMAg8VabkvwqLiTAImeJIjZIghEEYDTnlR4kGwhjQIfV6neGrU5w8do5nnzzMc/uq1ORakpl2iAE6kW4PrujG6AKQMFPLK0MnRMuYTNXBD1Fuhuu6hPVWyBxSJ9fnpRVIYmojHdSnO/jz352gqSnDdRyU3Mq6ZWV0/QJXBk6ROpOUnDbi0JpIoY2t0J0A6fqAQ1yvk0mPLNEksc5Zdi2gNXGcEpTfwszoOONXnwfdz0BBEVZrqOIexqeu8q73voUMOH/WOo+2dTpsuxUUU4BiMmriiaeuUq93UalU2H7HKXwvAw1JGPLUkyWiRifdi2H7Lih4VQvhmSLJjOTQkyleYyevf8cVOns1LSXL3QlUVz5nL12DDZfmpIMmX7ozkXNpjLwOQzZz4ymZPxAaJ3eYm/+KkjPN3a8PcdwaST2l4PQyMaJ48tsnePub185hDxpJJsHQuJZNSco4ylW86YNdPHpwJY89dJWnnyzR1d7F4EA3mQ7oW7iG0ekq4cwYUVSjUd3D+q2XWbd1F/VIIKTL0pWC3/2Tt1MsBjS3wFgyRuALdnSl+DjUJ2Iqqgn8IqJeRvkly3i75k4F8/4GdoU0SMfk7joeJjE4bsFu1mKGFasEyzc4nD2gSEw3DgnnTo+yY1u77WDGhiCA+9/m8Mg3fLLMaktNpqmFEWU8dKPztQ395VzTtWna29YwGolrEqsEvu/T1OTQ1dJlq2PHxiFOTuZOckmCUy6ThiGLFkFiElwtiRsJQVNh7tSWpbnG+2VUeDbZB6rVGV544QXe9u5382u/2UMQgBvDyZPw1S+lfP3rh7l0OUG4DiYvw0wcI30fJwjA0Rg9Q71eR9GM53pEQ0N4fX3EMxPEaUpvbwVjICgUaExXKZS//zFZazhx4gQNsxjiwAKBQrJ2rSAMse3DH+QlJW6hwLveVeILX2ijWp1i9+5L3H23i+NY5UFvb8DatSv51rcCLl++zOHD0LUowZUuS5dajF1ziaGhISYmBK0drTiuQ3OpmWXLXGSlwuDgCcbGYGmHtQgVhSI/AhA6IyMwMDCA1prh4QkmJ1vZvHkzvv8tPvnJT3L3G/8FwqkiWxNcbMb6LPJjSZrxy9h055/1bOKYMbPcjlfu9jfvYsd3+Bt4hQJkFvYpVips2tzHkiUbuP917+TKKHzywTEGLkjOnO7nyqWQqJYQ6dBWxI5LloaAY3XuWWbLLJmSkc75CjDrMue6uUOMg1SGwNXs3/8sSiniqSmC5g7uvOmt3HnnUg4e9jl27JhlHWdezsB3cJSH0XaDN0mMKhSQ0rO2snEMUuN6HkkagU4I6xmdrc2sWX87O7a+k1u2NLFxs1WdBEWYDhvMRA2ef14yNDTEgt5VrFxpq7OYmPHxOseOHUPKG2hvb2X16tUIIcjimGq1yqFDwyAlXV0drF1rpV6zO+7g4ARnzpwlTVPuueceymW7KY+NTtLe3mJPED/gMZ6S0tzcTBSNo/ARQjATzfCVr3yTt7157csYmoKh8SHuvruZj3zk7fzXP3ycoUv28Oc4Dr7TxMTEBGGjRlvXIsaHz9LRsZQ//uP3sGQJFH3Iwga+Bz0L20kTy0r3PA8HQ6RDfOlQqVSsBWsDpCORRdBhigzUy1q/k0YDnQkC1yGOY6Sb4CiXHTt2cPbIccIkxCPjzJkz1KfXUCxJkHZObN++3RZDSWLTfrQGXcdxWsnS7LUN/SWJGu/7kik0lRmrhaBbIU0pNC8giU5SrZ5g8y1TeHoTcRzjBx4Z8Oiz4CS7SHWBdDpm+80XaC9BIAKEigjaMjAzkBYQooAsJ9dg5w7xXApmO9brfSL/cxncEhFw6co4izYc430/VWD1qpAAicoMCztjXn9PhYnf3sTxs6c5euIojzy2jz27q8xMLGF8rAuc5RQKy5gKS0AZt9DGTAh4vcSjUKocYWHPUZqL6xASQjRZ2We0EdJaakIxjU5ipO7IK7YpcB2uZiV+579FIGsEgYbsHH19xyFaR1OhbBc74xDPuncyZs/xWS9Kz4dZ/FOvJGnCVbDrRli99FlO7P95jj69iEgCOqbJyUiSae59oInf/eMhHLOJx/bBA29yERMZC1TGh+89x2f+6k5Ono14dH8fPeuhmRFIEt60vZW//tOjVKdKPH0A1m0NSKshTTpBCZGrtcE1yXW7n9V1O0gjIAYjBhGeTxglCL+Fz37R5/77oahGKCkXKVogAZNkiEBh9AjCV4RpA9cJCJMijiqgcudJVybEacyJsyWGxtfjJwkXT7ZiPCh21ulcdBePPfYYv/eHF/nNj66gqXWGWlqnnBqEESCqkGUYz8mnoQLjzBMhRYIhI3FHcZWb1xseOq2ghD2MtjWdQ4kCik4kBStfFNq2rsl14jkb3Yj8BDuLxWZWQ6tjlzSGjq46mQaMJNExkhTlOhgEWrnosI2ZKTh2aoKjx4aJTS+9vWV+5sfbqTWgf2CMY8cucvp0jctDgwxcPc/o0BBu8l50YxHStNtiShkcp0iWlJCpi0aijbLteh0h1RWEEgh8kshD6ttzWaYhHDE8t/scGzYtZemqLoKK5tjRq4QTNZymNpoqHUxMTmGiOjJwUU5CQcWQxUT1SQzT+JURgsoI7UtGWLx4McvaF3Lzth1suGEBRddn9Dzs2wMnL19l7eaAjj5Buclnw1bBz/7zu3DEZVp98OIWkPDYGTjWXyDNvsWt295LlxfhiDpalnn04QWcO/okRdHCG3cuoCkFmCGK6tT9JXz6mzWKhRYGx0a4/Y42Ck1QNacpdDrUGwVcqXBn889n1Tciz3EQep57Ia7t8byYGVO8/i/F9V/hhhXE5Az//r/28Ou/+NdkhV9BuSnPP7+MySloqyS4RuJqBzeBzFWWS6EhScFzWmkrtaK8kA/9YoMFSxbxF//9SZ5+4gTEKwl0iSyt0t15mLCxh7e8cRn//t9+iK03aRAZKRoTxFTjKiLVuK6L4xap4GBig+90QKYwZGROhmpNSYjt+C4rBAHKzGOLzlzYXH2+4+WAqyq266rB94qW/GPgLW8Z5BtfeZza0HswfpGPf2GKn/3XUAjqCCFRSHZsKIM+T2vPSiZq1iBfBT6RFkyxkWZvzEzF7eK1Df17XAMDA6Tp4hxTcyDLSFN7oi8GAcuXL5/D/bKc79HfP4nWGsdxEMJl27ZtvBpGWvWwjudWQEnWr+3mj/7oj7jllgBNnTCOKUqPIAhwFHR1ObQtWMctO9fxzne/ldFhOLgH/vxPL/Hs8xcIjKFYKlGfTmg0NMWipG5sF7A2Pc1P/KufQEqI0gjHMXnKk3ddK5bZLpPWoDNmZuDs2bMI2WdfqOPwpje9iVJQepl5wa+4QKdWAz+A97///Xx0d0J/f43DJ4bYvGYRUkg8z6O1FZavWMG585OcPj3E4GAnS5tsKPuiRYvo6Ojg4qWL7Nu3jze+dRuVYobj+ixcaCv4ofogFy8OMFPrpdn3Qecyqpco02cjVkX+4JRShCbm2LGztLWt54Hbi6Rhw8ZsKhBa5VaZDqDnWN/XutPNQsxJkjA+Pp/INTg4QaPRShAELFq0CCkle/fu5amnVvDepRlFp4iOtbW8yBOc/lH8tety1W0VI6UkSzIQes5b3bpameu+/vth6AjxfV3n0jQliTymp+3cfO65vew7PEGtVmPFqj42bl7O3fdv5y1vWYnjwImz8NwLlzl16hRf+bSkPlGmWs3QJkbk/uBaa+K0bvvHwkG59nOkaXqNV7dAkoGJ7MuRDlMjV9i9e5gbb1nJ7bf3Uiz0svu5Y8RTlxivJnjNLWRSkjVm0MkMVVxcCb7rsbRvJZtvvoltN7ewdRds2gR6Es6dhIce+gJ7nn2e6YEttLe3s/V2QaG5m0XL1tFIGvT0NLNr1y662ut4HmRRhvIVe/acZ3JyklKpxObNRcoF67evgBMnTjI1NUVnZyfr16/HWttrfL/IQD1m3759jIx0srJnpeVUYFBC4eKiAt8iZPoHO38936Wzq5VVq1qh1ExUq0GWMjIywvAwtJbzhBdzPWfn2qHleZCgCVTAW9+6nO1bl/O5z8CDfzfMlYsZk2NjbN26lQ9+8AM88Dpoa4IkrOMWXKIsQkpD4AW4efIeWWbDsJR37YnFMuUdhcyjYc01DfZ/6rVhQx/GGDzPo9aoMjExwfAwlLob+L6PVB6u69Ja7mVqamquW5VlCo1CSjnfaXptQ//u17kzIVniIRzPKnClQ5Ym6KREa9cVtm6rzA2uKDWkieDgnqsYI5BOA1dI7r7vhlxxkXItO5wXJ4zJqRyjLue7ZZ6hq10wUAkawBgxDQSG+3YuRJAQN47hFYpAi8U5icgiiVQ+jlIsaILOZli7Gt70zkW4/iKuXp3k7z/zCF/6wgtcODdFNLWSergLt9BELI/xkz/+dhxSpCNIdYYjJK4qYDLbfXOFN49dGY/USOrTMDVYpuSXSZIEtzDIW9/5AIYZUp2i8gpN5XgbFL7Laf2ffikFOknRnsMDb97Fv/jlz3NhsMreJ7awZZVLqs7h4LBwwWLuvmMD544d4sShcxw52MqSez1EErJoZR/rt8RcGTnC7ieauHACem9wkLgsWgfrN/Uy8PgMx/ZGXB0wtK0W0MjJLq54UU1yvcA+nY3QlEVMFKHcFqoTDrufrjI1Osl9u1owlKgnIcWCZ1nBaWq/Pk5ydy0HIQ1iNrE1/1VhGNJ/Hog6SbXm7MlpZkZb6epy2LShGxrtnNjn8NXPam69Yw0rFts4UlcAcQGc3MQdzffqrYq5MSnyA8b8Plyu+Hi+oRYmCDlLJJM5v2I21OV7LTbznuCeKymXi/M/G3cuu7wRWVJnudmjXIG+VRvZee96Ll2xIT/ffuK/MTy8l//1F8/wKb2JtvIbWbQIVm/r43U/1ce9O2Ficpxjp/Zx4MABTp6YYGpoAW6yC9dxyESG0Qod2xOVJ7ptDLGyPI8kreIVFcpJgZQwLBLNhBx5doKJi0VuurtGsZBx/OBSrly5QlwdQihFpWWAltYamzdVWLKkxNpVvaxd20NnV4HhQTjyJDzxhUnOXfwUnR0ZCxcU+bH33sPihTfR1dVK++KISpNPnMIf/LvdfPXzZ1jY1c1v/+5NpAqcYkoU19j9SJnxoQJLls6w8y4QBGSxYWYSnn/hMjPJObat6WPLDVavnsUS5fmceN5j33N1IvMCr3/rh6k0gyKxXRgEEk2aZDhOvskZ9SKuz6vTi4/CED8IWLEGFi9p4eLxEOF71KYrHD8Cq5d79tQezw7DJju28jGYZFcI3AAPQyNp4Og+1i+C3/p1+NkPBBSLTTQ19YCqEWcTJEmZzHPBWMdD7bpMNTQ6ljQVwMuHXkZqu5K6RkHZw6aLtGl+sSSdbsJxwGm5kk+NhfYgPjf9fRDR/AMT0VwXjPynAfT1QK0+iGtSoEFtagH9Z2BVXwGlJIYU34Wbd/l849Fz4DaDlpBWSfGQskCSZa9t6N/vGh8fx5GSTOu8ZWIZsEYIOjo6WL48Z4MqhZQwMtTg2LFjOM4q4jhDZwkbN659dT5MlgEpSd7S9RwIGw08x4EsJU4beH7Z6hOFzTHOUrsn1GNNpVnaE72Grq4WfuVX3sWv/OK7eOLb8Pf/+yxfeEwxNTDA4hWLCQJIsgRXWS154OaEtSzHOaWctUe2nQilOHHCJlUJIciyjObmZtavx27mWuCI6wqxuar9mqCsV3z5voPW0Noq6OzoZHp6mmPHjlGt7oRiiOd5lEqwa9cNfPYzl7hy5QonT5Z5832bLC5VKrFjh8vTTxe4fPkyZ882uPNGh0ynVCqwceNGnnjuAqdOneL8eVi/evnLqs6vgZ1tIZjfdL2e0N/fz+joKMPDb6SvS5Bm3lzVrLWe454rpfLFS8zBvSK3mGw0Gly4cAWEwHXdXI9eYdmyNlassGNUYqv0Z58N6O3ahO9AOBMSeLkF4cvAt2crkVkux+x9tbS0UCxG1CY0Gttqn9ORm5eZXCMEnufR0tJyzWFB5KY9GQW/gEYThXbcqQA6OyXNbRDHzdxx+28yOjHOkX2GZx8b57knzvP008O0PDXM4mUV3vC2u9i6tY17XncfxtzHyRPw7W9kPPMwHNh/BL/oE0eaLDM4UlEIClaPHjeoR3UCz1ZBtdo0aZbSVGnC8zxmZmY4ceoEzQvrLF26lOXL+xgeHkZnmm3btnH7nXewbj1s3QK9vTb4Zs+eEb7wD1/h0P4LOHIDK1eu5A1veAPLlxVZs6qb9nZ7/m80IPUslFetwtNPP83xE+MsW7SYRYvaSVKrMhgbG2NwsEqtWmXjxk0sXmz9ApRSnD0LZ86cwRjDunXr7GfQdq7qJGbPnknGx8cpl8vcf3/Z6v1zEyHLkTBk2TUb+g/oajQa+EFARwds2rSJiycl5XKZRqh59NHnefvbdszlClxL3Jl1EPSVb539sL4QSWSndKEAPT1NxLF1dIvMFKVSiULgksQwXbVdrXOj1n0vrkN7UwftbZ20VJro7DZ4jkeWc0yyLMNoUMbMpWV63quTz1Qul6nVUgRFpJTs33+FN97fadd9nSCly86dJR56XKGCgCwFk0aYzCCVJEvj1zb079tajDcjS20kkW1/Ss/FU2Uy3cLSldO0dEEcRhSKRZSEs2caTFzqpKlNkZorFHxJe9tCBME8B9K4ufPbix6+bgYcGypx7ejIVM5cEraqzUq4ssniRq6LTLdCDEmcw5J+AyNSXKooV6KcEkoZHGaQsoHEnhbTxMMR3bz+Hnj9rStY/dea3/7tj/PhD7/JmiYkVpfrCYWT+34bwHGL1qAkzi1FlU8KfPZvhhB6BVEY4aK48eYWmtrAReFKOWcwpUU9J8iWsOK/WeP6V7irZxrPzdCuSxjD69/Vxv/+q2fY/fhNnN4LN98bATFKwcY1sHrJYg4ePMixw2WGR6GrOQUVccPt0P7pIUYvd3HsuQL6vQUbvlKCddsH6fi7jQz1j3D6qIu+H+urKa4luTrXaHVhVo8rHYjqGb6rwCugU8XMpCKaXsPoQJUnHxO8/R3g+pJYT+PJBOMmkPYghDf3C4RIENgwCikFRkvqtYgrlwNgEYGrqE436D9/gTt2tbGwB5qaTyHiDzE4MM1XP19g41q7wczUYwKnCV3PEN/LutJI5qwK8zdnrvEfkBJaWos0txpGBmfQJkGJIO9Wf5dNQGh4UR6X/fsGQalKW0frdaoBezCQJNQRCJRrNxhNghAOOGWksHHUnX4bd905xb339GCEy9CQYvfBsxw8+BSf+O+PILIN6LSDFWtWs2F7E/e8rsJPfESRZVt46KHnuHCmxuH9A5w+1mBiuIRkCQUW0+YtIopTdAwKB1/GqCyjWr+KJyV9i1s5euRjLFv6Bt71kzv5hf9rM50LI5qbizSmNBODmq9++jzDVwa5evEiLa0V7nhDO7/4s9tpX1iwVsK6QKB8fNfCMxFTSF/b3IbI5eTeIlcvLKR3QSd37rqHlt6Q8alpmpu6eOK5S1RH10JYZ9c9F2lt2YCuu3iey57nYHRGoPxxttwa09LiE1brlIqtTA7H7HnSI6xu4oYbTrLhFqvY0ES4FHGwEg6n4M2TJrWyLnGzBecsq/0VTt+W5hJxo0qpWOHGW1v56memSSJN1ujjm18cZOo/KzpLgDfLOfLRKUhf59Ov1Y6qRKJSyxnDAPFJ4jBEiyKFyioKLGT4KnzzW/C5zx9h/6GzTE4GhNki4shCaI6aQsppmool1m4K2bipzEc/uoK2dsuXNGaKTFzGDRSuu8oeLOZY/AkI9/rnYXw7j3L6HyLDzKZW4oIOKHhwz109fP3zIaWSTxgu5qGvpfyrf+Vi9Aza1HFlwMabSrjeFeKobIsr1UApgTZFMjLe9oHPmy/+7bvEaxv6d8N1HC9n8M4eCOdTtjZs2ICUkF2DW5w4cWLuFAfWYcxxXp1bGx0ZoqOzG1/5RHGGpxRxBDIErwyBtCfSwLF2rDMzk5aRacBxbUJbnEY4XowrPBzXJ6nHCDwcCevWSeLpaXbuvIViEZRbQBuNEjYX2PPKXPMoyDIr4TFAGMOjjz6KEIttE8l1ed3r7rbSfJXhSHFNG1Vcx4wRr1Z5/iJ/8be/fROf+duHOXLkCEeP3svt91qYIMygpQU2bNjAwYMHOXHiBOfPL6PrltmENZdly5YxernGwYNXmZgo0N7eTGys/rivb5oLFy9w4sQJarVFeGXxT45bm5y0YymKIh5++NtsveFOVq0Rc/nQSimyKEV57tyGPqtnnc0mF9jvn56eRroujiNJo5Rjx05jzDZKJViyZAmXzggSIvbs2cPu3S1s3dLxsnLCr6vQr/3dMvdZyiv0lhYXIeuY7EU4e/45X87P9zyP5ubm6yr0a1nMEolS1p1tFiQw2J/vOLZjYRyPJEuI04ju7m7e+Lo3cs8993D+dQs4uNfw1S+/wJEjRzh+/grtXYKbbl9FT08Pb3vbLdSm4MpFOHkEDu1JOX5ohsvnI6phFZdgbuwmOkFlhq7OLlpammnvDPi1n/49OjpaWbXeo6UVzvTX+fKXv8zxgxcYv5LRUVjD9i1bed8772DFSuhaBk4AEQ0c6Vg7Xs11GHHgBThIapnh5Em4evUqSjj09Nhn09rSigQOHz7M5OQCCuUWtmxZzGxseG1as2fPRYwxdHV1sWFD5br1aWBggDNnFFEU8YY3vIGurvl3p8U8/KKzzCqzfsAkmNkxs3HjMpR/krBWw3UdBgcHuXx5kM41PTm2pufWY5l/3lRnNhEuHzJZlNt7VHyrkEhdyDLOnBvmLz/2FH/39weozvTiBu0Y4+eER8v+lwjiRp3R+iR79pzn0uUGhcJm7rxrKXfesZhK0bkeVsuyeR+ZV8ABeuCBB/ja58K5LuehQ4cIw16KBQVaYjB0dUEQBMRD0xjXR6g8YyA/T5w+ffq1Cv27Xe9/d2h01keWVFCygBESHUe5qYzghpsbSBdUnjYWxnD0OLjBImozCZ4/xV33SEqlGorANitz/NzWO3q+goNchx7a1r6Yx6dsqJFPS+capjN49FvwkQ99jloVarWUzmI3qxct5T0fLlHpOsPb33MzpZKhIWoU8DFCI4XEiIDAL5FlKfVI44giXmD3VZ1l1GrHWLt1kObyGRQrIYvzw4zEc3I/eZ33yNMMoywzeiaCMxdh+up6pFIUfAHpFLffbZOX0jRFSoM3d09WP6pM2zWYkr3HVzYjrMd4kjXA8di6U3HDTQG7H13PC0/Aj/1ckUpQQclJutpa2LULvvaFmNNHG7zwHNx8myW79CyGW3YV2f+Yx+nDVzl6cCs7bgfh1lm6Zoq1q3p4/pmE4wddBi9AeX2ab6zMn8BngT1yJy2Rz3lfkWUxSjkYBcOjKfV6E8ZIHn1kmJtvEfSuBF8ViJnCFYpMa5SZrfQNgiQfOymSAgKHJCyQRS6u75MmBh0Jjh4chhQqFdh+yzRn94coCowMLuNLny9x71s0qxZ4EEXIQMzTeox8UbllJWkCN9/Qc4la3pUQEspNiuZWheMaEp3mm8J8FX6tVfL33tBrFApTVJrbkbICIkZKA/nvlcKxLeC8HSzIEGQ4FJBSkOgrKKUQuLgqwKWI0CBlDeMo1m7JWLBIsX7LTbR1wWQVHn7sEIcPHuOzn3mU+uByVq5cyW23b+CWW5t514851BotnD03zMWLA3zpi1+lOt0AJAsXLuTGm7aw6/ZbWbrMwRg4/DwcPNjPoSNjFCspA1cPEQQBH/7gz7JzW5HMQHPBnkLCUCNkFZNKFAVcz0EzjtEpMu5CaNBqHFMoAJ3oBJ59IsGTK+ldOs5tD4DLJBkZF/oXsmf3JpLwEtu2bWP9ikmEuApqAYf3SvYeHsGk3dx6e0bfClCME5Qj0pkKh55ZwNUrhxAG3vUBD9/VGEJAkGkPLXzSNMakGUFhlusgX4ShZ68Olm4yXM8h1rB+HaxcmXHqWBVPdZFlt3P8sMOalVB0GnauJ2V0IqHQIMsStGiiWrMdhrJvIRljoN5YhM4UgYRf+ZcX+IcvnGB4YiWaW/ALC4mmpe1+miEQM2gZkfo+fmk1WZYRhqvovzDKH/1hncceq/FT/wze8Y4S7d1LQCe4KiVQCrLu+XVchpjc6dNubUWELn7XTobO/Td0DLfdHCD9AyTJYqCNqYkmxicVpUIBVzYQaLoWwOLlYxwZasWq3WMSnaJ1M0YI+s8Gr23o3+06ceIE2mh0kuB5CiFcoiQkSTQehiVLlthq1HNy5qN1YiqVVjE5NojneWzZ0kXgRq/K54nTlEw7lMswfPU8ra1rcGQTpaDEqVOn+N3ffYj12yNu3rWYVSvb59jC9Xrd4uCeRHkKRzk4RQedWOhUOQapFG95yyaWLv042zZW5hlXxnpuOq5rk4JyVnuWZcg8HzkMDVeuDOEHAVFjCuE1MZPM0NcHjpQIPDwU/KD5GrnzXqMxgyhIWiqKnTt3cmGvy6FDYwwMDLBkyRJc1YxfhLVrXUqlEhcuD3HhgsXwhBAEAWzevBkpDzAyNsL585dZv72PQrOmrdzGokWW1X358mWGh2HpqsSmrr0U6SeK8AtWrja7T05PT8/93v7+8xw5coSpqY10t83i1XIu/1hgKxiDwcy1wK/vHM0y3tEZly5dQmuL761atYqYmEqpiQTrYXDmzAJWL1iNCUOE9S7+JzVFpLTPo1DQ13Wz5tIJ56r7l67QpZT4vv89ORWpTtGZxrsmfSvV1rCp6PikOsGgcYQg09BoZIggxPeKaBRPPvkCn/7kAVasWc2uO29m+/bN3HHXZoaHY44+Izh79ixf//rXeeSxkHUbe9i8dQ0LetrZuHEjd96xg4MHLmGMYN26PoICXLw0zhe/eIKhoSEunSwzOTnJna+7gQfeuJIw2cr4+DhRLeLv/u4st9/Zh9vVSrEAvi8RTu6hr8V1XS+VF8aeZzMU6nGdy5eLXLlyhUKhQBAENt2RmHpU58KFiAsXLiDlItata6WlDI36DL6Ao0ePMTAwgMFwyy23UPSgFtUo+yUmqnD8+HGmpqYoFossW9pJrVFFufkBVSikkDiORDkuUP+BTt80SXB820ZfsACWLVvGuVOHSZIECVy6dIlarY1i83fuimma4gQWLzfarsU6V4YEgUIK+Pu/mebhhx9mcrJCS3kNUVoiE8KW8tIHR+UOfyG6ViMy0+A4CCkRnkdTU5EDu59AumdYvfot3NFtx3iURARu4VV5BosXt+L7PnHNst1NZBgbm6S3p2DzAWAuW+LU0SbbSUkT0iSxpktCUJ+aem1D/27X8NUmSqUS1YYh05osmsDzC3hUCaOL9CzuRtJClqZoLZmekux+apLJsWmk00aYfJ0bb72JOJzIZT3B9adYcS3LV2HyE5w9ABskCZAiaAARymnGAf76f0KhdBONbJQwPo1fFHStmea3fuufsXJNG33dC1FGUFaL0HmamO0gjGJIcRwHR0ImHKSCajhKEAQoUWbbpgppWEX5CoRHY2oKt+Shck1xmgLKkMUJnutRTROCZpff/OinSdMPAs1kySCdHWcw4iY8JI0wwQ2cazjf+vqDvfMq7fTSVrCVShmLMms+8it9/Ol/OICrDE8+vJjVP78IocfI9Cgrl7dz/33dfPrTy/j03x3llz66mJ4FFSSwZi30LjGcPTvIPzzYzH1v7KPUnCLR7Lrf5/f/YJCZyYV8+2G47d4KmbbvTRm4Lj7OOHOVehD4ZALcQBFFDZTfzOXBK2jl2E3dW8sXPtdg573whjf5JImLH1QQrjX1yHL5l6MsXSlJIny3gADqVQ/SMRLTheM0k+AyMtjL8BCsWAmrV3RQKQ4SNtoRhRuYGp/mc5++zC1boKsSQBohZj36v2MzzXtSlsloD7FOLhkSVgPc0uZQaYE4mUGqMmmaUggquXGGa8dOks59z4srM3sSCelq81nYUyFLDXiZdTRMBcJx0AiU9HCx2mOkg8IhkHaAJ6YdhMYRtosm3ZSSCylFG6GdQcHZwTcfPIdWQ/z5H3+VVevWsGrDIm6+rZk3vhMWLlxLFK9l794633r4Uf77n/011amYzo4+7rnrLaxatQjfhy997jzP7X6YVNdYv2EV6zYu5Sd+9ga6uuDcOVjQC7/3O4IXnnI5snsEJ3H5xBdaWfZ6yESM8jPIQ1E838GgkTgokdmVMLXDOSXFcYrsfTbi8qUhjHZ493sX4ZdA04TrODzzsM/Fs500t17kvtfPkIYZgVvGRLD/wCixiVi8eDG339mGMDFlv5Vqrcr5Y/Dlhw4TNA9y97134TKO3Zdcy/nJ09SsK3U67xw4yw+ZNY6Y4wK9Mn9nk6VgXEpOylRieNf7Cnz7kSppoxfH8firj32Fn/v5baS5N13cmOWiaoQwOBrSKEMURollhpEuU1FCSS3kv/znq/zef/oGSt+KcTuZqqcobxTPG6RUGCWKIlTUa5clZxCDQTMOiQJhMEYxM+bT030vh585yYfe/Wm++eT7WbOhxGR2FEUJL2zG81vRKTTiDNwSviephVM0BQZUvtEa1/o8mDJaCKv4kVDybXzzyk1j7HksoVDqxkjJocN1Nm9oQSMJwxDHh523ruAbDw6TNmoI3wHhYsjApDS33cZ//sPQ/MavBeK1Df2aq16vk5kAhJprNWqtMcLQ3tR+HTYupWRszMqHEJbpXSqVKJWwGkKhXjELMiVF4/D440dp1Ko0d/r8v//517n3dlixxFZLhbIdHFpDaq3l55KAKiWLn1VrVaRIUbKM7yvrhCQdwixDKQc/CDBJAyFNzt6XZKlluc7+LNd1MRiyTJPhMjIyYnG5XOt9//334wgHTTqX5vV/lMyYP23Hcdi4eiPnz5/nwIGzTE4tpKvZJUojWloEq1atwvdHCcOQkydP0tW1Aymho6PIxo32+y5fvsylSzfR2mPQaNrbYeXKlZw9NcWFCxlDI5O0lCsEBe+lSNzzuF9eyUZRhNa5ZRswNTXFs88eYMdNm+nu9gmTkMDND3pGX3cSvBZfllKCdFFOnv0dW6etgYGI5hZBZ2cnCxcWOXYmxM2r+RMnTnD27EK6NpdzBcU/7ZpVKcx6oAsjMTkemulsrqPzckgGsy5xrxqv4ppLKfB9QbFYJNIp9Tji9OnTHDuzj2d3O3zy4wdZsWIFGzetZ9OmTXzwg2/mPe95M+fPVhkbneHYkX7OnDmD67r09vbywQ9+kJ5eHz8ALTI+9rGPkyQJFy5McuOW9/DlLx/k8tkSIl5I74I+XNd+hms1+a7rzrHJrzvfCzDaEuLimLwbNEy5XGbNmjU54JIyMzPDqVP2efX09LB8eZkgEGRZypkzFk+dntZs2rSJtraCPTDka8Hx41buFwQBH/zgLcD4D7eiyxeX1KRI6dLTY8e1q1y01szMzDAxAZUiaJPNwYUAfm5NnaYpAQ6pNMykDZr9ds5fgi984QtkmU8SVvFcyx2p1ceIkzrlVkEQBFRKbRSLRZo6OyiXywgZEIUpM7UqjXrM+Mi0zZk3M7iuy9///fP8xm/fnDfbJF6xSDwT4xY8ikXF8MQ0I40Gfb3t1KMJSv5LH3iCIGDTpk3sf2bIEj/TlJMnzxNFCyl4Bsdx0BI6OtpJ0yugXKS0ePsscSJJEs6cOQNsfK1Cv/aqNhTSt565GmG1unoC6Uyxcm1C4DVQaLRwUcJh4ALUZlbjBwFJktDROUWlFaSwtFUhNIgELVS+LMvrS3V5NR8c1q3LphFhXbUAE07jBwEj/ZcpOwXe/a6Ad7wdFi8cAJ0hpbKPMVPIrIjrFOcJIilEuoHrurjKoxCUMfnv95zmvECyxA4pNK4TgDB4JZ/EZCQ6xGQurspJTo5DmBmQAVOTMDLcBSa1FrPqFB/4yXcQME6cxbiqDLjoa1KIVH7bQjOvx3yla7iYTe62jNOAOiV/mje+uZf/8ief5Oknezl5xKFjZ4Es1pQKcOutU7R3l+jv7+fbjyxh8xZoa7aGEzvvbfDIk6OcP9/K8UOwcXsLxhgW9MHNdyhOHW3n+JEx+i+UKG3wKFjkke9W385ufBlWx+84PrGBydoUMQ1wWhG0UKvV+do3Brn7Dkn3/Z3EYYPAjdA6Q0rfVgt5l0eIbM5cRskiBX8cIWPCbIrEhPjCYeBqnUWLh1mypMTm7ac41T9EvdGKcgNOHW/miSckt26ERqopfE9Wz/eRKwmbgCWkwgtihLRdDIzKMXQLhVhIQPL9XrSDwiPAE9i2M3kQOJLrMqXnxk3+fQYyCVoM5vthIedj5Fnc+Mwa03pFcP0uoqmFuLRhYkkWTjHYcKnrezi/d5pv/F2Djq6LbLtpKTfvqrB1R4Vb7qjwwDt75gJtPAemx+DgXnjs0fMceH6GK5ffT6PRwOt4niXtK3CDOqE8juN4NIRDUr5I5m5BGwNaIkyzJdWSkKHxKVhdsW2IkBnLW5icguOHQ6JklHVL+tiy3SOpg+O2M9Jf5uC+MbK4k12372H9CiAtkTRg9/Nw8mIN6Y1w6+1l2stTFPCpNsqkDfjyIyNcHS+wZsd57nkdyFkWtvFsFZk3ZEz+sM013uxWlJLYP7xKLHfh+ug4xpgEP8hYtbqELBwFvY0wDKnX13LxLPT1+giTW9FqCMOIIChAAkFqgIgAiGmDrMRX/x6O7fFYuHgjg4ODZOI0vj9Ce+Ui23d08M633suWzQtZ0K3xg5BSpUihoEBlZEZTj33iKODQ/pCHvzLDUw9VeO7wc3zsv57nPW+4mfW3bEASUYsnKFQKxNrjD/9gP/v3zrBq1So+8JMOK1d0kjBuZ5ixXCqjBUaCUaN5xSZRqsTdd63g03/3DOFUH8iE55+eIa5ByfFRyj7rJUs0mFFctxOES5ZJ8AUoh3qjk33PzbzWcr/2+n/+wxMmoxU1W35ojXIUJjNzek5HmOsqpYsXbfXlBi5Ro0FXV1feEjIWH/JeGemrFJSI85O5yAQ/93M76e62p0MzKwWaxSxnTbqBKDQ0Gg1KTQqlHIL8xJuk1g3L82wHolyyE7Yx3bB2la5lkwopKAQFajMpbtEhSxKUZz2pPRempnLWs+Ng0pRarcb27dcwozEvX4v8alTnOc5M7mB2332KP/uLgEuXLnHqFOzcOc/yXb16NStWKM6ePcvevXsZH19Dq/WrYP36BXR1dXHk8CinTtnTvxCCYlGydetWPuuf5PLly1y92sy27Ste/mczBkdYMuH09DQmbZmrRKLE5czp0zz//FJuvnUV7aUAqJMkyXxSH9fj0sbY+4zjGM/Pf77vs379etaubWXx4gDXcfkX/2IJXlDlE38bI4Rganycp556il/+0C6Klco/6TnPVdVS5Ni3dYaT+X8ta+7lr/RKqTm2+uwp6NVyGTTYbpXrujSSRi4ttCYyUimyJKRYKqKcgHp9kG9961s8+uQQLR0N2rpjdtyylKamJsIw5sSx85w+NkN1IrCSpGglYb2HxEzj5B2Qjo4OCoUCUvikqa2mNaCEQmAzHKT8zg7F7IY+u66MjFgdue/77Nixle5um+6nlP37gYEMYwy33XYbhQLUZiCONQcOnKfRaLBkyRJWrwbf83FwEA6cPt/g7NmzVMoV3ve+91EIeHWE1K+0C5mmc6hkZ6etWMOcWxbHMfv2zXDbHb7tSGUWL5/reNQaVt6SpuC4BE7A1WH44hefotjUxpWBAfoWLeK+e9/GG98k2LIFevusuVISQ6k4Ww5ojEnm3PJKvk/Jl9xxR5l1y5dz7y3wm7+ZcPnKaY4dg7W3wPDoVbpaijSiBo2wmY9//OMMXCriui4PP1Lha1/9NzS3vQxCCrBpk2sZ92mK9H1Onz5NHM/DipmG7m4558SocxWJmc1wTskr9Fte29Bnr/6zRctPdiUkxlbAIkOoGaR7lU3bV+UGnikIB53C4b2QJBWENwPMsGzdtI3UTEoonUuOSNF5apucAxNnZ3V7ftDNB2iauxXkGKFWEgOUiwuoVCp4RagnEIhOhJRobTHu1ICQMVJVUULhFAWVoiBKLSM6MxlCCrRK8TzrkT08lDI5FbNypUexqSWvaBLqcZ26blAulRFOOT8zzMYsWVz81BEw2VbcUkxcreKWTlIq56xVqYjjDEeJOYMpkTvEzbcY3VeFJGt1VHlimAalfCpase1OWH9DwjPPLmLvHnjHO12a/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/7wXfUaR5I85QeJgTHf+c+SLCkarqqjVYvyipLO1hdGRCC3rhFkCYhhtNA2ZUqtpJBUELWAWIELBSFUzdK7B6b0NSqUSBs3UVDdZ5uHLTjzVZTkDLXWS2hRGlBkYBFiASlfjiYU4psT0xHGSCBzfRQps5yvTKAckAo2x9yrtmqLoIUZy9ihcHR6mbq5yw41QUHbfSqqw51sxoT5NW1cbN61bgmsMmRFMjkue2RMSNpZx500lepeDCidxfJ+ZmVaeetbh0tQQoaf58Z9cSpCAdZnMn7PIUxCFuIbsUrjufc0NdF14deYvAiEknuOSpQbjw9KVExweqSIcTb3azDe+MsVPfaSD9sBHZwnSdShI22HUToh0NZmxa6g0DuOX4OSeCZr9Mt1LT/Khn1vF+39csKQPDJOEkyNkIqap3ASNRdYjSkpLkjNjoGMSnZEQk2QhCxc107Owl0sj2/iv/6nG8WOaDElrxxJqdQgCGB+Fy0PtZMkuslSwf/cwX/x7+ImfaUPLOlLMgAgRWRe2mRXPd0Ya0NkBOrkM1PDKPlNjvYwPw4Iu187/RNPSKunqnGZ8rBmddVpeik4t7KZaman2/dD3UPmjtKFfuXIl92IX13ldz/q2r1rVMofTCiGIYzh0qB9tMqIoAiTr16+3mHPOknylV5IlTM7MMFmfpFar8dGPfomvfGU3zz33HCdPnGBiIqJet4QVz/VwhEOSJdTCGrWwhuc4ZMb6sstZ9jSG8YmIv/mbv+F973sf+/ePMTWVoo3Oq3ePYrFIpjOCPE1o1kNZSkmawTPPXMHkmmmMYfPmzYQhc23W2Uzp/0Pl+TymPIdLwT333IPjOBw8eJ7jx8dwvZxEJyWbNxfp6upienqa55+f17K3tVlnuMAtcuTIEU6dGp+TwPb29rJixQrSNOXQoUMMDb30R8u0ldTMfrZ6HWZmZuY/d34MF4UCJ0+e5JlnBghDcKSDd8340VpjMHM/RwhbybS3tpMkCWm9TqNeJwxDarV5bE5rWLMGenp6UErhFQpMTU1x/vx5okj/Ix+zua6qlELS2upZjE9fm9Ms82CWly7/rJbcub5C59VzEVRK0dJSoaOjA8/zLFHVcaBYxCuXKRZtReW6LkEQ4Hs+QRDgui6ZyfB9n0ajQa1Ws0mLpVY8z7PZDsa69XmehxCC6ekGra3Wta/RaDAzMzM3b6693zRNv7NCn/06KZlpzHDwYI2ZmRnSNGXRolm8GQYH4bnnnkMIwcaNG2lvbwchCEpw+bLh5MmTAOzYsYOWFuY+6/g4PP/880xOTuL7Pt1dZeI4+ZFYd2fXV4DMwC233DKn4JDC48iRI3PdtSzL5ua7zjJksQhpinIckjRhagpGR21lX6vV+C//5Zf50Ic2sXAhzNQjjDE0t7RQLBatBn7W+XgWzsnfhcr/9Twv5y3Afff1cuHyBZ588km+/OWjPPZYP089dZoksR4X733ve9m6dSuLFy+mo6ODf/kvf/dlLvKJff0v4sf098//ndaaILDKFQCddw5nO8lSSsSPQH38I1WhDw3WESomzSI7shwHQ4LjZnjBEH2LZsMjJQIIw5jTJ8ARTaS6gVcK2LS1Yr27Q0D583nnRHmlJa8778rZSjV3EJrNAjC5b/p0DEf7J0DcQ90Ivv7gOAf2t6MmQtI0oVC6QEdnK+s3d3HTbbBxW4Hu3gKVig0sGatCFAuKFd/+Tmkf+diYz9cfGmdo1GfJsnYqTdYTSkuJkho399M2QKpBSReMwJGCah2efLSO0QGZmQJV4+3v3YFTACkc0AZPFfKbSfLX7NoIslnllXn1NvvMsolQ0oHERSSginDfOxP+5E+WcPrUFM8/XWfn9naEtByFzTfC5m09PP6Q5KGvXeK3PtqB7/sEgWLtDUW6e1YzNDTEow9d4Jbb2tByhs5uxep1Ho89McOBfVX6z8HSRbP3ouarGmHtegESYxB4OacC6g0IGz5kbfZ5eBb/E6qViWGHbz9yhjtv7WXnnS7G6HySKttmBITMmE0Z9QuaJYuWMnLkZF4YK86dn+aRx+Etu3y6un3qDRi4MogMagjdCnEn09WEQ0de4L575Ms+L83J0USWLx62Wmtrh6Dg0pixLWC0mPN/z9IE4YiXWMxjHHcS5dkuCCYBDNL41kBmzkr2xSeBLLcgEGC9za7/uflfVIKAehE84VGvNzAU0MSQVYmNR1y3edJe4JCImCi5CkLjlwI8TzLVyHCdEq5vK9JaFJHF4yAnrawzLOI43dQbMwxcHqd9Sy+xuUSYSbpaF9C9MLW2qnlCmeumkGiEdq2lslvDOClo3y4RDowPltm35yRRo5kNGztYsByEjBBCcv6Ey0D/MG5lilvvfistgU3waoTw7AvHGZ8usnTpCm64qZuWJlDSoKRk+CLsPTwEpQZv/rF34ALCdecLcUkeoxZd0+dw0HkJLpHzWRSG2WCGV16hZwo1xwC3f/X6tyzjL/+kQZqmFEvtDA/5QJFMG1zPOq6FDcvDkUVJYhSuUEQqIRVw8cpFSoURNm7cyKat0NFVQzFO6tYQVIAOHN1pzd0q5GtUkps2edgsjRI+UHcuEWFIizO4HWVi1nH8rMd//HeXGB8fJ56osWrVAFt3reKGWzewbDE88UQng5d9qqMpaQKOZ0BO5sO4y1IQzAK7RqQasBu62+ySpBA2pgnUAo7shze8CdAG1zEEDmza1sHevQOkkbLVvS9teFjm4NL72oZ+7TU9PY3WGp2mdqB7njW3kBIpJU1NoI3VKglhM4+n6lMUimVm0gbFYpHeXotLmsQgdPKKnYRKAfT39yOdVsJaSs/K5Qxeukw5strdtJpwdWiAA0eu8g9fnsQrXyXWAzQaYyRpSHNzM32LFvC6N2zgrrt30draTHt7O/39Ac8++yyd3UWamqx/NCqh4LtkJAggMhG+KRM3IopBnlktbcLcuXPnEKJiqw0pueuuZRQKdobrJLZVkPghKSiMIUlTNm7cSLF4hpGREY4fH2NmZgOVsgZj6Ouz3ZQnHz7FoYP7GB/fQUdHB46r6OnpoafHYWZmhmeffYqZmW24xZSSX2LhQsvMvXz5MuPjVeD749BaaxvUlTusJYntlsyerEWlhAln7SANx44d48iRHnbeucTi465rndBy3FzIeXzZcRwWLy5y5EyAzj3Hz+x/mj/90yOc3xey48atjE2M8s1HH+HAC7cish2UA584Djl27BiNxv2UK6/sUVcqOWt7liyV34cxxrIynZeeAHZ+/WCGQq1eI4qaSdMUg6EQFACPxLFyolK52apUyOac+hD2vaX5OiBcO9eTRh0QBGVrv9mo13GVwnVd4tCSALu6rIOel0qWL19OR8fIHE7suhIp5qvRWRuBOZ/+1G6s1SpcuHCBLMvYufMu6/Ge38vgYEaWZXiBx5o1PgS2Orh6NWL//v1IuYClS5eybFmeaVKt4vk+J0/CyYP78Dr7eP/7m+xtpuncAf+Hds12cfKOnhCwbVsfjnOeKLIVdcYMWWa9FpxAzUE/hcBnolYjCAJL3xOKSsVq14UQvO1tu+juBicnWpbdMgZFlqWIzLcZSFIjZIYUs86GBq0zsiSfc46xxY3r8dDjp6kUKixfvpzF62KMMVw6cY5jx46x+9DDrNq8kb7W9zMyMsbJ48cpvZwxrTXkHJKmpibGJpWNj2yC/v5BMK35XHfJBCxZ0olSV+0sMwbpuugkwSQJjuO9tqFfe41OdpLJGZBtUGqxg6xYYHr8DJu2P01T4acoR50IF+oKTlSHiVmATj1kepCy9ygrF/wyvo4RlTpZHKGSbmvJ7s4AKUbYiksZB4wgzV+6MoGtONRMvihKMhzQHk98KaG16zHGBrqZGVkPUSf10hQ1Yyx8XO5DORuYMQY9k1hKtRC4QmJin4snUv7nMc3/+P0MiQEzSZoYlP4TVi39tJUMFW1VngIkRaSMaVIBZJZYEyY1nEKBGBiZBJVuRTWmaSnC6PRB+tZsI8YujK4rbQ464MoUG27oYQRkTt7ensVQX+ERX8sEIUGm9rOi6lAAV7qUCPjovy/wG//mm3z+y138838JHcsusaDUjjcd8vpbpvjrv1xCnLbyl392ht/5vT7irMYNGwRbdlQ5dvoxjhwzjF6ANVtbwMD2GzMWLZ5keOi9fO7TFd74TqjFQxSCEE84UO9BeB6u8tBG40t7nwl1HOkxcMEhqS7MU/aaMSPT+NIh1RnNxU5GrtzOlz69mjsfgFUrfBvdaRK8NCf/ZEXbpi9M094V0XVPxPRDxyG9y45X542cOpbye0dGCP5XgE7bqVc3QNJBudyM5gKicIyTl+7l1BhsqeQx5cIKFuIoIigKUCFJFOJ6TQijLBdAYKNBsWlUAGu6obdwnPH4ZlSxSGgyyDRa1XBLkMV2QzcqmcPShQFlEpRJ0XKS1gVLbKU3W/0JgUlt8f0d+42ZXdCDfDM0cJ0AzIBIMXkOd1D0cMOIn/utUXoeHObrX3+e6X4f2EJr2wKmaiNonZBFedtbVSDLSGoK6XkYYYijnKjnNs1BbbZbUSDxLeRBs2C4dpjOrkX09Oxnyz2Gn/2Qx80beoEZErdMgo0oRdlnYkOTUkSmQdWQvmHaL/Pc0fOMj5QhW8x926bpKYXEYoKxYIo//dRaBhpv5R23D3D3jZAWRnGEw7PnWnjiaDei6Rjrt3SzuGMhHh5DbitSNPPVr0BLcB+3bdnHjSshiRskOqFcbLoOz57NLxffsUCLHCBVs5zCV2c/VwkZGY5jyKKQEs3IOixrmeFcNEYNBS0uD+25xLvuXYRspPgBFHxA12kOFCkRmRmfU0LcunMn/+O/Pc6lkcvU6n24Bd9+3CzDYQEkDjTAE5AwbgdaVoLEwxhpIbLiFAZBI1mAqzye/DJ86s9dao0zhBMO/+ajq6hUKlw44/KRDz7EzIUuJg6vpaZyKS8nuePeDrwAlC6BXjVntOgYcEQ1pygIIKBVwm9+ZBP/96922HCgKOJbzwsajkLHIb4yJI0aGze0U5t6Ep/7wSTEtciuByIgdiU//svPm0/9t5t/aFr0HykMXbw4AswY0jjGKZRYuXIlra0C4drOaqKtQ9y1X9/U1PQiHPCVP9epKbh48SK1HBidmWnMNexNo2F/fxiSTU2hazXQGmfW1CNNmZ6YoNFozOW51xt1GmFj7rO1tbUx39W8nsGPMbmZh8XiNJo4g5MnB4ljy5rWWlNsbslhBE1GRmpS0giyH4EQoO3bV+D7PlmW8eijzOHS5UqFzZvX5h7igv7+fgYGGrjKRQjB1q3dVCoVarUa+/bZQ3OWwapVilWrVtFoNDhwYJhaCOVCGVe487yLdBYaS+ZwZC8nOY6N1ZiYmLA/TAhcx537TFEUkZFx5Mh5HnpoP2lKzs1gHmNNU5I4hsy+z0qlApUKjuviBgGO4xBFEen0FDOTk9TrdcsiVx5JklCrTmMaNaanp7lyhesqRZk7lSHlyx6/lQoUCgXLpJ5N5Mv16C8XQ/9eWeivRoNnfHKc9jaf++9fyi/8wr389E//NFu33YYrPSbGL9lunDEI16VQLFJuasIrlZA5Li6VZcMrpeZ87WfxXaUUvi/zHM+Eer1OFMEb3/hGfuM3/hk33rjmpSsa6Vz3nOuJ5fKEYcjixYtZunSp7RqiOXbsGBMTUyAEfX19tLSAk1vjPvUUTExMUCqVuOWWjbiOi0ZTCkocP36RkZExamGNBx54gGLR+mQUi8UfpeU37/TMuxw6jmPHfc5ZScy8UmXWrnCWU6KEypPmLA+m0WjwxS9+kSiyUy0jo9FooBuNXMto/3XzqjZNU9tydy06mGYp9cjOnc9//hD/4T88w6OPPkrBL9De3o7Wmt6FZW68sYdf+7Vf45477iVNU67UrjAVTnHnbffwYz/2Y/+o++/u7rYd4HztqFarSKTldSEoFCyUWizlAS15DsIsVysNQy5cuPBahT6P5zRBriy23twpRDGlcivr1m7MsV9bnwjhMXp1NtrHYk99ixZ85wHBfK+zi8j/mcq/NtdPzH2DA8YjnIEr/eeROqCrM6A6cxl0iYJ0GTchhXixXXh8iyZnaWI13sZHUiFG40oXYyw/IBYTGBmjSgXq9TGWL22zPDE0mTE4uCgprIf2rPpIgpQKnSWkscMLz50liZci8JicHGDxSsjiDO1lKCSOkHZifNfjmn5VX5nOh5B0ZnJsrzyPY4uMxcsVC3oMw5c6ePKxU3zwI6tzcg109sLmrRGT08c5dKjMoWcL9L5nDOHE7LqjTFd7kSv9PTz+FNz/9hC/ELCgFzavd/nGN+sMDvdz9pyibX0zEJClEUoKTJwhHOsvLpQl3gjlIIHqmCFrNOE4W3CVS5heJXF8tCoSK4UXFLg0dY5vflPygQ+AWwZfOkSpk8uPNEnBR6gmDLC+c4pV3We52j+MkopSxZLpoijB94rU62OUSiMo54h9/+kE2jSoOJr+w+vhtpaceS7tP96sM5xCKe/64u2a9zf7aluaodTkI4XV70olyMx3kui+54leZZTLpfnN27xMydvsmTN3MBPmmqXEOJatTUpbi0vDjGDwWb+5iSVrBLvu6+bBL32Dxx49x/kTbyRupJisThgFOI5HluayIONikgThBvOkrSzF5ARADRSSg8TRJZpbPVyvwKNfP8DCDo+On+8iqkGhJctnc5Kn6EbMZdALgDIYgU4ypFIMnYcT+z0a4Qk2bd7KkrWKNCtisiLPPVxkbOIkpaaE9dsK+BVIaWG6GvHMo/3E00XWbPa4/U7QDJOaFKPX8M1/iDl14RioKe5903rSFDyjkTr74bfctY8wkMYJjqfQuo5bVtx0l+Dbe0MwXZBEPPnQMNnP269Hg8kyhHQxocRzPQzdJDrCSOhaCBu2rGfPnj38z//vIvfev5ibbl+CKkM8a8/TcPKN3ra83YJnu4Xaeg2cOtFO/3n4+tcneOrJjNHBXkLdhszGWbp1HX1rJfW82fL693YSeaeJCl8hrDdY0NHJL/3SO7nvHgfJaN7N8PPuR34w1835vhHPqXSWr+xFMwQiIM1CJiZTkkzhSmsjqBBUmmyGwkQtzb1LLGSVKQVJwtnTI69t6PMFeW5SbZgHLXNsp6/PSgKyOEa5Lo6A0dFRYF5ouGLFiu+s0F+hzrNUsvns9WqFhZ1NTEyOIkyG6xZpKQQkqbSJamFoG49SIoWwghiTkeqMLMrQNHAcu2g4rmcXKK1ZvXr1dfcvcim7FBKdpd/RWXMcOHr0KLDUet4Ts2rVqrkEMJkTBnlx1scPqwUk4dZbb+Wrg6OcPHmSU6ck2zaspF5t0NJSYNeuBRw40MTVq2c5dOgir39PEYGgrw8WL17M2RMDnDp1ikuXBC0tlmG6detWSqXjZFnGgQMHuHH9nXOnfOXOn99cKckEhIm10hRArVab65ikSQJkJEmC55UtNup5hDXD0aNH2b17O/e8zp97N2ma4rsOrnTnKus1a5p561vfyvClZpRSuJ6mUChYaE7aDADXBW3A8SDIHbeGRwbmqh35XQFsO5Ze6ioWbVVvjLGtZ+XNVbJSiJcc/kopWltb5zH0fEN/cbPsn9x1wzpqRVEDP2gi8OHmm8t0LXg3998H/+6jKSPDEwwNDaEbIUkUWVKUH+B7AY0sm7ufLMswSWyfjWsZ82EYsmDBAm65ewuT01d47OFvsnhBEcdZj/sy+49i9jkpxcWLSZ7emLBuXTvNzfPmRPv27aNavZnly5ezbt0CCz8LixlfunQVz/PYsWMr7e02GU4IQbUKzz77LKOjgptuuollyyRJIyXLO2w/Ci1S2+BIcTzX5kVIxQ03+Dk/x5KTjx07ZomgeTMnyzIc1yVN82jTXAESJRnt7Yo3v/nN7N27l49//OOMTz5A5i5h5YoyTU2Csl8kCOz8SfCJiBibGmNkqM6ZY5rdT1/isUdOcuTQBC0tKxkbC2gpLkTGktZOn02bJEND8MhDT6HDmJtuuokPfeg23vue29Ap1KdhxYqXf/NZmqIkLFrUimZwrlMchiHVaoPmskCLOO8IQalUYpgYJxNkcWYzH4QDnsfUD9nT/UdqQ8+yCkL6GJHbEWGDP5I4o7tzAUkMUEM5BQwOJ4+aOdcs1DSr1/bOhRLZ8vtaj+zvPnUck7e9ZtnujOXfrRF4nD8OgdfgbW/fwB/+4U00d9so7sCxsalXhxP27DnAI48+ytEjZ5ieMqRhK9WZItPTRTxdRpsWlFNAU0aIIsK0YJIOWit9rFwT5r5cmfUFzr2ZBRKRKXDyFDEkRkkcCVcueSADMh0TBIZdO3uolCS+TVDHoK2/shCognhRXZ57Q79KTlPzP2Da/q8u50WaDXcoFAVve/dqvvH5KgP9Q3zt88u4YTV4hRQjUm6/R/OlL06y+9RG9u1dzOjEBTpaO5BFuHF7xP7nt3D+nOaJZy6xZdMqHODWXTGd3XDhwiUOPtfO8OscujtaLOtUghEGYfJIcTSGOq4sgwEpGkCVoHQZoZvRiSJNBH5R0ogj4voMUkZcOd/GX/3FC6y/YTWLOzuZU7CJBmkckppWsgy2rp1m+b8VuLIJz5s3HdP53jhLMm8wgkQiaSfNFPv3t1pIID/0zIdmplZrhzPrWQrCzOU+yzmVRq46d0A5KRl1a5qS680td1R957ifxclnZ4WT0NZemg/zMmLOTdGeh82L3rP8joPH/LhS1+TTW9dDKVKaHRftZGimCbHyzZXLJGuW+dzxvOLouSmeeuwSe54Z5dSRmCsXPOqTHWT1JgqqmNu0TuD6I7gt47R0JCxY2Epr1wwfeOMyVqxYwbJ1Lp/83w5PPjJCUF5Opq3CpLuU6+a1i6NBC/e6u8l0apnVrksmJMdfkAycbaJYnmLFphQCgxCSodOKky8sw5hjbNq0mmXrq8TCQWiX559aQDzdT1Opwj13tmEEONLKHPsPwdnjAU7xAu/78GpkABVH2GpU/vC3cyNme5yW6Z5lY7hukRXrukg4DlkvjhfQmKiQ1EC12QpbixikQhYd4ixjZnqG5qZmMlVHyQq3310h+L02xq7cyN/9ZTMPfsqQMIVRVXvgTfqYmZlBihAtJsic4dy2uIhOusgaayDLGJuIcQuKqWQaY2Lai4v44pfgf/zVZfovVYnHJtiyfh//7r/ewX2vA8EYqiPDEx6NRo1iofU6V8w5X4657pVEZwblWrdKlwZGpjjSkGU+E2OKtoqHMXXQhmIB2jodzp8hV5BYlrsRGuW6JI3Saxs6wF27jpssyxDqRQlROZu9p6fLelfniU/1EPbv3w+smqugVqwoXF9VvAolxqVLtpobGxtD6zxZKMmNkRzo63Pp6rqRe++7EdcBJWF6HM6chfPnof88DA3D0HCVo8cvMT7eYHoyptEYYfGiVSxa1JnD5DLPQmbu5G9m2595dSKUIEmsF/S1i/uGDeXrXuSsDtk2O7If6ntVSrJjx3JWrJjkueeeY8+ePcTxRporNve9t9dj8+bN7H5khLNnr3D27Fk6d3SiNdx44438tW8T2w4ePIgQ96Mz6Ohoore3l3PnznHmzBkuX95Md0eTxfyyLK+mIRMG4WZz7do4thV6GIaEugGpQ7FQJoqyOQwvTVMqlQrC2FzkAwfqFG7YQWdzq91f8+pEKFsdz+Jt5/tHKJVKpMzguILMpIRhiO9bh8AI6xuQJj2kUdNcRTc949FaLs91GBApzj+ybrPxpVY6OIeda4105Eu+fasTd+Z5HGae3vYqNLjmuB2JsRWrhwdSEZMQJiGp67N48WLe8Y6V3Hs79J+GA7vh8N6Uwcs1jLaVeKkpoa0ro2eRZNmqAitWQXcfLGuxPILUsXyHWW/yU6dg+w0v/dlmfR+EFNSTiAMHJLVajdXrl7N4sYPK5+TevRZb9/0KW7cuorPNZgyMj8MzzzxDGCYsWbKEzZsL1h8CRV3Xefppm6fe1t3K7bdDrW4ICmquzfvD74rmNsZKzckjQdPcnCtEcg8H4TgMDMDCtvlxM/tfpRQqUXYN0xmZhM2b4f3vfz+f+ashamGdepShAo+UKtPT0yiKudNaiHASUh2TpVZSiFZI2Y4XBIS1kCSyPAu/GHDlyhUGr14mjS6gmjStbW2cOHGCZ54pcOfdN+K4mkLOl/le3JDv1hlOU3t+bmpqotqo4Xg2PnhsbIzVK3osfIegXIauri4CFaA8D0hJ0hSyzM41lb62oQMMXiihkxThBfN6SwvWgI7o7ADlYRm0OmRmqkT/2dTqzIUBZ4y+xddaiwvm+tdwjfexzjE0J2dXutcXGso6XGVYHe7eFzJ0uIahKwVGhmHhcnDcsyScRyDw0624DhSUXUi1KdDWEXBzt8NNt1sySJgl+KrCdH0Vo8MuX/2HC/zev/sGYfgC7Z3/DK1TXGm1u8IYqzHNcVSo21OCtmzMiTGoTlaIUoHjFMiy4yzuuxNJSmZStBAopIXmvut5JnuVX73lNJhZLbKaP1QIAFOjqVTgbe/YxsGDj3H1bDfHnodt96UYUlrKijc8EPGxP2/jwpVpDr+wkhs3l/C9Khu3XGXRqhYuDo9w4tBCRgahu3MKJQybdsCRE9OcO9XM6X0tbFwPgROQppPIQGJwEdqgxDjSNaTMECUuCxZW2XpznfH0ScaHFelQM5nTIM5CgopAOZpyQdLV2UpzIcCN2vEygYhD8DKENJQchVAJZC4jV5v42hdd/uLPdlOr9qFNK67rkmQpUSSo1zVZZhAFF6UUjZlmMmGYSjSLV9bZ8sWYwlKN62ZkxFa/LYWtcA1Yd4L59zaLVct8o3EUqOIkjtcGqWdDI5IUMoMQL02Flk6DSjPXVejXexTMbjzqe1Tms5Vedk3lq6ym2QjqNY3nFQmcEhhIUjtPSk4B6eQ++2SYSozT6rBjteBtD6QYI1CqCZUL2rPMyjV1NhtKk5PixWUg4+rEEi4PNHCdHQwPKT7995dZva6PprI7z+mQav6wci3MJQQRgsujggO7Q0y6hi07Jlm+BlI09bjOo19pIq2uY8mWQW7cZTCMo8k48HQX+/ZElIuXuWnLVpYt1UgnJmMply+d5clHIImXsXrdCAtXgommSLWPo3PMxnd/qOuulrU8TbBMFs+GtUi8Anj+BFlcJm0YHGcthw8k3Lh5xs5uLyMjRNEJBiqFhWQp+M4QYTRJodjKr/827D38DU4cDpiZXoDjrLLqoWpGxgi4JUg0UrciiyU8X5LKJnSaorOYMKzhlA/jBZfoWmBobm7m4AvDCFbQ1LKZ6qSL8dqJ0iV864tH+ecfvpHOrgDhF6xHeybnIgm0ysdAbuTN3HgNMMIHkSKMQ2dXg8nzMxhayDBcuqi4eRt4eautUILWNolQkJnUBiFJCeQYQrrktQ0drAb9exG2tNYUi/PmELNOTy92fGpqevU/1/nz50mShMuXxzhxAnpW1WhtD3Ft8OJcvvJchILx0DhkxnZOlVTU61M4FR+lFEuWwI4dS+nt7c2ZroI4tXats/pmY67J3TbXM9+np/N0ORJct4AQLh0dtlrPtCYlQ0oHnWiU+8Nv6TnCIUNz772S3/m3muHhYXbvhtW7ZmgJKmil2L79Blz3BNMz01y6NEoYLsH3JM3NzWzf3snevQHnzh3h7Fno6bbpRhs3ttDc3MzgxSEGBnIlWZE5bag0YIwkRc8916ZyE+9+9w2s3XgDMxIunAEzCmEIkzPQ1gGeb9/l2jWwYhH4FU1bp8SEEWG9TtBcQEhJGsfEiYs1ChMMDQ1Rn/FI0pBEJ0ihKBQKpKlDGIdIU8fzPBqNhqVniRSlXMbHx+nrLVmpIf94ZYbIvfNd10WYPKXvmnHzcvBj3//BWRYUS7ZK0tlsJZh7YWvrfS59mWeyq3n72NzdSUqBNrPe4Xmwlbw2QQ+0CXEdn2oVTp06RaNh+Slf//rX2bnz7bzz7d5L3j95jvvk5CT9/cMoFEuWLKG93WY4VKtVDh+u4Tkevb29LFuWHzLIOHoUhoeHaW5uZtOmXjzXGi2lpAwMDHDpUoWKU2HDhi58BwKnQtyYwfGCH55PxIuqU601wja3cD2VP3vLek+0Q1SrIZXh7NmzNMImCoGFQbTWZGlsjZuUnYN+7vRZS2osWrCIBx/8Hf7T7wzwib9+lkathtfUAs0Vsqycm9lYtYiu1/OWkJ+f1BRK2e7AL/3SL/GRX3BoaoLf+miVT/3t00yPjIHpoJbW6C70Ecf7WbAAPK9A2giR2kE6wcvk+dgxmGVQLpfRejIfXHa9iqIuPCcXZwr7XLIsI8kSTJaA4+L5lnMgXfe1DR0gbDQDIY5wSbIIVCEnxYVoM0aWgHajfKA5TIxCWOsAnSCExPFnaO/O1UiOJItSlO/Dd2CA14BHAGoy75u2zC5BOXpvbTtHRzOicBlGF/jt39jHVHUjP/2RDVwZ2UDfgtkHmF3jke0gMQhh+d+aCXoqGTEXkU6GL5azoDWmpXSWhQsXokRMwbVtBQdpnQ8dgdH2vyiNTiNwKmgNI4MQNezJJYzrLF0YUyqCR4JQLgofHWuUJ4kbEW7JLvDX5qIrQMze/yteUxr5UabVVmWz+cO6GSTE8QSBV6R3hUOhOMT0yBJ2PxPxgV/tYKI2Q4sXUyokvOunVvOJT3yCrzy4gAduhTvfElL0Da9/D/zB7z9NX/cOvvz3sGtXBR0b7nsAPvE/a1w6toWvfi3j535dEZEi3SqaBllasHamuYwvEC1gJG3N0NUNW9fAjbeCX7OknsyzMEqSWtmOIyGahJFBSW0M1mzRBGkeCmIEjpNhVIJwXRat66fUfZLL40eRwQIKhQKNdJiZNCWLSwjl0dTkMjEzg2EZyi+CanB+6AJnTi3lxpt8EiIyneA4LvVwmqLfiYkMwhPXjS/xIoe/OIHV6zp48LNjSOWThKHd+YRCa/OiztQ1nSos90RTpWchZDoEmTvqabugRwko90UV+ou4F/Pq87yjJq7NX8+7NvlBYw7A1LmUWslcm8wsljFb34PUuZ7PgEzznz3rE5pdc/hfQqxdHvyHKv39PQjWEdVnuDyQ8vu//zVWr72XFUt7KPgKjZ6HrfNSf9Z3ZyqG557VGJXQ2t7Cjp1jeacw4Jnnz1FrrMGRzSxfcYbOTojwcCjy1OMZ1aklrFpxmgfeHKH1DEpK4qSVL36miaGh83R3V/jZX1lEHEUUfJ9CoQhJStZooJqCH+q6K5WDUsK+a2fWl0IyMVXnxpvW8fA3ipAZzMxqvvzpKv/p364FaoR6LJdtZXPDq+CDMC1UPBfDJHCFBR3d/OIvtQFFHnn4PP2XM7L/n70/j5Isuc47wZ+Zvc13jz0yMiJy3yuzMqsKtQEoFAoExA0CCJIQSVHUAkrTapFSD6dbRxpNt9RndOZIOkcjTavntM5pUdJoRLApihQAEhCIpVBA7Xvlvu+Zsa8evr73zGz+sOcekVlYikNKlVUVlscRhQgPj+fPzezad+93v69ZICyPEPkjmEYRJRVWBiRyjTi9hDbzSDWNF53lt37nb/GpTyo83D79N38torW8wO/99hu00phELzJ83yH+27/+ILVmnaEgxfMSsHmnFKScRn7Xg6C7R/d85vFRPhhTx6L5C7+yk9d+4yzalvGikMuXYvI56MRNwiAiNbBjZ4FYrxAW+tDWI22nhGGONG0Qyu38zV9v2f/lX+TEBzqgd1Nf36fIR6lQcnvUhp+3Wr3jldOxTtPeKd5u8L7+k45Go0GaunT2zZkr/OZvvszVm0Ps3ruF/9MXPvwju8AEghSNQhGoAAvs3h3wV//qX2ViorAhpfoDEtpJnPWwd1BBwNSU0wjXaUTS6TA6OpopxHU31vX7KO8B0o3neWg0UQS/8Ru/wf/j777EhQsXePVVzSeeOIpPBykl27dLSqUSCwsL3Lixjp4GBmD77t3U59tMTS0wPwNDI4N4nuuVfeNZ59l882aFffskwmSEo4xPZoRBZanner3D8eMtvvj7/5FdD+3k8ccf55nffwuAx57aQ7Va5Rvf/B5SSj704EPU55f44r/7Dzxw4D7Gdz9AIed0q61xKTdXr4aDB/fx9/7e36NZl9QzRy4tHWLpK7lOiQR4+eU2X/xNwWqjDp6gVC6ztLSUGVWt17v/OJ+blK4P3fct7XQDbyRjhr8zdMJ7dnTiDrWGz9raGsvLy2ityRWqjI+P8+SThymVSvh+t+VNZ+hT3olQtabTUbz11lt0kiqDg4McODDs6qoBvPLKK8zP99PX18fHPvYxlxUh4Py189y+XSWOYx544AF27AjxpdMtuHFDc/78edrtUZ566gn6+lI8T2SuYq6DQRUK7/r9i9MY3/Oz1lmXDZUSKpU89913H8982yc2OTzZYHV1FZ0CpHjKQ70DdZuVtRX27BnhH/yDn+RXfhmefQG+/OUpLly5xvz0Ckd33s/KygoLtSmEEhw4cIAnf+xJfvwn4NiHnKSEAurtOuWozI4dEX/37/4yP/tpWKxBrgJDI3DkMFRLACtOY96T76gl0GTOcV010kIBJwiR8ZYWFhayuCK74SjzbW/0/B3INEe6WeP5+Xlg8oON0LUWSBVgbUbEsFmrj58ytlXhB5k9KREGzfwSmHQLyrMYE2PtCiZLySUdTeBHLtiKJEMG3UV8pyGClY0MZWQIXfchhUbJFNQaOvoi+SFNqTzB2toa565e4sK/hN27d7K17wif+0zJTYA7iEzCMdQBawawiWN1CylpNWvk8nk+8zM+1T4wmQqKyTTDyZzkuhkE5UuUH9BMXGvN669dQzJGoaJYWYnZt09RzLlFZo1G2MhNZOFYmPpttKb/MiQ5kymQCdE9aVVQBkJRIjaaVpzy+b84yv/9765w/uJrPPuN+/jYExBaHyV9PvRkk91faXDyuUHeeBk+/4UBlILxcfjoJ5b5yr86zLnzTU6cqPLkJ6DiwZMfX+Pf/1ufudVZjp+Q7N1XQkqBxbhWIw2CgeyAk8cD0s4sx187zaXbCzx29CleeeMS58+fJ+r/FY49PMDXvv06tbVligNb0e2Yr39jjdYKfO4vVwgLAYnVoDoImdJO2oiaZmRgC5/9cxIULLdda4+SEGNRiSD0IaZFfuRp/v2/sXiqj7ghWLsRcvV8QGMNKv2+UzFDI1X2mcmubesGNzm7nmlxByZFZSghX4RGzTp3tQyhWyN+ZArG862bLsKuo96NPeU/ghYnerThrrr8XV4JXYNvAdLqDRmCbg33rqAg7p6fmWZ291LsXZekIN8HBx4aYc8Bw4X0mjPSyK1w+P6jPX6ABhLto4FI4E5cgCcE7TTh5m3F669JVOESO/buZPvYKGutNZZXS7zwnSJrySl2HDjCR58IUanBeCHPP11mcWUVP8rx5FOz5PLQqIdExZDTb8L0VJG2fYnP/Oyn2FJOkFiSxCPWhshT90TK3Yg8Gg9fZRoysUGalGIOHn54FGE6eFKjdYn5uT0Qg/AqvZyMxK17ZPbRaYUwZYQogmxQ8G4TqIRSNeahRys8+OgAP/PzVZYWDzI7O8v12/8bhUKB/v5xRke2MTxUoFKBXOS6iaAFNqbZaGGFIgol+/b67NurMEayYt3hIqKJQVOrdwhljlBmKEc4WWfnO6962vjdTJI2Djgo6YBV/1Aez4tJrcUaw80bq259ViyQ4gP9Ix28nMDo1OklyJAkdr4PSTvHjYu5zZS7S4cptEnfhiAmJye5yzSJ+fn1n+s0xfPX21G6zFW0/hO3hnz72/9vrl6BTIyNhRW4eK7O8vIiDz74o4W4k4TMLcygpKTdbqOUolx+p6dzm72OawN7+eWXqdf78XIxxG22bdvWu39iY2H1HhlJkuAHPknSor8/x7Gjx3jzrTc5e/YsU1MfYs+oo9keOJDn8OHDvPHcDU6cmOP27YTJya0Eyrk/ffO3DDdv3uTs2Wme/MQjBIFztArDc6yurnLq1CI/9/OPOZ/6DUKknvQcy7pjiHKSQ4cm2bt3LyevXyVJ4NChQzz//POcOXOGYw/vIZ/Pc+r0cWZnZzly4BCTk5MsLy8zPz/P+Jatrt4ou/ZAUKlUwUKjBqfO3mKl06JcLqNyi7TbbVpLzj1ueNhj165dBMENCvlBFuqGuNXiypUr1GqH7/BtVhmdXryDqSuE8wAvFteYr/3xEbrv+29bW90+9PfCSBJ3nj50SLFjxw5efXYGkmVW+i25HHdkr+5KnblTh6fwsJw9m7K8vEy1WmXv3tHe53D9umZmZgYh+ti/fz+lklMfTDW89tpr3L5dZMuWLdx337ZeRgrg9dc7zMzMoLXm/vvXs3We55GmHWyng1DKpYTfxRHc9fedtG6MimD79n468TU8FeELn9R2HKJNwSqnzf+jeORRrtjbB4zoECjYsiXP+NY8cVwlinZm+9f6/m2BNIFmp02Y0wRCMTgwiMVSq9UQwqdU6nNaEjZ1qpwixWb7fhjkHZ86SRDBO1tD3VGpZGjcuPTXwsICnQ6Zc5H7dl9fH2HYplFPM8dLidEGpRSptUxPTwNDH+yAHtNCqYjUxE6YxSgwFik6bNuVsbYNYAOs1szcxKkcSVdb6xtU3Xve84wma8FwZAvv+9aMDeWsltQlwAcgOigSlAQ/qjE2UcPLBeS8IlvGBIcPhiwsDDA62G0t69yF/BWInFOgAsIAUuMBmlKfRIhVJMukpCgGgbCnOuQoNUkPldTqq+TzecLQ1aQX5z2sjTCyBbLD2HjHodGkTeAHzs9ddEO8U47bWHFUPRT2p/XJhRmYtFlSYYNSnFWQ+PgeDFQsljZ/7f98lN/47/+AM6e2cO4N2PMpF7z6i3Dk2Cp5keP01QucfOUxtm1zuoEPHM0xucPj1KlTHD/9IIuLMDxs2bctz/DONaamprhwfpjFaRjdUiY2sbODyBSilMEp+AnJ4BAcObKbl5/fwsVX4KHDx/jtYILj34347Cfh6KGf4LvfusDxVxr89BNV9u74GG+88iqXzngc2AfCr6GNQRDieyVMmmN1AV54ZZ7/1//zG0zPDVKIJog7rke1FMEv/kLAL/0ajOT3Q2OOpaYhEUUERa5dusbiDIxvBysUhqSHvrvINrPp4w7oq9Y/wIHhgHxROdTRa6/1ss4o+bajc3d+YCR+kEmbdzXZ7Y8K5htq8C4FlSF111ZhhWvSMHflgzbKQ0i+TwLgDr2IdMN6Mht+5m3o/rCAIpSKuAUjw3Ds6C1OvfEyaZrysQ9PcOxwQpD5XhsKqNAiRNO5NXoGjMbaPEp4vPhdWKmN0Td8ifs/soagRC7I8/rzsLg4gsxd47GPawIVE/kRr70Cp18vY9UZjj60k/EtAsQivhzg+mV4/qU5llYHOHRkitEdoGuWoBCglEFFCpHm7gnhbYshJQUsAoGSfZikg7GGvrEG3sBXyak9hLqKXW3SSXcRAoIKmtjtVWKDo2M3g2Ik6BLtmiAqepQjp9Cj9Sq2nSDDEN96JM0cWrtfCST4YRvlxeCvgQ+tGAiqWFtFICiXsqlnDEonDOW68rlVUlz3Q7cjUFsfr5sRsurO2Zt5G0ivyx9tu3fVl/23FEjfo9EUzksge2PadqgOWDz/TtJyl04vKVNbeBc5EfdMyh1nC9lFFd0ebGstY2Nj69/rIfS1noIUQrB161ZXu2S9R/JPC2YUi0V8z6cZN4lt3Pte/A600ruCJE40QeMJr9c/bt9BVC0XK3jS6ZvX6+6km8Qd4jgG32d4eBhs1wddvO20/W6PLkJSKFJSnnzS+VVfvHiRc+dAJ+uXvXv3bsbHx1muLfPSSy+RJJAaw+TkJIcPH8IYw+XLl7l2zX22QRhy7NgxfN/n+vXrnD+/ltXFTE8fvdsI4fs+9XqbJIHt27eTpimnT7fo73de5VevXmVuDo4d24FSijfffJMocs9dXFxkcXGRIIBQho6ljavNSwV9fTAyMsTi4iLXrl3j4sWLXLhwgevXr/PWW29x/PgsnY7rwhgdHaVtWlit8TyP+fl5Fhe7pk+qNy/eIUkdi3MXc+p05o7M1jsZXYTuxFvs9z303suja9OaD+Ezn/kUf+fv/B3+/t//+/y1v/arTE76PYU5AHX3ehCCTqdDHMOpUzOs1WoMDAxw6JDLvDVbTd54Y5Z6vU4ul+NDH/KIfEdie/ll15c+OjrKk0/uJZfLodtttIY33mi6Mk4U8cu//Mu9NWCzz8cYc8/svBZLHMckaUKqnXOjn2U7y+UShUKBVqvFwuIcQgiWlhyJVCB6/hY/FKGXixmpZF0VsVgsEvgBYRji+65EFYbude/2r+/u+e12m3q9fWcxxvdJ0gStodXq0Gq12dj45L1DwrmbFq7cVSjQc/1TSqG1zl7T9nQeyuVyjxnf/Ty7z+1+/cCn3C0dpHKkIyE9uiBbmzYDw46tbK3FGqexvrS8BMLLSBySrRNVpMB5lKtMyFxsTOKIO5FF7yBRAjpIbynL9Tgddjr9vVJLLpeBAh/HnJSSMAMJTv497KVkupDDiqSr4UpbJ04wRwgMBdqdECWdYUkx6tYiu6lS41yLNlxjahIazTYrqxED/bu4Pd1G2yYoy8hoycmcdlGXXk8SKKVI+S8sYGG7fb6Ze5HJyhAycSkP7eQhO94qiTUE/UWOfmiE6S8P8cw3ZviVn+9jZCxEprD/YImD9xe4OXOCp59t8KvXYHIPbKn2ceRB+O3/OMu1ayknTsLDH2qDEDz68SGee32Bm7eavPmi4WNPVvBkgJBNLAKLxKIQwSp4K6hgiH0HQ0L9ABfe8hn+65ojh1a48EZKbRaOPgpbhxOmrs7TXISDuxXESzRnU2QdvFKHvDLItEqaQlPdhjBgZPsQQXU7rfYI1tuB0EVEx0OaW1y61GBmeY5d1WEOPjDCxemrdFQNPI+1JZ+VeYjbEOR8oIUx+o4Zu36v1dsyK1qnFIoeQdjNTGkQEim8Hj/jh9fQMwrIDymG/fDdMOlNe+dkKO5KALnaoybhziZwmWGaztvfn/Xc1tStz/cY9t+/tO+ZJoo2eyZg+xa3bnMiJknX8EOfxDoFcQHEWpEq6xgV1iBFwJVLDa5fKUBrNweOXmZoq3vuxXPXOf5qAaUPse/wKuN73ZUsryzz5gtDtBbHGdu9xoNPuBup/ABTg9dfuc3SSovBwWE++8sDKAmezIMG7dVJdYKnIrTm7eWO/8ojZR7hpUhZgthzWu1JiPCXKeYFSe7/QOht5PN97Nq+m9U4h5X3ARHlwgCQBXWTnVqkBtWGjEtjEh+T+iivijCQdupYUSeIEozpkPglBBGhKbikXuJjjMJkpjm5MOeIcTkw2hLTQViDwhn3BNapioqgjQoMVllagI4TikEOSLLkU/7OMLBhbbguYefXWijiMq4m0xVJQ4fQu10REkplgexyIKTEGoMXSJJ2B2S0fi8+yAGdLjv7LmjS7UHv/reQ7ka3Wq2e25iUkr6+vjtOS+/YZOId5DBsAlhHarNZf6IgeEdIJtEJ9XqdPpfLwWYs28CXaCW5m6T3tgVnEtI0pVwsE+Xhk5/8EEGuxfSKcy+qVgt3IDJrLcIIl/W/BxB6lkhwOudEaAWf/vSneev51/jOd77DwsITjIxuxUrYOtLPnj3w7LN5zp07zq1bsGO/e18TE+79LCwsOJcya0FrDhwIiaKImeu3uXLlCnAsq5trjDUEXojJtJqdep5ibGwMa69z5swZqtUjjI+PI+UNFhebhGGe/v5+rl9YZnYWhoagETe4efMmt28fYXBbnUKumHl2QxAFpEgGBlzWxlp38PQ9jyRJiPyAhYUFajWDYJiJiYrLRGUGIwkJrVZG98iK5sYYrLDvCCobY/Azd7+u9/sfJzvzXme5k/UFLzamXbbBVF07nJK9eraUshf/0zRF2kxYHwhCxdWrV2k0BpG5HAcOHEAI6MRw/vx5bt0aplqtcv/9210rX9xhamqKqakArTXj4+Ps3Ak2c+Wbn3e/l8vl2L9/P1uG+1hYWGUorPQ+TuVSIu96MO/W9QMZoFA97wuduo4AqQK++c2vU4kgsuC3YXKyRaITWkmTfPSj3eJkEGA1aG3whMvAer4HuBbNhk7xMxXcLlBWQiKkux5tNImRJEYTBI5ZrzyHpmycILC9G+krZz/tMnTvDMj0niYcVO+Jy2WvYYxxqpNao3x3n6KITDshczXsdVWld2qIfFBT7v/X/+msLZYKtDoaRB7f68cPJFJ3sPJZdk5oREPhiwBJCkHKN78NyDGk8tGJ4eMPVikaqPgh2khiGVBLfEeqFb0SSKaYvn5ocC5+IYJ+EP3gl526SA73KLhyuMh0XYUfIPzAoXWfno2ekwb0EQROaCF7RCrPYGUYhY/Cx8Oj4Id4QChZ/73MDEMQIYjcUcsDT44SBeN4SPIS/vE/gpeey3H9VJG5y0McOJjPGO1DQBURCfemhMM/fvYvzKrdHhUElT81T2UlYpSIEaaEMCWQsXtYH7SPyUjXOWIkK/RHHX7hp4boTwXlVPNbv7dM04OibEJtnj/7eaiOx9TlAb72PNRaTVYaDQ48kvLYpyrE6sP87h8uc/VmnZgCD0zAxw4HBPFf4tTpY0ytTWFJ8Fs51FqExtAmQTOA9LYCltBbYduDhk7pHJfrmpGD+5hZ3cWJ43mEgMnJrZTy9/P8SyC3wO7HA77z1g1uzoLwJsFWIW0RyCZeOoTfGCBI4cB9Lfr7d9NO16iXYuq5Jgv4nLs8QKO+TDuGBx9PKVdmoDNJ2pmkUPgI3306JQYajRSPEqEuo3Snx8R1JPcAKxQ2aGODdm/mBngMB4ZC/jpF3+CLHLQsqW4ifI2VLZct0pF7iAQpUgQKX0uObAuJUghxaSgRpKBamDTbxNMIX0frtVKhNmSjAJF3j6wsJIVbGlHvIYjwicjjZw9JHtl7RmX9IYruISOQQU9gpDdXvQ2PbP0hLdLzGCxsoRgMEkQxyk/oCIVWZSCPEmUCYwiShAo+ZXKkuomVmjXgd77awsTu8Rf+TJ1CfA1fwpuvbWNpeZogJ/jCL9cI7SpGFXjjxP2cvHSZtbjJL/6cR8W3dKIB5r2I7z4Hr78WU1v6bf6Xf95HQMzAYA4KFnyLIocvCxjZxqj2u773FhghzzABRXw/hABUGUI1SJ4yj0/AoSHYNQyTkwA5fFWmHBUzieKye0i64gIgCyAG3YMcKpfDy0nwIciXkF4V2AJspaJGyFNYN5TKMqFShQgZ4ElFzhOUA48IUBsmgAjyrqapFEpVkBQJyFGUBSpRNdtbs/nZnT/ZXJIMuIfs2rsOYRlBSCj1XQerUEZSb+/n8k2wqkCiPXyg6qVEnMWjCYnCC3M0OktQECRykbZa/mAH9OXlZdrtdq8errV2SBuF7/v4/kbCm8VYpxZnsoKJlPIO3d5u3UXK9zL0eH+MXG79FCxwDNpKBZ566ikslhMnTnDrljtVFwoFxsacy5pptXjrrUVqtRrFQoFy2WP//v101hwJbj5rc6hW3fOttczM1Lh8+XLWGwpebl1v2m5ArZ7nMTk5SRiGXLlyhWq1yujAFmZmZllYgJ07d5LP55mamsL3Ye/evRhjmJ8HzxPr2qOeY9RIJ17H1q1bHSqUwXouL01JcV4AUkJ/v0ela+FlDJ1Oh6WlJep1/v/SD+g+NwiCdWQixNs4J2+vG4reuukR4zcgC2vfP3PQZp7rgGOWZ9wbi2Vmxim9xXHMrl276O/vp1qqMj3tVCKDKOLAgQOuc0EoajU4c+YaKysrlKtD7Ny5k1xOZMQyOHkSms0mW8e2c4/ZnW+OH1pDX/9vKdflCOM4ptnkDsSvlCKKojvq6Nz99YMc0GdnZ0mTdm+j6QZ0KSW+rxyxTK5fstaWJHYpV4tGSiiVCtlGZHp1v3shpfUBWA53pZi6/1/3LFw7cXbwQqJNExnAT38+QHORE8c7HH/Z+XKjDMNj8NDDVYTYytm35jh9cglroBDCYx9T5HKS+tI0p87ErLXAy8PBw3ly+WXmF45z4qUcJo2wwoDnWvl84fX8rlMLSoYcPhpSKK9w+vg8pdwku/YZZhef4+a1Dvt2P0o+X+TatRu0mvDgAw8Tt4qcPWWcgUV3cVtHpBHZ6f/AoX7yhSUIWljRANrguTl66UKdZh0Gx2Bka8vpiktFnKbcnllkbtYgZUhsrFMzETZjnv+Iuy9dnbtUKmBsG2M13cbgLmO9Z9AjnE67ywqmKM9SLAV37UFyfbF9v73Jyrf1kr+7w9xV5++yjQXSdnXgNVZ3XGeAMq7OS0BiJeffgpvXLEH0Ko8+rgly/WhynDkBVy7FhOFtHnusQl/fEAKfW7fh+Wev0O5c5P5jA+w8GCIUxHGB2mw/Lz53knYj5ROfOsDASNe10TgvBiNANN2jlzPbHPfSkDJrPcxKWMYYmk3uDN5AFAUkaefOg/M9cAq+J1bm4uIiZCx3pZTTCNa6p97jdbk2G9Tkukikq/JTqVTehkqU3Jyg99RiYZ1Be+QIDPQNsLa2xiuvNHsn2zSFhx46wNjYGKurqzzzzDPZpgwHDx5k//79ALz11lvU6w7979q1i+HhYVqtFufPnyeO345OXb+o6DFQ9+6FUqmU1d2d6lytVuPSpUuMjhacTvz0NLduLXHwoEPoJ06coN12yn3OzDnJuBru/+7cuTNTkZK9oB/mcnh4XLhwgaUlQ18fTExMOKWwzCXN8QKm8DzuQNh/HD32/n5HBrNaZ33k36cPfePayTIVlUrFqSt29yTs+27edZXZulkRjMHzPDzhcfHiKnNzcxSLRY4cybnMH4ZTp66yvOxSp4cOQT6D27duwdmzZ4lyOR5//ACVStTzBD9//iJnz57F8zw+85nPEEWba/69htC7GvZSqWzPUHQ6Ts+imw0zxhBFEUm73eNxdV0xNxE60Ki3gVxGWpIb+sdNFrDJehtNb7NyrBIvW6wxpXIhsxzVmerVDzrBb47/MrsmGxjKZPXWNggIIw+Dj8En8CStdJ6h3fDJPztCa+1+vvPNFitLAZgiJq1z9ENT7Nmxh06jw/e+UaK5BjKosWWwyYPHqvjqBs+/VGV2ERILY5MRe+8zEJzjwluDTF8F48UgdE/PSmWkG2tc/W18O4xtaXPrbInGAhz+kMAEJzj5xi3yCnbsHGVh8SYXL11gYhKqxZ1cvbjKSq0JRCBCjM36opXB2oSh0TZbJ1eRcgl0HUSKERrpwbWzkyzMSfoGYe+xRUhjdKeFHwTU63Dtksl4OfkMdmdOg+DY3r1ESIagu/dbOKLo6FgfXhBnDM7UOa1ZgZAWJy/s1OMEIRiRWREn9A2GTumSOwP6ndyeezjIC519zjL7d+emZq2z98TTIGIS0yHGYAhIbciFExVWp0eYnLjI0QdmsLbC0nLAG68PsLxQYctInb17AfLUWnD6BCwuwvZJySOPgQ3aJLIFbXjpm0Xq9TkmJgb4yCf8bG+/84osHSydzIh8syR4Lx36Ngb0LrAEyVoNnC+B75ThBFT7C3Rbino21xsP4x/kgN7pdHo+52ZD0N54kyFLdW5IfUiles/L56MNpyz5NoXIzfHuprEs1vW5drMnCn7xF38BKSWnTp3ixIkTgFtMg4ODHDoUECcx169f58oV8D0fz/PYty+XKXhd58KFFlJCtVrmvvv29/rRL1wAb4MClrb6DsazNppi0aHymzdvMj0NR44MUC6XOXnyJGkKx47toV6vc+3aNapV14++tLTE/Pw82Uvd4axkrSWKIvbu3bverWFt7xQ/Pz/P/PwCUsD+/fsdyz1u42Vs+IsXLxLH614E73gjykpTo6MVl/3YiMp7h987s1vd53ieR7VavROhW/u+26jlhtpbrwsGmJ9vcvVqg47psGvXLiYmRgkCmJ+f58KFCzRbTR566CGGMtGvmZkZ3nxzFqkUe/fuZft215mgpOL6daf57vs+jz/+OOUStON0c/G/BxG653m9Tqk0SVhZ4Y7MVhAohoeH8aPc+lrf8PXdXEP3RECP43RDE3+CENY5jlmna62ylPvGG2U0WS3PgIgJQjLFId1DHGYzor8LO6i4Uws8s7+Uth9P9qGxBKEHssUDT3TYsm2AmDpf//0KK4uQC+eJ1C0+8iSMjMzSrI/zzFchbXcIhOKBhzTj25q0Wwf4wy/lMNJx04492qR/oMXSfIUzb0KMj8Z3vuw6BZyKmlIhqQ0p5+HYQykrt8e48CZM7IBtuwTT1yWLs7D/IHi5eaamr4GA8W2T1Opr3LjW3iAopLDWBynx/A6hanD4qEfOW0KI1E3S1IL0WJrax40rJSywc3eByI+RKsYIQyctcf5smiEBiBPtzAxkFybLHkIXVtzhuKZ1gpTOoCLMt0GlOLVBD+HU6zPUnpHurMoQv0EFLQol4xIC3ayWVdn76u523JXh6l6I2eAw+G7uxt3ruBMJi+wtSbomHQkQI3yw+DRTybmzkmsXwGM3H37iBlu2LFPvwPG3hrlxNaVSOMCPfcpQqUASw8VLCW+8MkelcIhj9xsmtjsioUDwna/AxeOGQiHhsz9XQbCG79WAwKlbqm6bfR7LJlvu3hsukyuV80eQ0suUSSWtplvrbl04WelKNYfnyV5Av+PrBx2hJ0mCEMLVJrW+o8fP1dW5g6Bjsx7krkObq3Xcyaa2FmcfuTne1ZGm0GrFWUuTdDrRKFqdFkEQsHv3bgYGBnjttdeYn3efXZIkHD4M4+PjCCF45ZXb1Go1PM9j506n2V0oFHj++Ve7AlRMTuapVqsYY5iZAW2h3WnfcbK2xiCF67v2JGzbto0kSbhyZZlczv29JElYXISBASgUCqysrJAkUKk4Zazp6WnaWbeRTs16FgmJQjEx4eFlntAAIkvfNRoNpqamaBun7BaGIcVi0RFArWF2dnb9dbV+O3T4QduQMQghKBQyMs+G37l7c7kboTsv9DADF/Z9idC77zfVCdpoVKai025rbty4wdzcHHmV58CBA+SDPCsrCefPn2e1tsrY2Bj79u1DKWi3YXp6mmvXrlEul5mcnKRY6J5ZLS+9NM/C4gK+7/PYY9BKWgQy2NwA3kMIvet3vpEA5wfB29ZbN7tl7iDH3iPZ0Htjwfmkic0EFyTKEyRJB2NSpCRr/7DIKAJtSWLttKqtwGgNsoPn4XSpFVhSEI4E9fYa+o92oNocf6wPj7cXN0TvRKsU5KIAqyVW+0T+MJaAKFRIVePzf8mwMP9H3Joe4ztfgVYqCf1+hiYMew4sYePdXDgvmbpZRqd5BsfgkY9MMT/dx/x0H6dPrtFJoH8IHv6YodnMcfLMIhevglEROk3wlZfVk2U3E47RS+zbF9BXHKZVSzEx7JwcJ2kFXLkApRIM9OeJWyHf+dYqB+6DiT1lXvjuLNa4w4GKJHhOjKPRbhAAh/eB511D2RS0wiYeXq6CETt59bsJkXQo+6mnqtRWrxKnATLq49pVy9ICtDoQ5vMkJsGY5C5OQuLKrtbr3fYgDEBCuQqteB7pJ6BT0lbsEgS64+rMSqGbTaxVhDlHoPPCJv2DztLXk5CkCZ4K0KlxZQUN/6Xc+f60Z5/JnLQcXjZIm/VaJLFj9pPSSpq0rCVGgq949eUO9fgm/VXB3l0lYJok8XnmG0sEQYu9+0bYsctD+Qm5HPybf3mJfGDZu3MrT/1EjpXlFmuJT60V8NoLc0i285f+2kPk+sGXBkGMyowUrFjEikUweTB5jNAYoTe3j3cbl2dlbylA2wRjHAGy0+lktV6J0Zk0s/QRQmFIiXKKVDvRL4RwrZGeh02Sd9W2epMHvjne1fGhD0VsndzB1NQUJ0445yQfn0JBcuzYMfr6+lhcXOSZZ57pcSkeeugh+vr60FrzwgsvoJRzSdqxYwcCwY0bN5ieXnQaF3e1m3RP5N0s0NGjR6nX60xNwfDwMPl8nmvXbrC2BocPH6ZerzM9PU2l4jTf5+fnmZq6SzYSV/u3WMIQxsbGnNiQ54FO6XQ6JDpheXmZetuSz+cYGxvCU4Vem6bWmtu3NyhX/THQpxSSIHC96KLbI5+lrERPsUjckeHqZreEeH8fbkUmz+mrgCiMCDL7rdu34cyZM+REjn37dhFFEQLBhQuG5eVlkiRh27Y8YRiilOLsWdeNY61l375BisUilUqOwIdvfetF6vU6+SDP448/2EN5dpPF8z5I7ti7aCmi97W3t9y1vjYR+tv8l22PvXqn29Ldl96toW/UiTYbUPkmu/2/wpZJz0JLbPwIPfe4OyFiBZgIyAN5Du6Cn/k5n8SO8dKpBS6fGyE2VULR4Mc/vcjotjJzq9f4xh9ZZ5Lg1TnywADjWzwU83z3a3nWFiGfg4OH8lQGJNMLF3jrVU2jBUpKJ5hinSVimgX0ULorePjDJRrxa1y5MMf28UNsGRni+tXLLCzA/cceJO2MceZknaAEuw5GzE75XDvrQRCD7KAzd7FAFTBaUSrBfQcHCE0LJTyQEdooLCVmZyJmb2tCBbv2tygVroGIsMYnbU9w6pTjgaRZSdgKixXOA8DVgJOsD3zDDTUpYAhzkCskGFooz0N5ERiJzPqu3cbjg/UxWrluEG8VFTR7vey97pAf4Ez4ozMz79YW1pMp27B/JDih5XUKv80MPxMDl8/CmXPLFPqP8+HHIQonsQzx7Dckc4tNyuUZHnsMgqgISJ79Liws5igXr/PkRyDKW5SEZgP+8PcSavENtowHPPhEBw9Djiqk+Q3z331+xna5Pfqez358IDONXc5I1oVgtMDobneMzJaFQKoOQriScK8lMqujf+BJcZvjgzviGH72Z3+WXC7H7du3efnlU7TbBoNzWdu/f5x22mZmZob5eVerzuVybNs2hJQyc1mDOHX93Tt27ACcb3yzmamfrRfJNkx8iRKKnTvXWeajoyE7d+5kYWGBmzcb7NgxxsDAAOfOnaPVcuz0TqfDjRtNBIJ2p+2sa7X7O85tyfXLSylJ0xQvDB0PRAbUajWuXbuGELB1ay6rX2dkGik5f/6i03SX71wtrrt5KOUQuu10euibjINyR2qCTCs+67Htsv/vRpPvsiT1n95xMxOjSE1COyMpaA1TU9BoNCgUCuzfj3NL05qXXjpOs9lk165d3HcfeJ6k2Y45fvw2xhhGR0c5cmT99S9fhsuXL9NJOnzoQx8iDJ3pEmKzrPd+Quh3oHTEHQhdfJ8M2Ac8oP+Qy+gxaTcibu/OPk6xsT1kE5m/OztnkjmsscHlTrhedNl2DkxqQybF+GB8Qp3wxAOSRnCJmfYbfO+FgE5TInUbT8c8/AR4hdOstHJ851mQ5IEij354imLpDGuLA7zyHVCqzehoxO4jOcjf5pVXbtFYxsEha51K14a4JmweYfNsO6Ap9l/nxJs3kBoOHt5CvXWTM2dfZ3wSto48xPRNWG5MceD+PDJ5kDNvRlh8LD5I0NZm2vUe1sL+AzH5goa0gRDWdWt4kgTLhbM1kgaMT8LIjlNZL3uAlP3cvOLRaGQ1YWHXFd5YR3TCbuhB33hA8SBXkJA0nSSydex4h7q7a0KB9TDGZbY8P8ELUqf3gOkpzDmVuQ3rT9y768misF0Ubt36VxgEGkh78y3VJruDktoqXDwDSWeS3Ttm2HEoRpgC09Mlzp1pYPU4H36sw+gYmATOXm5w+pQGu5/D+5fZvht8AhLg2T+Exdu78HO3+ak/30GbKSwrmI6PEjmESBCyjaGMobyB7a6QbEpZvmfA+/eNS/feuthE6Jvj3Z2AUiIDjz179oC1nDp1iqtX19WYHngABgcHqdfrfPvbV4iNIRcEPPTQGMPDw9Trdd58cxkpJJVShf37d6GU4vatW0xPZ8ppGwrTvYN0duzetk0xOTnJyZMnWVyEAwdGMMZw/PhxBgYcE77ZbDIzM8POnRH5fJ7jx4/TaDaIwigTgxHoNM1QOYyPjzE0NARYkiQhjmPXsYHk/PnztFowOuo04rEWMkXEhYUF5uY2AuofjfJE1lcvJZTLZbL+TocSsk4RMkS+sS9dZr7Xnuf1vNDF3Rrw7yOQ6Xlezx1sehqOH79NmqYcOnSILVtcXf3EiTOsrq6Sy+V4+OGHe1ohL774Irdu3SKfz/PAAw/0KArNNjz33BwrKyvs3buXj340JPADlFIkSbLJvX0/4BQh3lYit2TWqtm6sndB+HeTl3LvBHT7fZxcRfojLl2uo5ceElnnvfYe3w9hbCrP/Cl9bl1t725N0N716OA8k+vAqkPsG+6/SIFGwl/4m/vx+pa4eH2Bl74LMqmgGGTbfth7NEfHVHnz1BTnTi4iLOw5BA88PE+7PsmFM7CyMocg4f5HodpXgLTKc89DYrTrhMimRndmkAaQBJQG4fCDFRZuC6auw46d0DcYc/nam2hg5/YSJg25ePUlqoNQLT7MlfOKteUIayUWjZAJSdrB9wOsMYwOWya3DiJ9CyIG2yaljR9pLp0x1NagOgAHDmd94cLH2ICVFbhxawkD6K6D9wbk+X0RgbAYmxIEMDBQgZyfiVsI1wnSVZyzmh7RwbrA7ocG5TmeissGdNtwxIb9aeNC8e7BCXi3NtzGdb++wKVwCoEGuHYt4dSJeSRbOHB0maERqDfg29+sI22ZammcDz2qCAOIDTz7nTlqqx6DA3t56hNug08tXL7Q5MLJAp3aQX7mz+8gqoKPOyB5+G45iBqWRubHnQfWsofa4Pe+Oe6tKG42AA5v3dp1Q0A3JlkP6sb0AALvMtF0E6FvjncZOilskvC5z1XwPI9ms8nt202klHQaDYLAKbrlcjnq9TqnT5+m2YRCgaxHWLG4uMjU1BStTovdux1bPcjneeWV871T9NsOb5nykNawe/durLUsLLTo73cZgeXlZZaWYHzcIdau5ntfn6CZNOl0OrRa64Itrn3FvXSxKBgcHCQIAqcmlymTeZ7H3Nwca2uOiD48PNy7HK017Xab+fl5Uo1D3bzzOrrnQaVSIcjlnKPYhp99v82mWwPs1tjfl/3nG0aqUyyWdgILCwssLc5TKBQYGBggCGBtDY4fP04QBJTLZXbsGCWKXL390qVLAAwPD3H48GGwlmbTcvHiRer1Or7v85M/eZR60xLbGKNTVMhm5e99hNDvWE/Z1/W9xd4zvej3REBXuZBUN4i8AkrnMM0A2wnwzRA2Dmi2AaVItQZPIYUCvYYQLaSIMUmLBEEHiSQhSevIjk9oPTSSFIlVbRAJXlzEi4toFaNVvDlj/8QTXrlH5nzd84fv+cRXEAwgGMweEUKu22rbsE5S7bA9hH/9T36MUudRvvaVBU7O+IhSgVyjxa/9XIlxc4T2zSrPv5GjVYDhqMWnP67oqwhajWm+/Ac3CP0BfAP37U4ZqP8Ut5/dyvRUCasKpL4Gv4PUywTJMlbUQQlUHsa2T9KQM1yZO8XINjAqoOAd4eKbMDwEW8fmmD03yemX4Ngn5hk5/CJ/8L1z1JXPSlvRjD0o+HREgvYtiYVHPmyQ9hyhjaETE8hR6vUxzOrPcPI5KErYtUWArqHMGqUoj8cWnv6jBbSBWDZY1YsYWQcZY9MyJimRModWcxivhfUTED6BV8Im8MB9Kf7yAKpdwXR8kH1oVQW/BEEbxCwmvkUpXKPTuMH2rSNUKkVSneKLECk8El1H+k2nCy9SIAATgPWxQpAKqKWatVQQE7i2gS64T8G02ySNBjpugOlkGZoNDxuDbmOSpnsOrrySpmkmqHN3l0r6toclwdgO2rQR2iK0RYoZpJjBMwlCB5DkQQdYGdPUddqUqHUKBMAzf3SaKFzl0IE+dm/bBQa+8ywsLldR4lmefDhxIkcC/tMfwmrtEI36d/j1vwztlmMLLi4IvvGlFezK18m1v8feIRjMC0jbSAWJyRo9bD9QRok1lFjDM6Xs8Y7M9DbHf+mhOygMaVJEmSqxglV9Gi08kD5Jp067uYBUBpM03fwlpokHSuPlWqAzzWYtUX6ZNFUf7IDeRQlCCJRyZgo+gevttfb79+ZuQBoO4fzgU9XmuIeRk0176l07d+5ktb1Co9HgpZdeIk0hV8qxdetW9uzZw+raKrdu3WJqKgHfZ8eOHRhjqLdcr/jqKgwPO390IZyy2/PPn3KHRqlI08Q5nPm+Q7GZhnkYhoyPj3Pr1i1u33Z1cyklt2/PEYaOPb+2tsbcHOzcOUQURZw9e9aJHm1w1BIIfF/R1wdDQxs8B8S6Tebc3BwXLizQasUZw3o/uVyOJElYW1ujXq+jNfj4hCr8AYjh7ZM7CJyyXT6fz5jr8gegBpHJV4r1vvUfeWq7c9mFwTo7/g7ennT69n4Uoe7WlTdmfZEqhfR9VBD0AvndGQKtNXGmsWuxaKNJdUqq0546npIK0WUaZ/8y+NT7cwK3pwQqwFrL1BRcu3YNYww7d+5kYmICgFdfdR7n/f39PPbYMAMD0GzC669fYWlpiXK1j5ERyFUiMK4Of/HiRXx8fvbP/ixRBGnGo9BofH+T6P7eAyfrKLzHOZGSMAx7cUpKZwHU/azv+MV7IeF5L1xELvQRInAW0EJgbYqVGitSUgtJur6ZufusnLdxprQk8Om0u/uOcv7Db7vHxrlYbS6ye2qYxMcPQiyG/YciRvrapPoSz/xhnp/5BOQHYWC0n8eehC89/RbXzm/j7Ms+H/oMlIZGeeQTJZ5++mnOvHaEV1+Hj/0YjD9Yp7RvnrTd4Zsvtvjsr9yHANpJkYIH2kAndlLrqxrWmorhrfdxbWqN6zNw9NHHeOGNN3n11Eme/PFPsO/Iwxw/d4tX3mjwkz9eYOvEp3j5hZN8+T/BjglIOy3K+TzFopteg/3upFwoF5ibvwZikMRYgnyINjA9V0eFg4yOH6J/22XOXbyBSMtYUuZvRyzPwcjkEGAwaAQJlsD5e+tS1pIWZY0EHZCQCyT9VUGxnNBZrdM21nUX0HJa7tZmLm4KawTgkS8UUX6KkH6vDiGkBpLsdbPfMdLJM9sILTyM9jFIkBCreQIVAAptQUinIW/wiI1BKM8p64muSY9bz+22ptNJmZ8NSRLodFwLY5JAmkCaGtJEIaW73m68lxJ8z9mVeh6U+8ALBEE0QiEHUQSFCILQPbcZ+0jpEwL5WHHuAsycu0zOSo7t+zTF4RydFF57XrIyv5W9D9U4+hGQAdy6dptLZ5rELcn990cM7wQUNFp1Tr5Y5MRrAaOFBX75v83j5SE2awRBSGpSVHaGET2wdhdq66nEbdbR3+2Uei8+oLAGdBL0JOSkMhRK3fihUNIjxdKsJ0jpoVO1wZhFZu6O717q5Z4I6Pl8vqeYZYx19ciMISy0doIibFTpoedX29Vydz3H64h/U8b9vTGCTCu53WlTyOf59Kc/zZe//GVOnz7N7OwnKOWb5PL5Htt9enqaU6euk/6ZEZRSPPBAge9+V3HmzBlOndrDEz82xt69exkdneWt115nbq7BwgKktsby3AJKBSzMr9BqNYg7mnO3FEtzilarxcLCAm+9tUCpVKJarTIzM8Mrr1jCMCSXy/Hiiy/SX/0xGo0Gb775Jv/oH11koLJKIfIYqFSoVCqEQZ6tW/ayurqLMAzJV6uk7TxxvUVsLXFa49q1Ju32dvr7S4yPB6CvUi6V8YSk0TjPwgJsnfRITQsl15WqnGtwV8Di7egin88TBImDzRsc3zY+SWTMd6UU5XIZz4vvyDCI7LW7rHebJgh8/DAEG6KyA4HJLkNl2YfUpE6zX3rkcyWHqrVGSEWz0WF1rcbqaoOV1VWWl5dZXl6m0Whz4VyBZrPJ6uoqKysrrK01aLccajdaEMcpWC+r+TtdfE9FPUesUjUhVzBU+yNGh/MMD/czMthHuRIRRT6jo2VyuRyDlUlWFwUXL96kXq8zMrKbgwdzGAO3b8+wtLREu91m3759mdQ0XLhwgevXm3iexxNPPEG1up5lOX48jzGGHTt2cP/9zrNA+QqJQUmFSd33/M14/Z4I6Ou18cxLwRh3YrQu8+XEZly5xVjD6urqhm6Qe8Np7Z4J6L7njFQSnWIkWBKkFFiZorVDUwjnhGMseBY8lWaB32DTAo217h4nsrru+0cc4/0N0X1n6+0tYunwS3+lj//0pavMXB7k1Iswud0nEDB5FHYfSnjpu1u58PIIiyuKvj6fox+fZfj33+Tca7tYvDiGAA7uG+PogykvfS/HhZce4V/9I7hxq8zcXJuFac3lyyukZpVYx+RERBjmabS306DKb/7DExTLkmu3UzzZ4e99758yMjhAs5ZweuokC5dWaTabRLFl7lyLq61thLKMMRoPDyUFQXATkVthfnkVVAcZtkB65EqCtC5Zq1kWF2BoCPYeCiFISTQoTzE763H1Khw4JmnFK6goM7bxOpnCngTCDX7ozhVKCgiDmEDWsbFBmRCDwna7ELSHMJ5jaGMQCir9EZG3godAkUfg4dkcRku3bJQiTer4OR/X091xB20TY7AIfFoyIFARVkJQcOh7YRlm52FhVnH+QsLsLcH5C5rL52Nu3tasLvXRjgcxaAbzFzBGoHWJNM1hbJodykWW0jRZMM82X2EyMpL76quxLHPgI2yEMS7QJqRY22FgNGBoqMTOHYJSCeYW+6ipHRw5upWtD0MLeO30FVqrOzC6zQOfqEMEjRacOTfLrfMelcp2nvyJOlE/rCVw/uYir70yQeA9wqd/aZbCCHT0LIEKSa3AExU6iYsH65063iZCvxcDuuz1vbiAbkAn+Z5ssiWmUEnAON8QIRVp7LO40MRoL8t2ZeqNHtgkcRniD3RA932XXjQG4Smnvex7+NLS1JokcWYYQkqssb1ae5qmvXpHo5EBkg1ME9N1Vdwc9+xIElf/DWVIPW1x9KhzPTt9ZpqXXmrxZz4vAJ9CAY4cOcLL373N5cuXmZoqMjKyjV27Rjh48CBXXrdMTxtuT7eY2FJg165JwjDk6tRV/uN/9JmaOUcURZhOBa01o1tGyeVy9BWrFAplSoUiuRwEOWd00j/wJLksQPk+lMouJVxbgTCEqOiufWnBBdb5KffzOE6Ynp5msdFhYHiCW0tLBH6JlRWn6W6ShJWVJpcuLVIoDFCpQJDL0VypkcoQodpMT8dAQDEqYll0sfsONHDXTdQaq5Rj1UuJ1sn6zzZ4NbvAKLDa4ClFuQweHgKDsQaVZQC69UMAP4rotiN2Oh20NQRBQCA9wEPi02jFLCwtcvvGCpcu3+LiuVkuXVlgcc5w9twCaauPdqcE6RB+OMzg4A76KuMUCrB9fDu5XI5yOaRUwn0GAXh+ll73N9Y2IdXuvsexQ8DLi5B0oNaE1WVYXOywtLTE0toyrVY908i/zfVr0w71iyWk57Fz507Gxlyd/dVXX6VWGyDnlXjgge2USrC65GrkUh5i9+7dTE4O9G7/pUuXOH3WJybmc5970m2kGacgTVO87JqV2uyMfe+k3DfMsTQFY1ymN7UUCiHWtDHG4GWZ5JWVFde2mqkxmg3Z4g88Qi+VJB55pFIIJUgTg1UGTQeTFkhjMFagkL0V4vk1kliA8bA6R6vpTldGrNfajbk7nqcgNi0N76kFZV2LtPAMUljyFfiFXzrM//x/C3j9xXnOnR/lgYfBy6V85JMrfP23DjJ/o82rL1fZewjyacL9Bxb5jj3EreM1Lr91laHoGLv2nufQw1/ntRfadMRWhnassHf/Vsa3jzAxOcyOnXmqA00mJ6ZQSmF1RLFYIZfL4Xs5ikElWx6KWBs85ZElhAgClynSBhLl7GCbDeO4HC2fmel+lusxy7UOb565xcLsCiffnOHKpVl0M2UtTvnyly1nzuzh+tI2yv0dltqSMDAoFXHpQosr5wO2764gRB4jYjxpkMIgSTL1vW7/vw+pRCooFDRh1EQg8WxAaiQ2rTrlOAxCKoRIsbQQfpugCl46uC7f4GeZMNFBixQlPAwWYyWd1AdRxA/dump1XNC7cgEunAt47Q04eWKOi+fnmF9eQCIpl6us1NsMjhoO3Q+792l27G8wufMaoxPTVCoVRlSZKIJ8XhBFAV1Z7O4676qodh/GrPPrrLUMWkGSQL3TYnmtxsLKCgsryyyvrdCI25w+c5Xb1xPOvNnk1q1pRGIYG+xjZOAMSeMBbi3BG69sIzVXOXz/YbZu85E+nH4TTj3/ANWC5InHdlAduoFBMrtQ5OlvDBBzkm07djC5rwVoVIa0PVFFpwHrnYNdJC7BBhsi/Gbq8J7Yf1wYz5QSHd/DxBWwTkFRBatZDb1L3pYIK2nVFZIAjcrKVNqpQgrzI/RTPgABvVKpOPQkBUYYMK5urk0M6k6Wexc8dNm+JpP2TJIEa/27FK82J+y9PvwAkhiESl3Q1PBzP3eQf/o/3ebmzZucPDnPofsfRAjB4cOHmZys8vpbr3P69CILC1vZMu5z5MgRAhRXrlzhxo2bPPHEMZ56ah+LC3+d0n/3IFu2gIygf9Ah61ze7asa8L0L5EWeGIVF4uHRTlKW68uAR7uVUCr2kUrL8tIaoV/G9z1WVpcplnIstqfI5/P4pkQU+ggBIyNFJnbCcg0efHwL7QasLEBjDULg5edjpqf/iOeff57zs1dpNg3WRhnTfYWnn36akfFdPPLhHI88su2H7/0bJnkYhhlKN0grfyAi6aKJ4B2cbS3OzS303ZM7CVy+uMy3v/MMLz1/hqsX9zA/22CtUSfwS1SrQ+zatYvde3ezd+8g++5zxLW+ESiUQUTOI0aGzt8+qtssq6BZW2v0sm5SeL0sXJdd7HnOa973BWHo0vLJCpnbXo7qYI5tcsR10glnh7JWh7QNawuOtb62AvPzMDQxR7EIL71eZ2ZmhiDYy+HDW/E8Q8cYTp26xvXr12m0B7jvPujPLGevX0/43ve+x9DIE/zMz3yEdryMlE4HQOKusdM2BL6k3YYwv7nG30vD0U5sb61IIQlDp8goet/vdjREpNreuTw3ETr823/1CfHF37xqEyAo+MjQw5IQRgottzE360hwJrV4nkDHsGU05solgRR94IecfOsan/vMHkwiUNK5fAXhxq4as2mFfo8ekbXpEIk+TBKT9w3FgRa79wxw8eoVfvd34Rf/0oPEeoHBYcVjj5Y4eeI633uun79Sg5EYDu7dTV/1DM1mkzef6eMXPwdpBJ/92QfRWQbAdLPIQS9SIVPorO5lLYZ22zGtW1nqdmEBVleh3YJGXVNbbdFqeKRpDaMFSZKQJpYo3UkgQQUpSll8X5DLQb4KQQlKAy6FPzAMY4OQD2DkpwJWVz7N2hq8cbPNqy+d59UXr7A41UFay8ULKf/rP7/Kl/5Dnh/7sWEe/3CFRx+DatWZ0AhSvEgTCFAixQQxVqQE1SYDY5r0xCpGhAgTImSIkH5WdxZYGmi7QMItCkUwq47RjYJUt5FBA+n5gKRBgqRMaqDVgBvX4fln4Vv/eZE3Xi+yuLgL69XwgpiBwQoH7hvj0UcPcv8DY0xOQj4P1bITbVmchSunXYq8tgL11SLthqRZd+nzdke7lL4WCGnwvBTlJYAhlw8oFiPyBUUYudctFt3XyUkolt09jvKZZL8EL0vbF3IQ5GFLP8isrV1qUEEZZMJzXy0yf/MgheopHvnYg0SiwsJKyslXdpIk+xgdvsGBYyDxqZkGZ18p0lw9Skt/kf/mv/8UYdA9OOWwNnAZnKxpIMxl+04XoW8cxt/cj+6JYYiTGCkD2m1IO7C6EoPVaJ0ggkWq/aDTFBUEGA06gU4rwmgfT+VJOhpyAabdRgWSwPuAI3Q33WVmZOEUeLo1dYNhbS0zmFfOys65VW3lyqWpDKUbFhcXMWYPXo/FuzlV3xtHYld/tOiMSwHVaoGf/MkH+Gf/4hKXL1/l4kXYtb+A9mK2boUoilheXub0aZgYg5GRfh5++GG+9o2vcf78dWZnn2DnkKuxxjE067C0nLK0tMTM0gVu377NzZsLLM4lXL2gWFtbY3FxkbW1NdcqRS5zUvJRMkCQc8IqOsiUoZRDjSJPulrERyL92h01NOPFGH+Ntc5tpJeAMo5Zns+xdWSU7dvGGR4eZsfDj/CTP3k/P/8z97M8A2fPwJkTU1y4dJKzZ89y7twrfPG3E44eG+EnfuIYn/jkEXbvzGdZ8hStU9rtNsZLCIKAvr4+YLXXp202iPyknQ5eKAiCXOa05kxdCFxgEdop3inPpRZ9fK5PzfDSS7f42h++ybPfu8LtqzFSbGN862Eeeugh9t03ztaJiJ27nJzt2hq8/vop/t2/e5GbN29y68Z1d5hIIqzOY3UBTAGbKkxSxOr+bBroHvqRyiCEQUiNtRpLijGpS2UKnfFmdHZImcUPm0R5QbnqMTBcYWLbMBPbBukfKHDo0ATFMEdfqZ+BSpVKoUApEj0q2q1bsLq6yu69VfbvrwBw8+ZNXnutTStu8YlPfILJSffcRqPBiRP9tNotHvrY4+8ow7E53htDSgmqW+IRPS5JEARZNkiCMWjt9pQud8vaLrfLseJFRtr8wAd0JwrRZRy6toHYCCRllhacR7RSkCYG35fs3u/z3DMx2BCr4fq1WXQKURiQJAmeZMPJOGWTnnKvjg6eL0iTwHWJiBUiT/KZXyjzz37zHLfnJM99D/buL+JZOPJIwvZdS5y4NMw3vgqf/HSDfK7A/Z+c58tP3+bCma1860swdhJWVuDEyXlWl2FuJmJ1NaYRh7TbYzRrB2i320jvMhqLNh6B6qNYCAgjCPMt/DAG0SCKNLlcCSkNqV5Da40UOZRaIZAdhIwR3poL6Ek/cStHq52QxBIVbqHT8lirJ9RWNGtLMZdWPGau58nnDWvf+tcUCgX6+rewZWQXW4Z3snvfGIE/xiX/UTpxg6mbl/jqjSnOn63x7PemePCBSR58OODIEY9SOULkKzTjJja0lEY8RNRGyFXaHQMmcO1eniLtJAhhkFKRdCTCAyqzJEmbVqzwvHE8f4ROBy5dgSuX4ItfXOTSpSrnLxyiWTtIodzH2NgkI1uKvTauc2fhu880mJ6+ydLCHHF7FSlHCP0qc/MlcqGmUE4pFyDMpQRRC9+TKH8JGZzO0ukBSoaO+6IlaWrQKeRyJTrtlLhjsFYihXOLi+OETjtlqbmbuKNZbbdZvi2Zur2Ni6fGCORWl7JPmpSLMDzaYdtEwuQOwfgYDA5G5HJw/UKKiMf40CPfYNdO0B24frHA9akbVPu38JGfuEmxOkknDbl+3vDy801gF3/xV+cZGwBsMTuY3sWAE9lptYfMs/3tTpePTYT+ruMJjVQghAOB7YZzYnQcFUsQtckXQSiFSVOMdtkqmxbQqTuBSinRaYyMIqxJ0Ka1GdDv8GPOTkhdZLG2tk5X7xLetmzZgtbncHbHhuvXr2dCVOJ9r0v9/ku7i6z/E6xwJi87d7rP+MrcAm++eYVmsoOCFOzb53Pw4EHePD/LSy+9gufdD8CDD25l165dvHl+in/xL75DXb9FrVajr3+UTiuiWR90bU75FuVymWplkrGxMXbv3UGYb1AshVT7c/T1VekfgEq/S+H6gWNed1O8fuDakfzMccvDkeNMl7AVQ9yCRhM6bbg14zaA2hrUa7C61OH2zTWuXXIObk2ruH37NlfPXQV1GqXGUHaQUm4H/f39DAwM4ImYWlOzsDDNl750gj/6ep37HzjM44/v4q984T5GxjxyYY4USxhKmo0GYb7sXL9i7UpV+XzWRxW7coFyhi5J0kZKSbFQJNVOAe17373M7/zuS3z3O5cwZpQ0HcXzh5jcvp1KdQDwuHJlnuXlZZLkFqnuZI3Ylkq5yLZt25ic3MrocJ7xyRzlAvQPwUCfS40Xy1AsuPvrRdl99CBrcHFCNNYJ/ySJu4+NuquBt5rQakGjAe2W4ea8pNmA1bUVaqtNVhcKLMwapm+mLC8vkyYJCwurzMwtcepEA+ElSNrAClprfPnzhGHIxz72MXwfajW4cuUKWmsGBwfZscOn0wFCeP3117l2bT95v8hTTx3eXLfvm+0nizUS6vUeZAdj8DyPMKSH2KV0c8+pG0og44DE2rktJvpdDar3EEJ37lIWiZCeU5ZSAiiwvODY7WkKni8wBvr7NJplpPGAkIW5BtY4RN5NqN3Zh56lQYTenMH3VAnLunRvlpzxAkW7UUcW4Ykf38K5fw1vvDXDtdM7OXYIRifgvkfOoP7gUa7fMFw4ucaOHSFDW2Hr7pucPj/N/NIcpb42+w9EVIcaVPs1w8MFBgaLlIdiqlWfgYFlSqWUbTuKBGFELu8Thh6qy67GtakYLUkThe74vYSPsZZ6Q5C0odZwtfdmnKmdNVxKrhNDHKeUKx5xCkZCoQ+KgyGD20K2HYba8iTLsw8Tx7DWNszPz3Ph4iKzt2usYAgSycWzV0AIPLWLUO7DELOy3OaF51JOHe9w8s1rfPjjW/nwJ3Lsv08wOpaDsJ9ObFC+RvgC20lITYAnHfI1qaTSX6WvBLG/jdTA7Wvwxqvw9Ldu88JzDS5f2kcaf5QonMRqaCcxU52EheUVpF8nTlaJ9Tzbd+UYHh5nbOsoxWIO5VmKUcDAYMhQP0gFynMAdqEOc6s9x1gCCaW8C+hB6FTe8gXIFyGM3OFJKBf0B0owqLqCNwbPB89ThEDSsTTaNTqdDu3WGvWaYWEhYa0Wc+PWTZp1zfJKi8VZy8ysZXZKMjsvqK1oUvlVSgNFHjryOJGss7hU5PjLITp/iuFdY+zdVyUIDLYjefVbBdrmHDt372Ry2ODRAnLryLxXE9fr+4zN5k2X/dyz7/U31/69sQG5Ui8GIRx/xqYlUO5k6YeGILeellcK1moxaexnbnkeAsc5MVaDScnl372wek/5IW50grKss9hv3pzB2lEnKuO5jb9cdkHbGIMUina7nbW7OBWstwf0zXFPpryMQSgnBKSy2RgEAc0EPv3pn+Z//zf/isuXL/PKK6M8eHgn4FzWqtUq8/PznD9/nn37Bhkbg49+9KP0FyQTExOMTfoMjniMTjh2+/CwCxbWvzPTGWtQKkW5GYfBEeSanTqdTofbt2aprXZYmLFOyawxQ71ep7baplFTTM8NkSQJHT1Lp9MhbfW5fuesxttqJ3iygJTDKKWQnnEKcoV+In+YUrjLabnrhCRJHCrvm6Te8FheXkZ5Hlpr0k4HQ0IYhhT7+rCiSZLU+cM/+APePJ3y2qmt/PhP/xS1WoViqUR9zfWie55H0q2NW4FOEwLfzzzm3T14/fVLfOn3Xufpb97i4nlN3JgkVzhAX2WSxQXtrjvjplhryeVy9A/k8MIyQsy6A5DWjqVfr3N7dZn6GyuYpMPC4hQIZ5HkNOQzHXYl8YUkFzSQ0uAHiijyyeU9cgVBlFN4vmZkS5lyJWRgsMzAUJG+/gL9/RUGh6qUiwUnyKMElUoFhUIQAj6d2EnIRvmHSGNnj7qyAHPzMD8D84uu6+DSpRlarRYTE/2EYciVK851zfM8HnxwPwP9br5cvAinTp0iDPfz5JNHibzOpsTF+wWhI9DGIKUjwmq9rrRYLBYdQs+EZgCWl5fpdDpIWQQhXc1cKWfTzJ0uih9ghO4gmjOPd0E7tWBTyblzc6R6lLwHpBYlBf0D4IUNTFPg+wFCKKSANNV4vk+c6F5gvwOhb3oa3mMBXSKsQhuNEs4jWvp5lGpx9LEc+w8c5ezZs3z3m9f5K7+4k1zpKvcd9Rkc2sHikuHrX3yGjz7wMDv2+vzKX9pC8gsFtm710BYSHWNtkgWkAJ1I2qvQypjVOoaTM7Aw53H9Oty8scj8rSq1Wo1ms0OSJCSdQeK2T6se0W630WIqK+lkJaAgRqoEvD0usHX6HbIXS262pT6e7Id0kiRJaKezYJrge8hQY+ov0FfuA+GzvNoCSgQFSZjP0UoDrK9QgYdNS5gkotWGVpyCNwe2wFDlrzNzZYnfm/06r7z4KuXgx6gvl1A5HyEESdxChj6mIxAiI7upfrSe4RtfhX/7v8HxN/o5eXILMIIIR4n6+ugkltbiFRAa4zmFNpI2rZYmSQLqqmvyMsz1swlp6gK7Uq53X6eul7dQ2pF5RjuJWalMRjgERIok6bWliczHXWtNmmqXEvd9PM8j8CPCMCQMc1l7nsDzYkaGAvorMDZRYXzc2d2OjsBQP5SKsLrWJB94DBUCRqqwb5ebd2nqSjy31kZYXV2l2heBTnj+6z5Li5JSn+a+hwELcQee+RrMTcUUBy7wmT/3U3jZPtKr7gmb9R+3N8D1LuOQ7BSpgXj9x9bbRBzvetzJooJJscKVXHTqgedS7gODZdfmmhHdBLC0WKPdBN/zMNaRsgl8MAkq8Ni6dctmQHcs93XUhjFYDWjNzZs30foIMoS0k+KFPpUKKKXQGSL3PGdEr7UL6FrfHdA3x71av3IbbEoQKlq1GrlKBSUVpTw8/PBDXL9+nRMnTlCvfxy/kDI5to3+fpcCm5mZodPpkCQ+w8MV4pbbqNuxIVcIkNKjXq8zOzvN7ZvL3LxW49rlJa5du8bCrOZWZx+1lQ7Ly8s0GxrT2tWbN8YY2k2LJysoBt31+rFDycUy+XyewS0llx7OOb3xuBnRbls66Sxaa1oNQ9yOaNbytNttCAtoI9DWYG2bUr5EvV4nNQI/KCO9CqnWrK2ugrB4ZUnabkPsuf4yL3Ayk2FE5PksriwSqhCby3Hz6lUibwa0RoiAtNkE3URFAwilkBuCx9LSEn/wB9/m9nWPdsP5tku/iBAe7UbD1Qg8z5mz+AKBxloPISWe8sA6NzSBW3/5fD7rUHFdKioMkTKXIRlJGPgUi0XKlTzFYhHf95DKEAWil8o0Btpt5zpXq63RarVYW1uj0WiwEteyA4NLVSdJAiSEvk8xZyhVV8jn1ygWm/RVU4YHoK+acuzhMUYH+5ncNsbY2BilchmV1eoBBgcFoyNV6KyBEJw4cZr+/n4qW3zGxlwZRWt4441TTinM8zh6FHQcuzkb5TYX8fsBWGQOfZ1OfAdLvVwuEwRgte11T9XrdTDuIGp0liVWCpMmeJ7H4OC7d0i7ZwK6X27QSFJXWPMkUo9hGi0KuQq0PHJF41qchIA2HBwD2z6Oze+lKQRxcwvzSzAyVgNa5IIhJ1gSKTSQZojKEz7Kgpfei0WHD2BA95wueb7YBtqEpa1O4U9CDvgffhX+3b/4I1LvEP/5D+GnfmUP+RB+8s/e4urV/8iV2iBf/APFp0On4HbrFly/nnLxTIsrF9a4drnJzO2Y5aU6vpdDeoM0G2UM2ynkCrT9r9E/GDK4ZYBCUZErNKn25RgeGaCvr49clCfwS+SjIlEAabyL2Wm4erXB9K0GNy+vsLa2RrNZJ01TUt1B6w5BKMjlfdbqKziFQo2QTk0KofGkg3aJZ1G+MzazRmGsQ9LdbEUurhKnmjgxCDyCIMILIow26BhMXmLDKgGfoq1Xabdv4RdLKFqk1gI70KsBXihI0jrQouVF0H6SC1d8dE0DEiU1UqYI2SHwWhjbwtDCxC3HUlMCz3MHncRYtLYgLVJdxkiJVj5SBG6VGYFOLalxfJjUKJKWoNn2WVxWWKNIdYxNDUHp0Szj0caXLSoly+REP489NsT4ljyjWxx5zgpotmPWmk5Lf3l1mZWVFVprqzRrLZorHq21QW5eE7y1JIhFmVzUT/pvXSnAF6sUSqv0DYVs3THIgSPj7D0A+/e7ubZje4mLF+DFNyWLq1X+L3/jBPsfgGUDi/OaF54r0Kg/wG98oUYpD6lfIbUxodyI9fzs8X0gICp7BN/nZ5vjXRvNPASS0IJR8MoLAZ7/IGkrBJnjiccvUbAgVQ60oW7h7MI0HrvpJDEMpNBuYzpj5HUBaZ7mP/zu7nftk71nwlk+n2dlecWt3A2tHc1WE5+ERrtB4Od6Vx2GUK1WmavT06luNkGh0GgU63aNm+O9O4aHoZArsLq6yltvXeWBT+aZnBzhscfG+fLvjXP28m2efvppzl0NWVtb48aNG9RqNWy8FWlGWJxTCDNAPp8nCosUSnmKhSqFgusv3fvgFoplwdBQieERR8hqtWFxqU6tVuPmjZssLTaYurXM3EyDes2QdAIn0pKW0K0Bp9/tSedHXugnDBX5gk+hGLJv/xaUcgSvKJfpwOecRrlSDgDrrj55JyPWdZx6nk5hdQVqtTaLC6usrtRpNtu0mgnNZpMkSSlUB2jMLdEWAj+fJ5FOcc4Igx/k0O0ApRRx3MYPPGxhAGstOo7Bk+TCghN0MU10J8EPLX7oYfHRNqEysIUo51EuF6lWq/T19VEqSXI5B+CHh906U2oD38u6azcms0LN7FGbDajVDEuLNRaX5lmrNZlZ9HuMYSEE7XaLK1eucO3acaRtEOVSoryhWM7RP1hg6+QWdu7cyYFD2yiXnQqciWFtEeanYWYeZufg8u2EqVtLlEpl1tbW6DTmQTRYXV1l+dQMpy+cIcx3GB5+i3w+z769B1AyT62WY2x4jImJZdcTL+FrX/sacbyXLaUtPPnkA/gZDyMKNxvR3wcpwl42ThvJrVvTTstdSpCScrm8XjLJSkXtdnv9d7v1dlx2WHnv7intngnoI0MeU4ttpw1po56IhJCGgIh6XVKpegjTQkiLxadSiphbKYK1SG+QhTnYtTtE6xhp3SbjBDiU82++I8fftY3cXJTv7oLqHrkyQxHZ/f8uxdpKKjxw5AHeeLXOydcWMO1jeBZ2HYSJ/ed447k/x1uzktMv10htm2biEeQCJrfFjE/WOXRUMbktz569W5jcPsD4thxj486EpV5PmDtX5sYVuHSpxnOvznP18iw3ri2yutJ2NWKZkugVEjOP8FbIl9tsGYOBoRyFEvyP/8N/g1IqMxgpUyiGBIFPkGUMetk70d0DzF2lpnUlMdv756yBrZH4CiwRWkdYM0IcQ73uSgT1ep0Tl87zzW9+k7MnbjN9A1bmfDy5n0g9hLZljJjB8wJsWicX5JHAyto8gbdIsThFs/M9SiUYHhnkvsN7ePSxB7j/6H7GJ3eRLyj6+kO3t4k7tc66Zm+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//1v8B/9+tf5Ny5c9y8OcievTsQAh555BFe+PIQURQxsWMP23YqqkPQNwhbxqDSB9u2k8nLwtIKnD17ie8+e5Ubt9/kypUrzJ/fx9xUQq1WR1LCk2UwBYrFAfr7+/nCrz5CpQ+Gt8DQKJT7ISq4Urb0ILR3uYLdpRui5NuDYFdzwVpLrNuuBzYzeZBSugApBEJBnNrMotG9VqEAhULI8PAoaQqHH9rNZz/7U4QS6svO/W3uFvzOv4d//e+/RRj0ZaYSuHq2gLGBcX7lCz/Brr3wsaf+Nsa69rJ8AYoll03Q1jnNdU2OrMi8YDIE3u0Vl16mjIfJiK1ge+RWiyfddzMDKxfSM+Sby0Ga9fGWSiWGq1s5sHcPP/7xj5DG0Kw5AFRfcZmK6Rk4cxpeeLHJyeNXmV1cYHl5meefv8DL312mnKvRP6zZOu6xbbLI4OAge/fsp1od4NChAzz+4QNI5VqTaudg6iZMzcHyMpy5dJ7FxUWkrbJv305273ab48ys8z+HCR577DGU6vQ+yzhO8cPNmt17eeg0RXkKz1e0Ys3MzAzIbb2+8y1btmSEd6fZniSwsLAA7HAkzm59MFsDXde9D3xA/8rXhBB+y2IjpA2wJgFpSJIOCTE3rxru2wEiBISmWPE49sAA33mu7EhA6RDnTydYiljjITzjWgqyPVY6K6meYBOys4nQ740jcg/VuZ2ye5irZbi9zGMfEfRXhrl47SLf+UqND38I8hX4+FPHGPudafK5PrZtLTE06F7NpBC3XXD77rfnmbrSZvqq5PqVeS5euE69XScfjRNFVVrmmyCb7N81ySc+uY+Pf+Jh9u7bxsBQQL4Aq2vLhKFHFHSXisnQpwU8AuPfqf5lXAS0xmQEzWj9kNp73oavKrrzdhjrEGBGnw6ExeJa4DAgjURkG0iIpd2UDPk+yr9B2NdgfGSC+GCZM2dg4pkiUwsNUp1HqArS8whMnYN7qvztv5/Sl/PQsctkIbPLEgZsiqENvkaKu4tWEoTCKo01Eqnven9WZhFf9p6OgUBn78FKRzqUgIbQRBSIsB136FKeM0T0fIgGQMctqmXDxK6A+wOfT/0M/Go9pNHZDnYXM5eX+fY3X+T/+5+f48KZZeqNIWpTe7n47T7W6jkUa2wZLzO2b4WJ7QX2HvQ59gA89lHoH4al1JVBFub2MT/f4sbUecqVs4xUDlBrGZ7/qiRd6yfIX+PP/+UQ31txaCzpJ+dtBvP3+khMghIhSGh1FK22j/R8rHEtaKPDVTetRQIC6o2Q6algfavqBnSRkTQLzc2Avr5XyB5ysdop7yB9oO1OTkyuQwRg165dvc3EWsu5c+ew7HcoR0p0mr6No7I53lsjlxOoIjz55JOsfGmFV199lYWF+xmvwsTEFiojW1hdgZWlOm++McXJE28xfXuJ2ek5Ll2YohBuY+5GiownCL0+wjDkyJEjfPZzO/joR2HXwb9Gre4QZLEMuYKLqamBVstQLBYBTWoTR3pLXanGuX55XZMBelJ37oeIrPPC1Xxs72E3PADUD0J4XcfANEVIifK8u2RDbQ/yCiEw6N5rnj49x9e/fo4bty4hg52YxOm8e56HaRvq9TpKKVZX2xRz6weKNLEkaRNrU4KQjASXft9DmEAipFoP3Hdfezc9lhpQEuErZzHaTVNkaD1pZNmNwHUKOThvsTZ2rOIoQCQJidYkbYEVkiBQhIUCUkB/uIVDBz7Hn/9bn0N33LFw8RY8+xX4o69Oc/a8azO8dOkSr7x+CfOfrjK6JWV8FHKlFlsPjHHgwAEO7j/GyEg/R4ePgnCH/UajwRtvzDEzM0OSttixYwOy0070ZnO8x+GEEG4uSlhaWnGuapkjYRAElMv++vOspV6H+fn5O7LIXQ6XRBG8ywL/91RAl14bawaxOgWbIKSH50uS2HL71hCxgUjExJ0OKogYGddgQxASmxa4clYSxz6R54NIiHWLMENIpof8yOq28eZsvheG7X7xugDYzQUVuniglogDxU/+2Qq//5U3WVns4/iL7mPsdOA/fwmuXzfcnprj6rWLXL16AV/VKfUltJo15hrfYee2IX7hF+/j5z/3SQZHIqRfp1ieRUlF2hpkMOfKYUhDmjYxukEQaHxPbMige4S+Ar/gUtBGQeo6KJSQWGtIjEOmfnagdC1c3c2Ante3ED8iYbFRBdn3MVqTxB0neAH4vo8feCAlkfXAgk63EikwJuLkiSYn3qzi5z5OGvZBHBObBrHREAfcupWikzZh6CF8l17HgpUCL8ijPIvIchBmg1+hU8YCrIeQFqzA/IhlZIzEEy6l331/xqz3b/t9nezQkBmdYyDrlnN3v4VUghDPMe2sBBX0roM0hihgMNdgWc6gVIsDR6vsPar43P+YUhMHuHxrjad//xx/9H+8wdQbt1i8NMTt2YCkXaL49RJ9ZcXuPZatW2HfI/NMTAyRHgIlSpx94wZpfYJHP74GOdxnKq2rna8rUm+O9+gIIhcrtPa5dh0sw+jUoe1CsZ9CmJWQPEOqE1aXI5YWiq5lzVp3qjMWKWJ8pQmitc2Avg7QJabrWGUMQgk67RYkdRYWNEmygyjbGJSCkZERsDWQEmssi4uLaL2+3rsb4OZ47w6JpFKq8NGPwvzSPKk1/JN/8r/S4jjLy8vo5udZWF4gChQjoxXuv/9+nnryGJ/8iXEmxmF4FBZmoVCEvrLTXLeyhJIpcdpxjlnWMbGtiPF8heflXNqblNR2eohYCJvVuj2kUiC8dcEJmaWS7XpKXEqxHsjs9z/IpHcB4HXeh+klraRShN6dqXlrnPKabnuu5p251WkLly5dYmp+lkLlUZI4dhDYBni+Ia0LZldmWV0dYuvIaBZ0szXlkYnPuM0rjmNyuehOn4UuAM/KV94fMwOm0/X164K7RusYYZ0bnehpRxgw2ikJZn/EaO3O42oDTDYGUlcGKRVKCCQpKQmuHc9g2Dc+wqFf/yx/61c+y2AKNoVXr8Fbr8NX/t2b3Lpe48SJEzz9/AL5b7+AEIJKdQRhC9TmhxkZGeHXfu0vMjAARvrUm3UquYGN3syb472K0D0Pm6bESZcrgdsMlEcURT3XToETPGq3odNqob4PQldKvevaJ/dUQA+i6zRXx+jWEFPtdL798ii/97vf4B/+gw+hjSbI57FWMzoU44WtTBZTETcmmZuG0g7o2JRcLpeJeW4gTwNWpL23vklSvScAOpA5FIlS9oNhEE181oBZbtQ9/t4/+BRPf/Mtms0rlGUBvy9h++MnmNg2zJH7d3D/sf3s3LmFSpZG7n7m4xM4E2zTBVQK4n7HnvDdruxJ5borNGDX9bm9jch548PlhrGyvS7lfWeS4c7J9QMmmvwRNGnLD2i9zAK/yLXAyxHg0ViL8aOAgYEBYJah/q00bmZCt6JImNOkzOKrNqbTj/TA0OwdIsyG/xXKEuYEhs6G95BJKm9QW5TyBykv3q3M6N6FCO78rqYIMofFZMn9Dc+X0EnaRF6ExK1pJSSBcFkJgyUZWMPgWHueCIEKKQaNJi8kg6R4pgbzDUiMI19EEUce8Tj2KPz1v3GUm7du8sqzhhdfnOHcZUeMWrilWFlcJNXT7N75IA9/2ENJaDXK9BUGiDsdPM9zZYTN8R6O6CA8hbTw1a9cplA4gMkZWs2b7N5dBj0IypAagVQhN66D5x/AGC9LawlIWyRmDd9oTp34y+9qSLmnAnpfXx/NVYeGUArpeRid9GqO9TqUi+sLKIoiV2e3Bk/5GGOYmdFMjiuQBun5bEq9vrdHI25QCAps2zbAF77wc/zCz/8clQqUSu6TrSWOcR6Ejp0tceSqJNGQavL59zfp0fN8tE570qlKwcGDB9i1XXP56kXw9yAzFbbG8jJQ4ODBg/i+a7sS9/iJNgxDRJZ8j8IIrBO1sdq4TJ4HKSmBCDMNCpet0GgMhkbcIJlaJLfYolAoQ1QCq2k2DZVCQJzETIxPMP45wec+t51W+ousrMCNC44F/7u/8xLbtm3D8xzDuYvAwjDcXJzvm6AuaLddZquxsgUZhuRLJY4e3XHH05RSzMxwp9+51q5tWipXKn6394N76b5uGZPcvpTp6HrCMVysT2oVcbyXW7dgbCzv0nBSUCkbKoPnmL9RQckJko7g/LmU+w4rcjm/h6LeBpCsxIrcJkK/FxB67wPIkKBcBApgIrB5csEQIJGiwci4RVDMcFyHTqfDYCb8IEjQdBDWOVpFXojwBVI0QWlglXUw5YEsgM5jut+UuocZs7zbXQhT3vXVIX2Zlt524v/hm4f9QTfgnaYy3g7WkwYiiIm8BCk1jz7e4Jd+eZ5//s9eQnjHaLfbxJ0asMYnP3Y/v/TnDzE2MUWz2aQU7fkT//0/0ehmBzL0r7tOid1PwTiyn688Z1Vr3YlNegpfAGYI1QYVQqLgmgu3jBOTX1yDrx6H3/kiF154nmKxyNjf/svwy58hl/dJbERkfEgkUvlICYVwkUIBhrdWaTabPPnZPRhj6KvOkpg26doERmWZVtYNhTbHe3Nok6CkQlrJzetOHckK0GKGffeZTNFRgg0xeJw6HmOSAoTZKdlVdhBCk+iVd/393FOUjqGhIbAGISVSuWb/bo3CGMOVK9niz05I+Xye7du3934/1SkXLlzIlKs2U2HvjwWnabQbrDXXSHSyIW4KfN9ndTVlbc3QbDfRWjuUKhSe8lDy/T8HbEe7mr1SPT3pQljg85//OF/4whfodDrEcUyxXGFix04++cmP8FM/1YfCo5Qv3/Pvz5fKudZ1YpLUEseutp+m1oGjNFOpE84lr9Vp447yFqamuPZv/g1vvvwycytzXLh1gUuXLkGaEooQT3hEYYTneZlgT0o9rtOxjoAYhiGVcoWB6kDveorFdd35VivZXKDv8eHkmlM8D1ZWViAIiKIIrTU7d8peCksIQZIYzp4926uZdzPJCOdmmPDuz4d76nw5MuIhUUjpIzAkaQKyCAjanQFOvQV83suENgxKwf2PWV59aQGbTqARXLlUw/dACAUkiC7iEglYL6v/KUzG2JWbEP1dPlJ2EXF1AyLuIHB18EBU8QMwdjUTXalnAb2FlDBQGcqcrCqupLXOk3IT3Pedy5Xwe9kZcDrprve6veFsqwA/Q83BD0DXJkPx2Vd11yIW5o8Jbe+agFb+sc7eiU0J/GJW+4dOu06uWOS+A/C3/laOf/iPP4M2Tm52fn6RvjLkA1habdFf6cOR/7wfljr54ZkG0foTYQaRIXP5A54vEKS1VYzWGD/EdGJsqkmtptlsM1DdDZEgDUHKJvs8Q8QSfPcEnd/6fYZePkFfatAje7hVCgkHd4I/hKDqOlrTNsK2yQcSciGIbW6jzzoRm406xUKRuN1H4Hn43YSOV0fpDjCwuYbfywdiQBvDygok8QT4CVbmiEpXOXgfTkEJEHgsrWguXzFgCwh8rAUhDdYqiGsEYjPlfsfYunUrnkrQ1vbYw9mqR2vNmTNnwB7MHLrchnLkyAGUuopNLBLBzZs3e+kwa+09XyPcHD8CoeuuVrgjoWiTugyNiJ3CmtVYo7BoF6SzpI6UfCA+++CuWq7neaSdDp4Xsm1biVS4vnopYGR4AGGh3epmue79G7S4vEirXqdYKJDP5zF+gBISJCQrtawHTjlt9SBCkFBbneX2M89w6itf4am2wPM8+oeG6D92CO6/H5Si3YnJhYFDWJnojURjZNZlo5wdc7HgSjy+76OUIIktnieQUpHL5TcX6HsdT0iJ53ncuAGFXJWGkbRbLUZGC27/yLLEUsLs7KxD8Wq4h9CFcNoIkDI6OroZ0DeOHbvK5MImtbjtkI7ngZYgPNI04tKFGnECnudaa3SasmuXhxfdQMb34wvF1K1FOk0X0INAYEmzbStxp39hnK3ODwBIm+O/9sgQrs5q0SpD7NJ93ySuFUzanGsNMw7Ud/uYrVx1Mqmm7NjaWTsUsgV0sD29gRwQ9pC3zSjw0kR3IuneKdu+HUkbbwOSz1J2MvkRiFS+M2T+jufjndelPOHuhaqjpcYLnCZ8ksT4XoCPwRhNvZZSLFZdG3cEubBKyxp86b+TP/NDriv/zn7/B+J3/X3vlsAgDJSEpa+Qx68UQKeo2oJrao8ifNMmKabERUlCC0Wb0vkpyr/9ZcS//EPEbIc3K4rK5z9K5W/8HFvuP0ZKiSYxpeUGkT8IWoAWSK8DnkHaguuGE8t40qPe7hAGZaQOQEBKHWk8dEtirSUsbq7g9/Lo2jd/51sQhP00tcLGMdt3VdzO1Cv7wsxUDZvkIcxjeqYuFs+TpAh279m2GdA3jpGRfoIgxbYaIDV+FJKk7oYaY1hYWEBr11YLrv5RrbLeAygUKysrtNvunRUDsem29h4ffuAs87Q2rvdTCLJWafdVqp5CmjX0mNtSWj4IXntau172MBKZJrz7J323tFutJrlcnijykBJasbsnYRDSTtv49zipK4oiRGIgSVi7fovjb7xG3GxRzTt/+Uc+/1fcfbCatm4gzpzhpT/6I4Znr3Jk71H2/+JPwCePwcFtrOEY8SER5XLO0dalE+4xpHhCYGymX6Fcur8QFbCodeG7NCWXj1DC3wQD75OA3mq1+MY3nmV5pQlhATyPo0ePMtjPHVoDq6urgEAo57tg3YRA+AKUz/h4/2ZA3zh++mOIoYE5u9LUJFpiO8oJczc6BLKP5lofM23o8ztUVIcgggOjcGgs5fULBuIOQd9TvHAGfvzjq0CA0KWsXqqyk38NJHhpX4bUNny4dgO6sBuQSbfdEEik+5qVLCnRdnjNZop03ZcQDrlJa5EWRBLcAUO0wmULhJsxqveL6k5ElGQSY5ndVZrVaBVgrMFYD2MgVA5ZNnSb0AsR+CTtmCgMaDWb5AruBTvNJmE+Txufuk5QKocT+NQEKEJroB3jW2cfiOeRdDoYXxEEHnESI7Ql6JIOe3rW7v2uiRSDoZIWwMJy14hDuP2zE7h7lE8aLgBJDyEEYSezIfQkSIs2io4wTgxMgJEeFuhvu3tTC90tKmofaTONfg0q+6wSL48W+R5NRQG+Ac9kt10l7kLSbMWqHKmCJEOskuaGqWDRhFgBnhX4KXjaIX8bdTFmZrCS/S2VcofEaSs0WUuVm3CV9C7kqzpYLDEhFkGUlfYXIvf9oWamkOYJUgUNEjSa/kTiAc3UeXHL7HVXQ5dJ6FMDThQxcF9ynrtXHUJ8L8QzNss0dO7cGGy0ThcQgO+0rLs96CkCaxRB7N5A6reIVbdXQaFERJBCVHOWZDOVTBu7476aIEAIiE2MJz06nRbKeoQZ4k+l4srUAtUteYqlmPzpUyz/43/K/X/wHKXYoJtrzpfurZTCZx6BJ8Y4/frr1P73/8CtRkz0938NvvAXmZsYvCMzM9x27/d2lCCUoIJH6HvYNO90CmIIjABZBamRtkkqWsRCg4XA96EdZ2o8Ps1Q4ikIDJmUggVfoANoWosWBomkbETX+hGAWmbBWsk2EmNdsmDRc/d3wIKvM8p1W9MuKZcbajhmfTvs7kEGhSDIJlJ3b+pkvfgBHpGBoJPJDwtACWqBQSDIoZCZPkPXdAegmS3vQEKQAk13natlt0zL7dRJbgeKWHSvJaGg3RvsKN/N46Z7wZV8J7sP0hEU2i4Y0hcQC0MH155ciJ3AEJ7qbZbGSOalxSDIWyho8GK3j9ro+xDRrNfdhH9IBiyTXpYh+VzIS8eXKeb2Yk0/NrH83J85i1wpQWEEEtdB8fQ3qogghbaPZ3IYQlK/TsI0qG/w//mtR8VmQL9rTExMcOHGVfA8d1K2WUDDkqYp16/PM3xsgNS6gBBFTtP9jcsKFQRorTl/XvPTT/0pvTWz4ePfqB77XzNbb4w7VBhLmkX+bspZG7KaX3ad1mZ+8D5xHDu3K2vpJDG+7xPmcln4TUiSBE/liI1Bm4TIU0ghUVEEse5p63ueh83YQJ7nYW0WfI3BZP8pTOqUlLr2gUkI0iMIIU6h0YZ22xJXNJHvEfohiU4wmVOek9HMHEKEQEqBkoJ3m2bSRbwWiUX0nMK6J0GJ3OCixvpn88dNEGSbrVNlE71J53qrs0OHdj9LgY7qoK2GoOI23i5ZKzugBmLDOUtAmi2HQANCYzyz4ajzw1IAWcpDpBgpMNL1f2sr3eYvg+zvOgPV9buSXYt0BwjTXUiZcU3byCwAdfBy7lAnhewdIlLjkLKUktnVWQpnzjA3N0eu3aaEhxJO2/65b32LHXtKFB4bYseOHUz87M86kYIDkySdTtbB7h53K951zWqNEc4VL+tQQltod0AZRMHHR/7/2PvvMMuu87wT/a2w00mVuzrngEaOBANIkASDQEqkKMqkKFKyJAfZHidd2dcej6/t8Yx9PaOZsWzLtmzJpm1ZlEXLDGYQCQYwACRAEBnobjQa6Bwrn7TjWuv+sfY5VQ3RJCTKMnQf7n7q6e7q6nP22Xvt9YX3/d4XWRvyKBV4mz2rx2vAOrBmA7ji6pE24dM7h8MWFdLUpjVC4AJ/jWztw2OwWAlGGwSiVsGtnwtjMEbihEBYizBy7GAXaelzWesngSplcUIikAQ1318Isc7+raWv1z977TG9oYJx7iXb34aFbWvnP4rCd051glXUa9SONqS6Xa29up8Q4/cb+xqIumCo1/1IeVC+hPziNpyM4CW8mD+EBpx1lu7a0BcXQlBWFUEQsH//ftqTkz4LtjDM4fTp0zi7BVmrmY7jkxCI4JVhGvKKC+ifu39CRNGaC4LNlJmvgoTWOOsorOWJhwSvvlWSZrbWtIZbbtnCRz/TpdGYoNureOCrx/mrf/6wz1dl4X93I6wvuipTExv8ql2daRqxPoVc1qtG4n1eIuc8zDvKtkclvhjBqxYjK0xdqzhRL9jQIe26OYWy+dXns+GOeKX5WtMsqrfcmr0dVDXhq35bXYG1ghxJ4XJyaxGBJDLQabZwtkA1ApZFhbMlbRHQyhVtG9EeJPBr/9L7R5YWtu2FOw7Cdfs5E0NWOKYHGt2tmNQJNGOUFlipQQmcUgxqsnjTSZQSzFX1Q2oBZ3BFTiQljd7A94dXU2g1GW6eBpUQ9+qNUG64hvV9iaxABRBu2Acw1m8k9VadqZJI+eqYSiKMx16DsiCQklhYEFCKBCOhqpXNNCUoSIOqDmsh0iqU9VW+FA3fsXmJQZqrS3BbJ1YjjnzTCD9DVduG9gMfMAIEoYMk29AGklDUz39oo7oDJOu/e4hhNJY/NWo5VPVsloLYQEwLpMXURiLS1AMDVZ2EJf73oqmuOk8tK0IMSR1gczlimfuJfE8t0OuA9igzGAVsITBCUBHi1HpJJ4UkZuSF5AOOt0j3G16E8apqsfZNL6GxOAZDhSIgDQ0azaT196MvHfFewexgjdn7noZ/8WVOfOVpHmlobn3tnfSKkmeeOsG7nz+L/KVPQ0Mz+e63wnt2kjtLOtNCETE3GBV6V08fBPVCaxYpQkoqHWBQuARIFNol9U9WQICpA7oxAaGRiMKviYbwLnhVICkDMDgsBm0MSghC6Ts4aSwwWAJbEDnJhPHvb0J/xcLS7zMztbd8KOrbIHzTLqgVBQPlA1+SQzLigTqQlfDtQ2f8TYwrkILKVT6gh/UGZ/0zNDEc+d9mIAQrsU8amyjCKqBVb4CpKsi1JIo1iICpUdUb+0ROVf75VLryaVxQX9d6qkTk3rxoogiQ0mJlhdMla5EP8jNDRYgXhiok5MHIP8E/06H1j8xknWhYaSm1odQOgSBy8uqN3NV4HPIlmg//LYExxbPPaEJ7E0IJUrtIEsbMzu7xF1fkIARLl0OeO7oAYhYhM4wzOGE9r8O16bxCJkBfkQiaMQYtpU976+wf65WfnnjiCeAt4+9XVe26Vr1AVTWhLHn88ccpikM0Qvf74hi5esPeWFzZOnS4q7IAsZ4ufr96zs79nr87scEzG4ExDoy/Lq42+1B1RqmUVwdDS1w9SvF7brLUxMSUosRUBqHrdurlyzz2qU9x+fJluv2UHbsPEed3c/PuLRRBwPJyD5mFRANHM3IEYejJZHIdp8iLwruKjcgjSvnSoSx9AG9LQh3C4Ar24kWeP3uGLI6wNxzg8IHDvyfj9mYmv1d/5ZVwODeanhhHvg2VpxhXfRt/5/ez/kZcgI3Qz2joGXzZ6mQdKA1WVt/zCS5q9apS1a11DNJssEX9HkoU1hj/UUXp5221pcJRjdbAuK3pNvx1w6evz91g/HermqKqPdO+0WjU9bOgpMRmnnFetbzyI4Mhxx59lPDJJ2kGTW5+46tpvPdH2ZxmzM89zPC/PIQ69yJnnnqKQ3fdCtt3YNMh3V6XyfasP6GXlnZu/R6NKitjDUVeglAEQYCsK7AgWu/UjDzenavXp6tJDMaQIyBQGGspS+/MJ6XECYsMA5zU46sihIDK4MoSE9aJ++g62bpVXl8nV3txjwPzumYuWEFV+bl4n/XX45bOgStxtu76jBaudRt0kuRVgW4URiXyqudbKVVXz2L92lnr9c6tBa18I8F5PX1t/M+O46zWUPsRbFzso87X+mJf54B8x+7AaNvdWL3/IZTo1sLnP/95nLtu/NqbN2/GWkueD4mCEJRmedmz3HVwI7Z0WGfHBi1CCLZt2/aDgP7fJkKdQdodNePYM9X9AnE891RIfwkakwlKhOQWduwzoFOq8hIEIYvnZ1i6IulslyjRr+9cXaHbOvOu55+zeg5WbyjEdL1cPC5UYOqHuUAQCodWgrAmzQyDCMO6d5ura/mQyu+74yRAgdL+X11dBZqXYObSx4VivUCjokQpiIVCBL5KM0Bv3DKCWIwmqDUdqykHOYNiDSEEphWgkARoQgKsLHwbsJ9z/+c+z5sf/Bx26BgC0YuLnLIF8rbXMXfDduK8yWY6lGGJbjWhKTmX+AcpxDOUG8qjd8syrjFicDoiiSEqQQYDNJfIfvV/I//sQ8ycOE+j0aBx+6vgf/qLVD/8ZgaB/8zVhjx64irtfd8x1Gb9Ae+4ulVfJfVGIL3tqVAYDTYIcEiK8Yblr5FGEhpQrgmioqgr7eaIHFFt6ETXQxaFdlQ1L0JhCWxFWFT1uvF+yb61bX1DXAjCwJGO7qOAVuwrGeksiIrBqPOjog17mm/lSSdGlAxKVVIpRx6I+ux9FdxwCokaxUdfgKr1AB3WAaeOF8TjOBBQqpKcCoejhfJy9sJjyKPO02AUyCKvVh6VrRpb9yKOwWjKoKxpIPU61jU/ZFh3IHTbf3+Cpv/EdXdL1+fdyvx5uyDyp5+ALCybKwmrBfyTT/Hov7sfESb82J/+IM//vXewe9MhQFP89Hs5U/4Up06dIn3sIcSXdnPwx98HM3MYZyk2BIfF2NY1n/eRny40unIQea6EVRKbSAyyvgyCUOsNib1fGrmGofYmjwATWYXQgkD580eCGmkQbwC1jay9ZPDXR+nKQ101lBXWmHFUx7gakaDU/iVGLtuiVXdB6nVaZJ7GopXfU6jquG0VTknS0FHgGAoHUqERNOr1EJfAwLfOReiJXhmC0FaeRwDoon6dQNZblEChsFGCNJ77EzgIqmR9H7N148bhh0tcTT4SIVKGGGlQowTP1Bcyg0CBDcaDBzgLw/oWRnbDZiACjCi5OiO136FSr78vDFfbAI8w9pCigE9+bIliUK/v4DKveeMqyuwibFYYm6FkxZmTLcryMEmjyTCvwDmCKCGvHNLA4esnXhGx8xVp/pckiccnpM8WRzirQHDp0iXOnIFABWNO1tatE+zduxdrLc1mEyEEp051X3aBNKq6rvqqf0nkejb5UuztD0Mn/iVv7Nw6vuVwKFSNSPqKpjSW3BhSSlIswTofjNL4Kk5KSbPVotHp1AQ5QS/rMayGZFk2fq2zZ8+SDR0yhFbQxmI5efIkXLxIURRMTk6ONcJHz4atq9KRXvaoU15QMGRISkk1IqEFPunpdr2P+enTp/0eV1VcePFFOHbMwwcb78NL7scroip3/l57zNFjyK7Ggn9Pk2XExK9bp7+fBs1Gn/TRvxlrrloPlYPCep/0l3OBqqr+Mh6tsGMISb4sY5Exr8/UJvGVHcM/43v0kq+NS3owsKQpZGVFXlaQezJioP2Xq7O44iU2rDZNGa6s8NBDD9FqtXjHO95B/K53sXvTbiyWylVMtie59c/+We655x6yLOPBBx/k/AsvEGiIA+m3cFPj9uMeW/1r5GNbFFAUCAQab7aS2pJ+lpEX5urOzEu+AHQUocIQJf11LoraQa+EauioCgelV7HrdjP6/ZTKeHe+KIoonU8W60L/qq9Ro2sUrsyGe5rnJWVpaDQgDP1WOfo/zjl0qAgCcdXaGT23pfHnafL6IdWaQAZoob3Kota+M1T7aUgpx/+/clWt2GcoCudfo2BkTuhPVIz/+zjAb2QSe4Goet5/9GUdGDc20Bs1pdzvqdD5jvj6H7h4DODMmTNIKSnqsuyOO/aN442suxVPPDEg0lHdLbY1z8fvjcYYPvrhd78iZh5ekRX69NwVslNDpGhghQZjcYF3SVtZ3MJzR+C6WxwSi1aKuc2SV91mOXt6DcV2KBWPPVLy+teAGtHHR2z1MULjH4+c9Qo5tOts86DO9Ao1eqBMjXEaX1nXbM4qitBA4ioUhsAUNRBfLzYVeBsu7ZPUUfYJ+qqKapQvKFuRgMd+8fO4ZBX0BpBlVFVKbkqy2FAJx0rpK7dgtUSljgkXIYRgYZtmaus8OgwZpkPi41eIraQsMugsoSLJll0aYhgYMFRkYRsbNEG1aRYNGs2YfjhkiEFHA4IkomUyHCWzXb+DVP0ewyLHFavIqiKxTSIxiRTTlFKSylWurJyg9bXjbCVlNtGQVzx36TKrx3+Xw/wErUrSKS1YSaVBytATgIRGOomzip5yvlJtSSILUe4zmSLwD3lQgax81yMY9SS1G2PFwuqr2ndGeZytOUw8KzaAKvQS8gAhJTiDtrnvDEhLJWo4RDpMAMoqkjrxX2z4MBlSEgBJ5bsYhdZjYoRzddscxZTKQUImRmS1uoVfl2ZLka8qZqu+D4AY8sxg1hyil1GkQ5xznEr8AlXOr89h6D9vq5AElSJO2h6ztRqCgHJSUDQFRWyQSLSNuIp15NxVFU83XUJaR9T3yUamAkoV4ESMEIJWO8QGNeu45ghoAaH0u/il3lliFLFQyMKwVim0iqmYotEIENpCWhIsr6HjmEvTisFggFnrUZw/T/Kjr+X22Xcy+fZX4WY6rNUQ2LZlC6YPb7uW4PbN3Pyqazl39hIDsYx2XTaLgOMnXmTz5HaQIXNdf489q7HOgrUA3aAqCmRpkdrR6y5z4fwVTF4wEzRQeUFUlYSlweE7OlkAvdi3WlsHdhOpALUiGVzp0bcSJpt0W4o0TXGVo6UjmqmjynKi0CFsTtX2ENrEyR6gcUlAHoZY5e9HnNes+iqFRKN1gXUFMtQURUGZZkRSs9C1CBGwGjrSqiCvcqSUzCrFVJAwMTNbPyBez8FaRVkWmEwyNIaT5oIvos75hb8WVziqupMHd4p5hDFkuk+W9SnTlCrLKQuwJiDYexApJdOVRQcCEVq01kTCV/xppCkpaQ8Lb43bCBFC064MlCWXJmIcMDOoCIxB26q28PXFXLdRB1YzKqosGIcqPCHNNb+H+dK4On9pRa/BwtICGLuVMAwpsgKZPMq1178GHVSklSHUvvPw1S8YMDuoSm8QJNA4IwgkWLMAHPpBy/2/dTSbTV+VSz9fbqoKV7dQiqLgwgVfJVamJFYhYQg7d27GmKc8flWWHD9+nMHgNUTfJ1nBs5jdGEP7PVX1f+9jhEvXWJ8WGh0otnV8CpyXjjhokRTSU5lLAd0+ebNPGIZkZcFkMsnkVu0Zdr01Pwo4N8nb3v52+LX/m/zUAmlaMLlpkr1798LevTQ6HVDQmmkQ5w1IHEZ6k8vS1PiZMej5eTrW0BH1DKZrQdX052EgaU1g5DlWmy3atdUgFlqtkJnZWc8LcA5pa/JXXT15v3H1P75MH+GJknoleKKjdCCc8E+Qq8d+NmJ7L6m2X06Vvo6hr/+/qrbp1JFGN2OkCqFpofSt0mtmRnazdYJak7+i0XiQlYwxIecIGiWEFTn5yzq3iWQCifM2qc7RVAFWBSDFWJHxqn1SiPpa+U15+5btBNQ/2BuS9Qqc9ZXN6NLaoiBNU7TWNOI27bhJPLMJNTENu64BU0CnQ1Zm9HVBIlo+SQ79Zt6YmuK2e+/lNqdBScxwiE2aHNx/EK70PeD90nshroY5PMte0Ww2mZycJNYBW6dnIK08XlwaHxyUhVBQ1AG9LAY+aa+xc1REu90mmtBk7TbSCdoaWjmkPYOzKUEgyMshw+HQT52IANHwGuLUmLO/X0CmoREQqRxcAVFAWBRUOkBLTWOiA0HCbFJDAqbAWkvHOb+9D9OR1CI4iXBedzxLDUVRsP+avT6g14TttTrvNSMQcc2TXKeTGNzEOkOdEETCIPRktVZer3xZ+Otp/XorioI8zwkyP2WjY/0duAyMWeNCWpRYf+5Ge+/VJbr7zvyjP8Dx/PO+W2mtReH9zOfnQQnFMB8S6oCiKnj22WM418ZU1ZgHYYxBanG1+9oPAvrvPZ589OeEFp920zObWc0kRtbBNNTAJI99y/OHnTVIZVhcucyP/vgWfumXTtKIrgcT89Hf+gK/9H++BkOMwGLsEK0a43UghCXPc6IoHF8IIdYhbVf3dhSOMi+IrIHMwflLDE+cxQxS2rJBY+FFXxp21zyQGdf9ryQBKSln5ljUmuae3XQO7CPQGqyl1+3Snppi1fpMNpbK45K5BS0ReUH31Clsv0t7aRV1+qJvZJcFdJdobG9DFNIwAfQc7NxJYUK0aiNvvJbi/CLbwjbSKBAlK5/+JlOFhBY+qC5eBrMKP/+X+cIv/RKDcJ75u+/irr/4l+GmXbxY82/a5MwHFk6cRmeW6NQ5WFzDPf8iR44coZQZSVMyEzqmpqZQO/fArkOw5wbY0mKlGTHYu4PGn/oAT3zkv3IgbHP2wlm+3ZrhT/3w++HKFU4fOcKucwX0hug4grU16EQw0YTSIfYepHNoB7bV4EQSksiETTHoHoS6C8MCclh7/iwTfQMvnoNBClojowCyIWm7gT6wg+CWa7FpHyhQM5OsxZ1xMBq6FaZF6WfiXzgLV3L44jdhtQeLXfrdAQMVEHUmmJ7ZClNT8PpbYc88050Kyp6vhM5f4KFPfY5X//CfINy1BZIpqNnMvk2jydoWLbTHIR3IseubX4iTtVOg/syjsLiMVNInda7hJylEjgoEZDW6mlsYdomCEuIYUuG1EXbNgQngSj07rTICVTLdX4XVVbjnHti2Dc6cJl/pEp1dg3ZIM13zDIC0D7Nz0C/8a167i65zpKViy+03I0KfSAyePEpzaLxuwuICkXLQXfTBWPtqiFISX7OXF06dZPrgQdTNt4JWyDRl6omj6MwS91PQJbQE9BdguAYTExAEJP2Sa4IY4knIDNgQggkfsMOeFztYvITKMlSnDWXByV2b2POGt9bYgYbQ5zlLVIRo2kQEQQS5gUrQFhHnTl9m97WHwJSwsED2xLPEy10IYzhxBObahIHXsA/yOqjoTcxUkkshBK+6kfZtB0iLIUnUgqUehB30U08hVxaRwy5J9wpJaUHEkFZkuzqYvVtpHryGqt/n8hNH2KY7cPkS9FY9S71Y88+uc+jeEGZnoZqHiTZlE9g5S+v6gzAc0n3kMezpi0y6OolXAqIIMdVBFikz27bCDYfpA1UZEg/ayAZMOegPuiiVe2nbrz8OaUm6eJwkrAkSKyvQ0rBjD6ubtrJt9264skzxwnHQOWE+hOPnQQsm2gGcPQu0IZqE6QQmpv0kRBAz+cOvJ261YOkyaw9+Eykz2nETnn0BiiET8y0YDDzWPrUVxBAmZ6EooTXH8l23E0URSVOMzZiss+N5eqV8kVCYlFCFY+JgllXEGh5/BqY6r2PxyiWUUPyJ91/LzKzv8IWRonQBly8FrBbTKJn414v9RE+ZZpT5BW6+QfwgoH+voxE3GA6HONFESIm1JcJ5duGVK1cYlDFNGWCcodPp0Ol47H0wGFAUBVJblpeh1bZoRniH39OKArT2LNSXk1uFUQRFDmmPK+fP89Q3vsGTDz9CdvIie8KcRBmEqSirDLBkWUYaRTT37WNBBXQOHuTgXa/j2laDyc2bMcbQ7XZpt9uEQfSSas0hahBJCMEv//IvM7XWR504w9a8YiYMSLMeq9OKrCoJgzZXFjOK7dtpz+/mphtfzWvnZ5ANiUwSKA29cxd5+OGHWTt2isWVszT7K0yuLbNtxyRLK2fYtm0bt/zIT8M118KcNzspagnUispHmeGQ4SNP8tAnPs3Jp46iDOzZs4c733A7penTPf8iDz30EEc+8tvIyc3c9lN/noM/fDerzQnaSZvZe+9l64lLvPDlBzl88DA3/en3wvbtnD12jI9//OPIz36bcK3P7s3zWGtZEgVDaZmZ3sRr3nov2ybfgezsQyLJa8wxCmBlcZGppm/DHD9+nBe++CAvfvWbHCj8POni2gpTW+bhhmvZe8/ruGXfduREq2a8GQINywNDowkN0UAzoHviOV781OfJH3uBM/c9yJapWXZt3c327bvobN8JOmDhzGWe+/a3ee5rv0u5ZYLb33obt7/lLnCG808/zRNPPMF1195Ge9sctiwRtWCNMHad6fwyjsc+/nFOP/c8/e4aRVFgZRvaMb3AIKVlutVg8dQpNq8NabZidEdTVRXFakEjnuLhoGRudjtb1wSDwQBkSpwItgqDMYYD11xDuLDA1778Jc6/cIqZE1cwRQ+lLVqW9FYW2bl1G4N+wdpKzuUDW7Hz89x462vZcuO1oAXnT5zgK5/4BEvHThKt9ikvXmB7MyKwGcpVxHFMf5ix0s3p3HET5wXcWJbcMD3LxK6dPHf0KE9+7GO4k+dRqz2yfJXWZECarTA91aIsS5b7ffJK0ZzZRCOZournVKWiW2gKZ8jEMkIWbEp7aK0RzQarOO76e3/DP/BBOK76rIPKVQRSk5clGr0u/l+58aSNdJJvPvAAL37+y1RHn8edPU9HlOjAsKYGNBoNmpklTVNsMI/atJ384G52hZb9uyaZmppaB4MHA55//nmeuv+LrD33LJPdK8i8QosYQcDl67Zy4B1v5rWbNrO2tsYXv/hFXvzKt7ip3eLK88doakcYO4zw6zpIfcV7+qJk+803ktx8gNlbr2F/Q7O6usqDn/0sRz5/PzeGHVRVEGpJt9vlUiAxUx3e8iM/zM37dlGULbCaLMtJRIQIvIulMQZbFHz7/vvpXrjCiZOPotIeO85doaoqlrbNsDa7md3v/yDT09OEKyt8+tOf5pljjzKrBdtOXMTaknAiIssy5m2TtZWM403J5K69TExMUTTa/MRP3EvW77N89CiPfOUrnDlzjJnugMnnzzI9M8GKTGvBGY2tAr6ZLzO3ez9xs0VzbidvedNramdNu85vcuvTBMYa1Ab3TYMBawgCr+zz8MMn6Xa7aDmHEIL9+/cTx+sMfwQcPXrJz/RLiTEVVVGMdTmk1hx4BUi+jhtPzr0y5TEP7vuYO3lyHhvtrsfTUqAitAU7Nif8zld3cnhvgCiHhEHIxUXNm97wT3jx+D1IKTGc5df/zdt53wcg0iXGpAQqwJAwHJbEYUmgAwY14qpHJGG3jgUCpMUAKSWx1ggjPLPo0iIXTp+hd/YSc3/mrxDnQxqRpMxzhqHitCy5uGMbt/3Mh5j9E++FrZvJ4wSBprSGtbU1VhYWOXjwYK3zJGrSi0OWhkRqSpPRX7zIVBTBsedY+Hf/heVP3seepS6lXcXFllVRcqnSbHnPe5j623+BxsHbSKsIlOTEqWPs3buXZhBCBZefPU6SWS6dO8bZh79E51f+HTMzMzz8nrdy+zvex4HXvQGL4ErgMbo4lrTDiuT4Wfjd++A/f4Xzzz/PcwvnmLnuRmZ/9t1s++kfozfVIdYxgVuCEye58pv/mWf/w6c4fDKl0+rQ+AsfhG1zmOef5+NPP8Hq3DR3fOAD7PzRdxPIgAYpT37xPvL/8BmCrz/KtjOXaMQVzg6pqoorVcWurXtpvP+98IGfwN1xmIKEtPKkqni4iEoShiIksxlT3YzioWfRv/sgH/vYx+jMTPH29/4Y/NgbSfduIUtapKRsGZaIOGY589KxM+kAjjwLn/8CC488xrNPPkG326W68RA3vffd7Hvfj8CunSAUjpAiM6S9Pif/zb/hyn33ceXIs9zanua6eJrq8mUeG6zyqn/7z+HH38RATTEkwQGbUs/eXWuWKBSNem4811W9Iel6PZZEpHD3z3P0scdYFTmr0xH60HVsv/s2Wm+4gR27d8PCKqd++VeJ/+s3aJoBTe3IsoxB2KB1020kn/plsBNcefQYx7/0TU4/9TCdbx/hjZeXaIUtHvyd/5277rmHarVLutJF/M4XOfKv/j3TeZdZHJ1IUVUVx3sD9GvuZNP//PPo624kC9o05zaxwhINGkxgUacWWP3M5/nWr/xrrj+/xJaGQlRD8jzn+UGflV07uenv/QJrNxymcf0hWuEmFA2Ug5UrSwwunmDThz/L0V/7dbaYZaIYjM28tWmSsOWNbyf4yx8kuvU12MlJJE04V7F89gIvnPkGzx95iM1f/CoTT5xnemiYm52j97/8LFs+9D76M5tRIiEAVAZirQ9RxEBaoihirLPjLM+ceI7N+3YQx5pW5Rg8/C2KB77NI//6w+zNhmweDNCDZQAWIsXK9i1sf/s7mf6pD8HNh8mVBB1SWENbhgz6fWh1yF1OuHSF1rNH4bc+yf2f/jQrVchr3vMeJt/zJqJX30TRmfFBqbtKo1uw8Bu/xcmPfpzpF84xJytcldJ0jsAY8jxn+R/+MybufS2N/TupWgEVCovl1Gc/R/fTX2L5k5/n8OKAPWEEacrQDOlSsHn/QXjb6+Fv/mXYvptF0aQy0FZ+H3TkFKtdJhrTcGmVK0cfZPUrX4F/9OtsmduC+Bd/hda9b2W5uYWIiCYVDFKuHH+Mpz71Meb+0W9w7eYOV85foBMIEj1Jdw2efsst7P1zP8OOV70WtmzjorQ0ZIMOJWK4xOK541z5xtcQ/+Df07p8ntCktFAoo6iKiK/dvIvDv/gXmHnd6+jsvJa88MWaCrxZkyesSgQBQkBZFYSho5bxI80t0k0ShZLuIlx3+xXOnT1Lu+FwxTl+6zNv4O1vnUYKL2CQ5U3+1t+4wK/+0woCRUmGqzKCKETYEi2PMhi+V/ygQv8ex759+zh5so+1nmQxwlCklFy+fJmTJw2Ha0IG+C7jtddey9mTAVpr+qnl4x9/lPf/5G1+xrUsx1laEAQvW8M6DmNsXXWrtCSUCqan2druwPY9FK0Ww+EqYSFJTYoxCTrUTE5OMvv61/sTq2dLnXNkWUEYhkxMTCCRFHbUKZAYW8/fCwjqn6EsodOh0+lwbjjEWEMYhIgYEqlpuYhte/bA/DxISb/fp3J+k4rDmHzQJ5Ihc3NzyGSCzqYGW1yPhZlPsW3bNj7wl/4SzOwCa5FhVMPGklbUICBl4ckneeYzn2H+20epqoo9O/aw5z3vgbe9BVotEp34rLeqYGKCTW96E5supHR/40sURcEj//Jfkly7n4mpKd761rcy8bZ7YO9eelLTHXQRuuKWO++EXgiF5oVTH0EXgjjyPth7N23mzIXzrH7pS9xw7WHELfuwOqEoamgw8PjlSOhFtFpEu3fD9tOsra2xddcO2LsXtm0jCBT9jeMrRYEQDVqNGC5d4NinP82VT/xXupcX0TgOHTrEoZ/5GbjtJt/eLAr61hBHE0RxTBTF3PKe98D27Xzr1/41p77xCDsiPy5YFAVcvuwx2hp7H83Vfrfi/Goc3otyrPZXaW6e5fBr7mDyLT8EdxyGrYl/ofnI+4WnKdKkCGXJ8ozUCCZGM+xxzKZrr2XTtgPc9cKtrHz4t2l88gv0ih7nz5/HZRm62aQ9NQuHDvkKvyhYS4cU0j9/QRCyc9cukgMHYPNmGBgfHNIuSaseWZqbY/LwYSYmJkhPnGMpzSmrIZEQRFHE9u3b6dxwA52De0nDBv2sT2AT2olgenqa6Ylr4PYrdH77o7jlJdI0Z3KqAQxRStGan4edO6HRIM9zsJpkMmLabWd61+u54/aDsG03qM9z6uuPsLKygi0KcA5Vj6e6jdwUKeuWLGMtErRkcnISpXwiA4rmoUM0ibnuwW+x9s0HybKMhrNI4X922Tm/t8zMgNYM+j2iCYkcyU0LQVGTslqTk7B/P8zP45zjhhtuYMtrXgPXXgvNJoNyQJqmbG+0QTaYu+ceJo6fZOnSCnawgjWGQZaOxxC33H477NkDkWZ1dRkbB7TiFtfecQdMbeXY089TXXrct6iBJEpIC8fxE8cY9hc4/MNvJpjdTJA0kcojJg7QQvgq1lqIIjbt2sWmw4c5DrRaLcTevdBoUJYlRhrEIKOhAjbt388b3/hGzv6LT3L+/AV0PSVSFAVx2OHgwYNsuf56mJ6mLArCRoOMjLAoScKQ2V27mB3cxPL8POnCRVwFlTE447AuYH5+nj033ACbNlENh4SNzlVciHH3aySzIOV4PsDhvKJhzcc6enSVhYUFwijCuRQhBDt2TGMMoD35MsvggQcewLk7PX6uQQQ+xmDsVdNPPwjo3+W46Y6IB795hl66yZ+mDOudsKKf9jny7WnufRNoGeMMtBvwmtcXfP4zQ6oKhO3w1fstpsKLH4ucyhiUaqK0Zxq7kbbxRg6U2zDvCFih/bMfh/SDgoKKSIVARD6p2XxwC/QW0MYQ4yiFoiFbLDQmYPtuepMdLlcCRZNYgJGSyShCyIRhZkmUr9RSIZBOooXESUiRuOY0kRmg9+4guuFa4rkpknwZbJ+8n+Eq6OychO0zXJ5RhCpAzDeJgEZPI4whaviNf3XLJJEMCKZnKcQ+nDNICYODh0hTi7YBk0nIXFF4UsqJ5+F37yf+63+XA/kiDUIaUYO1e18F7301L9ywncxE7MhbCAEr4QTpzBq77trBYKlP+fH7CfuL3DFIsQ8vod56B8lrroHbd5CVAQkBrjnNuazLZHsT868yMOzS/dJ9bMl6NFzqMcy0yzZypp4+Rvwbn/SDqm94PXL3DijA9iNkHJO2ILcBCmhtmUG98Q76X7qJczu3w+GdZJNNLuUFSicEJP6291OmpgakV54k/bXfJP43v80dyz0EgnPbNzP39nvgAz9OMTnNlXqcqVmCsjG6sORZRrRnDg69lRvjiuONiOJLjyOEYNfWLdCZpp/3WEki0loRcHPqhXkmdeXF5V2EUYzn0rWnG2ERXpQgN5Ro8jfdgv7Zd8Br30zVTFiiIC9zdp5eZdAXHCqbhFgQKS0ZMTARYT9hdWKGUEyStWF6Fti6heTyGurUFc4//TQHZ25CNHbRL/s0oxixZQ8ubrOzsEiTIk1BrGKi5jTJ9DYImnSzhCKIUApmWxPkwJnhKvMoGvM7mJiZZ495EeMGVHUQaXSmMTPbYMt2imSGPh2IodMDVuC5hiWJI3Zet53T29rcWDZo9gzxYkZoYTCZwNatPhjaqVrjABYTSJVEJ1PETDC1bxPV3BYmyxaPPPIIt+QdSBMSKyhwFFKQx+C0pq0VceV1W42sEIHGaUVnyww28Cx1KysmJmPUDbvZ9lPv4sS5Y7jn17i2UojJaarlAWI1JVvLmKhCkBEyK2m2miPJRxpM0AWWewPyasAWa6Gb0U4mCH76xxi85TXEc7N0VUiuwAVwEVgrL3PNzh2wYzeJSUiGq0QEFKQIBMFkB+68mawT0QeWWw20lhSAmW3QziOu+akP8vjSMlfOXKI5WKFZCmaikGZeUA762L/zfyN/bo2Jd/8YbJplkBX00iGTU21Ec4I1BIUOmJw5SNBqMDF/CLH9IBevP4gZgpIBraSF7EywvDakqSTRjbeyp7mbweVFmrqAElyZIZJ52Lcfdu5nkLTpDg0zKJzTrJSKQRjQiRLU/kNE0QzpmmFzqH2xIBQOQWNmBvYepNvYxHJ/wO5a2deNpTvlOF/zY83eIdG4HCkkoU4Q1s/vf+Prz5GX2+vxwa+y99BFtsyDkAWOgtJWXDrd4sVjs5TBKlQaKWKkDLzYT5kyN3/uFRU35Ss1oP+jf3CNULWrzXgmvc7CFIonnniCXm8D7izglltuIQgChlkfpRT9fp+VFcZV+SiDs9ZijCFN0+95HmtrXUpjxpiKr6ZtPdoWrFu/ASEhWmvCMPTZbZrSarQ8ZGAqhs7S6/W8z3ISEYba431SouoxjxHOXzq3ju8rBUlClmWYKsMaQxRLJjqCbrcLjQaxise64gaPg3mmuMDW51/hjSJmZmfHHYuiLIiiiGYzHs+IE4asPfkkX/3N36QsS7Zv2kOoQsqyZP6662DTJgr8Ri9rrpas/69UAe1rrmHm5ptpT03RaMRoDc899xwLX/kKDAbEYUyWV5RlSSfukLqacX3wIFprf1/SFGscaW9IoxERRRHPPP44R77yFVhZIYokWktkHEMt2BdpSaRrLXohOHnypK+UY39tgiCgxHl+dwWEIdXKCvfddx+f+cxnWFxeJGm20FozOzvLxOtfD8vLDPIBCkVTJihVb/TGELWbvkLJU+LDh7nx3nvpdDosFKu+MlCKRtIgJiZCEaE8TqDlf5Oluz7n7GfdCQL27NjDHW95C60bbwQhGBZDHI6JYAKaTaIoIoxjcpszKAeUNvfPTI3fynp2uUg9ezi+5hq4/nqEEPT7fTDGV11SQhQxHA4p6tnsEA157tdZXYU2GxFxDL0c+rbE4ZhsTNJoNmF6etwJ02giBC7LWFhY8O+lFFr5UaYKyLp+Q56IFTExKMWFCxfodruUpdc5VlfpZFvchvnsAOgkUFYlQ4a4IkPv2cPk617H7OysP5f6fJxzWOeln0bnOKrUN2oAxEGIQo1buErXGPv+/czNeay1pMSuLCGEIAxDVlZW4OxZ8sHAv04Ftlifv5bARKfJ3PQcNBoMXniBtbU1dh84QHNqyr8HkNZaDxrYMjUPa2sY4xnp3gVOjdcHxkCek1e+Td7RkrB+/quq1oi++WZM3Z4HKGw27nSmacaTTz7JyW99i4svvuinI6LQj8WV3ixFMtIMCKDVYmlpCQYDOmGH6eY0raTl9ZgcTEw0iJperXPh0iUaScOPBipBgYE09edV37xOQ/lYLSCOA+LAP6eq3fY6GnHDEyrre1RS+r2hZppPtZrr97XWhxBifXZ84/TIiIk+4q6kKTz88MNgzPiz3nXXXUxMeGVNiaSqKh5/3PMpVL2XjuJHnudUZcGuXbt+UKG/3KPiJFLvxJgAEYQ45ygLQawmefKRE1w6DbOH61a8gEPXa7bv7NB/NsPZFoJJnnmqx+xMmygQfo6YlMqC1gFKhGMFopGCZbUhxVEWWo22H7sxEJXKS1cKWY8rSc4GlwncEpsrr9XsspJJHTEbhTBIMWXJrA4Jlb/UUoWEVeUxelMLcEtJ5ELCqm4YVBBKQRiCTUMwKYiQEk2J9mp0tmTVQZ4k0JykQQOB9u5NWb3TOctwsEYuLESTWGERYQDxJMWgQsqEhlOEUmBMxqA/JFEGegsM7v8CsyeP07FL0E+5oIYsvfE6bvvJ1xDOzrO33/HBvKy1ugW0mKEXgbr2BuzPvpEv/Z3P8aorOfPTEfNnurT+j8/B3jfA+/fTTzQhMA24QUTVmUM3A56V0GhOMaMnWF6+BDHIZkB7qWJHdpHiSw/jdm0n25qT7DwMrQ44mBt5pK/1Ic9gKiaZa2ETAZEhLA1zSGxtUpG3IDIS/Ruf5d2//gnsM6eRMsCYPkVbM3zrrUy+5VVcjuepgHYOHUc9rB5SaEuOI2tuY2ghOTTNpn27ycqcx//jRzGp4UOrJTJNCJOAcpQ9N/xs7KryG+xkFaMqiOv58XZWBwGhwIR0hzm6PYl91UHk/Cau2AhTaibOlegrq9BOOVOtMa9zAlmiLQSBo28zEJbS+OEQEUFPes1seed2mhcP8sCpKe5ZUXA5Y20O8nzAJnIW45JVUnThk6qmrLBxC+KKouyjijatIKQFYAKqEpaKAQuqZE4VdBPLYNrSzAw2c+jAIUJHPiWhozGVRZfSCw9t8wnM/DD3uLbySe5UPEkjL3FljtABl5Vk1joaPQsio5ARUgpYSJmYSJhIG9CYYCmcZnDDNDtfXfLAl+5DtVpM6diP2RUViRFopSGv5RUZQKBwsfGTqJUhVBFhAc0qZjntYac7yFDA/u3Mv/0tPH/hIsGLXfJ8AfIe1wjHqWMn4dtPEt10PdHMBC6wWCOQtgKnaCMpSuM9BJ45ytKJo9x942EuvXovOGggiQrYVyv+dRVUtgIlMFVFZ5CjqKBKvU5LCC+4PvvCgoaxaOWFdFYLKEuDEA46GjYnPKLXOLRNcguTZOcuMxlmiEgwUcCrhgXyMx9lbWIS5lvo7ZuY0kOSMEAYR9VPcKWBRgmtBKE0hBFNNKawKJcCAYPSMrQWRUqj1aYsS1Yqn9xMNGGgII0y1jqWjoSRuV9SKwfa2mixshahBFWWMdQOU2QYAzOtElcG9DsSTEpSJ3RO1ax2YWoxmLpKrw1zhADrPKbuJQklVQl5Cs8/dwF0gK0Mun2Ot/7QPd4whwGSCqkMn/4dEEyDzhBeIcQXSNYRyEmuvyX7QYX+co+iKGr94lrm0zmsLdFac+bMGZaXazlF6zDWMDc9x549O5mamhpnZUePHmV1ddWLE4j16loKSRSHL2MMWWBKS1XUZttqZIzsJbuiKPLzo0GAAHLjs71WqwXau0g1atpkP8s807goIM99tj2SyDLmqrtSi+QRjMadalWiQAaEQUgQSKSsM/GqIjPZGB+sivX0tNFqkSQJjSiondJ8IjEcDq9m1gtBkiTIKOLSc89x//33e8UprbHDIbOzE9x+++2E7TbVcEgUe+Jw2vdiE2UJjQb0B/51Wzfe6DX5NfT7ObOdSYqi4NEvfIHhmTOEdTVSVhAnoBuN8fXad+21cMMNRJEmDANWV/tYWzLBFAsLC3zsYx/ji1/8ohe2qSxl6ZN+peoWW52hDwaDdWWn0ju7ufrWlaUBKfj2F77A0WefHWtYL2ZDGs0mW7dtg36fjIyqThacYayIpbUkVN75LJL4CjYI6Nx5Jzt27PB/By6ePMmZM2e4tLTCyjCjSL3G/fdUkqvvX2dmhi27dyN37AAsly9fpqoqGpMtwulpaDY9LiglcRwThUAc+YpCSpq6WXeoIPY+MF5lccsW9uzZM+4Addqep8H0NK2W7yoZ42hqQPnZZepqVNXz3/kASj8dyES7SZIk4BzDoZ+xLsvSFzVyw5y9UgQ6IAwVkYbCOC+8NZ73l/W60agw9M9r3RkLalUzEcdeBc3BxHQCGZw5fZqq26WiIlEJ7NvHvn37fGW2USlu1Is1Xi7N1s+flj7hzrJsLI8nA8Xa2hoLC0v0ul2IY2buuIOq8t2lOGmhkBCGHD9+nG987Wu4CxegLEmz1CccSoHydzoIFLbf58KLL3Lp0iWCG28kIUEKb4EbhrXSXA7DIURaw8yM78CEIYH2sGOiBO3ZNkEAYaOBEII891tKEMBES9FqxuPPGIYh1157LVM33USjEdPr5QyHpa8nJiK6Cz2+/vWvc/noUej77qZWAUproiZE0bqiYDl62MB3FQLP/g7DkHY7ptFqgZTkZU4QBEy2QE8kaO2v7agDGI4QVOVbCnleju+Pw1HWz+vMTEgUvmQqpNbTryeAx9X5d3qEytJ3XkZVe70VeJ+o1VXierw4DEMOH54iy6Ao6zWhNA8++ND6nHrdMcY5hPKaBXv37v1BQH+5Rz78BaEyASbDDhbADVAdwTBYgfj1fONBKFQfHVaQp4RZyc9/EKrsaSrniKdm+X/9r0dw05MsDGZQbpqwqGhKg8tTr/tbixKNNAtqXS8/ly49/K5i6d2rGsJrEzeBpoCOZFO/ic0qrCuopNdktlnOxf4A5uYpdEJqvflRkmeoyRCbKCrtBSWKhiaTJUVYYXTpz0k7ysgyFI4yHEJSgeyTqhyrSmyZo4eC+f5I0U4TqO1UtQa0bAMyAqdxRCjRACxaGhQRsI240/KJrICyqlhb7fmH6uwKl/7XX+GD53vsWe5SBCEDqTjWaxDc8mOk4U6KcHq8cpbsED2XYJIBSMuWSNGoYpi/kW1v+QvM5vtJ0g4uXcVynn1fv4/Gxz7GtLPMDHs0ZUFW9DAK8mQT13bPQjzE/vL/yYN//x/wLR0TJS2kyim5woFohVcdf4bX/M3/B/7S30Vnl1CqZBjAioVBK4aJBqwssxWHShxsnsKVDQITEBkwa5aWUCx+6j+x677PclBl3pXPDglostLfTvXjfw43u48JGzEpIY4zb3HVLmDCm5tExlKVSwh6zE1vZ1E1ye56PeKv/0XO9QUkbbbs3c4NW2e5dWKC/WHMhbbkxVAw0QvoDEIPmIfQJqJN5EW2W/g5306TD7/vDr7+N9/PsmkCs9ywZS+bw5AyKmF3BFGEDpq00yvYtOclVAuBDQS2MaBRNUkMTOqcgCExIGlzbtsB+m/9MS4fmCUVFaKAqGyC1qQVbFvISZAsVrAQSLokuKCFi1pUuoDIIdsWYq+eh7WEQnl1vclpTKmxQYdCBgxLjc46bL2SQNCEQjOZQyOHWEEpHVkcMNgyDTKgMzFDvNqFwRCVJPREwdSwSVDNQjyNcxDnEOaAOcWxZz7GJ/78X0EfXWbexCRLFrcppvO+H2JweAc9ckQeEGaCVDtyJSApIMoQ7QZOaoQJCFxA1GqRyQoXFSALJoaW7ORFllTAkmjBHTdw3V/9n1i2llwF9ALLUGa8hSGvvf8Bus98EeSApGwiMlgZSNYyiBjQSM8hn3mBL/6r3+Dzd9wGf/OvEdkWk0Qkdf8tbBlkYGgFhmpYgITutKLMFijlgFyW5NIxuDhkV38es1YhigwlB7hiifTUGouPn2fxGyfhkRTuf4Gi1+HFbTfDz/1lHnrX+/j31xwkKaBRSgb9nCCAdzz2CPPv+/Pwa79Fw2qW8wFDApaAfgfypsboNeZaPdAL9ApF35Q4aah0hg5H4pgBuK3soaRZCOjHsNyklbfZ7Dah3H7otyhK0AFUtoQIkob2ap0yRqTTJI0MScHKskIXEjlUiLSgU0xBOUVYVYgaidUqQKsCKTJKG1FaKNQQGw0BgRaSfNEi8phBtYRtp/zz34HL7ucgv4gyF3nrG2P274aGqmgyDdUcC+e30s8a9MtJVHiIapCQdCxKXaERrBC60/zPv7D9FcWKe0W33EdZfdxuk5kKISWmylC1n++3v93F1b1yHcfgNPv21ZV91GDQ6xHPxTz1FLz6+g14dI2DSP74H6OMcWSCZNngVPYylprWGiVCXKM2kllYYGlpiSxNa65BzfaPY4gi3+XYkC0nSXKVC5Jzzre9goCZmRkqKrTSWOX1QnrDIa0LF1BVVWfHG/DMESs1SZB79/LmN7+Z4qtfZPjlr5IaR5J47WspJWVZsvTII6x94xvMv/Zt2Cig2+0y12n5zCz3FUKe557NHteCXkCzKWEw5LHHHuOWcdW2rnHe7nRQQYB5GSIFzaA57vo457DCsmXLFu6++25ormN8wlmPB9e/Rrai3+t4z3veQ6PRIKyrYmP8/PiIW6JezhoZO/yuv9/2XbtoqpDETRLPeXEdf56+szX6Nd1psiYqrPFViqlKiswRh4IgDEjT0iuACTmugmWNSadpSvJ97jCDdECpBFZ4AYnhYECZhzQqb52Mcpw7d85j2HW13Wo3oQG33347VUPQmp2tdcQd1jo/EbFBi/+7HbP79zCz0iWf7Yxpi1M7dsDcDga9M4RhwHA4pCFjqrzHyZMnuTnLoIZcm01fbVdZho4iePpp8jznda97G9S+EyMG9tg4dFQFvoz1oWpFR6VKgjCkHQX0dcTC8y9y4sRF9it/P/I8h/l53vRDP0SoKsSR4xhrabS9boEoBSYf8PAXvsDem65j+p33sNzv02i1rtpGRhr43unxe68+gdfLz8houBqLrmFxY3ynRNtgXNE74XDGIGqeEy9rhX+X66O8X0DS9iTFKI7IsTz66AkGa2sk0rPk9+zZs/441iqGx4+v+o6NaPhOTxCQZUNMVWGlYG7z3CsuHrziA3rFs9jsELi2t+4sSmQjQQrBNx9+hsXF2wimg7EQ157rYXbbWRZW7ibt97Hpbj7+0SVed8sUthJIWrVF6ZV6E/8fY2Tr6hgS2QCcI1WSSnqpTq+eOXq8tbflFRIjLWLkgCgtRkI50oM34Iwhq/2SI+XbeMLgZ2xH6pfi6mfECr8EVCjQJfDs8ySnzhMWGRGCrLTkQUh32wzMzqKI64oMKCva9cjS2FWO2m0lCQkObCanIAgktcASw7U1ykeOYJcvIue3kiKowpAGEPVLwrUKFlJoNQhvuI7iT/8kJxliHniUG0pN20q22gFraz1WnnsI/c9/m2Y2TfP1dxDLlG7aZ81atucViZPMrjlYc9CqbcWtIwgEHD9J9Ikv0y4kRIIiqLAWhqEkODhHMKWhtLSQ6w+JFGOCTk/6pLJBjCpczbPwVlh799zC3l/8a7BzJ70wBjTtgSaQMKP8y3hT9e+tATE5OTn+s6mzqzAMX7YwzZhlV1tcZlnqW+MWprZu8VMDQGUNlayII4OKLJEWWCRFOvCEw6hAKYeyQ6octLIgmyQmh0GBkhVCOch7SIbEoaMRKGyR1+5hKU7WPoKi2rAIBWrDaeIswlkcBicMUVPSVyWlzqGTolsO3fKeB/QyOH6O2QceJ+gvgc1AVTipEFIQ75xf90EvfRehSQBYqtC35gSBdykbn4B/WErpaSgCsHHI2OhPazh8iIvvuJ3V3zrHYRHRLUpoaZb6PXZ9/EG47Z1kb92MRBIZEFmBDlMIFEuf/Do390O2v/deaDa+a6Iu5csw9wkr+kVKXvRJkoQomqS1PcYFuyibCaycJptqsqglTE3A625loil5YvEiwcMPc3OpCKqCnJxI5TQfeZLhP/63bFZNNl93Hf1WCwPkGJ8M9yUMFKFVBEHkLZrqCsJQc5c1pLJEUqClw0lDWZSYoEvlFqFYJQ6Surjqg8lJXI52gZ+bswZ0yURDIwZZrdLh74sT1meoUte2uKMrEVzFbh89tUpDv9ejNdEkHwxQcZtLl+FbXxuAVaBWiEXFrbcfQir82tRgK80DX0yxLkRoh626oB3V0CHsBFJd5q63NV5x8fIVX6Tu27cPynyMr40Y6wCXLl3imWeeYTSmng89ZnvXXXeRZRlxs0nR7fK5z30OgRhviOvzif9/UqFvYHKO3cBq5v/3Oow1VK7y7FHn6F64UCvtBYi6KtTaz9XTaq1joaXHEccaARvOZ8QonZ2dXfcHN34vNMZw4cIFX1Hhlegczsc2Kb1842BA1u3irKV1443c+c53snfvXlZTz8gWStdM/oSjR49y5IEHcEtLtCYnqaqK5eXlDRm6Zzk7C0Xh6tli4NIllpeXx/yBdcKzpLlpE0EQ1C5//B4/7ZEjnt/EvH83w5JqkJJ1a25Cja2ti1349snIuWtsjfW97k/Nwi1HuGWNJzu34bN8t6Nc77JIIcfMdjNiC5cOl3sWtdYaNtxPIcT4FEc8EcKIRrtNDYpCFK2vwyAApShLz0YeDIbf9/oeYb1+7tcwKAakZTp+loff+hbHjh3ze0K9Xquqouh2/cWuKswIYNb6ZVWVV59ARlmW5Nauz7BPTLDluuvGmHIkfVIeAqdOnaL/6KP1fWfdtTOOSS9d4siRI+zbt48t+/dfzZvZwJsYBfOXu0eNpmo8tu/lC9rTTaYP7IFej+FwSLPZ9CSXZpPrX/1q7rjnHjqdDqvdHgSBD4da02q1ePrpp3n6Yx+DtTVqSfZ1tzVTfdd1a+242eWr+DhGSM8hGDH5N9DPvU6HlP7+BoFfT0pBUbCyMvzD2yPr5wjg+PEXWb5wgaTTwRjD7OwsN9649aq4MBjAQw89RBzGYx7XyL9Da40xhl/91WvFKy0evOIr9OMnbhNR4/MOsZ0gCBiYCiGaZNkQySz3/W7OD72pLhidRGv4E3+y4CMfuUyQzJDZBueO7aU3EMwmoc/UA4GUQ6wbIEXnf+wHLGJwkCfOt5u078ZK6t+FqgXmJTiJtviBH+EZ+bmui2LnmaIjPkAp/TWJR0X5hgrdqrot7yCQMXmeM+j1aU85WifPsadfeANi40fblGySbdoEc1MoJM5BbvvkVU7TBYBGGt86cEJhnEOKioXNCRNIb/VpfOY+5zT23Crnu6eZ4iAQYRHega6pmJqYhGaLfnMaE0C87zDqJ9pkleP5f/tbFE+9wCZXMaOBNOe1i2ewH/kEIjHwcz/Bzu0tkjQHk2PxAQsTYzRIJ9AKjFtEH32KO1ZzQqsRpUUK6IeQywo2121GYdebGcpX56WU5HivbV+ha0TsXdPSISx0FMYMmd8cUxQFSiQYZYiF77hUtpYex2Gc5XvRMpVSvycIjUg+v5+kdGQF3IgjLKAKz2ZzylE660VQpACX08u65JXXUGwqaDnQgz4ceQG+/Sw05r1D3ULXB1GloCH9Ilu4xJ5KsKXR9HLJxsc0jaGShhCDUb7aUwqC0Z4dUptgg5EVqajQoaU1pegXBpsuwNICU0vLoFtwZQCPvYj71d9i77PPEk1vgfaQLgNU0EAHflwKGyKcwbUVoiaRViajCFOkkDRprXvEOkeAocJ5w0QJSTMmjGMW+wOmO00q1UJPCOw73sSV+77Eli9+mcnEsuQGhJOweWWB1m/dBz/zQdiymW4DysAws9Ij+sj9LJRrTL/mJrKoiXUSKYTXvhAbgnrd8h3Bid+VZ0SJRNLSNVHRQt8YQiF8d0MWdHXFQDiQIZdm2jRUDB94FxrLk//4X3Hj2pCpOMLmOftWF9mTa7qf+gxMtun8pb8GWxoMtaOkw1BGoCICIxFGorFoIyCojc2wWGkY6opEFnSHBbHz1CPCjM7qIrz4IgRR3Xfv+QRBO2hNep9fa2G1z2YJUeF9LoWz3l1RSdCSQVTL07tRb6CW0BYjm9zRqGNJoxOQl0PClsZY+NZXO+C2E7AZa5/ihlctsWM0fSZ9RvLiEc3RZxvIoIFN+4iGxBlDIDcjiwobfwN4yw9a7n/QDCsfDrG16lqWZVCVRHHEgw9+DWNeSxhCHPuK4nWvex2TU2dYW1tDR02kKnnmmed406sOjR8cgaIoU6KQP9aHe0lWX/dzGQ1wvByMSynleQeyTbfX869jDFWZIwLfVoqiqPam940SO87ILXI0hbCh++HKygcj4RW3dA0xBDqgsILh0Eu7Kt3ws/PGQG1U4yupDSfZaLD7DW9g97klzh//MEWaQlOTrVUEUcD5xUUe/MxnOLhjhv1/+k8wNz8PzyyPKyicYzxGKhSVg2p1db274JwnQCqoygqiyGtAq2Dcrr6qQh+5ruEwGAIUQaDIpaSjIjLlaCBohCHdGhuVcr2TMvJYfznHeAZ2w/V2I2Wyl1W+Sf+5jMFIUCLybblRV0JKAiHrhipQz+RGQeRniwKfJKbdlNOf/zyfOvcEgx5M6YS87133ms0mPV2R5QP2xgGt547wvqGXzlTB97e+19YMpcab06QpS8eOcfHCMmcfPcaF3/0mr7ry4nhCwzckSrQU3sWs7kFKqcbPfVmWOCyhCF+eypfw96rf79NuN73cpzHIXbu4+01vYvDFr2PMkNx4B8FYVpizZzn/7LPsnN+E0gEiFHDuHF//+tfZvn07XH89pSmJVHP8HHkN8qtM4F5Wh600JUIItCiRQuLjnfLhrITWjh3Mzs56PYY8J1QzlBgaQcDOd72LncfPcf7X/z0NkxMlMTbNkSKi3+/zzP33c81b3kmU7EPNThAQ1HuMXK9ahbu6c+Vs3SKn1tVwtFrSE4DXhvyn//SfcJ/9EguD1HfB3MDrQySa0koWl1fYuXMnH3z4GbZF0mco38/+aK3X+VAKrQOWuvX8ObsZDocEUvKGN9yF1r6zIRBUpuKxx7z2gnEGbEkQtKiEQKEoSNk8O/uKjAd/LAL6zKaTXDjVoirnwQWY3IGawjjDsWe38MLzcOA6EGGOsctMNyPe/SNN/uN/PEsod2FKw8c+0ue2m6CtQcv+uOL9H3fUA6ej+Xf8aE0oLMpqVD2q7mfTgrE4BVRjnMRIGNYbbgi4euMytVOa2AijivXfhV3/N1WBGqGFgSNY6xK6AmzlJzqtQ2SKXhCAVcjCl/02kVgpkcogRD0qVgmsBhVoCidIE0tHOowpPYGp9FVvaAWpHdCoCQE50FOORZWxJnpMyj5qCC6ELEiw4Qztm2fpdRKudBfJP/dlpheWMFQ0TZ99Zg0ePYv+txY2azh8CzRLpHXYKIBAYEdWnTYnkP76V8ZQohBYSgVlJBgWOWApqwFxOIOxdSFRM8u0EbQrSXs0xuhW/MYWauTKAp2JLUTkKCsJTECcOY/viRCswmm/8ZVRtIF38N0TthEJbuP3isLbZMa/jxWXZRlBEPnXqm1ZbRRQ1JsegBaKOG5AlIMpsUNbw5XKC39Yhy0qLCFREFAVJWVe+PMxFUhBWDmUjL1DWFmgHSghUE4CCiMUlfQTGUEddwsBRkMzrHkhIw5BA9oGzqz2OfuJL/HlI0dYW8k4KKa4aTVgS78gjht8LRIgKirpyLAkOqRMLUEoMRUM6pE9JQIaYYIk9Vd/Y14lrLfF3WALm2ZDisLSMhKVWXKlqMIWbaVZe++9lP/lU6wc/QZhAOGgINIC+mep/tW/g927uXTNHE442r/9LaYePYX4i/fC23bRdE3fsWFdA2NjEiHEy+K00q4dJCm8nXEhrR85FBZEhQ4VgatooCCcxCBJHazoFvt3zcAv/EVOrQ45/4X7uImKyHQpixUmUtjz4jLpP/1lZt/7bnj3G0BrjiWGuQmF1GHd8pMjv1W0qeVXjUW5uuWuHE6KcfJkqhyygrB0aCVABjgn0cbvx6JwaCNpC1CNNi5fW+9W2fVuhhkXZqbeTSPWyRIgXVhzhPKahBpSEHLsKDz1qAD8JMbExDHueeubMCIDCSUBgwwe/GqMLfdRSB8mA1khZAV5SYjk3nfyg4D+Bz0OHDjA2uIUyCbWeSWxJAkp0lWKvM/Zs7D7IMiw8i5B0vKWt8zxsY+dIctKyirnS1/6En+jewONCdDa11cvxX//2FbotcKclHVLfSPH5+WQpjaSEKtqzGQNpKS0lspV/n1Gakz4eXij6+pxnHgYnPInMWLBjuZKCQNsXiLxag/W+vliU4ARjkBqBOtYWuy5ZAyLijgMgIr2jh3c8sY3cvLxZ+mdPken2cYO+shGk7aFY6dP8+J99/Gm5gzMbMFaS6PRqNnN/vN1u11mJrWvwmsMc6OKlDGeAe3nZV/G9UsSz64O10vRiMiTgdIC4bTvmijf0pZ1tR8EL+/h01qPlQ1H+Pmo1T7CBL9r2piWyFaArgVblFJIIdBhCFpjjGezj3BO6mqGsmSYWxqJd+ycmJhg8zvfyd/6Uz/iW+6VgMUutNoen25qSAK4cJbL/+Qfw+ceJM0Kku+PpEyv5+PGVGeCqXe+kz/5wXdBr4Jvn+Dsf/0KdtFrzfv5cUdAMOY3lGWJVKHXqqgDir9+/rX7/R6tZvJd3z+KIsAwP99ChlBsoB1NzMzAgQOcefYBGi1Il6ARKRyOBx54gL2Li+Qj0u0LL2Ct5ebbboNGAym9BgP6OwfulwvO5llGEATImv+gne+i+Y6d1/JfWVlhU55DmrI8DGk3QqYm56FYgdlZXve+93HpuWOsPPkomxsxQVlRab/2PvX5z/PafbvYf+dBwkmvJeGrdGqM72oOwEbujhCCOIblVUMDQzLV4oMf/CAzb/oR0LH3mW9rWF3xinKbtkCa+xb8wjm6jz5N+w+ju1vmyECTFYZTpxSXLl1C6ZAw9F/XXANZnpMEIQi/bl588Qxae8U4hB5zlCqb0xEJv/7P/oL4QUD/Ax5fue/NIgx+20l9PZWZBOuoKocVTZS+k3/+z6/whndsIhuWTDQmMc5w56vBVF/HVHcTqYCTx/dz5HGYfEuPAIVkAuHK7//kasEBKRyu9GSRIAg8SUcIjMNXhG7UgvJfgQ4wlceVnYLAeqJPUySerVvUdo+28FkwikBoBnZAMwgglgS9lFAHYCy9QUq7nZANSxpxQLfKicKISkOWlQRojDWIsiTIDFEcrzO0NCSNBqv9AcnhvSx97asQNyj7XYQUBFhmjABnkaGoxVmqMTlEFQZXSUQYUhUFWkUEStHp5ahIYivvNS0llLLJgik5fO2tkHtrw8B5pnOFt87EDQmFt9Julb6FeF5bCNpse++PsGdqlqf/2Ye5/JmPc7cAWWVsKis2rUQ89xufJD2zSvIn/zxbjMFUZc2K9Ztkoz1NP1uktWUbi40mW5zCiDWqoI+VkqAhwRWoxCv/DfOKMAyRtiIwQCpx5y6TXVgkcQF29Qgy7cHQ0c7XPPegKiFugIqg06FnFMHkLPG119PaNUeew9JK18vq7vjeoy//LbzcW0DW5Lg64IsaC7bW1iOAHjawWN9GH4UKKX17XQdESlIaPMs3FegqgNwQI8gzh4ngshTs2T6Buf0QfnuWwC6i3CDDEGcKhLIwozkdSTpCoXUE2hsSlaUkMCGgCYkIgWLo9dgREOUGESlIJdFqRcMFyDynCGAQwKIImdoxSfmmwwjXRP/Q69jxiz+F+7mf5rOf/SyD+XlQbSaqiOVBxul8lShqsEVF5IMS2wiwDlq5REjInQCZeE8WN8JePXExkKPyWCGVIglq15ISolBQaVgTYKanmf7QvXz7q/+FH1scUNoUNKyS8+a1IeX/9Wtce83fhm6XR79wP9dffz0X7trPjGoRFX6M0+h1y09rnReqEVfd/DHEUhmD0oKyXJewjoKWz+CNVz+qVJ3YK4HFooQhVo6mqWBo2dYIa26NowgnWEkU7R/7ETY3I77813+RhaefY0comUwsarXkPU5SfPRTnFu+wN4PfYhNzRAGqzjhByTKeg+NROChJefdHSdciHCK3mBA0tRUFlaygvPTk8zceNA/k0nsVTD1fv/30dxt6aDTJNeaoDKEUmFLb4YTOAdpQWc0djB+LuqETdiNUDoITRholgaKKFH83f/ls0xM3sLqygUyEfKWtzXp5xXTk4KV/hUmWrt45CHHc8+0GeaSKnDEUQNlKobDHom8TCPRwMwPKvTv5+h0Oiyt5Chdk1dqpnuZVly4cIHnni+47sA8lhQlFFrDzTffzFNPeCWl0ik+8Ynj3HH3LGuDPhONGKmDP9LPMArmV1cgGUk7ZpgOmWhNgBFkvR5K+Nw0aIZep7DOjGNi7wxUFLXMsYBGg3bbz4Mnif9MYRiOpzqSOPLtRq2Q2iFVjbc7B3lFWfnKfK41gZiaGrNCAx1SGkflKs9Kd75FbgChPJ6klO+3iTAEJYgj39t0acrKygphVZGoAJtmSAlFVTAxuZXm5KQnVFXfu0LF+JXqRlZlO3dyw223MX3kCMGFE3WP0uO/MpE8//zz3PiJT6yzwK3FWi/yZ60liRNIknGFnue5n2qKLEEQUS4ve3a5KFFKoxUeT5fgFtY4cuQIT3/1m3RPXySRl+ifOMbMckoQWlTssFIg4waLWcV5Y2ju3M91r3ot1wQRramAZjLNzMwkSv1RLbx1nHb815H/9/dcs+s/5qzFOruBh3I1DCA2rPONVZsc3UeAqsTaEiECxjbW3wH5koySGPsdn6Pxn++8kz1Hj3Km3x//W7vdJmwkSBnQWxvQbjUpa15jEEOVOXTzD7D1OYe1YkwuHZ3HXXfdRfE7n/RJaVrRCCGTiuPHj3Pd4iInnnsOIQTRDTcw05hhaIZE1fT6dcVfO/955TpM9nKdrRU+M6qvtW+mORAGVScEZVlCnlPVl1PUbfB2Q5NX0Ni9mze/+91U5adYOvYUVntFNYtldXWV08ePs/cb32AwGNR8FygNiECMFRgZSVePlNVezgdQqi4s6u6fWycGBkHgSXLfx9Ef9omiiHYz4cIVrw63ttZAhluxVcWb3/xmOh1dN9u8xfGRI0fI882e1V95yMsJ74qpUNx1102v2Dj5xyag7zm4ytJDFaHeRIbECCidBTnJCyc19913juv2bcfmEhkppqbhve9PeOiRJ1FuM63WHj7ziZh/+MvT6MRiyiFSxfz3dr/buLe9NKAL4XANgVGwRQoY5vDiSYKqQl13G+QlKIkTClGWFBhMK4JsiEoNIgoJlgYwKCgqRxgKTNdjq2GssUowlI5AaRQOVVmG3R6teIKlYsBmStpNjasqhlmFpYHav5dj0y2mrqwRxzElJabqwakXYWWFcnMbZx2h8DKtCxcvYTNHuzVNY6pVQ1gW0R2y7fgCWdGHKGRoM8Ig5KSNEW+4nuuCLSASBrVDYxuIBtAqPB5YKU84U5kfWexEDYwTpDogOXQt6YcShlHMVz/8rzhw/gJbdYIpumxfBtm9AItf48a+orgx84G+8vrXuXMoOqite1nbtJPw+FkMJTKFxFlUJEjPnqWjtMfIQ0VVWQZ5SqwD1JYprvvRt3HdD70RKsep+z/Cld/M2P6lJ9m0lqJL7xi03Ex4RMO7/+U/RO3Yz+TOa2DTdrIwpHSOobEIJ5j6I5ocHYnn2I2CJUKgbD0BYX3AwymEVR73pwJpyKUgJyZzEamIcSQ4NALBIIqIgTLQBFiaOqEQCUY0kC4DW3koRQZIFNY4ytJ4SWMFa9ogUJRBbbTSkPRDiUEggxBjM6wUWBFjiUiJkSTIUKKFI/zAj9AdLHLx418FvQnZDYhbAqMcgXSEK2tgoZGEhKHvVlTDDNFKqLQcDS8gdLWOU1kIZD1dMsqKnScA6kqgbUia+Gf58o2Hmf75n+Pyp56gVS6iqj6NJGCTzWkdfRZ+6ZM0nz/GkwenufV9ryOihSskxFdj5249SxhrRpiXEcvKmgdbG7V6ZWJbTzW4ktDlGJuDy4FizP3WtQbCsoRuAe1DB9E/+zMMww5n/3WPLD3JZieZyyStbAnzyCpVr2RbPkT1Mwa1CVqMqO2hQZgKLSQYibICckVkFaoMKIBShlQkECSsaohVAASUtp7cUIJQQlgVWJkgwwY28+NiogZNRM0j8jrM6juAE/KqCj2JO2TGSxA/+FUYDg4TJoJkYo1k4gr3vnMPgYTCSSLVYeEifPFzFUMalCQ42cO5kqoUKBehw+f56OduFq/UOPnHZhj7kW9+QIAnXURRRF7P0QZxzGAw4Mtf/vK4DeUqaLfhnnvupN1uew/xMGRhYYHTp1eJAjnWNP8jKo7qZPTqEaTRxtof9CEMGb7wAr/1kY9w8uTJcUXku0Y+7yqKYlx1ujqTjaKoHnPxDP+RU5IKNUGgCNQ69cqOsOHKt5HbNVNTa01vZF23dSszMzNkrhpjtkp4TWuGw/H5j1jaSql1dznw+o9SQqPh3eGcVzaL43g8833djTdC7Vj0PTPsGkRVCHSNZQEk27Zx4I1v5KabbvLvXZaowH9WrX3VPdZ43lApjPByZmY4dOgQaE1ESCRHo+EVV65cqRm868pdzjnyPMdlhd8xgwCSiN2vfz2HDh0aww+uViBzzrFp0yZmrr+eyYMHYXraz1HnA09m04pI/RE8fjWhYqQdL8Xvz8FZ1ozmkbaBdeu66BvX95i1vyFpHX3PrZtTI7X2mO8G9TpRV+Qbg9uoDX11AiwQiKvZ6XHMrl27/H2tcXRq0uDoQbnw1FOsrKxQFg6KP4AGxYaRMjeaR643z/nt2wmuv57tBw74zlhdsYqaEZ3efz+PP/44t9xyC2zfDs76mX7GZnhXkR+x9g9vc699DMSo2o0idO0RgTGYoqB0ngbicNBo0LnlFg4dOlQrQAqIYxLVRmvNhQsXvDfAiECp1++LJ79L3waT63Dky6HwjPQzpNjQQX9pp+f7uAZ5nlMU8Du/cz9pNkAIQa/X45577mF2NqGsynG37uTJiscee8wT6WpYS9VOnSM991fy8cdKXaU5cY48W0LI0jN1ArBSYdQETz20heXLEAYBpipQsmTfNT3uekNCGGvWujHGzvIb/7Zbj15pjHF/dCfv1rHQjSNLLQ2duITFHhc/fx+nPn8fu1IDuqJMDEYVuCSAiZiBhssMqYT0Qb6o2JIpWOh5BybrKK2hLArIKsgsha28nWJvgB4UtK2Ci4usJQJmmoA3QcgLR14quOMm8re9lpXGFH1XInVJGFfsv7IMR59HiiFKSV/FlYLpzhxTc3OoKKK/lrJ45Yp3Ozt+EfPNZwioGJYZLmqyWFmOHN5M+fbXQ9FGyvXZUQcgQ5RVYL16l3IwzFexIiMiJ3Q5GkFRCXIVwp23MfELf5szP/p+7pub5kKjTRyAyIC1VfbkFaHJIKgIXOk1wgRYJOzZROOdb+XCpCYNJEEkCS20hiWbT67Bc6egO8R1cy8/3GqhOm3SVshqU7DUcCw0KpidQm7ZQqEklSwQsUCEEAaKQ/uvIzswD7NboDFJGSeIqImoLTBx1X//dVd5YRnr7Dg2CcZ9WZQr64Bf08aEwUnDCAtRVpBUgkapaaSS2V7AbE8z2xfMDGB6CM0cpgaSZqogUzRLr5mvrIdoBHWwUgYUyMhitH+HTiVpGwidq3nKhkIYCiy5MzjhORaRFYgM2haa1uvAh5Wgmphg6fZbEIeup9IVRBWYik5/hXDtEjzwKCu//ptMLJ5Dqx5Luks5K/z8dH39jYRSOErpxtg5Rnl4SUClwUYV6ApBDq5PiCECchkz3Lyd/p97P89s2U4gZxBlgLApgVyjOnuCawYW/sy9sHc3+YICGzIsLYW5euTLWls7eflc8uXEDiNyDCWGAkNBxci5TNDAj4CGYYCIAoj8uqtqkyFlFdsczAgYIDjXmcTcdBuLP/6zvPiOH+H+yRZFJnFasEvB9LAHsQWXe+1/QOM8B0aADOSI7jMe7FT4256U0MlgMrdQWFoFxAaSAUwMBZO5oJGBzoBMIzOHzg1BvQ+M89Na6bLSxk9DjJUQnf9yof8aJQUuIGnMsHQZvvWtHMQMxnQw1bf4iT8VI0QPZ9ZI9ARZFvPEtzQLS3uROsahcBQ+ybAC5QK2H3r4BwH9D+vYtm0bjtxn31qjwxCTZSilWFlZ4Ykn/G41yqKklNx0001Ya8mKFeI49r7Xi6DrzOuPskJ/KblJCFBSEaoQTp7kySefpNlsEuzZ45WngnBd3W5qisnJyXE2i1IUNSHKnD2LMRYpPTZurWV1ZYXlhQWyLKM/7I89rlUUceK553ylXjPApZTMzs6itYAk4dZbb2VmZoaVwdC370dSo0eP+k1eqnHFMrKFK4qStbU1VldXyZaW4PRpjh496ufQMX7mXCmuueYagh07rsrwv9sxeu/CeD9oKbxPcZZ520JxzTXc9kM/xI4dO2q1O68KWbHeFaAmKI66ERUWoojZm24iSRLSMsNl9ipd+Reee863+qIIXfuXZ2XB0soK/X4fh0OjvaRUXWWMeQkVDOtuRhAEWDxLvarshsLZjj/Df2/MZ6Q2V700gXg5FdQGnYMxoD4iU5qr4OXfW6HznbojbpxcbIRYq8qPSbJB8vSl43psPIcNHIvrr7+e97///ei5uXraokI1GmAtL3ztazz++ONEUYSI/MierpHG30+lPpq/Hlfq9a/c5FSmonXHHczOzpLmqSefKjXuEO09cIC9hw6N1/P62haY2i1sBMeNVQUZS0p8j/1FjHX3TX1DpNhQ8dfXUwgBVUVe1pL3I2W/ukUvgEajgYpj9tx4I6++91727NlD4QqG+dA/eyNNeGOoeZjrHa9xhgFUrvY3eBkfwDIWbbJFBUU1vtcvZ4rj5XJAvvCFjMuXLxM1GkgpSaan2bXLr7uoVjtcXq545JEnkehxN6jK83FnKgkS7rrrrh8E9D+s45bbtqGVwhRDwmZEVaYgCkxQUabX8fmPX/FS0WEGXEGqJW66ZYpG22fdMlKcPhHw/LN4DEa4P5KAPt7rNgT00feKfhfRX+Xcb/5nho8/ww0TUyCgX/XoupyBFvQB5qaY27MDMdkmcw6Ez7bbMoRTC0gtURra022m5+boNJpMttq0Gy06jRYzrQlCHYOKeOGpIzDZhJuuhTKnzCvmt2zz6nNRRPdtr2bujjt9pl1aFCWzRR++8BCOIWBxqpYJrRVbdBgwPTvHti1biXUMy0M2LecIaYhFRFZa5nbvp/OBd8DsFLmF3gI0C2jl0AdWkoSh8kpUIhfoQjMxkSACS65yUpXibEEcRjTDBtmgYq0TsfyeH2XmJ3+C/ObrWBVgOk2qMKAQKctx4d3q8iHSViQqBGvpRTC4bRe9n38TJw5NcbQDaQIhklY/5+xXH/WiFlkJha9eW0HIZJAwrWImKkHQHcB5RXxFUhSSSkQMchhYcEWDaCVEiU1I10ZliiSTtEvPF2jnhmn7R9C+0+twQZZllKMEcRwcDYgSRA6iAFEiKEY7s4dMsFjpQGkqLamkpBJ+co16VLIU69VTHgqGWpALRyYLKgVEltKm9PpX6K5cosqGhMLPLFNUFHmOsZ663JCSBoLEQqO0TOaWlqk8ji38l4tKisiwRkAmOxx419tgc5M00fTbhdfkvv9hgs99jTeslYiWZChWWYgyLpKhypygsGjrA3OF9Yme2FD1ORgCGZApRxVVEBicKgnMEIdhqBIKleBuPcDqB+7BMkElJC6xdEO4NDmE994GzRaZjuhOJiwraAQSkTuG6QBj3Dj5W4e0Xt7tDckISJE2R7vSO3Y70FmBXM1geQ0zyHyVG2mchMo5yJVvTZgcla2RGGgA56caHDl0gPJd70T/4s/Q2nrAOy6WJTLWXFEli7slHfwlLoQj115HoOsK1oo+eTkgpYSgzvqEwcoKq3IKVUJQMgxzCgVV5KABRWBYKXv0sjW/DkOHERUOixPrX15Ew32HvGB8B/0/C/++aVaxslLyL/7ZJ7DpHHlakOcVr3njLlJTopVE4ufbT57IefirBQl7ycpap4ASoSxCKmamZviVX75X/CCg/yEd1113HdPT02Arj0MN+1DjGwDf+MY3WF4e1tWAISDg1a+GXbt20ZqYoSgKimzA8893r/ID/yM7vgPLXWvNYG2NRx55hKqqmJ+fBylJwgQt/BykwUCjwebNm2k2mz4rrhmtWZZx/vx51ta6GFvTAjTIKEK2GqP91jPKswxWV3nqqaf8Ndu+Hfp9lpeXiUK/h/UGAzbPb4Hbb2f37l2+PVdf38snT47HVEYz71igqHAOkpYimWr7ym9tzVeyI294QO3Zw65XvQqMIcvg/PmL3/uSJd7EISBAClnPFgt0pMiyzGu6hLDprru49vWvR2vpsXtjfMU+agUY3yUYsYmrqiIIAna+//1cc801xLG/F2VVMqx6PPHEE7heD+o5cOs8Ry4IApIkQGvvP87UFEE9zxpFEQYItPKfWWsG2YDBoPAcnjoHco4/VKz05bSIyrIkz/Or9d/FyxO2+U7rd+Tu991YoCNVPCnFmGPQ6/V8FyfLkEpga2/xsizHFaVSConyWPn3OEUlFSu9NZSSrK0NqWzl8c8rV/jUb/wGq6ur7Ny9GxoNBtkAg2HI0J/8y+DQuA2VsNjQHRjh/HpEzRKCV999N+3mJEqpuoVed3xuvhljDKvdtZoz4+/BmTNnxmtVjjSbR9oNv49aY+xyJ+T4co309FlcZDgc+kIijgkV42qdmsOSNLw4zUhEaXl5GSkle+++Gw4dYmJiwtMVamfFTqdzFZ3aOYfF81bSNCXPc79nvQzMQG5oQ2RZNtYT4A/JayMMNa1WwLFjx5jbssPrLGjNe9/7duZngzFZdG0t4+zZsxw/f5wwDCnwnV/qEeQgCJiaar/iY+Qfq4D+//kbkcD8FyQLiHwaHe2HoaChEugc5uEz+/kPX4jIaCKLDqqnmW/m/NxPP0d/ICmrhGjiXfzi//YQtjVFmWvcsASXYlmg4AoFOf3K0h344iwDMiqWTJdVBmQmxaUDqFZh8WlYXCLRDfrEDFXEUpRwpGGJKWHlMvHaIhmWExqOSlgkRIoIkeVw9ATqf/8F4rtu413nT/LOk8uEb7oebt5ORoQjolmGtFYc7NhJ8Fd/juX913OZBONigmabMO8x9eTnmf7l/zfR6tMocZlL6XlOBz2WA8OAkgW7BhcuwZkVXvjb/5i9x86x+e//Ctx1L5XUbJlvE5oMOVylE1sgoviptzH4f/4+D952gEcqSRRr5oJlwp//P+CxI5xIVzlZDkklFInmXLLMZbUE4hx85ePwbz7MDucoGls40wu49Cd/gvz/+jsMNu+h6MxiVwZ87VOf47Gg5Mk4pd3tM/XAkwx2vZYnlhM4+iTYKwxFxKKcYo0JMqYg6PjEJF9mcqJiyoFZyOjffjNL/+Bv0f2b/1+embqeyszTSrYzO3CwsMJgMmRNeRy9ZQVTQhH2elT7b2Hhn/57Ft7+5/jKYBOWDjEhf+bxFyj+7M/ANz6DzC4iRZ+0GuIiRV5vono4hObDDDtHsFu79NJF785WOZbmEx6fHtBcyREiZaEJy4nXfMcBUYiLI4b4KnBUE4+Kw6KuDC/blFUsPWDVFRRV6cHnwsFiBmcfZXPvOR5qpawGBukMVDmNJMBJC088RFSusDLd4VLQZCmKWATIA1we8IKO+TaOSyKD/ipcOMW8tKxpywCQOkGWimxbRBb0UJcvo4Oc5SxlYQKOx/BcCM/1nkdmF+HMs2yrlujFCxSUBC6mKmEhiDk73WHrpTa7J3eRx22OCXi8GfLtToIOBZ1+H557juuTJgudgIsoFkxEP5zkYkP61uyLKVzJWS4DLkvFAiGD9gTLwRoTYZf20cdJfuU/wgf+Dvs/+yjMTcC73oRZ6RPE87SYJqDptegJyKTAIBDECGJyEZJrRR5ApaDhoGUhcjGKDgTT9PMm/UVDwwaEZAz6Fz3Qu/8A3Ptazlchdthmwk1Q/Kk/Sf+e61gIJjCdmFaask061iSk0wlbIkVHWkoCVgg4IyQvKMGwBL1awuUh9thFHp1O6IUNVKVpOEEzdERuAcEKmhArm2RVy1eoAlpDaFxOWfrK8xxwc8jTl+G5x2lcvoLO1lieTTgdJWAjsAFWVUhZstXCjuEaJTPk0zfDl/81n/0Hf5rjYcDZPrTsPOHJKVz6DKvhMguiwQXTYKHKSWyXzZMpncc/yWM3TvFcOEAFkRekak2zvGknW89chMUltBacNauc1XBawGqoaTYFc+0KTj7C803JpU6EVhqnQgZhh5PRPGq5D2t9DI7lwSq2rOit9BFVgHYBxp7ByPMg17CiIC/hV/9pj1j/KEUfYnmR+fZF3n7XMlsBQYOiVGhi/pe/cQQdH6anJTQUheiCbZKtDinyL/DtY4gfBPT/DlW6x3JKz8AOG1RV5fEqa3n00Ud95WAMJAlREnH33XcjpRwzsfurqzz44InajMmzvtM8Jc1TCluMFY68Zrmt5xErNJpABQilahEEC8vLDIdDnHOEYUij0aDRaHj858IFGA69qAfQ9LIRDAYpZ06e5MIzz2A/+lFeOJVx6dJliqKg0+lgqop+0b8aeywK2rOzHH7rW7n2llspioILgx5T0xPkecmzzz7L0re/DWtrTLWn6AReoapf9WnKJsNTp3jswx/m8ccf5+abb+bQoUOcPX6cwWBAlabexWxDdRVOT9Pav597772Xa665hqqqOLmwwOUjR+DkSaqqYiJqkKY5VQWJTJBI8osXef6ppzh/7pyvSvqr7Ln5Vg6//e1E+/YhhGCtmzEx0eRDH/oQEyIgIfHM5FOnWFlZodvtkh87Ns7SVW2xOe4M1CpnI33MZjP2LmlRk6233sott9xCM2gyGA58ll1/rqAWFs+GQ58UVBWFKdi1cxd3vvvdvPWHf5h4ap411ljqLrG6usoLn/kMvZo7EAcxpa0YFplfN0kC3S4LCwv0+/2ava0Z1Pj4yOEqSRJibwONqJdmURQvi+Uvpe/QFBQ1Dl/5AeGq8p/r9GmKoiCOY5RSGAeZhZWVNU6dOgWXLkFV0aLFVHPCC7oAWZrinGPFFbRESEu1/Ho+fZrBwF+3dmfKv6Y1LC8vc+7cOS/dpjVTUwnWwZrN0cDc3JyvrM6c4ezZs+R5TqfdQTcaSHzXZDAYQLeLrfxMbwD0bEkEdJod/7nOnePy5cuUZUmn08E6O+62LF68CGfOkK+tIeXYjoMYz5K/fPo0Z77wBZ759Kc58dRTDIqBv8btNmp6Go3GUFfDQQDh9yZxjG5RVa23wceOggY0msnW5Kgshk2bmJqcYjVfJQgCDh48SKuzbgCltMdnLfgKOgy9ZGtlKX0Th4aEOKoX++LiuJskaj6EdQ4qS2Xh6SeeoDfoIfE4+WBQMkyN/7+1+6BSitXVVeyZM1Bf18zAkSMnxt2+0VTB6CgqS1b6Dsbdd9/N69/8ZsIwZC1fgzBEtNskws9ttzS0dOQ7VtbCwDPJtdZkZU5mK4qiIMsylpaW4PJlSko6qkNRf2YN/nkpS1hZIU3TsULiiEfknPNr6Px5hqV3kJOhpt1pjZsBQvhpDoulKApWV+GBBx6gP+yPO3M/+ZOvZvPctL+/RU4YhJw4AYPBYJ2jZAwEXrteCsn8pvk/FvHxj5326Ze/9g4xMfUfXLd7kSRu42RIkRlE4kCUfPNrAy6cgf3bV0FHgOWmGzpcc/1jvHi8iSlmobiD3/7wGq+/E2RicWhyphFoSqSngKIRrkIaR2xCGvm0Fx1fHMCTT7B04RTxmSOkgwVEWZDUYuGRKYgWlumvdUG14NabmGlPM6MV9Ptw8SKcPk3jqac5ffo0R9shZbNNXiTMzOxk0+YbQU8SZSVKW9bSFNkKOB8VhMks237uh1na2eG+L85jjz7DB5+8jKyg/cknCJ77ddjxdaLd+4k2bwHlmF65iDOGI089Rbq6yk23XMO+D70JDs7ilqHbnsY0OjTqCrE7aiE2Erh2M3N/7wbSOz/DlU9/ikc//UXs049z56/+Otc+dRbe/ka4ZQt0hzReWIDnL/H/Y++94y2t6nv/9ypP2+206YUZmIGhD0VQUUBARaLYY4FYYjTG6L0xMfmleq96rzFRo7GXaKKxIk1UqgrSh94GGMowvZ5+dnn6Wr8/1rPPmRmTaK4aA7LmtV/7nDnn7P3sZ5Vv+3w/H65Zx/ar17G3Jzj44EM5/k/fAqecSLJ2JYIQhYYyoZhuU/earLpzM9xxPWx4jOy661i76x7qos7YZz5I66GrqR39TGqHHwvLjwR/ABLrWmPqLWcdJyxaWSYaEo8a4bPWIpIeu6Xh9ttvZ/HIPNYYQQ2fNCuw5FVbnQ/4dCc1Q0MevOIsemsWsPvMVWy58gbErQ+RPzFBbfc6Vo0OwXYfdfhK/Pl1Ry2WdbFlgrhikvm3GMa2RTwGlA1Nt6awp5zIkrNOw4aKIjWVKpQjkkMB2jVeJxVxijYVY1mVBfYr3yqY7TBWDr3bS2FyGjpdmMnhKw+y6q4Cm8yjZQosHTSCwEI2XsAVt8GEx6LDVsG8QVg4DwINNQWe4RkzE7B9FG6+E9Y/BLfcyeHbJyjq0DVdsjJFBpJVe9sMXnID7E3guLX4z1zL8qOPYLkEej24/gbYvhUeeoTFj2zFTw2yiCnynFAoVsY5k+vuhY9/jnz5cuadcjLzTjieVV4JEzvggYdh8xOU99/H0MRWaga8XpcFCoQ0rOi0afz4KpicIBgYIVhykAN1btsJvRmY3InZ9BjTGzci4g6e32B4ZCH3qAwGauC38G2AxvXcd0vn0zVa/cimr3XqngUGJaEWSsBDYRHCd2RymUevrRktMxqDPgpNpmF7J+CQo09g/KRNPHJLztFHH83KE54HegkK33H3WzfPfgFRpkCEUKbUkxkafSKd6WnYvgW27YCbb2Bg3bV4e56gZRWecPznKE1ZFhzz3q/Cyevh6KNQq1YRLFsAk5OUd92NeuARBr7+z5zd3YMPyN074Npr0Kc/lyUvfD5LDl0AVpILx5xnLdRK0GFE3cqKnlbTXLMWfvc17K6H3HP9OqKVIyyR86hhOHjvTqeJMb0Xbrsdtm8iue12Bu8bYwgIVZ/zwDB/coLsRzdBphk4aAWsWsb8c091zlW7A3fcC488Co9spH77BlqTHfxa05FcKYHqzaDvvBc++S8MXbocDllF8pZz8aNBbFERanmLqzKExGrL+vvg5utzQrUSygiCm3jlG59HQEpuc5JcoLTmx9dBe2aE0pNYm0CZo/0IbIa1MWuPaz1t0H9VY9GiRcxMJRhTJ89cTddXCoRiz5493HFHzOqDAyhzt0ktvPCFp/Dph+6iSBMGhoe59tpLabePY2hEVohM520rNN2iS6gdg5GnPLCCMk1R0wk77riLdT/4Pk9suJ9w60OcLyWelmilHeK8LCko2Ds1TnznnTxww3XQGML6rtY/nGWMFAUjM07VTClFvV6naEtXd+12sRMTdK0kt5L2TJeFy5bgkRMzDY0GI896Fq8daSE3nQj/38cY1hFZrc6uXbtY/8RusltuRzaa9JTFRIIwDGmEIc961rNQzzjOaQ53OsyfP59MtmbTNP3nrCp/eVVNdMExx7AgDDh6wUE8eOudbN++nXu/+U28O29mxdvOZefOnYj7NqE27mX+E2PU63Ve8pKXUD/lFDjqcJCSe9bfgxI1Dl9zLIODId6Mhgwev/hitt54NeXGzdR37+JkUUc3Gjz00EOMdXcT33QPq846h2OeW+AtOpi4UPRKSbt0SPflUUStHpANDZAQMxTHeEccwarTTmPHjh1Mzcyw++GHGS8TsrQkUAFaa4bnRdRqNZrNeU69UUHtkEM4xHs+h7QWw/DtbH/kEbZuHePOdevYsXUD3aUjeIctY3DxAkpZEidt+MTXmT82w7x6neXLl1NfsxKOOASeezysPZYtW7eS5jXSzPXQD+Dmu95SeLUQWvWfAbvo120lpAXjmzZx+7U3cMet6+g8uo3fH59BTo0yqAOyIkNSolWEL10UeeHXvsbEVT9idN4Q8599Ei8+/3UsO+4YN88zM/hFRvnoo1x/4YWU9z1Aa3QPy30fz4MiTmeBWlYETE5O8vgPf8jO29ZR23QaZ73kHKLjjmXqnnu48YIL6Ky/n8VxxrzODEt8hbSSHpZGEBDpiC2dGX7yk5+ws1ajNbab50xPMXT4SjbffTO3XfI92PwEy8qChb5mIPCh47oPhJQISrZu3UrRjtkjPJL6ANZaDpceojtNJ5nEz3oMG+OifR2QG8OqVatcJiVNybwAL3BKft7PmZvs97zvy4TX55Moy5JNmzY7CtbQY3x8nEMGBjh0zRrSndtYecwxMOIoQrM8qzKEjtpVa8eP/8C6dWitCUPfqR5OjLHr3nvZesN1dO+8m7WRT7h5C8M5tJStaIxdN0VJyV3XX8/YQw9QHLScBaecQmPtEWzevJlNV1/DyH0Pc1p3msWDiyBPSLdu5MeX7aTYsZWjQ59lp5/Fhq1b6QWCnnQ14yXU6XVT/MEBl1mqOxS9XLWKtc96Fjs3bGJ6epruE48xPT3NGm8ANTbJo/fdzvpLv4va/BgLZtrMB4YXzoOx8blOBgo2b9/Mo1ddhY1qTB+0kOeeuIqJiQl23Xc/j1/xQ9JHHmVJL2P+9DQHt0Yg7rqoPXQTNtmeZPePf0wZBPQOPoRjX306TRlhKImiqr/fmll0/+WX38PE1CiLRgaZnJzk4MMPZtEiaMdtgiAgimqMjhquvfYWZKXLnud2Vm9CVNmLq68+QzwZbKOw1j7pDPrr3vBDe8HXE3z/cPIsRHgaGhkmnyBQhle94AS+cWFBkUyjpUt/3rXhIH7v9y7kkfXPYbAxxFTnGr7xrZdx3mtyijSl05MMDtVAwMzMGM2GRChFLxZo2cCWksBzDnyyZzeh34EgYGpwMSUlDSyyKPCE22xpUhDUB1zNtMKOpZnBzzrURVklPgFl3O4ejaGTUh66jPEiBe2hCKAdM9Bs0gM6eYeh0hKpEHo5pB3KoVEef/xxurdtZvtjuxjbOeHIdwabBEHAmoOWsmLFCmrzhtCLhykXLmA6jMhw0o0NpvGKkloOqBDwoPRoRy4h0QUyUhYBTXLYO0r88Ga2r99Mt9vljsfuwfM8FgQNRoYXMrh0IYMHryA6/BAaixbSKQqE8GCsjTWS1sggKBjHUmpBCnQKGNaOHVl3gazHeJjSjJoUhcGvtJ7jNMaYgnoUUlKQ2Yxgm8Gv1RidF5BjESZmkfQRo23uv+km/EaNNc84EYYGyYvcEe0Igft0QDuAFJIGyNBQkAAptTTBjLcZ37CJme3j7Ny8ndHRUbIywwsDlC/IbMlhR5/A/CWLWLh4PrrVgIEAmhEzQJwbGt4AoIk6JSYvXPbD86DuDvbczkXo+4F3K9S4kZLCFNjSECiNTEvoJa6G7nlMz/PISQicZhwFXZqESCwa6Yr2XhNKRZoVqLpHJmDS5GipkVU5I56eZEGtBnmG5/sOwtzpQr3u8s25Bb8GWjHZ7lIEHkEU0cHiIRB5woCUeFJWLF4FpJnLU/sBpNZxIzSbdNOURAq8ejTL/DudTlEPNGGVGBeUdLsz1KMakaxavXIXnZocpFKYQjAdOUqaOgnaplB0oCjITUYiDFsnZ1i19EhKlEvz4iGyApHnkCQUI83Kme3D2zRYMTsXZWGxNqc0CdoDrQ1QkKbTTpLTrsQk0GnCTA+WmQy77Qkeue02Dl+7FnPkYXR1SLvMCfyAkTxx5cHAJy9zPBVgkZQViY7sZ8j6CktZRYAV6Iq73AXEqYQsB+mNkxc57dxnIBp2DMhAtneSRU0P0RmFoRBMCianbevMGI+gPh8JDFfAxkkJpS1pJpa0ndJq1kE7Jrm8nGKhn0M7Zf11N+F7EYed82L2FA5n0dQ+dSBvz9AyFqEVxB2XQTEpaFdDMEiSokAKD5sXhEGDHSLDJ3ASNnFBWFK1SnQh1FD2yGyBP1CvOiU1aVGQpYbBepOsM0UQhiSZIow8jIF2kuB7IRPT8Kxj72f77oThwdVMTI3xF3+/k/e8+1Qis5t6WKfHIBdfaHj329eR5wNkKiSNnaiPKQp8ZhhsTbJn7AVPG/Rf5ag3rrNpshithkArUjEJ2ThBzWNxPeHGdYtZtngYpMHmOZPZQv7mb8b54idLSlL84EHO+S3BJd86Fen7JD1JEEiEgl5viloNEBJjQ2zpE3ehEVWWuT0FYQ+UYro2j5KSOgZVli6tJoTThlQB01W02888haZAFAlkHVdvCqre5TyAQpANebStRYsI0NSrfR1XQKxakeBltqJYzWFgL0mvSziuwdbBVIefr9wbz0xCGLoTwreUAy3aQZ0x65THVg0EeEVJlBqECp1Rt5q2T9WgBgklTdNlXlFAL4aJGGYqSOxApQaRlO7wCRQMNLE1zYwpkbUaWodExZwmpTUw7UMsnFk1wCDQAvRUAb1pkiVNJBJrBUqofdC8Tm+5pKCbdRnuufnf2XARS0DJUGnx2g4bQdKDBfOxvkdRFmipZg16mqUEvZZrz2s4EpHYthEio4FwPtd04tS9bPU588Q1+uqKIxQfQt99bi3BN1gPOlJXQCuX9QkL9pPAs6Igt8Y5o/+BQe/mKUIIfO3hS+WywqV1Dh0wOQSGHKdOm2CIqeEhsYT4zqDbgDwXoH1kTZFX66kAekVMU0f4GBqASROkUmCzOcEMcOtZeOBprJTMlCWdIqMMNJGDmeGVGTLPUbZ0ub9K7QsEdHOnsBUEoCWjnS5tm0MgqQU1DDk1FDkxdTROJtiSZxkNP3J0qBkIod06rShSR4VTB6ybHmGRIMrubO4x14JSNoGAiV6HKIoYFAHC2D4tIEUlB/fvGXRRdcyUJkEqg1JlVRdJ3U+TxcSdks6QoixhkTHQm4bt22HxYhhqMoMm0xKNoBF3XORXDxEIsrzA09F+DQe2cK18ojRO4MZU7XRGkltBoRyNMYCvZwDoEZHkFk/7WAv13FDzSkgmwS+hOwUDDSwD9IiYKDziOOMg5aOUk5dVQLOPyKw+fzsESUGdabdgpnvOuVu0hDaatgsBqAG216VhLHgaTO7mKO9RSlD1COMIqGGWh02zi4ISQaOwiE7KgPScxyJKkAZIncZ9M6TAIEQIKLLCSeT2BbbSRBCEmjjOsVqipOKmW9u86LRbCcOVJJnP8PAwl93U4tg14JlRPOkxYwZ559uv4utfyhkeWkPXKNK0xPdCsk4HT3U5/dSD+OG1C5826L/KserQf7a7t6xG+oeQmZKMpBKu9pBpzif+8RDe8VaNqu8ELCVLufGGkpedfQszSc5gy9GefvOS5bzgjKFK38OgRE6eZ3ie2zFubQd0LXiVTUotaDFObhIGWQpFRZJSOvIvY5yIg6cdaQPKlb2M3Je/2RFBTKJJSWlZgbKOQ1ogyIzTmB62HqaU4CmU7xFX8qj1wtnrLcIt6JVpxVNdQM8UdCMIPU1kCvI4oVarIYV0EXHXMNCTeBF0G5WAC6k7DPOsOiwjTKnpKg9Cbz8NlTLLqVvPtWAJd+4XFnJbUEhBgSEnx2CoAyJPqcVOrlYFISjFGAVxHrNcBsTtNh0FYVBHWg+tQ+dYxSWhFITaMVBZm5HlXSwFnqqkW0VEai2pAEGAQZNbSygUGsfd7kBITmRGUzIgfERFszmaOSrOZiFmDUGcZ2zR7iCqyzo9eiw0ihEZQpxhyhLjCWJbYsMB0jzD2hLP85xDl+R4QhJ6PqaTuJYhT7vav3b2OLOOoa/mBT9lyPvrzgAdMkBVrozBQ+Dh2pNUWRJlHmXm5NYryXUqzBRaQVFY/IqaE+Meppxbh6p0/zcTZBjPJ84zfM9noAPahyyxeJ5gMoKsNBRZTE1ohsvAXavn1rcRkBRO+1orkHk/sLd4NUE3KyvHpaRuJF6cQ20f6dKsdLz5aYFuaNIqgeX5c/fFZmBsiSeU8wqBbqVTX8P5G/3711WQJAVh6JS+bMcwUHf3LU4yCF1v/kDUZC6H1g+N91XrUs7AMOeQ2Yr9VZQ4g2ItE6HvuFokQElgMrTUZHgkmdNZEIDKpx0LvvarUDqcq3f1H6qKxEVBzzptBkPu6GSt0xoPhEIozXRsCIOm6/Qq91H8zSGOC+w8jQWmEgcKq5caG5e0ogihnYRr6UGmSxQKbUsCKzEddyNnAoMJJFNMYoyhJQO0scgsJDCCCFNxUbi2u6Ly/UpVsUCLuY8nKsdV9eEK4Ay/MaC0+8NAOP9FQ1q65/7o9HIGah62cKRDWkhHhmUgK3J832Mq2Uut1mRiPOKv/3wbX/9ynSiMaJf38rI3hHzuS6sYEB4yd6189zwyxLm/dRl7t64irA8TFy5QCbQibXeohQ/RjV8qnix2UfIkHa1WaxZtmmXOCEWtFhQFAsHNN99MngNlQZEkWCxr17robLA5hJSSdrvNN7/5TbZs6c32QeZ5tg/a01ZkF27NpaULjJLq9RwD0yy3ClKB8sHzBUHgjLgfOMxHv+2zT4bUZ5jKyQkICETgEJVIRMVZ3wybKKUIaiFB4JFlZha20w+cZnmyqycdQr2uCbw5Niwn7+qmuiihXpd4Dbep8gNbcfu9uVojg4Ao9JBAp+gR29QxSvkevg9x7K4jz53ghpTu2mNi1+tb+eI1r0bQaKB8JwlrrEEgaHgNKEuiKGKoOUTkR4RBiK4Qq1GkCIJKTtJahJQEQUgYRLM1TIsljmMUComkoCCojHkvy1BV6KMQBMKbjfb7jdSNeoSvBCbJSNtdlxZXilCHDMpBcnIKU8x1AEiJVAodBNTCmovpKp1xJRSeUARBMNtRIWshBJUUbmkwpdOL9pRXyZn+x6Moi9labkm5H9tbUTh5K2PmQO8AWWbo9XoUJXhakCQZaVrOrpEKU+XWUM+J14Sejwf4nj9HYy/BrwmyzBBnOZGSDER1wjBw6fQ0J293SbpxBUhyxlzg9kQQgNYujdxfh45XXM/1KLdjF/Ep5TIls8x0EIRzCHMpq70VVuAO7XjDg8C9j5DONpSZewDUQk1eOj+q0XB7tc9u5ilvllP9Px0FSbfXRcWJju/P3nuDJSdHSUWap3NdKn3Qktau5CL2sXR9A1eyX999aUq0cJ01oQoJZECgAnztV+h0QxRFs/dLOQ1iyp57nWhAz4qVBUFAw69Ri3wGBiOEB0nXzpIo5iYntanrChAC6YOMIAocXNDHJ5QhEoknPXzfc/Po++6NK4UYayGvDhUh3Jlp4Ke5C35KU0XOpjH7HQXGOH0qM9txkO5zH91aKrNiTn1TzN3rHTvgm9/8JgUFnaSD1poTTzx+P3ZGrTy2boU9W56g0Wi4n+X5LGOfEuqXwif/dIT+c46R4U/b9uRp5ASEg/NJul3CRkgyuZPBWo/Lv/dsTjlrJ3HcJYpGmJgSXPidkj94+1cYaf0+MzMzDDZ/wNZtf0DXwvBgQW6mUVJR2kHyHDy/cMYbgSwVKhPVxptwm7Xu4ZJwdl+7ikCg0HizLrdb0UaUFOSzNI1RZ6Ba0NUpWnmI+P1TdR9yBiuY6afacL9iZIk2QFaF/9Xbxbp/Xpj9IpByFv4Hfh9VXUIZpDheJnftNgsI1VykYjVAiqWDi/OdYcnsQS5aqYI1Yajc/uoPQ49cQSrm9rEEokrmPZezaokO60NBSUaQ5O6elCkEPqUUdEuDVDU0AS4RCIZdGAzNTCKEh5AeRoTE0sMaScXaOhsQCFwdO6oO/SnfVAZf4qHxDKhibiLLwn12U+nW97Pm/Z7xZmr2940N+9Oi+hYU5NpUP5bVfwt3ryT7OWT7RupWQI7ZN36c5bifrfFWAi9zK6WiVa2eiwP0aRUSaZWLhgBURb5TVpMsXFRayP0vy7P9CLasAkD3vbff6nLiOMKouQuWUEhI6d/n0iGuc/d97qXV9cvq1+V+YLRZ4za7v/r3wz0Htl5tDTOLbgaFsJU2fH8+qpcrKoK0PqlolPeBbu45SV00LSV0uxn1ho8xBaVJsOQIWSCki5iLoqCGK3NZUQetyEUFIgOXSSldRqSUTl1RqgJhLCL2KQvLrgFBiaFOSQ1BQEyZJ3jKIqQmNyWmlPheC/AwGci+TGmMK/1pjQ1cK2RpDb4XIaRHXBikdieAZy0qN2hTgLSUflmRVkXVfctmZ1IB0gRgBVa4a0+qBS2qn4elV+3/SUoBRgksHs5V19Vca5dRMsxpnWP2W+uln1KK/oyLyqfxqvWskH1JVcMBmZRKE956dDodWoNNOp0OsuEaE//2b5p84u/vw5bL8X2fw079Nt/49luYNzJDg4D2dMpgc5AzztnOrTeNo1QdYUbIMrf+PJ3gsZd275gnlUV/0kboACeeeCJKKoKgPssx7FaSUwq69NI9gKi0mC2tVovDD5/HmkOPZnxmFK01WZZx2WVTDAzA1PTULG9vn0bYHnjS9i3SvtzOvxTXSvzbz7/qUYCpPOrCuoxB/+2FmPOoS1OSFdkcR7O15L3efgpJ/agOpcD3IPAoK+R/iZk9V0VlKWw+541bC6Wxc33Cch9LX13EgUpHsr/pqx5cKSVCaZRUaOaM+S+0QeQBmuD/jv19ejw5h6roDLDOeSvLcrbfPAj82SyXpz087VVrS+PhEehgP7a5oihmMygCQWlKTNUSrqrsQ18NEQ2qJio5eJfZysmxOA0HVxfu4UnXZdB3YGQFZXBWlUq03JnRwA+IgsgJQGFRSu63TsUBPPj2l7CKZ/cd+yvh/ZQq3n/w9wf+7n/muqy11GqOi6TRaCAQTPWmuPba68iKDK01M+kUp512Gs2mJCBwmKd6nZtvfpiNGzdSxDFpt+vO/jybzbj9l2gtPB2h7z8a/k+s0CuIi5DSGkSUY0kIhWUktKzbcCRLh3Li7g5q9SYznRHe/ze38rFPhIyES+ilm3nuc+pc8cOj6XZzBoZTZ0jSprMYXj4XxgIUVUSgHWm/tFWrROXJlvtk0tSsxnQ/UrAuhO0/gyNBFoK8ihQ9477PZiNsQQWsZb+QqB9CqWrRWelCyAM7EUXfM873yQRALqv3a1eGs+XUmhIShzPOBTXPocy1jqrISFWsWgplHIBVlga0xHrQM9ATDuScF5Cl0J1x2QRrnShEWjrcXdR03URRCHUFXub6gnuB+7+BxN2zInJX3k8+OOiScbdPlMyYDloJak7lAlMaCiSoGlrWkMVsaEopIa0+t6wyHLKsIkUtKcXcARgW+yCNBeRValJY425h4l44rjsN6nIf37ivJu6XoKpSRz8gLmcPvEqH3O5fs/2ZR+B+0co+uYeqSFlW3pURZrbUIPf1Quz+TYozlY/UMvukHfjpZTSbcZCuTj+zf7zkAI3F/r83xzu8/zBytsdj9hX6GQaLdCjvf+dY6kfisw5XFekbr79LnZvnV/3e/c9TKKhY6enz1EtAFm7faE8i8ChKi6pSv1nqhH4cwZSznbr6PishyyxBVJmi3LXjF5UcqZQVHKV0pbbpEqf7XWErvcT9rN6EgbDKbiVVpqDC47QnoLkYupn7fDI0FDaeVShN0h5DwZBb93nh8BD9orOwEATMiLkEhS5x3Sz7eNbWtyAKLAfW3tyFyH6WgwN4fqvSVVltMGmcUXeE/vuEitV/lWL/9dIffn+urXUApL496j8rjRWKskqMmgPWXc1kVcAgsF5ICVz6/Qne8NK9aALqtYLSbOSae+ezds3RKAI3jwre8z/X8fkvzXc0vkVO1GoRT0l8v0FpHqc5eAeTo7//pIrQNU/yMTAwwM6xNkHUwNOKJJ6B0NUe9+wd45ZbpvntFz+jYpIrqNfhrLOezVe/sGeWgWndunVcc81Szj57CEgxSYL0mtUBWJ0KgllmslnPUgj4RSXVD9B73u/7/wqmQc9zJ1GWkcscT3tVKs7Qi7vUoqZTf6o2aJZnJD1LqGrUQifeMrF7jJvuuZcrr7uJB57YSplrjNX0ugZhFKoMKi7xkgKLX4/worCq7W+i6YXU0URRxNKjD+P000/n7MOPprXARfDd1KIDQehBXpYkaY8QhVQWL/Dc6VdF89Lz8JCkhSHJMmra/7nuvzhAJ1yIfdMJcyJjgn16kq2FX/Uc/VuZGnGAgX96/L8fgFpjSlFp2YOxAmMcZ0CeW6SVqArg1V8DcezsZi0SZAZG92Tcc/tD3HDDLTy68VHStHSCOEmBzV2kN1VMkpsStML3a4T5EjSCweE2NeVhM0NoJUeuPowXvOAFnHTSYTQXuPnVGkQARkhyY6vuNUUURHS6HRpRzeFTUteFkvV6WE8RzJuHVfKn1/QvMc3Ux+YIVy/7f98OQuxzXfbnVqcRUtJrt2kODDGVJvhByAUXXACcQeiHZNkEp53+HA5f4xgXrTV4nmR0L9xxxx0Y8yKCIJgtCfYjprKIOeOMM56O0P+rx2+/7jZ70QWbqNdX4wcHMTmRIGo1bDyO10g498WSL3z2GEaGZsiyjMAfZmy34A/eeD8X/3AnzDscJic56YVjXHXZC6lLQzaxl+bwgHPJZTjn8VbIk1y48hVAq6oVmyryK8X+aSO1T8BisQjm9NClBRKHqMuCvkF36bN0tha6f2CeH+ChNsrZAncVuAtKMYdi1gfoCWdy/xprbtzfetKgKClJ8FHkKYR+DWNdp1aeQRLDvffCRRdOcd2P17N9uyU2K9FB6Nqm8hwhDZ4vyG1BlnfxGhHG5JRxDGVK5GnqfojJMjpph0z4yGaTkVwRxzGdZgGRoN5O6cbbodFj+VHDvOaVp/CKF42waikM1MHfBzCVpoCJCX2D38eZFZq0kxH0UcwVEjtVc8VdBXi27JeF5zIdgNViNiroB3rKun4JaXIQJdKCqjI2VDXyfgTp6rf6p0MS17VDWoXN4oBT9cDI9EBQzoG71Uvm0Pll1Z+87/rwquvWfRBl9etlP8HDpEvvMleL9wFR7F+vMNrsFyH51Vf9SL2Go3Kdq53vryooZmvwHFCDj6rM0v7XNzsP4oDa6QF3QvYRcEKC0Fghqv3gDET//c0+t3FfDIJ764LMpkhhqiou5AgsPtjIgUcTaE/CPXfBt772CNf+6Da6bUVGg0awECkC4iTG4romjDF0sgSPAF/6yNC4tsgCTBGhyoPRWtPjPvxaDaiRdUowChVGaD/H2jGydDPPeMZ8XvPaZ/JbZ2tWLId64I6iXtfghxJrodMDSY+BAQ9ETG57eMKjxAAaVfjVfVEgoVsdCnWzfwZJVHMxe3+qL0S5T+3bOh7jXIJxWpD4/fDDHFDNleV+kJIDz8WcsPr7DIeRz/c36NLDoDGznoJrfBNVZqo0Eb1uSdSskwG3rYNzz74CkT+7kka9mk9//lWcd35CbnJgAZTwnUvgj951E5NTC2YdCiEEigiNIBy+lMld7xRPNnv4pI/QL/z2M0Xrqo51ZAAFeB6+75P2HFr5pptuZN26NbzkHMflbq1l3jzJaaet5Qc/Gie1FoaHuWPdD9ix44UcuVLiV+pgrp1ibiFhHd+xFf1D/pcQoe0TIR4YlQvEL6XO9bNGkhhs5ODBWlmE0BRFTjc37N7T5por7+Dqq27liY0ZY2MRkxN1PLWEefOOZtu4pkh7FEDkR0hlyfMYIy21VovexCjhyCAjzSZF2iWPHfq90WjQbDaZiSI8z6PZdW1fnXqG5xua+PjhCHEzZNvWrXzxi+u58F/bzGt0ed5zV/O6857PCSccQZo6lLOvIwQFaT6DKA2+1yJoNjkAE/Zv1vD2n0IxOy3iAAPqZMDtbCZF/hfgHASCp8evdhjrtBqkNHjK7bnClGgZsHPXKNf/+CEuvehWNj3WJU/nMTmqyRKPZUvXMD5tCbwaWFfrVp6kXq/jeR5F7ixlmqb0ihmkFHi1CFNExNOSXtEBT1Ra4xbp+5jS6ajneY6UBu373HfffTz62A/53KenWL5U84IzDuPlLzuTo49ZzcQkDAxAqwVFFs7WiWyVTrLWziV5DgjRf6Vny38yUHTBzn+Qlfp3Rp7nNJtNerkBT3LRRY/Q7XRoBC6bePzxR3LaaRFZOYOvnBs6MQFXX72ebreL9jyKNAWlsFlGqXzKsuSUE054Uq7lJ32EDvCcF37X3n1rB+xakuQYggjSfCvoSUSvy3mvfDb/8m2Bpw1lFqN8nwfu8nj3H1/HzbceRaPRIJu5jPf+9fP4s79YDLUuMOYYnJgPBAjjWhlK1abAklaeZTjri4p98egV2nbfYpLD78p+/6rZ34YkXv/Lsqpemf2Ll6Xcz+DkVSqtNG7+wqzKEGgzW88HCEuffYuU/Ugs6L+0GoUiB7mEIoHtu+GmW+CLX9nOjT/ZQq25jN7UBBCDqBPWm+RGOFZdI2jqlktPqgkKdiHEHjy5i4A9eGInxx+5iDNfeBxnv/h0Vq9ZBHXnRhrherHjfBytNYt7rji7s2Ypc4+RMUGWCtphxNhol+nd09xz9wNc/cNr2LhxI3tMl/bkJDoIOPvM53P+m87mrDNOYKSp9+lz1a4nVsxFrrKPQDYSZQCZ7h8Bin0jDOWwClbO1WIlGFViZAVESvV+02y1de9XvVi/lOyX+/Y2u/q/FZCLnwb67XsZB+L6zE9F6geskwrFT58Dzoj9XtCIkpJitssiIACrqsyCnsUyl/+G569s9RPDfgvYSqcMN7dqBT77Z4byft87VVdGVftOggqVXjnH8t/JVMxmFg6I9MoqVxbgUNUCF6EXYn9IwD69Jvu9Ttzb4zgaaJGm8PjjE3z/smu56KIreejBjSxesgxjDDKQnPzMtbziNS/m0MMOQmloND3m5zFaa4qwMasy4rLHBpuXhKEHBUjlavMTEwk33byBb110Izdc+zAyGyKPB4mzgNIsQKglwCLKokFRWjzpIYwh8AXSFHSKKRfRysAxQi55kDe+7RRe+1sLWLMCRgYcv1Ni29SjOpl1TI3KCvoVwgJIcK2384sQrCCvzh/dX6fVjUs99ouMtXHRTFLdzNAeMD99LIjpp+T3n8dS9ufNedp+9cZWQyksZR+Uu88OcGj3fTARldY5QFFqhJb0crjjvp28+dyIXWN7QZZIZfnIx+fz9rctwMu7SN/HWo/LfzjNH7xVsXPnTnTk+vylHXbCN3kP30tJs+OelJ70kz5CB1i1ahUP3PkQaeKAUXku8ep18s5ePM/j2muvZWzsOBbOb1GWzmAeeSQ897nP5fobnVJWw/f58pe/zKtf825WHJbTzdo0G4NVlLy/J9lXYPu3j9z/dAj2U1/+l0ZlecbY6CgbN27he997lMuv3sJjGz166XIGh06g08uoDQ6jrCFNU5IkQfkRstlEKZ/u6DTNqElqDGWectTaNbz5Db/NuS+EZYtcT2xrxK20JINOkhPUPZRw9be6X3f3UgsQPpEWWB1QG65UpyS0mnWah9V5zilLOP8NZ1OvQzkM4+OuxTuQrv9eS8iKngOjoX95PRwH4HT6yNynx5N/NGtNClsw1Z5CiRaHHz7MwStezVvf+moCH2baMDwMnRSSFBpDLruf5dCsQ7MIwDpsq9nH9xNIlF853aXroVZKMTQU8pKXHMfpzz+OpOMAoetuggsv2cu11z3M1u0Z1qYE/oBjfTPG9YhnJYEU+PgoqRBaEmcxyeQk//qv/8q3/2mGQ5YI3nT+83jJK05k3tIAg9kvQhccCL/41QRz1u5ba/n5Avl94Sj/mb2ltWS6UxI2FFdeeSXbdq8lDIcoTEmz2eTccxc45lzPA2spCrj//vvZsWOB423vdpEVH0EURfTKxOm9P0nHUyJCB5gXXGkzBsDXtBMfWO5kUAMoemN84BOD/OG7FhDi+oxVDg8/+DjHPHMXWE2z6Yz9X/2fNbz5DQEL522uTHkEto61TUoJtqoZaXywCnFAhPVfPmw+51hYNRuQlcJhrw0lk91JpBcR+SMkqYtU0hx2bIarroEv/OO9bN82QSM8jE7SdIdGqMjLDqXci/IKCqq2QFlD+xFFoSGOiWoNkpkZlJ7mqCMlf/xnz+S1rwEjC5QZI/ALFxvliyu4egUuC8YdIC9v7R/hyrK6/rlKm+rTou4Xnlbr1n/asD49fp3p+v5J2q6MkespE8bbz6CViWPt01I4JHswBkKwbbLDyNAK2pPw3r98mK/983pMcSjGDmGEwFjHGCR8JxctLFgjMbnB2pIgXFCJQuV40mDKDrXaDC94wVrOOz/glOc6Rbl+61zggy1T8jwjCAKs9X+eiuCvDvvZL4nJHCv73zoMhLLQnu4y0KqDMNiiAKkpS0GaG7RWBMF2sIbx8YM4ePUPaU/Pp7VgEe29d/GGVx3MV7+63J0zJSBCdu6Go475DHnntXQpYZGFXg9PDEI7QcjLSPN3PGkPFflU2VivetU5pFnqmJMKR7cppSTPc8Iw5IorrmDXLmh3k1kSieXLl/PWt56K7/uzer2XXXYZAwMw0Z2Ap0AU1s27FUtUAwXce+9DfOxj3+C1r/0fnHrqy/nUp77E9m0bAIMQgmbQxPd9B/CxFluWc0xXeQ7dNsX0NBiDbrWI221qYY0wDLnv/vu45JKr2bIFfK1n2dIo81nmmTyvGLY8zwHlnh5Pj6fyqAIm5YPvC1RQ2StrsUXBgqEFzHRzbr89ZsuWLQghCIIAJRW+7+PXaoT1OlpryjynyDKkdMqMrdY8siyr2Pc8giCgVqvR7XX5/ve/z7vf/RXOOuujvOc93+Dyyx9g165xjDWzrH08CVjQarVa5Tk5bXQhJdoThKHC93E8vELyqU89ThRFyFqDmelpRgZHeOMbj4QwxPQZ5hRccslDswyT2vNcr6zW5EmCtZZFixY9qZfbUyZCB6hHH7PNxgvZM2bR0UJHjSljfL9Nmd/Bpz71Js5/g09NVbUGC9fdAue9/vNM7nk2Sil6+QYuvPjV/NZLoaYNMFEtqAGsnGOsktUKkfyaI/QqY2CrjIEVjjHO9LEvAibGCx7buJXbbtnA1VffxOOP7CVJS3ptTU8MUA8Xo/Ug0+MKIeehmEcvFoThMrI8wFgJSqO0xnhtLJNgdrqIvXwGkecTRZaJsUeZP0/z+tcey2+dC899TlWrVJtRetTxltMEOwzxgIu4g8pvqmprtuprPTAdOMtARlUU7//Yf9pmPD1+jRE6u6uDdH61Tk1V33VGJM8CTCnxfN+xzyU9l37XNUI/YHwULv4OfPfCLdx86wQ5yxiK5tFOdpLLKRojKe2pKcggaCzBUyN0pl32TYsGpb8LL4zJkgko91IbMtRrPZJsF2WxG60SrJmh2ZA879QTeMObXsNznr0aL4AidYj5nytC/1WNfoJRl05d8IDzVFf3sUgAq9GBqrAnsaN67gbs2QznvOIqtmyrYcQwSdzhHX/U45MfPxNtY5LpacLmIqb2wvPPvowHH1pAZpZhfY1VBYQhupigaD/Im96ykq98+YQnbST3lDLoxx37fbvh4SGkv5zMhJRJjIwsJt+NHzzMKaf4/OCK30FkUAug6CVM5SG/++Y7+fGVAVEUMdl+hDVHltx+90tJ23uZN08+qQ363fc+iC19Gq0RAj3sHFIBUc1t6Kkc9uyEH/8446JvX8uOnQlazCfNPGq15Sg9SJwWFH1SaK8NagaCSYTWMH04Nk2QusBTHaSYwJYPsuZIxR+8/Tmc94Y1NBvjwG66vRkatYVQDNKbGCQMJTJ62qA/PZ66Br0sosqga9deFndo1BsYYNeOmLe+5Us8eL9lYs9CSnsYNXUU0veYiXegaglJtpmo1SJNDKYHOljKyNByTAadToc4e4TGfB8pE7Sa4shjlnDWmUfxjJPhoOUuxT444HCvY3sKJqZ2UWRtBodbHHzQQkYGvP/WBl2RIEqDNT5COmrirICESZepEAP87Xtv4pNf3Mre8RGkXoDneVx309GceBx4pksRx+hoHj+45AnOe8PFWJ5HnC2mFAYX3WnqXkw8dT9l/tIndVr2KWXQP/jx79j3/6mkNXAi422nxCBrCaboMNhskkzs4btXncHzzwQlC9JeD1Sdr37te/z1H/tM9RYxf9ER7Nr1GBddsZYXnQ2BHKui+QBMAPgVv3FeeZDerzejR5+ecH989L6c8nlhwUqEUA7QXrVkpSnYoIMfRoBiy85Jdu+e4qGHZrj44pu4fd047dEmwjuS0F+NUDWSrMBkCTDtCnP+EkcLZ6ahKNG1BkXHdQksXjiPv/ibYzjzTFh9JEg6mGKcUAeQH5DaOgDW7VCzJVY4XK7o46dtANabgyl7TxuVp8evc//15gy5M+GVpa8B2rWkeZqSGdpFD18vwhi48cfw3W9P8bV/uY/M1qn78/G9GgZLkiTE5Q7AR4iIKBhE03RiJOUknWwjkLBkeRvhXcuLX3wiZ599Fkcdu5yly92JVNKjyBybRcOPqrNK0FeBSbKZitJ2/r/zwareHfHv9Vv8kg161ZAx2zshShQlzN7fOljPMVAawO9ghSCerHPCUTcyureG53lk+RZeePYIF1y+FFHkRGoIyhGm9sCbf+8efnxNRBGGZApMUoBuOblgruGkZ2jW/eS3nzbo/53G8cc+bDc+IWl3FX6tRs4EfmAReU7WGeVVr+3wlX9+FZGXuAgTzeg4/MkflHz94juJouXkec5RJ63jumtfSzN8cht0ay3GSKTQjuvDzj3yHAgL4iLD1zV6WSWcJGHTJti1A37vdy+lPb2A9njdbXKvjj/QpBQzlN0uXrjMkU6oHlkvxvMCWrUGeW+cuLcL4d3HaafV+LO/eRZnnXooRTlK2Y2pRWvc2aKfNuhPj6euQTfGILSiZ0bRMqCdRXzjX+/hC5+6kcfXK1q159Lt+BT4lAg0HlEYUag2nueRZ5AlgsJ4+PhYpsnZysEHH8QrXr2at70DFi50uK+0cFtU0kWqnIaOKLFonGAMRYmnBVBS2hglNJbWf2uDLmbPtwhbeiSZ62ixIqXE8q1/DXn3O35AuzdEPWig9F6+9vUX8KKX78CUCaEagWKQS7/d5s2/908E+lXMGIMNPcfdn3tIrTH55dj0jU960JR+qm2we+4/QjSjy63miGph1MlzgYk9PBbwwx/czk+uhee9IKQmDKRTzB/2OP8tdb579QY6HZ/5S1dw3zrBNy+EN79hHpIMSQwyhtx3tse3/00OFHVAoGv3O2DKIq3kAA3GCpQUVXOowVcAPXxVApMolSKURBKxcmXOQQe1eOjxV/Dww3DZd+/lou/cxeP3d8nGVqGDZQjbIG93HPCnPgW6JC/bjPc6CLOQqLGI3vQIN/xIsGT+IQzqiKOOPQg/hFxtwZQ5gTzY7WZh2YexpzLwqtKpVNiq39iKPqpO/SqPmafH0+Pni4jKCrQl+5oK0T4OqsHqmISCjPmMjcEVV8CnPyZ5/OFVSPUsJrvzQYAfdqHskGdd8mQGQYD26pR5h0XDPpMzdxEX93PaGQt53fnH89znj7B6Bcg0w/M8yrIkVA7oVRYBJhdo5VH2OqgwRJZQFhpbehS5Jc8CfN9HNdIDPpGcNaj/tiH/Je84sU+QMfvy+3LL9Yv8GQVdjKcxokFhA57YAh//dBfRXIVMJsjTNi9+WY/nvwh8nBa9tQPs3gn/8iVJOzuVXPjkwmDKwslbk2PjLsc986lhCp+y56HneWRp6riaO+1Z7eNut8uPfvQgWkO305kVKz/ppApRqUPiOEY2Gvz1X7//KXEftHYPpXRlDMUsvaLJklkkrlOacn32ZVkS6YjRiRmOOALe8Y7jePOb38whhx8OFBRZ5u6XtYStqi+mKJBR5FiXej2MMYwsOAitNf/6ja/y53/+Le6+O8XzQEv9tDV4ejzlR0GBRmMMXHnlI3zkI1/g8YfXE9aXEoYhQgiMjUniNmVZ4kc1Aq+GL32EELSaLXZP7MbzPN75h+/kS196K29604ksWDBECXi+71gLpaxUJZ06nK32t9aO6cZa6/ToPYUXaaIoQHv//QNSY0qMKecoY6sWpYmJlIcf3sb6e+6h0+ngeR6e8njd617mqKCx+CogTVNGR+HGG29k0cAi4jR2WYckwVQdUHkZ87znPe+p4WA+1VLusx9MXGHnD53E6FSB8n3KvEdruEZvfIw1B4/w95+bx9kvAJ1OQZ6T1eZz0+0znPPS75BNHkQQOUP0qU+v5rzXQ5nuohaEFEkdHfqMTe9kZGgEQfBr/ZxJ3nEiJ1IiKx1hYyRlYTFGEHius8Nax2Qr7JwqqRAgu8xJwvYlrzxAZxjVQ5ASk1GYAC0XMD0FN/8k5ctfvpSrfvAIQfRSSltHSp8sddS7KOUK9J4HuUVLD0mbItvCySd7/N8PnMGpZ8LesQmWLnYs0IVx+tKh38Ran6mJnKEhf45wQvbBfxV3PiFO1/3pPvRfZJRlOSuBuf9B6khJ5M+QCBbiN/v+d2dGqbdaYAKKHPpaQD27i1KAEouZacNn/rHkMx9bT7e9kqjVYDrbiJAS6fmUnQRsCEVAEDaoS48k3snQwCh7J6/gL9/7Yn737UezcHEHJafw0UANjEcu64gqpV6aEk96WCxpEeNrf1ZfHiQW6TJ6lciQMWCLtqOsVaoSWnHzaezPOf+/aM3LuMzcHE18PpfgAJIORDWPQu7BQeR8JC3G9sILX/B9Hnn4WMJGg2TyR7zjHQfzD59YReSFgA/GY3Iaznvtrdx16xFMpz2yMgdToho1rLXobBOrD93Dgw++4imxkJ+yEfqJR5/M9PQ0OnAUibVmkzRNKWzKli1buOqqm+h2ceoeYYhSsGxZixe96EVQxjQaDbpTo1x88Q947DFH74hU6NCH0jIyNEJWZL/2zxl4rmcVnGa5MQYhwPMEQVAZceEy19pz/bDaB+U5aUiCvgGvjPlsCszOGk8fHyklaWZoteCUUwJe9rKX8fznnTPLgFUUBbVm07Wydbs05s93X2sHDFJK4UmP9evX8/nPX8oNN4yzcOEw0zPTs59Fa83E5ATtdpuhIZ+ZmZKnx6/a8RX/plH+9/7/6bH/qLdapL0e7ZkcXdm2PHdc6p7wKDB8//vrueSSS5ic2kVWZrTbbYhjbJJQTkwgooiw2QRbkMYxcRzTM6697f3v/9+ce+4zWLQo3Me4VpxvUpIVGQZDXuSU+2iz9zXKHdFvgcFRFUvceVCW1dEXhE5hUTgN9f6el0LOniu/zhGGHmlSuiwHBq9yIC6/fBfbt2+fdUoXL1nCOeecjJSSsiwwZUmWGtati3nssccY74xjrcWPItAeZZpi8hxjzFPGmMNTsIbeH3c+ME8ocZsNOZ5emVCogKzXBrmYTtnjsh9s4JWvgjNOmEfc3Uk02GHp8pzfe+MyfnL1FRTdITwVcPmlezn+mJS//F/zq7J5G2MLJD6+ML/+A7n6Z63AWImxFaWarAjNtcVQYGxBWZYURY4QAq21M7JBt6KHjEBEQAilxJoAlQe043HCmiDSBaE/6jSGFwS85c3w4hcezp3rE/7oXV9g7/Z5DHqnEvqrybySzq4x/KiF8HqkeZfcBNTqa5hp17jou+O0OwGjO+EVb1jKnplpak0Pk09RG5IEpPSyMVoDAwfod8/pfak+7dzTfWu/MoP+9Pi5QkysLak3S6yEbtFB+BpYQqcH/+uvxvjBJbBt27H4wQhh3aOX99wqLjNkrYbJpkjlXsJGTL3epRHt5KwXruD/fuBM6k1o1maAKdK45/YpLbANsB6eD9KAJMCKDEgRFAiZYpAoHDhPEMwKoAhA6hxPQ545qVhLuX/mTlJlbvp8rD+tIvDLWYCmCiLUAa8vEEZjDXhKkRWSRAAiYtcO+OQ/bKY7sQo/6pDN7OKMV0zyvLMgUJa4N01YO4huBl/6wgwbNx+EDDto1aQsNJQG7DRB1GNw5C7guU+Z1fiUxhQtnbfUpRS1JksSKApag4No6mzbto1LLrkD1FxdxsPj+OMlz3nOc5hub6HRaAA53/ve99i9u0oB9XpI3yfpdRHq1+8PFWWBsY7lTSmB1hKtnXetpCLPXQrLkx6hF9KIGtTDOoEO0EKD5yP61Hn93SzmcGfNVgtP+5XTYMlKFxF42mPZshZnnrmAf/mX93L00Uezd3Qv3W6XTm+KRmsBWTxFmqaOQ7litBoemAcYrr/+ej75yZ+wfv0oQ60BtNAUhas35uR0Oh2yLHvaXvwXGPSn0+n/7yOLY8J6HakUvaRHnudoNLtHO3znO09wwQUXsG3bNkJvmCiKaLfbFFnmat9UuJ24SxiGbn9lGeeddx5//ddnMjQEtRrkJicrM8IwxA9r4PuunKVd+awo+pAYOxuRWyyFLUiKhJKS0pSzss0WSy/p0Y27eJ7A9yVB4BGGPkHgVOP6im+/9vWpQXrgac+dDxKuvHITGzZsYHBoHkII/KjJy1/+UioIwex5vnGj5cYbbwRgcHAQYwxZ5u4jQiKE4Mwzz3xq7eenag19Lo37dRs0nkkviUAIai1NrzcBaZfBIcUFXzyeF5wLBaMoqbAMc/kVO3jbW+6k11mMZZhut8OHP3wc73yXQ5FHYUneHsdrNEDWf73xQek2nTEe1jrn0xgobIGloFb3sPuoa7mIVu8DKi3IiKGqvzmFLo0UriGv3UlohCHCy8jjDqbM8H0fa50sZNgoKbDMTCzl//zvy7nggocR5ijGpzQjI0exe2wMoQaxZe7EV+p1kiTBFj2CeosVi2/nk194Caec6sQvrNzLUK02p4Bsw8ppN/tHCn00sXza6Pwqx886H37jjb4BypJe1sN4Cu3X2LQFvvrlHl/4wn10xg5DBT7KL+klY1Buh1oNzWKKmRk0JQsGJTPZLSw+aIz3f/DVvPKVh1GUOwmkdq1lGUhZB+lqaFmSUBjXvaKag/tFZqbCyEhRlduMs/2mtBRFQhBUPepFh0CHpPHC2YhcSlea22/+XVJ7H9S72e9ZUPsFF5g7v+zs6yuwek6P3c64NSgHmWzD9i3wqldfyqaNhzmUfnAnb/3dw/jgh4/EMy5wEUKzcy/8yZ8+wEWXCsrMJ6wNknS7BFLSqodMdh5k+YoneOKJtz6lFvBTvusnDEOSJAEh8MOQXrsNRUHQajG1dy+f+9xXK4NoZlV+Tj99Ka9+9cvodCcq5KjgW9+6hA0bIAwFJsucMU/TX/8EVoC4/rkqpXPgazVNox5WdTP3T6Gqr6AoodNNyWzmatzS/Uzg9Jk7nZROJyeKwgpQZ/CDgLBWQyqF8n1qrRZSevjSp9GAj3zkxXz843+K7/sYa9g9thutnN45QoItKcuywiO4VpstW7bwwQ9+jnvvhXodgiCgpCTOYrq9ztMW9b/IaBtj9ns81R39X+bodbv4vk/oh4yNG7797Vu46KKLmNq7m8IUTg+923WlrlbLya3mDkFXr9eJ45g3velNfOc7f8WLX3wYFvCUhxba7d4q4rR5TpYkaK2pNZtEjQa92NKLrXPkLcRxSppms+nzXq8363j1na/+HAMEgTsvlKoCgcI9jPlPS5r/SoYrExZMTk7SbMIXvnAzGx/bQBRFJEkbay2ve92JBF6AHwTucwlYvz7h0ksvnUX5J0nium+sZWpmCqXUUy46h6dwDb0/XvbK5XznglFMtpwyaIC+BaKItHcqyl/GPeuv5tZr4ZTnLAQdY9nAQN3jt14+wiWX72B028l43iD33pPyr1+OOeT/RDT9GqgUzK8ftGVMrxJbqKEqr7xIISmgyMAoSZZIeqlH0oWJCdi8ER58aIZtW8aZTkKiKGL5IZJjj4lYeQgMDjq6yOEhV9pqxxki7THQbLmadiZJYtAWdBBBkOOzmW6e8Lo3HEw0MsJfvOf7jI+tJkuOoigDcu3Qt5lf9a3LlMJ2aYav4cZr9/DHb7+Rj33qVE5+9gDdTsZA3XPFQauqYGDf0EEd0Lf69PhFjPm+j6ej7v9shmwMoVO0aDG6C772T/CNL7fYses5DM5v0StdGt6WjuKlmJrnNqmW1EOP6c4neMubVvGnf34SK1YUpGYzARrBABQRZeocauXjcHCBh5RQZrB1OxQD0GtDdwq2bYYH7gzYunmGbmeKpNvj+BNXsuYwWLAYhuaFLF4EiAhj5jM8DzxbAWY1qGovlQayFEqTUav3MSqOkObACP2XF1NW4Fgzby41IEq075x6P1/Ko+vhqstGaQXnoPxhrK1zzrl3cvDqBJF3MEKg9AiTO+GyCz2y5HkQZaBHkPlSfAWleRTLvRx8iOFLXzr9KbfQxW+CJz40crudmlqDqEdY71r8ZpNsy0r8aB6R/CYvfVGdz37mNURD01h/FxqPvdOr+IeP5Xz4A86bk3YzC+Y/yDU//h2OXCMo22OoZhN08Gv+dI5wpchCpiYytm2f4InH9/D45u2M7W1z7Y3XMzNVMjkTY4smQTAfxRBxAr0O1IcPodvtYvUuGvUY7Y9TFLvxvYTBAcOb3vAq1h5zMGuPPYSRwSGklSgbVn0vQGnBS8GfBCy5HcCIOo8/DF/9CvzDR27B8xeDVydNE7DTEAToukPtqgmLzTMyLufMs+fz9x99GUcfXWN6Ygfzh+eB0f/G2bGPQX+aKe4XdAjNbIS+r0F3WZ+fjXR/2vjPQFkwPTXMRRft5O8+9EMe39KgWTuJnikwnsGWpWMjKwX0FF4QEdV88mSa229awdAILFwKiJS03Ezdi7BFhLAN9yzdOi/SkvHpNnt2dbjh+nv43g9u5J6t25F2Hs1wCUXaYmyHpcgC6rUWnlSk+TgL5nsk+W7avR1EYYGQGfV6nZWHLOacs1YwPDLA8uVLWbFiBQsWDFNvVBzuYt+Uu/k3Dbqg8Qt6lGWVcp/cz6CLyqAX9gl6vR7Nxlre9IZvcdnFPWaSVYThGqSU3HjHQg49GJrRDNOTEww0V3L5xQ9z3ptvJy0PJ/VqaLmQojMfTwp8vZmB1iaOP7nODy4/+WmD/mQcf/7nF9qPfngLreBVTKXLXL/W8O2Q5wyJNTAT88l/Pojzzweh99CeHKc5tIL71k9w3ut+zCMPHoKvDqfRaPDs0zZw4XdOwCQThK0WtlrYednG9wJK66gaw7BOkkDYt/eyPevnuoXbACtIVT9ScmUqBeiqHTTNpkHEKKWwaLJSY8qmo3cUUBawswc3/wQu/dZOHl3fY8+WkHaqGdQLsdbSKcdpKp+inKLHRurhJGFzlIzHScvtDNQ8mnUYGhpg/sIWS5a0WHnwYlatXsTCRYMcfMhSan5ArRbSCKLKo5ZzXnQ2Z2MRGVZ1nJ0norQRb3vrF/nRj8bZs2Mhfv1YUPPIel2IqnWXHQG9BOnNYMtHOPPM+fzt3x7FcSdAmbcJw57jo88DsAGlCBEeWHKSPGFQhWB1nyu2/0Q521JboiwIK6t2vOpgEt3quod+scWV7jOpppq37gzBkKwyERXfrm2AgSwDT7r0qDFQRpBbaMiJilxs2LXp1JQL5Gx1lvbPUT1KqQTTuIPPm3EKkKJi8KxV682IKSQQMei4B7IcUcnZFnGB9CsqYDUKSGaKEYrCZXZ8Bds3wOqV7qPVmzCZPYgoLYPNJY4COTUurJM5lAVG+EjPo6BHZjIiu5AyBaNgugvhsKMmrWkwaUkj2AVYShwzIblACEfvaa1FhJqiLFCqaqMq5tgBEZBUX4a/6OGQVOu40v3J9b4/cPjwXidGUyeoeX2VIGCKAsuetk+gmlxxMfzle9axd3QBOgwoVZe82wYZEtZGUEULipJ6Yyt7p77HqmO2848f+31ecsbaA07k/nNZrdOCOaIIRRJDt1PQacekacn6TRvZvWuKhzZsZONj25mayshSwVQ7YWrCUNiAMh2m2w3QHESjvoq0O0ycNYhEhLWWlJR6GBM2pzj2xIW89nULOflZMDLPGfb5g65pRhUgyhRhBHg+xDEM9suOERaJMaZqd0tnUfWgwRwwUxWvREKNgoKQNqXJMNMjRHXfOerCHS9dAz/6HrzrbffSnhxECEFPfY0Pffq3+Ys3rAHRpmcmkWGNzZvm8cd/3OOqy7bSGB6hM/kEygsQ2UIGvBoz+T0sWbCezXve9ZT0RMVvSq3siNXfsxs2LmOodQKTMyksfMA1Y47VGFaDPPOsO/iXf3klC5fsqQxsjW7S5EMfnOKjf/cgZbkChWJk0ff4uw+9iDe+cSmUJVYJhJTkxYxbujpEEGKtxJh9MFv/jkHvWINAohR4wm0cYar9K1IgJstTEB5KNymNx133buF7l13F9T/ZyH1bUvLeIvKJQaRYxWC4FsphilTSMR0aeHi+Ic3GCZuTPOPkRZz+/EUccyIsOQiGGhAFEIauN93a6nxzbfekWQdPOOS8LxUCVX02iykFnv2PDXqewYUXwgfedy1bN1pUayXS98jHt+EtWkQ+ttRF+WYnfrCbLL2ds54/zCc+dR5rDi3J8t34vo+WQ0BAL5WUAny/ILc5Dat/vQZ9OgEVgBSYrEQ2KkujuySdDkG9hhCSIq/z6Ibt3Hbbw9x392P0YsWCBQtY+5wVHH70Ao46JEIiwAzPXT+QdlJqYQCxcZiNeTEWeLwb8sDdu3nwut3s2rWLifxm1qxZw5mnv5yTTlqIFB3A4NtWX8hujlHIzi1EY3cjlWa0O8Jdd+3kuhtvZtPj49BpsXLZQTz/rGM48aRBhhfuIM1jityjoQdB+O71VFG1HWkyU6I8F3F1pwZ54J5xblz3ANt27WCm3MJBK+fxouefxXFHrKAZ7qRIE2IhaPgjiFKBrIH1KNMcGXmkWYrvy1+rQe912gw0hsBo8qREB4os7xHnuwmbdQwLee97v8cFX9nEju1LCNTJZKYkaNpZHYW8WxJ6i6AoSewdvPa1q/i/HzuEZUsgPLBqd4BBz4vYZUukRgoPrMaUzpk3BorALem8dCW2snTfJzmkMbR78OB9cMWVW7jjlu2M7pUknSFgPo3ARddZllFr9ehmG0nNVoaGe0i9A8R2TjnlUF54xlGcefpajjh0CZSGZGySsFZ3aLuaO9eSVNDrpfi+T6PeAFLa3TbNeuM/NOg9QgpbEIgZFKDiBQgFaEtpDXvbM4igyRnP/BYbH1pGWS5BIll6xB1cePl5nLTAQtCjk40iazW+860F/Nmf3UC3cxhxt4sKemgrEMlCWn5EL3mAtn32UzatpN73vvf9Rhj0DY9233fHHTdSr60hTnZAooEByEtqzQYPPfQYaw49hrVHN0A26OUz1EMYWdBiw6OPsOmJhMGGZGyiYHp3xPPOWUQQaIS0CKGQKsRYjbUhQgqK0p0TUiWVl+2BDRAmdEIv/YN1piQ0Es9kSBKE6JLbLnHapRMLuskASjXI8oi771J84uMlf/uBJ7j8exE7d55ANnEU2hxP4B2HKIYozQxxeh+J+AHLV95Ga9nFvPDlT/DO99T5//5yCW/7w6Wc+TxYuSJluJUyMuTTqFXgGOWyA1qAMiBLqHs+vvRQRmONdCeJzRAUSJEg/Bh0AtKh54WNkDYC4fjZS1GyYrXlyGMD1m/4EXs33YdJFcuXns70aILlYfS8FFPWqUdLSZMW2zYVzF+wkhNOiAjqznhYYiQFtswRhSH0fDzjIdSU49gX0r1nJSUnRI7AOG574U5sYffpx0MD/k/Dev/TJcDHIeqC0RhdIn1Jag0zmSX3BomLgCuu8Pm93zO89393ueX247jxjmO5494OGyeP5ZJvSe679WB2TddoDEUMzHdLI+3lBEoxuXsvUQiikUHNEOeD3HpnxCc+4vGlz+3Eti/jDee9kpUrj+PyH9zMJ/5uB8PNZ3DokT7KC0AYrO2gZAqiYiQTkNrtCJUS5wu5644aX/yE4K/ecwXBwFbe+nvnc+KJK/jWRZ/n4m/U2bTxIGpDQ4wsGcaLIrTSiCKE3ANc5iTzBIUKSIqIh9eHfOGT8PGP3Mho/APO/51XcfiRJ3LFZXfz93/eY3rvMdTrAyxeNkJajuB5AWWZoKQFmSNsAcp30Z5ybEcuBStniY/K6stfGATUd541GOWMqFs3AdpoyCTaC9waszElOUKHaG8EQ4NrroF//rzi8UcT/GgFtUYLWzQQxSBp7CELGGhlSHkX3exbvOOdy/nwx05meGQUjxQlM5DpnHZBpWdgrQSrkDpEiAArPBcBC4OVFqEt0rOEicAvIRJQ19Dw3XOzBiMtWDAPjj0aXvj8QV7zmgW89BU+Rx37MML7V6Z7n2em0CRJl7AeEuiVFPEKujOH0JtZiS1O5MH7NLfeArfdKonTxQzNF4RDNcq6ZiqNMXlJHJd4nk+z0cD366SJJU986lHT7TEsyCkQsQtSRAG25oy8kMhSo4oanvIQ3h4M42R0SYUiEANccanknz6XIuwgK5b5pNnN/NFfreClZ69AiT2UJgG5nPsfqPOZz93H/bdvIxxokXVKlBwmjw2Bjulk97HmqB38wR8e+/6nqp0Tv0lo1tWrfmw3PrEcEYTYdBwagzR1hMwKer0bec4p8NWvvpaRRTl+PSGOY4xZxPcug7e/4W4GBweJu9sZaE7w0t8Z5RP/8DaKMiPLMuqNWuXtztUdpQSl9lFDs6rS9GauBp24MxEJZTpFQYwKfLSqURKxe2/JV/75Wr70pavYvLGk0TySWnQEWRbS7oLSPlJEeGqQpNOltNMoMcrhx8Bbf/8Mnn+OZtkyCDwwuUO3S1Oi/Rzfc+1npoSyirjdNVdp/yqtbvsPDEqUFZOFxMml9VNuLTBzCLVSGkqgHSdEUY3Cwm23wHv++Ic89ACUyWqiZoPYbgFjkHIFIi2oRxkmf5xFyzbxjnecxNveeTw1PyfLJ5EWtGxiSg/P0xSFRfsT1XXWwQZY0Y/U8wMWuncAN0b1c/2LFuGfACSmO4isNUDA7rFJ/EaDMIy47vqSv33ftdx/92KazSOYmMyptUIGlu5l88aN6CxEZgUrjnqI171uNa9/w0oOXbqU7kzMQCOiOzGN5xv8liJOelz1wwm+8rVHuepHjrrylh88jyOPDJhM4LFNPd7xu1cwOjrKK85fwQf+728xPGDwSRE2dZ6CGSCLUwpvN74fcd/9C3jP//wu11+/gzWrjuYL3zmdQ1ZCpODOO3dx/rk/AuCMc5fzlnc8h+c9zxABYtKHWhXo5FA0DBnwwx8VfP3Ld3DLj7aT9WK+fdXZHHfcYvDhvrvhba++lk07N3Hac5p84tOv4ZAjIfINRTKBsuAFARiF1bWKtcxNmiyZi9AtpJUl/4URLP2SkQYjS6dKVoEzVMV5kicZXpCR5zlxltNsLSA3cO0ND/L68+5larePCutQDoMdQNn5lIWuCJwS8nwbUbSD977vZbz9Ha6vOgpnKmLGfn9WUD0qg74PXMSVUBwda2mLigjK3fsw9+ccE81PqRaW/YxV6dQVpefu38wMTE3Cu969jTtvnmJqKkHLhXi6gVKKrNxLEKUYuxdPdynzcYJwDGOfYOVKzbv+5OWc//oz8SkoyoI8d/3dAt8lwUzlOwOIHMTMPhemK4OuKPr+dA7aS4FRsjRGBU1yBnj0oYjXveZbPP7gWmpRDc+f5MSTmnz6G6uZN88wKCZIej3QB/GBD93Npz57K53O4SAG8OQCIn+AmYlJRpqSbvtRYvv8pzTo4zcmQgf4n390yPvf/8Evvc8PBpHyaGRZp7AxcW+KengIj2/SLF60iJNODvACQWEsUS3goIMF9911H48+OI4sjyOPD2bD5i2c/cpjWDhf0Ul65LaHpzXGKqQSeMptHCGLasP6+7CeAaoNsofQTsWtjBOUHELrJp2pGjfe6PHjq+Etb7maq6/0GN17DNI7i9wcRWdmAUkyH+kvpeZ7mCwlz7pYM82CxQXHnih52asP4g//aB6toZxQdzFiHJii7gt837jIxuRYOYlUPbSK8bwcrTOkLFx/qCN7rrjoQApBlQ9zxVHjVYx02m3U/g4WIEWCokfkzZBmu1AqZ2hI8NsvP4KZ6cfYufUqepO7aQ6fRTIp0H6DojCkcUJmhpgY19xyx1aG5h3N8hWKerOOIMDToGwBuYdMBfjGpdzxnOb7bPMhiNnis0UI68gkEHPRkFC/OEo+CUBG9PKd+EHBTNahVA2CoM4dd8K73nkpm7Y1SGROFmjyMKfXmWZqpkY0bzXSW0xqlzIxcRBb99YJGnVOfEbEgOfRHe+QZymBXyMPG9x4e4PPfDHn6h8rhD6YZ51yPO95uyJqClAQNjzuuOVIdu2ts3V7k/UPhxx2WMTwfA8lJoEcQRNhNMobZNveOm99xwwPPzJIIzyG5550NL/7TkdmEkUwb4nggbtO4vEdAQ9vC+mmi1mwQjM0ohH5JLrmgZLEKaSBYN3Dgk9+RvGDa/Zg7RKe99wX8tZ3axp1h8xu1uD+mw9murOKrXsGWHe34JRnRwzOEyhVQ4gUpXOQGVCvZtI9xCwwS82WVgSgfsHjOVcZRqVY0cOSARplfVS/9VqC8gqKsk036yD8peQZfO9i+NAHHmXj5kOBeYhwKVI0MMUACkFhxmn6Cd38ao5fu4MvfvV0zjuvjvb3EMou3QlBGAxgpMTiYYXACoOVOVYmLiMgUzLRxogY5y4JpAhQaIRVrhG1WyHIfOsU33Qb7BjWjiGYQsgZpChRMkOKDGELQk9Tr1lqUcYpLximk46zfffdtKe3YqUh8AZIck2WjACH0O0sIctWkGenkSYnsmP7au6+eyXfvypm+UCLWlPTaAWUQtHJdmJ1ilQlSRkjVIiwCmFqzogTVQbdNclL65plZe7KNrkdRUgBcjHT7YBPfxS+//1RPDnA0PAwneJbfOQTp/PMY0tE2QEVUfhD3HmL5EMf3MPu7R4jiw4nbk8jdAPSBqGN6KU3ceIzp/m9tx7z/qeyjfuNa/pZddhhZJ02rVaNIk0pem2E57n0Hoqvfe1rbNvm2JmiIEIiaTbhHe94EUuXLCUlJSam3W7z2c9eT1HAYGvQgUvKFKXEbP9mp/NzMC3FMVQsasbAnj3wrW89yHvf+2n+7M8+yOTkpGOf8n2CIHA93coDpZFS0uu5tpi8zBloDXDsscfy/Oc/lxNOWIUxrg81J5/leS9sgSnyWRY2IcQsfawLDUyVIqtC9f7DcUHORbhFVbj7WSBWLA2/QZIkDDYbLFwIf/M3L+K8885jaGiIqT17CFpD5HmOH0XIoAHW0mjNozM5ycc+9gmuu24PvQR0n5nPmP82K7coCsokIYoiQJDnOa1ag61b4ROf+C5btmyhXq9z/PHHc+yxS1m6dCHh/PlQqxFPWpKpfnSl2bp1K9dddx179vZL3paxsTF0PSLP4cYbb+WBBx4AoNlssnDh/ijzMIRFi9zX4+PjrFu3josvvo00B4GkMIWbWgU7dsR84xvf49FHH6UoCoqioNl0t7ZqUaYRNli8GAYGBsjznHXrtnDNNbcyNZU77vGigMIQhjA+BVdccQN3332vy9e0WixdCrUoIreWooBGA+bPh3a7jTGG3bt3c+WVe9m+3aIkeJ7rzbLVBRTFr59a2VZsaXmeU6vVCENYt67L5z73JW6/81aCgQG3JIvCgVcr3QKBxPd9Fgwt4nOfezunn76MmZkZJ6KkPFrDw3RnZn52CrX6p9EooVxFaZ+HSyZUWak4pjc5SRbHjv1R+Q7zYgosjk2y39cNjlFt0SI49tgjedaznsUhq1fj+z5JkmCK/plkKifeIwxDBgcH8cM6k5OT3H333fzJn/wjH/rQN7jppl0kCTSCBkoocpP/TGEXgDRNscZlEDDuPntV1uyOO3bwT/90EQqnSrdrzy5e97rXcfTRQ+Qmn2WE6+ZdvvvdaR5/7DF0o0Gapsgooux2SZIppJQYa3jZy172lLdvv3Ealm94yyI+/vd3ULRPAHpAQFAfottp0wxX8sCGbXz2s7v4g3ct5tDDQMlNlOScfe5h3H/PCB//UMx0HgOn889fiDnhiCne9LZBdOSRFm20KEhtD1suA+tB2UfGlhVY1VSGzhnUvanH0OACJkbhh1fCFZfv5Sc/tuyefD6RXkEc9xnSuhRFFxgDFSMj8MKQ3l6NIsJiyNImGx4o2PzwDN/85ynyZILDj1nOoatGWLFyhEULYHAE6i0YGobFB4EX1PEq220qGklKF9H6EvxAzqK3Z2WKLS69bi02rxjblEu/C1tdr4mACKkG6Ux3GRnSWBJKD5Yv13zwH1Zy9st7vP6lOzGMkqYTWDVAWJtPbDW5WYT0X8rWRzbw+c+OMbqnyWteU2PRgoDCpIThDKgSzNB+IK+5k1Cyb7+brdiu7GwNvQJb/YJqbZYWWFCqJDMZNW8ImcNPLp5h631bOP/lR3P+W05izTO7FHQQosFN147yT/+4mXtuTZGHH8rUqEaxmLJzMrfddhv33Q6HvrCkMdKk2R0ECzffAF//5gK27z4EpKSbb+LgNYcSeBryDkEtQ0uf1ccPY37YpNddQbZbc+E3d/PME+HccwIKY0FkZD2f73874iufOpbxznIwhob/OKtPBNPbwkySUGsM0qiNMG+1pXtNitFHsmNnwdf+RbF2pcchvz3qSr4FCD3Cg7dIvnvBwYxuz8AYxsKdHPyMg/AokKKLUTG+77PmOQ3MFVsoopMYiyXfuOAhVh26gIWLoOn7KKYxsgTjnCVRyZdJmc6llitVwV/O6BvVGsrWXFRu5gBqQvUorQV/mFLVWH8/fPHLE9x04ykg66SpRg8sQdoMkfdA7KAoNxPWtvCClx7O333kZSycX+KrMUQtRpkIRI1sGur1AQrGmSseBEi7P3gsEEW16VKgDeRYYbHC0bv2BofR1DEIeqqF9odRnsNQToy6eGF8L3Tarl99xw7HtrZje8bO7dNs3zvNzEyPIIpIkyFs0UOIaYT08fwJ0rSDX/PJ7BQ9uYV210BWkMlhaK/mgb2H8tDjcOUVCS9/FbziNS2OPs5Vsvotb1aCsArVP8qsATlafeoBMClKZ+B52PYC8mCYTRvhi5+cpNNbzcJ5S/Ci7dRH7uQv3v8mWs1JfOtASuNikIsugMuv2A0chhAL6UwVaH8IY9p4OiaoTfLCswf487+si6cN+lNs/O/3PFtc9b2OXXfDFPVwmG7mdLuldC0XWoR89atf5fw3/YWjUqWkKAu0gZe8ZAlf/swoNvNIdUmnPc1HP/pRXnjuX7NwkSKrQnNjDMqDVoufqWUwMDDA1BR885vr+MePXsO2nU3q+lk0vINdi7cXIITAqpLS5lgRIJQBHPtUo7EcMk2WFURRxPT0NNu6u6kFGcJ0eOLqBxioSRAZRTaK0F100GN4pM6SFYK/+ptXsWBkiCVLljA84hTaVJXmVH2p1dnWUzsHI+/LNv2sEmWc0xiok2YzaK0RUpGXOd1uzvOedwxvfjN84Uu3EkYNrJT0JkcJm8tJkhTynPlLD+GWn1zExITHSSf9IYsWeJWqVJU5+DVz+yg1dxumpqaYP7yAnTvhzjvv5IQTTuAj/3AqxgPrhXTyGCHg7BcuRfSW8tG9W9iQpjDdxbYWQ6DptdtMTTmOcL9WqzTn4bbbZti0YQOtpS8gTVPyPOe442qUeRepDZ70KLBI6SL7er1Onuds3bqVu+6K+K1znESmFpp2CuvXP8rERIfayErSVNGoNTj0UBf5Dw8NAz6lESxdqul2u3hRgNYBe564iwce0NiXFQg/QChFlqbcdluPTY89RmPZc4jjmKK3h1WrYGJignnDwWx2ZcECf1ayNU1THrr3XrZuPYzp6RDdivF15kB3kv8ebHVSkqUxfthg53jK5z9/Pd///uMoziKs1eilKX6tRm/PXiCn2WrSns5YtGQe73vfy6qsh6GbdqkHdYq8pOjNEDYibMrP1BYyVUHaihJrCxD7lMD2SVOVVIqGHkxOwnXX3ccPr7qNRx/dy6bHx5mekvhqHkIMIcwgZSFpJ4YoXECSFNSbzYolTlKPWpBrlxkMAoLAJ0sFZZ4jpIduNpEqJO11GQjn40vFli3389nP/ojNO1bwzj86k5OeWf299zOi9IrTHukY3VwWATZvhssuuwRPvoapqSnSsS38z/POptUKaEaKMhtH+QF5ChdeeDFbty5He4MV/7ygSBK8sI6yXWZmZrjwghf8RhAmiN9Uisf5w5+zeftkZsxqrLUMLJhkes8e6q1hdGFZsXI7l191FvOX7saXPmWFqb3impDzX/sl0u7r3eLL7uW831nKJ/55NdKLMWymTkSnM8hQYxBhoNez1BquTaqXGkKvhQXGdsId98IXv7CH6667lSwfQNh5IOahvCa9JAZdOGSodAhRKYt+kO/SkvEipApcKk9KnAhiTl50MHmO0g6cg/UrysfMMTB5PZRS1IIlLkWlRlm4OGXtM+ZxxpmHcOppktWrXbDi9mQBZYlC4Em/agGD0mZYEoTNXApMeFDWIJPO2EqXws0VDjPgFWilMaiKrd3n0Ycz/v5DV/DdyzaQZ2sQ6jBy06SMY/A8BgYHmR5/hJHhnXzsk6/ila8EGWxGYglZRJzGSOmkZAF6sUsXRmFjVg6y71lZirlAD9C/IBd1UowSaBddpUlAqOGLn/sRV/zgKr7whY8ybzFIPyYvN+Jrn7LwyXvz0KLBd76ynbd+PCGOB9DalW0W1ffwxt8e5G//j5wF+42Nw3GnbGfvpIdfG6HbblNvPMA3P38aL3k2yFpCIibJA58rrxnhDW+5krI4BykhEiXDqsOtDzcYqrsU5UwbTj3UMlEKJjzHOjbYuJSvfv4VvPQsB+K0ZYAwggt+Ar//7h8wM/oSdBNE13JIQ/DAgwVepCtHxnDaqZKH93Yp6zWsMdSi73DBP72elzwLMF0IE8hzrrx5Ab/z5m8x0T0fBNT0BMsX7eWiSw5n9cGg7E6UUAgWOsph0ceGTVdRueP6NlWmRfKLS3wmcUHoOwKjznSO70v8llsnRRmQljA1DWec8XUee7BEBM9EiOVIKbFpiickpfcAeXobRx6X8Vd/9Vu86lXHUiaThIFECQWmTpYk+DVdRdt9IpWllKkrh3m+PwsKyMuUvEgc9TKWuMyQwkPJqDLgri2tK+C+O+BHP5rhlhs2sOnxSTrTPnnhgwmQUmFKWckqe07txASY0sPYEun5lePQrtoQK8Ng3JliyJEqR6jEnXdGYo2PLZrV3ZtABAHSaBQCKcZptHZw/huP533/ZzmeB2k+Q+hlBGiK3ODZCKkj8naKF/qgDFZuBakw9iDuWgeveMHDtPOEpHSp9Vf9Xpd//PRp1OQeet1p5tWXQxLxwc/CB957A1nPMjhvLZ2Ow1kUaUYkNLG5jLe9fS1f/PzxvxEGXfMbOk499VQu+94YVliwXaanppC1GmVZEve6dDodLrlkC//jj5okRYKVCiUFK1d6vP71r+efPreHKFqKQHP//fdz6aXw2tesQBAQE9NqHES7nSCMJqoOvsIULpL2nZFrt+EjH7mSu++aptPNaTTmkyWWLE8QhQZTQNlzPWQBiCqLYA6oXfdpO4vC1cchRyiL8n1sFQ1JKV39HYWxOWWlt5zGo2gV4geG7du3s33Pbdx1d8pVV7c49NCI//FH59FsFNQiiSclwlZCD7kgyzIaAxUgbS6kcJ58Ebge/ErwIfABGVISO4U4ZVH4TE7HHHZYxNvf/nKCcBNXXL6VXTs7yLCBDEM8z2N6bIx6o44xhg984EMcccR7WHucJrdOSSoKIsCQFRlSSmpRbTa6+VUzmQX7MAUaYyhLydFHH41Es2CBKz9amG2/UkohgwAh4YgjlhHHDyDlEEUcI4OAqakpFi1aDtkkSEmaJjz22BS9Xo+iqCPyHKSskM79bkGNrACBTmRDOk4vA0mekKiExx7bxdqjDgfgscceI0mWkZThbP31PwqglFLguTqnKEu63ZxHH93E6tWryfKShx7ayPT0IRRpCp4GrWev7+fBIHQ6HXbsgNUHz+EuxM+XAPrFa+TWEoaaMgNyaAxUJTKTkcQxQT1gZhI++9m7eGzDBhYuewGdbo3uZIKhpFZr0uuNQdHmzBecxf/4k7Wcdpqb81pYo90Zp1Wrz9bYZzNXxpXcfEAFnrOjpcXkJVIrPM/D8yQWQ1FWNe+qxbIXW3bt2c3Y3h5/9v4fMrG7zp49Y8xMaCgH8dUitK4hrEeSpEjhV/VsgbEWayp1RuFEmhx1tO/wNBVpgS3cnramqFgEizmTYc0c2buqVN6yjLI0CJWST05y66238sUvTvGa1x3JopEahox20mYwHMZk0JnuEmnnwCQzM4TDHtPdKRo1+Md//C4T3fl4fg3Pc7X717/+RHo9aDQkzbpzJnbt6nDNNQ+S9XpAnamJCTA+QX0QqzXCCA5ZeSSnnHL8b4xd+4016JdcdrQ49tAv2c3bD6bAEpcTWOVh8rUYumzd6vPhv93AGWeezRFHQc88gpYhhx0m+f13d/nJdQ+yZUMBHM+j9ys+/L4bOOO01cxbdAgeMQUzhE2Lj5NgjfOkAh4twuTwL1/cyP/+6+8St08nMRGDOqIV1GnbKbQ3QRg5T7zbyyhyRRkLEDUCbxApI0xZAbL8rW7xegNoUaMsJGUpHAJWWzztZEnLrEtReK6ub5tYMwTWIIf3gixIy4WUnUUQa7bMwI5HQ26JfD71oUcJwx0867kLecvb1vKC34J6AwrdwYskbdNBFIZSdFAUaC0JIg8RRZhCg4kQeAghKxR6nTxNQEm8wGPBwF4wBc96xgqOOvJgDj+iyz98/BJ27w0ZaB7P9OQCPG8ZkT/C2PhiJicWc845l/HRT/82r3wFZDKnE+/GCwR1rUlJEHhI6kxNdhgeWryP1jIV00+JovglraQWxhonfqPACMuxJ4esPno5otZxsKZCo8wRTv2qnzDwU9acNIOYOIYwAiMSAjlBPr2bVQcdQ2FdA0FahKy7J6fXWY2wBptbPFniZ4EL08JqG5cLUZ7jENAqJw+3USZDlMajbedz2y17WX2oqwvfctdG2uWhJBQuIvRHHeahxHUugOsFlx6+BVWkKO2kC4zN6CYF626bZslSn7SAdXfuYjpeVvH8g9YKnWvUrEBXAEUNihyZSWS+dM6wlS12T63g7vVwwjNgwA8wCKTIAW+f/IqqInQLIneqgP2I/RcYZZpV/e4CVfMoTJter4dVLYL6MI9ugnPOvoipvcfTjP6MPdsLtAqBJxheCvmeG1g4tJ0XvWw1b3/Hak44uUSTUblUtOpL3C0QqcNwzDbjjaClJh0dJ6jXwZdgE1ffUh4lkl4KmakThgFlCbfeBBd9e5qrr3ycbZt7lCYCnlHV30OgjpItrJGkaY4xJdDDyMx1DljHyaD9Et/DOcu2Wwm1KEfiXmRgC6QuEKWl3qhhcyjzVpUZd/fbeFPuXLEevtBkJBib49sB8uQI7r5hml2PPsE1F2/kI//wco5aO49Ob5LYK4h8n7pXd3tBpoRDEe00JKwv43OfsVz3w2FKVhKVDXrZRbz2jct4xik1NIKcJqYcpNvz+NjHtnPntcuBBeBPQLYT1EK0kqT5DlL28NuvO5g3v5HfGH7i32hpi/sfe6toJy71pcMQm7nNXa8PopRibGyMz3zmWsqSKv3kErWHHLKUd77zlWRk1LwaMTHbtm3j05++FQlMticRCBSKLM/IixwhBI2oQWnghht2cNtttzEwMEAURQx4A4RhuI8CkkOzW2sZGRlhZGSEZquFUspF1WmKlNLptXsudCp6PdI4pizL2YjdGEN3YpR0ZoYiTTFF4R5ljrVmFklWJAlltwtSEtaHaTbm43kenV6HKIhoNBrcfvvtvO1tf8KrX/1+vnXB1ewe200n7RDIgMiPqHt1Ii/CFz6iooeVla5ymqakyZy2uRBitj5qsoQyz9EeNJtw7rlH8+EP/y9+53d+h+mxvQilyLOUmRlnqIMgpNfr8fa3/ynf/OZ6BIJ6VHeIXAwBARJJbnOGh4d/5WuoKIuqpu+mQghBo95gwfyF9OLubBSImNOuzjI3z1o7+lVjnCpglmUsWrSIxYvdepS+j+fBww8/7Jj6/H5vs65ed99I10Ec+ve3/wtCKbSW3H///bMSmffff78T41A/2xi6680cD1JpHZLbWh544IFK1Q8eeeQRh+wOApCVY2PMLFr+P8QgaE2ZZTz00KMUBbPIaMN/DcJdBwF+FKF8H4TLOrVabl9u2DDO29/+aXbt2sXk9C6KosD3arRadeoDw0zs2MHy5cv5y798N3/zNy/hmGNcq12cxUy1p2YbKE1ZVilvsU9p3n3OYGjIpUHSlG6nU50BTiGxv65+/OPN/NEfXcDb3vZRvvzlL7N582a01oRRjaDRImwMENUHiGp1dJUdca9jEFIhKl5+pTVKKcqypNeeYXpij0u7ZNncI0lcaU0ptNZ0Oh263S5xdbYIIfA8p5kupXTXEYY0Gg0Gm4MsXryYQ5YdwkBzgImJCdavX8/11z9Erwcjw0Pu/Sv+dpeRyKFa0xse2cnHPvYx0jRl0cAikjLhlGefwrvedTahCqmrOnmZEyiP6657nEsvvZQkT1z/uxDgRwwODlYdPIYli5bwdx866jdKbEDzGz7WHnMHD65v0KqvIGMlnXbXHSZiiOHGWfzrl+/nlGfCa37nUKzNScudKDHFa193EJdf/Ag/uaVFVNPY4ngu/OeYs06Fk09egiHHkOF7liSLEdLDmAbrbruLr379+0zPLODdf/kiXvLypUgpCSoVJVNRZFsL3Q7EmSXPBFt37uG2W+/lR9f+mAfuf5jpXgejQxa2nkl7okGaaiK1gshfhklH6MUepdVEYsgZAJVSlClxPgNM4YWuraY7Wbg2OA2ICZJijEQUoEEFikwpOpMaWEsUPJc7boQbr8lRKqfZzPjytxaw/CBYsrhOLXKYOa0MnppBUaJDQSlyTBFhSotUgtCHUnSAHnn7IIKWBzImT3ssWS557eoma44N2fDoE2x8dAcURzI5XmNo6DDanSHSmWcSRKfwjjeNEUrNua8Yxg9hbBrmDeRYcnrdSfxG5KqNdk7MRaCrZe/9UlzaoqPxK4oBKWOs7GGRCHzyXGCjiFzkaF2CttjSUmaKtAzYuCVGB1XzQDaKTe7k3NccwcpluO4IKYlzeOhBj6LqGiyNQEpFptukPiS4QzaxKWEeIXLws0FiGbl0gC7JlGT9E3vJq26Ahx5rkwUGY3LHxW4TCuHeo/RyB4YsHcuesD6yCCoMpEB4hkLG3L95kjR0Ne4Htu0gCzrIokVZOlY3lVeiOjp2+AsVkBtJAeTUELKNFSGEHpQjPPb4FuAwoFZB501Va+6XNOru//soSOFq6b9o7GXFTOWAenTaEqsW0Mvh+hvgQ3+/gVtvPQwTH4xSIygdESf3MTG1lUZzjDC6lw98+A8450WWWkOQZl1UIWn4TcpymKwDKINQOV7Qq7rpPfL/n733jrerqtb+v3P1tfup6T0hDQglofdexAIoIKCgKKgoKApeFSyo+KpYLiBSFAQRAUFAlCbSewslgYT0dk5y+tll9bl+f8x1zkmCiveH972v10w/20322XWtNeczxxjPeJ4gRxToSqbV6aToFpFGGdMpU6tD5xpYuBAWLnS59Ae/AjEatMmk7IQkj6aXCaSNSAU660AEpGkjS40nIFKEaSKEiaG7hIEG0iJBx7Et7JwBQqXSG4FNEsc4boBpd+N5q9H1Llx9kISNxMkmWlo0pkwdx047z2b+bnOYu/00xoybSK4AphPhmBDEder1OpYJIi3R3Tmbro2TuP7aG3n0kV+j6Qv40Invo1zOU/WqOG5DBS0yh0g0av3w6Y+vY+2KI4kJoLyQ9nGr+cLX9mLHHQIEdepJHYMd2LAB/s+l3azZuJcSsgkEaWpRKjtosofIf5Op29U49ZTt/+3w7N8e0Be++glRKd6d9vf309Y2hVpVImOV+qrXPcI45Npr7+TAw9/P6LEGUjOxhIXbDOeccyJPPr8GXdepDlapVj0uueQWbr/9BPTNUoGO5ZBm/95rz12ZNmlXZAzt7RAkSsRDbKboNNTync/BQE3gOjBx6ij23vNwPnnW4cQR6A64Dry5GJ59Ah566C0WLeyie2NI5HmYZo6K20znQBd6pKPFEUKTw9EdKG9ybBthmui6II5VTzxpCKaOMAzCeh0z2wGHfjicGYhjSV9fN8cddwm77T6WQw85gH32nsXsuS2MalHu641GlVK+hG07YDrDi6+m6wgMYhljF02kB6kMcN0cjTgilCGzZjXz059eyEvPwzcvvJfW5tF093biuCp7oOkJllPm4ot/wOKlczjhpKOZPTMjOUXKM1qmyX97Csow1PlKpFQywAjCOETXNEqlEolMhvt5dU1HMzR0AY0g5dlnn0WIw9F1qA5WmTppLO973xwqFeWxncvnqdU01q5dO9yTLYUkjmMcR1MAnyRb9PsOedejZZmQOEEKnY6ODtWSqEFHR0dW73/nFgHLUqlZLVGMfqR6X/UeECawbt06lX6NY0hNougdydubRaqQWBadnZ0Y/0OrUb1RQ9ddCoUyA3W4/dZlXPuLB3jy4U7yLQcThjr5XJH+/j4KuQqp1sPee8/kmqs/zeh2CPyEOE6xLZs4CpFJgm6ZSF/xXnTDQCAUXTWOsCwdM/MfF5aqB/cP1lny+iALX+7gxRc38txza3jjjSrl4mRk6pKkFnGiQ6ohE9V+kg5lY4RACBWFDzWhKBErMRxVg8ruRFFEFPskiQ/EFCpTqVWVr3ixWGTWrJ3Zf//JHHkETJkCpaKyVdV05cciFBWEWHWvYZomghjHcNCKGpamSmylqRZjRhW56qovsnIlFMvQmpm9WFYJkERJhKmbSAm3397HU08+Sjn3IXS9RO/A85zxsWPZe28IZVWJ7QCGDlde+RLPP/88Rrqn8owXAkM30TSN3j7VbbDPPvvwjQsni22A/m84DjgM/nSHizdYx8xryNjEtgo0Gg2a8vN5+akufnWVx8fOcBkzbixCRKANcvT74YTPb+KWX2xEr0+jUUt45SmTa/4z4uwLTIpuHi/ox3VcSG36+hrobsKosXkSNLr7u2mtSEwMwCUJBKkvQIJhGmAJWnJ1CEPiOMEwTfKlMqQaUQheFXbfsc7uO8LnPj2eOJrI64uXc+edz3L3H55i0et1xo7bhXq1lUajgkzHYhutJGkZ35dENDCsAtKLiGXEsLa5JlQavybBaibyQnBcCi1FfD+kOtAN2Ljtk/AHzuH5xz2e/UuNXP4Vdlswhg8cN5tDDy0ydXqRzo0NWiqO6k5JUUQ/I0IQYhKDPoBWtFAKUhA2qiRaQrFQYJedYfudywyG8J1v/5TK2J0Y7BuDwY54VR3LGc+KNw/kmkv76V/fx0c/3sScuSa5YjOWGShZzVRmGuaKEIgc8oTU/ykRupnvgyTBEC4kNiLNYcYQp8pZV9cGgAAvqeHiAmNIQxjcJLj/ljy+FmFbJuXWjZz+iRks2KcDzckjk4A0LRNFUA8czNIS/KAImkssJaFlUDchMSx0PcSkjm5GGLJEGhURcSsGEKURsT5ITXYRZloC9UAj1mok0kLIAkQWif0KkQG+pmOmIBJnWDpBpC5JpF4bhy6h7tLt+9QFhAJ6g5A4nkAmtKYIZnaqVExTl1j46JrEtwIiq0hsd0I0F3RJJBNwNLoHa5nQoA7ECBKlHZDaWQpeKPnebMkSQ8j1rpfsErqeJ0Vn0yb4w+/hssv7eGXR7tjuROo9IcLJ0dAWQu5FpLuEXXexuPKqSxjVBjIaxLF0ZKhIn4bhUB8cJI5rlJubkTJCyhSNgtqIazpDP3PD+j7q+SYWvwIP/bnGI39ey5I3ekjqBRAHYBhNDFaHhHZ8lZ0wqpkuuurLj7xmlW3SwsyEQVck2CRHKm1kqGFYDnZOEqc9BPFyoANKdXKFLvKikz33zPPBkw7gyKN2YUyLhk4vYNG7fhPN+TEq06JXt/RUlUW1uwsz9mWaxxFOZtKUgFHHKoAfeEzfzkWSI4w0anWfcjlHKjT8OEVo8NjDcNn3JHnnOAbDhAkTxtI+eyMnf65Oc7kfjRSZjEOXZe7/C9x2yyoQh5HkdNy4rgA9LiE9JUc9Z24Tv/rF5H9LX99tgA7ceft7xbwZnemiZRvBzZMEdXyp8t6+72NpOpdddhl77XMWbaNKxHEDN9Ox/vzn5/PCI2+yeBO0VFro6F/KDTfcwL5HHM7eu4/HdVyiOCKVNuVyjlhTqm7oJq2VVlI2kpCQyhjDcNELhpJID2OkH6AVNOUfTrIF7dcwVP0yK9KRpBLDzLP99nMYN24OZ551Oo4Nzz8Hzz4N9923jlde6abu1dE1E023kUluWBday+prQlM1+FgKpXplmhiuSxjF1Lq7QTexm0cRS/D6+iBNKBYLCCwG+pfzyCN/4bVFd/KLX9QoN3Xz/e+diyHG0NZWASmJggBTZO0xmg6RJI0Cag2ffKVEpVQhIiIkoK82gNA0zj77SD580pF8+UsruOO2RchYUiiNpVatUimOwTIbXHPtFTz1nMMPL/0oBx7SRsNvkHdyvKMQwD9hRFGE6eRVVCRVS23sqZqp6ahFMAxDbNcmCiSRp9HbC8888wyIBSRJyriJ4/joR1vJOQPESaT4EVJlb1zXBSNPIk2kMEiCIOMhqIhFQ8MyreGs0FDNXgiymraeMZlH6re6rqNJ7R2PThyrLEAUjUTomskwi900VS3esjJRIl3hzj/cXRCG4Lp4npf5FSn+x1BE+989+gf6qZQrdG6Eq698ist/8he6B0ZRzh9CLYzR3DzSaxBqPqNGj+bqn5/FrrtAWxP41WBYcdLKSKx+vU4+nwddz7QEbMUq1zRMS5UIohAWLlzIgw88xhW3VenblMcbqIMcje1MxCk34XsmcegzItAuVDeDqaL+FDVP9Xxe8WakzLRqsyVBymz+KovUeq0G6QBWxWG3vQ7i/ceP4oADYVxZeTyUmsEyoL++gpxp41oWzWPGKInnofMwlNEZImPoOkQ+MggQmoVwTbVBjlS/PLqBYzvU/LrKVGh5mipq0aoFKotWr8MVV1zH0pWzMK02hNBZs2oVP//OWUyeDNDPYGOQcq6Jvm748pe/x6ZNFWhMwm5tJwmUG10UKZ5S0W3msMN2+rfFsm2Ano2jj1pLxy+XMFjbE6tUxovqaK6JN5jDLU+iqy/kRz+oMX67ElMnlenzOqm4RWa6kh9f4PL5857mtaVtwG4sXaXxta+nXHkFTJls44YRQquCHyG8AlrZph504ubypGnrcKSRZnafWIAlENhb9e6MhJMiM1BJZZ4IiHWIiJAJ2EVBqxkR1/o4bH+Dww7U+Ow5BR55ch2//8OjvPZaF73dAV0bRqGlZ5MkCYn0SeMINImuqd5ZYRpYuk3oS7QwBRx0BGnNB5l5NVKgXjOQqQvMA2Me1brO4iUBcdDD4Ud6TJ22igvO34m99tZwnDzlPISJRJMRlkgxLZ2ilSNNAkjzmLiYQE4rgRkgqFFscbjkmxUmtWnc/Otb6d7QTos1n35nOkm0A4XRs1n06it8+qxlXH1lGzvt2KSIvQJyeQ+MPpQVRp7aYEoYu1QqkCSbsHQL0gpJzDBwmXZ1aGnM7spZKnOIzdWZ4ZGDlM2kno1hQJzGRA1VsjGkDXEJEolr1hgM6xi2xltr4eJLoFc7Ace4jiOPaOPSK46ipQCxX6bRgHzzagzNQBTHsWHwJaQxDsEUCF1a82Vq/feT88AD8hhEXon6oAqWmtpCarUGSZLg2iFO2oXbXyTvKYE/M6zS0B1MzVTHyNOx9NHoAYjEHC4WCQOqveBaGvlEAbaWG8Tz38KxSww2lM1uHBo04tVYzjjS0CDvgBbkSQYyvfXURCY6hu6gBZCLppPEEUnqEKHEgZrLFnGoFMbiRCBTTZWfbCUipJGqqDxrTE8NJckaNExFRtRjoqQGJKo2i00USmzLJUkgIUZoCVImmLo5TLyL7QpPvgh3/hZuvK5I98DJlN0WGn4fSbICWM3EWQ122sng5JPnccghITlhkJJg2QlUGxiaBoYkqtdUVkhXvBGRM6mmKZpmEaZKrW3tarjzDrj9NsGa5XuRM6eThiF6FJASEyYJsaYpNroTEwd17HweKVOSJMHUDUWAlCaGZRE3BMgUw4VU9mOkdWwjJA4GsZw+wmA97aM85uxU4MCDprDfgTsya3aZnKN+v+UFiiCfJJAKmp0WpCaI02zjoAkwBIIymoSUCC1NgD41F4w2NCMPegQiRAqhcvQUM9teiS1TTMsgaPSBU0IYBo3BgEKLw3W/hXv+PItcqZmkXkMmi7jo/P1574EJBSRhqpPLteOHea7+lWTFst3xBlvBHoPfn6igwO9l9MQ8nWv/zKwde/jxj3YS2wD933x896cLxONPkj75YogWGuRKRRrVKprTSu9AN67u8OCDD/KjH/l8/3tnUHSLeKFHzs4zd+4kzjlnEmd/9ml8qWGYJk8++TBnneVz372nIhwHIh9cVwk5SLJa9ru/7tJUdZuggYmJZqkIIE1TzEIhI4WllMslDjpoD3aavwf1OnSshzdfgy9+vosoipBpgBAS01I9zlEUIZMQrzGAZTVRKBSySC3AMAwKjothGGzaVH/bd1I1LQNdOFSrPSxatI7zznuR7p7n2GmnAt/41qnss/9UHNNBHxJ8iSJ838dAYFo5yJi5mCb1eg3D0pgwoZkvf/lo9t3raH5zfTe/v3MJSa0GQUAtlhTb2ujoWM4RR1zMzvMc7r/3S5SbFMs48BsYhoFpFcjnHeIq1GpQLo1Ue4dk64d2WFEcYhr6O9SYbTBsldkXkMaKYSzTmEBC6oe4xaJitMcJtSDgscd6efJJg0ajwdHHH8bHPjaVSgG8EJpNyOeVhreXeJgmjBkzhvV9BmmgGMm+bmKaptpAJDEhOmGQEMcGYYhiJPs+CIEX14mSKhMntRGGCtDb2trY9GYVhItjuMPnbFgfPB25thxHXUthqABF01OwLFpaWnBdtZ6OGjWK1VUt00JQcqMlWx8WAVMRY0qCyMBIjjiGaUAkKZfLwxH6kEiSrhvv2FzoOCPFeFuzh0lzcaq+b60WUCjYpKlGGPlYlkmSJgSBuo7vuOMN/s93/sTKxZJy4QhaitPorfaSEtLSOh4/6eEzn/kwJ56oasCpDAjCANtW/g+aYQyrnRmGgXCdLJhN0HQTU5gsXdXFzbc8zO2/W8j6tTYynkIUVJDJKAb9HgQWuq7q4EkWeQuhjpNbLOLV6wjdwDTNrONAYNo2URiSL5fxPA/TjPE9SSxjLCPFNE3y+Tx33/V1mpqhdaySe9bNzcMDbfNJO3wdbH4/MhvUhSGGbJ+F2LLN4m+MJAgwXRfiGDufZ7DaIF8q0d5W5okX3uRrX3uLpObQ0B1yusERex/B4Ye30N4Ovf3duIUEy7C494E+7rnncYQoYdkuYRyrNGVQI1dupXPDelpHjeLDHz783xrHtgH6ZuPxFxaI9rFXpgN9MxHBnpg4aFYvQbCBUttYNnY2cecNRd53kM7+78uDyBEHNUZPdjjsvQbHP93gpt8+SkvLFHq6KzzxF58//A6OPc7AsgsQN8CuQRRhh80qRWv77wTZW50uoUKnjLGcJhLXSJVhTL1KJT8G24I0tkljW83TzMqwaEK+XVkqTp8Ks+Y0eP/JZd5asoaHH3qVP9+7hJdf6MP3mnDNHWlq3pmBXpsUE6+WEiYpGAJpxtTDfhj00cwCmq4DEYmWgJYSCyXxmgoLTRtFVLPo6c4jw1k89+QgnzwlYq+9Snz4RJi/L+TyYLtgF0EjAFISXyMINHKWg6PlaXj9aEFApSnH0e+Debs3+MDpVc752sX0bmgj9EZT7RqPY+/CqFGH8PqSFRzynqVcfvV2TJ5SoFIpIBkglN1YEprcVpUWTZ1s8+IrEDEVySZBB8MlHmo90qLsbAydj3z2/64CJa2mRDqkC3oO4pQIjUhswqvVQJuAqcOSl+DXV75IV8frnPiR0/nsSaPYa0+IAiU/nIaq/zysT6QWR4giTJs2ik2P7YjMTCySOjjONPQUmvRNaKTojsQ2Clj5JoRRA9mMboAhmrDFeKZPX0W+qMjzU2eVWbKqWbXRSZQft7kW09pN6fonDGv22y4kaQeJ7EPTNSw0zHgU27UWKGeUhOmT2li3qBXLNUgsnyAMwe5HWkPvoyu3NFISzSC0VhAEUzH0BMcQ+EGdKRPK2AbEcQ1TaIoHYOpoQkkSCuqZ3LCh3m9o06FFxBEkgQGpO5LQEgmmEaG7GxHomEIQJjE0JmIJ2LTS4Xc3Rlz4cx9L/zC2EVKrheTzb+A4bzJ6Qh/HvH8WJ3xoL+bPj9DpABIaQR2h2RDPQDMLpGYfggSJQZRa6JqB14ClSw0sE3522SaWLglZ+Mp4evvaAEeZphg6hmUQRQLdtjDtmCBskMYDym8gFSAlhj5W7ckTnSQpkCaCFB1DOphpihx8AYtVFEtVJo5rsP0ORQ49ZAd2330ndphjMtAHxRIYyvcGPxwgCAJ0y8SxHdXlIMRIbJEaCGFkfuwGurYZbktA2Fl/ZLbVGpKtTJV6pND97G+q7CMTEz21ieknDBN84UAAy96An1wC/sZ22tom0NO1kLHTBzn+1CI77NUEWg+aNYilz6BjLVx39RKeeNykWBqnkjR6Fd2y0Ygx0wGQT3Lk0bvwpc+1i22Avm0Mj00bPiVs9y9pfaCfXKlMY3AQTNWPWc6Npq9/HT/72ZMUJ45nt50moWUe4KUSnH32wbzy+uu8tvBNKpVxhKHFpZf+kgkTT2PvvTXSKFJKX0IRXUTy7jnYuqERRT66pVPJVwBoeAk5TUc3srllqMlYq0E9DNBtCzsnKJdzSA123206u82fzoc/CI8/Avffu5InH1vPhq7l5LTZhGGo4h5NR9N1kiQAA7RcDi1QkbQmVIQmSRTbOXN0IgxBc7EsC3QXKVM6Ojq49fabeOKxNoziVRzz3l04+dTj2HWnGaQiwavVMSmRK9oM9vmUmhyKbok48ql7dXJujjGjx7D//m3ce+8RfO8br3DvPYuohgZhGNLX14cfeCxbtoG997yC884/iLM+uzuT2vLINFV5YglJtYreVEC3lJvU0PYpjGMSkfxDfdoyM6MRGcLouq6i2ozyYOlKU93JwZpV8ItfPMWSJUs45rgPce65o1gwJVv7hEA3oFFLyRUF0oNy2aQ/hvHjxxOFYDuZr32d4Rq6nhWtbdvGcIo4ThZtayM1byklLS0tw9+5paVFMayzIEtsEYltnW1R0ab6XQ6pjIikZMyYMVnkDRMmTCAKQ5y8Sy7nUMvqmUN96EKo42JoQ9r3I1ZhipGvMWPGDCXNHyeYhkYYhjia846kRcXiNrDtLIZM1aZHN3SEZtHV30tLpQUQ5N0CxHD7zW/y4x/cxEuv+RTGnEJXx0YqxbE4ZpnO3tfYfu40zv3SHhx+FLS2QILPQL2XUi5PwS3gN3ziIEJKiVVRfee64aLrLr29IX/646tcccXveenFXppK29PTmwPKFArTMJ0iQRDgR8pfXbdyWJZFitKIIE0Vn0VoxHFMtVrFsPOk0sLQDGzbptGoE0aDOHaFIAiYt/1sjjtxHvsdALNmK2a656n5blmqjCQBTZeYpolt2ZkWH1uW9LawcBv5z83v0+EH/rEI3bSULKamaTRqVSpNo9nQAd///u+5++63cN3309fXR97Nc/zxh3HssQauAzExlVyFKIHf/W4lzzzzDIKxyi0ulOC4CCGoVCp0bVzK7J125IZr9xH/7vi1DdD/ythp/nKee8LBDyoIV8OyKtQ9j7w7BiEmc+8DHqOn6sz+IbTkcgz0ryVfcdl5d4MvXmBx1ideZ7B/Nq7h8sJLAT/8sU9+VI7ZM8qkyQbsKEVoFUjijH3914Y2HGlkEl4ZOmsjpy3bKEeDDnYThBkhy3V0UgH1ABy7ip4JvRQNjaIwMwTpIpbKNjNNUwzTYsZ0l+nTbT70kSlsWD+Kzk4459zvsm4t9A845OzpOPYk/GoTjWohWyRiVWUWLoYwiVMTmYqMTKPYe5plUa31QRxiVMZRnjyR3u5VbOgPoesHXPGTmN/8ooc99lzJ0e+bzt775hg3DkIf7CYD9F4iBklkSM7OoWGhxYJCqjM53+DXV81j5Yp5XPGfz3LnXc+xZo2DzizK7nZU+8fyi580sej5Iscdm2ef/YuMGwd2DkzbJgwiIEY3lMZ8CriGTkJBrVfDS0SyeUUdUO1GMmpkJL9QLXRSpaExIUmh4eVxCzp9m+Cany3mj3fezeEHH8SFl7QzYcYGtKAbogijMJa47qBZZYJQ8Kd7lnDkB2ZiOzBtZidakKILgZ2HhtNFnFuF5sxHrzWrzaFjgKUTxRBGKWmo3G1dE8LGOmbtYKDbirQ2e04Lsgp2Qf2qWNPQtEHQ+9UGQQNEHiJNCevJZnRRRqQQB3VycgM7TvZoMSEUKXNnVLHSdQRBHt01QC+SamOQKSQRaC4IrVfll3IVsBtQd4k1oN5BU2kVs2ZNwdDA1AKEnqJpBZXoTQERImhk88FWzHehIn/D0xSbKztXQvokUUgkJcIyKFW2p4FBw4dFC+HWX/dw3z0RXWu/hGnqdHVspKXSRpS8wISZVS75ws4cemgTpcJSinoOKAE5XHcnSCFKGuhWhJ5TQkkbowrLFlfYsB6efnSAe+56ibeW1oFjGNMyh55+D9fS0YyUeqOPtDaAWbRwCyb1/n6k3o8fmqQyhthE18dgpyWIciSRj0GKhUYsO4nkiwi7g9bJ3UybWWLevBYuPPtEHNuntR1gAMkAGjpmGqNZLcpXIdXU0hFroClSWiIjtaHQzQygDZQs9N8oBGYYLoYjdUXwk3pmEZ2pMYrUQaTZmiViMPtIpSTVLIpNE/BTjXvug7vumksaT8QwImS8kaOPg9M/adDUvIR+v580bsW1pvGnu+HG6wy6evbCKbg0ojrCVgqCcRzj962lpfgKHzvtwG3AtQ3Q//p49vFPiNamFWnPwCBuRXlB54tF6v01Km6FqJFy7713c9hRR3Lc4aNwXVcRyww44ojtOPvss/nx97rQNI1KYQx33nEHO+81l5nn7Yyj24g4AFPP8p3vjsk72KsYqqvX9fDTKy5ntz0O5n3v20fpp9ubpYilVGm8bLb6oU+SJOTdArGMCKKIUAfbsHAsmDIlx5gx8Mgj3+a2W+GGGx/itVd6qVariLiI5TgYhkHkDxDFalIbuo5u6ArQhZrgum0rkxVS9MooDCOkd9VKoEbr5ClEnWUc3STW+njwwQe594GfMHOOxYkn7sd73rMT7aNM2lrBtUxM2wA04jBApBq5Yg40i64eyYQJGt/4xu7Mmr073//eC6xY47OuYx2lfJkkSXjggQd4+C9vcuAhYzj33EM44ODx+EGI61iAThT7VGtVdNPAtQuIf/DMKEOazD9+c2m0TBUun9eJU/j5z1/i3nsf5rTTTuP002cxbQZI/JFGdsBwXQw0brv1SX72s1vZ99Cf4jowd+5cmpsF/f0gNYmWOVgZBiNcgyybMJQY0U0VQKWpUh7cY489MJShFXvssQearf6maYAUI+piUozsYrKIeqjP3fdT0jimUqmwww47qMhbCLbffnuam5vpHAzUkpJF4X/NDntExSzbm/o+bdPamDZtNFIq5TgQWJbxj6m6Dh33JCYMA9AT7Jyr2ueAauThRxa//vWfueryp1i7vImgsR1Qodlup6Q30dO/lmPesz9f+XqZubuCJSIMEjb1b6KtUiAKAnwvoFjMYxoKTILYZ/X6ddz2x25u/81CFi9aRlhtwzKmMG7UzvhBka6eLmJM9ERxTiqVCrVAQ4hw+HzLSCATpYuumSYaKjsRJ2q3bosccRxiORaWlafY3Mz+h+7MqafPZ489wPFA4AzP8YQETdsMksNQpfmzh2SCul4FKmsmky3C760D9r8F7P/wBElThGaoTJaABx/cwM9//hBJMp98sUK1up49tt+ZE09sYsIE6Pf7sSwL16nQuVFy1VX3sHRpHsuaThAEIGNylQr1ug9SUg0H+Ohx7+GL50wW25BrG6D/zdHdN1U0t9yS9vXuqCIFUYAkZiDqxbQj1q+ewk8urtFqjme/Q1qRxmqiKKC54vCpT+Z544VVPPnEALn8bPprIb+5waPSBCd9sIVKHsy4D2wN0vKWuc50q3thZDf5V0vrpdF1Go06E8e3M6H9IL563iM89VSFc764PaYF5eYSJjUsrZc0DTGTCSSJIJVt5B2XeoYpth0i8fCTbmUja1jkHIcwFZx8cpmTTjqYoAGrV8Jjf1nCHbf/mief3sjElk9SrTZohB4GBpquY5ISp5IEHdOwSNwUPJ+kapCUihhtE4mDiO71HsgNDPgxUMYw3oMjjmf14oQfXhRx2cUBU6c7HHDQaPY/GObuAKPGg2VDIMHWY3QaNBW6MGwd24YzP2Xw8Y9txysLY7725VtYs7KFlasLmEylZO3KfX/awH1/WsicPWIOOXoyn/lojfFjChhGDruQIwqyTIcGSRRgWYZi66ZD7mdbrRuiS4XkcVnles2NGUqmhEToYhx/uKuf+x5+hZ333oNzL5xFSysMRG9SMvP40RySAAYl6Cl0rIPrfz2AW5hIsaAwb495FXbfpcrTz3XS71uUciW8sIkNAcqHXggQMV5qUK1CHI0il5mpRMFS9thzE9OmFEhD5YU7fXwT++y6gqefS6A8HdKUOJxC5DUTxZtZ7ZgwUIUgakdq/URJRFOpmzk79LL73L0gUK3Pu03fg3k7v0z15R7qfjNWPk8Q5BmsqwSU2rY2kyQSf0Ajqk4FEamWyNI6dpxdYc40RZTGKo1MhkxiXEV/hSxRktviNAxlfxNDEguB41aIhSJ9vrUYrvhPWPx6wJurZgGzcCp96LnVJPofSUav56rvHsb++yygqeRkGNWL7/Wh6ZK2yhjCVCcSeXBhMIAXXjC5+06Dpx7VePm1CKcynnpPCbd0IvmiS30wZf3GIZU7SbHZodq7gYHBGM11kZ4EEkJasOwCttZBIgNEqmRb48QnSboouYM0NfexrusxDj9yOh/9+GHsu98+FEpgCEPV8xs1Uq0PGcXIRJ1fjQIYpeGulMxnNdscSTQRgDbS3pak7oguvtgqP5huBuKbZ6u0NCPmQDT0kBjIDGbK6nwJPevc8YiReNFkXn8VLvuexaLn2jCbXOq+z/SpGzj/ot046v0RBh7Ca8a2C/R1tPCdr27kib+0E+qtJJZNKjUwJY2oBiLGwGPn7bu4/jdHbgPzbYD+zqNSqeB5LpE0icIQq9REWOsnjAJKlTG8+OKLXH/9cqbPOZrxEw0Gg0FcU9DU5HLqqfN5+qnn2LRpE+NHz2DJq7/iqqve4KD9Pk7zdGjUauTK5X/q9z3rrH0ZN35fvvl/fsrd997FV756Hid8OGPdkmBkhVVdNzCHHJw28/PW0XF0B6kr2nymRYVhaAyRSmfNgqkTZ7Jg/kxefgau/2U/ANFAPBx9JakklgmSlCSJwXIz6rYJUUQchiqENE0swyb2Q2RqoWu6kkYlJiXGSBIWvrGQ5Ss3cfNtXczbucBJHzmAw4+YSbEJvMCjYCQYTo4w7MPzPMplZQc7e3YbN9/8KX53C9x3Dzzx1Gr6agNohoFVbGHFihX850/u4uXHn+ZDx72fD3zgA7S12ZjmyDqmaf8AxyFJMqENuWWEjnK4e+659Vx++XXY9lSOO25vliyB2suLmDyri1fWbcBsTKHoTqU/dli3KuTO21/iqaee4vL/PJs0hWqjQWu5wnbbwetv1OnzfCzLYrAW0dc3xFFQK/ZAo0FfX4l6va4Y8DHkczkOPXQfmptGMNK2XA49tJlXXl+Pr21ez94skZNdEwMDqs9emMoprqmpiSlTyuSaNeKa2udUKhrTp0/ntRWD1EOl7x00AgYGsiqEhCRNCMMQ33eVZ7WmmNzNzc1MnjyRUaOyPWsmeJ8krpJBfgd32zgEwwHdssgJiyiWLF3ewW9+vYjf3riEdavH4lhzMXBJNSV33Nw2ikOPPopPn+cyq131Ydd9SdHREGi4rouJIEgDNFFE12H5WzUeuG8ZN930LK+9EuLoewNQr9dBSrx6HdIEw6xgGAZ+PcGwNaoDA5nIv4YMQ9BtCoVRaBSp1WqkhCRJhI6NJpWboq3bTJgwgVmzp/HN449l1wUwcWpWyhExcRqTyAjbtsnpOaQRoekmOFk5Tmoq5R2nyk1PomTdiDMl3SGE3oy1vlmNXLxT9L3Za95pCDRqjUEME558soOnn34BjHaV3Ysi5s6dy0EHOYRxncF6L+WiIpu++SZcf/31aPqB2LZNPQjJlcv4oUQOdmAUm9DROeSQQ7YB1ebH+9/VD/0fHXb+e6lrHsXAwCgKhRK1aDGO6xLUcmhJimmu56Kv78NxJ8LUqeA13qCQK+A1JvDgH+uc+tHrMY0F+EGJRlgnn1/JCy8dz+TtIGwElHI2MvWI4kaWRjVJpYWGo+qX6ZYl9eFdcoYdkbZGGTlQRsRFvATe84EHeOL5lEqlwtSpLt+4aEf2302VeV1TyXXWjE3K8Yh8tj+Xw7XiMAoRiYNtZ2xikSJELavhD+3ulYJXiGBT3yYeeuBNfnP9Uzz7RDehPwHHnIWMJgPNNGKdQr4ZP47wokGsnEGY+S/b6UQlG5r0Az6aGSrzB6FkK3VRRAYRQgMDjUa4gYReJk4cxZy5Za66YjtIoX2UIow1fLDNBMPtRyYRfuSDoeHHbdxz91K+e8ltLHklxKxsR9RopSDmIGJJIx6gXJB85ON7cvoZ0DwWtWmIJDlTybXKWBmUmKZA0xISGuTIWFg0QQpd3X3km5vAgOefgQ+f+DKeN5MgzCn7UTGIjsCWBYQQBMUupJ6gmxrV3l5aKpOI+2pcfo3GCce3EIUd5Nw8ixeVOOOT9/PcszMwmosEYT+f/sIMrrhoETKJkXobAWP54nkBDz/Qz6pVIY7j0DbqD/zxno+x3eSIMAhIhcA286xYm3D0Md9jybqvksqU0cUaJ36oyPd+GBGEg0gZU3AKfPfCPD/46Rqslon0dnSw894LuemaI5k9RiohhOzSeW0VfOTTd/H667NoampiYP1yvvnlPTnnq32KpyE0HL3MeZ8z+MOfYHWPcu1rG3Uxjz94IW1NkHqDOE6CX61i5fJohkmYKhEdIyoo5bM423zYAYmhU00MejbA3bfDr697jGWvgZEKlbmQHlruDVKxnIkzQo5574689337M2fudjiWQaLUzUlTiDJpXctUPmnrVsHypfCJ0++hNjgWaEVqgrrvgaGhmw6RH6sdjRBghCA0pbeSQiIdRGSShBYWOpqpkUY+UvSScyXoDbz6RtwU8m5IwGImzgg58aO7ctR7tmfshBxlp4BMTXSZCRYNRcmaBG0wS9RVhtcFMeS3NHQv1HxNg7ri4VsWaCYyUZ0ymmYQqmcoL3Og4TcoOmoXJWT6dprkVnDRG9bIuzYaEaHvYWr5jOTXUH3+skTfAPznJXDJDx6ntbwTXhTiuQ+y5yEGt1z9PkaVAhK68H2fkj6b156BY495mu5qhQFpYLhNxF4NsCiPzjGw8TVyrWs5+YQpXH3Zntui820R+j8+gvqXhRCPpk1Nc+jr6wMb/GoV120m9gJyuRw/+9m17LX/GYweE1HIKccl14XddstzxhlncPllT+C4TeQsdbH//vc9fPTMMm1lO0tXadimPYLYuiL5DA5ISsW/HyUO9ZJqaIrQImD+/Pm88Npr+L7PunU9HHPUTfzHeUfx6dP3p60pC5j1vIras8gsiDxc20UgsE2bMFGP6+8wXbzYo72pnRNPmMphBxzFm6/B88/CQw+s4eknNjJqVBvLOtZSq1vkSyX8WBDW66D5oOsEYUP95iFsiGOCjO0LkHOLw3VqkQoc2yHBoaenhxdeeIvdd7+UeTuO5cSTPsjhh86huRUMW8/KhyE5N8+gr7Sq3/Oeeey9zzzWr4UHH4G7frecjmUmjm4ivJje2kp+9rPruP3OfqbNFexzQDunnn4UqZPDcSxFG9JVbVgiieKIJIrQXZe4HpNKjbb2JmINnn+5wS9/uZggiFVbXMYqNwwDU9OxpHqfAIZ15w3XzZQJNaZMack0/QUyTZg0CQ4++GBWrfTpCmo4pRJdXWoKJ0lAgE+sp3ieR09PD0FgMX78eM4882O0tEAqpVpohUAm0NKic+aZZ/LtH0NPjyAIAvr7c3ixR95yCWKPUIasWKFSwb3r1mGUShx88MFMnJiVIIa6l4TS/T788MN5661Outato61SprNTaSMYhkFMSpRGVKsGfX39UDNJ83lOP/108nkIAijaNggPp1QCNLzQw7FsQqkY4ZbpoNlKWnbDhg2s69nERz55JWVnHr0bXdYsSzDS2bRW2pRCn/Q46fSDmTFTZ6fdDabPAMtU5y5MPNU3n6RomkAIQaPR4JVXV/PQw89x791v8vILAZY2n1o9j8BCM0wkqRL8GUphOE6W2gggCpEyHna9U3vklAQbXeiYlkUkdaqNAUwzoq2tDTuRHH3krux36HuYuSNMna0002Pq/5wFLEkQto0hRpBY03XSVBBFifJsQHkNaJpGLgPzhtcgZznvqPjnOA5+5GHqUjlGRuo4Sk3ZsuZyJd58s8qNNz5IW9MOBH5Iw2swbe5UzjlnNyol8JMBHF0n7+Tp74If/vA+pCySyATLyGPatvLQsCzCsAppyI477sjVl22/Dcy3Rej/9XHUMVenT9w/lZhx+JFFrlSkPthFrlwh8AVJ4LPvfgHXXj2bSRPBdgeJ6cLAZNlbozn37Lu4/4ExjG2bwJqu5YxqmcQBxwT86LI5jLKgHm7EshMMMyGIGtimjUEzff0BTeW2t5NSNguoQw0SIixCFY2aLdz5537OOHshfs0BaTOmtZ1W62kIl3H2WR/nlNPaaOTUWtwaqRSrbtQQKkmeiUgUSBJjBNCHZCWzWr5IVKU1lA3Vt53JQuqGhcCkb6BBb1fMDTfcye2/e4YNGwRJPB7PbyJnzsYQY/FDH8PKIq60gEgLxEPypUaMruv4gY+uOwiUvayh6ZimSZQMEnoDFPIW9XofKTGmiCk3CQ4/YhannlZg/m7qtxWKqq0syoRrHMMkiXQCH7qNhEcefoJf/uwZXnuxCuF4GlUHkeoUnHbiMCWWMZKYvJ1nxlyXPfedzG77NTFlYp40hPEToK+uSoe5IrzwLNx8U50H/9wJ2jQSDeJM0jQlJE1TNJlt4AoBhpkQyh51HPs9JpbaeOLlZiaUfBADpEGAcCayeh388NIBfnf36/Q3DGbPns39N5VobYVAh7fWwGc/voaXX36ZpuaUBbu0cM3NO1A2TOLYwzQsiErIEDQHPB9OPfdl7v/DEup9gvce/R4uvTrPmGYIfJXJf8++XazZsJ6BdBPvPXYBX/xaiZmjdUS1B8t2IU2RYUhUbGJ1N/zw/yzj1htewZGjmDFhMrc8MJ6WFqV9sLYDvnC6xzMvPo9TiJiyncMXLqgwZfQ4zFSnySlSH4iRiYFRUBmRTRvhhafrPPKn13j1xS4GIlUaCoGQAOEuxC16NKo1/HgDO+w0gQ8efyBHHrOAOTMnEKcxrq7ilthTImZKYRH6e6FHwu9/F3Dzjc+w6CWfKJ2AQSu6rsSAvLgPmfSB2YdummjCxNDKGNEkfD9Buusz0NMQMiWVAk2maMRoaUIqa6TpJgLWodFBaqzDdXs58NAFnH76key0vcuUyVOGo1+BajPzPI+cZaj5kSYjHBppKpe5bNmObZllzcIRhT8AXMjU9gDSrG6eaDGa0t0DDPqqyrY4idWaYhoxtqYydWJYYUgf4ZBs1fURp4J6LSbnuErnResijmMMo0KCyzOPwQXnrmDhy0UMDOzcGnzjQX5x84c55qjRmKzHQAPGQQCX/xB+9L0X6KqVKZSa6A9qyDjG0FuVYFO8iEmTu/n8hU2c87EDtgH6NkD//zcmtD2fdnRblMrjkbpgoHc1+coo6v0emjCR6d188hPzuOLyfdGtfgQDJCTIcCpPPgrnnNlLR9cmvDhUNTbzLm79/X9wzD6A7hHE/aTCx9BFFnWXEOQRW7e1vQOgR0YLT78MHzjpYeKgiI7Lp86Yy6dOhr/cN8CN113NLrtN4exvHU9rM7RIiJIU02wook1Yw7ZsdMr/EKCnejTsba4JjTRrkZPZnI8iGBxQfbH33we/uXERby0N8WpFpaZlpQRBQBg7GKIMhq16TWVD1fgsC12zSaVFEgYZGcdEN0M0GQE+epqQK9qI1Geguhbb6aS5rY7ldPLR0/dh512amDKtSFulmfbmFkjBr4JpQCMHNQ+efzyip8PEkLBxA6xeDkve2Eh1oEEcxwSBp2q/1joMpwsttxxDhDi6jpsziTWf+XvszpTpu/Pgfet59OFeEjkHPxyH1AWpnvXr69nGJ1XqYr7oB9kAs6ZC+FjnkHlT+d29UNYjSPuQnkckRoHh8NTTcOUv4L6/vES1s5PnHt2DHXZohhzc/0gfn/roi/T09HDShw/nvHMrbLdDAEkDUwMNAWEFUtVSp9vw8hq45JsD/PH3jzK6rZ1LLh/Lew6dSHUQVq/u5cBdnmf85Elsv9cMTjtDZ+/9QTY8ytLDdPOq3CAlfcJAsx0WLYIrfxzy2H2vsHH9Ov7wyPbMmzeDQgWefHYDZ36ok5VrV/PBDx/JeV92mDYL6t0w2D3I2qXrufcP9/HmGyvpqddBlrCtNmKvFeG1osvxmEYrhmEQmhAR8rmvTGfiVBjTDlZOtSMWC6qMHHoRhg2OYRJ40BgICYOUzg19PPjA/dz3p4dZPWjT192OVx2NKWdhiplEcR4vu4B1I0XoDTSrT224YkiTHFowlZSUmLcUAUzLQDaLyjUSDFJsM6ZUDGhqizn40FmccEqJqVPVBqepCZwMhev1AK8R0tJcHOkOSLNJ9DZAH7EDjq2/D+iguBRSRJiGSZIJwtQjjyhMyeVL9PVBx4Z1jB/bQrGgYWmp6m4YqrX/HUD3o4RUWjiWTppCI+3ANVwibDb0RHzujCf5450D5DiKfC5PV+PPfPkbh3LuVzR0MyAOltFsV4Bx3P6bNXz3oocJqgt4a1NIe/Nk+vwqURiSc8bQqA1gGp2c96WdueS7bAPzbYD+7sa41p+lyEPZ0NeDW2kj9AUiLRMHdQxtAEN/k+98+4N85mzQLA9dVwk3Xehc+/MuvnzBHfiN+dRjH/AotI7nL7/ZmV33UYYXNX+QQsEb3vkaIs+QItnIGFJmUhMsGSK0ZYQsP9F44lU46oOPqxq718kF3/og//EJxV5e+HydT3z0O6wcnMh9953FvjMAS5GWdE25VQMkaWGInjwykcVILT8diiiEqhkOPSUMPaLIx7YkhmUj04g4jhEijx+auK7Jug3wn5ddy3XX3k4+V2Ggq4Tnj8M1t8e1diYRBg0vwE9Cck2SKIpI0liR1BKDOI7REYp85bVCmiDMTAc8DtF1HV1zSaOYKPSxNYNIrmfKeI0TT9iDgw6GiZNg1BjYOAhjxqqNhx8okEcHzQjY1L2SiWPblRxnbIC0STN6ta5HaJpGEuewLY1+rw8/iXjqyXX84Ps38PILA4weP44g9hAiUQQGLVDnSwtIshpoKZpOveajF2ziCMaPHsfxR7+XL3xuBgW7AWEVTJPBbh/dbcUs2KxYIbnnD2/whzsfZd2b6zjllFMwKiEPPPAAHWsDPv/5z3PyKQXKTeAnL5IkCQVrCkmSA+mi6xpBf4quCyivp6dR5c7bcnznm9fgOq2ceuqpNAa6uON317PdzCkcfPjOHHDUKKZML2MQYAFG2K42BoESxquxHp8Ey6jw1vJN3HtzL48+tJhFi1dx2mmnUWgtc//997N23So+/7nPcOrpCQW3QIyh+uVTVf8bGATHhdAOsTRLaYoDZqaSF6cJUhfD9Xs36cfUTVLyJDFUG0Pe9BCEKhu+YR089ADcdusKXntlAyJpR7McPE8jJav5CkkU+aB3YTopuiGRUhLWHByzpPTfo4RI9kGcYAgd27aJ6EXTIzQdhKySpFWEthHN6sKyuxg1JuSL55/E+99/ADkrJpYecRAiJeTzZQb7PYrFIkKXmYmLmkxxFAG6kojeDMCHJfKGldqGYHyIb575xA/h/xAeC/DTCJnq6Jo2zJiJPfjWt+5j4SsP8uXzz+TAA7ZDJ0YjUIiZ6lmXgbHZhj4hzdzeZCOPbmhIofgrZg4SHV54Ea6/roObr6ti2zZ+0IVlbeKY96f8nx8cxdjWfrzQIzXbaNRM3noVTjnhXtavbyWXb2Wg7qmW16CGVXSJ/S50VnP0e9r5/R2HbAPzbYD+zxm6eDyVWJTbxzLYH2BozUrlS27EMpdiGku55tqzeP9xDokM0TVBLGNqvUVu/g189T+eo69RZezUyWxYs4ajd1/Jhd99L7vv1UpMSCjXY5rKzMI2Sv9lQI+FxuOvwGEfeIwkSbDdkE98+nC+fg54fdBagpefhVPPvZv+/n7uuupo9jqgRbWgJDXMbH0IogKmrlKTfw/QVbQ58tXixCNNY2xLKawMDPZSLlUAl8F6ShhaaIYCz3JBGVY89Qjc+8d1vPzSIOvXFOmrNohlqij4TpXY80BIzHwexywQRRGh5yvfaW0SSRwBIZhgGMpJTCYGMoyQSUTOtAmjdaSsoqVUwzDXEyersJyIlvHt5PIWtm0zafJ4Fszfjnm7TGHcBJtU1GhvKwFgkkPDVYThMEQIpQUeRy62pdFI6mi6SYrFwCCEnmp/c7LTJ7Njl2T3Q7o7bgPCAKyyymSYAkaXwTFAD3swUj+r0+YIYxtsDSnVcVuyGHpWq+xHX7SeMWPGMH2yxpQpmWmKjHBzS4jSCFuM3wLQZT1zTXM6GZQ+sTeZTRtg4cuwfn2Dgi2YON5l7DiYPguMPMRUkVQpYiPqLaRJ1lmWg8ToZUA2EFoeiyY0D1a+Ba++phTL+v067e155m4P200D3W5QrVZxCm0YuobmK8hIlAgY/Ymn5pVmIxMx3J2HnpJo4GUKdm16PdOat+hY38uri5ax6M21rFixjrXrIp566g1Khe3R0on09ZbxvRyWGI/p5kmTHJG00XWdIPJJkwaYA+SKBon0CWo1iCtYVpk0yciPooZIJToaru0SyG50I8bN2Yxqddlu1nj22LPEHvvAzFkqE9LUAkEgCRpdtDSXstBSIwxiLDOfzS1JEsdqU4HSDhCaOTLX060ydEOALrS/C+hxoppLUgH12Mc2HBKgtwqvv7KBr11wOXPmzOHAg7bnwyfuhCagVu0hn9OwdesdAR2/iBDgxypJodkwEMCPLn2GS777MGbygcwbood5O7Vy+52zaG2HvN2TxfktrFwN37jgAW69ZQWOtjsJNji5THkyIpe3qXa/yZw5zSxatGAbmG8D9H/e2G/v36WLFk+ktzZGLehxLxoC2yqQNHw0+pgxFW66bXcmTYZS83IafhXXmUCUtvDB4+7nvj9KwnhPbMehpXEPHzljPp/4zGSmzoLEUMBq20ZWy7a3BPJhQN9MLU6CkgaLqIUuLy1LOfTYZ7O1oI/Pn380X/t05kRFGSR8+4qISy+9lMNm7MSZZx7BIUerSD1IA2xDR8tSaukwbzLI1pOh76GQqp50YugGJjkMHLRUV3KjYarkO4u26i2yhjQ5FZLVghDLstBQilWIJqSAlWvrPPTI0zzwyF9YsmwtmzYGJN4EvMF20tpYYCyOMRrLsEilRRQ7mYiJAnIliZriJx6JDEmI0G0TYWgkIrMWjeNsc2Ij6iaaTHGLMa7tUShDW6tJsRhRLkk+c/ZMinloboGmsgLj2FMJx5wF0oemNgg8qHoKqC0HCmX1MUZWrUgipeGRoNLBMiNHlyIPNI1Ys0kdpbwlEKSegZ0C9GQKMmXSGPqTR4iiiAqHYhUgNiDRIExSLF1dMSIEkazGcHMq9SptwqHSTeYSZ9EKkZH5WUPoDiANiwYxKTp5cpgp6DIklRLP84iiFNdqVm1ovEA+nyfRTOI0h6GNJY6hHnSqc5G2IyMVrYUSwrzKfrgAHui9KcVWQVecks8LjIb6exihQCUrHUfKYwYXdel4MXT1wYoN0LUB7rh5Mf3dLoODGgM9Ops2acQSDNNStqJ6SBCHmYqODpaNpmnIJJMnTgcwikXyxgTCIMnaz2I0XSdnKb6GSEKq3grQllNo7sa01+InPZhGP/vusyczZ7SzYK/Z7DxvMqNHWRhESAKSKEQXRXTpYIrcSHt9LUHiYeTzJFnGRzOGeuoVUMcyIQwlruNCOmwyt9kaoOajHmfrg4i2BPxhfaAgawJ1kVjECSx8EW64Cu666wFm7riBK68+jclT1HFPEsiZEToBUsboIgfSetuGYqgmLzw132OjG91xGGwU+O2v4Yofxby2ZJFCeF1nwg6P8/OfHcf8Xeu0GQ5JtYpRKLBqTQs3/Lqf73/reQr5uXT1S3TbIqJKrmji1WtoUZ22iS/zidPn8a2v7r4N0P/O2MZy/y+Ox548XjSVn0mJY6SmYdo2sR8QBAF5yyYMU9atW88FFyzl+l+dSj4NyTl5EiRRBN/5zuGEXsCfH1YpZMdyuOGGGwjZmy9+5WDGTAbdcBhqH7OG2e9/e8gYNBI2rl/PQJTD95tI0xTbttGtHLoO/UE/LXaFzJiN977X5KabRvP4449jmialtoPZbR+wDRtJiOpkTdDe4RIZ6tWOkogwkJhaHtvS0CyBo6vv7nkeVhbax0mMbdm4tpvFKZIwVSlI04GpU/K0jT6E4046BNOB/j6o9sBLz8I9d9R57olV9PeozUIiJWCiazpRFOFFHpIR0QzbNtAERJ5qNcJUHveYJsK2SEN1jAKvQRiG1Kob6ept0NcLQdCBadR4+JE70cUAhulhaFWStIEuodRUYlRLKzMmmbS3t2PaLYybNIHRE9pIRR0752HbNkkQEjYi+nsD+nobdPf101dtUPNVTX7BxJQJEyZgt0xi3h4LKLSqfu2SWVJBmGmrekCioq2mkrLbDXrUul6tJuTLaiPTX61jGw45TccY0qEPw4yXkKXYs/Oq/pYFemamiW4oDW3f97GtHGkErqGY9q7rkis66nsEqL9nrnyObVP3oFr1qAd9LFu2jDdf76avGxa9Vae5vQ137CCGmTBpVCuTWkbRnBRpbW2lk35836d/TYRMNNZvWEtPdz+d9Sq93QFvLupUGz7PJ45jYpEgNUEgShCNwZSjqQ+UEKIJPW3Dk0U0lDl7lEYUcjaJpihelmURJRLZaIAmEK6LpifEg4MMpOtBFNV8DgQy8ah5MXgSC51iuci8nffhiPeOY8Hu0DIaKmVFsss5qnNEB2IGCAkxgJyZA2wEljrOoXKd0xwdTc8jPQ+c3BYS6inpMOPcdex3vV5FMkLTTASCvsGIW3/7Bjdc9wKr3hhNc3Mzq1Y9RT4/cqnkMtE5L/TIWe4795uLIcVBNb9feGEN11zzEK8tmczoMTvTubETJ5fjoos+xoIFYGsJfuzjFgqQJDz00Ev84Ae3Y1mHKbdFI0fo+yACAksOrzHHHnss3/pq6zYw3xah//eMScULU+HtSqc8inzeosbThJ5HU3l7/God10w4/n3T+e5lUGqJMVhNT72HorUbyxbBBV++ggfuHyDf9gX6u1bT0t7FpT/chw8cB6UcVAeWUSyUgFZIElItJjUkCTESQcpQKhh8X4HhC6+8wRfPv4dGfTbr1u2SmT+8xefP24Vzzy7hDu3gUoOBPvjtr17gM9/WaGpqYtYOPdz6m/mUXYirdUp5ZbOU+Dl0B3rjBMfW0ZFEoU8hzZH6IEtKwTYRAxhaSEqDOI2Vyxd5GGJzZ5r0MpO9lCpWUz3Dm5UQtrw6JaTBsDRqGscMDnh0beqjq6uH6kDCiyt7WPxqJ8++8DxrVw1gO21UilPxvQKbuiSONYYorhDHLsTFLONRAM1FaBponWwxB9J0y/vNxWW2/huQL27CsTwiGeF7HZhOnaYy6EY/gd+JZVaZPrWFnXeeyfZzJjF+QhttzSXK5SK5vE17e+u/+EwINi9IbRknpLBmdRfd3X0MDtSo1wOWLVvGc8++yJo1qwCDJf27YtBGGMb090iSKE/eGYtOE0HDJok1SG1EJiUshshhIlZ9/PFmqiib35MZ3ui6Ykdn5L0hvVuh62iaRt7/KuPGt5LP5+jp3YjnDzJ9xgT2O2AB2+8wg8lTR5EvGlSaXMoVh1xBQ9NSZBqSJAmO1rJFwkwOG76ObIRTVOkqTTNjPg2EyHz8pLG5QQBpljRJsuPqkCIQSgEis2QFHSvViEKJYQ9dnx4pKbW6g5PXSLLIPPQdLAOefQIu+d5TrNq4np5egd/YGcuyMAqPc9U1H+bw/QJMEmxpoQmDJFIZkXq4CdM0sbSCyupLqeyCE2Wso+fWMjDQi+XszJtL4czPVXnlxQ40TZkSmeJJvvTlXTn3/FaarISewfU0lZrQ4ik8/iCcdPYmNvUMEHs1jHwJy2jCG6yRhg3Krs5A4x4+8dEFXH39NuOVbRH6f+M47rjj+P1NqymXLTb1D2IVQDNN+no7yFllNE3jrrueY/6B4zjtE6NoyAalfAmRwNix8OUvf4ZVS37HolUbKTSNQ4huzjrra7j5j3HQfhVaW5uo9/YS+QmGYWAVbSzDRA7ZeWa4oqcjmLPLvNmcc840nnjc45prNirfZE05NpFtAHp7emhuHkW5DAceOJ/8j5dQr9fp6Ojgttv6OOMjTRSLeZAeCIFuQ6MOudKQ/IzEsRwYBOEM6YWnKrJAYmJgCIMUXflGG+8yytgMUIVhUG5uplxuZdq0GcgY9s6BX4PB+icJPUWE2rgBXngeXl7YxeOPvk4YlYgih8jPESYGaWIMu02Zpqm+/2Y3ubniW+aOh6aYVnoGBFqmoV4fGEDmY5y8w+TJk9lx54kcfOB27LIrtLdBvQalApTLKvqRSn1VCZD8G8y+iRPbGDOmDWNYkXBPBvpPVel7V7B0ADZtgBdfhMceXsri19fR35NSr9ZJggDXbSOVRqZiJ4njiFQxGRRUGvlhIB86J5vfQs8bvo40U/Uy27atwMwwOP7Aj7Lr/O2ZP388be2KWGlaKjGieCXKetSys/M1JNYixTv2aLN5llqM/Hea/g2d9L8y0gzQNTQ0Xdss/wSmNaI9MfS8fF4jSlXHiQ64Dlz2ny/ym1+9QhAWOeW0D3LLrU/QucGhXq9jWyGFwtB3G/lNSaKu0bybHd8ogUgq+7Zseui2xqZNHbS3j2XRG3DssZexoWdnwrCCrlskUcSnPn0yp50GUdRBHY/WUiu+9Fm2qJsf//gRNm6cSSI1jHyeNE1pDAxgWQ65XAVvoIvDD3gvV18/bRuYb4vQ//vHBw/+ffr7h0eTigr5Uhue5xFHdZyiQexXId7ITtuP5+zPbc+Jp6iFoVpfQTlfhrSF6y5fydlfu5u8tifd/ZK28nga/lv86jcHctDhkHPBztjQ+KXhLVicQmz2o6FhyVIW4PYDGh4l7nmgwcmnvkg+nyeUVc44c3/O+zw0O+BKaPSp9zZMmH3QUpYtW0YhHzFxXMLvbj6WiWPAFjX1eYlDioGnZTVhU8VhIu7D0g1kmEMTmUNXCqSxWnhJAQMzY9mlWU1PZizdJFvh7HQootkqQhcJEBOHtc0iaMVe14ZswwC0LiQJUZyi6za6UHmIMNXo663S1FJRwjmxwuYwTpBSDmuBh33VYRDf/DYE7vl8fosa/dBtCNTTooZhZLrpPuiGpGirhp8k9bCFsVk7ka4ixUgg0BGaAOtffRb8/Qg9ilSPs64rBVSyaHUI0BJtAF3oSASNWkIqTews1RsGKvuUppl8bJKQJAFJkiBT1S5ZCxvD4D10TjbfcJVKpeFoXdM0DENgmiOeOGkw8r2SRKWdLTujemxej96Kw5Iit9QT0CSIAIa5JyqSltmxSDcD6BH4zObSZktwIoa8FVVN3EYgMpJbKsHP2P6GUCZzmhaPhPYpYMQ0Ag/NKeLHcMPV8Isb7mJj1zI+f8GnOOHUHJ/89G945ak98X2fxLubJx6+gNmzVXBgaDGkDSICDM0gjm1MkSOtZX5LTkBS7yYiwCmX8GllQwd86ewl3P37ZcRpM+NGj2N917186fyD+NgnZzB9MsR00t/fT2tpFh1r4JKL+rn2xsdIKmORYQWiSnaiQ8Vh0BajaS8RhV/dBubbIvT/O+O2hz4g2lreTLt7A6qDgximiW5ZBIFHGoY0V0q8/vrrXHbZM0yf9SH22KuEbasFYNOmOqeeOoWNwTlc/JWHaS5MpdFokKQJ5513HTeO+zB77m4rOUWhEXuZBGbeylw65bBKHChNacO2wICWFuWxrClJM66++i5yjs0pxx3KzHE6hULWNhvDnDnbsWbNGqQMWLJkCffeu5wzPzYNGYZolgVpSsODr3//WlpaWjjn3A8AYBmWIv2Y+kh7mwB0Ay1NsTLHp1S+ywvUsrcCDOVLmiZZCtMeWhpT4jhGahGmbqALndYWxRnQNRVYGAZYqa7eJyOl5crNb+ckyLdl1rfO5g7/u19m3he6atkZYh3HxERhiGamShJUKJDXdF09J+XdGu39SwzTzFoBGXF/21w7XEqpNkhoFAruMKM7jtRzN7NxB3TSNLcZyEIkWobPy9+T3h/aFGz9WBgO+bWrx2x7pBMsipRFp9AkQiRqo5C5z20ezf6XIqj/H+3TqZTIWEM3FIiDkoEVoFiEwzsSCUamPAg88USNn/zkdnqrA7S2F/joR3NgQblcptFokKYpjuPgun/lvGUMeynVewonO2+x2rBbjkUYh0QCvvrVm3nhBUmlMhnbHsf6zjXM32MBxx47gwkTYKA6QKVoUqlU6Fgfctttq7jjjiewGIs3tJOK6mAVcHMFvMEOCoUCRx11/DaQ2Qbo/3dHV88s0T7hurRr3RQKudn0N0A3czjlPAPVOpK5vLow5aILVnLh1+exzyHjSOJBSsU+zFzE2Z+q4OoT+fpXX8KLZqDbC1i9Zic+duaLXPLtvTj4wFE0uWDmPEXuSlx008RJcmi6jmykaI4gZzQhpOKgC9GBISW1eoSdG8WuO+3Pq2/czMc/8V0+/N4P8OH3bk/bGKjXEnZeoPOXv4DXqIC+B7+5dTXHHzeN9kpRCUvoBjkLFr9UYGPPek4+GUot4Gt95E2TmEH0yCWJNXQJwkXllEVAkiakemHLDHoWeWhpxr4Zart5Ww1dEd7eFrkjQDMQmopsopqOYdjDGyW1sMVoiVqwLEMAERZSRf1aOiKSgyBJm7cC6S1tPzWhbZH+HIrm0zSFFJqNjLiTkfuElFh6FnbbSocADAR2VkjNIqkoI/3/y8/ArT1OtezcacoFLZNWJVV4I8TIb04SMFNHPTdNSOIaQkvQTBPDlhRtlM6ryATKNW0zOFTH3UwLW4F0+rbzOXTZDIH25uc0yW1CGOaw41icJIjMby4B7JxSPhQjlmXDy2aapkh9Y/ZYBXDffrUmCgiHPXCG2eeZ3gTK2334MpAqVU4GqIJB0EHXhmSiYxLAEwlJKijoRUSYHXZdIwo2Yjouqze5XHPNcjb2TSNNUzweV5a6gPS7MdOJqky3ay+tzYozqqe+apGQsbp4sbH1zIdWAxhApuswm1yglTAscdyHN/Lg3WNpyk1icKCHnLaIk48tc/YXx7HH/H58uYqWokuUTKPWZ/DbGxO+990N9Nb3x9RcRQxMEnS7jGNYNKoryOeW8qGTxnPNlTO3Ref/1QrltkPw7sfRRx9NPtdCf1+XcooKQ+rd3ZmWcQ5d03n66ae5+eYHeGv5cgzDxM0VCAMP04QPfWgaH/zgB5Akw/XbZa++yne+cy3r1mXgYxiYtj0cNg6xSjUja3uxLES2U4+iSNXPTZPawACHHgrXXH0SJ598Mtdffz2f//yPWbV8I4WyzpQpahce+D6FQoHFixezfr2KJBKZDJeQTz31RDo7O3nkkYZalNGVUlYcI0wTw9ERjj4S9kglqPNuR5LExHFEFIWEYUAUhiRxPJwRMPN59bvjrA0pDEmjCM0w0IdAfrNIKpWSVCbIJEIm4RYp9i1APYuqt46uNKGpNj3DzJS3RqqalmZh6dZwWjUlVap3cUzk+0S+jwxjxXjWlOHc//ah62KYxW0YI6A6HDFn3AR0Hd22VVZomPIthxhkWaF4qEdz5DZ0njaPlv9aCWXzMopM5fDNNEz0IXuizZ471IEy9Jq3R/x//fG/lhn4q49nnJP/yoh9X8k7q+ITlsg2jkoobovx6KMbefTRRzFNk1GjRjFnzpzhuez7PrZtMzAwwNFHH82w6eOw6576XjKVSigu64hLwxAtW2PeWraUP/zhaf7yl78wetw4PM/DRrnEnXvuXuy44yiCOBhep6rVKrffvogbbriB3monrpYb7p5Qy5tBvV4nTWvstttuXHPlbtvAfFuE/j8zrvt5u2gpdqTXX/cGDW9nYlEmCiuU2iZSa/SQ4FFyD+HO22uEXp6vfNVl+hxX6aaLtYwaa3D2BWVq6Xpuu+N1qI+m0vweFj7Ty9mfWsOnz57Cke8xcZ0qphhUaNCYqLZjTmbiIPMqValDiiDV+nBzDtLsobu6OwCnfWQqR+3/Ax5/4CHWdqxg8oxR5EtKFARjGrUwRxhP4ZnnYe5cRW4TVoyfJMzcwUZaDtfccD8ztv8Ac2ePoaehSDdvrABZhTnTwc0bhIlBI0hwXH14nbEAnQhBLStJZhG6vpmk5OZe8BltWNeMLQAgTbOgfijlik2SJpi6rtb+LKWbDtUmNXfr+F6px2b538DQ3p5S34y0lCRbpti3JlPb0UhmIE2US2WaJugG6LquWsiH5AQye1I59F7/K7bTf+tHxMPApcxpJIZhYAyF5yLFtASJtIc3Z2kKqbRV9mWIc7HZNTGcst8MKIW5FXAOOXuKLS+vLcF05L0sQqQQaOiYGpja5suiThz5WXodNE3P6vXqAzQhSBj19sQSI3Vxzch0BVCaDlFGto9lDinBcWMUDyHKPrEy/B0hJiLGRCMhIjUKmKaaU9UaLFkOq1dCdzc0m8s5+ZRpCHMMCXDHrcupVmciDQMjsgjFAKah2tXr3aMIk9eYOqOZQw/fh1CARoCOBqmDECbErvotBginDtpGQlnHFtuxcqXNty8OeOIxG622A519dQr2ciZvt5Kf/ORYJk5bTy5fIwo8TGM6fd0F/ngPXP7j5by+ZBpueTJ+7Ct/Bt9BSw0CbylCX6wyhg/vsQ3Mt0Xo/7Pjhz+YJ3bYYQe8xqBy1Cq1MtDdraJJKUmShE0DG7jrrrt46KFO0lSRfEzTRAjBrFk5zj33KA444ABMJ8/AwAAAjz38B954YzWNRkKSJIRRkKUhswxgVqQOgpjAz8DTsgjDkEajoaxI9ZETPWGC4IQTDmHf/fYcJi2ZpkmuWCSo1ykUCrz22lqCWKUJNTQ8z2P6dDjzzDN5+eWX+fjHr2XJEshl5czLL7+ZM874JLfe+tjw4rpu3TrWd3a/6+M67NGdjpDNN39cgW6inKM2e00cp+o+SpX+9pDza6JemGYR2xBIDwWAQ++bJJn+zN/4+1BCIA6y91aOlFgO2LaOYegIA2SUbCHKoenqJv5NliyBwDKtLcGckVry5sd0aKO0+eZNE9lNBfEYhrqZprrF8bCc/BbXydAtzvr3E6k2BzLdMmrWhWpri5Joi4hZppIwCrEtxYhX80j8l8/b1jXzNNNXiiKVyHrnBVobLhMMEUy7u+Gqqx7nlFMu4gtfuJyLLvohP/vZz+joyDa5ETz//POUy2XK5TL9/f289tprAKxcCWvWrCFNU775zQMZN069JozD4ckjDCPLAg59CS1bYxQBsqtL8uSTT7Ji1etKv0DY5HI5zjrrZObPd2kfM4Z6dQDTzmevgxtuuIXXl7xOpdKiHAUtC+l5xP4gzc3NWLZNW1sbLz590jYw3xah/78xHn54rjjokFvSxx99k3z5IOqWJE4T0Mr4tFEpTmeguoIvf2kpK9aaXHxxO5EPhj2I7y9j913KXPr9hHPOfp7HHm6mmN+eenAI37yoyi9u+j333Xc848e3oWsRiHXowgBKBPUctgkbeiHvwBtLR+GWZ1Kr1bDoR8SbcCjjAKa0ETmI/RDDsTAsiEQXoUxA10hSi5WrPEQKEo9qsIJyoUw/FU7/bBvPvPI+Hrj3GU446vccfvjhuBNy/Pp3g4xxJ+AU5hFKpZj208te4k8PvsrJp17EUUcJZmwHxZyJjUscNMibmXKaTIYXqi1ZxRDHEiMLsYYXeH1o0Vcpz1hoaLYFSAIkiDir0Sog1fQRVrJIR0K5oY9yhL1V+P5fHPmhtP5WSn5DKG6nqpSCyN4/66nP7s3/9R4T6jgYuoAtmq6yBWhIN3io7WB466lteTj/1uE3gnfI+f9dtIW0gCG2yhBln24ZvI24uPXZ0iVEXh0zvzF7lQlaGZICaBDIGKEZNBIDXYP7H4CrfraQF5/vYo899uC3vymStw2l2BqNZG2EBgkGgaygoTaOhg6BhPPOv5KXni/TuWkeUaEdjIjlXSt48y2w8qpFslofxCm69A0GFEstCH0ql17us35FlXrUwpe/fTyTt4cf/BSqHRGHHFrk8INARCYyVBvTMIrRjV4iIkymYmpTufjrcMm3XsfjYwihIeRfGNP6FhdcuDef/hwIFtM32EchN5NwoJXX34STTnyUpavG4OSn0N8foheLanMgBxk/cQLr1txHqXUJGzvO2wbm77bE9Y1vfGPbUfgnjo9+ZPtv3nln+o1VKwbIFVsJvQZmoUJcjwmDkPbmAoO1lWzofJa2tjHssksRmfrYlo4f+7S1TWSHubvTtXYKbyzZgOWUSNOUQW8htdogCxZMxNIbOI5O0GgQhSmOm6e7Cz577k/Z1F/kxpvvZcVSi1yhQJz0ccAB27HTggAzBRFZaAnojg5JysLVgrvveZ7AGweahmUmTB1f4oPHN5FQp2Bq1JM6gdaKrsOCXceyfl0by15bwsqVK3lq4YukqWT76a187jO7EcVQqcCY8bO55bZHeOLJxTz1VBcvvvgqzZUKUybZGJpAx8kiqATD0LeKYCRSphhbpcOHIoaRaF0blvEYtnpEbgmZYiRn+1dXC/Fu97TGljnWrRDg7Z++5b3+Lw/o6T/4ePp3UPXv3b9TCJz8z8Y0SYpuGSAGR95P2JDJrOoGBDLE0E0WLU447ws/4bVXO3Gd0XR2dqKJBrO2a8O2R8iCg70eVt5U2QQNVq2E2259iut+eT8bu1PmL9iNY9+/J8+/HNLrxRi2jZt2c9x7d2a7meo9bvtdD6vW+ghTrR+avYSnnngCnRynnvoe1qyvc955v+DJx17hzVdfZ9Hi+/nwifvgZt0gfgC2o+HLXmxh44cm9/1hHT/60YP09jfh5MYQRSEFp5vPn/t+zj6nnURK4nQdxVyFel3gDZb5xrf+zMKFvZjWWAyrTCKUpzyNGlpTkYGNy2gqVzj+xN1479Hlb25DkG0R+v9z4yOnd9Mz8Brdm7pxnZ3xGkpLWgK+MNCcCSxfYfPdb3q0NsP+B5Zx82XiRielUg97LBCcfmYnb6x8knXrd0DXppMMfoAbrjB5/ZmV/OmB7Qi1TpoLrXg1RV3NV2DmnJn84rpbWbm+zNhJh7Bh3Tosy0F6OQoyh0O2aOgxiAZoKeFAGeHPBT9AuC5RUiU1fRxtCmlaYaBaoViE3/4B/vD7ZeRyUzjqmCnsOmUKGzq7uO/VP1JornPxxR9h1ESQsoGmmbSOM2kZO4+uJVNY9FqNlZ097Lmfy177FnA1xfHVErBskxRJnMToOgiRDC9sKQZSSOJoRA7TMo0s7ZkiSbESa4uITmANF8qVcZXcMsrbmk2vv7uqU6rHW5YItgKqrQNMubUmP//bmXFbR95/B+c39yd4p7cbBtR3KVz0Lnmboam+bK1/MqWS2tfVakrLX2jgJ6rU4Adwwy8WsmFdgR3m7crKNR0EYchlv3iJ7WbP4sgjBKkPhoRSk0uYwOtL4Jrr4OWXF7Jy2QoKeYP5hwyw76G74jjQMr4Duc4izeVI07HYmvrMRuCz72F9dAyuo5FMJElivGQ2nzj7UKJBuOT7T1EsFkmCncjl8jR8n5WrB1i9AubMVF4slusxGHtYxgT8FP5yD1x4vk/fhvcADRrBk9D6DJ88sZ2zvzADx60TyoAkHoMXjGHjerjowk3cfodFJCfjtrTieQ1IE1w9jycMcpFDjUf5wId25dqfbTNd2Rah/z869th96jcHa3O+8cLzm/D8CjJMsEtNJHGM7/XTVMmTxCmbulfxxuK/MGp0jslTKhQLFr43gGFaTJ8+kTlz9+LJJ0M2dYZoRguphL7+l1i1Zg37HZTHtSxcu0h1QPWV73fAdGbteCDrOnSWr4DQ9ykUDfI5nWOOKuJoENXAsCUyriN0g9v+aPHUMyuJ0xy5QgGZ9LPdNIcPvW8iQqi+3LvvfoxPnvsjert1Xn11BS+8sIn+DT1sv8N0zr94Jz796T0YUzZwTEjTSLHbLZ0/3dfD4GA7UZqi6Z3M33UMuy7IY6H6eA0NZCxBSIIgwDINQBLLGD/wSWSKqZvouolhGOi6TiJVHyzaUH1R36JmusVtOM292YNob3/iuxma/C/FpenbdtT6v/jVnv4XH/97SK39Y0/7Z453ySLqrfVjWRaupd7opRfX8eijT9HcauHmXJJUoOuCV16FH3z/OmxnLD//+aHMmbsdr7/eS0/PUha/+gS77jKLSePyCB36NzU47ys/5uLv/oaXX6mzatUq4shjwfwdOPf8fSnlIIjg3gc6WdFpk0YRRljnxPfPZMIUVb3YY+8dGTV6LwbqLaxf38OU7VpYtGg9Lz+/Ekt36F66lGL7aPp7ekmFoL1pkJM/tAttrRBEIbqRomkGEpObbnqab331ft5aGRDKFvJuCVH0uOCi9/HVz87DLUAi+lRfu1lhYFDniv98hauvvRfTGEecOqS6SeoHoAkc2yUMY8LA4/Ajp3Pbb/feBubbIvT/t8fXv1oWmzqD9Oab/ognZqJrIbEZkcQRg3WNNG2jUpjIotd1fnFVythRJrvNN0mSCdSlhxR9HHJwgR//pIUzPnYjgx1HY1gGDW86d/3GQLdMvvfDZiwbRD6gZEf01nrZd8+JjB8/n2df6uVnlz3AurUb6V4/lYGNZ5Afo0p7oTCIjFZqDbjvrl5k2EK+UETGEkNfzYRxc9EzhnFvD2xcNRM9PY7e3ojWUSWa2gz22aeLO+4+m7te252LLjqV/WdnPD1tPTESzZiJU27Q3adsErW0mTi0QBoITWCmEiEEkRajCQPHzSHRSDHxvJB8rqjiWLlZi5MAodkIPUHSICHFHC46ymy9T7Zc/FNGlEJSY0gncxhvEv1dKt+kxt8FHl1u9W+Rvi2W/985tH/o8UR4I4+L5O+8Tv6Ne/ddBujR3/i+f6Omv3WCoNDEWx3w3INw5+86WLnqSWbvAPsdXUQzLcxYtXb/9vq/EAbdfPQTuzJnF5i9C0zccQzf+T/b09HRwaoejx1i0EPorQW45VFMmjWaF17Zl0K7Q+J3EiUttBZG9pFO1InFRIIoQUuV/2xML5ZuUHBLNDfB668sR6YBq1b2E4QD6L5P2dZoGVUn6n+OvQ/egyeffBI318uUqSAMiWsYdHVb5Avw8BPw9S/WGejekZxtEATPUguWcvb5rZx55miKtlTtHWIyDc9kdQf86ga47LIItENIrDKIiCQIMfOSghUz0PccJFXm71rmvj8dtQ3MtwH6v8a44rIjxWD/2vTeezvo6dlEoWkscWzgV+sYhk0QKPW3hx9+mFy+g89+5mD2O1CgWy5+lBBEAfvv385tt53HSe/dhJQSrzfAT3xuuu63LFtV4NbbvoimB2BrGBk7deIEjVHjW9lx7jncesub3HzDr/nc537Ed759LrPmaviBoietWtXB4sXLsQttpELgdXSQHyeYM2eOwqoUmpqgpaUl09GOaTQanHLU/vzHZ2DWrFl8/MIrOfPM7/Hzb32AfXZrZVRFfYcG0NXVhemOJ0mUHn0ul8PRlETHkELYUC9vkiboQiNJJPm8smvs60vI53QsazMpTsEW4pkj/cd/o/Yq/s7fto1t412O8y74JYtfSti4dDx9Xd184pNHcMppbYwdpaJoI4WeTXD77bcze8ftOeecI4Zfu2DHqdx001TSFAoSrEzOdeq0Jr70pY9yw229PPlMP4HnoePh+z5+Ao4Orq1cDIMgAF3HMizVBZAt6UuXD3Dppb/F8/YmqlaBiEKlSK1WY8D3OPX4Yzj77BaapsHOO7/GwQfvrFwZ+/upVCo0NcHlVyzjpz97lP7+MqRFLMvC0ot85gtf4rjToWzHDPQto9zUBEC9Dldc8Rw/v+pZwnAn3JxLw/MwHIc48Eb0AZIaU6dN4/kXtvWabwP0f7Fx440TxKkfW57edEMHIhiLrU8gYBDbHaRe7aFo7k6Y7sj9979JPtdBLMay375guzpB0I+p97PrrpLLf25y/nl3UqvNo5KfQXfj0zz7UJXPn9/DF7/UQrkERdsgqa6jWCwR9fex6/SxzPuPWRy04HPc/Ksn+fQnr2HH+TtzyNG7UW/AZz77BqkRY5h1ql4IImHe9jPZe68yOqvQNYhpY9YeDtvNy7N8eScDy18jtfdE1y2OOXYcfOkseusJ37twJb+4fCZtO7XgeUAJmiotyMhDJgkyipFVHRuwhtrHUhBaCmjIRKgaeqLkajd2wE9+9Hv23ntfJkwYxdRpUKwof4hIJtiuREcneVsEZWTR2+aRerpFFL95tKW/y5xrunmEyQjVbfgzRPrXA81/Usr3Xy5C3+pwKO39vxeRD43/Lq6B/je+9z9wYlJwKzZz54+mramFl55dxy4HSqbvBAkewkyIBwr854+WUCpM56QPfYrUhKoP3R1w1ZVdPLXUpbu7m1K4iDNOPIDjj84zcSLky9BRewmjdRLx4CCGHZGvpJiarzwcIotKNB5DtmLbNmH8OvWUYRfGR/5QY9Wi0QSRoLllCrH9BoN9z7PHgvF84dOH8f7DY0ytl0ffaKaY6+Okk3bH1KFSdOjv6WTpG2P53tdWsbF6NJPHjqa/8Rp1+TTnn783p50OkyfWqVUHKVVm0bte+VT8+lq44RcRkfcehNFCKiwQXcQyQugmohHj6WvZYQd49dVtYL4N0P9VQf2XB4jnnn4hXfpmF20tEzF0Q3leF1oIaiF5M4+Wy/HbW35Ld/9oSsXj2HFXH8e2SQnR0DnssDYm/vZTHHrI83T3dWOXxuJWKtzx6yt5+JG13P37c9h9+9Gg6yRRSHNTC17oY5omBx7Yzn57fIDb7pD88te/4oZb7sZ29kPXbSxdw/d94ljQOnUqhx46gYkTISJCphIhJNOm6XzlKwv40Y8cBie10d5uKXFPTWPatEksXbqC1atX88Mf3sUvfvU+CgVYU1dReBLH2I6Dlare+DhRGitD+XRjuOdVze8gUK5kra1KPer888+nXC4za/YUDjxkVw4+bAHjJrhASEy87QLeNv5Hx5e/fDKOgGcfgguWvEVTUxM60JANilqOrj646aab2Hf/A/jQh8BL4ZvfvJ4/3rmE6VMPpxHNoXP1ajxtI1dffTXLXy/zgx98DGx1/ceeB46DoSuBHktYw1sQKSVx1tMdxyPkTN+Hxx57jCiKKBQK9HZ1Qa6X8772OT51EkpKWusliAN+/ONned/73sfcuZnpiwZXX301l36/ThgcQMkZxZoNVSSbOPsLZ3DmmYLmFuWXns/n8et1mlvzXHjhn7nm6pcIwwWq+yRN8ep1NNdGNrrJVZrQohQ/THn11RO3gfk2QP/XHkvemC8+cOIt6Z23PYJp7U0lvxddPR6m00Wv34dd3xXJjvz5oeUUm/r43BdGM38BmCjXszBaz067jeNPf5rKhf/xG157OcBkZ/qdM+lbtpGLv1HjGxeZ7LrjKHQCiANcS5krp6lEzws+cprGccefziN/XsSdv32cF59dw3p0DNPgqL1b+MjJh3DYoXVsYZMwDYSGB/QMwn67w3637ICMlSFSFKiU95hcnS5tI6ExgYcXxry5osGsWTlabbDrAdiCRE+IU5c4bFYVTw3qsYVhK8VKHdC1hDhtYBfr6OjoRhvfveT9fOZL7+f8b/6KG2+u8LvXm/C+9gxz9tyTz3ygwL67w7TJ4IXgFFTwpwMWGmnQwLBtSExiH5LM90NSIyTEoVnFfENub7GhwmtjUIn1JA7gDMuSD62iKZnwTMatM1JXBeHvtEQlW2X99eBvRIj/d8dIRX9E2U39W8/i1KFIOdjMNQ4gUxKT2Q/TJQiIs0h6iM2vk6jXpeaW0fkQmTDJImF9MPt8pSE+lHmJCLJMTIgMIzQKuKYAERP4PrYzpOUebRXgb/l5aaYuqH5nMpwBqCNJsNExiIHqgCKC3ncvPPVUjddeXcjFF+3Drnurar2gHxsDYhMiyXTHxIskR+5m8eXqKtptKEkoSxeERn/0Gr99+CSmzZrNi2/CKSdcBl7IlT98D4ccsjf1Bhx51C0sbGzPQLVK8lIzh/wZ3nc0TAoktttHHMc4jkuj3yCXudt1xy5BqwFWREwdPR1NV7fSnKvGgN5E3t2EjJ9il5nj+cHVU9h9h5GrrWNjM5de+jw7Tl/CaaftTqzB6jrcfmuOa285hk39oymYZUJ/IS2FN/iPb7fy+XPqwDqCsEHO2g6qBbp9uPJHcO31U9k0MBor305kS1LWYRUKhJsimtsn0rvpORzrTcLw09vAfBug/+8Yv//tCWKHJfenry9sUJWgYSKlpFipUO0PgBhD0/jTn/6EF1l86YLd2HlehaKVo9TcTG9nNzvu2MoXv/hZzv/CjSxctQZR2Rt31EQeuP0i+noMfnb5+5g/dyYIQeJ5kLqYrk6aKXDl83D00XN5z6FzIYZeRylWmUAxB2bWhuWHPlIz6eg2ueQHd3Dfn58lCAJ0odFULLHr9jujazk2bpymnN6MhDAM8TwPUBJyhmGodj0pCcKAtjbVS+77KbYriDI4i1Pw/Tpl1xwGuMCPsQ2DtjY45ZRTuPPRl4iTBLO1lcXPPceXnnqWGZNCpk1uZvK0Mqd+/AhmTGtGZIBrmqZShIvBsEEKZUylm2BhkWbZAFdEWWbcGJkRIpMlS7O1f6s0seqVV8I2m/fK/7UR+D5CmJjob2t5lzL5uw5h2wbDOus6OpaVESmGNHts+5+wABoIDFas6+Sttzwee7jGo48uZ/GitbS0tOA6Fmec8VuuuvEg9p/frvYgnoc+JFWXJGiaToJSUgvDELCG5eumT59OIlzufQy+cdH1GIbBf1z4WY45Rm0ILRvmzZvHK88LUsNg48aNvPhixDFHmpimSeDVIY7pqdfZc9aOahMyOIiVd5WPgq5jGAaWbfOVr/yIr1z4Z+644w4uuWRPfn3Dnlx19Q18+tP7Mn8HSEjQ0Vm1qsrFFz5Ma2srZ531Ecol6GnAz39+Jz/6wQvIrgnknVOp+f2Ma2rj2OPmccIJGlHSh9QCbCtPV0cHrfkZXHnlUq69diGbutoplraj5kekMoaiRdjTA4Wx9HZ1MW7MJI45Zo9tF/Q2QP/fNV57+XCx6x53pC89+yOaWvbGq+9Itb8fxPPkW1pIvBbqg7vw0N02XsdkfnyFxbRZkHPW0TwaEl9yyNEav550PBdf9HvuePxevE0TKOfP5vlHujn9/W188Ysu+x7mMmkKSN5Ex0TIEn7NwDKa0K1hzMXOWtNMQJc+Mu1DExquVSHC5M9/qnL/HdDVcyrNzc0YVkTnhg3cteEZmpqa0MxmQk2iGzmipIjHRkKtRblgmhHIAtILKI+zWNb1OoGYSWe9g5MOfZy5c+fyiTN3Ytp2UDBLJDE0fIdyQWC7ERChY7LXXjpp0EvY6ZOfNA2RK3LiwWM54ogjePypN3jo0YXc8+cbGTduHJ/61PEcvD8Yto1BHdPuwURgJWOwMmUwheAyc0MbquF2IZEkQROmoQBfCEjNWBH3gsz9SlNpSUPLGHqirkJWmb2PNuSHrer7qe2AgGjIbySLDGNs0CD/P3w9Dumy6BgjFrhbWLtmOw5ta25CAqme+X6PvEYXmy0sKUo8XMQgvCy0V172abb0CH0osi4pTsVWeQtdZroDWhZZp1WSOEaXTepDhjdEm30PoRQD1bkY6n7QNtse2MM/z0lhY2eVz5/yO15d7BLJ2cjceMzWAv1SsnFtM26lwlmfeomrLj+CPRZUEE72/WJ1XOwUqjpEwkPX+hFpAfRi1qKh8czLcOVlr/Pms518/Rvv5fSTwdA9tTPUc0ydMZH04RCMsXj+EpasWUSc3wnfNsEeS2lUhcE1y6nGAfUgj1MaRQ0IwkHajAK9G1cjnMWM3y7Pbnt/jHGTHX76Q/jpL28kVymy99HQH4HXp3PnzRu45aabOfCIIt/61nvxgCVr4KqfrOe2G3PI7qNxzBy29Qw59wUuuPgIPnnmeCyjh4QEjdkkiUW+DJf8YCW/vNJi08bxoEckxiZ1PcQG2uAYLGsCfn0Jze1vcMIZM7j0W9O2Ref/zWNbfPA/MF585lix3dwd6evpUZEkyrDb8zz8+gCu3UapVOKZZ57hssseYPHit2jEDUASRRGhB3Pmulx44YeZOHEiuq4zWB9kYvsUXl/2Cpdccg8rV0K9Uc/WOJWe1HWdIWfPKAypDg4SbcY90jU98+0euSyq1Sq1Wo0xY8ZQq9Xo7e1F13Wampr45jdPo62tjWJRMWB1XR92Vxqq8Vn5PLguUkpKpRJhGjKmdQznnXcyf/7zn/nIRy7h9NN/yfXXL6WrCwqFTJAlSYijaBgcHMdBNDVRr9fRNI0TTjiBo45q4eKL9+GPfzybnXbaiRdeeIFvfvNnnHTSHTz/0pot/OKH9NaHRMOTOH7beZGoVrrN0+dC09B0Hc1UjpZiMxD5R7zeh8zChrAmyf63bfxjI4q2NMgZMT//J21oBIweXeTII4/k8MMPp729nSiKcByHoFqlafRooijC932+8IWf88wz4WbfLRneyEipOCVDnJDhkw/8+Me/5tH77qNt6tT/j733jrO7qtb/33t/+qnT03vvQBIgdJBeRHpTELChKKLYL4K9gw0LIqACgnRQqhh6Cy2QQkhCSE8mU0/99P37Y5+ZBPXq/V3vvfq9d1ZekMnMmVM+ZT97PWut5+HQQ2eiFNQrFRCCOIZMJgNRhOM4ZLNZ/e9Gxk+tNtjJbhgGrqNNjbZtg+7uboIgoKmpifPPP59f/vJjXPoF7SG+ePESbNsmCAJ+9jP43veWcNhhn+Lee+/le9/7JJ/61AcAWLcBfvzjW7n22muJ45gJYyfhRzVc1+WjH/0o558/F9OEmJgwCkmShHIZrr32Ab773e/S3d1Na8dwMsUitWoVy7KwM3l9/8YxpAl777033/vy/CEwH8rQ//fGqmWHihm7fVa9vjSlWJiAMJvoL0sQHkFaoLvfxlZt/OLa13hjVYUvf213Fu0Hbn4HkNLd2cfMhVN4+N75fOUrj3DnrUvZ0DmalsIB7OiFE09YypnvnsSXLp9Oews4bhW/0k8cVjAzGSzTxHJyg46UIgESC2FoXtyQEAuYPqOFQntAf28XoQpQho9l+cw6wOTQE+HXf5Ck2yTVssKTBliafhSADA2SMEUIi3K5DvYwQuEQA2kRfG8+vZ3dJPUmXn3uCX70vbs46JAp/NtnT2DESBcpIQo1iNa6JM2Fdmp+gBVZjBjRjZTDcA1wbfjZzw/kAx+wue26bWwZO5ZPXlLim98by6LdPa2QF8eYpklQj3EyNggbP4HeujaZMaWBgYGwrUG49QNQsgtbGriiWdupCt3TQOwhYoPY1Dn2TuZdau/vQdzRNU5ibbZjGRZSeESpIE0ssP65Obp6m4x+zK5V9V2Jb/1gU1MUauejIlFtfE5bH7/G54d4p3a9sne+WOP3B1f3gVr64CxiHUgQjZq+bTc1fpY03l+AoZlulAJzUHI103h/A2gv//JzDLIOMaJBTcQ9NmZOcMmnJ1ERcOMt8JFLVtDbX8AbsYA+P0GlEdtK7QSqmdPOvp8rvnE8hx4PrRkDK45BpdSlTeL2gdENyfCGpR7c9wy8+NJEkGOx7YkMb9KsAE47RGDYkBSeRRozUX4Mzg6GT5hBJYHQsCEzjKCnDk6WRFWo1powDPjhjx5EJJs49z0ZLrzgLEaPgUpN4SGIkoR1y1eQNdvByHDN9+8lN/oGLv7E+zjlxMOwBGRz8MQTfVz04R28sWwklpyC5WbYvGEJe82zuOQLCznpZI9YvEI9DrDMdmxrIp3b4dvfqHDDrzL0Vj6E8Dro7oyAZoQcgWNaGCLANN8giJdw+VeO47J/GzcE5kMZ+v/+WPnKN8WkiVPoL3XR19urKW3XJY0C0jQlVCEZM89jTz3GddfdxWuvraPiVwBJa8cw+ru76eiASy55BwcddBC2zFOr1egp9ZAkCbfffjv33NPNmjX9ICVuoUAYhgTlMmkcUavVGpk0pNEACjeU0NOUBNhvP5c99tiD6o4dZLNZWltbMQyDefPm6Uw3SQiCgNT3iaLobR7RSimSigZAy7Ia3fRw3a8Wc9opN5Ek2v99+PDhnHDCCVx22ac577wTaGlp/H6ky5Sm1B7v1Wq14awWEUURhqHr4AD1Opx66iKGTZ5MkiRs3LiRM8/8Fi++pBd809WUstXwc166dAv33beKO+5YyRtvgI8/+L5LDYxwHchYGRzDQUpJGkW6LyEMGx1xf/8cDzaHGQau6WIJ7b9tSettbMZQ/K00mkZNOnlb8vsfcSv7uxlNgxEaIGyOPRbaG80e9Z4eVLUKngdCUC6XAfjkJ7/NI49s1PsDKcE00TbuQmelaufKes01z+lu89ZWqtUqI0awczfTqDYM6FGElQqGYTBjRgeWBblcbqdffBzz5JNPctttDwOw1157ceWVX+KrXz1r0DHNsgTdfTWEEBx22GH09vYybdo0Pv3p4/jTn27h/HMOozmvtdqXLe/j8ssv540VK3A8D9d1KdfK7DZ3Nz7xicM59NBmarWEUrVEzsxhY1Mq1/j1r1/lmmuuoVar0drajgpDBgQiTNMkTVP6q9uxbVvf00NgPpSh/1+KNWunidmzH1PLl+dIq+3EdZ0R5Vsl/X19xFGRXOb9XP+rF1m5rJOLP7EnB79D0N4B2ZZukmQ1M2ZkuOHOdr7znWV8/wcPk/TOJa4eTFd1HBd/oMyBBwzj/I96HHkMOE0xghRBDieJELGv1cwsd2cTmABhlfAAmWnivHOLlEtreOWVF6mWXNI0xe/aExFCd0+WODLBTEmlgYpzg2uwYZYxmjfgWi3UKzab1xX5zCWd/OEPb5GfuDvdlQrfuGJfjj98FKOGa890RVl3EScWQgmSMALHJZexSYUiUoI0jems1jGShELaD6HBsEyR/feHcm05UTIZqWZDMJuvfP05rrv2MMYUtGJdYrayYTNc8jmDV1dvo3vHRmYuqHDQARku/OAsPA+efrqHiVNamDABwnqOjA1ZS2fXht3U4IAlCK29rRGmu/FFs/7+YGa4A20dMxoVQr2mN1BuIcQ1//m3X0J9lwx95x5/oFyRDticAohYlwvEzl4AFxNwdibCQj+OxnSGGvg5Frsq8Q7+gtKNbUqkQEDa6OIekPVNVYQhLBKVoVTWOgSGCSUfenpg/rTM4FKmxJ9Pr5sYqtEb8Bfz/7scexFjWT4+IZlsC1F0N4v2n8erS6sEldnYRhtROpzEbyGwAkyvifd/ZAn9V47h9L0lra1QM6AqM4Qq0eX8FOI6PP5KHT/J6zdeqZDJVCFNSWs5pC2oKCj7BYg3YFgwaUKdPRZo+YLtW3sw/I2YlknG2YaXe4M33xgJ8WEcemATxSJkqUIUk9QljudRaPIBn198ayQ3/ewsyr4+9F31ZQjVjJGM4saflbnuqrWsWPNuJrUtYH3XVmr8iaOObubTX5jIon0iFJuxsHCZT3dPls5t8I1vrOGW29aTqONIwmbq5SJYr+N2NJP0j0DVAkx3K8NaV3DEcTa/um73ITAfAvT/e7Fs2QfEzGmvqLWrq3jOMOpRSP+O7ZiZHAiXIAgoZobx3Iu/5xe/WMqsOWfQ3pEnDEMyXgZFjG3YXHDBsWRzx/CT77/MhrUxBadAKdjG4kcX0zHeZcbs+UyZqr2eSRNM20ZFEULuMpMVpTp1sHSHVMWvcOg7JjNx4mQ+9KGHWLehmzRNWbZsGbY9X2f5hoFpuThKIsTOCryUEsuyqPb3Uyh2cP/9T2OzkjiOKXd3s3DffXnPe1xyQo+emXa6U+glCMDOYki9x9CqcoIkTrTinOvqDNe2G29d4blCe1eLDP2lAMdxePHFF6nVDsPP6h4CCWzZUmH58uXEUtExdiwrli+ne8cG3nHALAwj4NJLL6WvHDNy5EhmTJ3CrGnTOXDRBHaf3UyxiO6AjyCOwHT/9rmN0ghL6vfY3w8bN+i68MjxXQwfPnzo4v8PRmcnPPbEKp5+bhVr1vawZkM3GzdupL7ju//4k0eRdj1FEie69+Pii89g+TL48qVP4Uc+aWyScV3ipEa9r5v8MI/Pf/4Kxn/9CPbeexZ0QBw3fAYaFYI339yAXy4jZAHb8wiCnZ7j0hUQgbT1tZ2mKc3NzUyZkmPMGL1nXLJkCVLOJooidttrNz594dnsNRVcF4JYMxQZI0aYpm5qBFQYIGyHbKGxcXR1JaIt04aBzc+u+SNXXfUCb60ZSYd7CJ1dfbi4nHH2WZz3QZg6S1MHFhZ+4mOIFCnh5ptf4O67H8MwZuDYGcpBo6kxk8Hv6YG4gIFCSsmRRx7J9de1DIH5EKD/340Vq3YTUyZcrt58awTDW4/BjybQV9oBZjcI6K9laWv+MH96dBXvOOhlvvKtAzjzzBFAlSgMkGaNjqLLxy90GN02nM9//ldseqsZy5qHnZnMdddv4smn3+Izn5/HCSdCJq/Ll9IyCas1bBcwpF4QDAPSDAJoc1MSqsyckOXBuw7nycd97rrzflasWMFp+3+Pvi0LyKI1sZMkQSUTAb3YmJkMfrwJ4Y6iXKpwyL77s2lVRF9fH1UxkiWPvs7dt+/GWSeDZ4OgF6ORMWKP1s1GEaQOIHswvHbiakxd1AjSGXSVBO1eTs8XGzoJK4Xr8ZzZkBQwrCKmmsSdv3uLz3ysnZQURcTMuVlGjvNZs8GkojoQ2Zn45cnceH2Zn/4mz3d+9H2++Z17WLG0zNrXJ/Kgpfjl9T9h5WtfICTFD3xcx0ValqZNEwmW7uyv+JqhNakTJRHCmICfQFc3fPe7cPtdT1Aul9n/0Jibfv1O8v/kZc+MvUEAUikIWx9zYetMWqU+pmEOzqeHocQ0LEzR6C80SyTUkFJnyjFlJBKJNvYAj2o1JZPVWXlCjZSUMPFwDAtTpJRqO8hlogYLPRyZmCRhY69m6Mr5GxtqXPbV++jcsQexGEXdssm0ZUjrJtIOUGZCQkxMQEiIjUsQRzjSwZUexDEqBuF4O7v4B6TjbY801rVtI4RCTdIcr+OisyYwPjec73zzD2xYW8Q2ZlNL8uBMpxzHQIaPXfw6Rx01gQ9+LUO2+TBSq0Ak9KhkJe0HzwAVEyYVsCOg1pD/r5Moj4oPrz6XgfhpRrTP5LOfPho3gve+52tsW7WKi89fxNFH78vu88AF7FAfx2ZHl8tEUNQHyNT7cGGO0DSQ1YkUAqFShGGxYcVwPv6hl1n8xJ40u4eSEyVKQSee9WuOP7WJSz5/PpOmGQS8Sj1J8IzxJGoUm9bB+e99jcefsrHNcwhjhUxcjLYdJKU3USWHpuZh9JWeRHjLWHRoB9ffcPYQmP+TYqiI9y8Uq9ddLhbtuYht3ZuoVCp42WYcz8PL6sYp3/cxMens6eR3v/sDP/7xUwSBj207mA0KMQjgmGNG8pOffJxjjjmGMKpTq9XIFwqsXbuWyy77Dldf/Qylcgkp9Zz0wLw4gPC8hnD6zsLiQNbhOHDwwS7f/e4J3HPPF3jooU/yznceiOd51Go1arVaYw5X1763b9+OaVmoNCWXyzF9uuRLXzqQIAhIwhA3l+OOO+5l4ybd/Z2SEg0UFn0fEpCWMfgeSqUSNLpne3t7KRTexhWzbvMOOjo6dB1TCGrVqvaClpIgCQZp5IwjOO64o7Ftm9rWrRQKBaSUPP3006QKFi2yOPbYYwnDEMdxNMtQrVKt6iwu42Te1kGP7w82XHkNfKzUKliGhQDefBN+9rOY22//A319ffT397Nhwwb+SqP9P3UlEIYGOtmYAEsThdnwsh0AdMe2Bi8PKTUDMTAM5of+4PnflbbPZiVRDFES0V/vJyXFMXZKuRYyWq60ltYwManXdRf1j3/8+0EWf/r0DIceeijZbBYhBEopPfFgacak5teIianEFWxsakkNz/SwBj6MaSIsS2fjYUrkq/+Qps/BB0/iG9/4GKNGjaJarSKE0PdjmkK9TqlU4v777+eKK6Br40YsyxpsxE/TFPr7B9+vkHJwwiGMQwxDMw9PPfUUHR0dXHLJ0YweDS+/XGGvvfbippt+zfvety9z5vz7K3ZQqWuKX0GpJ9K7WtPU788wEKbFE089zuc+dxVPPPEETUYB30+oqH5SlXLZZZ/nyis/zKRJDpu3bsbFJWfk6Kv18dxzK/nCF+5myZIlCCSe5yEMU/eSBAFkMuQ6Oujr7cXzPC644ALuu3MIzIcy9KEYjCefmyv22fMq9erSVdjsT3+5BcfNAH3U0ojWESMo96c88nCJl57Tc9rnn58l50GtBvmmrRh5myOOtBg/q5dX1txKd9d0yl37ANPo3DCNH37DYNsGh09+AlpaXaQDO/qrtBTBsiKSJEDUM1SrIfnWZqw4Jkm6sKREOK5Ga2VBCD/4EvxklMnPfv4itVqN399eZt8FpxKFoNK9ifszYBhIqpgmHHk07HfAZh5+tAk39Hj+iZSbfwOXfMqgFrfT5DbEQlxXy14piH0wrDZSfwT5pvHEccKyxQatNkybDbkcdPbDT68x6O2dQ6IC3OIG0no3ItnAvMmnko30YlgqvUpLsZVPXWyzx8ImPvO9EtVyJ/3bt5DJ5DAb4+VjJjm4hRYq3WPwPA/DbUHmIHybj7lk/Q549imXK3/yIoZhcOyJczj4EINZ04fRk4KZwA9/8CK/v38DPT092JkShx83jncddwRJyD/fDt2sNGau9HRC1Vc4bo4gBWkKwEQAQQKOocE1jnW/A0AiW6lHaElf10GQ1f3paYwjHYzGcXeNMghJYLWS4PLHR7XI0YJ5Etv2iBlN2a9gGHDXnXV+cMUTHLzfAagGY5Np8tjvyDncdt+rBK6ha/tRBFYZP/Cx3BwhBpZZpC8Cz9KXj60gqOpJBswITB+EQEUBGBlQegeWiFjzCnWJE1lkA5tmIpoLfeT36OHmG+bwqc/extMvvEpan4nX1E49Gkeam8mGHd08/MAm8FrA0d0FhoLx46YwfNSbdG4IEFGeYrad15cNZ8oUbXFaS+HLX3oE167z3neP4V1HQUYG7D43YO7UQyg2QWxo3kKwTR/kdDwgSUMHhY/TGhCUu7DyBTKjTUr4RLHEEsPZvgaWvwiXfGQc27oXkjFzVFhHiddpH7OCj31yERddOJ5UlcGMaCkm1OojUaKJlS/Bly9dytNPDSOKpiHNDsr1AGQNx1HEoU3GiSlvWUJrS4WFB9f54bcPHALzIUAfij+Pp5//iNh3z1fU00u2Y9Kmv2lYpEEvfX2KrOeSphFh2M2VV17Jhg3TOO+cU9l9dwmmzY7ObRRahzFhzASee+4KvvD5fn57XUUrShkxnd1rufrqh/n9vSWu+eWn2f8Ai7a2LAYpoLvVXc8mLyUqCHSNznV1Fi92sTuTelH+8If34LTT9+CHP3ydNW/cwTnnfJ+5c05h7dq1SHv+4OcaEPa65JKLWblmBRs2bCDrSO64427OPe94OoZpDXlzAOUa2Yhl6Q5iwpByqQzlMg8/3Ml1v30QJ9fH+PHjqYkMr7zWQ9C3O0Yuh1+v09HUxOTRM2g05APQUmxFkeI5HgceuBt37AtX/QjuuvoPjBw2Al+BJbTL3IA7VBRFuHkLCYSERFGEY+VIE5vVq+ELX7iW3lqG9vZ2vvhv/8a7zzmQb3/7SLIWfP4zD3DffUvo6R3JnDlzOPLYBRx6lGTqJMh4/wpXmyCKIoSlENIkaQx9S6kPvx/p075l23b6+/sp9dbYtqVMUNZugaMnjGHEiBGMn+DguDqTT0hxBprOpN6UCSFRgGu6lEL4xCd+wMSJE7n7tuMaVL2iKZMjLMPTTz9NtVpln332adDwEeDR0QHVahXDa9bevrauC7iOR29YxbNb8BkkmwgjePLxlRRswd57TcewGJxjN/+DDYm1sEZLoYXczHauuuojvP8jz/Lcy1X8ahXTakMmEq9QYPvWrZg5hzAMNZufQGtrhsmTJxOWBDJtpadzB7fc8iCf+9wRbNoCX/3Gb3ntte184hOf4OyzcxgSIhWRy+bAlYQBRGaKNCM9EmpqKWcAwzTBdEnqXVoxLo1JhKIa+BTdDnbsgG9+8z4evncz5e4JCIZhWRY99SrzZu7G1390FHvsBYiIKIzo2rGVkSNGAlmuvvZPXH/N6zz7TEgudyCu24YfGkRBCTfn4nqCvko/5aBGe+sIPviheXzlq0NWhkOAPhT/bjz1/G7imCN/o5553KcatJHzWgkSk6i+mr7QxnXnYhkz2Lotw8239FP3t/Ge94xk0b6ttHe00tO9mmIxpaPQwTe+WKQ1s4pfXPMsCZMotE6mt/sg1q63+MQnH+Rzlx/OPvvbNDdLYuVTT+o4RhXhmYjQaYwNNRTW0ohBHlSCzQ68jEUUelzxrekk5c+ThHDF91+h862XyE1so9TZSc32CftGIVU7e+0Bp51a4Mc/rhAnM1i1rs63rujnm18tUo1bsb2ANN6M5TqEiYUwi9SDHsymFMP1KY4rcs6FTTz99Bju+9Nclq4aQ09XnUJTE4nbxegOk2p0Pwt2T/nYR05g2AgtL5uGCttpIU4i0sCjWULNgqBvKXlzCScecxrFRkOQm0JQL2NaCVFcIU0ESQpC5ck29htLX4T3ffYJtscFUhEyob2V9mA2ix/Zwq+uDxk/xmbdxh6mz85w7NFzOPHYPWlu0+YzUKWnv4dMccw/9ToL/CyGnSWRsHkbfO7ffs4Lz9XYsLmJtsICwiCDYRjs6HoVO9PD2HEK1+0jibrp6enBrywglx9NrCzGjRvHe98/kRNOgoyt2YmMBGQvqCoiSZBmlqyAeu9UXnzK56ZfwT77Q8cYwbZe+OVVFX517WPstWB3Tjw5j0kVlCJMwI6BeCM2FvUYyGSohwmu7WKIHD0lWLcRXlsKd931BG++sYak9jrvPHo+MyZPp2WYNQjo1VoNzzMRstRoIciQKElqQWhVSOxOEkaREeMg0HuHSWPhd7fvzYUXfZtH7t6dUuzTl/UodDRR39qDVTNwRB4z1cJ2IoXf/WQOp51yCy8//wytnsfPf/I6N93wHLnmPMNHNnPVleezx545mq0UgxKIOvVaGaU68LLZRlXAAlob91+j/m8JSCwM2ybreZQTCyWzKBdeXQf33pxw6+05VN9JGNIg17KaztovOeiEGpdddj7zZkVkTItK3cBzhjOsfTjbNsHTT8I138/x4mvTcZhCpZJt7MhKYJXxrH6Cvi1ALxOHtXLW+QW+PATm/zIhdp0bHop/vdhvwXb18ms91EIotrRTjdYTVyogp0MSkst0g1xLvb6KyZN9vnvFuRx79AT6+96k2NRCve5A6iEE/O5W+Oxn/8jWbYKWjnlUKhXC2i+YPi/hHYfP54MfOoKpEw0UMSJJkamJjPPIROuB6IzZb4ile41Z7D6ti04TgQ8FE0hg0xZ4+kW47Kev09fXB8EOpo61+PpXx7Ngj+ms2wbnn7+SF1/wyWQy2Paz3HD9OeyzCFwCjLQE0gA8QjwKo+8Fr4OgtwzFIo/evpD+/pjTzrkHKcZSqwlyuRy5nOQbX5vC/u/QrlLaUFKQxJoGxShjSpNqSVLpcTjxk7fQ2dnJ4bvtzte+vB9uMwRJwCPPOJxz3o1ElXeglKK57U5WvPZhBpraX3uti8s++2sefKbA6OnTufzS/dhtNlz9sxpXX/Vtps4cwQ+u+CALdte+JVEALTnAgDSJqPk7KOaKiH+y+KtKoRaA6ekescWP13ljpclDj2zjkfvXkvFGYpomfrKRww6bwfs/0MFuu4FjQXc3/OKncP2v7qUewrBhw9jR9zwHHDSKL3/xBGZPaVjlGn3QoM4DRhBH8OWvwPXX/556dSUjx7jERj/lcplqdzPTJ03h4o+dxMkngpmpNrL0LC++CMccfwfKHUOpnkChQLh8HKY06ao4HHH0Z1m11qClaQS9vWVmTp3Old88gQljYGS71vMvV7soNjWhBsfyKo3n18I0qQ8zZ17MDbeezaIFu2NEeg+bmAppC0roDvMvXAQPPL6SLZs34gwfThJVcOIKd902jYN3Hwe+Fo0pAW+8Di89B088sYOw8ir77reAPfctMmsOunYhod67g45mA10oSFFpGzEpUuqGRIMUFcXEtZxmrEwtumSa21BKUXOKpDLD9Xc+wne+diubVo1C+PMppPtSTavEvMRnv/gOTn+vR3NzxLAmi3qtRj6TIYlgRydc/dPn+PlP/0RXTwvD2w9k2w6HVLag0lpDKbFCXNsCdDFr4gzOOmMmnxsC83+pMC6//PKho/AvHOd9IPeltVufvXzNG6sp9zVjJnNJ07FkchWiqIbpTKBaGQZiEmk8lu2bWym6eWZOakYqF8vpwkq2YWYqzNqth9kLhxE5fazsXIe/XVC0T2Xz5mmsetUiTYbR3JYl2+TiOhbCMDEto6GlrcFI62cneuExEmrlPJblkoguHDMg7O3EyloUm0ImTw4587yR7HtgjrTX4pE/3MOKV5Yxe/oheK0wfnY7t9y1BSNjUSlVqVSrHHjISGzbxBK6BVmRI0ngqp94OE4LtSTC8RIuOK/A/N09nn2hyvrV22jJtVDq6STq287MsVM4fH+9EGetmFpcRZgWiSGIhENvYPGFi57kS1/5FR0jKpz97oV87sL9yeWBuI6tFL09Frfc8iqGzGBZNVzrdT70oX2RyqdU6uXZR3t44olHOPrYMXzjsuM4fN8+RhVDjtgnhxtkee6JLla+VOKs945HGVDMdGHKOmmcwTIMYiePj437T9/RRxhJD5ibMUWZMeMMpi3IkclmeOrpp7Atl5RepLGdAw8ZxrHHN9HaBI61FafQxYJ3uBQnKp55vsyWNRWM7HxWvCx5ZeWbHLDPeGwBtnIRcQoyS+TXUIZBx7gqVX8bb67N0d/v0NvfheUl7L7nGM57/96cfEoLjgsG/UhCzCTLtvVw262vQNpCPc1gKIsvXtxOisCPDDzvIF5YWqGvlDJu/Ch+evWJzJ4HuQJg9OJHPeRzGbTcj0O5EuPaAoFBhEUqBGEMP7xqCcedsTsjR7SSGmAaYAiBivSGNmNKjjxG0Ftayms9BrUd2zGEi12Fdx03k3FtJlYCwglwzO2M7Cgzew+LQ4/KcOJpk1m4j0t2mPYQT/yEoinJWiakNoQmyCYiKekt17CdLIkyEMJEChvDK4EVgBEQ048p2xFpgS3rLR77I/zw61lWvzSWrDqavDWRmnqIOXus4qLPdfC+D49k7LCQJjdC1qoYoaLuumzYCr++OuEHX99ArXYweXMB3ZUStmvh5gVxkpC1R5LUXCSd7LenxQc/lueiT7UPgfkQ5T4U/3/j2p8cJzaufV09vthCJdq21DRNTNumVumjrWMk9VpMvb6Vhx56iDeW97PtkmM4/+xJkNZBCkhiTMPigANGU2gfjcoqbt2wjFqtRkd2HJHRww+v/A4P/ingi185jhOPW0icxrpLeMCwIx3g/Bq1SCHIZCEIQbgCgcArFvXMmmNj2xYpMGVKE1//ehOfvfgbPPLwKjIZ2HPPS8m0L8QwxlKtVnEMg0cffZTf/97j3NNnEjbU8hynQBjqGd9KXxUM/dm3bdvGlIkFvv3tBSyceydRFNHa2kpc6+G66+7h6OPeyW7zoR7X8UyPGPCTENuwyTowf/58Tj31IGbsC14W3BT6+0oUmzOgFL7PoBpdHMfU63XtjiVsWootnHZaOyef/H2Cxii8RFKqlShYBS6+eCFbe8dzzz338OMf23z0okUIBOV6mbzbCgrCFOx/hRkTpTA8D0kZvzFhYAN7720xffp0XnupRpIkZHIew4cPp6mp8WsoXFwiLA47bDZPPTyeu7YuGZwYePXVB/na1/r51U+OJ/bBzuo2Oi+TIcZi2hSLL37xMA5cBKtWgVeEuXvAvHmQd0EqXYc2DPD9Gq6lJziSJEEJhe1pt7E4jTGkgW1DX18fPT09jBo1iq9//UgmTWrIGbj6nsm4mUZWnqIU5HIWEP+dDoNGz6DSgja2YZMANR8+85lDMcfBd7/9FKo/xbIs2tsdXK9xvyg1+HoAGcfS94oA1wQ/gaLXcPULG3N6loUKAlLPornQrEXndoHNWlDDMAwc08GxHahFrH61lw9/9moeeypCyYMpZqchsemudtPRWuRrXzuZ+fuBl4F60oUZpeS8PIZh8MLK1Vz2uet44U+t1NK5FMggpUQg8H0fFQYgPISt9dzHto7izDPH8773D2XmQ5T7UPzD0TzsR6qvcziedwz1eh0j8xa2bRNWPAzpYNs29UqFEaNiDju6lU9+uo3xk0HRg6kURiqxRI7qjpiXnq7y7q89y4Y3LLK50QgsKj29tLUP45TTxvOxC6CtHVoLINihOT7LhkiR+C6G45DgY9i2Vq+I0bym2XDmUkpn81JoWj42MU2BH8GSF9aw+LFXuPXGNezoasXPj9cysCMlt992GDM69CJYSyTCgI4pTxNXqzS1t9G3bQfPPjCPWbOGoVL41jd+x1XX5+gru5hNwzEMg3333swtvzwEJ6iSd7Lotm2pt7AxA+bWO3nntD4osxlicP8zJme89xaiQFs+tok72bjy45h2GZUkVMwmNnbBDbfB889tJirVyXkZxo8tsPuCHPP2AOmCNKqMLUKr0zgkPVlEFvAC6iRU/QyeCx5lwjDEtrMkOJQQpA1wjaOYVmHuNDszIGy0mdukb7d3Hfhayb9Epr/276DBvAw8PAnBNikrySmn/57Fz+jjadPJJy44iC980kEaEEUKyxKkxJSCKkueL3LSSVeScByZTIZq8CZ2cTV3XHsuB+4JZgwkqjHsDVUk5QBefAVuu81nw8tLWLVqFTUOxM1lmbWn4JP/NoJDp+hSSVSHVctjDjpmCYnnUY5CpJT0b1oAwK9+A9/63i30+5u56hef4PD9+8ki8VCE9RqWGo6wGuVoIiAmJUViAgaBMinVNabOmfNBfnrNZ3nHvhNwqOpDVXLBNRo+9ikIhySVlFJYvhQu/8KPeO2lV7jtjl+wzz6SSFZw5a4jDANfDyjk6VwqbpyHJNDHx/FU4zwnO+cHFWCVSVAkSFIMapFHksJdd8EPvlth+QtrkAiasg5+tRMvt5zTzprJv331QIptESk9pKSkcSuOYVMqw3OPKz5/uWD16jWEcVmPLyQmltdC5JsQBwwf0cS2rUuAJRx77AzuvfekISAfytCH4r8qerd/VIye+JLauj7AdV38Wo16EGCbOaIwIgzLeFYe369wyy230NPfyk+uPp2WokmS+AilF/Bsi8fee3t89KPH8sPvrGTj8rcg04aVzdK1ZQs//emjPPdkylU/OY/MjJiMpx3ajChGenmMTIawXMZucgczPQyTtxl8N7J4jR871wHLgkWLJjNpymQ+eC788RH48S2b2Lp1K1u3ruSyy+7jdz89kmpYxbXz9NXB8zzK5TJBEGBZFrVaDasxf3vyySdz50OvIvssejZ3ITs6WLNmDY88MpXTjhoN1UTzpg0RvMGZq/9ITcowCOp1rV468LEsi+3b4MKLbmLZmjx9vRXMCBbtuRePPfYy11z3InN3n8qs3Yt85MJ9yDpFQr8LG4ONG0P6+vqYsDBP6ph4boZUQRRHuLZLgkI0/O4GlMs9yySpNqxJTRrSq+ptx/Q/n6E3XijWGaJSijgMSaSLbdt/4Z6XJLq1Qe6SNmadLHPnwtSpU3n5VR8pJY7rEEYRjzzyKrMnzWVYEf0B0gQMyVNPbeZXv32RO+7uoVgscvj8eeTzeR5+KsCPIx555CVeXLGBh35xEvPnTdOTkkoN/qevI80ArVvXy803r2Djxo2c84GTOGB/GkYxkKQRtpeBSG8KDOPtl2gQ+DhOFqUGRQd1Nt1wPKv6VXJuVoM5OpNOSZGOo8f3XM0qXHzxR3n9tVVMnChRCv7/Jkq2DUI1qLA0HQT0qBpjZU3iJCZMYuppjOPmqFZr3H7HKi7+2JsQjaCpZTTV/hKVaoX25mYOO/I4Lr10NJatj0XccGp0LYtaFW677WG+cMmvieVXCUs94BrYuRxxAFG1Csomm29l29Y3aSq0snDv47n33jlDYD4E6EPxXx2b3txD7HPk9eqZB3vIeO8ljmPCeD22a+M4DuVyF/XuPDnnVO67tZP9n3yNz35xDmedVcBX4ORrILcihyV8/JxmDj+gwB9uH8Yvf/YSa9cOo6M4AyHHsvS5Lk4//kmOPHoi579/JHN3a0cYUKl1YlobyTRlSOJmoihGpTFSxpimxDB2umr5tRTHMRESjCQlSXxsRyuYjGmLCVUPZ59pc9ipo+ncMpr77rV45JFH6N1yNL/85XO0DZtFT3kE9f4IEockSlBOjRdXtbNgL71Aj50MJ51e4Ce/eJ7s6N2o1+tsWDeKr3xrJfvuNZrhRQNTxqR1H+lYDU9TCyUaoCkkUmWRQifvMVr8LTGqpKITREzV7yYCTPLEITz1VMDyVyJ2bLRoHj6DRQe+yq9+PZHNWybyqU+9yR8fKbJihceaFSW+/4Mis8e1UY7gxsUP8LMfLGZj/9m6RMC97Dl/OB8/dyFjOuDlpSW2bt1AXBzL2LEeC/aE1uEgs5AEqd6LGBI7FSQCApE0sm1Ld0QLMBKtBb5rJI35+mTQylX7izuezhijKETFIYlKsZ0cCtjet51AZhuPr5PadZTt6fxWpiQR2KmJKSFbhFkLU5Zt3kCQdiDdDvzKvvz+T8v5zOfmkpi6KS7C4/X18KVvj+DpxVkyBXjPWfty6edaKVfhwIP/yNp1Npa5F3HfgTz40HYmzQbbglJmBSVvB8prJw2hnnXoU/DJLz/G4887eMW9ufOuNzlo/wkcd1SOakXRZKVgOyBiTBEhYg8Mizi2NGHjVEkIqIUmlgl9fSDUVOqVYSQp2G6Hds8LAwzPAstGCkWiJKajj7O04YijYL99JlIoQlj38Zy83kCmu660dRJ0V70SWkzHoKZp/dhDRB4oSRJJhKGQThWruJ1yUMV2hhHLDqQPd94KX/zcRjaul3jGLIKwTlhaS5q8xjveMYLLv3oKC/cG6MSghq98bMbhCI+XnoVf/LSLJxePotT7AVR2G+QKmLKVsNfHcDyamrJUayuJ1YtIZzlnnHcwP7lywRCYDwH6UPx3xdMPvFfM3OMJtfLlfnLZZkhtwiDQtXXTJE4M/bWVpatrHV/84g/JZN7Nyae3EMcxpmkQRT6pHTJ5wihOP30UcX0ON/1qM+vX9aIIyHk5tmx5gwceeAPHm8Lp6R7Mnp0ln80jUMTEumHIMAcvpTRJdClACGzLwzTNwfF1y5YgHCAhVjGIBFvYjTo3jBsLF1ywG2edtRutHvT393PPH66lGk4gDsYgHAfTlNhujq1bt1KrTaGpAFlPctJJE/n+VU8SJLr2nisW2bRpNb/5zSo+deE0aDi7SSm1IIn9H1N0UUphmqbWqG9kdj09VbZt6yJJEkaMH0+9Xqe3txeAUaPgwAMP5OlnejFNk+XLl/OjH7lc9c12LAsuuuhIDjvgSM6+MOHNN98k12SwcuVKbrrJJKp0Uqq8RRRFPLu6k5aWFnafP4WTTt+HU45sxrblTtlS0fCI+S+4g9MowrLswSfrrZQg18S4ceN45Q1Lq6MZ+lzGaYIlDUwhMS0t+R/6ECjd5Z7PB/T0JINMyoYNGxBCK8oJoTchN954D08/miPX2optaOU/P4R8VjuddXalVP2EcqnEypUrUWpBY9MRIaVESanr0krxrW+t5NVXX8Vw9sNxHPreWsX3v/8EGXsO7zy0CUM5xJUqpulpFcQBkmAX+4KUdJDtWbNGf3/btn6gSH/Jpz3vYrgOqGSwXpEkuj4vLX1dea5FoWA1sm17Z9+J2klgIdSg4t7A3wKBSmOSJGkI+dCYl7fQMkYJeSdPjIEp4JfXr+PKK5+gVtbHxDRN/EBhWRaHHXEsn/jkRPbYA0rlOvm8orvSTWuuFT9VvLCkj5//9Hlu/e3rpPFkWprH0Z3UIUqIowAa7EepVCJNanS0FTnllAv48ZUjhsB8CNCH4r87Vry0vzjsnberF59NqfclFPITiUILQxYxszZ91QDTbCWOsyRd03jf2W9w+y3D+dq3xjNyfIFcFlTf60jZx4ThzVz6b+0cf5zLL6/p5K67N7JhUxPDiqfSubHMj35Q5qZrQo48MeDDF7Uwe75HvdZFRm3VgjWWh5QO0hS4UtsoJviYjoFKU+Ikaoh56JXUFBbgQlAgI3RJO0kD6lGF0U2a7vzmd99JxEk8/fJGHn5qDYsfWsby17rp67S5/47ZDLOmcOxJW5k8aQQTRsOnL9mdSy9/gKx3AFF9HKEayy9u2sD8faaxaKGDl3OAOrGVIJSPIWwGrWRkAEIiMLQWeQpmnIWwqDcI3mhIdcLVMTzL7N36qcdL6as1Yds20ycN02y4gJlTh+GnASISJKng/kd2gNlMTAJGzMwFknrLywRdMUEyiu6tOV7MbuHsk3fjtDMOpa3N4OobOvnSN27h7hveYvnqYVTLszjzFI+sgLAe4HkWZhoP1g92eqNFYMS7EPaN0kFjREE2FO5S9CYsTWOk5RAkkmrFJ5d3yWea6APWrasR1tohiohMm2otRxxKjEY/wIBinGNCaIGZq1IVvSjVShjUMD0PJ+NQ88HM5jEQ9FfgoT+tB2c2VlOG/vLLDBs3CcMeRgxYdoY4qZImAsvJUqqXsBvgG9VbMFIHkTrEST8EPjdf/zqmOROpCvhVh5axB/PKK7185ctLaCsexp4LHKycD2LH4JInjSwkRd3TQEyKJm3KfXq8rG9Hga9feg9/uG0Yo4bX+Nxn3sWIDogSA2vAXs/Un9umH5XGxIEkFRaGldEaurv0OyAUiB4SQGEBJgkZbecbZRApWE4/iB7ND6mUKDHxazmc3BQiH+66Gz7zyXvYvLmVto7D6e7cRrZpGFHfIyyYDZ/4/BGcdGo7wlhLrVYhl81hUaDNnc/29fDrX5e59rqXeH1dFUseSq5pHN29nVhNLlG9F+HkaG4vEvtbKQVLmDYr4PVlHxgC8iFAH4r/yXj4npPEWedU1B23PUipvx/LyhHFPoYlyOSa8GsBGSuLSPvJZDLc+4d78fIz+NxlhzJmTI1iJgOWRVoLEHbMnDnD+chHhjNsONx+20ZeXroDq/Gnv9rPE08sJd/SzilmloXzppBjgLJNqNcqmKaF47oYg77qOgNLGlmIsYsPuBCCyJfYGQjDFNs2yDgZFIr+cj9Nea2SN3fuGGbuPoYPnX8wK5bBw/dH3H/XQ1x11Y388Yl7uPTSS5mxx2zOPnsOv71tE6uW+0iRIoRg8+bN3HzziyxaqBXrytUy+WyeKE4x/gNd5mmaopRqeL0zmOUvXDiSyy67jO9+71VGjx7NwQfnSRKoV3XW5LoutVoN0zIpl8sNXXNd+QZoaWnhLbUdkgRn+HAmTx7GqaeOYuRI/bonn9zBD3/WjGG0sWb5cm644WV2m/0eFs5wG2puFoZp/hls/yey81QfJ8OAfN5FSKhVILBgxIgR8HKCzGQouBGlUonHH99Kb28vlVJCuVxmyjDJCSccCZb+3GEYYnoecWTpLvQ4xnFoVLQhn4Pm5mZwXXrXraN9aguzZk3CBNZu3KS72JVCmiZxHGPb9qA2umZJJOkA5ZOmfP7zp/Pooxt48uk6PTt6SROFYRisWbOGiy56ieuvvZDdpjfYIxVprfqB+n8K9bCOY2coleCeu3u49trnCMMQw8iSyWSYPn0sHR0D5fOUVGjv8kDsVJsT0sQwBCptpOJpiorloDa+Pu9ql4Rd6YxdNXo6JJCmREGVMAnI5vNYpo3wXLbvqPPAH97kiiv/RHd3DtMYTq1WY8TYKWzdsJaTjjmGc9/bzP6Hob0G3BqFTAGFQRD5hBW4//713HTTA7y5zsAzxxDGqfZ2FzZRpQuZL2Bh07NjHRBw0CGHsfiRkUNgPgToQ/HPiBt/lROXjGxSt9y4kk0bO5FyPIn0CJMWlAW1QICZg9oIXPsEbrllI7fdsZh/+8LBXPiesTSPABWDlD54PlOnJnz4oxbHnTCG95z9Q9avz9PXPQLXbmPrxrH89Ac1Hrgtz4EHZPj6lTC8QzfkZq2UIOrdyQmrlCSSWDKLZWkz7IHm65SIWMXUZIxhuYTlbqRwsSwXUouWbGbQDCtvKCQllKcYtdDi0IUZPvfxY6jVIu6722P0sInkTciY8MkPTeezn7uBMNL0YRLnePD+Tu49EN51DEijQ48CmRrMjGjgTohBSgyRYmCQiU2cNCKN+7BtmzTuJhUgDUkQxjimyYkntnDSuQexehWkq+FX34M1a9eyfft2qt1FhMhjGAKoQkXgWRYqsZAWtIkcxG+BhNi1mTQbRo4Fm7XU0hqF4hwmTpK8tmIWeB28sLSTZ59zmTVjYNyqBmmCIXWmrRp5eIgDOPy1liyDhk+9ajTYAUibSinGdnQV4o3Xuznl9PMI3dls2jYWwzoeFSv61m3g7luf4pXH7qdcLjN+3FRGjBhBu/QIKpC4YBnNiGQbrqNIRIAKY6ywDzcFM4QgiLGzJqcdvxC3bTnrVlf45uXvp9oNHzv3WV555RXefPMAUtujdTj0VV/HNGNEqt+4LZuxxDbCMMEmwRQmF5wNJxzZxs9+8zTXXvs8tWQBjjGCnq55vPqWwdd/0s3Zp49l/32y2KkmLxzZqG3HkPeGs35TmYs+/jm6e1Nmzp3CN77zPnZf6NDarDekyJQgrCGtFMf2iKIU19BSwL4vcS0H2dCEp4a2fh+g3A3t7y4aPRpJI0Mf8IVXzsBJMYndLEK24+PS0wUvL4H3nvEw5f4xJJyGi0ux2Mv2/gcxc2/yhSsO5HMfnEtqdpLRNmzU42YSRlPv1UqG5777GSrlIltrC8naRdyiS72/D0QX0rZJy2Vs38d03yQwXmS//Yex+JFFQ2A+BOhD8c+M737jHeK733gH83ZboZa91otlWUR+jDQslGEgpcS0TYKwRC6bIYwDfvazm6C/g/ecsxfjp+e1tFWqB2WLxQzVGtx888f43e/g2l+8zvr1Oyjm2smmLlu2bOHuu1eTOo9x3DH7cegRh9CUt3VDXMPsA6UwbRuUIE0gDGMwBY6jOdQkScjns/h+Qj5fIIrCRiYUYdkWYQhhkpDxDETjT0KCgaBQAMexeP/7TyRqgHKYwAknTODGm+bw/JJE1yUFdHd3c9NNt7H/3iczoh16eso0teT/Q53IUkriOKaYzWAY+r05jkV3GX7+87Xc+afH6Noe4mwykami2KQzyebmo6lUKkSRj5sxyGTELrP8jWwzmyXFIalWyWTaSVMIZUhGZvCBRYsW8egft9AxZgydW9bz9NPPcuLJu5HLGboQLI1/+LoJ/IRcXi8DYQBTprTy85//nE5/ON/7wRKefEGRxjG5ESM477wZXPSBY7TLndImc44PblEbjRiGQRLH1KIaUmXwLJupU6YSRdqFLmOa+ArOPHMa+x4/jbWr4IqvL2XjW+spbXiO3XbbjY6OmSxespy+virCFg0tfXS93rIGa+mGZehpBx+Gd2S44IJD6ezs4IZbN1AP+sg1tRJFEbf95jcUvQOZMnE/JgzXlsG7ehFUyiGjRuX5wAc+wEGHTCBp/CxG9yg4hgHoGXMpdjJLQqCb5my7IaPYOLeSQVlkFSSIv7PCDlgjCASWtIiRbNnq85vrl/DDKxbT0z+S8a17Uik30RP2UDAMzjjzTE45O8d+h0FUhmzGJaJKnMa4ZjN1P+Ceezr54RVPsHG7SdHNY+Pghz5xRc/dC8tCKcWI0RPZumkpw9vyvP+DF3PFdzJDYD4E6EPxrxJLX5kp9tz3J+qlF0Mscz6mMYnUglhVSYXAcC3KYRaSVrr6ZvHFK1by+yc38KEPzuLooyRtbQUM6RP4yxg1IkeCyRe+0M60mXW+9MWHWblMkTP3J2vNIqpH3Hp9M7+/s5v3vDvmYxe7jBrbRKke4TrbyTgOKhmYr27FzWRBGNSqIUiB52WJqGO5+lK0rCwgsR3dje3Y2gNaUtPcpEowSYEapjBxHIcozWM7YKQKR4ASgntvehdPvdjPs8+s46H7V9LT088Ljz/HWSe9yLXXXMqkyboDOUoMTbsLds4yRQ5JCnEV7HgckelSr9fxjQpVtH1oZxmOOupPrNmUIKyZ1GsR+Ak50+GMc/LMnDmTcz/zBFgZklCQpFmNJAkIQ0IEQWBjpTZBIiEMMfwULwERzYAoxc018m4rR19vDVQ7Tz9Zp5jTrmimKIKCQHQ25pOHkQK33xHx6xuewbVnYhouQaCb0UxzG2m8ltNOWchpp3QQAzKIyRkmjfZ9bBviMGHvPYfTF8DP3H4M4WJYoOLtmHIaTS0SU2n503xGd9+TaOmB7h3QVBhO37aU1uYWop4Su8+chuuAkrrLPU08Nm2GH1/XzZ23PktQAi8x6egI+epXT+Hyb7xBsX07PZU6GStPGEwidaAvAJUR1N23IJ2CUsPo76ljmmUkLrY0+e635mKYRW7+7Roq3QmO4+HmF3DXbct45pFHeOSByxjWNLDylSBNyRlNEMPRB0/QZe/BscA6EGCS6P4EYULqgHK1I1+qMAAlMxqQB6SRB1bUFIRrEPuGHqowwZAgZUCU9pPKfiQW/YbCpIVSf440gHvuhK9cvoKt2zxams4m41TZ2r2VkEcZM7KLU8+cxocu2JtJE6tUgx3YRUFEShJOwBLw2mvwvW/t4NbbX8G1FxA7Dt2piXL0BjoJagjLwBICA5/+LY8wcXSVU87ai29+cwjMhwB9KP7l4vmnPiwARo9fpTq3x0RhAFbjVIc1sG3sTIao5pNvauKll17iK195geefG8l55y1k4V5ZXCNHGNZIDQ/LgOOP351Fe+7O/b+HH377dVa8uYlWZwxRoH2pb7zxRhY/XubIY8Zy0cVH0VLIEARlHMfG8TxUAkkYYjgmmYyNElAu13HzfyeDoTFvxcBMuxj8CYhBZy2llK7R2xa2DXvuWWTK5N248ILd6OyE116E7VtewXEcSiVwPT3NpCnSlCSsa4EcCaU+WLdOU/L1oI7neTiOQ70OTh6uvvoutm+vU6u4WFkHw9CCOW1tbRx//JTB95OmKU2tHdTrde2HHUZg7BR7jeOYQlMLpb6+ndMAEnAkSaJnob2M0Bsix6Fa7dPMBgkiNvRz2gLZOCYpsGPHDlasWIFf68OQDkIYjTr5Zlx7K/suGgF0YAK2Y4Lf4OIbVRKzwZ4IoTPigS5/E7MxAz7AXDQY5nJMppHhr1u3jr6NXcjsBE3/1uvsu+9+JIm+/BSK1avh8m/8jj8+30mlL0/OasWybA488EDmzWtk+UmiLU6V0i57aEObjRs3amcxpbAdPTO/cuVKZsyYQc7N8/JyxdatWxFC4DgOUkqaW1qYPbWFPWabNDezkyUxGh8ifXu2vGvGTIMVGrzehHj7g/+92IX4MU0tAodqXG8NhgFbIYXEwaRGwH33beHm3yxjybN1+nvbcaxR9Pf3k6qIES0dHH7M6ZxzNixcpLWdwriXrJOlr76DnFdke6nGzTcs5a4717D0xZAwzCMJtbyAa2O7jmY74pRUhYRBAGGZs046gRtuG+piHwL0ofiXj01vTRNTd/uBKvUNZ/vGZlDjKDZN0aYspT7sbBPl+kTIzmRd52qu+c0quno385H3z2K3ueNpaoMg6MbIpBiyzshRirPOzTB6osPPr36IPz64AaxLCSoZgj5FqSR4a02VFS/2cO754zjs0BaiCHK5CsLoIooq1EoSS7biGMMoOB4Dph2kmk5VjYxZUm0so1JnRqn3lwVhdN1fYiCwMIWEOMSUIUUjpdgOMQXyY2HiGCj1zKWlDZIo0GAHkG28vu0QI9m6vcpPfvA0d97bhx914GaLOK7L1u0G6zbClAlQqo5nR3k97aNnsmN7P06hQGh0USm+xah5U1i6zKcWrKZQXEC1ViMKQ+qiru1SVQDSIY0EjlCUdmyCKMKzcw2JUR9sm3ogEUZAHJSRQM52McMcEi0VKq2UJE2wGoo3EeDXQYQhZhoSh92keCilG8kso4ZtJRCGxFXI5LQb2iDAKXaK1jQa/5SqYkgHKQwss45p9WLIPIIYW+p2PLsJahhs686yaqULTCdvN1Mrr2PGvDLHnqifuh8bA4Ob7tnOQ4uHUystxGlpIUg66VNv0DG5ncCBmqwQGVmEkyFIBNWwjzjWY2Yb30potmcTqADLeItE9fCRj2SYMXUNRxw7hx9e+VXKlT4O3msiBxxYZO68aewxfzIZK0DEJRyjhF9RKGXg2gWiKMY2GtKvqa5rDy6IqQu4O8FZ7My89fUXNI67vm6lSDCIgQglFAIDpQykYWLbECT99FSqCCtL3htOkkLXFugK4ZZfw6+vLrNpyxQK3kiaspJq/BJu01pGje3n9HfP5fQzFeNGOkj6UaQYQZGoNhJFO8++Cr+/M+SO201WrxkNshmjKUukHEzPJuz3CX1wnDwq2kSSLqV5eMjee2W54bZ9h8B8CNCH4v+VeOOVi8ReBz6rtq/fjpfLap1mIcDK6F26tEApvEwGQovFixez4pVbOfzQ8Xz8k+9k+Aj9PH7oU49CstkMhxwygYmTLmXTh+HCC6Grq4taqZfALxPWu/jTn1ay9LUebGsV9z9yJe3D+sjktLKd62aBnM4M1S7pzJ/N6zI4p/v3apCCRCW7eKhLVBgSixjDsQk1u49pQkuLHFyRxb/T4b5p0yZefvll3npLUGgbS2iadG/aRGFYlu9+92E+e8lhzJs3j7a2Kp1bt2IXhxHHMTKOCUPdA1CtVpGWRRiGOE6eqFajntbxpIMIQzAckiQhiiJs2yaWEt/3tWKu0GNouYzWJo/CiFw+j0oDxo8fr7FE6LqusUsNPUm03/yiReOJ0o+QYmBK3fnsONodTSS9LJjfjNsgCdJkF53whghKGocoQ2IYkjAMieOYwPeRjk+a6mOXqAQhUiSSiAhfRSxfnmX9+vU43gKSJKFaqfDxj5/0NjbCMg1uv/12LGt3jEKBoFyGqB+v1cDzPNJUP67W2wu2gZXL0drayoYN+vPdfffddG+cBWmK29pENpMhTVPy+TwHHmgydtTlzJqtM9ggRJu7iJ3eB3ES4bo5MLQlsGmauhv0vzD+vJ+97tfxXA/bsCELhqEpqVWrOrnvrlV846rFlDZngYW0FqYShoq+6hZa2vK859z3ceZ7JBOmQNYFxVb8yEckKXacwRJwz92rueGmF3ly8UaSeDzZwhRScvhpgvLr2qHIzmKQIY5j0jRh5KhJbN603xCQDwH6UPy/GM89trd4/wf/qO645X7K3eMwzTaMxMbJetS8XuJKhXq9BSnnE4eL6O7qZNXqMps3Ky75bCszZkCuySOIthD468m5OSZNtGgrOvz8lgq33/Qq992zku4tTRjJfEw5j0pZU/EH7PssX7j0HZz+bnA8rc2Rz4KyY+rlClnZpNUuTV03H1AysxuDXqQOIHWT0a4MqWp0azcy1IE+PDARRgHL0raYGbun8XCTRIBKBZZlDDIDoe9hONov3ZAwf/40rrvpg7y12WDDlpgHH1vLjh0lXn1mHS8+uZSPLnuIq6/+DnMmdvJyrRMle+ntUuA1k4QjWfEcrHmhlQ65F9VanbrYQUubgy3bde3biQijKmE9xLYgxKepOU8ocvgGILqoB3WUMY51G+pkPBtDhNTKr7L/IfOxkKTExPhAgqtMUAZeWgXLYZ/5MGdmiJvJIIBaPcRxbGwJQS2L50RIYeghcqE0uA3snAwIQxvH0Q1fqSqSzY+kUqmATBFGGwmSyHcQQm8UIgH1CG67tYpMswixgkpPiQ99aAqnnAhpvAnXdDHMFnxg49o+IrmBXGtEaudw7VbiIM9Dt6/DCedS3paFJMYwt+B5Ne687VHy4iAmjm8nE/bzvveOYMqUKey5d8S4CW3kWwWpgoKE/IwqTW4WFERSi96Alqc3rHzjohEgYgICammNZqFtU5FmY/fYUHKTztsScogapFCuIRjjNDZXQePnDglWQ9cgQBGhRIjt5uirSxQFpIBqN6xeBr/9TTu/uX49ofwwTYUcmUwP27sfo62ti2MOHcWhh4/nqGMrtDWl+KlPT1+JbKaIZ88jSeD5V2DtKrj8y3U2bhgNjMcrtFOtRxBVtPOPEHhNDhnpU+pbhWVvZP8Dizxw/3FDYP6/NIbMWf4PxXe/hfrJj1awfnOJvNdGPQoIsxHSNFFBEVWJyOTbKdoefT3Lcb3XiVnCxz52AOd/cDdGjskRJ1VM08SQeZIoR80CvwLPPw2/unor99+9FT+OydmtmKZJlL5MGC9jwpQ6H7zgIM5772EU81CrlslmsnrlVboZKRFachVSbOpIBSJ1B/n19K8A+mCmne6SzscRmOVGoTfBjwJMy8NomE8PPCyq1wnjFtwc+FGKacrB5wuA/iqIAaa/CpvXQd+2kAMPtNnQBTffDj/8+e/p6xIU8u30bO9kwW4FtmzZwpYtHTS1tVIXAe0dBe64OcuMse3kGioph5xY4ZVVK+jt70VYFqccHvP9bxxDe4vegGytt3D8Sb/mjRVz8H2fvLWFa685iaOOAElMSAUXC1M19uVJAoZFKrR5x66qowP9WnpsraGOk+oxPeJGU9yAJH+qn64/ghPPeJjnXxuP7/tkzC4ufN9eXP75DCLZWUOvCrjr/g18+INPUq+FFItFFixYwM+uGsPwVnBEN/W4jmWOpNeXfPZT67jnwTeoRAKSAnFoYSAY7j7DEUccQcBkeusxoVnFzvbxoRPHsfc8KOSgqwu8lsaGr/F+B/LrJPTJGjaOlKgEanXdWS8NrYQnTUFcq2E4NkEaIxx9FThRijZOcXW5wezX6m2NjWIyyLk3AD3JawJpwFTFCBoZuau9iESAwh98ZzVf4LotpMA9d6/lB1fcwgtPlTHUdCzmInMztDIb6xk1psb73rcf55xnMGyELjP0VddRzBaRSBQGnV0Z7rvrVX796/t46fmIINoTabRRKDQTpRaVUg0sEztrae2EahWSMkJGvPPY2dx197AhMB8C9KH43xTvfvfv1cP39qDC+VT8VuoEmF6dVCakZqLT3apFNt+ECKrYacC++zZzwYdGc/jRYHgQG2sxMakFEZI8ppOjP/L44+LXufa6l3l8cR9+73gMuQDTNAkqm4CA447r4D3vHs/ue8HY0WA3auU1wyIB0sYCmlEWVqI7wgFiJyGRAWkjs7ZTDyN1SGJdI1Z2rdHA5JHEIBt4ha1hLUwlhtRY7wxsAkQEsk/DXdo6uDEo9ZbItgsUkhpCK8eFFTK2R2XLFnLDhoGRwa8bOJbg5Ze3scOvUCwWmTCqnR07+rnuunv53R0vUBNz6enp4eC9Cuyz12g+fOFhtLZYHPO+Jfzpj/142cnUNm9m9PAM55w5j1PfIxk3Dn57G3z2s09SCyRNTU2ceOrz/Nsl72Z4tgEkDXLNHkBtsctfA7opKkT+WfOW+rMihlDatMO0PdJUMyH1AJ58CS785C2sXTUNXBdT9nLGu6bx7a+00JzTv9vfC1dfD1f88F4CSowc47LX/orPX3Iik9sldqw3Xkm5jNGURUl4c4vkplsf5ZkXl7Jjxw7Gj29izwUzOGb+FGbOmYpvQEVBSfWSl3nyNRPXBMyAtF4nzTYRJQmOqCLTBq2C1F6klsWgbZzZ0G1RijQVWKkzKPcKEEjNythxL0IIVNqke+TMOgJB2tjhxIOHt9I4qDmMFDACjF1FamJbl4sMUCpCyYQYhYw9nnoM7ru3zIP3beS1NRswmUjRm0JvvUTKrczYL8NJJ07j2GPGMXuqhYyrJLUq2WwWYRQgzdHdBevehEcehV/84i3WvvkWmOMwnBxJvQ5pVe9urSy26yLSgKDWC+bLHHJolnee1MJF5x00BOZDgD4U/xvjYx8I1E9/sYSsPZMwiTGLdapBhZQAM5MhrpjgR+QcAyOqESav0N68iRNOmciHLzqAqTNTwjTAkC4GRUIE1SSPkrD2TbjumhrXXfMiftcYpONiiJiMEZCIx4mjl9nvkA4+duHBHHfEbn8b0MNGfuTEJMYugJ5oQBeG2aBI67p6qVwkUouRAHr13QnoadIwskwU4INdA8Cvtmpf80YjvTKqJOjBpZSUHCmJ72NaFnF/P2bLCFAmKtHz2KoBcuVuaG7WjHYMLH5ef78tA80FmDQZUgUHn7GY556JQY7CMAzmjsjS27mYEeNXM2bMGO7/Y5E4bkPJLHvttRff/zFMGgYyrqKUwrJyxClkYNABTQ3gm9C1aMNUpGmi1dUajW5xopXvLNMiVSkGDbU4w6ZWS3AzFhs3+/zm9tf40jf/hHJPJZPJUNm+gkljq3zkfRksJNu3d/PC8yt4/pW5SNti1h6TufCiqey1P+QkZAG7rkCkDYuzBGUI+gOJsKEW03BQA0tAU6LLvf1CVwHK1LCxaY1NPTtOFUyTqNHMaFLdaZgehHp6IE01dZ4kxEaKYVqEaYopHYx0Z9NEEIDyIIxT3LSvsdNp0YBu1RqA7iGAqLE8ClFu7KTyDUD3dcmnITeoIrtxHSogJhUxiYB/+/RtPHTfRlatUJhiLtJsxbYmIhlOd62PmQu3cMEnZvLO46CYBYsyNgEGiiQKiGMb2+jgt7e8yle/ci8rV0sce38MbyRJmiGox0jbRshQTwfEsiHyH2EYMbmm1Vz5g3dy7hlD/uVDgD4U/+vjpBPvUg/e3wcijyHHUqrmkI5HmoSa/87nIEn0OE+lH5xuJk32OOadC/jIR2DciBCTFEMKVBwTBlVs20aleXq2G/zkR0/y8CPbWPJyjGfPQ9gd9AU1zKxJFFc49giHIw7v4LgTXJryEEeK1ryCtE4ahEjl6kYxwxjkjlMgaUiWmgMZqExJ4rjh9CY0P5/wZ1NuugtZr7wNOdCdUnEMGoMrses00y53y4Cpxk6tdGuAkk0a3LwBA83jAKaCNADpbtdZbZQhtfKc+O51PPPkckwji1KKiz/TzgXvncN9dy/mjReX0vmmJJvNcvJph7LbgnE0twckKsEQpmYiVMNi08z8Q+e/mxSzkdUGPhx12Nfo6TQJa9mGXWqCaZpIq4YSFUw7pKnFYtSoEXSMcHnnQc1MnTqVKVOm4Dh6NCqO48FxswExmP+uULvUFbQibKQFg5QJSu50nRtkMAb8yBtAbFaI4ghSD8t0EUp79yBCLCcljHuxTYOBsxpGFqQZLJnV5ZlwPbguJE3EwqEcwBPPwc239nPzDUsxkvnEkS4PZaVFyIMI+RKHvXMYH//IIvabOwIrmwXTJBUKn5QaijDNgoA/PgzX/2wti39fhrSFjNOqgdvYhFKKMCogpIQ0oOCkWLKfenUps+c6nHH67lz0mZlDQD4E6EPxfyneecwG9exzy+nqdlC0Ip0iKYnOeqSASkX7iRtgmJ0kyQaKLZL997e54puz6GhpoljQ3btBtR8nk9EpawRRFX71G7j2l2/w5lsm/TUbP6mDa0JYQjrPYFvLOem0g7nwguPZY3cDm5Q4KGHajm6KSyRpGOss0zGQjkGSQhiGiNTGMMAwo0HlNyklQplvr6v/O4CuBsaWdgV0dtaf33Z7/CcAXYVgGYCxDZXEBEYHdWyOPXUVr72ynnJvnUJzMx/9ZDOf+OAcamUYlgGr0WvV0w8tHaCMgDiNMYSpFcuSGJUkCDv3D537fnbauBgKfvubToa1dpD3Gi6zQjMO7cMhV9i5oUobs9xGtY9CoTCozx/HMVLKt/mo/ysDemqW9XVFFinMnQ5pEhABinLjCA1cJ1mEykJi6dczt5NWKihrOJ19Wa678Ql+ft1zbNjgQTgN4j3I5JqJ6j5p6DNj5jaOPW4ER53YxD4LwUzrepQQCKUCxybBZl1nid//YRVf/9of8PsmIfy9EGkLsa/dFE1nG/VaDdJm7GyWJKqhwl4yVo0J4yJOO2MPvvDlwhCYDwH6UPxfjXcd97h64P5eTGMymE1EKiU1a8T1MlqGTekxtzgBP6TY0kbcs5UTjt6fcz8KC/cFN59gEqKI6e3vJZcfjilt/AiWPN/L1T97hLtufwMRTiXn7km/KhDU+mhqacGv7cDKbuUTn9mPcz4A2Rx4xmachrFJEqU4aTPS9DSqBAlkGxmgSEHFJEoDv2EYSCEHfb93QnQWsAZRLDWCXY6A0YDzncMfA7eH+HduEwFvt8k00ZRr4xtpaGlNH6EBIRAm5Soce+pW1rzeTRxZOI7D6afbXP7lkTgCbAVmukvnvgQICKMQ28pqMNpFvvQfAkS6qUd1Qt+kmO9g65Y+RgxvGXz+alVT47bDX50h3LVEr01jtDjM/1Qkb/ssIFEoFcFg97mWbxOp8zbBl4GaTCIkcQyJCrFEiiJGNAxeTEPrFKaBIgxiDaRew5OAmCiK2FzxeO0FuO4Xy/n97a+jmItruFSTHlzpIu3XUKxh8pSYs96zN2e/+1BGDNOXo+9X8f0K+Xwew8oQprB9O/z853V+/atX6epuI0mbGtaqdRAJUVhrVJIKJElAx/AiUbiF3p7naBvew3nv35dvffmAISAfAvShGAq48EOoB+7vZu2GbUgrg7LqqCTQCFOtgpulWGyiXg8gSmhDsaP+BrvN6+Pjnz6Io45vJ58xUMSYwqS/mmAZRcJEm39s2QR/ehgevKfMw/dvpiKbsW2bJK5BWkY4G4lrDzNjX5Of/PQcRo+r0pYrkpdaVEWkBY2aYUxSjzCas8RRgiLCNAVCvt1rOiX6S0BX9iASKPO/F9ANZUEKtUoPmVyOwLDZuBne/YGtvPT8Ogr5Ybpp7uBefnPj4TRl9NSRiKBQ0ONjSqSkSk8XSOH8lwO6QpGkDqbcuVmII61wlsnsynD85e/HcTT4tZTybWAex/GgI9m/KqD7sdT7VDPBlgopdmkbTAdKMI0XavQnREGIH9dQSvGD65dyzVWPsmF1gsE8XGMvXNel7pdBJEyfHXD4EZN41wkes+aA17CeNQYvsxjSlDixeenVEr/4xWIee6yP7q4x9HQ3kStOIYoioqSPNA0h9kEIJE1agyHppLnFZN78Jk45eTwf/sBQrXwI0IdiKP4sDjzkR+rxxdvIZhZQr40ll51KjKIe+Kg4BHrAMSlaQJxQ9SUxATPGFzj/gsmceCaMGA2KzVhI6qFBxmjGwKJehx2d3axbt45PXraW11f6RHFCHA8nTUZTzE4mCCz8ahU7u5Wz3j2N8z8kmTtPL4RRpYRnWNgZSRL3EkURaQqWkcNyi5BKkljXQm1XL8KpVOhhtODPADn7V3FR/DmiDzxi8HYZ8FFvNEuRafy4sgtlb2KonGZrhf7mPQ9u5JklATff3kVPl49lZon9gMnTerjyiney+0JwDZD4jQE71ZBATXcBSoVMtbQp5j+YDSd/BtQiboitRCCVHuIeSMWFDdiQ2hALkiTFyPzljkJLxKr/Edp90IY0HRAlAiUAo9w418ku52fXzUWlcSxTHCOvP1dj/C+KIiJ6UUqRzWTwiVBJC1IZdG6Ch+6HW25cy+NPbSZgDE6uCcvqJ6yuw7b6qFRXMKIj4aKPvIuzzppLazt4+RjSkDjxtWERDmFVUFMmzz0FV//odR55cAdJPIc6IQkhzc0j6e1dr4XghYWJxM1GOHYvftSFH71KIb+ej150NF/6/DuGgHwohgB9KP527LXnG+r5JT1AASFbMW2LyK8B/WSHNRN0bkaolII3ChPB9vpLtBTf5JT3jOXkM0cze7cszV4B3zex0hyendMZUaPj/K0ueOJxuP+BXh5+eCU9210sayxRaOuO8mA5XvENps7q56ijO3jXcTPZY9YULCTl8g7yTdYgwMYBKOFiGS6JVjndBdDTRtb2/w/QxZ8D+P9PQJdpbrDjvmc7fOk71/Onx/vYsHUqjtVMHElMBF2997HnwgJHHDOKj17wTlqL8s9SrXgwI1bKwDLzf7bz+E9GtIuXahyDiInjANMWjTRSv3kVR6SJRAoHYWR3vrDxl2AeN5oT/18AdJAYZEBpd8IoirAsC8vTG5laUCGR0NstWfJslbt+t4w/PriFvh6PjD2HsjmeNE2x7RJGuo1JE/Occepcjj4Gpk7U5YooAcuuI23ZyMgTAl9RKaXc9odlXHv1C7z8fEzG3JsknkNEijBN/Ngn3+Ti+z5pKnENi6q/DdSbDBvZzv4HDePWG8cMAflQDAH6UPzH47h3Xquefm4Tfb1FTGsSrjONWrUNIQTFjEdPbycKH8+zUSRI5ZOmIWG4nY98+AgOOwoWLNDNXZZMKZc3ksuANGyUiunqK1PMzuRPf9zGFy/9NS+/VMP2JqHSsSjVShwr4lQDWq6lwvw9J3DGWaM57l0QdKYMH6Ud2lJiorAb27YxkIRRgmXmkInNX21bF5AatV3QwdiVN9cUvIS/ai4+2MY+0GTX0KIXAyDYkJhNTZIY4sTHcV16gzqp6REA9TKsfE1n5MuXvU690s3YMXDqKfsCFSI/wHNbUclOAZ04qWNalpbW+6+g3Het1QuN6YapECRAQkrc0OwbkKaRb3vROIoGu9pt20ZKqWu+AxLD/+3R0/jbGzx/SimQwdv3X8rVzMLAPwf2I/XG3kTWUBKEbaMwCWLo74FNm+F3v4Ubb3yMzVsUtj2CXLaJIIqo1WoY6VKKmW7cQhenn7mQT3/2CNrbYyq1dTiOoRs2MUloolIrEEfale6GX8F3v/0Q9XA6hWwztWgjcVjDKzTjOA6V3ixxrBBoAxfL24LlvkkqVtDctoOTTj2E73zlsCEwH4ohQB+K/ySwv2u1+sN9y1DRSGB8A09SUkIMGZOkIRDgWgauaxIG26mFb7BwYY4998xxxDFj2X/fcRQLCoFPEodEcYzrFlGqnZ4uiEJdZ//5LxW/u+U54riJej0kBW2XKtaTRFtwCoIRo3v56Nlj2GufqczbbQaOB0nci23aSAR+GGFb+b8J6Ims/g1AN7UYyT8A6EFV4nqSOI4wLYtQNIxU0J/VBGyh2Qrb0HPkpgG12g7ymRxp7JEm2g8cIFUB0jAgNalWIrKFf2wsTKW6NCGkfo1aLSSTsYEYRUySRhjSQGAABkmqUKmBEBIp9RCEUqphkWv/D4H4fyGgDxA2ZgCmbutfv6GThx5ZxpOPbeHhP66nv6eVIGjHtqYgjCJRqJCmSTabZcLIXi66cCr7vwNa2/UYfKr6yGcDdC9FSKISEG1s3Ghz911vcO/dq1i5LKB7RxvZ7IH0l/tRsotMJkMQRyRBAGqU1p1PwDNteuuvUCxs45zz9uIHV7YNAflQDAH6UPzjccY5P1d/eriLWu84In8Guex8+qv9xKzHMAWGq5uh0qgJ03CwpIFMFUG0mo5hdc4792BOO92ipRVa2iDuL5FrNsCENOwnportZAh8xauv7uCyS3/D1q2tbNxYpFQai+WOwfVG4CeCWqWCkVRoa4855PD5nHYGzFsATS3artMgJqILBxNBiolNUE1xRBZhO/ilAGFYOrvM6O5lEqjXEwzbGOzsDqOYlATHNkhRpGgLSkMYmGnD7LpB5w5OSTWGAgYoeyUjEgISKg24HyDl85oOboCRFKAdz+s6D04aY2np4B7jLzYl/xDjzt++/8UuL5A2/i8a4qgAhvrbb+DvAfzfW38GDGwGvoads+1JkmDExgCZ0hCxCXj7AVOUyv2YlkXGzVALQgzDwTYdAl87rFWruglw+1Z44AH47U0bWLqsjEGeiJRCthk/WE8YL0danRSKvczZbTxHHj2Vi07bi0yhH5FTQI0gqGA7HoJhVKoepgOrXofHnoIH7l/DU89so9TXjCWmEwV1yFW0noBSCBxsw0UqSOMKKikRJiswzTeYMSvmggsP5IL3DZmqDMUQoA/Ff0Pk7VdVJRpO0WnBLZao1nuolHdoVKQDhINQ4BgmbqaTVK3DdbaSy3cza/YMznz3Xpx+0lhIyoRhDWGESDvCMC3Aw683YRkmq1fDQw/BnXd28+ySt/B9AUYBy3XJGiFJuhnMfqLkdUL1BvMXNnHBh4/ilJMXEUSdFK0cEoXEAhyoC23JFcGASVscau0a0QDMNIUwTLFdSZImKJEiZUqU6jqrNFJc2/37gD54p8V/FdANcv/ygK7eRkr8zwL6wAji3/gANKgifZBEHZUkIBVCav4oiiKchvh71Q/IuAVA0N8Xs3FDyE03Lea2Wx9h0wYbKaeg0gkkahyu3YJpZ/B9n1qwjmnTXE49Yzb77a8bPkeMgjYTguo2lFHDLdoMeNH6YYHengKXffmXrH4j4o03fTq3Z4hrbSCnYhgzSaIQrC6E5+E4DiqAoBpCEgAhthExdarktRVThkB8KIYAfSj+++PY469Rzz/bz45OC5MFFLxZ1MOAkBrZnENCqpt6wmaUCjGkQqRlYrmNiZMcTj55T445RjB/gQZUlYJrgyAgDUKiOMDJZokjxcpVG3nmuc0seW47zz+3geXLE5LcXlDPgp0naxWJwgRbGmSyAZa9nW9+Zx8mT4FCE3QMAyejpT+F5ZOVJkGln1wuhwTiNCYMfY0PtsCWNpEKkEJiNJA/RRGmIYY0MTEx0xSEQAkDMHfaZSuFUhLR2CEMuMjtercZpIiGfadSA9KhPrqZK25Uqpu1Yt8gxd94/OBo3j9GuQ9Yog7uGMSuwismSaw7zaRoNLrLt28klEr/5vP/vca4v7f+CCFQSpEkydseOyBeE1eFtp21UpSoEKmK7rA3TEyRpRa4qMTEMjVbEgYQ+fDaMvjjA9u44cE32bBGktZivMIECrlhVKtVKtV1YL6B6b3BPvsUOGC/NvZd1MFe8yfSnMtrnVohSGse0m6iIZVAPdQ18sWPwe/v6eaRxRvp7nEAB2kUsGxbj/KJmCCsEqtufeFHzboGQzfNrX1MmtbJ6Ak7uPOGC4fAfCiGAH0o/mdj/ryX1GuvBkQMx8JBmZHumI4ChGXhmqOo1+t4LuS8lN7aGpTaiONsx3W7mDuvyHnnHc6JJ8zGdVKq5S4K+aJeOA0NlklqEcZQKWkac+lS+MJ3XqRecRE4yNimXqqCSnE8DeiV6gq8XC8dw0NOOXUfzjz7aKZO0uDph/04iSLjZYiTEN/3sW0T27K1Uh4QN6h1uUsGrlAkDQB0U/nfC+iqCRLjL2r2aYPLF+ofrKEP3v9/HdADP0JKSzMHxk5A3/k50n8oQ/+PvL841sdogHp/WwwYwBCDrGqWB9kwoXHw4wyWIejphrvvXMovrv4dK17bhOtlyTrj2ZZMJK6NRikHFecb4u0GYyY2MWc3m3Pel2PmTBg/FgwRIZIuHBRCNnY3aRPUTWphwOq1Xdx826PcefurvLXBxRBTSJlMmo5AGEWEsAjCEJXEjTceIfOR3rQERYhTOtoFBxw0jFt+OzRPPhRDgD4U/+Q4/NAb1ZJnq5SrM3HFCKSdpRzUcJq2EIYhKkjAbIJoFrlchkrpBfBsqNfI5POceNIsjj8JZs2GtuHgOgpbCEhSkiDEMlwsE8KgTldXF11WwrPPPstTi/tZ9kLE2lUm9d6xmNZIDFEgSYV2e1N9CKuXUG1j8vQW3nPuoRx4GLTlYNSInUnnQA93QoxuDYsQcYpSEjN1MQ2draYJpCE6O5SQWg0J+QbYmTGaczf1uhz/2fJsEugHxgPd6gnIGCWSt0G+lrDVDWmD4jVy5wbB4B+7f9XAy4kQxK4SpzoCXyGlhSGtt0m6KrTEqsL8hzL0vxcDUrJ/LlijtQdSzGykafXE0fKtDZanVIZKD5T64fbfwl13rGLLeoVp6C7yWtxFX7UXz5lMPSiD9QpjJ/cwb0/Jov1d9tt3DLOmTUeFMTnHwyRH4uuTazdM3ar9ZfqqeTZuhmeegDtuW8uTz/UCLdhGK2ESgFHBcCOUqpLWfVAmjvQwDQ8zNVGpTaISWiY8wj4HKW6+9twhIB+KIUAfin+dOOvUTeqxh3y6+hMULiF1nKYukiQhTgSF3HD80kRCv4zd3EucBKQ1X49KiU2odCnzF3m859wFHHXkdNqbWyl4DlJBrZJiInByet3rEykKRRobrH4N7roNHr53A+veqlItg5fJEwQBgerDy9epBRuATjJtWerJSqaN286xR7+Dw488nLmzRpNrKKPV6mXynoNs9HcrJGkgEQgsU4OGihoWrX8L0Bs4FMm3r9MWfsNlxvqbgE5qIFKd/Q9gd/o2QE//sZOVir8J6HGkWQaB8fZRtIaUbaqMfyhD/3s/H3CJS5IE39flENd1BxXousKN2LaNQytgsnFbhUcfeYk777qfZx7bhG1NoXd7kSSZSNGdThJnKMUloEYhU6C/ZtDRNpZ9DjE5+nhYdBCMGgkmdVIiXCxSFWGkBa25k4JtQrVSZvXq1fz82mU8sngDq98IsJiBbe2BUq0kOMRCYTg1pFknjkvIVJG1c8jUJPBTjMSgnqQs2mMij744lJEPxRCgD8W/eIyZ8F3Vu2M8BfdQ6qGgr1zGcjPE5mpUpQxGK16xiB/5KN/HynUgpSSo1zGQ7HfgBKZOgkX7wN57aurTtSBOdyCDGMPMQy3Ube1uBpXE9JUjNnb2s+EtwcWf+j5JPI7e3iaSeDxBnCVMTEzbIO4PIMmTsTIoo5uRoxT7HzSB+fPzzJwN8+ZB6ENTE3h2CgSQ1LX1ahqTJgnSzoHUrLiWmnVQysaK3o6X0S64ZyiFKcq6dzApNFL2qKEyav2ZRGmMUMkggKIcUkziAdtv9Y8BepTInfSESDWw7/ryWJoHGPRd1y53Qia74vp/OkP/e4CeJAmGYRCGIWEYkslkMAyDOI7ZunUr3ZUxrH4VnnkaXnquhzfX9VMq1YhUDJjUAgPPbsP2CiRJQiV+GZlbxeS5PrPmC774wf0YVmyhtXkkdkPNjwitvWukIFOCeh3ptFCrwLLl8Oor8PjiiAceWEZfrQI0USg2E6oEv1wCy0RmcqQJULc0w5KmuMJCWhtIwjdpa7OYs0eV+x88fQjIh2II0Ifi/53Yffel6pVXJLbRhu1kiUgJWImQEkM0kaYpaVADy8LNtuNXKuD72PkiYbIR/OW0jSxx7NHTOOuM+Szas41spqZb0X3tjo1jA5IoDJBWjtiAUp/G+uefgx/9aClPPLYZ0jw4BaRtkFYTTNWCZ9pUg40oNlFoLpEk65HmRsaNM/noR05h2rQiM6aOorXJQ8pYDzEPzKMlBhjirwK6Uv8eoKeYoqwT4rT4Lw3opnS1EFvScFgTCUIIpKG73YnVfyugDzxmYNYdYMeOHTz44IP84Q9/4LFnO6C+O0mcJ663ESZ5JDbSNrAsDyVyJJFLLYiR0mT67iZHvKvIYcfDrDnQgo+VAqmLOSCap4A0Jgwq2HmPWqnElh0RDz3wFr+45hlWLItxzGlE0TByxQ66esuAxMkXUALCpHGNxAphtiBigUSQESZh8gZZp4uTTj6Un18vh8B8KIYAfSj+34wvfe0ldc3PHmPTJou8nIVMR1G1cyRJguM4CCGoV7XQi+l4urs5rCMsibRjLCfEtGvkCoJ99t2D406Aw/eFthb9/LVKHdOKyDoCQQRI0jhBygxKeaQxvLUp4A/3Luauu+/ljRVd9JY+RRRK4jRBYDVc2izSxEApGylzJGmCacU4XsCYqQmHHzOZo98Fk6aDW4X2Fg3etbp2JXMMSNKw0fSWIAxTj6UlBoSqwZc3XLtkDWGaOyVUZdqwMEu0PeqguYlWatN361+vW6u/Uk//iy72PwtfaMr/r0GLqfTnssROV7U01Y1qQiptZRMmg5k7QrCzHZ5d3jckaQJKK6fpjYR+btvqQcURSkik4QEOYWRRDyCJoFyFZ5+Bu+8q88QTb9K5I8GgHcPIkiaSml9BIIEQQYUUH5MdZJyAbG4b7R19HHXMVI4+Zjpz5nbQ3KLH1whNMGxQAhWGCM8gEdBXTzA9hyCE1a/D738Pd93+FmvX+EhhEauUJAwh7cYqFIjqEeTatGhNXWgb3ThBpAE5TyLVDvxwOcXiDvY7YAS3337KEIgPxRCgD8X/jvjBD1DLXgx5fVmFV17eTpJt0yAuBEYDvGzbRhqW7orPOIRhnSjoBcvHzmrnKUVIsTXhrHet4R0H78miffamo8UFIgwCUAGIhp4pLiiHSr/Czujlf/0GWL824NpfOfR0w4ZNVTZv2k5fqU8TzSKHYxfwAz3LbFkJwiiT2GvJFLvJtfSRyPXsOx2OPeoQDjnkIIaPyCAlJGGMkAm2KTWQKjSgp2aDZh9I1dnFJ1U1gHAXgATSVI9rpUqglNSOYlIrskkp3yb8ohpGLgP/AZiG+TcBvdawgGkYib0tDLRTriV0r4BSkCTpIKBbwtj5WWQD/ZUWVVdCZ9aJEgRBgBLgOtlBQFcCqtWQXKZEEkUYlg3Coe6nPPHEau68+3GeeWoDUTKSzu0WXZ0eMALbHY0lh1GrpShCTJHTtqZWiiV9slmLcWNtZs1sYeIkOPIoGD8RCkUQRgrUIIpQoYlwMo1MOgZXkggoh7BxW8Q9977KNT9/gu7uFsp9I7HM8UTlOqgYq6mFSPVAvQ7FVk2/1BWQAaMItRowcB31M3e3LEcfPZUvf9UZAvOhGAL0ofjfG27h48pKJ5PNtyKSDnr7TOKoGUEzMRGQYhoZlBUhRIpwdF01jbSNZD4dQy2oYBmd7HtAO+85dxQHHwrFZojThHq0geHFZiBBkBKGJkls4hh5LAuULJGQsHGDzysvbuDJx1fy/JINvLm6Qk9PhmJ+OpVyEZV0YMgMfpIghcTJhiilKFeH4xpFkFX8aCPZTMScOe3s946JLFwAuy3Ucq5eHor5AdCMSakhkWTiHFEEqdJGHgptKiNkgusajYyYQfORgeRXDiDwQJv6QAlgkMJuzMcn0d8EdCEbXYAD60Dj+VIxMNKWDjbD6XnweNBJTUqJCpWWoh2Qpk2jBtVukGAQpyYx+higYEcXRAGYtp4Hf+h38OSTsPjx59nauxWXDBmvQJRAECbksi2NOnpjWiEpUa2VUER4GYlQNzB1tsfei+axYK+pTJ/ZxsiRI2luasIxLeIQbFu/dhhqeVshNHNiSIOSL6n0w1tvwF23p9x042ts6TJwzdEkAgwvwq/1ILwAFQQg8mTyIwhrOWI/QAiFKRVKdmOa2xDmZhL1JqNGp8yZm+fu314wBOJDMQToQ/F/K/ba+2m17JXt1IIszdmpWHY7fX19CMskTVMiVdW2nvbA9ZqAlFi1NjzTQdhbSMXr2Jm3mD7L4PgTZnPUMVMZNymDoWKi2Mc1LGzZBDgENYllQV/tLbLZ7P/H3pnFWnald/231trTme5Ud6jBZbvsKg/djt2O2wnuIT1YNGqCWhEiCPPAC1IAIQSKkBAgEG8NzwwRIHihOzwgJYR0hyhR0iJxqo3d3eWy27NdnSq77q2qO557ztlnD2vgYe17q8ohnSYigU6+n3S06+5zq85QOue/v+n/kSZr4GA2gc0tuHoFrl+Hb73Y8O1v3eDN1/dpWgU6JU1TnDqgrKYMsmdiF3Y4xNkb1O4mcIPeYsnqCUvZfo/FhZILj67wiWcu8OSPnue+B5ZY31hgIV8gr4fUdTSuS9Mo0m0LrW3J8/Q4or0rm347EEYfj6F3J7pb6IRZGfV9BT10XfZKHaXKw10pc+/aWAc/vlC4+/uimdakaYrKFHhPbevo7pYk6LRgVnr2Div29kouX3qHr//Kb/Laq7/LZDZlOtacMP+E7e1tpmFMRsHSaIUkKZjXlmpuGQyXmU6ntKEmISHrB9bWV/jYk+d54mPw9FOwdgZOnoLhIqS5R6uYdfDBkwSNc+BsvDDJ867UMJ8yn895+bVtfuG/vMavfe1Nrl9bJPjH6OWP4NQik/kY0wNXjzEjh7MWqgTCAPwSeW+Bej7pUi5boHe49wHDU0+v8gs//6gIuSCCLvzp5uNP/cPwyuU9kuR++sV5svw+9vdzGtsjK06iVE5lPQFNkiSo4gptVYHK6aUDnIVmVkKYk5iKjTXNc899nC/9FDzwICyvxDo3urOBcS04h53HNHU66iJWUzOejBkNV7i1U3F9s+GVSx/wq//9t3nphbfYP9wn2BG++MtMdg8hBAZLq/SKRZo6rsf0XjEYLjEvG2wLxsRUeVN7QrCAZnHlbZYWA49+5CGe+eQFPvpRWN2A1VU4sQ5VF83meTwmKkbz3kUL8KNM/ZHmat3d/rfy+3vJjoVeH/++97GRP/goVbobx/Mu1r6dvV0ur2YwHcMHH8Drl+HSSzd47eU9rl1rmM36GE7Q4knpoZRiFvYxBPqFwTlHbQdkWUZ/EEAfcji7Tjm/itFjRsOKg8k7jBZKPvL4Bs9+/iP82CcucO7ciI0zfU70l5hctyyvrEAeyxQutDEbo323XgYCBYoU6+Dqe/DbvwFf/+VXePH5PWbVU8zbkrwoGS1q5m5MWZZAn0St0856QI9eL6OuIe/NGS42jCdbWPcuyfxdBsN9lpcX+PFPnePnv/oXRcgFEXRB+DBnT30tzKsldg800EfpMyiV453nqOprljZx8znogizp0zae0FqSxJLqOfPqCssLNSfWSu4/p/j40+v86FMnePjRUzxwdoWhBopYY8d7fFuhkwRyhwsOowrmTYI2saxdzmByAJMSDvfhl34dXnqx4vLly4wPpthWo1VKno1IkpzDyRxFglYZxmQYY1CksbPfe2y4SPB7ZLlhMAJjSmp7ixD2SYs5i0uahSXDyZMLnDm7xJlT66yuLrEwGpJlGcsLKxhjSJKEPM+j012WkaZpd74L8dWHI/T4czvbxTlH2ziaxlM3LU3tqVtwVnFrd59qbtk7mLG1uc0Hm5tsbW5zcHBAXTkmB5ZEraD1Ar7ewNUrhOYkIWyQcIra9TBkHHvd6xrnaxwlgUDLKFroJjXW75Hkcy6cX+LPfuEhfuLTcP6RmHTIB7C2Clkv/s+37JGiyewSAHVV0bQl+bAgSw0By7ia4lB85+U3uHjxNb7zrTHvvFGxuzWinBZUs3tQ6jPRgS7dY17v4O0BJEm0c3UrZMkZmhpSDXXtgO3uNufUOcVGf5+/8tyn+Af/uC9CLoigC8L34yd/6l+F996tuXFdM5stYdseiTmFMoa2USS9M9jaY/Iols286tqnE/Aek4CrxuArsgyMsihfcv78eZ795Dk+/edaLjyQcvZsrK96IMljFB/0Ls5PAMj1CMgJ1qB0BsrgmoYpU+q6prWaW1sVF194lYu/9SYvv3KVq1cmJOkGmd6gdUPKSUrrc/J0GWU0tu6jh49G1zNbRaca3xm86FgzttF4Hq0yFAXaG7zL8CEQ8MAbMU+vutDcpKiuvq2UIkvzD72jd4+RpeV9senO2+4CI678tER7UoXGmIAyEILFBhs3g5k4kubaKQkKRQ7BHFvRKgUJjqCm9HslZb1J7bboDWa0/iZ1M2U0rEiKQx5/7Cyf//xneeaTj3PPvauMhjBayBimKWUzoUhSUl3EiwJrcG2IF0mporYeY3Tc697E7ML+Prz6KrxyGb7ylde5tW2YN4qghsxbS/AZSZrHC5lqAkUPjcPXcYVqr99HBUNbVrR2BowpejU6eZ+Gd0nS6zz6xEn+0k8/zT/6Wz8pQi6IoAvCH4Yz9/5O2N5y5L0e3vaowwBXWUgSkizD+kCaZRij4jy7cuRZQIUGQ42mpS73cMFxopfhi//M2sqA06dP8/Aj9/Opn/goz3zqYe45mxPMLiHMUEqRMsB5g6s1WTEEdBTb4ijeTXFOU1ZxbA0dI/ntHRjvwqXL8Fvf2OH1t65RlRoXPHWZc3O8gDKGo/3jGos2Mad+FMXHDnkDPkN5g6KH6kzV9eDq8XsTP8v6rp8V+vsKui7vOY7Y4w61EJ+LDqBcVw8PoMOxoB+PrRmDa6eYQPTSVymJLrqLCTDBsrSSMhxUNO4W9z4w5M//hSd47AlYWo6ObFk/9uEpBUW/s+3HE6hI8dhQkyodR958AqqgG9gHD7XzlGXJG69f5zd/7VUuXrzC++8HJpNFZtNllFplfNhHp0PSfIVpVRNsgk5zvPeorHO/87ebB71zxx7xo1HBbHIDlexz4eGMN777SRFwQQRdEP5v8bN//xfD/3zpEt+9tMti+te4vjcmJWe4uM5k1tL6lKK/SGMNLqiu4csTvIdg0dqjTVz9qX2cG259RS8LpMWc0WjKk0+d4dlnz/C5Z2F5CRYXbjetGQ3O7KO8R/k8ptGVjktbfNsJXoJRhrKtSEycsQ/eYL2jnDXcuLnJzRs7vPKO58p717h27RrlrGY2q9m5NWEyadEMmVcJvh0SXB/fDvG+D74fHdx8H6tX79pCFnxntAMQTBxh8wYf/B1irtAkKKVIspuYBJQKOF9HG94wR6sWnbTkeaBpJ6jQkGTRGra1FUoFslyztLRNL/MMh0OGCyn9nmZldcD5C2c5f+405y/cx8piwcqJBQaDAqN9tw0NUjTHDjlHz78rDQQFBE3dRLe+wbDbllZBomF8CK+9At/4JvzK165x5eoVFAWBjLbWzGpHv1hmMmvIiyFBG5q6G2fMDCYDH+aE5oBB0aOaaZTzDId9yumY1l3l5MaMbHCdJ54c8rkvPMzf+xmJxgURdEH4I+O5LxEuv3KVmzvb2JAxLS2YPnlvgXl9pAzcNm5x3b5pA4lJCW1GqjRetaS6pXE7tO4tYI9TpzIOp9+DsM2F8xt88YtP85nPPsa5+4ecOO05MVyiLC1JkqBN9DoPxKjWdQYsWVYcP7h1oI05nh13HmoNs2kchc6zGKnOJjCZdMYqU5gdws4t2Hw/Np9tfjBnd2fMbBIYz3vHkbxzDmcDzql4rjsGb+IxRPFUSqFVFPSqeY8sN+R5SpZrstyQ5YEiV2RFIEkseQHrq4vce/8GZ89mbJyEtTVYXIrtB70M+n3ICrAt1G0sXywMoG4gT7olNsR1q845UB7jIQmxJOB9t3Wui/yViVF4ALauN2zdOOTypXf52n/7Bq+8/C6zsmJ2mNNb/qvc2t5F64wsHdFajQoF1ivSdBFLGi9sjtr2M0gShQ01tBOwhwxGC/i2oJ1XONeS6MDTT5/hd164TwRcEEEXhD9u/s3PfT18+6V9vnlxi/evZnh7D409Baxi6WGSPlmvIJiauikJqiLJFHZ+GGvPjQGVkeY5tm4IvmQ0GGKdZz6bYkgZ9Qe0dopJK57++ON89tmcz30JdBJnnYc96A/iMes60us2es8HAs38AOdq8lSTZCrWnqcnOk9VH/PNCd2QebRS89wZsSY4AsHrY/OYw2b7eF9428RVo9aCcy3eqbjhrovUuWORilImRuj9AmMMqYlTA6kBkwRSk5CkiiJL8L5BK0gzhVHRfU5pMMqAHXbGOPr2uJv38fkbE4/e0xItY43pbFxtjbUW71ZJNbHXoYaDfdjairfdPXj+fzS8+NLbbG6NCWrIrHTUtcLoQVytmgFKsbC4QTl12NkckxcoVWOSELMNPn7HGZ/gbHwfsyyj1+sxnlwkL7bIh/v8yBMDfuNX/4aIuCCCLgj/P/HFZ7fDNy9uUtsRlU2BBJVmBEpo55BazCDDVRNUmhKaWKfOioJgHW1ziEbhnaPICvq9IYnSTGe7lO1NDJ7hQsO4/g+YvmJtbY2Hz5/l8Sce5mM/8hAXLpxhbWVAf6hYXe6RpWBoOdqDHbDoEKA+cTsTPre40GKyDDJz21HmeC5cR7vYzlwuRpy3t6MEuhR70ITgIejj8fEQF7nfIejd+S5yVsdfCN2v+dhnF7e/WlRXWwdPCJ6AR3sgLIK12LqOgp1nMRw/crrrhNsqT5ZlJCa+2Fk1ZTabMZsOee/tHb75wiVeeP4t3nh9m91dhfdLaLPO6vKDXLt+iKfH0uJZnE+p54osXyDPc6aqxVpLYgbMD2rwnrQ3pG0noCyDYUI9K3HOUZgeioS6cXg8BkOvf4XD2edFxAURdEH4YeHCI/8i3Ljep5c+RqIfphwvMraHkG/S6/dxzYCmSkmT6CFv7SEqseS9GAnXVQVNDVnOYDjEupJ6MmG48CRVVWGrGTAH4xn0PFnhyEzF/edOcP+9Kzx4YcSZU7C6DifXYHkNRn1ImLC8PGIw7Oa+uwax1sF87lheMXeobae0uCishG65K3eI+t32r0cC+vtRtfO4PU0ptM5i1I3pHifpHkMdG9Hd8UAAtD6KpQ+QmCEmjUPrk0MYT2K/wc4ebG3C9g241ZUOvve773Nza853X7+Gb4dYbwiuT2CAYQSmh9aaeVsC0BulFEXCpBzTlt1Gs0zj2xKaBt0bYnxClhVkKqccN+Q6wfuanJQk2cfxOiF7hUc+6nn+xX8mIi6IoAvCDzOffmYzXPr2IbZdYzAYsddcJslzbNUDm4HqxV/UFXlPUU9vQZaRpGk33hUjT5M4tNY0k/Uu/LVAA8ZiVAl6jg5TWrvHwhCyogJ/SFBzRv1Ab9Sjl1l+/Klb3HPPPZw7d47Tp0+zsbHB+vo6w4VukYnqrOBDnNoGjzYBpUL0SnfheGPZkTArpY7r9D7Y2/d1545E/ygk98F3NfaYhieYbowtjr9plYEP3cWGIk1VNJvxgKmoqordvX1u3hizeWOXzQ8O+N6VbT7YnPHype8xmaVMJxmuGaDUArgFmtbRtAWD/ilwC7iQxMY/HxfpWFICgUGvTzkv8RzGHEQvI88NjbPY2RjVTwltS5r18HUgBIVvY7f/xmCd2ewA8JxZzXj2C+v866/K3nFBBF0Q/kRy9hM/G+z8FOOdPs10ncSfp61G+EaTZDna+Ngd7T1pPiTLejiraJo4vhWS99FJQmIKtEoJPsE73W1rC8e+587NwR0CFXHdq0ZpTZgPMGlBXqRorTHKkaaaLFWY1HLq5AJJ6hgMYLSYceJEwcqJOPY17MF998VSdZrFun125CqXxvPOxdS5usO99Q6HWJI8Ws3WdfRYb5p4rKrotf7W2/E4PoBbN2B3v6YqDVVVMp8prm/F2njr4r5yVNxf3vqWuq4xaYK1tluvZronlnfm7pBSH5cJYv7/6OLEg7IkqcOHFu9i6h7oTHoMxmQ0ZUC7gE4qGrvJoL/P+saEjVNTHnu8z7//ub8pAi6IoAvCnyb+9j8tw3deuMXW1Zydm55y6iiKAuuqTgTj+FcIuluzGp3YqnCl23qWxq7yBvAayEDHOrhJU7Rx+NCgtCVJFc7XtE0DzXJXI++82H0VI30COnEMBwrnS6wd40IJlJjEkmaGzFQMBlvdfvK4fc2YbnGK8d1CFY/S0Qo17iY/isbjFre8P8daS9sGXJvjfYa3PZomw9Z9rCvQYZmmTpnPNC5k5OkKSaLxtmBeL5KmKUH5Y0FP0xSvPK5twcQLF21SFAle6djUdySz9WH3+hMUaRz/C4HgW6BFJZbgavANJs/jgpbKxbEAnWJUn1HRZ3E5ZWGh4YmPneA/faUQERdE0AVBuJsnf+zL4f33Gw72cvL8PrQ6wXzaQ+s+i6PT7O8fkpgEncbuMtelr123PlRlSbf+9OgTx13m61mb0rYtwTagFCpJMKZLeR8V1IHj5Srh7s62/EM18yjWoTOICRidfN/XdzTKFv85ddcx3u+OL2hiOv/Ovxtwee92uO99fIFKdS9PxU597wmu6+Q73g4XSwNheRDXkDYuRu9aQ2PjvLi29PIW1+5g/TZGHYI5pMhKVlZXWF/XvHjx74p4C4IIuiD84XjowvXwwQc7tHVGmhRYa3HEyDjJ0jjfbVtC20KRdZ80fVvQ7xTmJs6wm0QfC+lRBA3EKPdOQb9DzAGMs3c0tem7jncK8+9H2/rfI+h382EP+HAs5gB1iBcnysT6uw50c/GW492vSmF0V5+nu+BwMUMQFop4v8kwKJqqgrIC4ygKTTW5ymBoePDCCpe/86SItyCIoAvCHw1/5jNfDju3Sm7evEk5VZhkgSxZxbkBbRU3xAU7wvkewS0Q6KHCEKVytNbU+g1IU8xR013jYhO7UShTEKzl2BUnJN2M+h0f4KT+UMT9f/Z5VvbkXcId95MBqjuGtrt4sLeb/47G6YBeGremWdvGjAK+WwqjMcbEdDl0Y2/cFvTOSKaxV1EmjpgFv03Q+6ytKR597BQPP7TCv/2Xf11EXBBE0AXh/x2fe/Zb4Z03bzItM3AL+NAHv4h1Ga4tcN7EWeilG7dT5daCDaASMAptiq4OrjtP9+Q48vY+prB11h6n2/nw7QchnOmOR6lw10XVnaD7pisPdPcfC36I56uya1DrFsJw5FrX4r1n2M/iHHrb4JxDqRA3w2UJaZqyslrzyEdO80v/9bQItyCIoAvCDwc//dw/D2++/R43b+xSVnO8Swl8ibaNIpiYgiztoejR1IFmDkWxgLOxc15RxK1rKon70IlLYYDjmvyd6fYfJOVu26PPf7gdmavo2Y5yoCzGBEwCgRbnm65zH4wx9Nto5Wr9DBcm4EuCHqOSGcpMqKZXyRcDp88MefChNX79F78swi0IIuiC8CeXn/k7Nrz23bfY2d6nqePYm7cpadKnbTRN7Qk+g5AQgqapLW3rcXesR71rSUv35z9I1L07Ev5unl1ZlPYo5UA5rKvIMk2aaZSO55RSZF2EnZY1Wmt6A83axoALD57h3/1HI6ItCCLogiDcyTeefztMxg0724fs7kzZ2x2zs3PAzvY+k8mE7fHesZf70c1ae7vb/Q/4fKdJP0bz2nUNdSqOvGkPWF6/9FURZ0EQQRcEQRAE4Y8LLW+BIAiCIIigC4IgCIIggi4IgiAIggi6IAiCIAgi6IIgCIIggi4IgiAIggi6IAiCIAgi6IIgCIIgiKALgiAIggi6IAiCIAgi6IIgCIIgiKALgiAIgiCCLgiCIAgi6IIgCIIgiKALgiAIgiCCLgiCIAiCCLogCIIgiKALgiAIgiCCLgiCIAiCCLogCIIgCCLogiAIgiCCLgiCIAiCCLogCIIgCCLogiAIgiCIoAuCIAiCCLogCIIgCCLogiAIgiCIoAuCIAiC8APzvwYA/K9ESuSvnBsAAAAASUVORK5CYII=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ISPRING_PLAYERS_CUSTOMIZATION" val="UEsDBBQAAgAIAFwStUqNb62+1gQAAFwRAAAdAAAAdW5pdmVyc2FsL2NvbW1vbl9tZXNzYWdlcy5sbmetWF9r21YUfy/0O9wJChtsaTto6UOiIMs3jogsOdJ1nGwMcS3d2JdIuq7+uM3e9rTX7gPsoYzCGBsMtieHsQeHfQ9/kx1d2YmdtkhyCjHkXvn8ztH5nb/e3X8dhWjKkpSLeE95uvNEQSz2RcDj0Z7SJwdfvVBQmtE4oKGI2Z4SCwXtqw8f7IY0HuV0xOD/hw8Q2o1YmsIxVYvT7RnxYE/ptTzd7vY068wz7Y7ttYyOouoimtD4EpliJD7/+vmL10+fPf9i9/FSrg6M29VMcxMISaRnT2oAWcSxTQ/QsOlZ+JQoKuGL2b8TlC2u3vnN5O0+MQ0LK+r1m//+XFz9HI/QkM9/i5uh9Bx8oqjHOb1E4WL2ln9WKd53HGwRzzWNNvYM17NsIl1kYoLbinomcjSmU4YygaacvULZmAG9GU8YSkMeyAe+gIs4Z1XK2nZXMyzPwS5xDJ0YtqWorkiSyy8lLM2zsUhAXYoCntJhyAKpEwJJPp8kLAXVNINAQ/CXjTl8U0SUxzuVqh1tYFgdj9i26XrYaq9uFPUIKMsAbD7z0XQx+6chlKO52FHU0/lfdAtJT8ZfIQxBM3uXIX8x+6UZzqHROTThQwozrt/M38ZjFABW3gymh4GN1nyWVYlBuGAH4s11B7YDIYLjjCWIoglN01ciCTZCZZ2zKmDD0m2IRp2sgZMCYwUMdHOoLEnC/Eoru9h1tQ72WvYpxLSiWnYTCftIUe2jJhJn2IVswW6VjKWdGB2tiP0i21apsEo1nxaRHV4i6vsgV7hvykWewk3hUkgImXTpTjM1Lj7uA22GZn4ko0tU8K48jfiUgR1JwJJKRVBxdNwuwui4b3zjHWiGidsexFXbHnhEFsVCYwQVKRYZosGUxj5DQ+bTPGXoEp4FPJDPCp6l/pc5/x7RbFlgHi1rk9XGp4+a2rNRzj5gVp6CTVnGoklWpbpw2NL8bawoYvqjJtR59e30uzq2NMewPw0zKY/ysCzA9+bnxrKmHFUacU9P1WfrU1vilrW1ZUDBanFRXwJDY4XcxtALw/pShnUAinpliYYabsTnDXRa9hLAEmhbjBNw1YYJJ+DCBvID3HINAlPTgA1TnlVOIDIbS4I+TK0Pk2DIMnabjEN2LmDYCRmdloMIdCHJdCWha3PORqsgBjHBZAsAR2XwAGTII7A/qIHZ7+KVB8oCv/EmA5GHgUzekF/IIg++zSP2/gR1nohI3oY0XQVv2WT272NF+XJOqbTXoP3f5F9tftbSb3uWXKw5+qGna5aOi1WgyNWwphCkQOEKk7ieqbUKcciFiGb+GJrpucjjoCZQOb238YEGYMt3JvPfI3RRLBRRTZQ7tpSD7cscJkqUbQkGKV7UQ3wD+q0lMpZ+VwVCtNamXGfMkQ8zdh3B5S60EiWwB+Xo+qfF1Q+V0gaE5SfZL2jZayIRwdVOtV6I+iWLGiGaftiFxICJkCyufpyA7fM/YCq/mP8aNUHqas4RFDk5n0Nkzv8GQ31YLdEQxnS5qzQyTPLRgIk10ZvttBEXt/J3ew4Zy5eBrRHFI7nvcpQK2Fgrq0ThDGL0PK3dlis8+CXk/kXZaANYQ/zlLh/CLl8XTD/ULCjOd/BYwLOGgLKfrUoXVIfyfFsbpu+3t5tTKn8H2X289rPI/1BLAwQUAAIACABcErVKqIDT8nIFAAD+GQAAJwAAAHVuaXZlcnNhbC9mbGFzaF9wdWJsaXNoaW5nX3NldHRpbmdzLnhtbM1ZzW7bRhC++ym2LHKM5P84hqTAP1QjRJZUiUFsFIWxIlfi1stdhruUo5zaU6/tA/QQFCmKogUKtCcZRQ8K+h7qk3TItWXJsqVlUhk5BA6X830znOXMfkMVnrwKGOqRSFLBi9ZabtVChLvCo7xbtJ475Yc7FpIKcw8zwUnR4sJCT0orhTBuMyr9FlEKTCUCGi53Q1W0fKXC3Xz+/Pw8R2UYJXcFixXwy5wrgnwYEUm4IlE+ZLgPf1Q/JNK6ZDAggH+B4Jew0soKQgXNdCS8mBFEPYic0+ShMCszLH0rr83a2D3rRiLm3oFgIkJRt120Pt3YXt/f2byy0VSHNCA8yYkswWKyrHax59EkCsxa9DVBPqFdH8JdW9200Dn1lF+0NlbXEx6wz8/ypOz64XHCcyAgC1xdOgiIwh5WWF9qjxHpkAi2g8iSimICpFNrE5aKvFLjBb3k9TkOqOvAHZTkqmgdOqdNu2w37dqBffq8WdWhGiOcilO1jTCtauXQPq3VHbt1+tQ5qmYGOfaxkwGUNTJj+kbTbtk1x26e7lfqGRHmQV1j7KO9SjUj5oW936o4WT3V9o6yQhpP6zUzzEH9qLFXO8kU2tOTht2sVmrPTp16vepUGteo9L2feMML+eliKUBRiTiaLAnlx0GbY8qgQd2oC0kUtDiGoy5xRJlCBXcwk8RCX4Wk+3mMGVX9pKqhE54REu7JkLiqmVRs0Uqq0Lqm04QQGJTxuB9sPR63g0c7U4+e196vH+vWKAvjBtnwhRL3HP3a6tY4/Meb88O/I9ACNOgQ835VdO89+q3tcfTr2wuyf1uYhR71iKjhKEpb9Gz4C9O3fn0arG1sb88P4Q5vBawUdn04OtRV559cubLqCD71cifXqC2YN04rCdrEq+GATJyIrTPKy2C5ZqEOlCGDhO9FFDMLUQUb4I7BMm5LRVV68pYnLRFwgUQg6Kg1syGujyM5VXPj5CWnnlv6oiYUkV/qXOilu0yfjQZ/Q4fwhwMX9UaDv0ww+8OBMrF7993wDfeRNxq8jU3sj4d/YFM7pIBVIXc0+NEE4owuvg3Ru++Hv0FAZ8OfAxPQwfBP3gUXF29RGx45zU/OyJufIkG1Id795/fRxQ8USTEavOEmaDuAbmVi+IK0JVXEaMuoMGIUMfNQX8SI0TOClEDQfuIA/ucTNKmrUCcSQboK2k8hyaDIUI+Sc+I9MXF0Ai6CGJBJg2BEaQ8vY/oatUlHRMBLcI8mSfSp1Py5TMQhlvKaFF/F+ECrk0rt0D5+kDwg9noYlF42cugUJAjVUvhxH3GhrnCQDhfHkqSb4lEvvWfybLn33wZJg5jpbf6/N2OCeolbshwvWTZmYQTGbn3cSwsxKa6UGkqQwpZoTrjhwjlDeUxMCV3MkeCsj7ALak4mZd2jIpawogtYU8v3j1DjEXS/5KoLZyJ4jDwSGVGurq1vbG5tP9p5vJvL//v1Tw/ngi51boPhxJ0WugdzJypj5I3pbQHujinJDHVjVloAunNiMsZlDXPO9GSMvGVQMcbenKSMgTPz1ALknKlqAXLObDWDLYsoSPqVN/Mm3D6aX8raWd1XyCd69HZ5mmr5j1Gdasn5MgbphtTw1wCdUVgxUmQ1AW1YuT50l07yickQk44ARsKNDn+JQSaOLr4xMf/Mp8gF6WxiC5NXHzHQgPQTs0ggJyGo3Iu3rlEjtltGyaibWNWfmVg1tTRsTMhCoxBASnT10QhigtEAJKx3bwfDh7Tpu4pzmR1+aZ3vXnrQB43IuoEtpwc52frOe716H32XX2aCP6aM6avxh82pL5njL2zTPxckdwLKaQB5TNTs+DeG0tbmaiF/+62VFWCb/s2mtPIfUEsDBBQAAgAIAFwStUpmyxVXzQIAAE8KAAAhAAAAdW5pdmVyc2FsL2ZsYXNoX3NraW5fc2V0dGluZ3MueG1sjVbbbuIwEH3fr0Dse0NptxfJRSIQpErdbbWt+u4kQ2Lh2Mh26PL3ayd2YwMhYFXCM+fMzTNDkdwQNvsxGqGMUy7eQSnCCmkkTjYi+dM4rZXi7CrjTAFTV4yLCtPx7Oeq+aCoQQ6x+A7EpZw1zqBzc7eaL6fXl1Csj1/35vQRMl5tMdu/8IJfpTjbFILXLB8MrdxvQVDCNho5ebxfJL0OKJHqWUEVxJQ8mHMZZStASjAh3SXmDLIoToE6T5PmcyGnc3U++wPajkiiGtr82pw+2hYXEBb55m4aP9z245m2HhDmcbJcXZ8nKPinjO2pOb1QivcgQuPT+HZ1Jhq+rbchYXmTrOL+aAQvTEFDThI/LlfJIIdynOvxM04m5gwSTELG0eAr2PI8zCeT+dID2a/+3CMzroLTN1PXg4VgHj2lMFOiBhS5W6uTJf96rZWeD5itMZUa4Is60JsO+g3X0pkJZR3uL3wRlnsgK+gQn5zWFSzaeD1gKO/wi0XcrAo/vm+ZF6CAnRV6EXbCDvlHl/UI6Qk75DslObwyuj+CH2pajnviGNvHPF99rQWG9dXVy92c1nh6MYMrPddW4DAVz2EmTTgfpALzaihqZG1I0VFMiOEdKbAinP02uHTfJCNRdKCwnXa6r5AiisKpdmti1Evaf6/mPtyN7W9Cl1t7Hym9wp/GWCmclZX+TZLjkeXpGdFmxtFphlmSGg7ima35hZwKiw2ID87ppV4YV+Bjm7T7wLwdrD44irwSoOh0jZE1cqr4rK5SEIl+MwKuaUJZiytJUVL9pz4JfEHulPbJerQtVZXaHsPkuyk9ge0AwCIrXcu2l1ZT1VQRCjugzpUnaVLuyw1J3aN97TZXL7BWfsNZyUFHekPUNaTdE12n+HZCxQnCpw6LhxvHVwz3vMKpbPIKpt4t4M5wsJLdJjOt5y+x5m47KTCs9cf100Lzj+R/UEsDBBQAAgAIAFwStUqRVwboRQUAAA8ZAAAmAAAAdW5pdmVyc2FsL2h0bWxfcHVibGlzaGluZ19zZXR0aW5ncy54bWzNWc1u20YQvvsptixyjOT/OIbkwD90LViWVIlBbBSFsSJX4tbLXYa7lKOc2lOv7QP0EBQpiqIFCrQnGUUPCvoe6pN0VmvLkmVLyzR2ezBsLuf7ZnaWM/yGLjx7FTHUIYmkghedpdyigwj3RUB5u+g89/YfbzhIKswDzAQnRYcLBz3bWijEaZNRGTaIUmAqEdBwuRmrohMqFW/m8+fn5zkq40TfFSxVwC9zvojycUIk4Yok+ZjhLvxS3ZhI55LBggB+IsEvYVsLCwgVDNORCFJGEA0gck71pjA7UBFz8saqif2zdiJSHuwKJhKUtJtF5+OV9eWdjdUrG8O0RyPCdUrkFizqZbWJg4DqIDBr0NcEhYS2Q4h2aXHVQec0UGHRWVlc1jxgn5/mGbKbvWPNsysgCVxdOoiIwgFW2FwajwlpkQROg8gtlaQESCfWxiwVeaVGC2Yp6HIcUd+DO0inqujsead1d9+tu5Vd9/R5vWxCtUZ4Ja/sWmEa5dKee1qpem7j9MA7KmcGee6xlwGUNTJr+lrdbbgVz62f7pSqGRH2QV1j3KPtUjkj5oW70yh5WT1Vto+yQmoH1YodZrd6VNuunGQK7eCk5tbLpcrhqVetlr1S7Ro1fO7HnvBCfrJYClBUIk3GS0KFadTkmDLoTzfqQhIFHY7hpE08sU+hgluYSeKgL2LS/jTFjKqurmpohGeExNsyJr6q64otOroKnWs6QwiBQRmP+sHa01E7eLIxsfW88X69rVujLIz6Yy0USjxw9EuLa6Pwn67ODv+OQAvQn2PMu2XRfvDo19ZH0S+vz8n+bWEWOjQgooKTZNiip8Ofm77l67fB0sr6+uwQ7vBWwEphP4RXh7rq/OMrV1YtwScebn2NmoIFo7S2oM4YZHQ7oZg5iCrIsD+6q/Q5qH3KoAI1dinX4moqxX6IEzlRRaN06PeYv/VZRSgiPze7M0t3mR4Oen9CzYf9no86g94fNpidfk/Z2L37pv+GhygY9N6mNvbH/d+wrR1SwKqQP+h9bwPxBhdfx+jdt/1fIKCz/o+RDWi3/ztvg4uLt6gJWx7mJ2flLRwiQYYh3v7r18HFdxRJMei94TZoN4L+Y2P4gjQlVcTqyKiwYhQpC1BXpIjRM4KUQNBQ0gj+CgkaV0qolYhouMqwVEgyKBvUoeScBM9sHJ2AiygFpC55RpTx8DKlr1GTtEQCvAR3qE5iSKXhz2UijrGU16T4KsZHRm+UKnvu8SO9QRx0MGi3bORQ+ySK1b3w4y7iQl3hIB0+TiUZHkpAg+E9m73l3v8YJI1SZo75Qx/GGPU9Hsn9eMlyMHMjsHYb4s6wEHVxDamhBCkcieGEGz68JyhPiS2hjzkSnHUR9kGfSV3WHSpSCSumgA21fP8IDR5B99NXbRj7wGMSkMSKcnFpeWV1bf3JxtPNXP7vL394PBN0qVxrDGt3RrruzpyRrJE35rE5uDvmHjvUjelnDujOGcgalzXMGfOQNfKW0cMae3M2sgZOTUhzkDPmpDnIGdPSFHZfJJHuV8HUk3D7sH0pVKd1XyGvVeLtgnOozh9GbxoR+TIFMYZU/+cInVFYsdJYFQGNVfkh9IuW/gxkiRnKdCspRvs/pSD8Bhdf2Zh/ElLkgxi2sYXpqIsYqDr6kV0kkJMYdOvFW9+qtboNq2RUbayqhzZWdSP2amNCzyoEEAdt87IDecBoBKI0eLBW/28a713ldp89+9562YN0ldljrOk5H6ireNk6yXs9TP99J/6gKfs/5cBcjT4QTnwRHH2pmvzsvgDrk//E2Fr4B1BLAwQUAAIACABcErVKSc7lrLABAAAsBgAAHwAAAHVuaXZlcnNhbC9odG1sX3NraW5fc2V0dGluZ3MuanONlFFPgzAQx9/9FEt9NQubOjffQCAx8cFE34wPHbsxstIjbYdO43eX4nS0HGrvhf758b/ekev7yahZLGOj69F7+9zu7919q4HVjNrBmauLAb20OtOiWMFjUYIoJDAPqb8//ZE/jgRlzGRrutw/WFvd8WNo36y50F28IiwUoWlCqwnthdBeqcRvTmWHqr4q6rR5uTMG5ThDaUCasURV8pZhp2m7ugV6MNag/kDXPAPHdJaG8XQyRB4dL69sdLkMy4rL/R3mOF7ybJsr3MnVUP7NvgLV/PDtFxAsrm4Sx04U2twaKP3EydzGMFkp0BoOeWeJDRIWfAmi4xu06xfUMe4X5NF1oQvzTYcTG1264jn0unQ+m0bzCxeTjZfPhVESp5M+Z+DVHJymNhxC8D2ontU0uki9lFjtqh4Xnydp5KZUmNuO9NAkWsRpQqIC+aqQ+cEysEFy9rDWdqh7x0LnYRCEMXNGCL0R2lDTV1Ki/OfcG3J0tZf3jkoxeGN5GhJaRRnW5FmMf43Y/dOIcWN4timb26G5GW3HQTfPoG7lGq1QcrUF9Ygommqe/XP/kfvk4xNQSwMEFAACAAgAXBK1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XBK1Ss8e8i50AAAAgAAAABwAAAB1bml2ZXJzYWwvbG9jYWxfc2V0dGluZ3MueG1sDcy7DoMwDIXhnaewvNPL1oHA1q0spQ9gEZdaSmyURKh9+3o7+vXpDNM3Jzi4VDENeD1dEFhXi6JbwNdy728ItZFGSqYcUA1hGrsh2Urpya05rLAn+nFZOPtoPFN2uQn5Desh3D5GUvfiFnp4eH4LRzyP3R9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XBK1SqBLIMXOCAAA1iAAACkAAAB1bml2ZXJzYWwvc2tpbl9jdXN0b21pemF0aW9uX3NldHRpbmdzLnhtbLVay27bzBXe9ymmKn6gBYroQt1cKCp4GdlEZFKRGDtpUQiUOJYIkxyVHMnxD2266rZ9gC66KFAULdBFVw6KLvyj7+E36ZkhaZGyLJNOasYLnjnnO2fOdYZOL7p2A3UdMeq739vMpcGEMOYGi6j/I4R6c+rRcBSSiLCouqNcuoFDb/TginIaUCNmB44dOipfjfo1NBA/qNuRu1oX3ppKs4E6TdzAXaThlgprJ5J2IqmwpjXqaq+6BxHjhmROAnYYtVfNrT4V0IOIhEwPHPK5L+W5s0v5HZyGtuMCX9RvN/mzTbVutSZ/ULPe6rTwtiFLktRGakura7Vtp3PSkesI15qtmrRVug2pIaF6q1U/aW/rnUZLgrfBSRtQmvikjZqdZrOhbRu4AdJIlhWtoW470km9LoM23D1Rt4OB0qnVUL1el5rattWWBkoNAbcEGLLU5Q6UNEmR2ltZketdCQ3UgTJobrGG22oLdRu4Xattm4oi1Wo75+52l3XXjlp4O6k7XwA8GIKDqzy3qgeSqzdfhyEwW8RfeTYjaGZHxLB98raycG3KgTYuYUtqu9EqhMStJHkqcjqVSs3LU2MikAPA6x+G61XFYsopLMyWSJaOXOdtZbZmjAZv5jRgYPabgIa+7VX6P4mzKNljEUm6IWEZuSt7Tnbq2gMZ6qqoWKILMhueY0Jz6q/s4HZIF/TNzJ5fL0K6DpxCZi5vVyT03OAauGsnHRUfVeS5EdMZ8XP24S5/ioutoHNFhJvXxvwpJOnZM+KlGmvip4TcTuXLHtkT3biRy4SoXOfPMdGVvSD5AEjthtJtHpcJQEtOSFawNqi/LMTIZ8Z18EbQOMru2bckzCtpKM3BC5bR1XqVF9IkPFCOWxbSBXd2Xg4rJ9oAF5LzKPQhaBigrMafQkJ8g1xhoSglbuvKtZqs7TEmr/u9pOeDFghutrkkJAE5UqaqeT6SjU/ToXlqThX9tNJX46pEvCx/2mh3P9db7Z/1qolcQaTJuTwc5rGQAGvVimEZ1tgcTgEQD6cG/mhV+pb7cPefFWIPX/4yLw1hfrCGuoEr/R/+8N9/Pnz5U7BAM/f+b0FpoNEYX1T679f2LfIe7v7s/rgIwofxGBvWdDLUNTzVJ1PDtIS7htjCWqX/ia7R0t4QxCiCgXGD2JIg6NpuSFDkuY5Y4J3cDdakgD7NPJd1YzrGE2usq5ZuGpX+hIbh7c8Fsr2GkRSCxgg5bmTPPOIItZA5Yp13HdAuDnAI/rGlC5zUt93gTRHtY/lSN06nlmkOJ1NsaCml0seBg7TQvhGjsCzQWJ7gMWCEMLPD14lPRVIKBCR7XmmQM/30bAi/FjfkzF0sPfhlr7BmhCEkI1Ik/SBx8BiSbzK5NMca9yEoRDZa2VF0Q0MnlzTZ0BXA1g3VhNRUrQy+xWFSbAi8G8whdcicFcA7x5OJfIqnivkRcrzSN8ySQua7St98V1LoE55ADeFJATFDvtBPZV4RvAzTAklrcG7zfPdukT2fgxz35sal6wgo3MNQJqIaozelNU3w+w8QSF0ePlPtMTA4W7wt3A0BU0IHpl8BXdCTVKzx7Hr/Qf/VdCDrQ6xNId0083JqiebJlfrQswLKkO1s7GAOh18yt9dQCbew5riOWOORFyb8du1+j2yW9J/vktZlaPjjd68wKdfwDlgGJ2lQBqeXFXtJO3dbsoNXGsJz/Vkrijjg1SZMVGzIY938NiGKXH/txV36WwTq0biywXrRjq/3V/Gw/R+MmcQtWNGhoykuLSWEYRLzkQPD0yslqBsDUDeK+zk0fH6FLQVgmAmGQdFXwFyA53KGXIBHy0FcYmWiW3D2uiQzfikpICxqNY7a4Xjzq6NH4Ab/WKozckXhvOQRexMfZGB2ifAXiXLmqJQbLZZuDcFwAzAXcVIBquf6/GpVDPbDOU5dEU+D3H4u6dpzRHV77rWYCODntU+ensOuQuoLqmdHaV7HQ+mXX2lIvMVxrHdU7gDxWKCFY5Wpz6+K2ATLY/VsqsqGivlFg9ezV1wOqoP7ZGhNpkO4tw5Fmfg2my9hCl/x619xrPhioOGBDHjJ5q37v/vomt9Y/OJAexbFVJRQf1EWB8qf9038iPdrgzIS/aYAjiUredHTpYvmy/u7grLJbSuVtuCmtUY//PHhy++KAOiQqd/k7mLH88mnPv8EVkg11EIST9myZPXsHMoFTpfWw5ffr2AH9/8Iluj6/q9+SbBzefwOOqE4/EOy3v8LzJ3DRRbN7u8Y2jzc/buseSI85QKTkX68DpcNzQ5if1RZS7EruKOiYCHu2C6KKFyRi/QR7hhLH01lTRPfD8BHnju/jme1A7ed5FMh8uiClsBTz2QDWvkeJHFcVh5TTMK0xUH/iN933WNzcDA+EnYfZTwbGj7LfeMJWEi9Ef869vRzMDDwj3mQ6n0W8vt/+pbliJb0xlwzzw1I/8r2ImDLkvZZR2DDiJ8sE8g8bZ97zOvLybAmhH2+C+rBDFHj3WTY8/R9KVVVxMfjrN2PtCeGw5UsWcpYviPu8xvkM3vCnyHu80/4/DHhDvhEaH8lK5l+0FPsMEsvEjngIYHoYwlP+pbn4RYM+YfdKGNSQshz+tQhfTFGLdcnPPqQgpyWNbj6jMW94PGkc85lZrdi2xH/w0VuYZe81ePZ22Mu88jzqS32AQWYjb54L5f/8d8f9n0RUxG7XZG3Fbiy2PMlHwVRBSUYbyscMv4rz3Nyq/Toy8/OpSR9O7wmoUWpV05jwOd0RkK45rgIjQv9uFCv+sRNveqx+PQS2OfDF6z9GQkxZIBL0tTM07Lcy/ST2YU4uaYsSeifWc0CsCVgB3CXSnVlCLmsInY4X6alEr9k1+EMylyPbIiXKs9QMs45vv9eBLVxPLVlNiRXLFOzCeFgCWQqe78Ckja3S8RsveQXnhUTN7d828wulCs4Zs8isfUDjSqdOjtVB+ZQ2qB5rmd7M2V7Ma8eUAW8z7m+V83OV2hPT/5Ku08DUcB79r8u/A9QSwMEFAACAAgAXRK1Sg8ChxZRRgAA+mQAABcAAAB1bml2ZXJzYWwvdW5pdmVyc2FsLnBuZ+y8eVjS2d83bnu22fJ1NDWtbJlR0zT3dVrMstQ0jUzAZtzGBUwRFRcos9UtMzX3NnOHURNUUMomUVGp3EJUMkRSREUCRQR+2MxdNt+Z+7mf676f3/U81zV/eHnxOe/3Oe/19X6f8zlw64yj3cZ1Kuvk5OQ2njxxzEVObqWenNzykrWrZU9yb65ukv1bBnOxOyKH7lQbk31Y6XfY4bCcXGXK+oWfVsk+y1864Q6Tk9v0cvFvGSm42FtOzjvl5LHDrpFgjliEqWG7awjQxMuSVcVtTunh1Fsrb7+9eeyJS7htuf3Jk8Cf74We8GgbvX/GOPzE0YOr40ArVtP0m1arBnnhvQ/oYdxItXNrrS86Wu9MizPh7m623RykNH7ply4rE7oQTW6k+4EY6rxLFDOSRTPrrrWKlyWLS4ANTdU28rZ7WYYZdxdJMCiUYL2UpJHXwFCwjp0ssuaukUktZ4KuujmytXV/8/zpSK7ESRqCN5A9fQ455egMVwfHfHKSPANtlj15j96DMVXQsxZPSafCl8keXMZnDHx4SMh8kiMv+3Sp766H5admJ/FPFts+U+/FRRbnLNJd+j5eyW6cg5oeq56KZVv0Iy6dWChfLicnWquXfO/6nTXXCtzk5C4WBN5Qko7s94wQJNlMX61oL2OChR4aNgWCR7PimVi2px1W+lZBOu+n7uktcrcmw3nYfCk2YmhWDdsoqjRxZNELc6BrPT+tJ8YIYlHhSPOsTNTUwFTvAYwwDxXd2E62mXkTLrFXMsvHn2HtJPV1FHRYfIdTBI9YjkbUNxcFx46lDJkg752mTAnC5x++M9FNV2GfEy94R8MbN8EHVsi9jzywUU/SReSadEp6AcgeP/UUvUuHxNr5/JTOxrkxJ6IgYSxIWzLjKS5j0U5dTI0FedMQw1JhgVTIIVRY3pgoylGiApIfBl6e7IdcV/IXNIqNMKJ2Rns0tSAvLTjqhUINO6M8bR+XhlxIZznE4NrhlrNFqNGFyFCbZScFONDo5hHlCCOy2ShtbcTkW8g1pe0aj5qLFqDBpMTT0rcY6XVeZZDP6/q3jSEl3oSOKsYzDLIzwsan39Y7psMaBjZA+tIGQ2XOOJvRCNmjB8UrNftv2qoygoRiVMH3JjDYnOOM3bua2qZ3NxOPq9+lEf5FjEsI6W+c3v2TbUareGDoWOSbHX0PS2FbzJRI6ucToQw/ow4BdrjT9NmO6oCY+o+RoUq6Brq2SUmPQV6GcnJq9R7yegYHrhwu2fcoLj5EMqEXJWR7ipkYye0Leq9JsSxjsg8SgkMvL4lN5oUyf+R43eO4pt25vo/dzWXqMevGH2FTxT1R7vtRw+2elwLBAk8yK9ztcjX5YbxSXeluHDcuomH2EA9GfEqKZB5WtxEN96F8hyJ9jkNxvHptrVDLmtOTKT/Zq7PoMZZY4IGqwePeNG6HHrJVGFq34+o14KAzLyA6y3oS421h1NB0m1t3DFTjQvEHhn96OSXt4bEOogE8X5Yxydp6aqIon9LIijoLnfcz2nUMOVXva80bX5fQXiB2JM1ZWIKzUumz2QCvUx00lcwOa4PvumsNdTPFcBKQQYvU4Qdb0jpNO3vPu4eqN7NUt1cHEFT7kqimG2WJN9z8MoHwfWcCO6AXlqNEROiD9J51jfhFeVMn9fJr8vqRFTk0S/VZ2VP2qthsQrkFGkDuFGT5VA3qpF333mA2cwQVtO4QEZsFb2bl+hyyEbU8s0T7BLfJTGRk9fBo9rCl9OOoW1o+wn+8GjjKJACmU399EFgLQwVaos3zByjPBpzk7pCo4QJPdlJV0gRRcgAGTBUp7uwOD8DX2chM45GVL2YaXzkq8GD3CWZyeZaHDtCKeQZtoYrnvYUXoPS6Dv1uyW5KYUaeVV9OWJdNGd/CkxKYuQDuPX+PxLh/V5TlyTiWkTBAMT2YvMZ9v4gsrliptH291lyLsUFFcgjQWFTOhbjSMF5kA6OhCVrnXC4WKyojGQl6Ea0Qgb7uepmRODIjGR5FVOYr1e8lM22jJ1m20+9cR67FzH4wR61qJ4RcgJjMLsZTSmBdVGWeqIaiX16sNMav9bag2iWS7jU/BhMy5wMDRv2iGZ77SF5sdXr8UXm9ZhQtYKg6yIi1N6XMech4IgtAw4w2jhZuoYSzub/8YZ+QvACJ7JNooFlc6L7j6uUQC4bEvpf8qTzThxcZ/cqutxVRPIawzE+4yztDUy2assDtHXbaccqKSIU1nDQRV18gYgYJd+nDC/kpXaHQZvoYN8KYZ3BglofPJxkFqwVjm+9oVgUl64no6DSO37zpgQCgShEzBIsPtqiu9CO83c3wSjaa9fOaq7WWkxt4oqqgN2O68cfRpHBxjT45Qu/2oVg8J6go2jlfFiaZFeIwkRruUFu4bMb9ekNlWzAQ74aKdgonslz0h87+PUF+VM4MApg0g/1JI5MOPUTmBPxKYqik+A0AqFBcIu1mCKpuR8qhgEVFM5yumoGNqkAoPFFWg06P+OnT2twU3ffNbrvpPRgiVi4IXn6rPO26ITtRRJuMjkGbjBkjz/FE5o0djxOHD4slGSHl7ySdybK8tUAGke6HzIdTlWfd6jnHk72iy+ExIuxZchLvVKct6Cf96y11g0bXg3GycmHC7EUTlIuYmCiGp6r2v25ybXm/LJRdLCGuHpXUTg2McmuDGh7QZz8gDaH7cfyfGyR3LdQjJqcCNgusGuVvqIFHINv8c0mIOvMHTyGqgiA8tqCgiEtgrbsG2iiIBDK43v3heZzKDA5MVXVebSqSeSy5DJt2+Wd8R0zvb3OEZm0d+3zPBtt9WNaj7mcrv6sr+HE3u6MTAtpugEx+FelGnqgbekKbc3eQy9L3trAi3hA2dE6FgfzPhHYG9AsijInsrAzR9sxmiF8MLVl/767nc1NpPtWDKmebfUhcyD0mzitAnaUsgPjR352l7KXg0Y45ScMMGV7WnsTNZCktQsBk1/ue9XOEB52EdXtnfjbl1Su9ojqO9oSH5sDxSsy6iuZH3evn+1mmeuTJgK0BFj3/6g5FhNhc/8E/WWvgXf6N2JTgpl03lHpGAIx836gF4HXIy3xInwCW89QGsNk7C6Txbrtwe8JEsGW+zKmdgvNkQZ2PRQ2UY0PRnK3GhFggHBX/5Z3F4bU9g2bp51LRZ6uG5gR3DO+7o8KhMNQAsqOM057PdqhPKuhZGEpmOI7k+lwwGmNMhXU6qwjmrQYlnb5iFdVQYtPVAYox1ut0K0HHQ7oaARS1V3qLB+jJwY/VSDLZfQf7R4MsaohRnR7uuqyH+R7tzdMXikaXyT13cFcBP0FMgX8btYWCJ0ZXXYJ2GXpHgT/5XgCfZhnrZfvpxR3SI3tTDeXcMXHJIfS6ip0PuxO4OjaNB1PmyWzTA1haa0ifx4WqmORdpK2MUEYlcITrUNsxvbsj2Ii8N4mL5XaE9hT30ZTenk7pCPduuKBrEJxbwPHOaklfjVeZmG+/rnNI3QlrZCypDFSlsTI4iWxfcG/SAAW2ndXDO/XewFp699cHGa0UQDJCxgftu3WaPFMDNbqrb4Ezu56dD0kBBExEo02YWFk6WAAYdkm7GFNiH2RR9YSpDc8AfWzST5xtYs8o0H8iSGVqhxXzHzW9BjFcmhvNexNLGKHVnBG6uahcvzYN3lxQ9M7oup3AJF8GhbXyp14mxM4oveTqIRXBieRfm2WNBO6HDrhRdOpotOine7i9gH2JANsnVKdfDurCikPV8drmk01XJdXZITrjIXFxhnMMA6V0Lvcppm253OU1byquKwkT6HNKR4ZfdZj1Tu8+bDtUmqr93aOhrW8ORHdtzfWWwnXgwMGqG77R6a9AUa9R52CKR5pux29K1d6NVvnRO6bdlNqxQu7y2fCy4VfnJHHWkld34clGBGWis2Zz2cHJI8svm2dwPKxr73vNuXd47NcivGtkyhq/2kaLjXq1ZiQV8KWY/+gEF/vJq/sIiw3ppuxp2TM501+a1i82kg/k/3JQQUxC8fCdn5+l/1cY/ncHM0R3UdNvq/uI/BV+xOkyp9wfCl2b4xLlt6vW63tpDMs6/l+7UTM+UgY1WDpZlB/kfs9lvDq9cpfXMZPw9kWFLhcOzfCk7DTIbRd7qxqD42FepMTF5c7b/1AocPtChOUTbqgPnfwBbtkjTs6EwP+DKsADpHn2ngvp7OBUJPXcV/KaMoSz/Q7UoqiXrz47MHzNpchjUfz3OyGnIh92j2UscpueoG0Ffw+v37uoyaa32Hgl+zzo7yxP7rmISlUtfOOVZF2+i/0PNZj6Sq/jkTLo1Sn8Z+i/OOSIR/KZTrlWMyZ0mOCldDinM3/29UtWqNQELOXuzzxjv0g2oA+P4hNRn7r8gsVPFXLF71HT7/yWJzjGbSx0GXynr/k5ylyKnFELJTZWCppgnu1U0NXboK1h3/ck7Ti06NOLP8AH+PgpaTdVlfhBaRbsU0nGS8YwVnV74W1LaGLcAO6EBT1C4cY9upoFqIeuX6Klm9sd3CCe7cRUfTxyk93Sozr+rOyLSuMv0EAfboLNdKqo8YB3zcrd3w6Wx6T7N354tl71HJnlU9yFhk7c3wKWiXyqZE3RTIeGUK4jh9D2s5JnTlT/Elnm0t+/x6Kr3u0VYdr8Lu451uoXNKfV01X8lftlefzyRYMAhdqOwUdWKQpzkziEmOqTy5PjVRCnTsVtlGXC1/lMa2a0HTG7RXkgZurFR+OPAHEjB3QxwkcR+ZgcyHoj9fbx5uTtn7PxXr2ojXZwJkk9IiTdVpAVm+J5I1s0WCW/uzQUbotrt/UhyhuFwk82HnjlcWYT/qsvJ5+OaztOjWslrFxTrTA8wH/4gJG+zYT/4qEZdqWWNYBx6WsQjIdrd0Sq8ND+RH951a1rgXs2nPj1LUSTBE4v21fvA71N6anFL5FHaH/+zsH3T9Gu7/ZvRGWLya7JdbRzQ5OpZcd9yQPY3L55YBLZ2gleuYSlzl4z9o2CbMeyMXZ52joVtAs+OTYG3wpq4Pjso8QubFCAi79SX/CoU9kFkBt45fYdfzinbMgx9c4jmtPyhFIQeaCGu27LN7RnhadQQ/Wvjd6aVDR++LQvmx8vN2jNhh2qoixSAxGPepeEDV8bYD4QvqJAzFxxSPtYbUk/f/gRNaIHFCs3Zo2gJVw4+zV++zC0mIQTKjNUQC4aDXR+u8MuH+bWlAPNwmdo/9SdvUQ38OBxRv6D9488Q6K21WjnbidSNVm7HtqjW078cmlt8N7tmE3OfWVf44Td43BdSdsmhmeeTkl+B4+pbmP9NDK3jeBNpUl8ZTvUI8x3S8I1qoYNUQSkr5bWe4bU14fqDFY2uyUfYukAIHu6W9xUTPjYnKNrkcmFX/2O9uyLTTjWS0mX9x9XqJlxVx2sxCwcT4nfSB0qxeUXw5cEobhNcSWIR3BS+ZQzf7urJ117bz3rjrYttGrGTIPfm7bye6VYduvclUfj80uZ7K8OGr3OM+zBcRWLTJzx6PjaBO3jVZSVNvg4TbphFfarKL2u2Uz0Ld26gIsL4clrKrfWh1E4usQeL8Cle2eOViyxiVF6mVz9PnPABcubAPewGvbLkzDbZpDbkMvbHWnBKu4eX93CHr8zdC7kbA370P5JLZ13fOyWPy3Zg8a5jeQcSy6cgewchLXTfp58FJ4Hq/mGZFdjxc9wZo5zPUs5giu4P1l9PHksRsP+S42yr6g4Gu3xysEVXfUx3wvdVssZHypl5BzvBXwNpf5+/os8UvcZlsfZetZ9hf0NHf1wxRYQUtRaeW4Jlf3RBvZVixSmh53LjenhJ/hG/xFdtJyZYEkEewovd6JLrJ9qLw+PJZMgSNMxdBkwpqtlfikNHr3W9KnC3QG+GgMbALh8t8yzu39JDGa1sWzCkuDWeh+UA/pY4N8gIOH7nOPQJdAOfTpTt57WbD7jsEMhlAmzmBkIjx21HTgX+Sa2OiFYpS5r6Wz2aURIOfnq3Is8YcwtkGdqPdxj2BY3RVtoTzpb+tVtOWWgDqR12fDh4hjYCWvvsPD0V72QBhlw9HKkh81wChe+WnQQyJkH3oxRb354znrCIHj92NDdSqe4BNp8aTdIQznKAxCbu5Q6yOp7jYEsRt1H2hHs1gsjHBWcMPw+iG44s7NxL+vwEtTNqSBwHgVWKQxftej66CmA7HocY+prvZ6hq/XTyYjT475LQM43UPAiD5HQDAEIsp4PawWvvwU8ebdMfXJ+3Y3JQJfYrpaOr91Ldweg7xc7a48PWBkdFV7TZOs9eDSq7FREzU2ZreqWgmFb+ibacQvo/FULGPwY+u47fp2qaGQ8UU0EAu4yKFNziiDIfD66RI5R7Q4BmpJ+XsxR5mPvgADRE2mMdtbFgV7cdWBhuEyOh7Frx/WXyMLpRuOCyqPKjqrMB7FLNRqzFDY3lCnQCUFMjvEgzHTkOfMw5qtFaCWGvaCXOwCxHseHvrt7XFIqU2B2OIfG2a/cqrijzkCza9v9gVce9uGxDqX1SzVp6Odv1Mhs+LCLzLK/BfVQStU29A0G1E0ItLtbwrfpeNNMhJA9gx4/h0J7llqKI8s4C+ATbme6ah/Co6VRgd4ugNm+csMRyQ7xKoPp++Q9ur+hd4u7CukC1VMCW2ZkDCfibq7cil9+tV+C1j4CfWvcXfuR5TZhfoOa/I1wg/Yvh4zo/qNlMxXbF7l6G1pMgvcYtvQo+y9Ud4LilT3MrqudSv6B8pNqQFjwdnm6YWj1EtDCpz9/ENiI0Qb4jWjdVgwmtxiH5spv3ordc/C8OPxuj24U83r90vhDgviQnR7y/9qqu+eX2qQ2D+PmMqOtAeVRun2F0CVQAiW+nYvYOGfLEU134IuBwjs4aCIgMIyE3NaMGyjOKVniFQzhAKMq+GWL4qZqBbpldynuwciBA2aSnMj19su3wZfKagJ/U6anOz+co/BzUvDhuvE11/etNXuifSa5ZklxR7/9NWIjInZutMSYiVjfZmt90LAr5gyLs6TYDZ4DITbXYbbTQfwrD18pKuEAX2HUviT264qF9/r/XxoyvzY/OIsan8ANSaJlrem/tCj8FBt+kZN1fc78K425ljyNl+elIjsb8T1G67N56vdZ4anmz1gRaV+mK/HC2ElGoz/3trOtz7wwlhTDDxFu1NnI/K6PKdLVetL1wXUYLqpDqYHXKKShHmtIFOifshA2cxqW4QJVjHQuDaZ7Tr6iakiQS+BqI7mN4ubP/atZBBKIcGRUkYBfhR2198oehZUbNvj/TJ930IgMbQs5p8LBb9BrvvSoU6h8biREEutCnJ/Z35mCQ99uTVdAAJfZjrLoleibJy7eOch45Caa6jyZfGjXMYAoWdtIvU//axFKrhnXEw/6iLNMrqv4/9K1ObNyu8OKHJL/xUN6KYFRuBh1vwKjYJFxeshQODJZsxnSx+37BPHJQiMmVfiVVY4cTSzZFwlyv0NTnj2k7jWaxDLjbV3nyuQa67Qx5k1aODKuIkGmkOrkNsoUFm7d4y31YnKVY/bUtjybzG3v7Gpk2DNrteLNRr8kanflOd0pYosna5v6kysVq82Sfukt87Xs0uyIhHatZRmzvanZ4PSxrAyxH1Id8PEOxFfcjmm24Wk/LybVcIIeH7ls2J7VuFE+3Iqkgy/7gWJcBfYu8H8NA8LVjIjJ+qSDUEzcZTWvUZYwJbiomGVSpnP2xY+CPNZdTq816UxRvp9AgwrI4+kA2EWhFtaZOp6soGjHqtNPfYg1HZZFpbGkdPsTdyFq0V8yffy8dtJHAWYUBE8K763wpzVbdkBUxgJudm1I6Qg0eumW5bnsmMogRz9J1AZRGe0Ph5KuW9BK9lkZofEVIQ0QpnLV5HmqowOZtwPn4YDE4qyeuj5l1gZeGE0Jrnh37poGfNXRScD9VLGvlGHWKYEFuesaBA8gsQARhRMpIbXVM0JYQN8LVvQWhjmpzsYC7RphnVz5Jc3h5W6AVRNlaG57VE9L8Iq4ELAW21fVjSEuPa2qOlSexjmWPdwvCaeVcOfeugI2u1xpqpX1h3xsTaxjCReRePiYW2/rs5C6yoAc+LUWwbprpQt4b4ly0whXeTPTjInwpQ5QzNoY/b6CNHgzK5+Po1HPjaZQtEn1sfnU8HxUQDjQq2N5mtdXGNsRWJg1sHqZm39cGYJu/KykvQyOS5KY6tVARkkit5oUQ7I/8rEku0BUI+ZgzzK4hYhORtD+jZ+wt9QDgcEeNNY9lQI7HPQ/pMKPFm1d+eQNfbWqOzLaEq4bEE1jtCJUMY0tM4PhzePY6grunB/J6FyEdUrFEqMY4ZfvdEBl010lpTbgVXdUrl6BeNVDwLiOqEk/uhtcTV69qoOTviyzbmZ3OiQxOO2dG43fbH/JhYLRYu0k3W2ro+antZMFzXI+5eYpZvQsYsWEHm0HJqO4zYyan6mjUdPAkTS/LpJsFORlcsxa582UvJJYP8mMwaS3pyvNbvvdFLBCfYdDOdcNHQKftJ7e5vHwuMo7w6YeNb+symWN9pGpo8YOUau+65l4ugX9ek86xEcY8ABHc4SoTgIhd0ajBhwBcDXq6PcUmEjtEGTDitAcIRWQ0RqSQkr1KmfdL339QD2F5uhj4W5D255SuPxutueyH5/6qfKD73mVwe63idspIX4FdZ6kRquMSizLQNT6rD5OU6SKq5mqLa1qD++v/Fpwkxu2bnhCdbq63T8el+Sb3ROCNOopKbex7hRzMXxqr7Kpt6o/msRx0wTtOtxBDn+7E+DVOBiuRRtSDwYxD5aV95VAfIj+v8HUqEPhRP93gXkT2mQ3RgHr7JXjiTQHpjCRRhb39/4CfBoX9271Spo4SXpdiFO9muSqDpDTPyeos8o0u26u4HzYtmei1iXLExCgBlvaaBvWMTxnAQAV4cRj9L/qbtmf17e+0c/ChtDdzLBnf/l4Vt5esOok6czXwhDI3vcyAehwBnBgwNvHBg63yz+l8ol8fQu1udKEr/i2O91oCfy6BGo7iBxAis4vXtliLtc6Jh0+2ZRAti6KKiPpAzrfOIB9YCf+ny2E/38O9ffy1KPmcl3GPwX0TaG+HtvtJZwZDzu1mJhqTyDyevfMB7cupscaf4+m9YWOuM8t7+H+jOkjJV0HFivEpTtYt45Tdv/VY8F7LgGeX8FaCcm/tZ+2rfBeVIBP4scvNSdz4WpmvvhFkXSu1dj2h0Jrj+2qS44lJ6V8euP0hKeYTUdUgZztS6p5+ru8jpr4Tmj+905S//Nj1uh+E0vphG0K8cMEfCqWT8Ugxzc+v0U+f2fp4hnzCZS5/Gpc7EhR/+rVppBvBB8nDc1vg3Qt37xd8wv49Rhpyz3+AsfwpHXPi79sLECPlx/8Uohd+4rlEpewaf3D9n8vW9OwMH2/ulX0QjQYJajSixkZmEV1vvSjRH/8deT++FxoudnoZN30+7Elc186v3U5YYQ3//z9Heb9Vcqkh0un+wnBP6Tu//LKmsPJDdGOlueXiqGWcTQmocWW+Q7PekbJAS/Mh5tHPP6GeezIlTUnZ3N9twKBPlZQxy+5WH/82suqjSvUDQdh/YVxCWQ0qWP8G4mad168F/wpksSIkF65PyWhRtPj3+7wCmOHNb//YMAO4X0rRuVDDTh5qHBS+bFHeKAqEBhmBbX7di3I+CncBGg8Wb/exw50KSSVX2v1BY/GVRQ3nep7Z/cfBGT0+931zDrVvyXw+g54DLfpz6qqiD5mNJwa1D+Om2iUTcCv/bsJsGTQntqbnKiBvKVevFEYOPHYQ6ALJykzDJQ26v4MTMF/3WagnYd/DUuKDftdy1HPfbU3Q2gDFX8zQVYE9f1uLI01+QUASgNdTXVAXhqDVRElFs219pe2DFr/nYBc8/rYSybfWhhdmQKl4rt3MOBhovfQv5mW/VHwYvDjN36sb7au95lyiUjse8O5in/z1/pgHtPW/J01m8sKuCcsYgugGgNJf6ttupwXPnby2/B6ayR4cyA6s94rMRtFlfMaMI4o+5sVatt9lieGWE2e+xt+TqjSxoNYdkjEX5vEK4wM3vP8Yy/j78zyMSMpdtnx/yxggrJWKQ/O/K2Cg1WPQbIJdP6TiDundDGMHPInp0HOeqpL8/twZPo1k4Y5PkdGGOOnKiP8s3crH6I2wyn+mfrPP47C/jSmvzZycezp8kSo+p8EQLSy+A+fX91JGrIqit16MazrTzlD1qQMiBFbb+jKCPar63w7hrHkfqSut8EprNnknmz2FxRORy4DLDklnvujikPL4xIYS4NnmTJ8ia3lji9lvOy8xI+rLnb/v81Wmz0bO/2mOsJS4jpYRRoF5NfOAmEWOQUiJVDyy2/yKUAdMcqmLB5EOHGbKLFzE4M20fc3IpLrcpDu8jsapTB1a1lVmOf42OiJmuw6p1i5E+u+N7Di4RHfAhHg7PAr0wMOsdkCQwHj09FKg+8jZSXALFrmbNqpy7ynSvT1xr4A8Fq9TWeXJkzZWFNCJLls0oHSo4QIPJk9d5o8A191BMqr9a67YJOE7C1B0JpRuZnaGs3CmorsAnEyLxRYc/ppR7KmqBVWjDBq8AZjTdDbqKPKQ0E4C2h1p1sHGdYKKxUqXr7HrbPNc+r9pkQY+efjp3dvjHhaVJkMvLa5brdmR5SRGCPKtuvEOfO041t6NmAi+xsQcEW7jlNeBaSsTD7MhtzbWD3YIqg6PQq47EzKocXLiWTLdzIGkkXKzPPVk6YHAN7eOXxTUfGdXSQXdrf1IWJGBzIAiU1D8HvvqQF2eI328Si8Yr77N5nQ8+QK+uDFe9frhxxTn1qREwHqezYUCwtVZgYoM4o7jz31s8jKgKS8+BGbw9RWK2aUCN2NRWWkLM/Z2R12o/t/VGYF7y1uNefXJofENDK4ST/Z77lf7FUKM+qkCKodsfhY3VSvQUfG/NLEBDqosAxp/vl2WeDho0YjjKgaxwxt+S0GB3iwnOtWgF1PEHSotsNCLTSjAwLBx8W1fOqHdmhMTVkk90/qKp7r7lEwGwpBOZNcD5NNMaMsY1GbmBs5AwwUT0bW88j8b0MwAItHFAaieaYAw0SHqCdcjI/WypaquqpdtBIIpC+hvQzSJ24h6J9WTvGhhwD3EG5yIbvd/WLUZdOTbDrLhHUdjeNtKRUrNZoSaF3fxOzbE1OBufhR843z2BcUj727Heaxh5268ssOjrdd4x7YnooDd6crZKHeTP8crlYn+7dbhC7TC8XneZLulRliSZ6UH2ZhOgyPM7vZI8qhOZe9RcYZ0B1ozDfOARoRWqIYHgdCLYznsgAAg2NDbc67jiy/ZtkZisgdtSL3MfodK3L42GHbpuR1q8J32Kl7GhJuRuFbIwd8BnybbrRINNk+yFFmSLLfhu+39ndz/VSzPGn20/r5qr3f9FFG8puaLz5I+/GBx76NEdmCE0etwctS4aFGhzs0cniGc/4fA8EZZdO7qjDcEKzF6nXyq6tOg0D6FsnlJtb5rYKqQY7bLn31LsEcjnWQ7PZgS1YmPAApSGO0EyxndXWG5//pbv9h+z/B1s0eEo1j3ZfdTNzypURFfd5ysmwkJ2jP5IoOeB1tvvkfU5HFNdL5Or8U1HQNhLc89+nS+z5yl14vLiDbp38+2ZJb47Aoipya4X9v8JKmpBMneU5drxH9ihpIF43DiPMlJmo1UfncA3pRrVQlsZhVw2IaSPr7pDg/6SuYhFeth+J6WotEeuK46uCoOUpevGWfJauFJz3lKVSg8V6Obf6sy95nxU8lR1m4FOsxyXVpZDcPLzWTvPNAfpjQkwyievMfZxmyPcUMKQVbaeNGmbuiZy5aj2IVPGMlMPb/vuvuZzXMEUKIShdya52G1h+s5z0jewrHMRai/r4FO8gK1LisMWIl/kEdtXAVw1EVbsvQdq6H1aRr665UgjmhJmULWSTn/L5TB79EtgdvqcutX763YNnbPIyzNeNh4Ls6T7TjWKcG6fPxiE4NZKhuv8YINQ9z9zohsBtRGm85aDYSKf97LW7OiwY8am+8sif4xkcVeJTntA8liKJJOvmZld/dLH4h0HayjBLcLrIKReegttNF/RoQinuj7ePA19QDng/7804lp/0B/v0aYcGInt/bChZucCEhim2HLLXyQ4lziATIIvle2lJyC9lezY4yxJ2D1n0YjtUgRNjgGPXyWz63Jjh9R8+HydoijD+c/4rdOGoO8ByggWdf5PWJH3QqNfKmhljU4Hnt2Q4KAzr/ERGM6BcaUKImKDien26V2DkjtgvT8H7CZ0o4Hi6xFb7v7Nr1u00DuoaiqUrWoUijl7rym7eeGUFCAxvi12cJPndBewtmp2N3vYQTxl7NLk8NMqGh+IesVV331BaPuUOBU1VYz5xsCvSjCi/hxOvp5JSFj+4A+TUBdQN0R9p8y1TDbEzWyvWDC1kJQahPdqj5NX5EcYmC5w/fbxf2d/8hwLiKwPHaKtrzB0973JTqCmgX9AAgS4nVLLr+XSc+GeiW+iNTZMMaqtyj3PopXpPqJMgUj0rCBxPa+p42zjIU6BGNjXPumQrr225YS0Z5r3e+OBp3NZK+zQZufcANYAzcA4zk6yHJwoUEsJV+fYvgFHq6JbRvo+6HQE+exmCErhn4j3LqTy9CN71bvQUUqX9dXX5bs7ZewNCccZplPuiAPlRvFke6C+lZqAWfDw0e1JMma8y3C9v8TMKShNb+krN1t39SNd3T3vIJmJ5K8qo9s+uVpsZcp6iXqgT2jhrN1PHkzcxp0ehQltYMYheDovElmq7HEkGywhl3mgJR7/M4fhx+7VgYrZVxGkN6DI0uxKbiEoNYINZVCxjftgE+ohfLtAlSnUlooVm4KJ5pd639tSJeraZ9AqIpb2/NHUvJo2iULb9dBrUx0oUpLqZbVBtlJ8nuDzybEAENCcXM0Fe26izIPgQQcA5oLPvMvmpaDVbvMx4PWX4XeGULIhdXF4SDOzM87GbgBaCjyC3ym1zkNwVciN3sW1KmogUspmTdBGallsL9hm0rCnAlI223uKUpIRIfXEE9NHKLsJTKoewi2S5dtEUcpaYIHhm/CZLpJtMXoge42P0sRLVGerostpcFS2QDOxv4jQKEXuOMx/FHy68OQIvc3A6+PuDxU5MgRAncPvrKDVfQ9ikqxm3IPHThdxB2gvTO4oMiU5l2cOYxXN6FRvWUgGjG51lXfleDCeVPf8gHSAZSniXN2TJfmkYYSeXXNiNI6uCRMl98gW3yjT+Srnt2+4qrIfMyU5Spj68wg+XAx7nhFnUdjNMURgVHMDNcwIdoupsE27WKuYFnDzVgUSBpgZ1UA3IIuYXhcQirkez+05FVK/o26o2rnm7mHzrA7l6DgLKmaEjo2SwwGWjXGIoVIUZM/2j198UWJFxX4puSWUjrhJ+BmFG/eVMUILIyUNg/quzrjURP34dMuVgLr1crNYiIQarchDa/C65M3r6tK0ewpSJs6oUIz9qDpQ92pStMlseOGPP0qsQX9rFHkBAvt8hUTC4HqW626feQxjrTNR/+uPwKx0N/vOwUe4XZY2vW7q063Tcijjddnw+/I8ut4FWt83zs3c7ahpX/og5F6tRVyGkaYNDdtWip0CS/y/hDZurFXRpP3NPL9LeuTfQ8nC2i+csbN79/oG4zdcBJ1P7MeeipCyDqSRUFKE5FKFGRGRWM03J3OT4S28YDzN0SySniA/ES5fMG0bzeLZOZmHwOch9i+g/IXZ234zsCPJ7SBqCE26RZzv3uYEhap6P2kHmTlXCcOul3d03BHw57ncXrTYVL2gAokAjWetXhj0hjnY6Z2ehnM9OI+UU1RHdqjCKm9BecUg/6wxaH/cZ3aESH0G7CjFDDUwtpAr+0NZl/zNiZVTdbUyadS/J8bfwBOOQpHdULRhkjLv0uXn5/LmzLkHlVZyZxTg9nk2NZ+0cX4NWJnBLmaQSqhqBH1zdOZHEo+xX2/dFK3K+mNOCSLUUdnu8Wp0Rxc6UEsXDkxZ4/QNdrU259X8Nsj59e1IKin5PoOgvHaLb+A4pClt1cPIjulHw41Fi040vX8XL5GeREhc2b5C9bAPf/+b11+owEJWqh4gvmWqsjYj/1+E3NJWmsST6NxPEs8ul86IbvvyGultIB+bETaRrWom6iKO9QYTfX7a9J7xLbtQqTiTP4oaRlhUtaKZfFq8PHf7863GukZRv5sNv/3ucrxr/8rwaTrQhzL20WXlaTNFALE7Mo6WxB7qNu/4ylBJG8HHqM4BTx0ykn68U7pzbCNBsz0esb1mHqv6UvBEnnMdL5tFMTep8bpdf1xwuB+wlzcySbxrPosBY3hTpiaVUDCHAmjPd2em9tS4WLQgDTT6SIiXxFTVloSXkmeUWcU3LSNVvCb0Q4sfOgRLE2uzhqIX+WwIrJKlhoLQB+d5Eg5gTb9LkJTDrJjTBL/3kg4qF6d2kBYwEJuVobr1I3v5sXLgYn/n6l+kJf8T02EOGcvk9roysUl162y3r+TYq18GNU+j7dzM4IN0CUq09B3RPrjiE0/J75J/uL+uv3N1/y8jzx/Rd+xWHbuDjgsKxKyDPcFPzRW7/f80vLp2wA+VX5MlXVZ4YQ98a41AHM9G5eVQE0pwZzAQXEqK+36H7oiga2TZ1DgiPckI16ofxrXwx6Ll7Jf453LhWyd2WL57Wy0FvRGeRn5WnNOl2hObjYbg/H+tLVB9xQkOQBJ+W7iJ73PYQJzY0grCcv9DQCGAwpYdzSyfEXZdsWQstmYA3siJ/LE3T2L5U3++nKVTR75YMSo9qm2+tWV4Gf9qQr4NHvT7htvgvX/qW4ze07qqPW8NFBTNsM3Mj22nZGz3f+C83a5jORouEC+0Hbz7GS9sZIy8c2MvX5Q1Fbs75h8ZmLMevtjsTrfzoxfefS47L4TVmZEOjLWxcwAuef7LfPpvFJsb54ry6T9Wfu1XPaKIHIp9rTbC2bavd9xDXVv79Gqwh0bYO/TAABtIKKAFfdeq5tVzQPk7ni4ZHR4FnArpMNNXvIQUz7BGgB7aDmrN5MJrQQ+niGd7+AyrV/XDlzCLSM1Fh27fe3cGyV9NDBaVmdg0CKgo9egTZYql+9VmmAsc49BHBPRPmg+W8JTKRKfenpsksfdotyV30vU8zNNLWgg0MJR2u1EVpCGQuQL1nBrB9+hdZWxHbhHv44WUQtHY+7VsohcCt20BBZYFShIyyTxO9NT5g4lEI6eLQEj165VX5iprqOovN88xfVbk8/arpSie3qikl6+DwcufwWKLM5ghcQTUPI64zr9cjrjgckdTfGjlbspRGh2vDv0wv6FmIyFiZGq31nYMhUuaOfXzw+Qzv/ICuE91wiPODXnK/J2jl/2hfz3Z4+UrKGqPX8nSLwyRc77CacGTe0/8K8+Kry8f/A4Aw6pXF+wqtgYTqNk+QyrqxNZAhBU82X3y4BwR+mpLiU3Aaepk2IBOD+3pQZYUlkDyqf+Z/dOQ4GOqpDGqboC07Pb31svhz9mX3HKa+ZhzaBZ8yDRdPaV7a9SVr2uReeHGjQ1osKjqGnYCWvLMC/pbIlg2bQpSKlN48ctVhwsuFRPGwE86w88eh+Oik1ahbDkeBYkXCvHz/jvYWJBA5nK6Ys/Mi+AeZOVO+3FiKTuynIi7NEK1KZ6gr7L4Xh7f0wFCQJJdlGgcTOKlizJ+gxMy/VSnDSD14cogWpQnXFkc9fNKjjYso8KKg3Edh8/g56pIDrFBOvyc+IsOqV4GED9foPvhzeayWdnN24gptHF6V4eM4qSHOq6cLftqmVFCBpqv2oiGQPk9Xxi4S1sFlJVfZqZkk+P4VYyGd68n38iLO3pEma/OYC5FHRVGcI+4u58ErgT41cVWIlf6/nzF6/grnf9pu6pFgJzv9B9o1bQVe3NSUw9hFMHf7kzMLAS0ciQwbilYpKltpAhtlhGx3X6sm2kB8MZSZceih1D/1CfvhVyDZw7tM/lbO3Rqa7CKbQpoSu7j/Vs/rV++OVSA6RIdlL7SKrs/Z97+OnP9TK6zmeNVl9b0lg2Y+p5G4Gq5kMv/If/0eZf5T5v08Z9DYwYdwNY97XQZtPos8lFUWKaHRJFoLGnBU+1Jh/GD6vS+2DFYgGeCK8ICKLdTZf2O6H9MUz5uncHfQQqIX4TNhfqowPiOROv1QoKJQwiQuZnIUK1+U3nI3EmRt37+5xoO+9Ysvx65PMAHXnY9pqO5XPJ4rwbeHBF/5SL1xZvJLGwvs1FGtBZUoeHfzsh4JrG714Bdr/As+/zcyXYaLbUSMpIpdZdbqUFpHRutBODg+YNz5dPEb1e5oiKkFkZSDgOkYN3oNBOKzVvJguFVcXSIUFNp6++MGQupBo3F/7k+bWlFD/88+0e5QnzU+ttDafYBp3vf1kt/yKoUQ6SRfjebEjEA1ZJaSitMgpopsrVyuW7rm4nZ7tQi4KzREDWjaXRFnXVe0RkedrKqKG9rL76r1OpIrcrWktBkZW7JF3VZTsDBHoYGjXX/sZxDqk1/w0psAVVHhGa4Ns8eEjpdlCQ6m/IFAV9L4y/flDrMdhu8mIYdvk2AWd2/Gb+TFbtYJYtla6DDPlqRRR2ZhZvis0UMxBQk/9tV1pG/Tqx5x5byeKxjBjcJ+jy2+d1shZuOCnHazY6qYAt7VdtQoUqe+YwBWGGal74DojUQPhDhQGOiCP9tdBy7nzMsF5dO+9YrnHvdS9D23RAyduppJAkamXvBaAiVxht4EokZ04G3FNCZ9Ph/w1vmMNCCcuHrRW72i6nI2DTG7T3fNrMQmx/uTyWwNObqZnxiHbFU+MHNCsC9CcxU8/GspwAfjt+VjMwFA6inElI6bjvEPH3Z+ip1vEF2xEbGvebtJZUiaiRP/HugN/mwEjWje5FWry68NB7gfxHx6M+oj1d56AFbx+oEV2u3/n0k8xwFBLN/l143NVg1yeXoDwNMZn25HuGSpU4NyzSin1/S7aqTP6+Snxiln5QsYntaNWRdw5qMdf25wdr2RZ+w9K/aPMP8r8o8wSZY41rU/uy0SOZWKlk2q4P5/GHKDPd0DSVqhlLqAj/iSHkuSdTaDqjve1IxENfxKewPIk9vYoXRqZ+YtjmzcWSI6bn3RCRGyARF1e47F4uDMknkz5P/t+rYpClrKmRlvg0slc9BKqNmt/qA33ltOlJ+rRE5UCel7X0kteVLvP3glaergl2LLo5FUeS3WK/WzeF0tvLPlofPbSr/9M9890/+vp8PaR3EYF6yjBUyWiZCLVb4g3WRD7DAT9lAFokEwoOkWPTPh4RlLYjaOp4XW0e4zG9pBEMiu8j9fJYz+1+X5pEoj+6CCVkJMvWcOvLNRRnywJtSeqJXcp0XOEYYp5qkj+UL1P8KlkhsHhl7UxcQmeiEcKeotvFDmf1tj+m2RBkamrJT2UWuIwva+cZZ+kk0YLmVdW27O2+KJXtO3RXpoR5mkKzfGBC7tbnG0yuT/8mhLVCeTusutVbUxTTgi+pkHHIj+F+47EVHD/t8kn/cBPbhFbetbXzewmMzmaNIT/HMzIbnS/jjKmrRghf9pgSmTDGqas3Fzn2VXdzqDDgmnyClXE05RwA4wgPdY7b0KTHUHKv7OLN34+lHjk5gVrHCJX5I4WZMa6RabK7ZllK1c77mDsYi8BjQlNGUz2yeu9zS1yp4M3vjn5/owDUmW+HNCBWn5H/+KJM3d8QnPgBsTRvQstkq1rE7u021vE5TniHsK6bVWne8vG8HGZKzcwPC5UgVftA0W+2RE96edJEyeR1Uu/QRYZ5of3TD9S4SasVMoDvrmzz2bZj8tvD9BLf31wJM7ZxIqdiKONUZ26P/UjrXTltbaad6dvV7ybSO6T4CHdEgOrWVyzj4LzX4RKqm/jkP2bDnrbzOANWK/HAezDpuIjcVG5Iir4aUrw4ZPvD4IRzl0kUt2j3Q9POkzF3ajQSWO0W5OY7NrQTQYoYJEAZyX4S1c7Byec2HynmdBN0I0vvvgQffHmSgXFy0F0pEFnGe7SCHJ07+YWa2wXrPDYqm34poR+p4o0Pn56N01lxS0dACVCFTyCTK6Ju2dJ0tfZnqJPwm003+T8VxF13TJJdG50r1qxyMP/fVdtUWWKIZ/h4aj1awuBQ3Peuq87ipG+jfEpCGPN+jl6A4MRv56KhAQOgFvDm7065rMyvEqZMA/SfVr/qPHmk6+rBh07LFz/nGccc413rSHjf3Z803rsn9MlZzqu4s+e20e4uPSCalXK4s7IhFAcPFD7MWyT5194RR+Z04wWCcOT6ilXC/+NdS/hneLpxK5rSgrofwsS6vQHuCevBXHQGeDueqIyMMpSYoWxKVDHRPZrDrmEvv+39IZjCO8ipIM2oo9C8TqdmTlZjlSTQyL/jc7hhlKKJY/vp7cwcIMSTFb2vfTvNJB4JQS+RRn8m8j6e4Lpv1vx6cuExduqfhhksx/x2gggP9I1MuTfRXJ7mTB51Qw/Jq8NnkEoFKDO+B1JaNd4uWGT018FsMJgu9+5PfeVbfA/931qMUneQ2hJV2aE/SXxixD2/64PBwMdZ9xXKs2WSpl1Xw8BGxcoK0mnPx8/Vhru05ivXs00AM8mT1mI8pwsX6TOj+FAEr84xt4vJ6e6rNQI6WsqyYa7JbnbY4gJ0Rz4epXN/7R12MkU6dtTnZKO/TbtqVEiPevFw8vsz8N5qtL6KOdgyetTlPy5EZGZi83sYQD4EvGLiIX6Y5J+c14vij9TTV8YEZm6TElqJLL+Y8/vy8/19STM16HEpdUpMeMs2aioQ/JNd/L5Zd+gyYb2hQUSOFpARI5XqJV4zp+XfBiS0mBRS79t4k+fXqgukM5p+hHn/RzWXToxX7YTerb5+pILRqJAKR9GUZe+D6SNrjJ12L7NwDjM6/f3h/9jX5xZ+lNI3fsl7zcsUpz5b88dXjj9wYgoovnRZ8kUK5EAZy2e8KDPXfOjf5ousDA1Q6t5Jh8i0awUZMRnDwlgID14aaj1h7opkYZuz1FfavlZdgTNehVi0oSK8jQnRDJJ0h6qCXGYglsTXRxKMJucFC7+nurtTGmvntqExgOFk1EtuWWTaslV7Vd7NejPFmJAIwOg3sKXCVPIWZOaNZEfQwcGeXVo1EwaxmLxfOu2n/hxdSZyrq/AQCwMjmZRTSTPFfJFvZmSj2dHYTDwp0ZPSXuddJI0FEkncOl7yUm840KT339OlBgMdiB+JLLRBamKone4AYANC19E4dU3x6Neoe4DGurbQuTkirRQr0HceoarpSgPRbRKeazTVRE9PgPDzi+PO3VDSSGg9B5jMp8CfyK/sECRLvCu/5pD5OMaZ8ryDQ68sHta5Jws/RS8kMSjcUIHEnNF8d+ZsTzn+fTpLDnNZYfFHr8p2YjHLK4WlWfSynOYAWCk7ta13uBBjT5OmI2mtkDfQ5diRKNQQkdT2BWhXYAgH5rSdrUda+Qulc6QkoKjeUo4zI53FRaZj6E7JlsptDabUpA54eOm8cNvrArK7Ksz9xng/FfjfY77x+CbDVD+GqrNQezdNMZ86BBp507Ajj2/toghVwseaEnP1RU8L5F0aC0UM2d4ZwAf9mxQxtydI6P4GOyyE1T+odCe2BGzbjE1FNHJ58WcHX4FAVbCU8vK1BZlCYX7zmZfqZsEJtfD58oXBuAsjla8EsA1s8/TMOgEz8L4Ab525oNghO4tCs7cZ4Ojnflhll16c+UGRfU9K4t9HiHVt24IwjxqYVCJHJk3yiY1Z3mw+uC6dfrN/mWDI26r94o+CqxC1eSe/9DGUgjDKL3DWBTIVLbWxpwExEquTX/ILk2dGE2ayeRw9eh5hu38vlgoeDYYMPwKm0oRQ+Q218SUQMLJU+vXhIsTgREaSiAonQuymxVFbquPTamHQ4/gppxxnQ4fBRvlcjOA2CmYLhptUbRo1UxcShhrsipeqc81ydsk+BlE3c7//CHPSyH4ehQev0GvnnNj+sOHpbOgo/h6yFP4Bdsw0Wo5xwSFe4T8yVyZZSJLY9KDIiS6RyNDHHpOhPPsh9b9Gpi1UklYfmWyelOtO4JNUlZOKkCkjvF77yjb8H6+x2RDlJwL7FL9ayoMRO0JVEoLfDbkDXNSlknU6Mb5iaMaKB7VDjnVAIC+w3+VwBHQJ6/7iGYid8kc/GkYgMVsqa2dJMgkgDZVq4t4LEwanZuqAWHZrJUljgaEMmw76B5ZWZHQiU+eFAL7bJsSVm7DN8YZbAyJPfMz1ThdFrgsQy4/OA2VsO77rZtG6HuHXVadVvQdwWYvhOQF+W1YtVU5kR20Iv5No8x5E5o2mZlmGfh1sr43oyhPLCiyXhgJFjVEdWEaHoDCC6D0x9C82PAdp0pz1Acb7QbNafXjZsrwRVu9dEDhqSUfOznFHqx9IzU/gQ/t/+3jqM3aGV5kXvBv28DAsyovAtZFUMFVnuOc3R4iLMncrA/hcdz1vDNvq3I3Acg500VSmCi/+DhDVcrR+qXl00Bn3JUFfEQXo1TUYqy9ua6lsn35PfY4UkPz6tR+a3HlflQXpXMqAgC2nLkyZVmQOVa9DE+bLfbwy7THnR1cAHU9/vzJA/WpCHVJfSKMDHbFBcu9NwTOBjoXiJ8SQyUqOg6w1mdQak5GrOfI7W41z4zYYQspVDSnVQ+zGO/NauUV8+rcKCEEz/F1TPy8yXmmeQFqF0EOCpwVKStuemJwIoJ8bDW7cmj2N6eapFjc1JtwIWhGA9h0tTQEbIWmOX72qFu+h1vysPlY1OLqc0zeqvq+1UrpfUfw47t3NQWUEKCy6B+vZcOZAq5bGCuiu+LQoUbJ4DkrEhc5MgfrsR2BhzgQy3NTFg7/mhORg54XKjWtf98MJ6YIUzBaG6Nxp6luNOlNWRQ3++B8a0BQAidMpA5nPxl/9TwSioYhLi6uW9swYULvb9StLSZMFtt8eHKlk33XsIE/P1KPAtbd7pbFTcXRDXrH3QYJzpJfMrV1d1NKPEZ3a5mOjQ5iF3LDWTBZVzFQOzlbiX56Yt5CpHBQY8TsnORlO+rHwb0wWSjQmHbVpcJBSNGizYviEu5Kn8wAGaXBGmOytFTDsZH4E9f+BTp/RyHhdA87o7t2AGuGZpbNrCkjTJZpO5D6bIwqopMyS8Xe4sqZCyUq85Dz3AfXlUqiGs00GLRyXgxv3pQ3LmRa9gayQyTfsy6Wl3t0hecR303iMxrQ3wgYQN+/LyX48QmmfTy0TgY9470/LJEs7fWH0hefszvZYzb7vUHpQ46KBALL6VcEu7bc6YO6N44ykWD6k/EDm92Nk7joPkRJv9Oq3XUVXg4+4L6YYA3PcxHJssBXcutxwLA8MNdg6HFhr4fNuHB0wKfuAjY68ERGxc7dtJPfu9DKfvw5WhKATN47GyimaqjrPbYoONSUcCsz5uNLP0/RIxRS4BnLihjc32WA8VgTWSqTvXQ1CWRgMxayMb/k32VnPaonHp94y1GVM4UOBsaRi/uAg4HPZLKX7rPQelBM2st2+3iGva/4BBMJ4qQqrN3Rp10SYpPadwyRdH4j/CkkRc9lMH2tUk8eQwZ0tm7wLrbwXHEa6zvFM3vkSlk5/jXQPFZ7mb+PaOqstLcmCILppBufaTOjGDQlrP8ML2FbT+95EjnfFyum4lBTs/lWs6v0ainVjWx8p2QUNWvEIq/Vv0j87IJ0pcLVH1xNbD5ja1t5ADKCNraoTt3NBdI96TEswGui3vzxIswNNPKTPN8tBua6rc3XayWRdy/tctt1NOA78AjfA4zfc7H410cqjH6nuGsXggFnc0vFI3AniHZXldh1FJIzVdxMVP/GI/iymdx6Fn7jnuM0VAGnisYpHDc9R6b4R1j7xSupYuY5dDORh/R9DmXFbQ0pV4M+VqgXTRUauBuzw2jLJ8eQGoHTE7qB7G6Ui9c8vocT3V1xdklOTZyVZj1pltPEIQgg6/rYFXIkziqNBRaHHZdgf8Y5vW87v1Zy825p366SyrodmLjiS7tl2+47u42M+6nghn25sQnHSwVpsYkYDbbRz5MRHTHJfHPAujBWZHcFzNlt8JMs2u0YbLr5rDMlYsHrfaTPcQdtOJrNNSYUo6rNUTRYHtMAk0FM/iPeK7n0hRR6hKCHEnNO9XxYVVDvGHbVQJfYuvf9fRXp1bFuVHgJKHPb8c8oVLR6ZgkoddomsnSkqcyQhpsfM6YWU5QYjGJ30WTIZATmZl/HgYOfNB+vj7uq46mhnNVGqLfXZLNqgAcsGidVZ8/usttvZMwr0bFp9CUTIJGVsTGKg8IdcDbQ1c2kIT84ry+3zDLFUrruX+NCnwtHEtbpNj//yXXYFusWjD/JpD/F5pXy0mmuvWTxvEm5dghay6ZgsG7ALlJ/7sWs+K2Qdrj+zs+jU+IGYoTg4+OU/Nj3KzTeL+OpBgsrqlGix1KbfdYz16XV4ti6xMlZfYNfz/XsrEs/XLP67UDnXd7nCgWaKTjMweUQA6M+ew3YrXwxsecAbTFzkBjhIN1aNGoCnILJb7XuDnzoqtIXxckQue9DDWL8/W8+zp4k+Jb5mtFaBTORC0e7I9NJE0bgXjIWhlpgOKiI+v16KdwR5KpdNBLgTR590ZTMd49ywBQTStmRW66dESDhmWHbzqN5aQu0MACoe6YG2CDoRLpQoZ1dghi3y6kqs7Fuwrp2il+E7uwW8IaZw7nCxASIKfeQDe+Q31RUH76TKQmXwPJ5udV+NiIqBNY+zFYJn+wTNwKPy8rO9vM46Q++l3W84grs77yBFH3WsL0bVT9IcDWx+pxvul4LTk9KPdCL6aUCFuQEQzw1gAAVGjt+2eN5MiqbB5WcBitUmCdnTQ4sdhanrimZKQ0uJLSFVyWxwc4hW2wW2ClYFnf3pA6hdv0gb7sVhyhCFTTM3UDNNV78UElSj7avzvFnGOghWk91Nk6QGyd+IHMvfsyG/4eU5w1O9O79Ba+1jGTrMvTZJTmvF3MJ5kx7XlTqgf3c3zROZRbQGo/XBiL+v9kGT71uGp45K3j3vxNbgsrjgLl5e2poRWC9xO53oaK/a77v3r/Stl1cdY/En6/rf5z67dT5YtbdG3rft///dj9v+uMPpWetvr+ui9db/LtW5ilXe4xTxHTZsKeFeqm7X9RngNsp5gvBJahSGav4yryfefcZDmT+3GZeX/jb6uG6pYn7zsX/vpzxvqr6iNddS2A6vjNtT9u5yh3vRIUj7YHpYNdP7Se3Xdf9KpuotEeCQ98v+PqaYmAx99Ro1/3jUH/Bm6LAqnbLnk+P/7+6Nb++8NSuYqtX1x6ujPsXvf/CvP2nBeJ4dm3vfWKst+3su2/F+ntynxy8Zvr6zvrfwKR8+we/MVJLmadn/Wxgy68GGD877nfb/Tn17U7stA9JE9bbvLXb8Dk3v/p2utTdO/fPnWcvq7u9vfZ2La8hf9+6yOd1d9+fTn3yN/fu+yde4pX8cx8zMPhdzd3zz8Lt7k6Z0tcfIrXjJ8cB26AB+pa7TsQrzv/eN9+6GlSkBx/qrN33avW+V2+2rq/NvS1RfMPuh7d81uxSu9fldY/+59XH6z1eph9+Ztvm/rz7yscZGeZsgpQYfF8+WfLerZRJnZkX++/Oz/PR5efWvbr08GjzrBuxJh9/Xqr/0n9+3tfY+1fbRObqzC7dlcs4f+r3nXeP1M+4+Sz1nvNzC2D3s/RyvYOlmfhLxdiLl3Z32i8DdoQqBOof6Bc/qnuj/P/Xn836+35a71vMq33KO/7bps+pkKKOgaHA45M7H+OxOvG3iqxO/lM/FwrX++wuqRA0/yp+eHbB1P1Oaj0nnsfXXK3/r5t+vvYg9zyhGJvnP8/b11d7ThOMAXZf+Sexr5y/m3v6W8W558/v8vpfGxjOpe93tHzvy3rL3+v3fd59br9T6ZTMmdfXMgNVr1HF2uG2hdyWwQy7LeOF+L9++6x0kJo7W5+I8de++v/r+1sf+E0bm+1Xf6//1X8btJ+I4Z3Xp64rlRUTf32Q/+u5WwF2Y8fXmR+Uvt6u/1U/D3TJx911LKC9R5cneavM/5Ezd+7f/4xHmKwPNfLagq7oYPB09XNZ55TQBABQSwMEFAACAAgAXRK1SjqoCwRNAAAAagAAABsAAAB1bml2ZXJzYWwvdW5pdmVyc2FsLnBuZy54bWyzsa/IzVEoSy0qzszPs1Uy1DNQsrfj5bIpKEoty0wtV6gAihnpGUCAkkKlrZIJErc8M6Ukw1bJ3MwSIZaRmpmeUWKrZGpuDhfUBxoJAFBLAQIAABQAAgAIAFwStUqNb62+1gQAAFwRAAAdAAAAAAAAAAEAAAAAAAAAAAB1bml2ZXJzYWwvY29tbW9uX21lc3NhZ2VzLmxuZ1BLAQIAABQAAgAIAFwStUqogNPycgUAAP4ZAAAnAAAAAAAAAAEAAAAAABEFAAB1bml2ZXJzYWwvZmxhc2hfcHVibGlzaGluZ19zZXR0aW5ncy54bWxQSwECAAAUAAIACABcErVKZssVV80CAABPCgAAIQAAAAAAAAABAAAAAADICgAAdW5pdmVyc2FsL2ZsYXNoX3NraW5fc2V0dGluZ3MueG1sUEsBAgAAFAACAAgAXBK1SpFXBuhFBQAADxkAACYAAAAAAAAAAQAAAAAA1A0AAHVuaXZlcnNhbC9odG1sX3B1Ymxpc2hpbmdfc2V0dGluZ3MueG1sUEsBAgAAFAACAAgAXBK1SknO5aywAQAALAYAAB8AAAAAAAAAAQAAAAAAXRMAAHVuaXZlcnNhbC9odG1sX3NraW5fc2V0dGluZ3MuanNQSwECAAAUAAIACABcErVKPTwv0cEAAADlAQAAGgAAAAAAAAABAAAAAABKFQAAdW5pdmVyc2FsL2kxOG5fcHJlc2V0cy54bWxQSwECAAAUAAIACABcErVKzx7yLnQAAACAAAAAHAAAAAAAAAABAAAAAABDFgAAdW5pdmVyc2FsL2xvY2FsX3NldHRpbmdzLnhtbFBLAQIAABQAAgAIAESUV0cjtE77+wIAALAIAAAUAAAAAAAAAAEAAAAAAPEWAAB1bml2ZXJzYWwvcGxheWVyLnhtbFBLAQIAABQAAgAIAFwStUqgSyDFzggAANYgAAApAAAAAAAAAAEAAAAAAB4aAAB1bml2ZXJzYWwvc2tpbl9jdXN0b21pemF0aW9uX3NldHRpbmdzLnhtbFBLAQIAABQAAgAIAF0StUoPAocWUUYAAPpkAAAXAAAAAAAAAAAAAAAAADMjAAB1bml2ZXJzYWwvdW5pdmVyc2FsLnBuZ1BLAQIAABQAAgAIAF0StUo6qAsETQAAAGoAAAAbAAAAAAAAAAEAAAAAALlpAAB1bml2ZXJzYWwvdW5pdmVyc2FsLnBuZy54bWxQSwUGAAAAAAsACwBJAwAAP2oAAAAA"/>
  <p:tag name="ISPRING_PRESENTATION_TITLE" val="Lien ket Link"/>
  <p:tag name="ISPRING_OUTPUT_FOLDER" val="C:\Users\HaNam\Desktop\Tap lam\BAI DU THI"/>
  <p:tag name="FLASHSPRING_PRESENTATION_REFERENCES" val="W&#10;E-Learning&#10;https://elearning.moet.edu.vn/&#10;_blank&#10;|&#10;"/>
  <p:tag name="ISPRING_PRESENTER_PHOTO_0" val="png|iVBORw0KGgoAAAANSUhEUgAAAOQAAAFACAYAAACsrdDBAAAAAXNSR0IArs4c6QAAAARnQU1BAACx&#10;jwv8YQUAAAAJcEhZcwAADsMAAA7DAcdvqGQAAP+lSURBVHhe7P11dBxZuu2L9rjj3ffeuXvv3l1g&#10;EDMzM7OZmZmZmUlmy7Zsy5bFsmUurjKjzGyZmamo+5zz3hvjzje/FRlSKJV2lburetcee/8xR2RG&#10;RoYyU/GLOb+1Vqz4U9yW43ifYsuP1VJM+YkPUCV1so5iyyqpE3UUXXa8lqJKj5l0xIKOUicsSHuf&#10;vF8+Q/V+ZP/82+ay9Pk0yWfXvofxM9V8t1+ruvuOoxK31FW8vL7lFOK2nq6Wek7Fy+smxfGzKW2t&#10;va0u47a1VMH9WFAC92NJiRWnqyXPZR/m2+hK5n5StlnSGYtK3X7WopINSuJ2ouRtZ5G27Xy10rdf&#10;UEqjUnbUVdqOS0jfcbmOMnZctKjMnZc+SBmy3HW5Wlm7r6AR1WRXjRrvvKzUiI/lNXNl7b5KXVNq&#10;tKeqWv8N5DtVA6S+H32fH6a6+/4lIGNNUMoyplxA0A56I1wKSNN25jJuV0tmIOoyh0uXEUaR7MP4&#10;ulH/DeRvBKQ5cLr+SEBGlx21IFlfaUECpfY5Y7doUKl9yf75t38tkPJe/f26ZD/G578s2YcGmFEC&#10;UoIc3GaKoyxtH2848I2AWYJRZNymlsxA1GUE6+/V7w1kKkHUJSCKUv8byP96QJpD+WF6N5CWgPmt&#10;gDSCYpQlGEWWtv1Q/d5AphBEXQKirv8G0uKB9y6944DkAV9dBxkU8xsBKe+N3aIBKUttv38/kEYo&#10;zdf/kuK2EBJRLWgkagpQ5qr5jbTPoD1OMI+O3PafAaT8Df2xeXw114cCmbbjXB2lUpaATCKQydvP&#10;V8sShEb9N5DvlByUNQeZrn8OkDVQyGf5cCA1SMz3Y3z+y3oXNOKSfE2XwFgh0hpxRPLZ9N9LA4dw&#10;cJlIJfH9iXxdfT7Zl0nipMpNuc9Evi+Jf0uXPFevq33VliXARP8NpGX9rkDGlLIuoiQy6mDEy8HE&#10;5x+i2iDqkoPSApCGA1220wHUP0sd1dmvphpgjSDrjTuy3xpQBTJzGEV6I4p63bSd+ozllmVpHyLN&#10;4WorloriQR1JyTY67PrfTCg7iZSSSgLEv7udn3n7aUSVn0FkKd9Twu9YchwJ/B7xW3ki3HqY/5ej&#10;SOW2GaWVSMs/ym2OIKzsCLc/jGgqrvwIwaP4OyTxu6TSmTO2nkVm2VmklbC25P9DgcWDXP8/i/sm&#10;bNNUC1JKh7AGDMbH7ee47izfyxMLfw9ZJm07p6Axble9Pd8vMsKoRVMTXHycRqVvP6NkCdR3q6ae&#10;NEpv9BFZAlBkBCxr+8VqNSLMRmUZthMQMwhZ5q6rSjpQokwClrHnipIAmiWgUo25XdNdVXXUeHcN&#10;hLWAjOU/XIdKB1KJ/1Al4zrKCKFRloD5ZwBphFHWaUAaQORBr4NgDpGCxPSZqmGh1Gc0A1GXpX2I&#10;zGFU35GKontEVX9vzSHV78D3JJbRQbjPRPktth5H/LZK1kt0NrqhrBNQE/id0rhNahG/88bDiNlM&#10;OEv4OUu5v1Luq4SfifAKwBH8DSLld9leiagKLrceJchHCSAB3XZCOVlShUClwZOgvif/hglII5Tv&#10;B/IcQRSoBUhZ/34gzWH8owJpBFG5238EkObA/ZLMoXi/fl8gjTCq91evr+2MuiyBZHzdKEufW2Rp&#10;HyJzGHXFCIAmEMVNdMUK4HTCOH6/eMbvhHKWCKbfQDV68fUYAhutoOP3KOJ3LGYpwb8lv2t48SGk&#10;rD+IjNyDSN5wCHH5hxHLbWK4zwi+P1LEE1Yk430cAU3aJa7Gv8f3CmSpO88zIp5HEmH4ECAFPHHI&#10;hK1n1PeQ5fuANML4RwbSHEZzIDUY/4sBacl5RUbo3iXj3/0jAVntigQslm4tECbwcQIP5mg6eUTR&#10;YUQVHEQCFZ1/BCF5RxFBJ4zKO4i4vANI2LAfKZu+RsLaCkQu2ITQScsRPGQO/HpMRGjvqQjvPxOh&#10;g+chePQShEzKQeiM9YjK+QzJBYeQRkcUuMK5jCBEKTyIBRIjmAJkIkEQGcF8H5ACoA6lLH8tkDqM&#10;fzQgLcH4HwakxBj5B+n/JF36OqOkASJ6Cw94CzICUaPfH8gYOov+9/SWVQ3EGhjlb+oNJXVkgtb4&#10;+apBNr3PKIv7oHQApQW0BkaKB7TaL+GLKebnpItF0s1CNh5AWAlrYH7eOH7H+M1HkEog0zbsQ9zi&#10;LYiYtAIhQ6YiuN8ohHToDZ+MFnAMT4CjTwjc3P3h5eIND98AuAaGwDkoAk4R8XCOTYNzQhbsUlsg&#10;qOdwpM5ZjYx1O5FRdggZuwjijgtI/fwqknddYKzn71dylFAxHpuAVCKMIoHyl4DU9WuA1EFM2yGS&#10;xps/HpBGGKVhxghkDZT/DSRfe7c08DRJq6aAFG2oGwUi+Zs1MMlSl2wr7639+arfb3pfLZn2a4RR&#10;FLeVf5+K3srPJZLvz88Xx9gpMTKKMEYUHkNYwRFEsR5M2CoOc5qAHkTo8m3wnZoHv0Fz4N9pENwa&#10;d4BDTALs/H1g7+0IdxcHeNjZwtW2ATzt68PHqT68nT7l8hN4OX4Kd/t6cHVoABdHGzg72sHdqj48&#10;XZzhHhgKl4RM+LTthZDBUxC4oBjphQfQYjcPVh7MiTxgE3mQxQs8PMATCUYsnTF2O6MrlchjoxaQ&#10;ClB5bITRKNN2Bpk7ow6TEUi1XmD8ICAJ428IZOPfBEhNqgWV7xc13nWN+6qqo8a7rxPAunpnZBUQ&#10;jM91IKsPdIOkgcK4ra5YyuL2Jhh1IHUoja5Wa3sCYkkxZTygLSi6/N2K2XKG4JxVS+M6c0ndZ5QO&#10;ZK2GGQWoBml0+RHWa4cRuYXfgwduBNeHSe1XcgaRBScQVXgUscWEsWAfItZ+jvA5RfAdOh9OzXvC&#10;MTIVrv6h8PF0h7+LDSGzgoc94XNoCB9nW/i62lDWSj6Ut4vISj3WXjPKGv7uDprc7OHnakdwrbk/&#10;K7i6eiA4OQvRfcYhbvYmwnkMjT67jlQ6ZhIPvtiK84hgDI3cyd+AcOitstWNQKaTtyx16S6qyxxI&#10;I4xGGbs3RBKnRcYROeaqBR2hStt5kbVwjWq6PS6q181lCUyR7pDmMkJboxoga+saMgiZubL23CBo&#10;dZX12U2L+iAgRUYnqdE/DqSmutuKLMEosgSjyAiguTTYPgxIo0Oaf3ftM8pjukrxSaQW8YAru4To&#10;bVcRtv2yquEi13+F2KWlSJiRg5D+E+Ca1Q4OQdF0v0DYOzvDxdYK3rb14EMAvV3sKIGQMLk5IMDT&#10;GUHeLpQsnRHo5cR1jvD3cCCQtvByJsDO1tXyJtC+AqK7o3qvyN/Tifuyh5f9J7Cz+RR/sbHGX3wC&#10;4dG4HaJHTEP86q1ILtrPqHqOUF5EfBkBLJf6sDZkOpiW4LO0TmQJRtG7gDRCZ9R/GSB10Mz1ewKp&#10;OaERxD8ukEYYJZrq37n256Nzlp1nLD2DiKLTiCylQ5Zy/xsOImVaHsL6T4dvs67wiU6Ch5eXgi7E&#10;0wFBnnaUDQI8GhIwRlFXK0JFRxMYCZQueS6QigQ6D3FQx4bwdNKW7oyrumSdu4MVlzbqfb6E2pf7&#10;EEj93a0JNPfvbg9XxlsXOys4urjCOo6xtu8ExK/cibSKc0xCjK78fZPokkbQ9EYhc/iMoOrrdFmC&#10;UfTHAvKCRf2eQDZmMrGkPwSQNW5paVsNPkuyBKPICKC5NNh+GcgYOp4RRF3yfY2fTdWgrBHji88i&#10;mgdz1E6Jp18hbB5B7D0FsRFNEOwXQ/B8Ee3jgcQAZyT7OyHe2w3RdK5QwhHoZosAdzsVM31cRXQz&#10;RlWBSuAyys2+YbX0dS629ZVknYejNUFrAFdKHss+vCgPyplwurqyJnV2gJeDHfwc7RHgwHUNbdHA&#10;0QfOjboien4+o+gxxO04rUb8mEdT43N9qcOoP/7PB+R5i/p9gWQtaUEfDKReQ9USD1LjtrreBaTW&#10;IGNsHf0DA2mqEUXGxiKtAYmfWYCUbXdcQVzRUSQuLkLckEkITGsMD28fBLg2RLiPA+KC3BAf5Ioo&#10;XztEeDsQTndEM4pGMXpGMnpGOlshSOpHOqQOmauIYLnRyXS521tTBJXydLRVSxebBkryuoeDrJf4&#10;agNvQi2S5wKku7sz3F0c4eZkT1jtWaPaUbbwYU3qx/062zrBLqYxgqflIrFM+jDl/6ON5pH/fUzx&#10;UTV6SP//Vh8TshRQBUqBsxpIyzCKLAEp/aKWQPr9gTxnQf8MIK/V0Z/kGjxdaoyp6QeWzmltzKmm&#10;XwZS204gNEo/gI0SV1EtpKqFU7bTD3AdADMp+CxJA9BcRgDNJbDVAZL1krmiRVvPIEr68cqPI4yK&#10;5OO4Cp5MSo8jovgUIlhrhXGb0C1HEb+0EJFDpiMkvR1CA8IR5u6CUE9rhIfbIybaFdHhrggLcES4&#10;nysiAt0RGuiGQILp59KQTvUpAhw/gbe0lNo1hKN1PThYfaqWzrYN4EQ52NSHo0lOhM/JWhzRRsnF&#10;VlzRmo9tCRqBFgjpsj7urB09nODFxx5O8hq3EVeVxwTfw8kOjlxn71IfQR50TDsb1rQ+cE1tDf8x&#10;SxGetw8JJcd4LND1+f8J4/8qvPwYorcc4+/HEzbXJ/J/mMzfXIbppfJYSBNX3CExlu65/aQG23a6&#10;n5IGo3Rz1KzTJDCmEqZ01m6aBERdAqSAWLNOvU6l1JIO5CWCVleZ3CaTr2uSx5rMnVETYysBFGUR&#10;QpGCcae0nl5TEggViLosAJlJ+ARKXb8IZALrH1E8pVzHBI35kDFdxtEmuuRqBj2+GsF7l6JLGQNN&#10;0iGKVRDUBUgT32NBRgiNsrwPvlbLAU2S9Rb2EVl+ngCyLuRZP4IHX7j8TUZSqSsDGVH9tl5EFM/a&#10;ket2I2j8PKSnJyMi2IcHvy3rPhtE+rkgLsQT0YFeiPBzQ4Q/I2qgJ5fuCPZyRCBrOl/WhJ4O4kwN&#10;YGdVD7YN63FZn2rAx/XVcyU6pa09X6Ps7evDwU6To60VnAiiM0F0IYiudD5xP0cnruPn8CSMvl4u&#10;8PFwVnB6uzkTVCe4M7a6EVJXF8ZV1rMe8jk8XeDs4QZ7N1e4e3rAJS4L/kMWIXVBEWIWlyF2w5dI&#10;LD/CE/dhOt8xpO0iVDvP0RXP86R8CSlb6WD8bVLolClbKwnQCYJBYLefRyIP7mRKBo9LP6T0N4rj&#10;GaU5n4CmDQRP236J60V0P0qemyuVSuZ7zCXvz2RiMVcW/0YWP08jkQBXrboNOqKmhLHprktQXSB0&#10;wayd0p1xjY+vK2UJdLuqkC7aTe25XkdGMHVJ402jPdfQeM/VatUFkrD904Dk37MEpMBhCSRLMIqM&#10;ABlleR987QOAjGDciqL7JRSdQtrmM0gppKsWnUHA1usI5Y8fXX4AsbOXI7FlJyQFRsCDB7ur1H+s&#10;C8MC3BEb6oXYYE+E+booV4wK9FAK9XGGv5sNfJysVPeGG8FysiFsDT+FbYNP6shGZPUxbG0+goPt&#10;J4SvHtwcWSvy/W6Mp24SW+l0Hs6MoATMi7B5e/Ax61IPRlFpiZVW2RAfV4T6eiDI2xW+umu6Cowa&#10;kG787K5uTnBydYGDqyvsPPzhGdsIYU06w7dRR/i36omQjgMR0WcyYscsQ9ysTYhZsQOR+fsRU8GT&#10;qQyM54krShy1+ARSy88ii6Cm0f2k3zB9p1zpz6U4pLjoLwCpQ/k+CZApBMdcvwikAcbGjLqWYBT9&#10;XkBm7hEgqywDmcgDshpISofGEoyi3wJIGaNpCQJLEGn65wMZJbVtaSWSCGJSwTmuYzylI4TuYoRd&#10;VoKoLkMQExaHGFe6n4s9AnjABwd4IDzIE5EEL8zfBWF+zogJ9lJAhng7IcjTgTWd9DF+Cg+C6GbL&#10;SGr9CRytPoGdAFj/Y9jU/4jLj/j8Y7XOvuEnjK8fM75+zOj6CeNpPbjb1VPv93JqyP0JdNL/SGd2&#10;k4YhaU2V51aMw1asYa0R5G6LEEbSILpyMOEMlS4UurQPTwwe/DyuUrPSqd0JpSfrTGfCbU/n9SCg&#10;3p50TdaXttZWPCHIwAM3uHqEwCkoDq5JrRDceQRSxmQjY2kpsjZ8jqZFh5DFeCsD5yN5MktlrM2k&#10;a2YS2kye5NK3MZ5WMLp+IJDG9dWvUx8KpBHGfxTITIKoA5kmy/cAWccl+ZpxhE51K6sAqaAUsAic&#10;DpY5iLo+FEh9fS3x74kj6qoGwRIwlCUYRUaAqvUu8N6ldwCZwLN8bKE0Pp1D4u6rSNpzhjH2a4SN&#10;mAj/tEYI8PJGpJvUia7wcGcE9aYL+TojmOAFehJQLweEMrbGhniriOpNeDzobi7WH8HZ6t/hSsBc&#10;CKOL9aesBz+FPSOrPV3SoSHhI6DOdE3VsGPXAO6MqR5K9eApIBJI6bf0sPsUnoTby4HPHetTDei8&#10;DRHk2gChHtaI9LZDtLc9It2tEerSAP7cLpSwRvmwlvVxQKA7XdqpAZ1W6k8+plv6SrTl0tm+AcHk&#10;SYM1rosjXdmpHsG3pvPye7hZEVS6sZcbfP38EBoajpis1kjrORKtpq1Am/U70LiE9WfpISRv3oe0&#10;ggPIYN2dwf+9XA6WtrXuAAANSFENfBms13Tp64z6UCAbqXpRg9AoSzCKLAEpNWPWziolATJ95zWk&#10;id4BpDinEUojmAKlrkafsbak/kOAjCMIqq/rDw3kScav03TFy4jdxVoyuxie7QbRfQLpNh7wpwO6&#10;eTaEm3t9xtSG8OeBG8iDXepHOXADCGYoo6ufC12IMLnb0hUlborLKSgpAVKBJw03VoSQANh8ym3q&#10;s7YUWKxVl4UPXdDP2QYBjJZB0ofJuBkmJwH+LX83awR62NB9bQm+PZ3YAdG+9kgIcERKsCuSg1yQ&#10;4OuAWC9bRHKbKC87RBHUcE8bQkt4xU3pit7SCCSjgvj3/Ex9mQ72BNPRHi6MxC78+878Lu50Wx8f&#10;uj2/W7C/K4L8JKIzDssJKIDpIC0NcT0HIW3qEjReWoz4dV8gfsM3SC04pK7jTOf/PX2L1moqDTWa&#10;BEhdHwZkKv8/5sqwAOO7gGxC4CzBKPqtgBQHtQSkUdUDAwREkTlYlmAU1QZRB4yPTS2u+vurxQPe&#10;XAJjtQxOqanu9uaQV8sCSLWAVO+tWRfLmrD6NdPr0VvOEW7Wh3wskV2uwJDHUcWsIfmjR2xn3Tht&#10;LXxSWxISHojOLgTAjU5hTwepB1fnj+ksnxAMK1UbSn+iOKQ/6zgZ4uZm9zEj5sd8r7hYQ4JJKG0+&#10;obtpbuchEZTylD5E1QLaEJ6sLb0JhQyjC2W9F+lBmNwbIoaul+Bjh7QgZzSK8EBWuDMyw53QONwF&#10;Tfi4SSgV4oQW4a5oHeWBttGeaMNlKz5vFebC9S7ICrJHkp81AW1I97RCtI89Ihi3I1jbhslgBRl6&#10;58jPx5OHI2Ork8RUe1s4OzjAydGBTunC7+sKTyfWoc7aSKLIIC/EhbizRnZGCGN7cHgYolIzkNSi&#10;HRqNmovmi4rRaMPXyiUbbT2PLKYOGbeaWsFIy2MnrYJwVlxFSsUVrmdspXQw0whSupJlINMIoK5U&#10;QiTK2E6ITcrkNrqyFJA1akzgBMgs9VpdqXGtpgHiWSapllUCKMqgBEglQpdJAEUZtYC0rAxCKEo3&#10;LTMJY4YaqcNsL3onUAap2dKkoYPSt5W+Oml51PdjVBy3qw2bplpAGkUQLJ0EzD+Hrl8C8n31Y/X6&#10;8nOIKuXnYpSKZ30TUXYS4aU8Se24yeRAGCcuhmtMEmsyRjy3BgTRjhDaqrpLdbzLqBkZ8kaQ/FjL&#10;qQ5+N1v1XAZ9ezL2edE9ZeypNOK40wVdrT4lhNLNUR++Mljc7hMEOHxKd5K6sAGd0AqhrAFj6Wjp&#10;/m5oHe6GDtEu6Bjjis5xbuia6IZuSe7oneqJ/pneGJzpi2GiNG8MTfbk0hfDM/wwMjMAI7MCMSzd&#10;D4NTvNA/xQO9+d7OsS5oHSHwOiIjyBHpBCkr1J2AeyCFsEcT1kBXRmFnRmJ+Jnd+bhdHW7jYywgf&#10;6cd04IlDa0AK8HBhTHdDsK8bI7o7wumcUjcnhvsiNdIPKfzt0jv0Q8qEpUhavgNZhUfRpKQSKdtY&#10;n285hrTyStaWjKoV15C89aoaEC4SIFO3M5ISqlTKEpCWpEBWMF6tAZLgid51IbK5k6paUbmhJuMg&#10;cjWQXOAzkzTw6F0a4ngZjJ8iAc6S0nQRwnSD/qSD+HcBadCHAPkuWYJRZOmziD4ESAWfBSDji08h&#10;kdE0lmfuCLplOPcRt/UCkkuPIHTELHgGRyqYvBnt3F2d4OJgAwfWfI6UgCgNK9LIIgBKo43A6K5q&#10;u3qE2AauXC+tndJRr2Ioa0IvQujLmi6Y+5RaL9StHiI86iHOswHSfazRnC7XLoLgxXihd5I/RmYE&#10;YlLTEMxoHYXZ7WMxo00EJjcPxvS2oZjVMQLzu8ZgcY8ELOuVjOXUkm4xWNg5AtldorC8ZzyWdo/F&#10;3HYhmNLcD1NbBWNKqzCMahKEAcne6BbrhvYxbugU54mO8V5oHe2OxgS1SQhdOMSFrtyQJ42P6fSf&#10;wJ0nFg+JrTJYXUb/MEJ7e/A7s3YO8GJ6oEL93Ailh3LN6GBvREUFITolGUkd+iJ5xDwkzi1Aet7X&#10;SCo/SgArCdBpRszzhEdAlFbYfwxIkeaOvxeQGnyW9PcAaYQx4/NbdYHUZQkAUXVkFeAMModRScC1&#10;4ISWYBRZglFk6XOI/l4g9edRVGIRDwpGqEjG1rCyU0jhftPy9iNkyAi4BvnBz1rqLcY0d2t4Ezy5&#10;BEpglNZOqe0CCKAvgRUQZcSLJ13Py7GBAtSTS0eC6S5dHHzuY0/3c2iACIKYFMDoGWiPjEAbNAm2&#10;YrR0QJ9EV4xO98LkZkGYSWhmtw7DvPaRWEzwlrcPRS7B2tQ3CZsHJCO/fyJy+8RgLbVxYCIKhqeh&#10;dEwjbB3fFFvHZaB0ZBLKRiVj56RG2DY+E4VD47GmVxgVgZwe0VjSKQLzBM4mfhia6YmhGZ4YQrcd&#10;0SQQo1tGYnK7BExsGYOeCd7ICrBFjHcDRPpaIcbfAVG+rF9Zt3qpRp8GcHFjAmAyCCCcMgA+2Ieu&#10;aVJUpAeiwr2RnJCI5BZdENV3HJLnrEV6wbfILD+G9G2nWUOeIQinGA3lmsgPA1K2U65oeq5qzh0C&#10;47uBNAfzQ4HUwXuXjEBKDLUkcxB1/Uk/uD8ESHFIAa4axm2MezqERv3BgDQqivCJYmWumpJTCGNk&#10;leFeTXI/Q3ivSfAP9mV0pJsxmrnSGV1Z/3nV/xdV/7nzsXRf+NMBZYRLsNSMJmeU2kseS3yVBhw3&#10;+09ZC1ohhO4SwQiYxBja2M8OrQOt0CXCDv3jHTA+0w3z2wZhRWdC1zUcmwhZfr9YbO4fi4JBcSgf&#10;loSKkSnYRm0fTcjGpmLX+FRUjE7EllEJqBiXjB2T0/HZjMb4ck4L7J3bHN/NaYJ985rhcHYbHFzY&#10;El/PaoTdk7jdOL5nRDxKuN/CfnHI6004uwZjTlsfTG7igYmNveikQXRjum+bUEzlSWFk40B0jXdD&#10;k8AGSPH4BMme1kgimLEBjoyq9vCky3s4S1qQS8K0fk/llIGeCA0U13TU+mGjIxDVqCkSew5G6txc&#10;ZPG3zig5gWT+P9K2nUKj3e8CsgY8o4wDBqphfA+QmWZA6lB+KJCW3FH09wBphNEikDpMxgPfKCOQ&#10;CkRdOoRGvQdISzBZglFk6XOILO3j1wIZaQIyituF8HOG7bmMuJKDCB4wGZ7ekQixZn3k7gBb949h&#10;bfN/wdX6E9jUbwgHK9Z+hDFAWhtZ7/nxQAwllAKfOKOA6CtOycceDvUQ6FKP7mKLJB8bpLM2axXs&#10;iD5x7phEN8rmAZ/XPQZb+8fhq6FJ+GpUCr4Ym4ZvJmXi26mZ+G5GIxyc1xxHFrfFkaXtcHhJaxxc&#10;3AIHFjXDvoVNcGABNb8p9i5ojL3ZzbB/eSscXNUWx1e0w8mVHXB6dWecoU6v7sTn7XFiZXMcXdoc&#10;hxfw/TOb4NspjfHFhExsHZOETQOjsKxTIGY19cKkNDeMT3chmJ6MyCGY15GO2SIUw1mjdg1zQjNf&#10;O2T42CKeiiCYEcGuCGWtG+jlrICUS8DUYARfV0QG+iAuwh8RYW4IYZ0aFxOB+PhUBHUehMQZ65GV&#10;fxjJTCgJ/N+l0S0/FEgdyl8H5AVVr/5jQNY06hiVxTryHwUy84vblh1SYDI+FxlBkGv/4ugocXKp&#10;TsV5bn+ekBJKWSfiQS6to3r3hih+67lqGcE0Shu7KuNhNdUAqY11rSPDtjU6VQs8Hc5I7j+CsVRG&#10;CcXI1Ir8DtKiGiIXEX9+BfHbKxE8Yj48A6PhZ/URvK0b0BVt4UhXc7D+s+oftLGygqv017GGkouH&#10;PRxYC0oUJXxulDed0V8adVylm4I1pZsVEnjQZvrbo1WANXqE2WB8qjuWtA3G5t4xqBiagq8nNMKB&#10;qY1xaFoWDs9shGN0tRN0tFNLW+Psyra4tKYjLq3trCm3My6vk2UnXFjbARdWd8A5AniaIJ5e0Rrn&#10;VrfHhXWd1DbX8rqiamN3VOV1w5X1XbhO1rfH5dz23Gc7nFvZGqeXtMRxgr1vThq+npaM7WPjUDAw&#10;Amu7B2BVlwCs7hmKDf1jsHlwEjYOSFAReSkBncjv0C2Y9a77R4hxZ5T1ljG6BDPAmfJgVHVV12uq&#10;38KdYNItQwLdEBZEIMMDkBQRgujYaES3742kmZuRln+cNftJ1pUy3O68khqrSoiSRXxsjKc6jBqI&#10;Emev1iwJkjTq6MoQUPl+URa3zyLcjcyUwfcYVT1GVfUhViHTIHmuRuaYJN0dqsuDDqm3nOqtpyJL&#10;MIrSP7tl0m2ljM9Fd94NpDmU+nb6JUnSKhkrcFVc0KA0wKY7oCwtAalvZw6lPq2GglI+UzWQ2tUg&#10;5jJeWaJLoDQCqUFJ8W9Gb72AWGlBLaXT8+8JoGG7ziOFUSl60kq4+MfDx84OvoxlTg4yOqYeHKXD&#10;XgZ628iQNcLobMsY2lBdiSFX9XsRSnFGfy8H+AmQrlYIdmU8dW+IeC9rtAiyR9sgawyItsecpj7I&#10;6xKGLQNisXtMCr6kE+6f3RRHF7XCcbrfyaVtcHpZO5ylw11c3RFXcjviqsBFAK+t1VRFKJXWdcFV&#10;Pr9CKC+taofLOe1xlfDKa7c2dMWdjd2o7rhDIG8RyBvcT9W6DkrXCOaVtW1xMac1LqxqQfCb8QTA&#10;z7GwEb6blYHPJqdgx9hEbBuVyGicgj0T09Ryy8hYbB3GGN2X9WdrXwxJckXrYFskMgWEudVDCKNs&#10;EEGUazDl5OTD536ejPTeLgj391CNPVHB3kiI8ENGTAAi42IR0rYfEmbK7AWH1NSXidtOIlnqSmng&#10;IUTqKg7KMpACk6n7QUGpKY0g6pL3yX5EGoxX6kjfh8jYcmrsOzQqfZemND5ONUkeGxttfh2QGowa&#10;kHfeDaQlvQtIaZ2Mo4ygGSEzQqi/bpRx23cDKc/r6tcCKZK5WmNLTiKhhCeLglPqQuJQ/mMjCWPo&#10;jBx4haXAvUEDuDh8AjsP6RSvD/v6f4HNp39WI2eko1zBaCeXOtWjQ8r8Np/Ck3VjEGNaiJc9l4yv&#10;dNQY90+R5mtFGG3RO8oGwxLssaC1H0oHJeDL0an4dmI6Ds5hfTevJU4sbkO3oguu6YaruSato7ut&#10;74rrdLkbBOsaYboqUCqoTCJk+vI6AbxB8GQpzzUgu+Puph5KtwVKrru5sYvSjbzOSlXrO3KfHQhn&#10;O/799jif045O2waVSxmRF7XEQcbhg4y3B+Y1wXezs/D19DR8OysTX89sjG2MuhsGJmFmi0AMiLRF&#10;lo81otxYU/N38pWZC1hXunsywrO+DvWRLhFNYX7uCsr4mCDEhPsjJDIc4e17InlRCdL4P0/YcgxJ&#10;WyvVTOhpFWcZMTVX+y8DpCX43qearo4aIJVTWoBMHlsC0QihUSqyCuwm6S26+nNzvQtI8xpSWlMj&#10;io4ivvQ4dRrhG4/zDHyJn/sUvCcvh31UOlysrOluhNHxz4ym9eHMyOrQ4CNKOva1TntnGebG6Ko5&#10;Yz14EUbpMwyjC4S5NUCUaz0kEcYWAQ3RPdoJAxOcMTHFGis7+qN8SCy+GJeIw9MzcHJ+ExxnHViZ&#10;3RKnGU0vrBIoCNj67rixoQfVjRLIRARoAwFa3xk3NxA2rhPdJqiyvLOpO+4X9KJ683EPbV1ed9zb&#10;2BP387meuruRYFL3NnOZT9fcRPc06dbGroSdbswIfHG1RFm69PLWOLOqDc4y2p7OIaArWuLokqY4&#10;nN0YBxdlYf8CUTO6aTPsGJWGzb0iMJr1ZZtARyS5NEAIa2sft4Zw85A+WGsEeDhWT0EiUEYSyGAq&#10;JsAFKeEeiE2KQ0zfsciSGQtYx2dUSHSVK0fOIGvLJTSuENAsA2kJQqN+DZCqDjSAqDfSWIJRE0Gj&#10;BLjq7ov3wGdJvxrIOge9+evVkmsKzynFUkbgdAmIcnmOEUgFnqERphaQ/Hs6kPK3qoE0bFMjfh4L&#10;QKqJuNRn06CUhhtpwJHrO5N38Dn/yVJHtqioRPTcPNhFp6rRKNKK6mD773C0JXA2NnC31mOpFd3Q&#10;Gm62DWBf7y9wtflYjRf1JpD+jg0UjBF0x3j3esjwboi2IbYYEOeM8ememN7IHctaOqNiSDS+nZKG&#10;vVNTcGJ+I5xf3oIgNsZZLi/wwL/EuHl5tcRRAkdnvCkSR1Nu15mAdSFQXel23QhYdzwgWA8KBDgu&#10;N/fEw8JeSrL+ngBK+B5u6oVHm3srPczvjQd8Lq/L+2U/umT7O9xeTgASjS8TTKkxL65tj4u5hJQ6&#10;T1DPsOY8uaw5TlDHJN4ubopjC5vh0By659Q0FLHWnNXYBx396yPS9s+q79LHwxaeavC71vIqCvZx&#10;ZnT1RJCfjwI0OdoHcbHBiE7NQNbASUhZsRMZhfsJ3EnIrHZpBDJr228DZCPWmY25rbkswSgy1oo1&#10;+p2BNK8X3wVk9XaUOZAxJtBEloBU18wZthEQ9Uuvqt8n6/n3fgsgtc9WG8hovhZefgKhO/l5d55C&#10;yMy1sElpA0e5hMn2X+HI+tCzoQ18PhUn1KbE8LJn9HIknLaEk+vcCaVcNqU6/QljqLstYXRAtLcD&#10;Mv1s0DbUEf0S3DEhwwuzGnliUVN3bOzmix3DY3BgRhZOZDfDeTrQpdWtedA3w7X1bRhJ6X50xGsS&#10;U3NNMFK3xekUhF0JUTcF00NC+IjgPS7qjSfFfdRSJOsVpGobgbEnHhPCp4V9NRX0xWMBk9vdExC5&#10;X4FcEx13A51ZxWTG2A2sQ/NYuzLOXlzDGpUnhav8PJdYr55Z2Zb1Zms6aEtULmnGurcZjlEHWXse&#10;npaMPUNjMK9FADqEOCOaNWSAmo7EDn4eMpRQaks+drdDkJcLwnz84efvC3/GVu8Ad0T7e6J545aI&#10;GJ+LxFW7kFR2BLFqflgBSiLpu4E0ApjK7Y3PPwRII4z/YUDqwJlLxn1qIkgGGYGT59E8i8VQceKC&#10;8rpqea2RQKlLh9QykLKPmhNDrc9SC0TT9oRNoDSXXNqlhuAR5IiS4wSRgG7n32cMittGMLdVISa7&#10;Am4pTWFra6eu0Hdi9HTi0sueZ3TC52j1MTxZJ/rbWfNMb0W3/BRufK6mxXCRqS8awp8uGeVhgyRf&#10;e2T5O6BdgC36x7hgSiNfzMxwxsJMe6xv74mi3t74ZmIiKhnxLq5sjyqJpjzQb/EAv0tXekB4xL3u&#10;M2Ley6OD0a1EDxg/H+bT/ahHm8XtCCJj6ZPCPkpPi/riWVE/tRSp9QXaa4/pmkY9opM+VM5JhyWA&#10;onu6CKfE39uE86aKxh2VquiMV/k5r7NOvb6ui2pQUg1IdMsLOQRzRSsNzKUEk24pzn9kRip2jYhC&#10;djs6ZbgtglmPu9EdvZgifD1ZX8oVJt5y/aV0G7kg2NcTgQTR11uG3zkjPjwU6e0GIXXKWiRsPsj/&#10;23kVWzOopG0XkLztvFLKdj6W17YLlDXw1Uigldc0EEUyp6rW/SHdICLp2tC6KzIFLqkJd1ZRMjaV&#10;4FGpfM2SpF401o/VdaQBUEvSuzqMqtPtYQkAkTmIuowwiqqBNANRlxFIXXXhMu3XwucQmW//Pgnk&#10;0hAkA+Yji+XuWCfoknK/i2MILz2JoCVfwb/zWLh6eqsLgO3E/ZwIIkFzsa9PGD9iTK0Pf8ZUfzsr&#10;eNs1gKcMd6OD+rjINBhcMoZFeNojNcAJzcNc0S7cBT1D7TAx0w+LWgdjUTN3rGnthtJeAdgzMpw1&#10;Y1NcXkEYV3fGrXU9cHMtXYpueH99DzzayFi5iU5HPSKY4mS6FGCbTaCZVO16lABp1NNCLqmnhfJe&#10;2VdtIB8QvIeULHXdN0Vh3TVvru+Em+s64jrryuuMsNI6K5LHVWtZa65hlJUGIKkxCeWppc1xkkAe&#10;p/sfnZOBg1MTsG1YJGa18kHbMJkj1koNGvB1Zy1JMAN9HBEa4IFAD7k+1BmBlEwz4u/jihA/T0SF&#10;JyKi20hELt6COP7f0glgOo+vxG0ycOOcUs0ky+8CUtZLX+aFWkDWPNb7LLXaUbkdgUylE6dsl6s3&#10;BMwqpPA1SzIHUZclCI0yh1H0hwDyXfoQhxQJfHV1ivti1KWiio8jprSSy2MILDwOj1Vfw6X7FLgF&#10;RsPFuh6sberDnpFULj2SK+idbemUVn8heDyD0w19TONO5RKqQEauAEYuH4f6CGNUTQtxR+soL3SO&#10;8UK3aHeMSHDGko4RWNkpFKs7+KCsTyh2DQ7HvsmJuLisDa6zRrxBd7zNeHh7HUHYQEg29iJwdLdq&#10;WQbOHL7nxf2VXpQMUNKfi7TXZfs+Sjqc5oDqekBQVX1qAvI2XfKWCcqbjLC3pCGJksc31nXCVVVj&#10;tlcuKX2ZZ+iSpwXKpS1xfEFjnCCUR2dlYtuIeOWULUMcEWj7EXxkML0j60k3J8RHhiIq0Aehvu4K&#10;Rg9n6SJxIqyuhJaumdYU4SPmIn7N50gsO4PErReQxGMsWekcqu+krC7dkvhaWzXXVtaWDqTM2aMD&#10;KdLdMWX7VSUFJNdZglFkCUaRJQiN+lVA6rWhuYwQGvVBQApkpu2NsgSj6F1A6u97P4gmMa7KyCGp&#10;Q6OKjqnZEOR6z/BNR+Axfg0cYzPh7cDYafUJXAiaF+OSdGcIjHJ1hoxLlRE4crGv9DHKMtDDDmHe&#10;Tghxd0CoS0Ok+DuhTbQ3usR6onuMK/rEOGNOU09s6BWN3M4ByO/mh89HxeHLkdHYOyEOFxa3wLWV&#10;7XCTUN5dr8H4OF/cj+AUEiKTxOGMcFkCzrj+ZenA6se6tG36Khmh1GXJOatjLMG7S/BEtwVKRldp&#10;VLqd11k55w3pwySQ0iKroitd8jxd8iyhPE9ATy5mTTk7HZWEcv+UJGwbHIJZTQPR1O1jBDX8N57M&#10;ZFC6PYL9vJAQHoSYED81pYinix283Bzg7+WMEB9nhEZHIKZTHyTNWs/oeoTHxkUks0RJ5vEmqrmw&#10;Wb+esrYswSgyAikDCXQgBcDUHYTtv4GseV3BJg04pkYdo+KN2+hAGubjqSWpIwmx9GVG0yGTuC6u&#10;6CRC5m+Bd6secPFwh6+DTDjsxINAGhlk5rb6cLLmWdzZSo1Llavv3ew/5sFTD36uVmr6izAPuSjY&#10;Honetup6w+4JvuiT4In+cW4YleKBtV0CUdwvCkW9grBraCQOTErCN6OjcHByPC7TPW7kdMCd3C6m&#10;WEpICghfESEqJlSUPH5eZBk8cwmIlqS/bglIAdEIpDHG3mctK7q3vouC8j51mzBe39Aet/IIJXVz&#10;QwfWlu1UbSnR9Srrycur2uHSyra4sLw160vWlcub49j8LByd1wiHZqThm3Gx2NYvFpNT3JAll3Qx&#10;dUhrtqerNSIDvBAV5IMQuqSPuyP/F/zdPR3hwzoz2M8NMUnJSBo0ESnrvmRMFSBPKyhTeMylEUZd&#10;NXDWyAhhrfVU+g4BUxtqJw1CAmQqJVE1mXH3vySQInO3k0Yedcs2S0Ca4NXfYz5BllFRrBPl/ohy&#10;qZjME5RYcgoBq/fBfeAc+AYHQ+axcaNDunn5qSFwblb/BiebT9RVGjIHjQwE93WoB1e5qNilPgI8&#10;bBHsZosQVxuEE8gMfwd0jPZAvxR/DE7xxuh0H8xsHohCRtStA8NZM8bg8LR0HJmegm/HRuEsD847&#10;azvjAaPqk/zeeFlMoChxxJclg/CqdLCSPBYgzWOpDqYO3asyvseCjGA+k4YeC474pEBqU4GxZy1n&#10;fCCNSwIlgRQ9oO7QEavWtSOE7RWM1/m4KrcNJQ1THXFtDZ0ypx2hbEso2+Dqqha4vLIFzqxojZNL&#10;2uLo/BY4MD0Th0YloLhXFPrzt4pgHenu9CmBlIHoNqwvGVO9XNSkW95MH56MrW6sMf1ZEoT5c/uW&#10;nRA3fxNj6wkkldMdzYE0A64aPAtApvB41NfpDlkNpKodryJ52x8ASP36Rl36XY0EKCOI0oUQS1mC&#10;N57bG13vl2QJUNG7HLKme0W7uj+KdYVI79rQQZWuE3k9mmCmiUNuuYCQ4jMImbYWvolpCHC0Y1yl&#10;O0pLKc/IjvZSM/47fHnWlg7+QDpiqCsjqv1f4GH3EbwFSLeGCHGrr67Yj/e1Q5sgW/SIESADMDTN&#10;D9Oa+mJlxyCUDwjHruEx2D89Q9VSB2Yl4/CsJMbUjnQcwljQpxqsV6WD8LpsSLWMUOqOaZS8pm/7&#10;pnxotYzvM0pzSa32NDYGyToNVlnXW4H5aBPhzOumpIMpusd68Tbhu7WWUZu6kdsO19e2xfVcis+r&#10;1rTBtdWtcTWnFa6sakkwW1NtcJFwnmMiOLmwCY7Po1vOSsGXo6OxngliULQ9Ypx58nO0gjuTh48M&#10;r5O63NUOnjzZydSUMpGzh5ct/FkWhEbHIr3PBDRb9TmSyy4gufgsUvj/zKrQWkxTt1sGUQdQZHw9&#10;Zbs2WN1cGdurlNIZW0UKSOpdMEo3RdqeW0qpu2+adKPOdhqkAl5N94YuI4hG/Unv66sG0gSlDuAf&#10;CUgFmwJSkyUgZamm9yg5gbAtFxGZfwwBPcawXnRXXRq+hFFuZCP3xHC0+RiuVn9GOKGLZlTyd6rP&#10;OudT1cfo5VhPyZ9n9FCXekjwtUGTMFd0I4x9k/zQL8kHQxKcsbClF7YOisZnI+Pw3aRUnMlupQ7G&#10;I7NTcX5ZM9xZR9fJ666AEFBelGpQ1gVSfyyg1ZW+rSUgzcHUHNNy7Snuq4MqLbnKLauB1KC8v14D&#10;8o4ZkFUKRk3mQF5a2VrBeJEOeX5pC5zObsrfoRGOzU3DvkkJ2D08AYvbhaBtiANC+Duri74ljbjJ&#10;HEQyubPEWRt4ytyyXqztfezgHxiI+JY90Xh2PtKZdKT8SCw7h3QCmbrzAmGqDdz7gBRHfR+QmQLl&#10;PwikuUtqLkjQPrujlG6QJRhF1UAaoRRVH+wmIPUYatymRr8vkDqIdaUNjdPjaqyIkTW2/BjC+Zki&#10;KwjkvBK4R6bD6VO5wt+KNaEDfGRafZnThjE1nM6X6CuTP9nC2+5TONt8Cle6qNy0xte5AYJdGiDa&#10;vQEy/GzRJsoNXaO90DvOE0MT3TCjkQs29wjAd6yVvpuYhMr5zVRNVUmHrOTBeDO3k4LxUb7Ub+JQ&#10;NWAYQdJhe10moA23oGGUBuHbLcOqZYSzZh86tIS7TPZv7pxaLJbPo4CkQz7a2L0aSj223l3X8YOA&#10;vLiilYJRAbmsJc4uaa6grFyQhSMz07B/ahbKh6djfBN/NPapj2Ce6LyZQqRF29fTAWomdQc7ngTt&#10;4OJuBQ9PG/h6eyEypSnSR85F5oZv1ATM8dsvIoH/14QdZ5FE6cAp6AxAmkvW/1ZA6jDWlhY/M3Ux&#10;fmZRmaYOf3PJ65ZUC0gjlO8CUjmomf44QNIl1SRVJxC96xriNh2CT4chcLJzho8tI5Kas5S1in19&#10;NQ411NMRWRHeSA5wgK/tX+iWf4GzrcwI3lDNlxPESBXtaYdkbxs09rVG22A7dAlyQN8wO8zMckdp&#10;3wh8O4bOOCaSB1wSzi3hgZjdDJWMapdWtMFtOo0aNcMD/9cAKfC93TKqjt6UjzC9NqJa328dWeu5&#10;EeC3W0QCrCbNZQdbBPIxTxaPCaQOpcB4b13nvwvIC8s1KGV5ji55ZnEznFrQRLW8HpiRqq5uye0Z&#10;hZHxDkhiaeBj9S+sJZlIvBzolqwdnVhLOtjAxc0KnjxBBnq5Izo2AWndBiB19gaklB1Cwu7LPN4u&#10;Qm4ym7jjTK2GHUtA6ut+byDFCbNMMGZ9fhuNCJco84sPBFK/oqIaSBOUOoi6FJxUkgUlEiZL4L1L&#10;Cj5TvKwlCzCKtJqxBsSaCFvXIaXfMVKWW64gbHIuHH1D4VD/E9Yq9mqaCZlUWOYz9bWvhzgfFyQH&#10;e7F+ZHyt9y9wIZAyVtXV1GcW4uaAWBkA4GmFZj4N0CHQGsOjnDE7zR2buwTgm9HxODglGXsnJ6Jy&#10;bgbOLmyM43PScX5xC0bVrlQ35Y6Pq2s4U8upNL5ItDQAKY6mATW6jjQwRxLCUdX6oWJ0tYzrRTVg&#10;aqC+Kh3GvzekOsbWAXKTDFAwAzL373VIU2zVXZLx/cTcTAKZjP0z0vHF6ESsbeuPDqEeCLb9M12R&#10;tbo704mjPV3Tmf8XazjJ/K9edgh0d0JUCGNreiPE9p2ElM1fI+UzgsH/bSqP0RSzWxK8D0hpXf0t&#10;gEzZJbWhFlNrYGRNyKXMSJ4lIpyNTMoikJlf3LUgy1DWAVJ3yXc16vwWQMZye/2mNrWBtOyQ7wMy&#10;ip9dXXRMCGXInFzvGFl2CWGbjsG93VDY1atH0D6Cq6sMdJb7Jkpnfz01t00UHdPPyRo29f4ChwYm&#10;GKWRh3WkvwvP0M62CGe9k+T0EVp7fYq+4fZY0swfJd0i8NnASHw9IlJ1/B+d35QQMqbOTkHlnDTV&#10;xSHdG9LfKDWa3qgiMFa3hur1HoHUIqa42Ui8KSOEZnpbLqAJeGOUfhBVjDVInmuviTRHFefk/rjU&#10;gByq/u4LaeElkE8KaurIJ9K4IwPSGa9VXGXUvruWQK79kBqylWptFelAnjMBWSldIfxdjsmggWlp&#10;2NE/EqPSgxDvKtNN/gVuTjI9pjUCHZ0Q4GQLV5lRnSdPmSM2xMsZkaHhiGzTH8m5O5H+BWu4rVeR&#10;wWMlZbvMx1MDYA2QmrTnNUPoZOYBmZ9HZAQyXWD8R4EkfAKkLoFSJJH1g4AU+ATCajApSw4pkrGq&#10;6uoNAZBSTdFbz1MXVK6P5zJui1zdoT03rhPFlkvXxTkFVwQhk4mlogiWklzGxaW5eyrnM71PpvMX&#10;IKMoeW80TwaRrBmjSk6aXJIAF8rlYLfgtawA1iExcPn0L/B1/ASBLtasH7V5b7wIo4y+kejq2vAT&#10;ODeQWeQ+ZlylMxLWIMcGaj6dIJdPEef872jl8WeMjbbFqhaBKO8VjB0DQvDVyCgcmZ6M0/MzcHpB&#10;Go7PSsKZBRmoWtUa9zZoUfUhD/LH+T3wrKA3XhT1x2tpXRVXFBil9bSY7ljCerCM7idOWE6YaoE4&#10;xrROlmOVvt8yTumHreMpWcpzWW8u/b2j+TdH8W+OJIxD8bxoMDWweiDCM3FuGW63mXDKFSEbuqtu&#10;mttrOuLWagJp0s017QkitZpwUvJcltdzCCchvMLvrevSCjqmXMmyrAUjfHMVW0/MzWJ6yMShacn4&#10;ZnwMVnXxR6ew+gikQzrKRNEOMrxOYqqL1hXCdCIDNuT2CJFBIYht0RuJiwvpQJcIpIClzYGUwmNM&#10;G2h+SSldBp6bAadLujjUUDkujYPS9QEB0v1RS9zWkvSxrDKgXJcMGJe4aj6IXJ8JQIupvwJI3RWN&#10;QMpzS0CKxOFUzUdYEigFZMUFrq8NpC4dRiOQOlSiaHE6k6pryTpA0hUNDhlJmCPohHLBsYqpVGRx&#10;JUILjyK46CQiKOc+k/BJA0fGz3rwcm+IYJm4WPod+Vy/f79Tw49gX+8jOFnxgLCTG5wSRLpoOBXp&#10;WA/Jbg3QMdgeY5NckNM2ANv6xmJHv1B8PToGJ+c0wnnWi6fmpRHMODpjCq6tbIkHG7sqV3xAGKXB&#10;5OnmXoSxL4EYWA3jqxIuFYx0xlJGSwWkET4jgNpSh1EDcTx+rJhQ/VjWa9vUhte4TsB8xb/1kicA&#10;ia8viqXfkxGWYAqQ0kcqMN5j1Bbdze1MMMUlNd1mhFXD6dZ2oGt2UM9lqcDMaYdrOW3olm1wmU4p&#10;0qE8z7r6zCKtljw5v7Fq4Nk7OQGFA6MwLMUFsfzfuMkAf54cPV2t4C9jXL1dq6GUS7dCfH0QntEW&#10;UVOXI7X0OCMrHXH7Oah7ShJGI5AifS4eS0DqMFoCsg6UFmDUpUNpBLMOjJR+VUft+vEul5a7Puo0&#10;6uiyBKNIRVkTNAJlIoFMoowAvgtIXXrkNNe7gBQYq91RnFVUyr9dTDeXSY5LZQaAEwgtPoHwracQ&#10;vKwMjmFNYPfn+nBmfejuacsIakd3pCPafKotCabdp/8GWzqoow0PCkcrRqQGCHVibcmY2tS5HnoE&#10;2GJSqhdhDERZ7xB8Pigc346OxtHpaTgznwcY68ZDU+Owf1I0Li1tQgi7MA6a+vdYmz1nNHxOB5KB&#10;ANXuWDxESZxRYHxTOkK5owCpQVkDX40EOgFwAkGcSE3CT9smmx5PUNvIewS816XirObv1/S6TOpL&#10;0UjCKW4pI4RY11KP5GoTBaK0snbDA0pFV5PurOukxrjeksYePq4eYieg0kGrVrdVQIpD6kBeWtEC&#10;l5a3UVCKUwqY4pSHmCx2jIzDjOY+aOJrC1+eDF3sP4Wrs9zW3V7BKCN4ZCm3cfd1c0RQbDKiBk9F&#10;xqbv6IIyrQehpIwg/hKQasp/KpUwivT1SVQyn+tK4TYiSyCayxKYtWQC0hzK3wzIGMIn1z/GEI5Y&#10;QhJPwERxdD6BrRaEpnXmkmiq64OAVLUk3dEEZaI4bglrSMIYTYeMFjhLjsC33zi42PjxH20LR/f6&#10;cHNjXWIj986op7o15FpHeWzfgHGpoUzzL/fmEBg/RrLzx2jp2RBDQxtiTqoT1ncIxPYBkfhqRBT2&#10;j4nBwclxODA5nhDGchnLqJqKi6yV7vBAfVIgAwC0UTASB1+VDVIH+0u60evSIQRGIBxGGDUQ3xKQ&#10;t3Su7wWgMqpch0+cTwNQ00RqktKPFZMJ4xT8vH0qNYWPZZ28rm37lvuo/V5d403uSW1hjC0bQZcc&#10;zMg6QMXVh3k9qoF8wNr3XUDelv5JMyDFKasYX69ZgPLKynYKygtLWymdXtgUR2el4bNRkVja3h8d&#10;gxwRxsTizkTi7PQpU4rcH0WmkfRQEkDl1nsBIQGI7TIYTXM/R+PPCdQuqQulRvz1QKbs0EXoBD6u&#10;EyWalMR1upJNUL5LaridLAVKXYRSh1QHUrpDVJ1pqjW1elNgfAeQelSVulHVk6bnerdHbUnNd571&#10;m0y/T0CouC0C4AXCUxdIPaLqr+mvv3ub9wDJv6U17mhxVaCMqjiD0KLjiCw8joTCk4jMOw7/uSVw&#10;i0yDx6d0RA8rOHrwnyz3qGgoExzXh0xY5WBVT6tb7GX2OOlrrI9wt0+R6PIXdPCrj7HxnljZ3BVF&#10;Xdywc0AQvhgWga95AO0dF4vD06RllWBOiWVczWQN1YHOKBG1Cx5t7gY1NI0xtXqguAyRI5AC4/d0&#10;pu+lgUYta1xRwVhGCLcIWJoD6tKccAp+3Er4KgjhtmlKf6X+tmMq/mqSwKlJgNWk70P2KQ6ruacG&#10;5SueEJ4VDmaN21e5owApkVXc8f56ia5dLEbWW1zKY4FSQSqxVWrJNe1QRZlDeUXGuxLIi8taK4lL&#10;Hp+djr0TopDfKwIDozwQ7yQ3FOL/w5npxcFKXX0TTIcM9fcknE7w5MkyMNAFUU06IGNhCQ9uuQHs&#10;echdjfX7fvwaIJO5rSXpQJpDaQ6hLqOLinS3ND6uBtKsAUhvBNKcs2YIna4/qduRU9VAmp6rUTom&#10;6TBGK2mzfKtWT0rBJGBxvSxlwiv1nOvlvhkiDbYaIBNMqnZW0zYqClPivrrEFeXviPuZAxlGYIME&#10;yGLWkgWnEJ5zAM49Z8LRzgVuDRrA1vUTOLnWg7uVFRwaEEa5VbhNA9g3lLGqjKgujghkTI10/gjJ&#10;Hh+hrf/HGBtnjzWtglHR1xdfjPDD/okSUZNZM2biLOug0/MlroorNuaB2FY14KgxoRs6s2bsiqcF&#10;WlR9aupaeME6TWrGt2XDCdwoaoxSNYzKHemM5XQxBSQh2iowESqCKG74I0H8qWIaH08ncDMI4EzC&#10;SO2agb/tnI6/mknc8yflnvLeyfiBUH5PKLXGIqknR/EkMZxADiKQ/QhkLyUjlPfolNUwrtHqxpu5&#10;0uqq1Y8Co+6ON3LaqsYeFVtXE0apJaVxR+pJGeu6XINRltJPe3wOo/6UBJQPjMWYZG+kedAVCaQL&#10;HdJN5itirS8z1UUEeDK2OjO2NkSorxOiEzIRP3oxkkuP0sEuIGPXJaTvZBQlkDJHkq53dW9YglHg&#10;kshaS78CSHMo9fWy1F1Skz6Sxwjl+4A0v9SpjggJJSBKa2hd19RglcmujPFTb4BREsiku0NgrTiP&#10;RDpqMpVEJZSbIi8VRSjFfc2lg6grkkBGl/BvFl5AWOlJhJWdQ2Ax/+ba/XDJ6Ab7en+Gk21Ddd99&#10;Z4In9+e3rv8X2Db8iK5oxTjbEEGOtohhfRJj92ekO/8reoQ2wOxGrtjc1Q9f9A/CdxMicHBmHI7N&#10;ScYpQiiNN5WzkwllGq4ub4rba9vgTm5bpfsbOuBRXjc82dgDT/O1FtWafkbp9JcuDenMpytuGUvo&#10;WPNJY42AydruLSPq23IRnax8KsEkUFunE0zCVcFlxUz8uG0Wftw+m8DNJYjz8D93z8ffds/Fz7tm&#10;c/1M/LBthtKPBPXHHdPxE/XD9mlcx/1R3xNM+duqcYeR+XnREJ48pLVV6shBjK398Vgult5Ah6dD&#10;PiSYEl9FdxhZb69tT7UjhBqQOozSqKM37FStEhhlTKsG44WVpu4Q1pKXVxDOFW1wbnFzOmQm00YK&#10;ivpFYnymKxr7faqN3DFNjyIjqOSemnLTngg/V/g6y+B+Z8RFRyCy8yAkr/kSKZ9dQrzUkHRJ470h&#10;1W3NCagl+OqAZ5IO2IdIxV4TiBJfdYesXmdySm1InSWX1AA0xlXVymoZwhrptePfA6QRInmuv5ZA&#10;+ARIATOeQOru+SFARpXQvQvPIrzsJF2yEmFFZxGRvRNWEY3U9I2OdEKBUpZ2dEQ7q08orrfmP97B&#10;GmGODQnjx2jl/hGGx9pjSbsglA+Ow9fjEnB0ahKOz03BcTrhiXmpBDJddWmcW5hJV2yFe+vbKwmM&#10;d9e1w4O8jjyAu+JxXnfVdfCsoC8P8gFK0poprZraeNQRyp00p9Ljo9R8eo04hfAQJLrhj3TCnwjX&#10;T1wqGE36iVBWawefcxv1Hup7vk97LBBO4fMpeEu3fbNFJA6pNfq8KhmhWlsFSoFR9GzzADzJ70Mo&#10;e/HEQsdkHam1uGr9kncI4p3c9wApDkmnrI6r1MVV4pASXVsSRi4J5FkTkN+NTUZhnwhMyHJHs4CG&#10;CHOVWeCt1Ry3AmSghz2igzwRF+qtpvfwY4wNCw9CUIe+iF6xkzCeRcLOcwSS7vcrgbQE1t8ji+D9&#10;ZwFSwcOl7pY6kAJjggBpglHe/2FAsrYsPM3YWomA/KOILKhE8IQcfOwSALv6H8GB9aLAKHcmtm0g&#10;daPclfgTdU/GYP7TI63/Fc1dP8a0VHcU94zEl2MzcHBaJg7NSKIrJuB0dgZOZWfi5IJ0nF2UhSvL&#10;mtEFWisQBUBZ6i75cGMnBeSjDawhVVdHHzqPdtGxtGRK48mL4iEKAoHhVckoBcYbqR1Z20lElfpQ&#10;Iqm4nUhg+3nnbCWBzwhltQRWSoexRgLjZBOMk/C6XCQ1pA7kSEZWadQZRg1lrVsD5JNNvfFUphTJ&#10;66lFV4EyV4bSCZA8CZlaWY1AVvdH6kDqkdXklqorxAzIvQJk7whMyvJAmxA7RHvK7ddtNJckkHJ/&#10;FLkfSEp0oLqLlnR/hIYHIqRTX8Qs24b4ipP/DeTfA6QRRBVZqXgBUW/ckfeZZAlGkSUgo5VD0h1L&#10;jiogozcegl+fCajXwA4ODT9RMIoETDt1u/CP1ZC5YP7TIx0+RqbD/4WxCa4o7EEYR8bj0NQMHJtF&#10;zUnBqYWpOLukEc5QZxc3wuXlzXFrTVuC2FkBqIN4a40G6KNNXViDaZFVRr08ye+rLkDWoBSnlMuq&#10;dCBHUhqMElO/Jyxagw1rRIme2wnaDkK4c47Sz7sYS2W5Q5PRIXUgjWC+3SrxVJxRc8caKMUhxxHI&#10;seqEYITyqbS05vfXgKQ7KiC5lHpSrgBRw+nWd6I64i6XxgYdgdEIpGrUMekKfzO1JJRXVhLSaiAz&#10;sH9sCop7hWNqYy90jHRCvLc9AllCyEXicucwATLC3w2pMcFIjAhAsKcDwsMCENGhN+IWliG55Djr&#10;wrOMi/9xQBphFP3hgdRB1GHUbjtQA6NI1kebZAlGkSUgY0rPIK6wEr4FBxBccAIx6/fDu11f1o/1&#10;1C0AJK7qkdVBJj2WmeTsPkGwc0MkOH+C/hEOWN8xCruGxeOL8bHYPz0VlfMbscZpiotLm+EC68QL&#10;K5rxYGqJ66vb8OBrpxzi1po2KqZK3SjLe+vbKYd8son1o3LH3oysAqMWWXWHlKFr0jH/unSkcimt&#10;ZpxgAlIabeiO22biezrf94TtB8L3o4g1owAptaO59Mj6805tKVBqsVWvG2tD+bZsggnKMQrKF0Uj&#10;+PmG4jHrxyebtMYdcUaBUoCURh5tOJ00WnWiNCClu8MIpMBoDuS1Ne1wda0JTjqlAHlFppHM1oA8&#10;NC4Vpb0iML2pD7rEuCLRx1Gbx8jFWt2sSIAM83UhjP5IjQpGnMx87uuBwEYdETFlEzILjqDRjvM8&#10;+H89kEZgjLIE3fsk7zGCqHd3GPdZ/fqHAik3yNHEA9yCBEbVsGMCS7uBjrlkG2ldlZZSTaqVVB7L&#10;ekqHUQFpgFKBbFKU3KexjM4qEJokJwKtpVVTlIzKUQ55ClGbDyOo4DDCiisRu3QHPNNaw67epwpE&#10;Zxn9IfdytBE468PdjjUKn0fTHTuyZlncKgA7BsarmnH/LNaKC5vQFWVkSQtcWtaSsasVD6ZWaszm&#10;DR5YN2RJMO+t70AAO1NdeLB2pmt2YUylOypnpLsUSFyVuXL68WDvj5d0x5dFMiCANaQaCECpvscJ&#10;+IEw/rCFdeNW1owEUmB8u2023lbM5uM5hHIuHXMuwSSUop3z8Ldd85X+Sv1MKJV7SrQVOFXjjoDN&#10;/VE/MAaLvqdbfi9QKiDHV7vki+KReFE4FM820dE3sn7MI4gb+D0oAfOhTMRlckntwmVxSul/FIeU&#10;yCpxVWBsowG5SgPxGmNsFWG9xlhbtaYDgWyr3PHyiraq2+OYOOR4OiQj6wwC2T3GRU2nKbdT92OC&#10;ESADZNYAX2fEh/sinS6ZIDfx8XCGf1w6okYuRhYTUSYBTN1JQAigruTthNIikLIdYTFI+hqV5PEH&#10;qA50JlkGUsa+CpR6n6QmDUgBUe+TlKFzd/CnRGn1lMmMTQO/9cusdGcU2GS9vK5J6x6pLW0bXdX9&#10;iZRySBOUSmYOqTfoiDRXrd0AJLcp0PoiNWnTdxDKkhMIL9xHME8ipOgYIqetg2dYKmwbNoSLgzVc&#10;KWdbwmj9MVzk6g4+j7S3RQvvBpia7oKSvqFqPOr+yQnqQlp9QLRcMnSJB1YVHVFgrGIslaVcKX9z&#10;XXvcJ4TiFnJwinvIkLOnm/viEZcyV45IBm5r40QJZCFhLBqi9EYNlRuKt3RJ6XcUKN8SyjcE5g1d&#10;8s1Wcbg5Sj9sI4jb5ynpj3/euYBaaBIf7yCUO+YRRC3KanUl60/C/ZNArmsL4ST4b8rH1XLIlzK+&#10;lQ75nEA+29QHT/P4HTb0IpDSqNOT31FgNEj6JxWQrCdZU6qB5+pExd9oFX8r5ZD83dbKFJLafK7X&#10;13bGtZwO1QMEVD/knEx8PSEZBX3CMLOpJ3pGOyHV3w6hHjYIcCOQcucwAhnq7Yj4UG9kxYchKdQX&#10;oTJlZGgoYgZORHreQaTtuF498qZW94aF1lMFynZCQyWblLTj/Ureed2CuF7Bbdqn/H0jgGbSB6Vr&#10;YGrSLl4WlxQQaw+p+12A1CVz6qj7fhBEuUOWduu6dwNZ3fdoAFKpDpB0x1IZmcPakXAG5h9CwLjl&#10;8AxJgpu9nbry3AikDJPztquPeNYovWM9sLRjCLYNjcG34+JxcGoSKhc0Utfw6ZIJnNRAah5wcmWD&#10;XOlwQ+KqqqG02KbmopHB43KtIyPqY8L3lBH1afFApeclckHwIDqjNjKnZnSOaYROqQbHm7KJeL1l&#10;MkVgtkgNWAOkDmJtIA16H5ASgQ1QSleKNCBJVJbWVj2yvqBDPpeIzZPKU1VD9lZ6RIfUQdQGC2gy&#10;d8ibdETNJaUvkicyGUZnAPJGbheu64irq9orhzy3uIUaPvfNxBQU9Q3HnGZe6EOHTA9wQJinjZrX&#10;yIdABhJIuRluTJA70mNDkBLpj3BfV3gHBSG0x0gkrvoKKRVXlUP+s4GsBaMBPkv6ECBFvwmQWtyt&#10;C2S8gGh6vy7tXh+WgVSDAyzIIpAllYgsOcp1ZxGy+Qj8Ry6Cm38UPB1s4Ua5C5QyRI61oxthlMut&#10;Mr1sMSLDH7m9orF7VDwOTEnB0dnpOLWoiQJROrGv8oCSg0lGpdyg1OgUHoC36IoyZ6lMj3iHB6XM&#10;BPBQriUURxQ3LBmCZzI+tGwYXojKh+OlXJdIN9Qlw+SUpIW1ZKyKjq9LJ+AVXfJVudR5GpBvtzKy&#10;mkGp6yeB0ATkX5UEStaT1Q09loFUMo3aqQUkHfIl69znUvMWSOOODDSX0Tsy2FwGCvQgiOKMMnpH&#10;gOxKIGsPm6tuaRV3ZETVgZRb5hmBFJe8sLQlKuc1xt6JrCH7RmB+cx/0j3NHoyAnRHjaKncUKAVI&#10;WUYwtiZF+iEpwg/RQawhI0IR1n04IuZtRULJOR7sEiMFvhpZ6l/8TYE0wfiPAKnFVm0onRHMDwZS&#10;nwTLKHFII3gCXeK2C3xN3qNvJ+89B5l52gilEcg46ZOUgQKyZD2pyxKQkQQytOgIl2cQUXwMQaMJ&#10;pE8IvFgnutvbwF1iK+tHV+tPCSn/sW7WaBPsgIlN/LGhTyQ+G5uAwzM1GOVCWjVzmoJR4OtKEGWW&#10;cQGwC+7webXUpMJ0DkbURwTxMevEJ3TEZ3S/52UjlV6UMw6Wj8arLYRPDQDQVH1pVDmfW3DI1wpI&#10;1pC/Asi/7lpYC8jqFljpLtk2oxrKGjCnVgOpDUSX7g9+zuIR1QPepdZ9LoMFVBdIfzxkjBU9IJz3&#10;GWFF9+iYd+WaSYJ5R34fgndbfjOCeINueV3B2EkDUlzSEFlFMtC8cl4j7JuQivL+UVjU0h+DEz3R&#10;LMRVzWskkVWm4hTJ/LhylU5SlB8yEkMQ4e8CzwBG186DETWnHEll55G06yoSWTMm7SSEukxQ/t5A&#10;GsHTG3bM9T4gtcad2lD+5kDqMCZtv0j4ZN9n1Db6NPDvA1L6JRPKuf5XACk30QljHRlaeIpgHkXw&#10;uGx4+AbBlxC62VlDbiHnas3HlNwwJ87bDt2inTGtVQAKh8ThmympODwnQ9WMUj8KkDK1oXbHqa50&#10;xS64LYOtN3TDXbqh6I50Achs3zKdoszqViLxdBCXgwmkwDhK6QVhFL0SECvGa9pK+Ex6K1dfqBpS&#10;WloNNSSBfLNlVjWQ5rWkEci/7V5kgtIykDLCpwZI0VQFo8RW7ZIu6ZMchVf83Ko7plSTdM/IkLon&#10;BFNi+KMCUT/cJ5j3CKbcf0SGC2pA8mRl0i2CeFMaecyAFHcUECWu6pG1kpFVgNxCIKVxbWiyN5qH&#10;uiHGxxHBXoyuMlky60eZHzfQzRaJBDIrORShfN3Ln05Jh4yeVYLEYh5zBDDBCOSufw6QRuj0YXLG&#10;dbo+BEhRNZAKSoPiCY6SAEepmeUUfDKjwGkFmlwgKhLgdHc0Qpm4XcCUJZ9TCQQ0Qe2X0FVcJPgE&#10;UqCkpMEnnvWiSG68I9dAyhw5SjLYnYouO6lqR4mrEQJj/hGE5x9HeO7XCO41EZ5u3nC3+RgutlaM&#10;rTZwYVR1t5W+R1ukBTqhV4I75rcNQcWQBOyfmoYjcnHx0ua4uJIHSw5rHx5Aclu2m3ndCKbM1s2z&#10;/0YCmU9nIIT3CvvgfgEdg7Xik7LBeFI+FA8ZVe8XD+a6EUoPi0fiMSPpU7rQ8y3j8bqCDigxUUQY&#10;RG8FjPIphEIk3RMyukYadGZyO01vt87C99sYQVX3Rw2MPxodchej6y6uV10gpm4SFV1n4melWfhJ&#10;6kru94ctdE2C/yPd+EcZMyvD9HhSkJFCcjGzTBUil2e9LJEYO4xQDiOUwxjJBzOaD8KDTQO4HMio&#10;3ht3eaKS6UlEd026Jb8dQbxJOOWkJkBeW8OoKrfaI4gXZTwrdWZxc9aQjbF/UgaBjFFAjkj1ResI&#10;N8T52iHcxx7RgS6IDHCBNx1SJsGKDXHXHJKRNSjID3G9RiNqRhkSN53gAU7QCKBIRVbWlNpY1Gu1&#10;lCyA7SBQRlkErkYpO29US54n7dIkswbo0ltQRcb1dcVtqDQqfTfjKrdPN7W4ymwDumoBWUvbCdY2&#10;AmiSPuVjwlYZiK4pseK0CUit66MOlALjjotI4DKeMGruSzfla3oXSHXrq6neFBmv9BA3jCGI0WUE&#10;sfQEI+pxFVHDGVdD1h1A5MbDiFy2AwEt+8PDwQVOMlmVHetHJzs428vFyJ8iimfdJmHu6JPkiew2&#10;odg1KB6HCeTRhVnqnocXJU7J7cCl5qELim5v6o7bm+mKm3viTmFv3Cnqg9uFfbmuH+6w1rrLeHeb&#10;bnKd8e7qxv58zxClm3lDcSdf4BxDaMfjZcVkpdfUG+kTrNDcUOLpq/JplLSuMqpWEMhtBFFBOUNJ&#10;ukF+UHVhjUsKlLpL/rTTBCOlgUtHVS5pGunD59Lg80PFbLqjOOd0daWIjApSjkk4v98yiScCxlie&#10;KF4zQr8sGUOXHI1nxWPwuGA0Hm0eQXccSvGkk88TEL/vA7rl/Y10TMIpupvXiyB2V7q1vofSjdxu&#10;rCc7qwYySR9agxmBzJZGnSbYPzkLWwfGYVm7EIzJCkD7aHck+NkgwscOccEuiAlyVVeAeDrV52MX&#10;NE4JR2yEP4JkxvNuIxA1uwLJPBlnEki54kMuLtZqSB3GX+t471YqQRSlmJ4nEiyRPBbAdOn9jMZ1&#10;uvR9yWPZVxqVvksHskb6Bc1/MrpiLRlgrA2k5pBKBFJJGnXMgFTifswjsHaLO3muQWhsTTUCaYyo&#10;UXTDyNLjBhiPIqzwCCI2HUbEhoMIWlgOz6a96YgyQ8BHcLO3hQtjqqPdJ/Bi7In1c0WLSE8MSHJH&#10;dqtgfDYkESdmZuHE4qY4JVe2r9KAvM4zew2QPXGXIN5jnXiX0e0Ga8YrPNAuru2G82u64/zaHjiX&#10;2wNnc3spXc4dqHR13SDc2DScwI7Bw9IJeEQnesw68Smj6bPyyXRNAkoYXtEFXxI6o6QP8gdGVOmH&#10;fMPYKpL+yO/fUUuaw6gDqY/20dZJX6bWUiuQ6kPzfqC+pyu/rZjGk8UUfp7JjNkTGb3HM4KPw1PW&#10;uI+Kx+JB4Ujcyx+GOwRSdJcueXdTf9bSPDlt6MN4zxOViHH2toApMNIxr+d2pbopILUupVY4L9dD&#10;LmqBY3MaY9/kTOwYmoDVXSMxsVkIOsa5IzHAFpF0yDgCGBvkBj+Xhur/Fx3gjBbpUUiNDUVIkA/C&#10;uwxFzNztSC08yYP7qrraQ7Wu/gKQHyodSB0qBaR0e5gBqWD7ECB30hnfBWQdiHSZADRX7YED+oge&#10;DUhd+j5kQEHdUT0EjdvoEOojekRGZzTWi9LnGFGigSgKlcEAhYcRs5lQrt8P/zmFcM/sShhlVgAC&#10;6WCnruqQ+z5KE3p8gDtaRXpgSKITVrQLwtcjk3F6XjOcXN5S3br7ck4HXF0rrYJdq3Ujj864uT9h&#10;FMD6EdyO2De3Kb6Z1RTfzmmOvfNbYf+i9ji8vCuOreyJo0t74OiS7ji+vBdOr+6PS3TK64VjcJcQ&#10;3mM0fbBlKp7QBZ9SLwjNa8bN17vmK71iHSh6Q8i+JzxvCM9r1o+vuXzD57JOoDICKfpB3E8c1ACk&#10;SIbcVT9Wjko3pX7k3/qBrqrre+ott3lJ53xO13zKk8UTnjwelUxgFB+P+yVjmQ5G8PsPQVXeQFzL&#10;YxpY1wdX1vY0qReq1vfhb8XfSVID08ONDT35W3bF5dVdcCmnEy6vaq+c8RxhPLu4NU4uaIEjsxph&#10;35QM7BmZgg294ljXh6FzoidSgh0Q7eeIBLpjYoiHuqeK3K06ys8JrdKikZUQgdAQP4QQyNiFO5FW&#10;epoHuna1hwwG0Bp0fjsgUxhrRQKUPE8gjDqQRtDM4XuXZF8CpBLh1mtPI5h/0h2sjkyw1QZSdzlN&#10;RtCMQOpQWgby3Q5pCUiZwKp2VNXcURRbIEDuQ8CcAnhkdiGMdmoWMxdGVge5AJlA+rla0yHd0JT/&#10;7KHxdtjAM/KhiY1wZkFLnGKUOssz+JXVjFY8iKrWdVe6JncypgPc2DgAl3jgHc1uhz0T01AyNBrl&#10;o5NQMSEd26dkYdeM5tgzuzU+n9MG38zrSHXCdwu64PCy3ji1djAu5o/BzbLpuM367R7d7zGhe7Zn&#10;EZ7vzsbLXYvwkstXexbjlTynXu9ciLfbCem2eXhVQSi5fMPnPzKeSkRVMdUUWUU6kLqqoWRdqcEn&#10;WkAt5D4W4fvdi+vo7e5FeEGAnzEeP2aMflg2FfeKJzGiT8DNwtG4umkYLq4fgHNr++DsGqaBNUwF&#10;q7vzRNYN51YzMTAdXNnQD1UbejNh9CSgAmp3XMzpgvMrdSBlDKsGZOX85jg8sxH2T0nH56NTkdcn&#10;HlNbhaJrshcyI1yQyPoxmTVjaoQPonydEeBigygfB7RMDEdmbBjCgv0Q1m044pZ+hlSexJMIY9J2&#10;iu6YKA08rCETf2Mg9ecCpMi8/nwfkPI+/bHsK1WH0gCkEcp3Aim3LTdCqWIrVQOjPqqG8Mj0iyaY&#10;qoEkYNrAANN71D41qUadbaZGHWMtyffpQOruKECq+rFMi626U0ZQcZtZP27Yi8C5BfDK6gJPB5kE&#10;+S9wsraCPYF0VlcN8B/q7YwMnwYYGmuFYh4AldNb4KwCsi3OremEq2u6EkjWPOt6aMrtrhzg9LLO&#10;+G5GE2wnhGXD4lA2PB6lY1JQPj4dWyZlonRCFgrGpCNvRAoKR2WgeDTXjWuEHdNa4+v5XXBweV+c&#10;3DAKZzeOxaWCibheOg13tszCfbrfYzrcE0L1lLA83bUQT7h8QRd7u02ApGNWCIx8vkMabxbhf+3J&#10;xv+k/lbd3UHQCKFeZxqB/Hn3QvxECZDfc58/7FhEEb7PllLL8L3oc02y7sXuBXi2Yx4eMSrf42e8&#10;XTQFNwrG4XL+cFzYMBin1vTB8ZXdcWxFFxxb3glHlrTHgYWtsXdeS+yb3xL7F7bB8cX8LZfz5MY4&#10;f21dL1yVGE9wL6/siAvL2hLGNqwfW+PEvBY4OD0LB6ZqQG7oE4fJLYPQjUA2iXZDCp0xPZxwRvsj&#10;LtAdwe5yJYg9mkUHEdIghNEhI3uNQvxyud/HGSRKa75IwUgxwiYRGh0ioxK3X/sgKSANrbEJBF2k&#10;PzeC9z4g1bZUNZA7GF8FyF3GC5k1KP+ktXpqsGktqVocVYDRzWqgPKXqxUQ+FsVvPcX1uuR10/v5&#10;3mqJq6pt9ZqTYCunZW2pWldlKSCK6JIWYIyScapyewCZkZzRVW4xF1VIKOmOURsPIHblVwiauRWe&#10;zQbAxd4ODtb/Djur+lxK90c9BDCyhjP6pLt/igkJttg+PBGn5rfFqUUdGVnb4QKjqhxEV3MZtaiL&#10;OV1xlgfWwbmtsJvgaSAmoGJMKraOSUMpoSsckY5Ng5OQ2zcOK3tGY3m3KCztHIbFHYOxjMs1vWKQ&#10;1y8J+QNTUTqqMbZPaoXPZtJBF/bEsVWDcXbDGFzePJnuOYvOOQ93Cd89QviAy8db5uIJ9ayCUBKk&#10;t7uW4Oc9S/BXOqmunwnmz3TUHwjRW4L4hiC9lbGvjKA/71mI//nZEuWMr7jvlwT65a5sQkdxX893&#10;LqZDL8HLz5fjBYF8zm2ffbYQj3fN5WeYiWuF43Fl8zhcKRjDEwlhXNcfh1f0wN7sjvguuwP2LuyI&#10;r2a1wc7J/F4TM7FtQgbKx6Zgz4RG2D+DDpjdGRdyCCJr7Ms8yV3MoUNKEmFkPbWoJY4z9h+akYlD&#10;09PUJVhF3SMwNdMHXeK80DjGF6khnsiI8EVGlD+SQrxYUzoigg6ZHOeP+Eg/BAb4I3zgeETl70MU&#10;T+DikImUdH0kbBddVdDEEyiRDpHIEnSWVAs4AlQNl4BuiKy6MyoYWRPqrbCa5LmhhlTitpSqTbm9&#10;Pr5VzbdDyVw7BLJuw42CkHFAuZ3Uhwq6kwTrJJL4WCStrAKpJsJmeH/1PrbIlJIn1bY1LbNcJ3HW&#10;0P9YMyKnBkgFIyXTO8aWVCKOii0+gZii44gWIKV+zNuPpGVfI3LBl/BuMwJ2tjawtf4INjJ3DuUq&#10;kVVmkqNLZrjVw8xUZ+wZn4KTPLhOZXdD5bJ2OL+mMw+a7jyIuuHU0g44NLc5vpmShu2jeLAMisPm&#10;AdEoHpqIomFJ2NAvGuv7xSO3TyxWdY/E8i7hWNopHEs6hmFBmwDMbu6DuVR22yCs6BCOFR3DsYrb&#10;rKMr5w8hzGObYQ/B3JvdB0dXDsX5TRNRVTITt7bMwd3tC+mc83C/fDYebZUIKXVlNiPlUvxEIH8i&#10;iKKfDfqJcfMH1qJv6bZvpSWWj//62WL8jcC9pTO+JJAvGFWfEcYnhPLpjmzWsjwBlM/Bva1zcYt/&#10;63rJdFwlhGc3DMfZ9cNxImcAI3cfHFzaG98u6oqvF3TGZ7PbYfestvhqfmd8ObsDto1rhtKRTATD&#10;U1E4lL9L/yhs7h+L8iEp2DUuC3tntsAJ/pbn1nTBGaaQ08sI45IWqFzYHCcYWY/PbYLD01Oxf2wi&#10;yruFYWqqJzpFeSAr0hdphDA9nGCG+yAp1Auxga6IDmCUJayJjLEB3n6I6D8eyVtOIFbqRkoGBigY&#10;t4muEsSriDMpXuA0yRJ8llQLyF9QNZCU3gorShJAKVlvBFeX3jJr7ItUAwMsAakeS7QUETYBMnaL&#10;3HOx8p1A1oFRSYDUZGydVXH2Q4AkiEYYowuO0iGPIjLvEOJXfIPo5Xvh0X4krK2s4GRfD1bWDWBn&#10;Ux8uNvXg4yATHlsh06Mh5jfxwZdTGuHU4k44vaQHji9rz1qoI84wip1gDNs3uyldkfF0SDiKB8Wi&#10;eGACiumEJcPSsHlQMtb0jML6/vHIG5CIdXTH1eKOBG5JxxAs7hBMKP2xqG0AlncKQ06XSKwkrMvo&#10;mjmEN69/IopHZrH2bI2v5nbDkWWDcGbdaDrlJFwrmoobpTNwh4A8oB4TFiOQP3ApdaCqBRlffyJg&#10;or99Tuf8TB7LetaXXKrndEVVh7L+fEUQn/E9jxl/H9J1bxbNwGWeCC5sHM+/PwYn14zAvuxedPD2&#10;+HZBN3wzvyvKxzXBpiGp2Dg4HWvp9Cu6x2BFjxjk9k+m4zcjkK2ZFlpSzVHGBFA4NA35/eKQ35tg&#10;9otC2dB47KZzfsu4f3RhS7pmG6XjfHx0bjMcYg15cGoy9o9LQnkPOmSaJ9qFuyA11BOpYd5I5lIa&#10;deJZS8ZxmUTXzKJrZob5IdxdBgaMQguWQWm7q7Sb77CGTCSQ2kRV4owCoi4NRtUgYwbeu/Q+IGW9&#10;pW3FOT8ESJElKGsBWUuMlTIWVQPslx2yLoyaaqaWlC4TTR8KpICoSwcysuAYIytj67KvELLiOzh3&#10;GAmrhlZwtm9AIBvSJRvAiVB62deHn2NDZLhbYUmbEHzLs/fJxZ15xpaW0XY4zth6fElHHFrQBt/M&#10;aIyd45IZU6OxZRjP3sNS+TiFSkcxtXlwCmEUIOPolHFY2ysaK7uGYzlj6spuEVjJ+CVxdT0dcV2v&#10;WNWkv7pbOHIJ7qaBSdgypgl2T2uLr+d2JZADcHrtCFzcyHiYPwFVRZNxq3Q67pbOxENC+ZRu+YKu&#10;+ZowqlpSuaA00tRA+T+/WKL0855FCkipGWX5Pd/7cstsPFdOuwCPCPdd7vNmyQxc2jhRgXgqdzRO&#10;rB6BwysH07F7Ye/i3ji0vD8+m9UR+TwB5fSKQ3bHKMxtHYzJWZ6YkOaKyY08MY/13jKuX9szgZFc&#10;fpcslI1sghICXDQwDoUDYlE4MIaK5fMY7B6bhu+mE8z5bXBiYVscYQI5wBry4LQUHJqQgore0Zie&#10;7o02oU6qQSch2IO1oyti6IrS9REf5on0CD80jQpE04hAxPoEI6bbSLQoO6VqMEtAqshqAFGXEaT3&#10;6Z8FpEgHUoeyFpAyGEBXjUOKcwpwGnzJfCySQQEJ22pkCcbYcgGR7zdIDdEzwPghQCoYTaoGcuW3&#10;CMrZB4+ek+Do4KhqRytrawWkTPsot53zIqRpHtZY3iESe+fwwGCdc3JJLxxe3A5HlrTBkYUdcGBe&#10;a8LaDF9MzsKu8anYwZpx22jWjYyuW2Q5NgPbxjcmVJkoH53BZSMV3XZPboPPp7bHriltsIO14m4u&#10;P5/eHp9NbYed41ugfEQGHTYd5aOysHNSC3w2ja/PaIdv6ZLHlg/A2dyRdKxxuFEyBbdKpuFW0TTc&#10;I5SPGWOljnxBoF7RMV8Rrjd0PWmk0YEUEDUY56vI+oZ1pOhtBR22bCYeMY4+4L7u8PENuvDl/Ek4&#10;t2GcBuOaUTiaM4yxtDd2M0Z/l92bkbQ7NtLtchjJ1/ZLxMoerJF7xGJxpwgsbB+CRYzgixnFl0kU&#10;7xqFHNbOq3tEMZLHYvPAeBQPSUTpMLooT2SlQ1NQNDiZjilRNglfTWqCQ7NbEczWODa/BY7MSMXR&#10;KenY2T8Bs7L80DrEEbG+jojU5eeIaIIZG+qBZEbV9Bh/ZMUE83EM4gZMRFrpcYJ3RTUQ1gApXR5a&#10;48vvBaSoGkLDNknU7wJk0o7zSlprqQ6kxFhCSL0LyFogMqJq4nNpeaWqgVTLDwPSCKKuiM1HEb3h&#10;COLWHULYxmMIGbkInl4+sKn/ERra2MCaLil1pLp1gF19pLhZYVmHKHw3py2OLeyMSgJ5cHFbHMxu&#10;jcOLOmC/ADmrOb6c1hifTc7E55PT8eXUTHxF1/x6VjN8M7cV9i5oiwOsqfZK98acTtjPA/g4ne7M&#10;6mF0u+E4SsAO8sA+uqw/KlcMwknqxJK+3Hc3tf3eeV3wDZdfMh5+M6cLDi/pgxMrB+HUataTG0bh&#10;6qYJuFEwBXeLpfthlmrcecqa7wXdTRzvNUHTXVKA1Lo0tPrxdcVsQjtL6S0d8ilhvMs4fGvzFFwv&#10;nIJrBZNxgTCqmLp2FI7lDMfeJf3wBb/DZ7M7Y/vUtiif0EIBuZ5JoGBEFkrGNEXZuOYoYizdODgV&#10;6wewXqTyGd9FG5gS1vcljIOlxmYkZ51dwrqybARPWqMaYcvIxigZxNqZYFYMT8Hn4zKxd3pjHJ7T&#10;FEdnZeD4tCzsYUkwu3GAcshob3uEeNgg1FOG0Dkiio4Zw9gaQyijIhljYwORlpKG5HFzeUwdQwxr&#10;R73FXoDU+iBrgKwFo4DCdZYANJc5bJZkDpU06vw9QIqMUP5JjTm1ID2C/lrpcVSLpOKMIsKowCaE&#10;uuNS+tSSxr5J423ljDDKLQIiKbXkc1F4wXGEbT6ChM2HEbphH/zWH0LQ3BI4RSbCqeG/w8aGkVUm&#10;uKJLutg2VGNb41wbMILRIRd0xbGl1PJu2J/dFYfojscYVw/OaYGvp2bhi0nparlvVhOua4rD81vi&#10;+KK2OL28E86v7oZzOb1xemVvnJIBACv64HzOQFxeNww3N47B9Q2jcXXdCFxZOwwXcwYrXV7N5aoB&#10;OLe8L04v7cl9dWFd1R6HWVMdW9oJJ1b0xKkcQr12KC4KlBvH4sam8bhLN3tSOBUvi2fiBaPms7IZ&#10;GmyET+Lr96qFdb5yTRVP6YK6npZPx6PiKbizeSJu5I/H9Y0TcC1vHM7xc55eOwSVqwbiEE9I382X&#10;E0QHfDO7LXZMbMJ6MB0lI9JQMiqDIDZB+cSW2DKxBbZMaIYt45tgyzhJCI1QMaYxKsbyOV2/jAmg&#10;dDjfQ+CUGPFLFZRpjLLpKB2UiLJBCdhK59w1Oh1fTW5MKJvj0KwWOMoa86vRyVjY0g9txSF9XNRM&#10;AYHuBNKXkTXYizWkF6KD3BEf5IJ4xtmEFu2RNHczoooI5PYLiCWMsdsuIY5xVbni9usEsgZEo3TQ&#10;zKW7qVECtSUQ3ykDhEbpgMo21S2sJqXtIogGpe+2BGSFJkvQvU+/J5DhAqQJRlmGCZD5RxCbTxB1&#10;IBdug21cBuwb/EXFVa2lVZsK0snGCtGu9bGQtc93C3vg2LKurB87Y/+irjg4vwOOzGupgPyGIH41&#10;OUOdxQ/NZawijMcWtma8bY9zK7vg8tqeuLymLy7l9CVksuyPq2sHoYoH+i0CeWfTWKVbeaO5bgRh&#10;HIILK7jtyr5qeZ4Qn13Wg/VrZxxf3AaVSzvi1IruOLu6P87nDsHF9SNwlVBWUXfyxuJR/kS8IJTP&#10;iqbgaSnh3DKDTjiLEIpbzlKjeV5t1WAUR3zGGvQpY++Tsil4UDwJtzcTxk1jUEXIr+aNYTwehNNr&#10;BtCV++LQ4u7YO59uP7c99s5ug69ntsYX01vRvVnjzumIb3ji+nYRoV3YE3sXdce+hd2oLkwI3XBg&#10;flfsm0uYZ3bAF1NbYxeB3SERnlF+6wipu5NRIq45KJ5AxmHLkARsH5GCPYz9X09uwpqSdeSMljjM&#10;3/mbscnIbqMBGSPTPbrZIsBNAzImyFMp0t9N1ZdxAe4Ib9wGifNL1Y2WoivOI0b6sE1AxtHdfisg&#10;RXWge59+DZDihu8AUmBUQNYZw2qSJehExohrlHYZljmYlA6hCUyRPljgVwNZeLzaIWUZxvoxdNMR&#10;hG88hOCNBxC06ShCsnfCNqUlGlrVUzCKpD/SiU7pTMeMcm6Aue1j1EGmgFzcEQcZXQ/Na4fDc3lw&#10;UPtnNMW+6U0YqVriBF3xJGvMU4Tx7IrOuLi6O92vF66t7Yerq/vhCnV19UBcJ0g31g/DbQJ5N38c&#10;7hVMwD2CcIePBcybhOxG7lBcXTOQYPbBuaU9cGZJF5xe0hFneFI4s7w7XZbQrpWxsENwNXcYqnKH&#10;832j8GDjODwpmITHhRPxhIA9J2gvt0zHy63TGWOnUTOUnpUSQjqi6HHRZDwumYgHheNxmzBezxuJ&#10;awT8yvqROMfPcIYnkZN09uP8HIfo1vIbHFnUGceWdEclQT29ZrBy0gt8zwVCfJHf4SL3cXHDcFxa&#10;T63jSYaf9fzqASohHCfYhxnjD9Jp980k2FOa47PxjbCTbrt9ZBq20zV3EMbdo9PwxfhMfEOH/G5a&#10;E+yb2gwHeQL8dlwqlrYPQjtG1ihPRzWnjkxwFerN5wRQYAz1cUa8dH/4ucI/pQkSF5SpqUSjCKMA&#10;GVMhLnlZ6+rYJg097wCMYAgUOogST1U3iYVtRUZojaoDo+gDgbQE428OpK4aKGuc8R8FUodSBzKY&#10;QAblHSGQh/mYQC7ZA5fmfdDQ0VnBaGuKrM4SWe2s1I1Xp7WJwTeL+hLIHjia3RGHF3bC0fntcXx+&#10;axxnfXiUdaLo5CJCuKwTY2ZnqhMurOqqOrqvreuNm7n9cJNQ3ljDJQ/w22sH4zYP4Ns8cO8xHj4g&#10;PA8peXyHQNyj7vKAvrl+KKp4IF8lEJcZeS/ypHCBsfkCgbywqieu0Hmv8vVrjLhVawj5uuG4u3E0&#10;HhWMJ2RU8QTG1sl4sWWq0vMtUwgol9TTkskK2MdFE/GocAIecvt7m+nUG0fhOiG6SsCvEPQLdMfz&#10;Of1wlieGMysYu5cxLi+ja9PtL/C7XCZ0V/NH4xpPJtc3Sz07ETf5929wXzc2jcJNqmr9EFzLHUDx&#10;u6wdYEoLffibsQygsx6c0QZ7p7TAd5Ob49tJzfDF2Cx8Ppa1+MQsfDOpEb6bSiBFU5rgwJQsfDch&#10;HTldwtExwlUBKTAGmIAUGGXm8hA+llZXeRyQ2hwp2dt4LF5EBI/T/+xAGmHM2CONOoTFkizBKErc&#10;Lo0/FmQJSHkscHN/1TCqEUD/IJCbjyI4/xgCNp2gOx5GIMEMWfYFfLpNgL13MOwFRkLoaGsNN3tr&#10;uDvYINSxASa1jMbXC/uxdiOQi1g70h1OZnfCqez2dC1ZdlC6sKIbLq0SdaWrEcYcuuOannSu3gSw&#10;H+6s7os7PLDvsPa7u3oQ7tJVbq8nkJvG4SEP4gc8mO/QXW4QhOsCGLeR5S064B1x09zBuEYgrhKI&#10;S8u6EdBuuLamB64T8huMuTe4v1uEXIB8WDiOoE3AE7qeAnIrgaQ0IKfQIfmYelZKZywWIHlSKBiL&#10;u5tG0rkJGGvTK6wbr6wZikvi0nS2izwp6LrMddd4srjGz1W1ke8R+HhCuU2nvUfdpePf4brbhPs2&#10;Tyw35GoWOSHl9sd1Lq+t7oOrq3rjDCPu8VntcYgRdv+k5tg3sTmXLbB3cjPspRvun8aYOq0Zo2oT&#10;PmZsJZDikAemNML6XrHoGuNJIJ1YQ9ohyMO+FpDaYxc1p05k045IX7abx9AFhMvorq0CpQZkLOF6&#10;H5BJMurGCJdpWJylbUVJ3E8d/YZAmsOogNQdrI4swCgydo0YJTMB1IVSA1JUDeM/CKQsq4HceBKB&#10;dMjADQcRuuxLBA2cB9eIFDjI3a7sbeAiU3k42sLTyR4hjg0xplk0vlw4gED2ZCTtSBg7Mzp2wdml&#10;nVjfdcW5ZV2UrqymY63uYYKSwAiQfF61thdur+lDAAmkQLmKUK7qj7s5hDJvFO7ns+4Th+JBfJeO&#10;eWvtMFxfNQA3CO411pBXl/fGdYJ8g65yk0BWLe/Jdd1wZUVXVPFv3CSQtwRcAing3qdbPSxibC0R&#10;d2Q9abp0S/SCQOpuqRyznC5JaB/RHR9uHkUgGZXXETQF4yClq3TIK2v6V6tqHSO3XMdJEKsIWxWh&#10;u0Wg7zMCP2IUflwyFY9KpuA+XfIuX7vDbW6v53fdwO+9vj+TgsDYHZeWd8HFxd1wjlCenN0eR6e1&#10;wmG6pOjgjFY4NKs1Ds/iulkt+VigbKogPTStMevIptjULxE94r0RyxoyyMtRTYosswZIZBUgZTrI&#10;CNaUYT7uSOjYDxmrv0RE6VkLQF5BbAVhIjiWAEs0wmiQpW1FxpZXXbJ9HRhF/wCQGXsMQGqWX1fG&#10;gd+1RbczUzxl0WUp3RmNQL7r8iuBUqbmiCrVYJTbzEVQ6jGlYJT6sYARlZE1dMNxBG0knBv2soas&#10;QMDIHLi3GQlr71C42djCw8kWLrYO8HBwgJ9jPQzKisDu+UNxdPlgnCKUZ+mUZ5cyOq7gAUUn1ADk&#10;41UEdFlnXFjaBZd5sF1mdL2yrAPh6Yjr3PYWt7vNmvLO2t64t3YQHtAJ76zrT5frzYjbA8fnsS6b&#10;0YEHZFscmNAUx6a2xMWFHXFlUTtcy26Dq9lteQB3RBVBvL2WoDJCXyOcN1mX3qBuMw7ez5MJjEfi&#10;aeFoPC8Zj5dlk0zz7mgXNb8o1RxSXPN5Kd1TIm3xODwrGoNH+SP4/iFqPzcJnqZ+qOIJRHRjrfZZ&#10;r9Hxr29gVCX8VwhvFSXOep/RVE4uDwu577LpeMjY/WDjCDyibtNhb/KEcoPOeGVld9bEnZgu2uP0&#10;Qtbb89vh5Py2ODGH0X8WgZzeDIdnt8GRue1xbH4HHGW9fojPD8xsRbXFMUJ6hNsUD0lFn0RPpLJO&#10;jCSE4pCR/h6IDvLW7qbs7YgILycEeoQgesgMhJcfgG/xSR4vFxHJ4ylKjiUem1rjTs2wOZEl0H5J&#10;lhqEjNIhM0rGrxoBFfiMkq4NXaqLg7Aar/KovtrDHERdlmEU/TZA1gZRvzGPBqRMYCVuqLo7TEBW&#10;u6MASYcM23wMkfl0yLzD8FvzFQIXbUXIpI3w7TcfDSMzYU8QnR2sCKQNvBhZ/R0/NgE5DMdXDsUZ&#10;utW5Fb3ojKzhCONFQnaREfXCis44v6IDTmfL1e2tcX4J4aEuLW6Dy3xexaUAdWVJZ1xm/XV8Xnd8&#10;Mb41NvROwMK2QRiV7ITuIfXQxOVfkGLzP9DM9c/oEfQJFvO1z0ZlYf+4LFxk3XpuQTvusxOur+xJ&#10;VyQoy3sRyl7vBVKfd0eAfFU2TYutctFz6QQ8LR6LJ9z2acEoAjQU9zcM4n4ERLox4ZHldUbUq6wf&#10;q3L6MCb3VN/9ak4vVBGsO+v68W/S/dbJDVxHMH4Px/1iglg8kq47jPtkEljH7QiyfNYLTBgXJN4v&#10;bo9TC1rg+JyWVCscm91S6Thr8cp5bVibd8AJVRp0QaU0HhHMQ3N4oprVjtu1xtEZzVE6PAP9kr2R&#10;GmSqGemSAqMowMMZfhJhveie/jGIHTEXkWUH4VdUiegyme3+PweQdaD8QwFZB0RNkaWEUdzRDEh5&#10;bAnI8M2VjKuH4L/mGwQv24WwuaUImLAe1lk9Ud/eFfb2MsC8npq9LNDlIwxqHIE9i4aiModA8sC8&#10;wNrn4kqJpt1VLBWXPL+cZ/ylbXF6UTOckdnMubyQ3QLnF7bAmTlNcGZGIxyZlIldg5Kwqm0wxsbZ&#10;oWfAv6NbmD3a+Fkjqv7/C55/+X/A6ZP/N+wa/AX1//I/4PDv/weSHP8F45LdkdcpCvvHNse5+Tyg&#10;eYCemt2Wy06EkXBQ4jwC0v28wXS64QRyJN1wPCEUd5yCtxXadB8yxcdLBeQkPOXrT9SUG3Sx/GF4&#10;sEliZX/WrH1Yj/Zi/dpTqWoVXY0noYvLeBKiI1+UvtTsrjgyqw2+ndoCFSPTkct6bk3veJSNaYav&#10;ZnbEfrr9ada655fyhLVMbh8wgACz/lzchb9JO5xd0Aqn5spNWJvjMOE6MLWx0uEZMiFyK8LYQZUG&#10;p7i9LOW5csq5HQgtgSXIW8c0wcCMAKQEu6nuDmlVjQ32plt6wtfVHl4uNgigUwZFpSJu9ELEFO5X&#10;dzyTWe4jWe78ZwFS9BsDeb66hdQo6Vf8LYCMYN0YQRh1R9SBFBB1GHUgRSESV+mQYRv2I5xQBmbv&#10;gO/MYjgxtjZw8oALY6pMcuXl1BBBbp9iaNNIfJ49DCdXD8U5usQlHvyXV7GOW9VD1UKXGUcvMJqe&#10;oQvK7GjnFjbF6XmEkAfciemNsX9MEir6hiK3jQ/GRTRAR6f/J7p4/ytGZ7hj1cjOmNw+HQl2HyPO&#10;3QHjRgxEfuFGNGoit8f7CMleNpjVLhFrOidgTetAfDksFadndySQ7XB6blsC2Y0ORnDoWLcYY+8x&#10;Sj7KH4onBcPxgg75ivC92ToNMvWGTNEh1z++qpD6UYCUhp+ReMjt72+sgVEgvMbvdXWlVqeez+bJ&#10;htH5NB3r1MKu+JZxenPvOMxoGYqO/vUQ9sn/geCG/wNxvvaIsPsIzRw/Qs8gO0xM9cXydtHI6xqP&#10;nSObY//0jqhc0J3xtBNjZwucmMVYztrw4LSm+G5iBr4Zn4a9PGkdnNYEx+YxwioopWbvyMeMrwso&#10;nggquTyxoC12Tm6JwY2DkRrCmtFfg1LcMczXDd7OtvCSe354ecE/uQmiRi1E7LqvEVrIY0NO4n9w&#10;IM3h/EMDaYRR7tcRLnViseaGOpAiHURzIIOljtx4BJEbDyI89zv4LN0D93kV8OwwAY6uPtqcLDb1&#10;4e5gz7rEFsObR+KrJcNxSo2k6YvLrAEv0yGvMrJpBy3rx6UEclEbnF/cCmfmNcXx6eKIjfD10ERs&#10;6RqC5a19MTbWAV3dPkIff1ss7ZaArxf3wcGNE7G4dyaa2P8r2jF69WuVhUG9OiIzJhx+Df+Cxj42&#10;2Dq9Hw4sHoLcTuHY3DYQ34zIVECe44F5eQnrU8IjEAlM9/IG4NHmIYyhw+iQ45Q7yhw4alqOnSKZ&#10;3mM6XmyVeXDG4RHBvb9xoGpwucnvdX21fK+uqv69RGcTnZrfBkdnSqRsh93D07C+QyCBTMGC7o3R&#10;xMcaXvX/jD5d2mNV7lpkJCUi8KN/QVSDf0NrfvZpzaMxnrFyULg1RsXaY1GrIGwZmoF901rh0IyW&#10;ODS9qQJQQBTpLnmMsbVyEWvMJZI8Omut2YzqJxn3ZSkt3LuntcGQpqFIIZByCzqJreKOgR6O8HSy&#10;hreLHTx8fOCV0RIhQ+cghmkoYjMTE4+lSB5Xf3QgzddpYNaeKeA3BVKkpnA0gKhgfA+Q5jBaAlKH&#10;Uo3MURIYjyEkn+6YfwTBmw8hZMMBRKzbj+DcvXBbsQtB0zchpnkfBLjxn+tuiwCbBnCzI5Cedhjd&#10;OgZfLxuOM+uG4RJdSAFJd1QuwhpSB/IcgTy3sDUqZzB+jUvHN3Szbd0jsa6xByYmOGJQiC1Ghrlh&#10;RftU7J3bF1eLxuNMyUQUMor28P0L2nt8gnSXTxBu+29IcrVCjPW/oFeMGw7ljEdVySwcnN8bZT0T&#10;UNYjFvvGNcbpOW0Y/drgCuG5vrqXAkoDcrAJyLF0yEkEchqBnEUYZ+NHQvl2u7S4TiCQ0l85DPcI&#10;5J31/biP7vxOGowXl3bCBUJwgcCfXdQWpwjIvgmNsKq5OzZ1icCNjVNxePU0dAp2QIJ7Q7RvlIKe&#10;XbsgKzEWMe4NEO34FwzMCmbUH4at07pgdstw9PT5FO2d/k+MjrbGmi7hKBuSiq/GE8IpjRSY0qBz&#10;nHXkibn8DRcxAfAznKNDX+BJ7wJ/6/M8AZ5Z2ZvruxLKztgzswOGNQ9Depg7YkN8CKQ7wnxc4edm&#10;Dw8nGzqkPVx9fOHWqC38hsxD+KLtiMo/RodkiaMc8qw6ZgXIWDVi5/1AyrA4o+q8bgFCo35XIAU0&#10;fX4b4xw3RhCNr1uS3loqj2V7Y+up/rouWWd8XYcxooQ/rimq6tKjanihtLBWEsbjahCADAjw38ja&#10;ccPXiFz1OWKWfg3/FV/Be3E++g0cg4HRXur6xxbezsjkP9OXdWSYtxWmdk4kkENwTroDpHWRB7/0&#10;L15fy/pqjcTWrrjIA/cCD6Kz81rg6ORMfDcqGV8NTcGO3rHY1Nof85JcsSLDDyWtWY/2TMaRCW0J&#10;9WBcK5+B84VTkd0tHu29/h2t3P4djR3/DU096qFHuBMKR3XAzeJ5qNo4GY8qFuJy3hTsGNoI345s&#10;jEvZPBGsoIvR0W4wSkvdd2d9X9aCA/GkaCieyi3Iy0bhdcU4fL99EkGchNdbpdV1HGtLmbKRtSPd&#10;9C4hvrWuL52WNenKjiqmXmIUvkQ3Os868HR2Wxyd3gxlXcOwvm0IY+MgPPk8BzcqlmN6yxg0cvoI&#10;qTYfI7FhfbQI8ECS+0dIcv4XLB3YBKfzp+DEuhE4OLM31rWKxfhwO4yJsMWEBBcsaBOJ0oHx+GpM&#10;iqojVe04V4BsSeD4Wy7nb7qqC0sEfp7V/DzUxRWEckk3HF/WB7vn9MTY1lFoEemBlPBgRPp5qcYc&#10;H3dneLg5wsXZDk4+fnBr2gM+Y9chYPlXPBEfRGThMZ7QT1Gn1V3SBMpomRrGcB1kLdAMXRe6BBRL&#10;0L1Pal+mx3r3hgwuN8JnSbWAJMAykbJAqasaSHPoBBh9vflr75K8R5b69u8D0qhqIGVJIC1DWQNk&#10;CM+M0tURsOkwwvP2InnV14ie9zkCZ5Sj5cxcLBo4CkPDPNDKxxZdQjzRNdgXMR52SKQDzOqRhu+W&#10;D8Vp6ZPL7U8Ye6NKRt9Q13NZb+WwjqSrSHw8O68V4ypj16QsgtmMTtkEXwxORXmfBOwcQEcYnE6l&#10;4tvRjRjVWuPY0v64XTYLx+jA2ay3RkS7YGScByaxNioc3gYnlo3EycWDcHROFzwtno7nRXPw2aAM&#10;fDEohX+vK66rz0AQ1/bBbeoene4hHe9pwWA8JZTPS0cSwLF0SW2i5ddbJuAVnVFuBfC0YKja9i5h&#10;vM3vdGtNV1St6qwc//IKia59UbV2MM7kDMK2kU2wdUgzXFgzBddLluL2jtV4vGclvpw7EANi3dHS&#10;rQEaO1uhmYc1Grn+GcPTfHBo1Rg1q8GpnCGsFXtg14AsbO4Sg3UdwrGkBevLtsEo6x+DL0YlYd9k&#10;RvyZrLkJ4xme2M4s60h3lNFOAmQ3XF7TXYOSyeTssm6oXNEXnzMxTGgXi1Yx3gQyANF0yGBP6eZw&#10;RoCnC52S0dWXJUjznoiYlo+INfsQtH6/usAgWrXM/8cDaZyu4136u4EU6estvfYuGbcX2HRI3wWk&#10;eWSNLK4ZDFAbytpAKpeU+jF/P2Jz9iJ4MYv82SUYMnoG8jq0w/hgF3Rwr4duAY50ywA09XNC80g3&#10;LBrQBPtWDsPpHOkY70MIZF7Rfri1vo8GpYzGIZTSP3h5cUecX8D6bn47XFzYCefns96Z2Q4nZrXB&#10;qbntcWpOWxyZ0ozxjzXTBLmbk3SAd8WJBf2wb0ZPfDmhM76b3gvf8QD+llHv0MzOdJDG2DM4AZ8P&#10;SMIXvVKxvXsM43Aa42onXKcj3snrj/vr+uEewbrPz/RoY388zR+AJwWD8KxoGN1wFNTtCMrpjIyx&#10;L4ronHTGx3TS+/L+tb1wi7Xj7bXSQKQBeWVlT0bggbi9YTjjYw9sH5aB/TO64tbGaahcPBJHFg7F&#10;1byJOJc7AQXDWmJKk1D0i2INHOGMKY388fl0xnm+foonnH0z2mHv+KbYx5PQ3rGN8fXYRtg+KAE7&#10;hvD7jE7Dt/wtDkxrqmpHAfLcYsZ/Mxgvr9Ec8nJOTzpnd5xc2Q9fLuyLyZ0S0S7BF2kRfojzd0Ok&#10;pyMivVwQ7cvHXk7wc3eBT2obRE7KRXTuPoTkHWAJc9QE5CkCqcXWfwaQuqrj6m8JpMXZ3wxwGdf9&#10;kmRb2Z881gE0PtaBNNaPtWSKreZOKTCGFZxQQFa7JM+OfgX7EbR2Pzw3HELUmm2YPmQgyppEYjFr&#10;kR5Of0Ynl48wLMIL3UJc0VluQze0BQ7msIbM6YerrNNub+iLu5sG4C4PfHl8i1DeUqNx5MCmc+b0&#10;xo1VIrono9/lJV1wdVlnPpYo2BVnpVFiHuuy2QJpF5yY3Ynu0BHH5zKOZffF2aUDcHR2V3wzvjkO&#10;TmlJt22OvTxw9/SLxf7hjXFqRnvWqoSf9dS9vEF4kEeweJK4R6cUPVgvt4XrQ+AIJqF8Kbe0KxsN&#10;uQPz65JReF44hMAOxGN+/vv87HcYu2/ldON36IYbq/lZGYGv8jvcXjeE9eUI1sRNsWNAGL6SGD4q&#10;FZ8TpC+HpuPLcc3wzZQ22D+bJ485vbBneg98NrUrvpzUHofn9sT+6e3x9QQZ8tacdWITHGMsrZzT&#10;mnUiT0JTm+K4zKEzty0q50mfZHvV/3iKNfF5Jg2ZNExA1CcRkykiq4GkQ+pATuuago7JAWgU5YPk&#10;QBfE+zghydcVqf6eSPN1RrCzLZxCEhA4dCEicr5E+Gb+z0tOIEqunf0nA2msHauhpMwBNNevBtII&#10;pREu83W/JNn21wIpjlgHSNOFyeZQCoy6NCBFRxG66QBBPAI3Po/cuBUFYwfgQtd4FCYEYbjHx+jB&#10;Om5crDeGx/qgd4Inlo9ogSNrRuDC2v64QUcREO9vHoR7Mhs3H98hlFK7iUPdYaSV/sDbuf20vjxx&#10;Th7st1XXRA81s9r5nF50IcbBxX0IK+PvqgG4uLQ3ThKyk4sYxxZ2wUmCKqqc2QGHJ/PAnc4ozIh7&#10;ZoHMyNYPl9fxhJA/HE/yRuD+mn4KKk3dCZncUrwngeujnPIlo6vc1u51yUi8ktuRS5zd3J+vs95c&#10;3wt3ebDfZp12g+54PUduAyfjY/viZu5g5ZA3VvekgxOk7DY4MItORrgqp7TAoUmM5GqYWzvsn9UJ&#10;hxb2wtmcwaz/etIVW2PvtGY4MkduZitdF1qL6dllPCEt6UwXZHrg8uLSbnTj3oz9vfmb9OBjxmb+&#10;vStq9jkZmN9LSZ4LkFoNyZPY8j4KyOndUtAlNQhNY32RyoST6OuADH8XNGEt2yLADfFutnD0C4N/&#10;vxmIWL6HcfWgmq9XA/KfG1nNYVTrKHMAzfUrgRSIBDwBSpNApG6sqoDkOoHNJB0+c6nX1Xs0uGNl&#10;JoBfAFKHsvp25XKbcktAFhJEgbGAIIpLchnOZdTGQ4jeUAnvvBNovHoLjs4chReMVHsaR2F2iA3G&#10;BtXHoiQ/zE8LxLAkT6we2QrH1hJIQnBD4NvYDw8IozSe3N84gC7VH/c29McDxlgZsSJQygiW27mM&#10;tnTOm4y0d+msN1bzwBIYc6QBpT9urRzIdQNwffVAXFtFyGTQwYpePIC74czCHjiX3YtO2pWfrwNO&#10;c3kuW1obe+EiYb+8nn8zfyge5w3FPXGzVd1wR4bm8YC+TygfrpPbi+tAym3jGF2Lh+NF4TDGVUZZ&#10;uueTvL7cjq4qIPOkcWNVJ6oLPy8dcy3rSjmxrBuEOwS/irq4cYi6LvLoIkbGBd0ZmTvjNE8iZxfL&#10;tZq9cHoZ3X1FP4LXHeeW9cSF5TwByYB7Rvlzy7vgggym4InpClPENQKvBpjzs1fxb91cP4Dxvz/F&#10;xCEtvnT6KjpjFT9fFR8rQFfzZMZ9SQvr0SU9WUP2wfTuGQQyGC2i3NFc7uXh64g0L0c08vdA+zB/&#10;pLOmdPEPh9+QhQhb+QVC877h8XGUx5A5kJcsAqlaXCkFJUHUJVNvmAOnSyCzKDMY9W0tQSjSpoB8&#10;B5BcKhh1IC2NvBGpQeGGLgx9Cg5zEEUCo357OaNkeg6BUN9OBzKS8EmnroKRz+WmqyJt6o4aGKuB&#10;LKpECKEM3sz6Ubo9pFOYktjiVygDzE9jwPKdqJo/CfdmNMZX7eKwLtkdK5JcsDnZGwWNAzE9wwv5&#10;Y9rixNphOMuD5RoP8tub6CwE8WGeJQ1UerBhAOszQkMw7+ZKndZHEw/E29QtGSguA8bXyBUdooHV&#10;upZDx14+AOeX9sO5JX1N6sd1fdUA9iqCflsN1Cb0jKp36MT3VnbHXR6st3ng36cTP+IJ4And+xkj&#10;6wtGVJE44zMF40A85ed/zH08yGXs5QnjDp375qrOuLWK++CBf5f7vC+vCSDqZkDDcX3DCFxcNxKn&#10;1o7EyZyhhIOfkyeVi6tkhoOhrK+HErQh1CDCNoDJoB+/Sx9cowNW8URSRRCvUzcIoEguSbvB30iJ&#10;v9dNk+TxHdbCtxm9VY2+ltGfJzZp2ZZrTCuXdsZBJondc/tgZo/G6JYWhnYxbugWzBIjyB0pnnZI&#10;9HBAMx8PxNnbwjk8Ab6TNyF07QHqc0RsPoCIEtOJXaaAoRnEyABzU5eHUWrgualLRLmlDhKBMIdX&#10;vU5Zgst87hxd74qs5rMEVA8u52tp/PuidL43g3Wo6L1AVsNIVfclmuAy6kOBjBIoKXmsAxldqjmk&#10;EcZfAjIs/wAC8ivht/EUuq3ahUsLpuLB9Gb4rlMSdnaIRWmHaBRlBKC0ZQTmNQ9A4TgBcijOEigF&#10;ZB4P5HcA+WjjoGrpYOpw3qcL3Fs3kHUe4y51d61cWjUUN9fygDdJLqG6wYO6as0wOukQuuYgOsxA&#10;tbzCaCsH9a21AqLEY4GbkZOQPiCE91YRpJXd8IDPHxNIgU6AFBB1GJ+w9pX1T+jqj6SLxATkXWnU&#10;Yd2mBr+r6Mv9rtFOIDdz6eK5A3kiGIKr60fi6qbxSlXrRildXz+aEI2hxhKoUXS7Yeo6zluMvDf5&#10;Phk2d5Nue4sOKLrN3+HOhoFKt1kD3+ZvZa57/I2lFBAgb/C7yEnoKj/PaUbWSsbeg9ndsWdub8zq&#10;nkUgQ9Ah2Re9orzQP9obnSNc0dq7Hrp6WKFVSAgCWvdGwOwyRK8/gtD137Bs2YvIXwmkUQq4/2xA&#10;WoJRpC53MZPAZhFIeV2ihEHmQCqXJIwivZVVB1GXJSClOyR08z4EbTwBLwLZJnc3zmTPxKPpLbGv&#10;axIODWqCvcNbYEuzUGxpE4nFbUNQOqkdKgnKGQJZJY04AlcdEAcqPd40GE/yhyg9FvG56BHjnhIj&#10;5qO8YdRwagTubhhZrTvrR5jE53ljeODy4M4dwQOSdRxdSeC9Qxjv8eC+T3e5J5d0MQLfJ4APCZCA&#10;KBJ3fMwD+Ck/1/N8ArmZMHL5lDCKKwqMsnxIdxUg79N9BEgFojzm++9KFwpdTP7O/fWEhyeQm+uG&#10;Ejp+ps0TcLtwCu4VMFmYdL9wsqaCibifP4ZxWi6yHsVIL1eQyOADEeM1dX/TMKUHjMH38+VyMa6j&#10;7vH3khgukpJAjR7iZ7zOlCGx9uKqnji5oieOL+tBIHvgMwI5p3smuif5o1eMB6YlBmFugh9ms+5f&#10;GO2IosbhyB48FEkz1sI3ezuicg8jsugYwooPaf3XvwCkDpn5cx1K/blRf0ggjSCK5CaqMkzJXDF0&#10;QstAspY0QVnthvLY9D4jkFFyprPQ7aHGsJoBKeMYw4tYTxbuQ8jGY3DfdApZGz7DiSVz8GRaGxzq&#10;nowTI1ri1JTO+LxjPLa0jcTSDqHYNq0DTq4dhDOsAW/w7H5LXI5LI4yPNw1SepJfA2RtDaM7jVB6&#10;mj+KcIzmcgweyuVKJj3YJBqjlg/pQPfzxrI25YFNB7pP93lIaB/xbz+m6zymaz1eQ6jomI/XUDxw&#10;BULRE7rnU8bZZ6xrnwmU/HwieSzrxRl1GHUgRfe47j5fly6UB6yFH6yn028YjBeE5ylPIA95ArmT&#10;JxccyxxAk/CweBo1XU0b+bh0BjUTj+Vx0SQ8KpqAx4VUwVg83jwGjzaPqpZcd1n9XAa2F/DkRD3c&#10;LJAKjEP5ewymQzIJ8OQn9eVFAXF+ezVrw+Gl3XGADvnFvF6Y1zMd/eiOc9L9UNE2CVsIYXmmP75p&#10;Howb/ZqjYMZsxK/+HL6rv0JMrhwDJxFSTDCL3w+kgus94L1Lfw+Qxhqxula0AKPoHwdSDXmji3G9&#10;uaLf4ZDSKPSPAWkaVG4JyOITCC3ei/C8Y3DOP4Xk/D04umQ2nk1vj8r+WTgxqiUuzumNI/2bYEen&#10;WKzoHI6dMzsSyIE4K8PTJGYxat4jFOZACoyPFZAWoNw0vAZGgvgsfxwj5Dg8KZzEA1Y0UemRKH+C&#10;AvIBD3yB8kHeODzaNJHvH4PnrOderB+Cl+tYGzIKvlhL6OhiApqAqMOoP5flc4HSpGc8wBWMjII6&#10;kDqUD+U1xuvHG/hd8obwpDGc9eZwvKa7veRnf54/mp9tLN17HOvoCbhfNN0E5Aw8kekny+bgadlM&#10;PCmReXom4VnxRDwlmE8LxuOJgFkgV5YInHJDV02PC0byexNInrBEcgnYAyaJB4ytd3hCUbGWDn1q&#10;USd8PTELB5Z0xyFqP2vIL+f3woJemRhKADd1j2S6aYR93RJwsHcyzvbPwJtxnVA2ZyH81h+A9/r9&#10;iF9bicDNJxFccsgykJQ5kALNh4D5xwOyunWVNSDhkfGnagwq15srWoFnQVwvkVYANEpgjNQfS+OO&#10;/KBURNFJNcNcOAHUJI81SUtrzZhWAZVgFh9E2OZK+NMlo/P3YfvS5XhNIC8NJpCDG+HyzO44PrIV&#10;yttHYW2nCHwxtytOr6ZDrtAmq7qxpj/uMjbKAfyIdeITianUMxnUTTd5wlgmSzmgNYk7jlQwPqNb&#10;iJ7zAH1eMI4HK0EzV/547pcHLPV44xi+dyzfM55wjMFTAvmMEjCf072e84B9Jp+BID3h53lCd3vK&#10;Ou0ZXeUpa8ynjJ4vuN6oJ4x/j7j+IZ31gUHKGfm+xxsH87MO40ljpNJLEd3sBcF6Ttd7ws/ykCeN&#10;+/kT8bBgMh4xvj6hWz6VaSfplC/Kpiu9LJ1GKCfjWdFkPJX3Fcq1l7r4vZT4Hbnvx5tHEMYaIO/x&#10;OwmQ4pAy5ceZ7M44OLMVDhHEA9k98V12L+yZ0wvzuyRhctNAbBuYgCPjmuPoyMY4P7kdzo9vjVcz&#10;uuOzxYsQnrsX3hu+Rfi6AwjMP4lQdTe0U2qUlzmQApUAqUMo0PwSkPq8rXqXiLpzspr2Q4ue5ndS&#10;NupDgUxVQF4njDeUMnbfVHo3kIb+Sd3lJJqqL/0LiiaMNSKQZorS3dXkkEp0yAg6ZLgFGSOsSFwz&#10;okBqyaOMLZWIzjtEME9h+YrNeEkXvDE0Eyf7peDChDY4PKo5ituGY1OXaHyzoAdOS//a0t64nMOa&#10;Rlo16T4PeeA/lAM4T+ozArJ5KKGhC7JuekYAjXpKdzFKB/OJuKQSXUQX3fPpRnnfKDxntH2xeazS&#10;czqKwK0BTvgJziPlzgSSB/AjHryPCNtjHsBPeMJ4zsfPWWeKXvDxy9x+Ss/5+tM1hDKHEK7sifuq&#10;Du3N+pHP6ajSGPWYYKiYnU9nLByHF4XjqQlKrxhJX/DE8Ygu/pj15BO6+jPWjwLei5JpeF02Q1P5&#10;TEI5Hc8J63OZ/a6YQFPPimSGAk1PBU665hO5DTr/lg6kugKFji5AXuNnu7i8B84v6666XA4Qxm8W&#10;98OO2T0xr30MsluH48DYZjg3uwvOzuiEG4yyV2d0xYsFvfB59kyk5XwJ3w1fIzDvWwRu5Albjo8y&#10;Hjdy/JiOTXN31PVLziiOqPolBUQB0IIEJAHzHwFSn9zKqFpz6liCUfSfAki5HEtmMc8/yAhzCtNz&#10;ynFrXn/cGtMMJwek4szIZjg8vDF2dY9DWb9kBeSpVYNwallvXCGQVYyu0pXxwAzIZ6x9lCOaAflc&#10;1YyjCJHE1dpgPmUEtKRnBFH0nPFWB/IFD9yXheJU3CfrLfmbj3jQPubB+5QRTwfy0eo+Sk94ID8z&#10;SYdS9MwMyHurNChViy1r0Ad0pofcnwYlY6vJ0RWUjKAvGbNfEsrnSpOVXtAJlRhXX5ZOxStR2TQu&#10;Nb0kkC+Lxiu9UIBrkv2qkxN/C4n08jel8UsulparUATIKn72S6whBcgjixlXF/fEt4v7Yues7ljU&#10;IRarOyfg9KxOuJbdBxdmdkbVnO64NbcX3i4ZgN2L5yB59TfwJYwhG7/j/56lTQmPj98YSOWMJgCT&#10;t9eG8z8USAFRlwCpyxw+S/p7gZRaQEUQ6peAlEadYMIYln8IEYX74V14Dr1zv8SJpZNwb0pbnB6c&#10;gZMDM3BkSCa+HZyC3aMa4btFvXBixQCcXt5XOeS1nB4KSGmB1IEUt3rGWlEc0giiLoFRlxHIZwKf&#10;BVVDaJA45HNGOwHyZSGdS6CUelXgYWR9yM/zgPA9WMV6kLA9JmRPKR1IHUpVc5qAvLeC32UltaoH&#10;bq3mgbxavps4JaEU1yUc6nPqUBJIccjXhO916ZRqvSqZXEuvCaasf1M2FW/Lp+NNKdcVy3spgv2S&#10;cV2kvhdPOpIE5EQmcf8x61cdSOkmucbPfXllL1wglHIL+P3ZPdRNfnZN74KlHeNQ0CcTF3nSvL6k&#10;H85O64BzjKw3ZvfAKwK5Y8l8JK79Fn6EMSz/O1XGRJXx+JBj5h1AWgLzXXoXkLqq170nshprTV3m&#10;razvgzHzszvvB9II4j8LSEtQWgIyjMsQGU63cR/CSvbCtegCMvKOYE9ONh7M6Yxzwxqjsm8yjg1M&#10;w+GRhHJyS3VfxmNL+7KGJJCrZMY0ugrrLQFSXPIR6zhzII0wivSIqkurIetCp0s/YI16YYqs5kA+&#10;kn5O6aYgeOJ0OpBPzUCsjqyMs+KSD7ldNZDU9ZWdcH1VF9xao03EJfH1kaondSAZOamXhRMJ1mRC&#10;RuBMeq0grCt57fvyaXhLIN8UT1T6VUASRqkhZQCBzN8jDiktrUcZXfct6YZ9LB92Te2ElXTI7UNb&#10;4uaKQYzdw3CZ7nh+SnvcW9gXb5cNQXn2fMSu+Q7eeYQx/1vV7SF31g6zAOTfA+UvAalDKZD9FkDq&#10;M87pQAqM7wXSCKHRLc3hs6S/B0jp4NUfG4GUFlaLQBYTyM2sI9Z/jdCyb2FXfBWh+WewJTcHjxf2&#10;wMWRzVHZKxEnBqTg+LhM7J/RCvsYj44u6YMzK/vh0qreCkjdIY1AqtjKyGoOpID0grWSppq4JnrN&#10;g9OSjCDWaAxBGEVxfwXD+TdZa/HEcIcR+jYdTnSPYCl3XEPwTBFVh/EVP6vohQHIuwTyzgoCSFWt&#10;6Iiqlaylc7owvjLGrqeL0n21WCknEA3I56wbpYZ8wxj6RtySUo+VJuOtgGh6Lo+/Z3z9XsAs4XMB&#10;UqBm3SyyBORTAin9vLdYp8tACJlYS2pIcchjlAC5f1kf7JrSETl0yC9Gd+B3Z029fjSuL+yN81M7&#10;4GH2QLxZPgRlC+cgetV38JT/98YvEVl4BDGlPCG/A0hzKC1BaJQlIJO2XfunApklQOq1oj6mVR/X&#10;GkOYLKk2bJpi+UPEbeWPYZKsk2neReoxf6waaa2sqqWVQEoLmSicAKrmaypSHhcTSqWTqpujlghl&#10;qLTCqhbXwwgoPgzPgpOsI89hwqbduL2IB8GExjg2JB2HhiTj9LhGODqbZ+PFMklyX5wlkFpk7ald&#10;e0goVTcBD1rVyEK3ep4/Ei8kckrtR70UtzMczNIo8lLqsCIemCbHsKTXJRPpRDX1lop66n0EVhpG&#10;pAOdLnaLjnZjeWfcXNaVsVMGCEhfZH88yR2Al/xsrxg9XxLC14yfb/g5X3HdS772fC23yWEdzCio&#10;oFxOIJd3wpWlHXB1aUe6JffH/UurqwxieC71K/++1rijffaX8rkYQ9/ws4rkM78hdJoIpriiiqoS&#10;cWUdt5HYajrhaGmAMJp+KzmRPZFZ8zYMxl1+bpmSpIp17ZVVMrmWNv/tcRmls6Q7Dizrh91TOyO3&#10;WwI+G90ad3KG8X1jcXleD1ya1h7Psrvj2cLBWJSdA591n7GG3IuI/MOI3HyIyegIdYaxVQNSjrWY&#10;ikuE0TRH66+E0nzQuQ6TccyrkrTWmlpqzVU9zpUSOOVyLJGlOlJJwJS5deQ2dDIvq9xBWYCUe+vV&#10;QKk14oh02Mylf3Fd6qxExRNEHUq13TuAjCw3A5JnN6kDwgRCcUmJrtK3ZJDqgzQohDAKkNKwE0qn&#10;9KdjBvCfFFBwBh03HsDFhazxptAhR2Th4PBknJvQCEdm98T+JX2rgZSB4dKoc2tNb+WSWotkTb/j&#10;M+WIWuw0ygikBiUPaOpNKQ/UOuLBzNpLIt8rHsiit2VSj2nR8GXROLpzf1Qt64yri9uyduqAW8tk&#10;yFwfPF0/EM9Z0z7bQPi4VADy4H5DB3/Lk4YOpPRhPl3NSCqXcNF97izrjuvLuxDGTriU3UFd11nF&#10;57d48rm7diAdcpR2klBQ6icVnhwEQtPnlsevCaMeVeU7yFIadARgeV0A1ht2VGw3ASl9nAKkDJZ/&#10;KJMq8zPL8EBp0VZAruiibtNwZEkn1pB0SJ4kP5vWBZv7p+PbSe154hhDmMfiwmx+h+lt8WpxJzyY&#10;NwxjlhbAeeMuBG3cj0hp0Mk/hOCSwxaAFJf8MCAVjBaAtATer5FyzN3ahcvvAlKt1ye8Eij1Oygb&#10;YfxQIPWI+nsDKbHVksIFyKLjCCw8RiCPwq/wNJrn7cOhhTPwmmfdcwPScGxYAi5OkcuHLAHZU13F&#10;IUDKOFUjkE95UFlqIf17gPyetZfohy3T8cPWGVxOUw7zeMNQ3CBAlxa0w+WFbXCDB+ldgiWjd14w&#10;8r3KH670etNQuqSASRjzh+H7zVxP93m1fjChZMReM4D1Zh86ZC86ZA/WYawj6UCXF3XARe77grrI&#10;ugNucN8PN8jVIhMUcPpn1wCs/R3kdR1GHUg5oejbmgNZU1dLI9dIRuSh/E21GfAESBnHeiWnBsjD&#10;S7qqO2rtXdAbe6Z0wpahjXFiXi++fyJPQqNwYQZ/k6mt8WJxV1ybPwr9l5fAdYNc5bGfJ+KjrCMP&#10;I6Tk6B8GSHFG/X0i/eoOSzCKfhFIHUTR+xpvdBj1Ly/6cCDlsQalDqToXUDqjTs6iHp0DVPD544i&#10;uOAIAgmnd9FJxG86hNKVa/BiWn9c6pGIY4OjcG1Wa1Qu7M941B/Hl/fDmRWMrKwhFZCqi0ADUuos&#10;gVEbpSN9jjzA5KyvQCSQEs8MIOquJ07yfbmAV1c/lE/HT1tn4ueKWVzOIow8WdBlJM7dZsy8lt0J&#10;VdRtOuN9AvNo9UC8IDRveWD/UDQWP7BelceveYJ4Q9f+iRD8TBi+58H/hrXaa277fN0QPFozEPdW&#10;9cUd7uMOv9stgnktuzMuzW+P83Na4yx1fgH/1nK56JmQEzjtRCHACXi1JQDqQMp28li+57uAfMrP&#10;80RgLBjN328EHhJImaxZbjmgR9bLq+TmQnIDo86sIXvTHXvjuwW9sGtCW2wf2ggXsxnL5dZ7ucNx&#10;YXIzAtkCTxd1J6jj0GbFNgL5HSLyDvJ/f5gnY6qEJct/AJDm9aNyREog01UDZl0YfxFIcxh/DZDG&#10;dXHM7R8KpGrcMQGpQ/kuIHWpkTym2QPUyJ0SadiRGei0AefejK++RUcxc0MZ7k0fjpu903BicDiu&#10;zWyFs4uH4OByAsmaRQfyOuOqRFa5nEoHUh9E/kRmDRcQpQGH0fIl671XJeIsNa2O+gErUu5nQT9t&#10;nY2/bpur9OOWmawfpxLGkbjJWuraYtaMS7uxXuxLCIfg+fqh1HC8ZZ33Iw/4n+lUP/Hg/5Hw/8B6&#10;76eSKfjfBPv/t30O/hch/4knhrc8YbzaOArP1g/Dg7WDcG/1ANwnmHd5wN9a1gM3FnfDtYWdcXl+&#10;R5yZ215N0Hx9hVxfOcbwuWcQuul8Pk1JANRdUQdSlvK93xVZnxBINYSOkfih6VYGdxm7b63TLvCW&#10;LqZLdMdzrGvPLOlIIPtiHxPLd/MJ5Lg22DUkk7G9P/c1GU/4HS5OzMKVKS3wcGF3fDVnPJJXfUYg&#10;DyKaCio6yGPgCCL+QEDKnZLTzKHbofVd6g05RqW+C0hLMP4SkPpjNe2eXBD6DwBpjK3vAlJfZxHI&#10;fBb2G4+qmtKr+Djs+U/qkb+drsiz9fAWOD0sHJenNMWFxcNwaMXAukAySgmQ0l9XAySdkmf6pzzg&#10;nhHEl6U8AOXeGuXihIb4Sf3ICKpUPrOWfihnNC2fRWeci79tn6/0tnQmo/BE3JVrDXlQVrE+up/T&#10;h0ANxw88oF9vGsWIOkrB+Neyyfhb+RQuJ+HnkqnUdPzvLbPxf+9aBHy2BP/37mz8jcD8WDieDsqT&#10;xkbWbQRaoBQg76/sg3uUgHl7WU/GYcZFgnl6Tjs6ZRfcWTNYOb0AqJybn/f7MkJZyu8nS66XWlf/&#10;vgpQ6ZNUtWVdILWB56PxSG5lsHkE7m0cosavypSWVYTxyopuOM+69vTi9ji5qB32yaCAhb3x7VxG&#10;VgL5+bAsxuwBeLJpAh7xhHFpQhquTW2Gu/O6YduMCYjI+Rqu648ibv0hBBJIub+LjHsO47HxhwGS&#10;oCnY/hEgY+iQuqK3ESC1rAHQXDpk0uIqAIp0GN8FpC4dSuNjATSiTKDUukBUP6TqezyJyMKTiC7W&#10;INWhlOgq8EnDjjTwBBUcR/Dm41yeQACXLqxFk4oO4ZvFs/FyRibOjUjGidFtcWFud1Rm90Plsj44&#10;SQgurJaZvQkjJZcn1emHLKBDFrGGZGyUmcM1KOmMhPLtFoK5lc6xlVBKTShAEhYBUJfRGfUDXkbG&#10;3MsdgZs8Kdxd2pO130DWhaMIIqPp5gn4oXgWD/r5+LlsLv7nljkKwr+Wz8FPdNbvCchft83G/941&#10;H/+fPQvx/929AH+r4AmBn+ttIWGWcap5jK+5jNxrx+HBmnG4lzMCd3IYjek4coOcq4Ty0kK61LyO&#10;uMLHD3kieEPof+BnFf1YMUctv+d3ecu/+Yaf+Y0MBhB3lMjKmlh+A7nPyAv+XX34nBo2J2NZCxhV&#10;ZYC5TNq8aYgaDHB9jTYi6vLKHqqFVSZKlhnMD2b3xiE64jezumPPmBY4Mrkl7q6Scbez8WJJO1SN&#10;z8DDGe3xfGYfZM+ej6DVBxCcewBheQcQUHAIfsWHEVx2XDuR86QuswVox2gNjL9WAqRROpgWASSo&#10;RmgFxBQTWMbIqksBSaUTQl0Zu+VmO3VhzPj8Dv6kA2gucxB1/UcCqfdNCpDBlEBYS/nH4UEHDWJd&#10;uXrFWjzlP/T2qDQcGdEMJ6e0QyXj0YmlFGE8xwNFpu2/TckFvPpoHQ3IoayFRqj7ajyTvsISRtZq&#10;l2Rk2zIRb7YSzK10DsL4vQnIam2dQ3jmUfMpHuQ8sMV5pN/vzpphuLG0Lx6v6I+3jJo/Mor+QFB/&#10;Lp6G/1XB94i2zML/InxvZUD3Jv5tbqPVqXSzbXTd7bM1yX0+CIVcUvUkdyhe0iXfbh6HV4x9SvkT&#10;VAPJMwUp4+NKQrm4O87N7YCz8zqgShqQ6Gpv5CQiJ4+dC5R+IJjfE8y3/BxvGWff8O++FijpmK/K&#10;J1UDKenhKYFUg8yL5BKsYQRyqLr8SoCUqTw0IGVC6p44T5eU2ctPLu6IA4t64uDCPvhmZhd88/9n&#10;7y/jtLrWbV8098P9dO/vnHvu3XvtJVMiBJeQEHd3wd0CSUhCgBA0BHeH8oKicHcoKHd3dxdKKNyT&#10;QNptrY93VA2KIjLXnHuus8/58PxeqbdeGaP/e2tP70/vY85As6tfLY9Nndd0VC3ui8Lv38eleQOZ&#10;enyJb9Z6optXJPr4hJorZj9OIHsTyCf2xP8hIJ1q6Yz/DJAGut8BpBPKtxn3BbItcL8V/wwgbetq&#10;17oaII063h2PUSG7b4tHZ+YXX/uepG1lrz7rAyRPew0x0/sidrEuZT4GCe7axIl5DXttTQeU0Vap&#10;Ysc5sHOGjevMDkE5lUrQqpIGSMZ5quQFquQF2lYBKWtqh2CURb1xhGp3UMrJRk3b2bB1JtXqGxSt&#10;HY+aDZ+hefMUnPdnvrhzDm4R4uu6fseuqbSHMwnBLH6HKWjYMZnWkJ9Pa2oNxMhGWgNG59VRMN9U&#10;AXvNpilUeBUwzMB5fuere6bj2p6ZuEjgmn21zIs5qv+3KHP/HHmrRyGb9rVg46fQZeaa91Bp2XHc&#10;PLHaxJXDywyUViwyv0+/84JGh/kdfw1IswbSBpKdXJHPZ9Cl77QHjwFyPYEklJGrxiBs+RiELh6F&#10;mCUjqdhjUO1Be031zvy+L0oX98OtuQMQNu87vOe5Ex19wtDTNxS9/SLw1LYYPLcjnilOIp5im1Hq&#10;IyCVPv0akLKnNmTO+EcDaYcBUzAy7P+5B0gbpLbRHoyKfyaQ9kirPS/ZHpC9tsajE1/zNv/38Jpt&#10;aFoyBkXz3kbszL6IWjAcMatGIcFtbAuQxcxvlOdoaF5D9Kq91KLauu3fsKEJyskEUio5nUASCgeQ&#10;5/dbQCpsEFthXGGAlF1VTnZu1w/MH2ewA5jI3JHK5PYFmnwnoWnTt7jCv13fI2hno4rWr2TrNNTR&#10;DtdTic9oZ7mtmtDn5zNns0Y5Nbg0i88LQjb+zZNRwfcp36TLpwvIWbis3JPwXKbFbqalVe1sA+Er&#10;pFXOo0rmrhllFLKGkDbulP1ejBvHVxkgr/J7C8bLVE0BeekgLbOg5Hf6vUBW0mkIyEICmc8cXbvE&#10;Z7q1Ahmz9lOErxiD8GWjkbByDHLYSRStHIiC2e8hlW6mdu1wNM8fg5ULlqKb9xF08AlGt00hBshn&#10;tsbgpe3xbButQL5AV+fMHduLfySQurWfc4adR7ZA+VtAvqQBmXaiPRgV/+WBlEqy5+zD//vG5zQy&#10;1swklP2QNn8QommPBGTcxjFIo4UqIJgCssj7UzYebcb0uSmErlZdqTYg3k6l3Mm8RlsuGiin0bYS&#10;BieQGvAgkFeocE51VOi+RlYv7J4H1Yye2TIdJe5fo5AKWe/xJfO9b2gnqYB+01DExrllxAv4/NmO&#10;mPBiV3hO+BjJ6/kd/AjkFq0GsRZGa2Jf83zWigrCuGkiv/cklG+ZgaJNM5DhNgWpnjOR5jkdhX7M&#10;82SXCVITVbaMljVl4QCkLbZGW7NWjyDI3xBIOol9C40yCsa/RSHraO/NTgH+DiC92wDpPhqpG0cw&#10;jx+O6NVanDwGkfzdCStGIX35EOQs+gSFP/RD7orRaKCtjZs/Cf1XbMWDnsHo6h2EHpvuVkjty3o3&#10;kBpkbB9GhXMgxxn/SCCdodfYcV8gXyZ87UV7MCr+GUDqvkKLln8LyB7bEpn0x6Pntjg8vzUU+zes&#10;xIWlI5CzZAhiZI9WjW4BspBhgPS6G8gqfwEplSSQO5hP7pxMKKe6gJzpgvJ7AkmL6VJIayCnFcqr&#10;zAWvqkG77KoGdGwg86gIZWyQVev5mYQzl5Zt3+AeGNfpf0fv//1/Q4f/xwN48v/9/8SkJ/+E4G/e&#10;QJkm/L0nmA21qny/ZmhjrS9psyegyH08MrV/6rzB2DjocXza7b/jub/8N7zR8b/hu7e64PjMgbTJ&#10;VGLt9+PxhQXkEu3IbgFZqXlMAinbqpxR1tWG0cojLRitPFI5ZOugTlsgq5k/yqpKJQWkCsoNkDy2&#10;OTzGGQQyxQVkGHPG8OUjCSTPx7IRSF7SH1mL+qFsxXhU8/fWLB4I3x9+QE+3k3jEMwK9vILwGHNI&#10;AdmHQD61Mw5PE8in96XhObYjAfni4T8+oKP4LwWkPeWh+UiV0b1yJJcfmIeXKf+2Whpvzr+bAR8H&#10;YE5Q7SkQ53PaI/NZhvk/F5wv7OetA8anmJA/yXjCwEgoGc/s5n1XPE0gjTJqiNsFpEKFAYLSAlOj&#10;rAkEkiBuiUd3f/aa/nydfyiGbglD4OrFyF5Ky7rsU0StHIv4DeOQqcoRr2Eo8BxhKaQvbetm1+bJ&#10;2qt161cWlAJSKzJcCtlEIM8yv9Pgxjkq5HmqjwZ2zmuqg/ni1SMaHFlKlVmMiwdl8ebR6v6Apl3f&#10;o37bDIL1DfJX0jIuGIj8RUOQu3Aw0r7vh6iJbyF84gcI+qY/9gx/BZs+6YOtA5/G0fFvInL6h0he&#10;1J82c6TZTb1EnYn2SV0+GNGz3kfAxNex77OXsOb9zpjQ9f+FD/78v2F413/D/De6Yr+2wSCslWvH&#10;omTDp8gmCMnz+yGZYBauH0uV/RZnNbeq+Ub+jsuHBKUGeQjiwXn8ffqNc1tAPEt3oGOgaKCNP7Pz&#10;OwL5HWrZaVXzWFXymJVtmYCSzZ+jmGlAngoCqI45nmNdQA5HwlrCSKsasWwUopcNYwwilJ8gdtUQ&#10;lDDfvLWmP47On4s3VhzCgz4nqY7HCWMwetOyalCnz7ZY6EpoahemIzdAWu3v91jXtoM6Lx/KxysK&#10;B4yKto/bg6wlCGvLdT4YNsBmFLadsIFU2DDeF0jFy0yOnUC2jMD+ESD5v8/Y/+cA8vl9VEmGDuTT&#10;tBuCss9vAGnb1ZZoA6RgtICMQQ9/baSscrowvLgtDRvdNiFmxQjELRlNKMcibu04pLOBZHsORb4L&#10;yGLfT1G6eTzK/aiSWycQyC+ZSwrKiXcppGmM+wjl3tlspFRIAmkFgTxkASkYlXddOKjFvXPNgl/V&#10;gTZsn0mVm4zC1WORSWuWOvtj3vZHwZIRKFs5DtW0qDVuU1G+9huUrPkapeuZG7pPo5pRReb1QyIh&#10;Slo8gGqiSxcMQNTMdxE69S3Ezu2PTC3qXfc1EpaNQ/zySUhfO52WfAZKNk5ByeovULB8DDKXDEbS&#10;vL6I/f5DpC4aiFL3z2h/+btUcbT7B0vp+b2NTT3YCqRgbFFGugMdg8Y9M1C/a5oBsm7HVNTwGFUR&#10;yIptX6HUz9oZXtdOaQtk8gYBOZRAjkHE0pGIonOJWzEYyWsGIXPDSNTRNWQu+wzjl69Hx3VH8MSG&#10;Y3jS8yR6+lAh2wBpnNTfGUgnhH8ISIZZ8UEYFVaBOR+3A2NbIG2VvAdIG0oTLhhlQw1cNlh/CMjs&#10;doG0Q1Aayyoo9xPE3wCyLZT3Aslb/yj03BqOx3ZGovN2RR4m+B7HyTWT2YjVGzOHJBCpbmygHsOQ&#10;JyC9aF19COQmC0ijkv4TWoDU4I6mQKSSaoiNe2e4gKSymLxqnrF3snuXCaWBkY1bhQSat2tyTaRr&#10;L5saX0LmRgVZOQqZ8wYge/4QVKz5HGfcmHttnIzyDfw7ISpnLlju/i1vGd6EynMictiRpC6n5SNY&#10;icZ20oqvYWfioSLu71DhP5O55EzU+n6PRn/mrdsWoMHvB5QR7ByCmkYI4+d8hIS5nyB31UhU0QKr&#10;RLBR302DRexgNJUjZVfY6mjnjb8GZPV25o3bv0YFj5kNZKEPXYjmIBnZTA3S3UYRyGEGyMiVnyJ0&#10;6XCELxrEDoQuYc1gFKzj+Vj+NZYuXopuq3bgr+sO4pk1R/HMhtN3Afmkalm1SN0BZGsb/ONA2iC2&#10;F38ESGe0B6EznDDaISjvAbIFzHaAbJsTOuFrD8hnGU/zf8z/uZ5ryTldUGpbEBtKwdgekM7Fyk4o&#10;2wOyt380HvePRM9dEei2PRp/2VaIvlsicGLDD7RrwxEvILWFPvPIdLcRyPMYRSA1sENL57KtglKX&#10;FrBHXG0gpZKNtGlqjE17ZrGBCjg1WAtIWVZ7EEQ5l+YtVW6nVR3Nih3Mt/ymoI62tc6NDXcVc8PV&#10;n6HOfRLOMKrdp6DS4zvGVFR5f0d4Z6Bus/a8+Z7fZZbZua7c91uU8P+LPLUR8zfMe6egwm8qv/sU&#10;diqT2al8izrfaWjYNAMNm/n/vtP5firV02DSGGNZVRygOcnqTRNpWafwd/E37dJcq5UbXzhAMKnu&#10;9wPSdEr3AGnZ1XL/L41dlTpql3JdVEdTHm2BjOBvD148FGELB1LVdRXpAew0BmH3kll4c+kWdFx6&#10;BN3WHkF3KuRj6wMMkLZlFZBmbSzbxX8pIF3rJRUGujYQOqM9IBXtFpcbQAWNKyy47h2kscFrPRh3&#10;A/kMX/OU/X+u5/R+Lx+gAvNWn2ErpQ7qs3stKNsD8h4oGfcCGU8Y49HHLxm9dsWaJTodfXPRzy8E&#10;EW5zUbzaupaFgEzaQJXUZec8Rt4FpEJKqet8aIMmQWmmQDQnSCCVNzXsYQPeTeu6R41UAx0aadUk&#10;upTRglE5WbP+rjnM7dNwbsd0nCeUWmdZ7zsJdZ4E0G0ialWd4k3b6DOdz1HlPHTRnamoJUyNWwn8&#10;7gWo2TIHFb6zULv1B36HeYy5Jqq1ufG22VTGGexIvjVRuYWW1/c7lPtQWb0moYLKWikF9ZhgBnUU&#10;5YxKL1pyF5D1zAHrNTXC76qpnfP7LShtGGXNDYx7ZhNEC0g7fxSMtdu/RRWdRDltvq2O9iUDBKMT&#10;yKT1wxC/dghCVoxBIIGMpGXNZG5cqEvXLR+JOUvWo9PSPei4fB8eJ5BdNgail/sp9PIJNEA+QQek&#10;VT5mQ20HkHb7+1uAtIGzIZSFNTb2jwApGF2LmJ0lc/eD0gaybTiA1M4ArbsDOIEUfH8LkM/yNU8f&#10;YL7I/zOvYUh1bSD13pZK8v1+B5BOKNsHUteN5HN+2bSsKXhhSyx71hQM23wKCW7zUbFhNFJoV+Np&#10;l7TzXNpG69JounqyySNpWw2Q7N2123ZbIOt3UiWZR6ox3g0klWSfo9TMBeQ5/r2Z6nN2+3cWkFSh&#10;c9u+Q5Pft2jaPA31hKbOazKDtnHTdNRT1Wp4q3rOBoJWv10QUlUF4O5FBGGxiQZCqou+1u6eZ3Yb&#10;L9syzcBYQRir/KmWVNJSv2lm9/RK34kEnJ2L52cGxhqfr1Gt0VpvbaZFO+4/mb/tWxMqgtB867l9&#10;uijsHBeQyh1nm7CAlF3ld+VxqGMHVavpDh6bSgFJdRSQtjrmeY65SyHTCGSi1kKuHoqgJSMRvHAI&#10;kqnWKlY4w1wzbe1X+HzJdnRcvAd/XrMdvZhDPr4+FI95B/I8CshQAhlNu6qigGRrRP7vAGTLAuTf&#10;AFJ7srYLo8IFpA2lXQTwNwEpAK1d5TIISaYB1AnW3xr2sqy2oT1bDeSC0BWyrW0tq4HxVy2rFc5p&#10;j55b49F1ezIfZ6H35hTmkGHo6x+BYxvcaA2HIoNWLWbROKQs+xxp7swjde1CL13FSdtC6voThJJR&#10;3gLlBDPaqumPhl0qElDlzjQqCS2onUeqeoY540UpJQG9QDU5TyU5T2i1TcfdwUa/bSqtqxbxToEu&#10;Q1CjwnA+p93Oy/1moIoQ1hDgaoKs7fhrdxNKAl63+wfU7ZpLCOYSIN5u+54AzkA5YSzdNMkVtLFU&#10;YEU589VKRjXBVCWPuRaJlml5ayMt7f+qRdD8bSqmZ2g/Wl0E9uxeXa2ZncdBwkg4bYtqRlb30qbu&#10;oe3ezffcSZXncanaThg1mMO8u5h2v5AOo4AdW54ursPjm+c52ly+L3nDGESbdZAjEbj0UyQtGomK&#10;9dpCZQKafD9nLvkNPlq4Az2X7cSjKw7giTUn8bhHALr6nmqp0unDTvcpqqPagdmP1dV+THsjkC8e&#10;FpS5fNwavwXk/aK9OcuXCWa7QDJsdXRGe69TaFmWgHVu46FoAdJe5WHU8e8IpK2yztAc5h8Fsj0o&#10;nUCaAR3NQ26NQecd0XhiWyqe8COQ26Lw0rZIbNiwE1Wraa3WsSGsHILAtaMRs3EUstlrW0Bq9QdV&#10;0psK6TOO6qLKHQtIDe5oTrLeFAlYuaRduSMrp1xRqyEu7KFSUhWtShpti6GSN6qhXq/QwBCVqGGr&#10;9pyZijqVvBHIan/e0srKbpZt1hb/U6h6k1GhZUzbNJ1AOHcwh9w2C5VUz0q/majYNBNlPrSmzCkF&#10;ny7wo6tv6XJ4hboSl+uiP6XMN8t9JhFGAuo1wUSFFNP7C+aXE1C/mb+NTkBAaqOtRl3mjrCd3cff&#10;t9+a4jA23RVndvN78++17Jx+Dch8c+k5AkkHcheQtKdhBPLk6k8Rv+ZTfnddqIffh8c+cPEXeHn+&#10;dnRZvhOdVh1AnzUn0GfjCXT3Zg65KcyVP2q6Q1tAsk3sYTtRu3EBadqccWn/SCDbqKYrXmP8LUDa&#10;ULYAaVvUtuEE628NAalCgbbxdwGS0RbI3tsS0W1bNDrtCDXXj3zSPwldCWiPrVEYwpO6e+16FK78&#10;EjkrByNw/UjE0cLmuqkHV77zqVlE+2tAthQJ7LJGXK2ic9W4CkCVtGk0laqoARKqaCPhrSdQDco/&#10;CaMK1uu2Mn/0ZxA4Vd9Ub1HdpxUVfE5XmyqikhXRUpb58Xkp5/bpbPQzCOMMfqfpBIwW1WsaSjwJ&#10;rs8UY00FZaHHl8jdMB657rrc3RcooEUt0koPzy9RQmUs5XOlHp+jjPa10vtz1BDIOqpknZ+WPVlA&#10;NtCeGyegKzTvkT3/zkQ9nYGibtfdMP4WkPkEMtdjFDLdlT+ORtTqEQhfPgJBi4cjdNXHBHEQLm6c&#10;gJg1szFlwQL0JJAdV+5Gl7UHCeQx9Fl/HD09fxtIO4X6XwZIqaJRS7PJ1d8HSIUO1P3ijwLphPL+&#10;QMbSsjLx99fC5QT0Yh7ZfUs0umyPwCe++7FpzUpao8lUyU+RvoGNxsMaCdT1GpVHanW7uVajC0gN&#10;7qhIoC2U9Ts1yNNa42qtDSSE2xVTCSBzzm3Wlvq61sWZbbR4vF9Fi1hJVararFsGH5f7sTHzuVLC&#10;UUxQirw+MyCVE86arVpjOBPV2xi6TsjmmahkrlnhPR0Vvrp4z3e0vNNQrYvneH2DQvcvmLMRSlfk&#10;u9M+ujEIaSEfF/JxiSd/Iz9DO93VbP4S2n7SqCSBrDc1vArmlvyNinp2QLqt43M2iLoViHbcF0hd&#10;0pwwZjASCWTkquEIWzECkSuZX64aiLNrhyJtyWTMXuSN3nP3ofPCPVTHvei2bj96rz2M3hsJpFcg&#10;em0ObwHSzD8aILXSQ2tqM0x7am13/wsA+bJr/tG6avLfB0iNrNqDQc74o0AqeTcJfAuY7QOpgZ0e&#10;vN+LdvWpLcwnVWLlF4UneCI77I5AJ/8ovO0VBPd1nkhc9gXSaVszPLXXi3ryT41lNSV0rvzRXFFZ&#10;QPrbRQJWOZ0GeYx9dSmlckqBqP1ktI6ygSDWaysQ/6+psF/zfwmlqfNkw900gdDrqsxf8HOoWJuo&#10;Yps+ZwO2VkVodX0xb0uZV1VSQWt1BS3mlMovNe1RRRirfBkEsob3a/lcrd80gjXVFB2U0q7mEbZc&#10;5sS5ZtnTOGgv1FxGPu/bF10t1TpQAamF2fz8FtvKPLKOv7OGUcvfWUcLa4ceVzsg/H1AjkCO+0jm&#10;7iORuG4UIghkyArGqnGIW/4lDi6dgc/mzscz87egy9wj6L7kGLqvPoRua/cQyn3o5nUS3TeHoBcV&#10;0oyw7khoAfIZKqQGdWwgW6G8WyV/C8i2f7fjfkDagz/O0AJne1DnrrgPlL8CJFWR8TKlXmFdkvxe&#10;uP6WuAdIQeg6cM/Ruj67X1Ba8YyKBHRwFW2B1OJk13pIa2tISymfIIwKG8heBLLndkK6LZ0QJqK7&#10;9l0hkE9uiUKv7ZHo4peEv27JwOfeBxC6fCKS1gxHqhSSMOry3IW0q8UE0h5lbRdINrw6rcBwKWUj&#10;c0OFWdBMFawjfIpaAikQK7ZMRAWVsUIwUgm1RlAqWMI8zqiht0CUUo+hxRzFvG+MscwVBLeGdrZu&#10;61TeErbNzH+pglWbmDd60aZ6fUsQZxB6Aqm/+fIzvKi4tKZFhDmf0OcJSsKXtXE0so09529l5Jui&#10;eu22R0vO71NJIGsIZK1qePW9+TurTUw0ENbyt+q2huDpubth5GfytXcDOY6fz07Aa4wZxc4kkGkb&#10;hiNx7QjErByO8KXDsGXuZ/hu5nd49/uV6Dh7Azov8MVjC7ejx9Jj6LnqMLqv3YcuGw6is08AHU6Y&#10;AfJxAvmkgGSHbNTRAaQ69buBdIQGeRwjr78HyBcZ2h6ybeiCPGZ3AVc4gXz1HhhtIHnLMBtftcTd&#10;QL5FGE1hgF0e1zbawmUPK7d9/rfC7rkUthoKxucO5PC+oLTimX1ZeIoHVmV0yg2edgH5TJt4eieB&#10;dMVTO5LRxwBoAdlTQDK0A52WYSl60Lr2dMUTvtHovCUGQ3wO4fSKGUhbNxQZHqORo4bLKKBKache&#10;82i6pmF7QJ7Z+gXt5wRau69MvtW4fRIaaeWkmLVqoFSZii0MNuxyAlnMPLBo80Sq4FcoVjG4gOSt&#10;uSqxoFRtKmEs8RxJdRtJIEeh1Hu02Uu1yvcz6NIC1XxtmWDbpNHTb6h2n7HjkPqyA/AXmJPNQI12&#10;rKvWJda9BPrnZuQ4z0tTDhYUmapOEpy8zSeY2kWgTK/dTKV2fefKbZrgp7UmeNX8jdUEzRkCUFG9&#10;w4bxK5QTxLKtCv4eP3YwvlJHF4z8Dqnuo5k/DkEy7WnyimGIXDQKM+bNw1PfLkbH6e7oNMcH3ZZs&#10;RY8FzB2XURlXHqA6Ui3dCaN3IHr4BqPH5jD09o/k+WYOKYekztms9LDbVKura6kqaxN/ZDrkJYY2&#10;Sm4bAu0uS+qCTzAaMJ021oAnEAtMvHGssDX4N7Mk6zihVFHAyVK8EfC/LJCtYcMoMHtvikFXv2j0&#10;9TmGA6vmIoU9diYbazZzqt8LZO32CSbq2FhNPqkqHiql/qaqHnNhGT8qBa1gIeHL96FiMVcs8Zto&#10;rklpX0W4yPNzFHsSLCq0gCxllDGPLfMknG4EkqCe8f0aF5iP1vt9i3IPAu45ka/7CoVuzC992BHQ&#10;xjZvnY7GzcxPPb5E9cbxqGGUeRIMvr/yRe3OnuM2Clm0jFognLlxJLJ5m6+1oHQFxbS3WpFRQvDL&#10;qZAtUPK3qMi+bQhAG0iFAXILYSSUpf73AplF+53KzkBAJq4dhjja1dBFYzD5hwV48rtl6DrLk1bV&#10;ywDZfaGAZP7YAiTtqgvIXn7MIbdSIXdaCqmdAv4ZQCpsCJ3xfwPJeNIF5BO/A8juW3ifQPbYEo03&#10;N52C19plSF4zGlnudwMpGEtou+4PJHMuF5DWII8WMWuUdAJtqWtinO+Rx4aYIzvMBl9A+1niRyjZ&#10;6AuYW+XwM3PWjUAB1apYlw7QSnlZSI/xZhvHglUjkLdsKAqWjUDJyjGoJYwNm5ijbmauumU66hW0&#10;qhf9Z+GsN+0r87G8hYORM28A8hYMQvF62m43a0RVe7HmMnfLIgzaglGRs4HvT0gL2AEU8nsau86O&#10;osSPnQmhNMGOpWILfz9/l8IJpA2looLPlW/53MBYwtuizTyOdwGpuuERzB+HIH7tcEQvG46AeWMx&#10;ZvYy9Jy2Gl2pjl3neaHLYn90W7inBcjuBLKHC8ievrr8XATPc/R/SSCNUhLAvwlIu0iAUL5OKP8v&#10;o5DdtiSg++YY9NochWf9wrBg/UYkrqKdY2NxAqk6zFL2+BUuGO8BcgcVcgfzrR18TIWw8ys1Ws2n&#10;GRgFnVlNwjyK71lAtSymLbRWP4xBHhWjiCpYxtxVG2xV0DaqiqZwFRVs3kCkzu6LxGkfIuHbD5Aw&#10;5QOkzR6I/CWjUb6GHQHzxybmjmd8p6Js+XhkfT8YcVPeQ9Q3byH223eRMOMDJH/fD+kLhiB/5SgU&#10;rfvULLPKX89OYP1wZK8bhmze5lAxTSWNytv4PQq0uzi/YzGhLKLCl/C+XddrF9ybIIAKG0xjV/m7&#10;BaPUUUAqfxSQuV6qhBqNtI3MH9cPReyakQhfMgKHfhiLvjPXotN0N8K4Gd3meqLzEn9CuQ9dl+9D&#10;91UH0X39UfTwCEAPnyCes1Cjjn00JrArkbkjz/0/EchXDrb+7W8F0uSRsr0tQJb8XwfIXgLSL5F2&#10;NQa9N0egN1VyqpsPElYQRDc20jZAqgTsvkDuJIyMGgJZQyBrCGSNgGTjLGXD1chitslLqTw+fE/C&#10;WLCJ+ZzvOOQLRjZQTQWYnJGvKyIoWctp5+b2Rdx0AkgIU6Z9gvQZ/ZE5fSAypg1A3KQPEDvlQyRN&#10;74fMOUNRuPRTgjucj/k/376P6Mnv8n8J8PefIG72R4gWoFPeRcx37yFxzifIWjIEBatHEsphhHIo&#10;smgfs9gR5QoawtP6Xfk9+X3zCGchQzW9ChtMASkAbSC1skOPS/l3wago3GwN6NhA5lIl0zYOM0BG&#10;rR1lSuYOfj8Wb0/fiAdnMHdc4I/u8zzQaYkfOi3e3w6QmvKwgHxyh/ZiTTIj7v9sIG0o/+5Aak/V&#10;9sJM6jviRcJowvE38+MVBMw+GG2jfSD1WCDqOSsE5NMEUqNmf8Sy6sKdjztGWU20BXIrgdycaOLJ&#10;zdHozDxyrMc+RK2YiNwNg5FFy6ZGWUDbpimIEjU8B5BVBNKsj2QjNMq4U2BKHQkkYdRUQOU25YoC&#10;WzBSkdigC/i/xYwCKqMFI+0xG2cOwShYPQLpiwciduYHCJ/0FoK+fB2hX71JuD5E3NRPCCZhm/QJ&#10;or76EDETP0Tit/0QP6UvYqYQumn9CdzHiJn8EWImfYjIb95HOEEOpUIGTXkH0YQ0YuJbCPziFQRO&#10;eBVh37yJWMKevniQWeRcsFEqTcXUHKFKB/n9CqjsCoGZ66NjYRXalwhKAlcmpXQBaUNp7KqA5N+K&#10;+ZoivrZQHQ8dgkZYs/l7M9z5Owl/PI9z3NIBiGT+uOGHL/E01fGRmZvQdT6t6nwfdF68lbEX3Vcc&#10;QI/Vh9Bz/XH08jiNXj7MHzeHEUjaVa3yaAGS7YNtpV0g7xMacb0bSk2L6DkbyNZ4ifHqIUHnCAJn&#10;1k3+TiANlEf4miP5hNOC0oQNpMIFpLaSfF2rPZzwOKM91VS8wh+hW4FpINO8IqO991DYMJrXug7e&#10;fUMHuL3CAEc8JWV0xRM725uLbI0WMAlp981UUL9U2tU4PLIpEh95heLEqlnM5QYgU7meN6ERRGxY&#10;hQw1sgqXKijsPEojqWcIoQZzNKhTt03TBLRvzCtL/MYbKAV0KdWjhP9T6EvbyoavXbszmcclLe2P&#10;mDkfI/ybj3Bi3Gs4MOxZHBr6LE6NfRWnPn0dAZ++hsDP38bp8W/xMUH9/F0Ej38PwePew8kxb2H/&#10;sJewc9Bz2D3sRRwf+QZOj36Lr32H8L2H01+9h8CJ7yPk63cQPOFNnBr/Ko6PfQlHRj2PwyOfw4nx&#10;ryN2xgAkzx+MhAX9kLZyEPJlW6nqRfytCtntfEJV5AKshLcKHQ9FGX+bwobSAMnHsuMm+D/5BDqb&#10;TkAju9qyI5XwR28cgJR57yN+wReYOG8aOs/0QNdZvuj6gx+6LthGu7oDXZftRo+VB9FzzRH02nAS&#10;j3kGobdvGB7zk6uJMXWs1vwj24JjukPhbGe2A7s3rHaqrT6s7T6s5+zHbUO7ZrxCMO14lWCZcKil&#10;nUfagzr3horUHf9rw3nMgtEOo5KMPwSk2W/nvyCQgvG3gOzhx+f8kvEUbWsHquQbPuHYunaR2Sc0&#10;y4PQEEhZNjXKYjU63jrzJyeQVnGAFWZ0lUDW7FRORdUQnFTO8u1fm/fJ8SCEK/shdPa7OPTlS9g8&#10;uDc2vtMJG155GBtefRhur3aA71tdsO2DXtjd7wkcGPw0Dg55FvsHPYP9A5/FEQJ4aNAr2PHhs3B/&#10;pSsWPfbvmNP1v+GHHv+Cpb3/hA0vdMTWD57E/sEvE+6XsXfoi9g/9HnGc9jL99jZrw+2fvQYNr3b&#10;DRtfexRe73WD5/sd4f1JRxz+8gXELemHVNrJFigFoiDkd7chVNhgKmwgFbqvv9tAFjKkkDaQqcyV&#10;k9ePRMTafkha3A9B87/B6O9nE0hPdPmeQM4lkAu3ouuSHei2fA/t6iH0WHsUvTYSSC/mj5ssIB/3&#10;j7GqdAik9l76ewJpp2Ntoy2QBqw2VvafCqSi7cLlfxaQTzLawmgDeA+Qem6LlmUlsKeNxKN+8XjK&#10;Jw6L3TYibj0bDxuNgCxk/iiIpGxGCTTA48qhBKWAVC7pDJNXGigFLMMFZBlfm89Gnrq2L6IXvY+A&#10;797A7rHPw/2Dnlj1yqNY99KDcH/jUWx+rwd29X2SID5P+F7AiVEvIWAM1XLs61RG2s+JtKhThyFq&#10;0jCq54fY3f8l+H/wNPw/fAZ+7z+NnX1fwNGR71AlP0LAuPdxdNRbOEj1PMQ4OOQF7CXUOz7pgy3v&#10;94Lb612w8oW/YuXLfyKQnbH/8+cRNPMdJK7qbwZfNKlvQBRs/P4VLuhsIIt5LBQaSbaV0v6bdgdQ&#10;FDCUR2d50K7SqqZtHItE2uTQVbTgS4dh15xpeHvmYnSc7YXOBLKLBnUWb0O3pTvRbcU+Y1d7rDuG&#10;nm5alGxNdzzGc6ZLRpgqnd3J/1OBdIYF5X8xILV8SjCaInG+zk6Y2/6/Hc4DdRd87cU/EMjeAnJz&#10;HLpvDUenLcnotCkVX3htQ9jaL5HBnC6LtlWW1ShkC5BUBNo3AyWfl0raIFYrr2TYQFb709ryNVJU&#10;bfIk65ZNq5YiZVjFWDYQcQsHIXxWPxyf8Bb2DXkaB4Y/hyOjCSBtatBnbyL4s7cQ9sXbiPzqA8R8&#10;8wmSvhuM7B/GIGfRl8heNBFZC75EyqxPkTB1JBIZCTPGIHHWWKTMZqOfPpI55UCETfiI70PL+tnb&#10;CBz3FuF+DcdGvowjI17CvqEvYPuAJ3Fw7AuIntMXqSuHIXn5IKSsGWhGXM0Is4FNILbmiE7w7NBj&#10;+3lBqvWPJlz5YxZtevrG4fz9nyJp9SiEEPqIpaOxbtpsPDF9PR6d7YMuc6iQzCGNOq7YjW4r96P7&#10;msPosf4Y80ctubKmO3qb/JHquDORbYRpx/8kINXe/08H5POHc/A8v3zb/7fDeaDugq+9+ANAKh7f&#10;fnfueD8gtUby8S0J6LNJReYh6Oyfiv/wy8YQn30IWf0V0lcPQsbG0WZAo1BTFIJRDY4NrYQNTFAK&#10;ThtIgahVILp+fu1Wu771K1Txf8r5urKWKQ5C7k31pVoUsMHnUYnTVw9BIvO3hJl9ETn1PeZ7bzDf&#10;exWhX76KqK/eRcKkvkj6dgBjINKm00rOodos+gwZSz9H9pIvkDWf+dkPY1Ew/zPkLpuAvJVfo3DV&#10;18jla1JnDkUsQY7k+4QR+uDPXieUr+D0p69QcV/G0bGvIHjiu4j/oT/StQ2kpkE2MNxGGnXTHKxC&#10;UNowtrWmTiDtx04g8xkaKMryGEEgaddXscNYNYYKOQihS8Zh8aTZ6DTDB49IHQlkFxeQXVfJrhLI&#10;tUfQYwMV0vMUehHIXgRSAzpSR+0SIBif00j83xHItm3WDrV3J5Av/88A0q5lNWGGhq1oGVV1hPkB&#10;fJ0dz/J1CmtIubVn0Y9pPTCt4RxVtQ+kDmpL6CAzzCgr4ylC+ZRdw2pHSy1rCnprtwCq5GOCkqFN&#10;knsaEHnfhMDU83wdHz/mF4eutD9dNiegg18K+myNwaZ1K8wVmeKZ72gZVs6WYcjbPIEQfmV2oTMW&#10;zdUANcooFazcIrXU6OsXtKqEcoe2i9R+pFQVvkYjtCVs2CWEUnWxulXBuuDO1XTD2mHIX0UQlg5G&#10;GuFM/v4jAvoBUghp5uwhyJ4zHDlzxiB/Hhv7wq9QvGQiCpZ8hfyFE5DL5/LmEoB5n/PxVyhcOhGl&#10;KyaihLDmfD8MqVP7In7Ke4iZ9BYiv34dERPfQOyUdxA//QPEzv4AyYsGIH3FYGSwYxCMmoaROlpA&#10;Wr/XhlIQtoWyRMdk8zgXmALSCk0ZWSO0n5lppHR3grhhlLl0Q9iq8YjiZx6dNxbDv12Mf5vpj0cJ&#10;ZOe5m5g/+qML7WrXlXvRdfVBdN1wFN3dT6CndyDPVxjPmy49F4dneJ6f3ZmM59guntN0B6F81tF2&#10;7PZkxb1tzwoLWLVPu506w9mGFRaI1kDmKwdz8aorXjnkyiUZ1igq4SR89k4D9m4Dvwrkce1OV9IS&#10;r2vag/HAy/wiitblVzaUd385hZRQu8i1DUHZ8hrXj2sFsrWHap13bB9I9XoKDWnbocuN3QWkK55i&#10;9N5JhWQ8RjAVvbYTxruAtOKxbXwNo6d/Arozf+y2OQY9/GLx1+2ZmLFxF2LWjkeC+zBjMTM2DWYO&#10;9CXhUWVN6yijHWVsjOV+4wnk58wZvyCMAtJV50n1lIoKSimqFFaF4oLRACkFcRuFPCpT3rqhyF8j&#10;MNkBLBuCzEUDkTl/AHLmDUTugmEoWDgGxYtpBwlixfJJqFjxDUp5v2jRFyhULPwcRQu/RPEiAqvH&#10;C0YjZzZBm/4JUmZozvJ92tj3kTzrQ2TM64/sxYORuZKqu3IAYaQVJowFHlRa5nuakinSFAe/s1MF&#10;bSCd1lUjySV+1mttRS3exM7Blx2CD1Xc+3NkeH6OFLdxSFg/FhFrRiF49aeI4290m/UZnpy2Hv8y&#10;ays6SSHnbrYGdJbJrhLINYfQxe0Yurm2fey9JdxU5zytXcp3MHekK9LG2QbKNkA6Q+3Khu9+4QTR&#10;jpa27lJQY1NdIRBfawGSt4KMYaY0BBrB+yNAmu0iCWDb+ENAKuyc0RnaRNn+e9sf+Y8E0jnlcbd1&#10;vRtIOwSkHd01/eGXgGFuR3Fo9WxkbBiCNEKZ7vYpijykkFZuZDdO3S+kwpUR0goXkNXbVLXzFep2&#10;amWEBnU0GqtRWeWS2lKyddWIbgVlsddYvv9olLi7QuVz60ahcM1IFDGnK1oxFMUrR/B2FIqWE5Rl&#10;Y1Gykt+Dofuq2ClgFC4dg9zFo5C7cASy5w9F9rwByPqhL+NjZC8k1AQwdymhX07wVo00hQG5a4Yi&#10;Z90w5G4YgXx+tq4gLZtZtKkVRtua2vcFox3mb1t4PAik5h01oqp5Rw3kqEA/i5HpRevsMR5JG8ci&#10;dt1ohKwYSds6AsGLR+Oz6bPx16k+eOj7LejyA2GcR3VcZE13dGX+2HXtIXT1OIHuXswftTEy3Yyp&#10;zmFHq13sBaS5EhrbRVuFdIbdttrG7wbSFS8RPEULmO0A2Rr/JCDb+yG/Fv8oIBV9XIUBpjjA2NIE&#10;E7YiOkHsoVpW3tp/0+NHfWPwvHcYlq/3YuMZi+SNtJCrab82Cr6xBkCBKPXQfSlJie+nBG0cofvM&#10;AFiz/UsTlf7KMZ0haPka5ZqunNOGsoSqVEKrWMb3K2eeWUZ7V7qR772ecK4njOuGo1C2loDmrhiC&#10;HKpL1hKq3+KBSF/I/G8hVY6KmrqgP6MvH39ituHPWzoABcsHIZ9QyxIXrR2F4g2EmnAU8f1Vrlfo&#10;Tnvqwfv83CLvcSbXteFrq4b2c3bocQl/dzF/f2vNqpZZjTVzubqAUZrnOCS5UxH5W6LYyYQsHY4E&#10;dgy+8ybimanr8P/9bgu6zqFV/YFQztf8I+3qin3oRrvabf0RC0YtSN6kS89FWXvoaHSVdtVc42VP&#10;KtOaNLYXK4dsL+y21TZ+C8i2Ybd5k0u6wobRAHpXaLf/3w+k2UiZUCoEoqp0TKXOHwXSWb3jrNhp&#10;74eoCuIfCaQqdewCc7vI/AkBtz25BbyeDlV0qqUUssumGHSifR3mdQT711ElVw9FFvOdVLexyPKk&#10;ipjcig3XAWQxQS31HWusqw2lomKLHo9zgWjHZy2jsQJSSqmdCEr1Ht6jUMHbCqqLDaVCKz+KpV4q&#10;AF87lKpGGFdqU2TazSX9kbK4r4lUzR/yNm0p887lA5C7aghVdoRR24J1VESCXcAcrlBF5IRQUUKL&#10;WsLP0tW+tBBb25XotzmBbAHP5Qqcqqm8uIgwFvp9igL+/jwCmcNjokjn907hZyQx4jeMNptZRdCO&#10;Ry0eihPzRuKLmfPw12+34E8zNqP7HE90nUt1XEh1XLIHXVcdQLe1h80erD0Eo7cWJGuHgGgCGU8g&#10;kwyQ5ry7SubMlbf33w2iHXbbahv3A9Jqq62PW15HDuznNJCpAU1B2R6Q2un/nwKkvljb0Iir80fa&#10;r/1HA2lGWwUlYVT0cQHZ+1eAlDIKRkUPxoPbYvHMlhBsXLcGhcuoSqtHIdJjJBvXEGtFBBXACWSB&#10;l7aNpPL4jGnJJyu2yJ4Sri2KT1G5dRyqto0nqBaQFoyWQgrIclpEvbaK/1ftpw2LqaiEo5z5V7kP&#10;rSFvS7SDgcDUCKgbP5cKl0vQspl3ZqnjWD0MOVRR5aMGvA20n2tpadcQPIItW2zyVYY6Fi2CFpCl&#10;XtqNQINNBE5AajCHameDZ8No/WZLQU1ZnOwpHxds4udsHoP8TZ+66mAF5Fiz5jFRwe8at34U1XEE&#10;wlYNZacxGFu/H4cXvl2H/zF1F3rO9qI6uqHz/O3oumgXuixl7riS6rj2KLptYO7oFYxePmHovTkS&#10;T/jH8pwmsNN17TKnc+4C8mntdH8fIO8XLaA52urd7bUVxme1fSk5sKGU8KitSy2dQNrK+ceBLGyB&#10;0QbSLL9qfUMr7OkN45VdIQ/dWuN6b5hV2a4f1zbaA1J1q3Y8vTfTERaUbYF8klalD0+IHarQMSHL&#10;ypOlUD2rHTaMTkVU2GDaUArILn6xeHRLNoa5B+PU8qls8IORyHwyTiVfhCHfYxQb8Wjau9FsgMzf&#10;XEA6oZRS3q2QBIwwWpZVG2VRRTUyS/gq2Lgr2firqUQapa0mrFVUzkrlmpv5Or+v+NqveauYaPbd&#10;qdj0FeNrlPlMMOsci8zeOFQ5LdvyHG+FFhu7U33dCZe26CB8WtplhZSXj5kz2grZMtCkYAdhF5Dr&#10;1hSLU/2K+PvkCBRF3rS5jHw+l+vL4HPZ7Ky0wDvNfSRi+PnakTx9bT9ErB+CwGUDkbmsHwIWT8Po&#10;aTPwl2mr8dDM7eg+wxed5vug64Jd6LZoD7ov348eaw6jp6Y63AMMkCqX60N1fFLqqM6W51ptwITa&#10;g6OWtT3wnnWoojO09692ytc+wPaGa2rTr/BW8SJBfEGFLocIJON5QqnQtqUSKu2m8TJvLRhlX52h&#10;KREbwtZoBVQwEkQzKluIV44yXCrphPIeIO3QiJI9qqTHglRf3rlXSWv87UDeDWX7QPbhiWiBkGEP&#10;5jjDHtixBnd+H5DdGI/5JKKrTxqe2JSAuev9kLJkHDLW9EX8+kFIWTcYmRuoQm6aHhiJPC/awPsC&#10;2Roa2LHDAtIKAWmFHhPEdsK6fIH2tZnM+Ba1uiirK2r8JxPQiQbOcl+C6k3V9aZdNsH3561Cl2l3&#10;RqlyVIYGlDTSq7BHf61pmTZA0qpaEFodkTM0r5rDyKYyZjAPVp1qEo9P/IbhiFk9gDa1P8LWjUDE&#10;ihFIWTQI82bORe9v5uI/ZqxGt9n+6PrdJnRQdc7C3ei+eC96rDhIII+g18bj6OUAUhsiP7k9wdjV&#10;pwSkQHSF3Tb+KJC6yJPCvraMrXiv8L7iJQeQCu1T3HZ7VAvItjAqfh1IRWvBOW8JY8sVsn4PkPZo&#10;kv3YzEPy9u8BZHtgPr1X0b5l/YcC6Usr6x2GB6mUr3lFw2/5ciSv7E9L+CHS2bgS1w5C0gZaRLcR&#10;tILDUUgwC1yhBlpK62aPqLaMrDrhbIHQilY4pZqEkJbWrv7RjgPWhWKta4mc2T7VQKlbbfevWxtM&#10;RZV2r9tES9wmyr0JlzcVkKFb2dQyhg2jDaQdLdVILnXUY6ljAfNcO/K96Bb4m3MYWQzttJDmPgLJ&#10;WuuoWNMPoTxWJ5nzxtJOR6/8HN7ff4WXJi7Ef0xcikdmuKHPzM3o8Z0vHplHMAlktyV70V3F5Kpd&#10;dbOA7EEgHzNbPlr545M8n1JIJ4S/Fe1BqniOHb7iHigJq0KbhL9w0ALQhOu5F/V3wqoN4JTetQ9k&#10;q2X9I0A680jFfYG0YWxVRhuyvx+Q90L5P1chNSfZwy8CXX0j0MkjAY96p+A9nxPYtWIKMpYTRDas&#10;2LVDkECVVDVLCRuhgNROagJSKlniGuCx88l7oNQ0CeN+QCrHVOmdVaguGK0tGLUZsw2hDaYdrYr5&#10;jYnqLRNNWDaXyknrqyjfRMVjrlimnJHxW0AqdF+XVCiUPSWIeQRRkeMx3EQWI4Mdk9Y4mm051g1F&#10;wrohCF89HEHrRyOMKhm3+BP4z5uIDyYvw79Odse/fueBLjO88MQ0X3SbsRmPLthp2dWl+wyQPdYd&#10;pV09gZ4ep9DdmzmkC8gnCOQTVMk+O6mSjjbhhM/5fHt/d4aqwNqD0t6131ZEAdg2DJCM+wFpFRG0&#10;wvdrQJo4ZoH4u4G0wwmjleD+fYFU/DOB7OwfgS6bY9HHPR4Pe8fiT/5xGL1uB/aumI6gVZ8hahUb&#10;H3v+bDa87I0WjHa0BbI9MM0AjgNKG0gbRimjDaQVFpBSSBtIJ4yKFki18TKjlvZW20xqlzuFNtqS&#10;8loDSbSwLjCdQDqhdAIpGHXhoXzmzbkC0XOEiSy3Ych006UYhhHGoUimnY9fMxBxqwchlrdBtKgR&#10;K0cieukg+M8ajmGTpuNPX3ngX77zxsMzvAmiL7rO3ISO328hkDvQlUB2I5DdVh1CdwLZg0D28CSQ&#10;PsHoaTa0isbj2+hgCKWu32LbVYWzfbQXbUG0Q0C2B+XTZgqFzwtIKulLfL69eJmvfdkF5b0h8coz&#10;8bcAacd9gbQHdzS6ZErlCOPfC8j2AP1nAKlqnUe38LW87bMpCo9sikUHjwg8QqWcss4Le5ZNRMRS&#10;NsalHyFjxSeIW0MoqQ75CpdKKo+UbbXjLjB1q3lLF5StQLbuQuAEUreyrbKsuriPoKvd2mpZFQ07&#10;p7VE/S4+t4tw7iSoOwjmdlpZgakd47RJFcHUplvlUsvNn9+tig4wNYBjQ2nUkfmhdhwXiNmeVEV3&#10;F4wbhyBtwxCkrB+MpLUDaU37I2blAESvHoiYJZ8gZUE/nJw/Dp9Nno4Hxy/Cv01yx0OT16LTlI3o&#10;PG0THpmzFQ/O24qH59CyLtqNrsu0OwCB1HSHgPQ6hW4uIB8jkL1dQKrYw3n+1R7scIJqh7P9OEOL&#10;3lUjbUP5/F4rp3xyH//uKscTkC/z+VdsAF3RAqYes123DeMkD2hpogWlYBR4TiidQNqFAfcA2Z78&#10;KtqD62+JPwakNbjz1J4ME0/uTneFdaCdYLaFsDX0vDXtYYNoA2oDaUNpwNSGyrpPKDUv2cU7Eg/7&#10;xKKTz2kM2bgTm5cvQuSSQYhb/ibiVvVlzqSKnqHmYq85bKwFXswrvZlP+o5B8eYxVMVPaVV5u3k0&#10;lWk0b8eigs9VbhlHQMYTlM8Y4wnN5wRvAtVQu9fZQGrjrNbNs8wO6doBXfu+urb0V2iLfyus6204&#10;r9Ooa/1LLWV/BbfAVwegzkCdQzFh096vuq8ChSIqYbG+P9WwiLcFjHxGnjctqudg5HixE2JkuBNE&#10;t0HMqQnfin6IJ5SRtKfhK4YifMkoU6BwfOkEDJs6Ex0+W4CHJm5Ax4leeGTyRnSY6o4OVMgOUscf&#10;tqHDvO3owPzx0WX70XnlIXRdRyA3nqRCBlIhI9DDNxK9NsfgsS3Wdp46r3bH+3vAvAtCh0LaixZs&#10;pWxVTCued8ULrnhxf2u8dIDKaYIWlrlk29BgkN3mzfTgYcJ52FJLZyG62bZDOwzcTyHbg1HhhOo/&#10;E/cDsi2M9wOyzy5LJZ1AtqeKrdE+kE6FdAJpQWkpZlcC2dknCp29I/Dv3tFsIOH4fN0u+C+ZgbCl&#10;2hNmOKJWD6ZSDkYyG2Sm2xDauiFswENR4MuGTfjKzFzkGCqiYPw1ID+jon1BkFqB1AbMum9t5W/t&#10;ZicgG6iC7QNpXzhV12p0QGks7L1ASqWtjZj5nVzqXewC0kBpgKQdZ+R6aUnaIP7GwUjfOIi/dyAS&#10;1w8wl5OLXDkI4asGIGhZf8ZwhC4dh13zv8L4r75Cl9Hf4a8TFqHDVyvw6Ncb8cgUqiSBfHi6NzrM&#10;8sOjVMlH5+3AIwSyA4HstOqwAbK7mw1kJIGMQs9N0RaQ/ncD+XugdALphNIG0oZSGy3r1gZQYUNp&#10;wKRyvrA/rQ2U9weyZV0wneQLh11QOkZfjTIeJYyMX7Gs98qvoi1Yf2u0B2R7MLYF0lZHAWkfcPsk&#10;/FEgnSDeA6PJJbXnTqwBsos2UyaUj3rG4N82sSF4B2PegnUInv0FIpYPYQxFzPJhzJ+GIHUDoWSj&#10;zfZSQfpoFFIlVedZtoU2lWCW+0kp2wdSISDrdnzpglCqOJHwWZcpsIE0I64EshXCaWjaO90VFpC2&#10;StpKKburXNSCUsvFlK9auasgVAjOctpUAVriM6oFRimjYMz2HMZ8caj5jQlrBph8MX7dIESzUwrm&#10;cQhfSWVcNRInFgzH0dlDMebr79Bh1Fw8/OVydJmyHN2+WYJHv1lHy7oRD33rhoeneeORWZvRgXb1&#10;0bnbW4DsTCC7rT9ugOxOILvRoQjIHgSyF12LvYTOeY5/D5x22JA+KTAdy/iccMqmth/6W2tYYPJ5&#10;jcC2Cc1XOgsOWlTSVVJnA2lD+X8KINtaVQvG9oF0nqC2YVtURXsQOkG8H5BPekThT+yhH9ocjOnz&#10;1iBs0ghEz3oF0bSvsStG0L4ONyOMSbSwybRzWpCba6AcS6WkHSSIpbKw9wFS9+8GUiB+Y4DU1adk&#10;Vw2UBLJB1w+5B0bFTBNOKG0g9X4C0lo8LSCt4gTls3ZOaxSS37nIx4Ixl/Y725N23H0wLapyxhFI&#10;1n6qdASxxhkMRcSaEQhcOhghiwYgeMEQ7PuuL/Z82xcjp8/Hn8Yvw58nrELXKasJ5DI8Onk9HppC&#10;GKmQj0z3QYfZLoUkkB2W7sOjyw+0ANlDUx6eQQQywlJJF5DWJmWta1wVznPdHph2tAXTXkfbFsz2&#10;YVSOmWribjCpno5R2dZoLc1Tu7erf6xNs1w72R1hPnm00IRzyuMuIFuGc1uCQDLagvW3RntAPrPv&#10;/srotKqKJ3ZaVtUG8rdgVLQF0oauPSAFoh0tQDKec4vGI7ztuPkYZi9cgohJ/RH17ZMInfsOwhdq&#10;9TvVYuVwxKxVqdgYsy+NpgO0OLfAx1LLItrY9oCs8h/Hx59aeSSBrN9pXXvSAtK+b0Epy9q4uxXE&#10;s/tmOGKWibZQ6krPeg+ppKxwzVYNIKnwwKWQtKxSx1LmkGYaR6pIRczyGIJ05ompG/oTxIFIWD2U&#10;Hc9Q/s4hiFw+2DiEYN6eXPAxjk19A0cmvo5tn72Kw7OGYMe2Dfho5gL8x7DZeGTCajxMMB+e7IUO&#10;33niEUaHmb7oSHXsxPyx0/xdrUCuPuIAkgrp5QKSKmkDaYetljagOtctFVqCsk3YoPZxAaq6Z5Va&#10;GijtIJTPEVY7zGoSVzy/R0u9LCidcLYHpEZon20HypZrighKAmku2vN7gGwbbcH6W6N9IO+F8beA&#10;tHu9vweQ9mMnkILRji7snXuvj8WDHnzNphOYs2wpwqYTwqkv4eS0FxEw4w0EzvkQIYsHMZ8ai5g1&#10;nyFp3TBCOcxs7JTrOdqUmGmg548AadnWr819qWTDLuWP36LJoYw2jM37fwVITZkISGN5W4HUwupS&#10;AllCIJVHKn/UiLFgzHbBmLJexRB9EbOyLyKWDETUMoJIRQxeOACn5vXFwRlv4cCUl3Ds6xdw/MsX&#10;seNT3s4ZiqyjK7Bp6zq8PHExHhy7Eo987YEOUzfhUVrVjjN80Il2tTPVsfOCHei0aDceJZAdCWQX&#10;Atl9w4kWILv+CpD3g1KhdtFe2O1GodVBBkqXUtpqaVaRtBPP7dGCaN2mOKC01mLeG/cH8nkHkAbK&#10;XwWSCagpKldiKi9sE+96Y/vN7Wj3Q3nrfP39Qv+rcFZPOEfBFHYiLothK6NTIW0oFe1ZGLNDgCt3&#10;/LWBHDtUrdPVBWX3TQzfGDYGgukeioe9o/g4CVOXb0DU9LcQM+s9RGof1e/eRNDU1xE4400E//Ae&#10;Ihb3pZ0bjQSqZeK6MWZjpxwv7QY+DsVbmKP5EwB/KtM22sXt41EhKE35nGpavzCw1GrnATPKasHZ&#10;qKsY752K5n3fEbi780cbyiZC2cBotP+uQZ+dmqPUFMg3hP9rVGodI/PHMv/PUOr3Ja30Fyj2HU8V&#10;15WNh7ADIYRutN203onracdX0Qks/5gQfoKwxf0RurAfgn74GMenvYMDVMQDBPHI18/ixJfPIODr&#10;l7Fz/As4MKMvMvfOR3bkTixYsw5Pjp2JB78gmNPX469Ux47T/dB9pj+6fr8VjyzcjgeX7USXJfvQ&#10;bdlBdFt9DD3Wn0L3jUE85sHo7BmBrj7RtKzMH/0InoLnyXkenWGfZ2cn7AyNJ9jhhNMZfaiCCnMB&#10;n90qYk8ikIzdCXh2T6ILSMvaPm/AuzvspWDPutq32rrNi/Z+vZ9lbS/uAfIFfsCvAakC3Xafd7y+&#10;vbC/rOLvDWTb+L0wKu4GMsYC0icGvdhLd9Jzm1MwdaUbYme9i/h5HyGWKhE3hxB+/w5CZr2FwNlv&#10;IvD7txE8v59RkrjVI6iU2nHNuoy3Rl8LN1Et/QQl8zbCWLGN+RzzOhOEUVt/VPNW20laUx7fGCCb&#10;9nxroHQCaUOpaCSUDft4y7+bKxyb6h4VD2g+ciKVeQJKN31G+FR1w+/hY63eKKJKqvomS/aUihi3&#10;ur9rTpEwLuuH8MWfIGTBRzj1wwc49t0bBPFl7P/qJRz46hUc/uYlHP/mecL4HAInvYq9E17B/umf&#10;IH7HfBTH7sWp47vxxaIVeGTMDPzp2/X48zQv/GWyOzrN2IReC3ehy6Jd+Os8a1PkbssOodua41TI&#10;U+jqFogu7kEGyG4uIHtupioyeijaOXcKnVv7fNtgOh/bz1lwtnbcdhsyoQULhFELF6xVJXcD+Swh&#10;tawrlZBhAXh3CEwnD1b+KBjbzyHvFy0XbG0B0hVOmJwf9Hueby8Eoh1/LyAtRbwXyJ7+dxcB2OG0&#10;qk7LKiANlIRRQHYnkL1pmbqwUXTxScS3KzYihhDGLfwEMYzEBR8gbsGHiJr3HkLnEMpZr9PGvk0w&#10;32d++THilg9E4pphtH+qdBltFvGazZcJYBmhM3u38r4zKrQixL+1jM4a5FEuSfu6++5pj5YglPWE&#10;sU7X/VdhgED0/8ZcW7KMIGp5lZaM5TJPzPHQCOpYs6i4kKFcN02lb1TE6KV9EUkIwwhh0Jz3cYqd&#10;zwn+niPfvoF9X7+IXV88g71fPmdgPEq7eorWPXjySwj77i0cmvQm9kzlsdi2GFWJB1CWdBQHj+3E&#10;wPmr8NDEVWbvHO0w12n2JnSbtw1dmEN202XnluiyAbowayuQnV1ASiFNx8jjb0IdYzvnTmGfZ4UN&#10;oPM55/PWHktWOMHUNjCPM55Qid6uROv6IS4gTWhzLQJr71Zgln8x7gaS7pIcCEQbxpeOWLugW7ui&#10;W0D+FpR/GEhnOF9zv9AXtcMJ4j8CSDu30Emw4/cAqYIA5Y4CUr1zN+9oPEa72skrCh09YjFpxQZE&#10;/PAuIuZ/iAg22tiFHyBh8ccmYhe6wKRKBs56A6epmkFzCeYSKc9QKtAIo5bZulSBNs/aOpFgfk3l&#10;Yj7nCC3+1eZYZjkWo5pwmjCVPN8Y4JxhqnMIYi1zzOrtkwkzQdz8pVlPmb9xNHI3jjRrIbXjnYDM&#10;9dK1PLT/rNYvjjZbNCaqwmYplX1BXwTP+Yidyrs4MuVNHPzmNeyfSOVjHGQcmsScccrLOPndK8yh&#10;X6UzeAOR099AzOwPcOK797Fj0rsI8p6HupQjaMg4ityk4/A9dBAff78WHSauwEPfrTf753Sc64+H&#10;ZtG+LtyLLksPostKC8iuGwLQmUB2soE0qYIFpG7NeVGH2SZ0/pznt71zfvfzrXmoE0ztx6QN00yJ&#10;3s4EA6S2nHx6V3wLkM9QOZVXmg3WqJZtoXz27wWkE0InnE6onBDqw+z7Tuicr3eG/qZoD0bF3wtI&#10;C0Qd8PZPTFsQ7ZAytgJJGAUk43EvWlZPhlcCJq3xQDRVMYTwhS+iPVv8ERKZYyUpljAWfYx4Qho5&#10;9x0EzX4LAYyTtHunF3xC+ycbOIj5pdZXjkWW9xfI9fkcLfuY2qFyNkHpCnu9oqKcIFf4qQzuawI6&#10;kXZUF4edjOodBHH7JKrr11REwq7rTrqPQ66UWVe42jACOW66pLiqboYjy3MY0tyGGhClilLz4B8+&#10;RMD093B86ts4TLXb/9VrtKGKV7H/61f53Gs4/p3y5dcROvs1BM8mjD+8j7jv3zUXCDo98yP4f/Um&#10;Dq3kd0k4grrskyhMO4H4uAD4b/fHi8wj/zyBFnYmc8kF2/CXH/zRYeFudGb+2HXlYXRbdxydN5xE&#10;R7fTeNSdtpXHvJuAdKmk7ksxnYNuzrDBtMM+105o7dDmZt39CPqWu6dTem5jR87orUJ2F5Q2kCYE&#10;KZ9/mm3OWgqmaZRWMC0oW9M8mxMrXKOsbaC8X/yngbSBc77eGfbf24Joh12/+vcC0uoFfx+MChtI&#10;A6VOvIkoAhmNjj6x6OUdiyVefohZPgAhiz9ENHOspGW0rQwBmcqGnaI6zqUfIWER1XL+ewimWp6k&#10;Uh6b+TbhfM+MyIYu6Mf/HYyE1SNpFbVXK62kh3I52cpxvB2PQu/xKCGYxQRUe96YTai0pYeWUvnK&#10;htLeakXHFo2cTkIl4dS1HEv5vLk0ui7Nbq6OzPfeOArZG0Yic/0wpK8bgrR1g5G0egBi+b3D57+P&#10;07P5Hae/aaYvDkkJCd+BrxhfUh2/fN3c6vkjk6iK371KEF9HxNw3Ge8gdgE7ILoAXR8k5Id+8Odr&#10;t8weicKIvajLCyGQJ5GfeBzZkYexfOtJvCwoJy/FnxZswp8X7kGnJUfQY+k+dFlxAJ0IZCeCaBSS&#10;UHbwjkBHRmfvSHRhp9hZQSg1HdU2bCDvBc8aNbf/Zv/dAKkdBwWkqwroMdrYnuaK27FsR3F4Yns8&#10;odS2IYRwZzye5H0rCCrbnFae9LkPkFZbt9q9xcjfAKSBjGHWhTnCvHkbuGwQTbT5mw1e23BOcbQ3&#10;1fH0ntbpjvtNe1gg/pZNFYzMN0z8FoitJ8ruae2TrKKATmwMXd1i8O/MJT/ZFor4k0cQsWY0Ts5/&#10;AwlLPqIqfozkZQRxuS5YMwDpqwbyfn/znJQyeh7t7fdvIJTWLnj2OwicyTyTEfz9O4iY9yFiFvdD&#10;/PJBSF4zHBkbaGfdP2WOp42VxyOf8NmRS8Cy3QUu7a6ngPsMheZy5V+gyEcX8nHth0qgsz3GIpPW&#10;OIMQpq8didTVtKTLByNmUX9Ezv8Y4VTCYFrS098RxClv4Ng3tKJfvoCDE543cfirF00c+folPs/7&#10;X7+Ak9++iNPTXkMYFT+Kvyl6gfJoWvVFffm+HyCKHVH0iqHYSTWdM/hFxBzwwLm8CNRmhSA//ghy&#10;4g4jLzoca3188c6SZei80A1/nr0FneceQo9le8085ENrThHIcPTyDEYPj9N4yCcMj3iF4lGPMLqT&#10;CHTSudlslTXa58mUNzJsKBXdFM5zqlsFz7cG7hQaHNIgUcvoLeMxXfPFPwa9FYTSGU8Q1seZe5oN&#10;1NT21AZpXZ/c1Vqi9/QeS0ie2af2LpGypvi06MKG0I72AGwbdwHphNIJX6v83mtXfw1GxW8B+dsw&#10;/v2BtE+cwnlS7dBzHdgzP+QZiHnBmaiIj0DkSgI553UCSRilioQxdUV/A6MdepzIv8cZKN9BFNUk&#10;gmoUNvc9xrsImfOOUU/Z2tOz3qa6vI/IhZ8gQXASoIwNo5BFqHIIlyCzI4NQJjMvTKXypbmPRRr/&#10;rh3esvi8Xq8LBiWtGoz4Zf0Rs6SvBeBcAjibAM6gfablPDblFRd0LxA4C8IDXzzXAuPRicwTv3kZ&#10;x6mIx6iMJ6dQFWe+iTB2IjFUfdn0BDqChMUM2vY4Po5iDh29bAj2fv0GJrzeBZsWTUR1ygmcLYxE&#10;AYHMjN6PzKwIxMSF4tDJU1ix/SCGrfPDU4s88D+W7cO/rziGh1edRud1wbSqgcwdT6P72kj03BCF&#10;Hp4aXLtXFRU2kDaUirbnsCUc59oG0o7WaRWqo39r9KZiKh6ngj5uoHQNArH9Pc62KLcmIG0oDZh0&#10;evY8uw2kDaVTIX8Lzl8H0gGiNYSrD7k7d2wFrz1L+vuBFIh2OIF8fMfdVvU/A6QTRPuE2Sez7d8e&#10;2hSGPh6HcDA5D03JEQhbMgphVIWk5Z/co44Zqwchc412Ax9koJSVTWCD1eBP5IL3EcVbRQQbdsic&#10;t0wI0mACGkg4gwhpiAaNFnyIWAIVR7ASV1B119Bqrh2GROaCsW4jEceIdx9lhcdoWtAhhHmAWfoU&#10;Pv8DA/vpmW9Qjd8kiG8gYNqrOP7ty4SRIH7zPPZ9/hQOTHiGED6LQ189hyMTX8DRb17EsUkv4fjk&#10;V3CCEAZMfY3BnHH6GwbGSFrTuEXKmftScfsiiUAmK4+mU4iiRdf6x4OT38aoZ/6EGSPeRH7YLlyt&#10;SEBJ8nFkRu1FRuoxFKSeRkl8KApT4hCVHI2Nxw9gqPdRPLdqFx5cshX/seYgHnQPNkvfOrkTOG9B&#10;xnNC4LpRPbu6Uy0dELYXNpjmfPJ/7TDKuYnn1R6xZTihtMCMIZQM3j7mgLM3bW1vFbfL2qq90bZq&#10;8MeZRjmBtNu3UymdQDqhbA9GxX2BtKFzquL9YLw/kMoPW+FrC2FbEJ1A2ur4jwDShtEGUmH/Tfc7&#10;Uh3/4n4Mw/0OobC4GOeywhG89FPmge+b/FHQtYUxa+0QEzaUAlZqKiCj2XBjeV+h+1ELaVvZyCOp&#10;nuE/vGNGaMMIZ4jUkzAFM//U/TBBKnVd+BFCCEQIYQ11hEZ9w38g5HxtoABkrnf8W8H1ApXueYL2&#10;PIF7riWOT36J0L2Mk9++glN87elpr5sImPoqH79mQiAGzXgTIVRwG0iNJMdrVHnpx0jk907h/eRl&#10;HxnbGrNkAI5MfQdjnvszPnvvCcTu24DrlQmozQ5CTvQ+5MXsQ2nqceTSvmbFHEFReigK0sMRnRyH&#10;HadPY8bWvfjIfTce23AUj2wMwEMex/FXr5P4i08gHvEOI5CR6O4exXNCWJlK2GFAdDxueY6hcQB7&#10;cE6hwSFntEyntITmPaMJZ0xLaPmXCRW4E8zH1M62W1Da7VFhq+VTxrpa7duGUtG6ZvhuxXSqpTPu&#10;C6QTNhtCZzj/3h6IdjhBtOPXgGwL4z8MSB5s3don0fSkPFmC8a8bw/DwxmPYcCIOP54pR01mAE6u&#10;+hyBtJ1JbJROGAVhpgtGG0j9LY1QJhPKeAJsRwIVRhFPBTWNnI1bEcf7Rk0F3+y3jVUMmk6VYv4W&#10;SGCCpusx81BX6L7Cgkiq9goCCNlJwnZiCoGc9BxOME5OeYHPv2jmDQOnvWIAC+X726HCBoX5PAKt&#10;0H09p9dGzSNwC/gdCaClkJ8gkd81jY9Tl31MINnZLOmP49PexecvP4QRr3bBgQ0zcaEoAudLolGY&#10;cBgZsXtQlB2AgozTSIo6hITQQ0iPCUBhRjAqMsNRkhaFsPBgrNtzGBO89+B9j6N4xv0I/up2BP9t&#10;QwD+x8YIPMh8vrNXuJVTMgSiDaNAbQurGaWlyur2flDeDabutz62lJP3tQxss2vVCduXDaTaYVsg&#10;n9wtlbwXSFspnTZW0R6MCgOkgZIQmm3xXOEE7n7RHoBtwxpFvTvuB6TTqjqBfHyHYLSBVNWFoEx0&#10;XcfDglKjZiZ48HowL1C0gKhbHuTum+LYe1IVebJkizp6RRkrpM2SH+EJ+KtPJP7sEYR/XXcc/bcc&#10;R2xaFu40laA4YS+OrxyHUCpVMoFqAXKNtvYYghyGbg2cLuuq1yiSVtHCruzfAmPiin5Ikq1d1g/J&#10;UlJznzaVYMYyYvgZkfOYd0oxaWeDZxEQKlYolSt02hsIIaAhzAmDGQG0oyeoiAFTXyaYileoeK8i&#10;aBZfM/sNqufbVGENxrzP9/0QcbS2UuYo2tsIKms4oQubbYUUMXjmWwg1yviuQxll0fldNWilTkY5&#10;NO1qMoGMlUIu7k9r/A4mvfYoRrzQAVsXTUB9+glcrYxHGZUxI/EActOOozxLljUY6fGnkBB9AtnR&#10;xwjscVRkBKI6OxyVaZHIjorEwaPRWLsvBF9sP4W3/LQL3Una2dP4d88o/IXxEKMDAetAoDrzfHX1&#10;DGP+GY7OCnamXb14Lr0jzOCQBSdh9CKUDKOcxtJaYeY3HWFKJwUl24qiO1VTo7I92X56EMieamsa&#10;4GEbtKG0rKsFpNqzDWRb69oWyBcOUiW1u8Ah2ldXvCwg21O/X4u7YWudrvitsL22FXrcPoxtoVQ4&#10;6xHtMihFT0dVhknOlQ8QOoV6OR1cY0PZ+3WhcnbTQeWB7+XJg+zJk+Idh0d9YvHvPHH/h2cw/sPr&#10;BF7bHoCvjkTgUPAJlBcl4OaFUlTG78eJZSMJJHOoFQOQKiAJYyYjd/0g5G8YjJz1wwilYuhdaqkd&#10;7JIIocm/eJuyiv+/eiBSeZvGW72P7qfwdXpNHJU0lioco0ETV+4ZOf8dWte3CRiB+V6wvUZQX2Xo&#10;9jU+x3xvzpvm73pdJJUrhpYyYSU/dzXfdw07htX8jDUDkcDvIPClfpGEMnIOwZxF5ZxJxZxBZeT9&#10;qB8+QCztcDyB0yCV7LcJgpmygkq/7H3aVyknlX9RP5z+9g3Mfrsrxr34KLbPHY+SyF24Xh6DupzT&#10;yI09iKKkE6jNDUdxyinkJZ5EJq1rbtIp2tcwFFIlCxil+XGoK0lGU1YUSmKDkRgWiKPBVM5jhzFx&#10;1zG8SYC6bziJf1t/Av9KCP/M8/aIB6Gkpe1M2DRn3JE5qPLQv26KwsN+As6aturuGUtljblvHtqS&#10;e7Kd3BVyVKZDZ+cu1+Vqa62leFJJq42qzdoi41TKtmrZAuQBquT+XLrRPLxyMB+vaGeBw8wh24NO&#10;Yatg2/h7AemEsS2QThilkL8XSJOgC0je2kDqwArIjr6ReNQ7lD1qOHrKzrD3e3BTJP7dIxAdPQPw&#10;zrZQzDwYjoNh0WwoicjLiEFlRQZuni9CVeJBnFrJHHKR4CJIVEeBlLXWAjKPISAtKB1AUi0FYDIh&#10;sMMJoiJj7WAHlASHkUglUiQoD2UkUkETZHkJahzVScrkDA2wmHlRAm0+h+ClrOP7bhjaEmlU8GR+&#10;RjzfS2opeywYI6iGYbSoobKqVOJwWtnouSoNJNDsFDRA5QQydSU7luUElUDGLdKIcj8ETHkd8z/o&#10;ifEEcvPMEcgO8MXFojBcKIlAXtwh5MUfQQ2BLKNNLUwJRG7CSRSkBqIsOwJledEozo5CYVYESvJ0&#10;zONQWRSD6vx4lGcnUFFDEBt8GqePBWPt/hMYte0YnvcJQOf1p/Gv60PZkfIcesfg4U3x6Lw5nueb&#10;CufJNrCReZ8b24E7wSKwjxK8TmwDvwZkWzDtFMd2WnYqZJfiqQ3aLk5t1dme20LZVjENkK6wN8ZS&#10;/GEgFW2BFGRO+NqLVhgtef89INrRHow6IOqxTK+lg9QGSOUCArILD7h6xi7sIbVy4xG+/t98w/Af&#10;Hqf5XDg+3h2CJYFhCIxJR2lCOqqTolGaHoSSghjUV2Xixtl81KUcRtDazxG+bDAbNe1oO0DmbmgF&#10;0oZS9jXNpX5tgRSImYQkc/1Qc5uu1wpM3irS+P/pfB8rdJ+h5xhp/F9nZOg9zFaVhIGRsXGYiSz3&#10;Ech0G26ATCWgybTPAlKjowJSMKpIPux7WuJZ1rxpxJy3EbuAkFNFpY4aUbYHqWRdW4FU2SBjQV+c&#10;nPQqFn30GD57/hF4TB6AjCPuOJcbiMvlkbSlR5AVfQBVOWGoyA5DaUYoitOCqZAnUUobW1UUi4qC&#10;OJQSzKKcaGQTzpLCBNRXZOJsZQaqCWlJShDThkDCHY7YqDjsDIzDogMhGLz7NPpsPYHOGw7iz6sO&#10;46/rQ6iQCUxF4qiIhIsqqtD9R92tggNnrmnH/cA0VpZgGitLMLXTfU+2M0HZ0yUEaotqmzaUCrVl&#10;u323VcwWtdxPtWQYMB329QEnaL8nbFgFpA2Zcz7mfmHP29gJcFsYFe1B2B6IdhggXb2WYDQJuWyK&#10;674OqA60DvrDzB/+nfnAv/oGsqc8jqE7wuB5sgDxMdmozkrA+eJMNBUkooyWKT8/lnY1Hg0Vyfix&#10;KQeNaUdxes3nCFlKxVttKZqAymLkrLOAzNs4nFBa4VRKO5+0G7Wdf7a8hwtI3U9zgKjLrGfyvUwQ&#10;KjsEmR3Z7iOt8LAix2OUCRtIhWBM0WbPtKyJtLBxVDyVAao2N5y5oxRRQIbNtiJq7rtGGROZb9rT&#10;O/ru5vu7LGuiLOsSDURRrQXk5New+OPHMO7Zv2L1Z+8h8xiBzAnA5TJa0dQTyIjch/LMYFQpV8yJ&#10;NJEZpxHXQAJJNSxJMFFTnEJoM1GUm4qCwhQUlaWitCINFRW85bnJz4hEfko4ipIjUBQThJToMBwO&#10;icTKAycx2v8YnvM6jj+tO4J/W0tA3Q7hzx4n8KA3IWVu2dlDYLYOAjmjLZh2qKbWOShkD/rY6inV&#10;7OkCU+3Rbq9/BM67bOyhvPsDaatg22gLpA1ZWwDbxm8B2aKKDhDbwtgWyJ72jnEC02VRBWRP2pee&#10;ApIHsiMP7IOeUfiTexB6+J7AyD1hcA+MRUxCIqryU9BclI1LVaW4dLYANdXxKMwLRRmBrCmKQ1NF&#10;Im4356Eh9TCOLhmNYz/QFlIhMwQaFeduIEcgV2EDqeDrsvR62tz05bqMeH/rPqFMISCC0obRCWSa&#10;C0gbShsuJ5A2hAo91t+0Z2oLjLrPSN9IIPkdBaQGlTT1EqXpljmCUQM6ApI5qAaBCKaqjCxltGyq&#10;QGztUDQIxbxx6bu0yS4gXZZ1+YAn8ekzf8WCoS8g+7g7mnNO4kp5ODu7IKRH7ENJ6mlUZoYZxTvD&#10;zi478agBsqIwCrVlCThTmcIOMB3nStJRw1yykA4ljwpalB6C4swIFOTGoCw3FlVU0tKsEGQlHUZ+&#10;fABK4iKREReD6KRU7I9KwNpDARjjdxyveB1DFyrnv649gn/ZEII/eSYRPuaRdEUtINrhArIlXEDa&#10;g0EGSIbWyaqTt22toGwRBJdaKmwobTDtNm5DqTA2VmpJIBXPEUjFPZb1t6hcYI4AAP/0SURBVIBs&#10;veJQOrQfydMETPtd3g2cFbok+dP8Eoqn+IXsUOmR3YO0gOj68vZ9A6QDRCeMjwlGPn5kRzIe1WCN&#10;bxR68wD25kHqzWS+1xYeVFrXR2RdNobiKc8gjN99CvujqX5lZWisKERtARWwOg7NzcU411yLxrpc&#10;lBdEo4Q9eWVuNOrYY5+rSMKd8/mozz6BnXMG4NDkNwkTAaPCZTFPE4y56wYyBiCfljGfIORTKRV5&#10;uiYII9dASZtKGNKoOBm0rxl6TPuYrlxS9pXvZW4FpmAkpJm8NXaWkb6eqsnIoNpl8r2zW9RRt1Zk&#10;CUhXrpjFz82Sshqo+RzfN5VKrZFdDehEUgVVDheq6Q3eSiEFoyqL4ha+RyA/Ingf055+wu/Zl4qu&#10;kWXmkis0ysy8cbFGYJln0rJGz/sIAZNfwYaBvTHlpYcw88PeiNu5AhfyAnGtLAKN+eHIidqPAgJY&#10;mRNibGt9STzy+LicsNYUEbAcqh7hayhPxvmaDDRWpeIM3YnOQXV2JHNJ5pcFsSjJoOKmhfG14cjM&#10;D0M6/yc9/jRSo08iKyaQ9jgUpXEhSI5PxJHIFKw5GoEx/gF43v0oOq49iv/uFox/o0qqg37YQ5VY&#10;4XhItbOewUxfQqiIEcw3o9DDiyroHY2/+AShg08YOnsyaHmV9nT10Ug9lZNQmvWzglKOrJ0cU2HD&#10;aYPZVi2lkjaYUss/DORTBNHkhXssIO24H5DP7OYH7+LrXfHUTvYW7cCoL+58zgDJEIjqfRROIHsw&#10;Ht6agG5b4vAED0wfHqTHeKv9VR/xDMG/8eB38w7F8F2h2BaVgipCeLMxF+drs3jCaU9rcnCpicrY&#10;WIKz1bmoLUlBeW48YYxDTX486suScJ6N4s65fDSVBmPLD/2wb9zzyF7O3JFQZVFxctba0Z9ADmEM&#10;NVFAMO3II0jZBC6DdjGN6qLbjFW8r8eu0DVEMlbzPWktZWHbhgBVDim4sgikQrliDqFUaImVbvW8&#10;XqPLlWevJ5BrCDMtdurKgSakeprzjPyBysh80VLFt0wIxtgF79GufkDoPuTrPyKMH/P/PzGh+ykr&#10;9LePmV9+jBiqrPVe7xHIF+EzuCfmvf4wprzRESfdZuFSXgiuFIfhfGEECuMOMv87QHUMYYd3GmdK&#10;Y0ytq6Y8msriqYJBiDm9A6lRh1FVkoTGmiw0s4NsqMpAHS1rbXkqakqTUV2ahIqiBJRQLQupmkWM&#10;Uuacpcw9izLDkZ0ciNTY48hNPEarHMj0Ix6Z2dk4GJ2IpbS1AzafwAveJ9Ftw1H8mYD+hcr5qHcC&#10;1TAOnb1paQnho1JP5ZqbItDZL5ypUBR6ehDGjXzsE48ufkntWll7RN85AGS3WadqOsF0qqVtX/+h&#10;QP7RwZv2YHQCaYcs6mOMZ6mOfdhTPaZRU/ZSHXgQ/swD8+DGYLzlF4gNkYnIqyrGTxcq8NP5Ep7c&#10;DJ7MWFQWJeFsbS7qKzN50rPMbVVxIqoLmccwztAyNZQl4nJ1Kn6hQl6sjsTeZaOxaegT5iKpOVQc&#10;AZlFiHJaFNKCsT0gcwlTLi1upsBb0RepyzVy2RqCMoPvp2kUM9DTJpxAavDGBtKG0qx5ZOix/qZl&#10;VwIyQ6V3tMwptMlSx6SlfVuBZL4oEDWIo1C9atzC9/kaqeNHBFIwUtHX8Lsx0lZZCqnva9aBMg9V&#10;aFDoJIH0H/EE5r/5CL5+6UHsW/Y1mjNpWYtCcL4oAsWJtJeEsionmHYziMeXQCUdR1n6aVyqTacq&#10;pqOM+aWmQpJjjiE9IQDFOVFUyTSep2w0Vmea+3UuMCsJZXlBnBmdFZTlebSyPG+VdD2V+QnIyzyB&#10;1MRdyIjZh8LEk6hMjzLjBBlpcTgaHoplB05g9ObjeN0tAL3XnMa/rI/Ef3OLxH94RuJh3wh0IIgd&#10;fUPRa30Eem+IRE/+vSv/3pVtrCvbmIC0obSLDGRl247MOqG01VJht30bTGdeeV8gnSOkzniSQCon&#10;fJrxDK2nvZ2eXdt3d1gf+oQDwsdd0P1aOGHUDzEQ8scp7B5IBQCPbwqjZWCi7h+DR/xpMTYFo6vv&#10;SXxzJArBWQW4UVeKO7RATRWxKGWuUpwTi2oq4RmCKQgF5fn6fJ7oNHOSa9kD1xTGo45wNjCvuVKT&#10;ittUyOuNSTjt8x3W9euFKOZdAix7jYDsRwAHI3f9AII32MDXFsxWQIcbKKWQNpCaXFekElKpZCYV&#10;si2MirZA2tFWKRXG0hLGrHXMH6mONowJS1pBEpCCULcaxImeJxi16NoCTvCl87dl8jfakbZSo63W&#10;d5aljV/0oVFJTZmcnPQido59Bkve64Qvn/sTfKYPQ13iAVwtDMbFIlrO1ONGISuypFpBPL5MDVJO&#10;opwKebE2Dc20qM1VabhQl22gy0sPRXzEIcSFH0R2SpDJ6QXk+fo8XD5bZG4NnFTTmuIkA2RxViRK&#10;CKju1xbHEcxw5BP69Ii9yAjbhZyI3ShjOlIhiFMTkBCfjF2nI7Fg9zG8tfko+rgfRLd1B/DohuN4&#10;yC0If9WeSh5h6ODMN2lxtTJFi6i1NExhg6miA+Wd9gitc+DHbrs2mE7FtKG0FfOPA7nXNVBD9bNh&#10;/DUgH+cHCsLedrSBT9ECq+txWyDbwqgfqp3hOmyJZh6ZgL+yN+vqfgR9dwdifUQiCjLTUF2choo8&#10;WRrmLUWJqKvKMTZViigQLzYW4UpzKU9wMWrLUlBRGIf6ilTUFsUz4nC2PB5XKpPw09kc3DqfjpQj&#10;a7F+0FM48fXzyKRllQ0VkAUbpX79W4BsD8pC5ncKPc6RLaUaShUFogD4PUAKRjvag1K3eixwM9fy&#10;ddrIWTZ1eX9T9iYgNZUhiASiQiDaSicYk5dZap1JC55FK24stCv0/VI1dcPXJC6Rbf3IwBw8/XUD&#10;5J7xz2NN356Y+MKfsWbC+6iI3IFrhYG4VEJ1yjhlgCzPPMV8MJidXiTyEo4ay3qtgQpIN1JXzJy+&#10;PAUXGvKZShTSsubwnMQbtRScUs7ctBDjZKSalwjmOb6mrjTFhNTRtq7l6bGoyUqmmqajriYTJcUx&#10;SKZKJ4YdZL55HJmpwSjOjUINrW99ZjTiYyOw62QA5u48hCF+R/C02xE8svoAHtp4EH9WuB3Dw55B&#10;zCMJpFsYOnlYUNpgCsouDOdIrQ2lHWqzdjuWwLRVTBvM/wSQrTDeD8jHGY/xb4peO1Na4rEd1hex&#10;AGy1r4K1LYw2kAZGWgYDI3+sBm3+dXM6/j8bNccUhi/2xSEgOgOVmeloKEqlPc1GdXUOLpwrx08X&#10;K3H5TAEaqrMNjJeainGdNvZiYzHOnckzMJbwBDWyl65n42gsZ/5YmYALpbG4WZ+BWxezURy9De4j&#10;XsTeMY8hlbYuZ+1A5KzpjyI35my0dFK/9oAsch/hUkqHjeXzauRq/E4gVYpnj7jeFW2AbBsCUbca&#10;vElZPZAKN5jvZ6mjAdKlkLKrTiDtPFAhyFKWW98jixY8e51A5Pd0Td9oqkYjrZoKUbGA6ls1OBT4&#10;3Ws4QSD3jn8WboOewJRXH8LSMa+jKHgzrhcF4kpZDGqpirmxB1BGMAVkLVWzlHZVllVAXqjL5DFX&#10;Dk94qXrKHQXl1XMlaD5D6KiGxbnRSI07gdjwA0hPPIVKgnmOeeaFM/loZkfbWJmBM2U874SzJj+J&#10;uWoMcqmaRVTLOp7X89WEk3ZX75ORdBLJscxrM04wn43EpXK6Iyprdmo8ouKTsPdUFFbsCMCgzafx&#10;gtthdFi7H3/acAJ/IYgPuxM8gcm8srNySxeUKttzTqNYUFphleo5FdOaLrHbuS1KgrIFSBtEhXLF&#10;tiC22FTljiZa80dZ1ycJmh2m8HYXgeNtbz42IdhMELgdGfwSGXhCa8xoNx/fqhXZVNJt+p8kdNsW&#10;j25b49BnazJzREq9byKT6UQ86B+PvxLODr5xZquHpz0OYdCWAKw+EY+4pFyczc3B1ZJMXGoux8/X&#10;m3CbceNiNS425KGpKpO9bj5PchluXqoyt+frC3CGdrUsj7YqLwoXajNonZLZOOJxrpo9cUUMbjVk&#10;4OfGdJxNOwH/acPgM6g7YuZ9YCpwMpg/auojj402n0AIQBtKG0wpow2iM3L4d0Gp3FEQWMH7q/mc&#10;csk1zDkJgilc53tr5DT7nmCuuGGkiSzljGupkGsIpuY+CaZqT1XBo7WLMWZU1IrYBe8bVbQfm1FV&#10;A6OlitlU+xyGVZ/L70E3kEZXoNek8P1Uy6pVH9GEOnjaq1TIF7CfQG4a1gfz3+qAZUOeRc5RN1zI&#10;P42LxRFoyA5CUcJhFCUfZQ55GnUlkQSAlpIqeZ4u5Epdhrktzw5DViLzzJw4wpWBc7X5uNJUimtn&#10;S3G1kYDS1TQx1dA0SErkUaTFHEcVc8krjQW43lyM81TOs5XpfE26cTuVVN0SntfyvGicYUrSXJvF&#10;98xCA1OTsqxwZCUHUDmPoZzpzBl2wk0V6WgsSUNtTiJKUmMRERuH3SdDsWhnAEZtOoGXPI7R0h7F&#10;f994Cv/hEYIHCd4j3kyXvGLxqActrKc1UtuZUJqlZN7ReIjK+RefCDy6meBuDjdi0t0vhUBqbETL&#10;uiwobYG6Zx7SHrxpC6MNpH3FIHOxEgeQ9sazNpBaWS0gbRvqjJ7+VMqtfO0ua5cv7TLdaxvf2y8e&#10;z2jVBqOTfyIT6DR08UlFx00peIQWtZPnKbzoewLjdoVh8YkE7ImPQWRKIm1pGs4RxCtnsnHtXCGu&#10;n6sihCVGDRupik01sqlUy4ZCA+NPV2tx7Xw5Ac1jj5yI8vwoVBXG4NIZQluVRAsVi7M1iYQ4Fj81&#10;ZQJSyeIoBHnMw4Z+PRHw3RumJjSdKqLyuPwNo1BAQJww2tEejJoeEZCKbA32sMErMjT1ISAZziVd&#10;2QTyHhj5HtrISmHljLSsLquqEjy7OkjldCq5U3md8j7Vp9ogShkTFn9I5WPOuKqfgdH+XvZ3szoN&#10;zUW6LLby3iVUVKktgQwhkAGTnsfBz5/DVgK5jEAu7dsbKbtX4mz2KeaQ4WjSYE7SEQJ4iMp1ijle&#10;hAFSS7LOlcXjRj07UR73ppJ4nodkA2RRZhTPqwZrkglKFvP4ItxiigGeuzuXq3muCwhVpBmZzaRy&#10;NjDt+PFCGa4rx2QuepZWtaGSKYhGZl0OqDQ7EmeYc146k4vLzEPrqZgl6WFIi6WNTQxAcXY489IE&#10;5qsaZ0hETVkE885QZMdHIjQyFpsJ5+x9JzFo23G84bEfj63ej0fXnsRD7pF42CseHX0T2GaTzQ4H&#10;HWVhN9HO8rkevoTOLwa6spfUtBvbc48tSS1K6cwrH7ABdIJ4F5AuGA2QtKl3gciwLWsLkFTA3wLS&#10;KOO2OPTaQRu6MwFdtiXikc36UsnosS0BnXdoSiMO/+YZij95hplh6o+3B2NJUCKO01LkZ9FWFiSh&#10;Mi8JVVlxOMd88QZ70ObmLFTVpdC+5LKHzDYDN8obBeSFhgID4i2ezJrSVGQmBTHXjEQlT1ZFQTRq&#10;aG0us2GcreR7l8ahmQrZVBmLHwVkUxZ+qUlG3snN2DjsSewY9xRiaQE1KmoUkkolG/q7geRr1eBz&#10;eatwQmBsogvElpBtlEo6Qrlly/SGC0SNqJq8kSAKSLtMr6V43eR+HxqFtJTRGlCSStswOr+PnlNH&#10;IfVuC2QCFTZ6ztstQB6e8AK2j3wSy9/pgPnvd0OE7w9oyDiOy1TDszkhBPKoAbI44yRqCOkZ5pE5&#10;sYfQyPzuRkMWgUzGWaULlew8mWo0VWWjtiSVcMaiJCua5yQVV+hobpwtMfEjO9Q7V6pxrbkIVfmx&#10;SGeOmc188wwt783zpUYxz1Zn8H3SeS4JJxVTryvPoWIyKvNioMG7poo05p+xyE0NQnL0ESREHERS&#10;1BGkJRxDZvYBVOQHoKkgkiofhbKkUOTEhyKBOef+gNNYuvcExvodx+vr9uORVYfwf2w8jT97hRFM&#10;zVfGoKd3LHq6M2d0J5SesejmGWWipzdzSaZc9oCPnZopWoBsAdARNogKTWMob3RC6ARR10wQjNqu&#10;3SyTovU0+5CQ+rbRx7WRUM/diei+JwndmWv24vMP0aL+m5cS5lN43vcIPt52GJNPR2BndBwSsglZ&#10;TTkuVufjTEEE7Q3zCPZw52hDL9UXUwlzUVmeychgrqDeMcfkiMoVNXBzkcBqQCcnNRRJTOyzkoNp&#10;VRJRVRRvipnPsDFcYT5ztiKBliYWFwhgM4G8fiYVdxppW2uSUJNwEH5fvwO3IT0RPud9pDE3y2SD&#10;l4LlsgHntZNH2gM6zrAV0gZSkcfn7HrYu0IrSHhrK+PdQFrPmYEfdgyyu4LPlOVpRFfP8b5glFLa&#10;OxkIRoGpShypcVsYpYy2OjqBNDmvA8io7y0gT01+Ece+egF7xjyFtR90xty3O+L46kmoSzmEa2XR&#10;OJcXhrLkYyhItICsLgyjGsYaIKWUNxuzcbkmFecqklFfnk6Fy8VVnrMrTVI7nveyNFTlxZmC80be&#10;F5g3qZbX+ZqbVMXblytxsS4HhWkhSAjdT0U7aazr7StV+PFiOfNH2VSqHgEUlMUZYShIDTah+xUE&#10;UkpaV0Z1ppJmJ59GWvxxAroP6dH7URB3FFXpgew82DEUEerkcBSnxSAnIxHRiXE4HHQKyw8exbDt&#10;R/CO+x48vmoPOq46gQ4bo9CBSvnwpggKTgw6qd7aJw6Pu0ejh0ZmmVPagz22Uj7waxA6YbSjXRhd&#10;yvj7gEwx2yT03pqAnnyPjrSnHb1CzPXlX/MOxLi9sdgYno3AjDzkFuWiob4IPxGmK0zY69lTVqmn&#10;Kk1AaU0aaurzUU/oztQWoLosC40VeYSzDBcI6Lm6QoLI3vRiJfPFUkKXaFSxTCeVNlb5YxMtrUbt&#10;VODcSJtylQ2jifljYxnVsk4NJBaXqxJwuykDN6riUZd2DMeWjcPagd1x6tvXkTjvPVN5k75Wc5GD&#10;WwZ2bBilhr8GpDMsMAVla01sSzmemxU5GlF1QJnN/1Fk8f8z+dmKDEGk3M8FrRRSMJoVIVREAWmN&#10;qFrrOi0g2anwf+3vYsPoBLJFJZcrh6T1nf9+C5CntSj6yxewb+wz8OzfE/PefhQHFo1jB7bPLMM6&#10;XxCO8pTjBJJ5ZLoF5Hl2fAKyIjPIAHmlNpWdLc8xFUsDNGfpas7TWl5ifni1qRCXmF40UCUrTflc&#10;nAVmA8E8RyjPlQDXavDzpQqjhjnxAUgKO4D8pEB2sOm0uiW4SbjP8W8CVSGLW838s4w2tjAj1FT/&#10;VBcnsN2wc2gqwGV+7sWqHL4mEdl8n5SEE8jJCUVlBVMatp86tsfq3BhUpIegOuM0qtNowWOicSo0&#10;DKuPhWDMbqZXPofRa+NedNywF3/acAR/Zt7ZkTlnLy+qIxW07dSIoGwBsi2A7cFoA9kWQkWLQhK6&#10;XwNStaqPM3/stTUNj/gl8UuG4Um/cAw7mYH9CemorKzCzYsXwKPCYA/XlIuy4lgU5UeafO9SQz57&#10;zxIzwtbME9TInu9cTQZ701zmGTnsPaWMpfz3MmNPlStqErmQ+YYg/PFKjYG0kVa2toyfR4Wspl09&#10;W51GIGmVXEBeOZOGZvbulyrjgfM5uFmXhIacAMT5/4DVgx6jRXsRMTPfQDrzr5TV/cx0hhNI257e&#10;D0hbhexQ49cgig1jvttIEwXuo5DvYUWeigBawFRIJRV8j5b7FoR28bqtkNqgSqooKG0YTZG7FJWw&#10;Cby2INphDzzZQCYtpsJqtHb2WwbIwKkv49iE53Bg7NPwG/oEFrzXCXvmjUZN/B7crIzDhUI6mhYg&#10;T6CqIAwXaFGzYw6iNO2UAfJqXRousZM9U57CFCPTDMRdaqL7acw3cFxjDqkQmPWqqsqOoe1krk+4&#10;rvLvt2hTlUP+fKmclrUMDSXJyIw+hqTQAyhlnniNnbeUVK+7wjZ0oZadMkPKqpyz1qWO5fnsQM7k&#10;4Ee+z48Xqb7XqnD1fDHbSDyV94Qpiq8qjmIKlM52lok6tpeKomjUFsaiPj8BVbkJKM5JQVpqIiIi&#10;QuFDOCdsC8Fr7ifRYV0g27uW/cWjk29c68irC0qtubxHIe0w8LV5rKmMJ11TGrrEl1k1zdBj5Zp9&#10;CGnrFhvx6EI17LYzA09sjcEzvsF4aWs8nvFLpb/OQAdf5otbQjH4YDB2JKSgpqqGsJwBbioa8MuN&#10;M6an0nq5avr/8+wlr5wvMZPCjVUZVLQ0nGcveoUn6ToVUJBeZi94uYlW52w5bl1ivsioYK6ZkxqO&#10;ZqoofjyHn67UmWHyeikuT0I1D6SKAM6zMVylZW2glWosicf1OvakxZG4Wp1EIPNwm7a1IScQRQG+&#10;8Bj3JnxH9kEEG2Tq4g+pkn2Zx7HxrrNGKM0oJcHI3UjL6iGoRpjId8EoeypwcwQjG7xg1v1cApTL&#10;fFGRT+AKmJsWCUqP0cjXJQlUkeMqADAFAXw/E3w/RYuFXUOlpPKpPlaLqbXLgb2Myg4BaUZyBa4r&#10;h7Qtq62S2eokBCVhNCV/ApKWVUDGzXvPABk6/VUEEcij37yKfeOexbahPbDi3Yfg+80HKI7cjWtV&#10;MczxQ1BGd1GYeATFKSfNqo9LtKhFyScI6THcasrB9foMQpNJSxmDfOZzWnr144Vy2lJa06YSnhue&#10;f1cOeZ3n+FwVX5unNZNxhIEQV2Th8pki3DpXaSqzbl+sMMpYV5iArNgTBsyyzHD+bwFuC1rmnjfP&#10;FuEq29N1tq1rhPoGHzcT8JqCeGNzb9AS36bq4noN7vD2CkWgjvY2i1DmJp6gYifgp4uluEGVbqxM&#10;ZW4cz+8Sx5QqDg20xk3MU2vzU1CQm47QuEgs238UH3nq8nvB+JNXGv5MDjp6J+ExXzKzRdN6Ub8O&#10;pBTS+dieX1SYgRspIMOAyecEova20ZYa+vuT25LxtH8yoU1GT0aXrUl4ZFMy5ToC/XbFwC2sAFmF&#10;dYSpHr8wQVev9MuP9bh9o9bUMKp8SlU019irKQSjKjbqedA0gXyZibvmFG9crAJuncWdG00Gwms8&#10;Ked5cqqKUmlHmMPQvuLni/jx8hnmipkop+VpqkzjSedBLIxBY3liK5Cyr+wNb7CBnC2Kokgn4pdz&#10;ufilKRuNucGojdqPQ/M+xYbBj5kd2uLmvoN0NlLBaICUShHEHDfaT8Y9QLqglIpKUQ2MgsEGci2f&#10;Z+Svt4As3DiS7zEaBV5jUKDL3LmUUiGlzDFK2QqjCdfcoaA0KzVcqzY0imut3OjHW+uxrYIC0M5n&#10;DZiu7/a7gZz8Bg588SJ2Du+FNR8QyInvoShyD64SyObi4FYgk0+ikmBcrEpBSeopY1uvE8RrZ2gt&#10;6XLqS5mXnd6JpPCDJme82iAoqg2QUsfztIsX2KHq/pX6Qj7OI0CaMhGYyvtzDLSC8Scq5S90WdeZ&#10;8tTkxyE5bL+JWkL1E9XvDtvbDSrwVarnZeWtvNX/XKMVPqNiEsJ8qTbHPHfnUqWBXLc3CHUJrWpm&#10;9FFU0Operc/FncvqAJjzVrFdlSczUlBPC1xF9awri2QHRDWvzUBIchLmbjuJNzwPoIvXMfxZux9s&#10;0oxCEp7ZFI0HbGvaNgSgM9rC2AKkRkxdqmhvNqX7j+9MxBNb+BwB7LSnAH/akYk/e4XieYK4JCQZ&#10;UdnsjZouARcvUoFqeNBL8RPtwXX+YNUuqlxKFTQ32TOpXErP6bEmjfX4BpP1n5k3/PJzE6OZEFaY&#10;6py8tEikxwchIyEYJTnxuHZRrznP1zYSzCIUZqqaIxIXaFXOVaejlgA2MS9oZgO5zgZhARlHG5WF&#10;syVRuFgRj9vN2filOQdnC0JRl3AU6btXYt3QPtg1/ilEz3kHqUs+oT0cyLyNjZgw5rkz//MggAwB&#10;aYcNpqLQVsk2QOasobISyLx1hJZQmiB8TsvaYls12EP4FM6BIFle3QpKqWD6KmvjLSmhPVqqkA1t&#10;O8LaopJtgEzn69NoV7VDe+Ki9x1AvkYgX8HxKW/gyFevYN+YPtjYtxN2zhyI4qi9uFYdi3MlIShP&#10;P+4CMoB5YyjTgQRTGKC1kpeqU3CtLgNXz7ATZCdZx4ZcQmiTwg4hLeoEU4h0o1aC0g4Beakun1AW&#10;4WJtPkHMNmCWZNB2ZkWj2ZU7CqYf6aDU4Usdi6i+sQQ+J+44LtIa8wuyr1atc5kB0obyBt2W0iFB&#10;Wa+pEoKp9xGUvxA+wXyOnXpB8mnmrCf42bFU52J+TqVRX/3tQlU6mghhVWkkGgtozSsjcb02jW0u&#10;DaGRAVh76AAGbz2KXj6BeMg7HA96hv82kE4QfwtG+7Hud/ONRCcq4r9vScO/uGvj22B8ujsQB1PS&#10;0XyGluJCDW5SCS9dLqXaKYegHy9NMvurSBmlgD9dVQ5YaiAUjCqZEqC/0NYqbl+vxWUepIpi5iPJ&#10;ochKCkUBFbGmJN3Y1h8v11EZLxDGBjRV5/P5DIYGDTLNQEFTBQ844ROQZxk3zuZZQBbF4cez2Wgq&#10;pbqWuaY+LuTiHA9sScwh1McdxJav34HP8McQ9cOHSFnMRr6qn1FIG0jB2BZIZxRJKQWAQGwJguAC&#10;0oZSkeOCTtMfplhAlpSRzdfq9fbrbFXVYJDChjJjtSws88XVBHGlllVZoccqk7PV0RrpbbWt7QFp&#10;5iDbABn8nYB8E4cJ5IFPn4TPkJ44vnRci0I6gSyiQpZlhKCpJA41uWFIC9+Dc+UJlkrWZ5lOUlU7&#10;mie8WJuLQqYbSWGHkZNw2gzkmIUCDAEppVQF1uUz+XxtHqHMpI1MQ6XWTmZGmCV252ltbdBkVX++&#10;UMrX55itRBKC91A5Y3CH7Yw9ggFYIAq8m+wA9FggSi2rma8qL73C76X30GIFEL6feL+aaVVqxEED&#10;5nlCeJvP32Fca8yj8rLDYNtrVrvKC0J9UShqK2NxgWlYXVYMokNPwe3QCQzbFoTHvMJ+HUgBKPCM&#10;JSWELUDSfrYF0qmQ3fxi0Zny+7BXCLozmR26Ixjb4+j5awiTfmxDDi6c0dxQCopzI5CdHoSc7FCz&#10;9KaZCbYN3XUm6SqbkjoKUD1/5wYPHJNz1TrmpAYjNe6kmcpoqGIPxvzwNuH7ibmo7Ovt643m/nla&#10;1uridDRU5jJ/5MljD6sJ5PqyJFqkBAOk8shb5woMkIofm3PRVBaDs2XRuMX8EZf4f1VxSA/Zg4u5&#10;oQhd9w08hz2OU1PfZuPUfjYfI01LqKiSNpB5UkIHhMW0nMWeo0yUCFaXSrYF0kC5xoJSkeMIQZgp&#10;wKh6BkY+V0AQCwliiRvf111XRaaaMve0gZQ6yqIKQrNiw7WaI2ONgBzA10kZ+V2cQOr7OIAUjLKr&#10;yUs+QMLC9/ib3zVAhs143QzsHP/2LRz84iXsHf04tox8ApHu36IgbBeuVEXjfGloK5BJBJJ2T9Me&#10;moNMDduNs6VxPMbZtI8ErJ5OhCnJ+Zps1yBOgbGiGTEnEB+8n7lboLGtsqXXCM9V2stLZwgnwdGt&#10;Rl4FUSPhqcyJNmBK5QTmFbYZ2U3ZVYFUx5wvjmpZlBpiQMQNths6NMEo2yogZXev8H31/3ofgdlM&#10;mPQ+UkMpLK5U8PsUoiI7wljivMQA/k8Oc89q3D5PZa4r43HIwXmq/5nKZFRUJKK2Oo3tKxHNbPfl&#10;icEICY2A9/E4PGArYXthK6ETSJW2mRFUM4oqGKmMW7UcKh5dN0ejg7e23ws36xT7747ClthUlNUw&#10;KT7HL67FwMzVKtkrVWRFoZTWopKJeQPzuvO0HT/S7/9EGyoQrQJjVdpkmnpTKaVsqib5paIZiadQ&#10;RCVVBc7P7N1+udlockTlj1fOVuBacwVVMc/kkWfKswih1j7yJJRlmGH1a3x/5SsC8iwPkhL0H20g&#10;C5ljnM9nj0w7WxrFDiQduKyeOAnJQbtxoSASRUfXw3v0M9g77jlEzNQubFRKVbsQSOWOCoHZoogC&#10;0YtAuqJEz9+jkq1AOsNWvoL1VF3eN4pIEPOpmIKxiHlmMWEs8xiDMs+x/LxRZoRWQCqPVP6osrfk&#10;5VrPaIXWN2au7UvbO6BFHe8HpHJH264qfxSQsXPfRdT3rUCeIJD7xj/HHLInto15Gkl+c5AbuoMi&#10;0gpkgcrnDJDBBsjmsngDpMD8uTkPN+iUtEC5mY5IgzZSvRtnaR8ZUsQzdEJpUccQG7gXpUw7rhEW&#10;jZqqc5WiapDPhNoMz3FTGc+9S93KsyKpcIlUOI3G51tgEspLFID0qKPIjKGFZVvCrQb8crWGHXKJ&#10;ySsFo+DU4I8eN1ekGUVUfig11HtJMQWnVFO5Y37SKb4f80sCeo2fc+dqBdsWReBMNq5U8/tRxRuZ&#10;09YXxqGxIhlNTJeqC6KRG3sUD7RnRW0A24bqULsSwp67COLOePTabtlUXSC1k08MHt0cjl7exzFy&#10;5ylsicpEUXkpfuaXuU3ImqszUJoTgdL8aLP86WxtAS40luAKc78rzeXW3CHzgXMNRairyOJrCFFT&#10;Cc7z8QUm9pqqaOBJ0nKcouxIM+L6y+0mcwBvX6830xxnq/meZ0r4WYXMEYuQmxyG3JRQXOJ7aD6r&#10;gb6+nqp8iQfm8pks+n42FpOEp/BAp5gD2lSWjDM8UL9cKmP+mIKmYuYG7L1xqRA/n8tBduA2NGWe&#10;xNnUQ/Cf8gH8aFsjvn3VTLanMh+TZVXkuhEYj2Eo8GJ4EkyvESjyHs0Ya8IM1GhKg+DYOZ+UKkdQ&#10;MswopytyqHJOW9oCKAES1MXMLYsFvRSZj60VKFI2gUR7uoyKuOxDgmgvPP6EMPYzMGavH4jcjVR1&#10;N34GQ/dzNhBE5cT8PU51NEAu+pDq+D5ifniX+TNt66x3ETz1TZya9DIOj3saWwf2xt6vPkD6/jWE&#10;bSuuVifgXHEUKjPYgSYdJZTWKg9BKKuqqY+q7BDcuVBIhcxmXpdOZYtiY2bqUZjKc1rERi0oC/Az&#10;z4nsZhGBjqdTSY08bEZEpWJStYtU1Qts8BeooOdoX5vZzvRYt7UFCYQyiq8nSHxOeaiKC2R/r/B+&#10;IV1WevRx1BDgW8wTSY8B9iaVT2qnfPMy4bXuZ7PNpJmBItniK8o7NabB18vG/kwFVpvKUMVP1EGc&#10;rUqmU5PNZf5bz06HAJ7j35Vj1rOTOMO4wI6oNj/yt4G07+tilk/sSMVT/jl4zj+FEYM+W2lNtyfj&#10;oW1J6L41AgP3RGFTdDZKaurMIMrPTH61gqKASXxuWrBZXHqTPl4AXb9UQ9iKcUaTr6XptKtpKGNS&#10;3ljDZJ09omC9TFCvUPFuXT1jSuDy0sP5HinGzt65WYfr/OFWFU4RVTATFQUpqC/PJpC0LfUlyE4M&#10;QR4P9NUmvoaWt648meqoAgDmJ3XMJwuieHDVkyabJPwn9rayI7Iydy6y96TFaDIDPNn45SItysV8&#10;AumPiph9uFoYhKPLxjKPfByBE18yqydUyG3N/w2iUtJSurGhe1LhPAUlYfEeZQHp1QqkIpdwCUpr&#10;gMaC0MwHMidVZDNftNXStrG5a62RWu1UUMAOQKElYLnKY7V0anU/5n2CkRC6wt6WQwuOTe5IGLO1&#10;Y97vBpJQL/mYQH6AyO/fpmV9xwAZ8t1bOD35JRz/4gVsH/YkTsxm5xO4CSkh/rhcqQ3EbCCPmYLy&#10;8ozTVIconKd1Uz2rBnd+Pl+Am02ynRkEJ8zkjOkxp5ERF4aynASeL1pYqs0tdpqK8wQkL+k0Yk/v&#10;NgonNZTdFJwC5iLby0WCeakm19wXlMoxBWQ5YddA0bXGYgPlL1dq2FarUVuUhMTQg8iMPWkss+zo&#10;bbYxqaBgtIGUWl5jezpPJVfRuvYJknJqMKfFyl6vYQdTgNKMYCSE7OLvOcbOJJN/4/s18TvVZZn3&#10;aiaYlRQYqe45AvqrQNr3FVLCJwjeC/4ZeGZXLnpuV+F3BHp5hqDf9nD4hqchp7SWifM5/MIDVlMe&#10;gfzcYLPdggZkbvBg/XL7LGGqp/2soBoSxspsA2MtYaonmFJIKeYNwqq4qZzwRiNuXq5DQUYEakqo&#10;ZLQVdXy/c5J/WpVLtBPnmdTXlqaiIp+5IO3phRpaDNrTnASqKSG+wYOuFQEqj2qqSuWJlb1JNUBe&#10;5vsISNkP9XDqCc2wOC3GZfn8kjhTa3mHMOJKIQoidiM3ZDtu1yUiaddieI95Hgc+fx4hs96Edvpu&#10;3eaRjZ2NO9ddOaXUUip5N5BOlTRVOWbKwgGkHaqmYc7ojGzmkVoCZu3po7lMC8IMAcdwwpjG0GMp&#10;ow2jllgJPDtsIA2MBNWsh2wHyBRV+yz40OSP4TMZM94hkG8icNIrOPHly9hCICNWfYXq6N1IDtyC&#10;yxXxOF9CINMDUJR41OzRqmKAuvwI5uTJBlDNR/5Ey6r5yGvs/Jo10kqlqshNQGF6LHKTwlBAZ6Sd&#10;HG4w7dGo6B3ayttMVWQz8xJPIz5oL3ITThnl0t9vKxek7ZRyKgTqJVpODQSpsEC7C9YWJhqlVD6q&#10;JXq3L1W5BpJCkRhi5YIX6Ow0pSG1vEYwBZGeu1SbZQBVe1EnrjajASK1o5uEUiBLLe9cq2I6lm6A&#10;zIyVojMFaqainleeaoEuMZAFrqMz+10KaQ3cJFpLpbYE4cEd8fj/bYrC4z6nsOBYNFLTmJNp2ZPK&#10;iXK0ZfxJUx/YTFBUS3qb8n/nZgPBqjblbKo7lS2VGjaf4YGiIgrEm5drDYg/XasHbl8Au03eb0BV&#10;QTLKc2IJVQmKCGZOcqCp3rjCH36pgXAxWa9iz6ftGxoJ9wXmjpf5vurpyrOjcOsc1Za9Wg2tQRMh&#10;u9FcYPJGHZzrVEsBqYOsg3iN76ch7JuEVpUjTaW0RA2Z/BuBvF6KytTjyGJudKeJPXnkduyZMQDb&#10;x+s6iq8jhg1VaxClkipdUx6ZvZHAqLG7SyWZN3qNIZBj7gLShjJfUxquHO4uMB1AZq6kFXWFANRa&#10;TO3po/uZWum/gpZ0uWVR7RCMmaus7ThsGG2raiuiE0j9PXON3vPXgHzbABk2/W1a1jcQNPEVHP3s&#10;RfgOfRIpm+egOm4fkk9tYZukQrqALHQAqRpW1a+qUEAq+ePZXEsh6+hKaGVr2DjrmWud5bk8W5FD&#10;eBKYN0aYsrlzVZq0L+V5LTPg3b5cZaYm0iKPIDpgJzKijxHqDPzCdqe/XVOF1rlSMwCkgSIVGGjE&#10;Vu8lKDVKe5XPSS21kkSv0aoQbegcF7jL5IOXCOKdq1Wmjfx4TjBR5WrZ5hlX63MMWGpHglJ21eSo&#10;FKafL6oQXvY437S3xNDdKEo7ze+Sa95HrxPcgrKRgvGbCqnLPGsEtYemMjRw4xeBx31PYfjBUPgn&#10;JKOogJaPP6wsU5sLR6OCvds59jq/nKsFPxU/86Bo7aEsp711RnMdvwQP6LULVQZChSzsz9eZUP/Y&#10;bGC8SZsqBa0oUsKbzLdiL8ecUj6/jJCpflGyLyujQQDlB2WZUUzcNf+Ty54qC6kRh9lzxZkJ2wv8&#10;0VXshc5Wswc7VwTtmVND23STuYkOhA6K5peUM8iCXG2g5aGtVeO42pDBHjIPuFmO+rxQZFIlr9VR&#10;pXNomXy/x66J75grS4Uzr0pc2o+2UAppFQhkrqc1lAoxr9PIqyb3BaUNZGuMMmEXEAjMFjg1xbGK&#10;cDIyV7ZCmbFSoH1McD4xofvpKwigAZJgGhg/MjBmCzAXiIKurU01t7TY+rugbR9I5ZAfmRwyeo5G&#10;Wd+lQr6N01NeQ+CEl3D40+fh/+lLqAzwIJAHkHRyC65XJ1k5pAHyCHJjDxkI1XFfrUs3cGou8lZj&#10;Dl1JHhtulinw13rFaqqkGRWvK+S5F1BFqGanW5weSZVLY2dqTVFo3hBXqo0SaiQ0MeQAok/uQjGV&#10;TlU9uFHP18l6Fhn4NEAkZdRoraCsyIkxyinA9Xp9zo8UElXySLXSow6b0VNt8qx2cudyCdsK88tz&#10;eq8MgpnGUL5qpT9VucqBI6xBJDowAfnzRSk7O4OGbANkdtwx2t1448oEuQ2lGWXtY5ZK6TJbiXh8&#10;F2Fk9NF9A2Qqem5JNPOKvTZHoj9f7xGZg4ysFDSw4TYwEdVK7CYm3levnsVPt6/gp5/P4caNSly5&#10;oB3d8s2EfW1phqme0ejnLVpQwSc7+svNs+b2RwJ4k1Bq6uIWAa0iiFnJoagw1Rfa5iHdlFEV04Jq&#10;num6km32MpcZqkusyIk29Y16nZJ6LddJCjvInjPRHFgNpQvIczxwmsDVqGpdYTTvF/F/knlALSDV&#10;q1Wzl9OBVlhAZvJgUiEJZGNRJDLDd+NcKaEtjUJxgBcOzhmKg1+/iOAZbyFm/odmM6k0gqNa0kwN&#10;nOjaH4Qz3324KYMr9GoLo4LKSVg1GqtRWUHZMuopuGlRDZhSS6OYAtKCMGu1gOtroBSkKuXTvKHq&#10;bHXfUtJWGO8CUgNA/H55UkvVxLqAzDJA8n4bILUOUjlkzA/vEcr3jWUN+OZlBNC27x31FA589zEu&#10;pRxCZdx+JJ3YjBs17LhcQGqU1QZSAznXmC+quFxzkRrQMUCeVa4m9Yo26xeLMyKRFU+7WsxUgw5J&#10;HbNg1LmuY86nPFHKpymKHzVIQzhvXShnJ56A6FO7EB+8D1X58YSHinq+3KijbKkA1K0e11ElZWFV&#10;uN5Unm5g1QiuqcAxc5eqjU2k8h4xc5elGUGm7hnXVb1TwtdKIbMMVFJK3QpMDU6VZoZShQV8OjuF&#10;QooU2z9vlTMKdFX8SDDU7pSrPvDMDhWFx+OxnTHotSsWvXbTmu5OwePbY6iIiei6OR1Pe0Zi5PZQ&#10;+ITHmCmLhvJUs4asmf5ZgzT4qQn45QLV7SxuMUGWLT3HnkgLhM9p4pa92y0DW62JOzebTPxMCH+6&#10;WocfCaD+Xp4bxx9hlUs1MLc8T2ur+80ErpHKpsn8orRQM5St3vAqf4AqbpSASyErcrQKgEDyYKvX&#10;Sw4/wvdJNTlCfWkKk/YEM8+lA3C2NBENPFC3mgtxtirNTEhrFA/0/NrfpbGMr2USfqY41hzwO+wR&#10;ca3CrGzPDN+Fc4XMTcsiURa5DUGe03Fo8jvmcuGRs95ByiLmb0upZKtH0HZq9FRgDTclcwVmKoRg&#10;mjlKwScQx6LYaxyKPT/lfUs9W/PK4dbIK61r6/SIFZqSUEjJnKHqm/bCtsEKM7VhQu91dy5qQu9L&#10;RdbGzqnsYOxIWdKXUH5kgIz6/j1jWU8xfwz4+jn4DuuJ0A3f4HpJOHJp59ODfXGzlp01j1VV5inC&#10;uB/58SooP2FAvEJlOVMQibSw3bhCtbxDBdFWnbeYLpxh+ypKPo2SlGAE7vdBQVqI6XjVsSr9aNK2&#10;HpmRzPciaAU1BZGFq2xzN4z1LGZ+WW3SmRIqVeTpnchNCTSW9OeLVQ4lZP6o23q2VeaeVVq9Qfel&#10;0VNV6eh5gW6XzWl+s4KdRCrVMj38IG13NM0c2wUZuM7PEsBKeew8U4onFZSyCjxBLYsqRdRIrB6n&#10;RRw0llguTVA+0IdWtA+t6NPbtHojE923ZuBhrdDfnICuvuHoty8cG8ITkJ3LD6spMVMHGhzRRD3u&#10;0F7+1Iifr9XiKnumswRBu7rV0p9rNb5yRq2u0Cp9/EhoGXdoH7QKQysvtIxF4Koe9RwfxwTto28P&#10;NEPRsqfXGy370CgrwNDATAFPkPIF5YVmtJQ/XsPYGjmrytNaRoGcbeapksMPE6w0kxMISC1IFZBS&#10;zObyJNRTIWVZBaN2PfuRiv7L1UozP3mmRMPZWkdn3cpy/HK1HJfZiLKj9+NcUQR+quKJoxqk7FuB&#10;47P748jkN831MhIXfIDExf2QvlqF3tYiY01pSPHy3YdSJS0glTsKPgFZRBgFpK2YNpAGSuWjLgid&#10;YZfdaVvK1vtUz/tEK4RWGDAZ5tokLiBlbU0QYNlj567rilRacuWQAlKWNXTamzg5kXb186ex56tX&#10;kL1vOX6uSUZO5A5CuRW3CGRDfqgBUhtdaU1kabq145xyyIaiaKOQl6pTzdSHgFQ0sCEXE6LSlBCE&#10;HtqM9Nij5hzVa2CuIsXcKnVRJY9WfQig6wToguYJ86PpnvJMxQxuN5m9eFMjDzHdOWamONQONYgj&#10;GAWmOne7CEAld4JSl85TO9Pco4oGFPq7RuJ/YideTVtqgXnAgHmDn2dPk0ghram0VDPIo/sa9Cmn&#10;DZcFFrSCT4M+UkWV36XwfXSJhQe67E+gMqYQyEw8vTWbqpiGBzfF4tWt4ZgbmIikgjw2QlJfFo8a&#10;rQdjo77CHujOrXrcZpgJfPYcWoWv0CJgKaSUUhP2jXxcX06bSCh/JIg3aBuu0npqNXglezatEL8k&#10;YJhfxhJIDcLIXqjyQmBd5AHR/ijakkE9Y15SIHuWZJM7XOWJu8xeSevcBKRqGQWkkn6NlAnIs3xf&#10;5Q2aVBaQmhiWKl6oSsGZfCuHvEC7oRrKG3xeQDaWJxubIRCbyhNpbWg3mAcIyJtn85CfcARnCyPw&#10;Y1U8zmczNwr0QcjKz7B/ylsInv0eYphj6epRqStVsqYVFVIlWUPaVs1PaoDH7V4gizzaH3117kbQ&#10;Hpj23+xoC1570aKU5v/vBlIW16itYxDJBtMG0sohNcL6Bk589QJ2ffoUTs4bgjqCeIcWPyN0Owpi&#10;dhqFrM8NQWVGgAGyMOkwynjf7Mlarfm4BLNVo9ZH2kDeYP5+limFATI1BNEntiOGKqc5O41GqnEr&#10;KumC1PE2Ud0uVmUyr89BXuwxhB3ZZCzjjaZ8M1UiRRIoWiepAR/tnYOrbJ+XNUjDNIVtqWUklu1O&#10;RQWCUVU+Uk21N7sE7ybb+23CpNK4q7SnUvHYgO1IVBkev5M9mCPrKpUUkHZIBQWkQuqp7yRLrFv9&#10;njR2Gg/0pF3tsicJf9oRgwd9A/HGtlBMPZGE2LRcnG+sxs/NlPNi9kIlUajnwVJBt0rXpJD26osm&#10;WkYpnZRRAzfau0YDOVoOlUuACrUejT9YoY2KFJrzOcNe7eKZPDMtoWsDxgTyRxXSslIJZU8u8QBf&#10;1vwhf4gWjl48k4vshJOmN/yRPZXUTj2hluoISOUZyi8EYXb8KVOcLKgVdTzA2t5BeefN5gJcoqev&#10;zYvkwcg37yMIpbh3rlSwJ2a+yb9p9UdzZTIBTzGjZAJSRfDFKQFoLKBlrYzHhZxAlEdsR/zmWTg4&#10;+2OcmMWGOs/aXtEM8LAhp6lBM+8TAFbuJjClkio4t/PH9oE0QWW1YLtXKW0IrTlJK+wBobbRFkip&#10;ZrYLRIWsqqWQzDkJZM5qV+7KyFhhQSnLGj9fuwW8Y0ZZg759zayF3PXFS4hx+xZnU47hFu1nUpA/&#10;8mN34Xp1ImqzAlFBVZRd1UZXZZkBKEkNwAVtcEXHoUEdU63D3EpAXq9ne6Kq2ECmhh5AOCGryYtC&#10;A9OJWipgLTvTmrwY5CcF8T4beBkVku2lLDUQwfs9UcfX3mTne4Hvc5YgX6eTukLYCpODkcqOWnnj&#10;TwTS7NFDS/oz806ppKpyBKUAVFGB0qNipkkFyUHsAKL5XCYtdYF5vzuyq1er2E6zkRt/whSty5qq&#10;09d4hAZsZGM1NSI47WkS2VgBqM5Fj6WSsrn6+wOP06p29IvBo77B+Hh3ILbExqOqsogfVIfbJLem&#10;JBZ11cm0nxW4Q2uqlRZ59MT5GWE4T1iaCYk2G9YoajF7rEKCUa/ibQKpLRhUklSSEW4WhypRVlWD&#10;FoVqKwVZzet8jcrYtM9JEv20JnwFmappNIoqm6KV3Bd0cPl/GTHHTI9lTWXkMK8sMD2eckYVFltA&#10;ppvaRwGpxF2A1vLAalOjq3xv9WJXVamTG2F6UYEom6r3E5AXajP5fuEGSMGownNN5iqP1JxUSVog&#10;GgujcIvW7GphGOoS9iNr/3KcWDwCB6kY4fPfR+wSXYP/QyQvs9Yfqp5UADiBFGyWSipvpEo6gLSh&#10;NCE1ld0lVIJPIDotalsw24PRjrZAmt0CDISuWNuf79kfuXw+b+1wBnNg2m6ppBQyZcknLUCGzXgT&#10;gVNexeHPnsKxaR8hZ+9KNKaewmWes+SQHSiM38OUPMHsy9oCZMpRsz+rBnZUGKCicgGpQoGfzzH/&#10;I5DXeG4uslMsSQ0yOWRe/EmEHfZGdU6YUU6VN9blR/J+MooJWBXzxEZ25KqsquN5C93vgaqMEFxl&#10;KnKe5/USn9dtLdvIWbaPqsxoZEedQElyCJqKmSsSQq2FlOtSR2+rpWyq/qb8VNMuasdljCYCfomA&#10;3T5XbAoAcKOWnXUV22Eq0qIOISl0rxlplfIJSnt6Q3DKzirsucuyzDADpqDU6x74k38wntkShNnH&#10;khCdqQW+5fyQEpw/m0V7qrmgVL5QyiDirT1OkqOOoigrwrXvCSHjF9cKiuKsKCbR0cammoXC/FFZ&#10;scfp8aPZkCtpHTV3k2226aug75cKCkj96DwtY0k4QTg0AsaEmAdTcz8a/ayl1bxENdb/pvGzDZDs&#10;zaR2grmRlsUCkragjJ6dAMqu2gqpPNIGUv+jSg+VMAnI6wRSoZzxEhvCz1RAbQepLQm1+uNCTZrJ&#10;I20gf7lWyRMTxEYRhTtNWbhREYez7PELA7wQtnEi9k15DRG0rFqhLyB1sdVkXYZuFXMyAbSB4GjE&#10;lZDdDeQY3m9vOoRg3gdIe1DHCaVeY0OnfX7uCi2a5q1sqkDMMruvK2RRBaKUUlfz0nvxszYM5+uH&#10;EdIh5gJDWleZTIWMm/s+ImdZhQGBU17H4fHPIGz5eBQH+KIpPRBXK1OQFrYLZSlHKCAEMvO0AbKA&#10;QJakHiOQAaYYQECqGMAqnwumFSzgY0shL7MNlBOqIipgaWowwg/7oowd4YWKZDQTSuX/Ur6CxABU&#10;E8gLdDiqrGosiEbMMT+UJp/CFbUhPneWqqrbaipcJS2uZW/zUJERgcTTe6jUUj1CWF9g5iy13Yc2&#10;TdPtdYqOdhu4RWAvs3NX0bqK47UOslHKyw7+zkWLD+WsP1+pIrzxiA/aYxRTeaMGEXGzzsApJbQH&#10;fWRhNW+p1yh/FKQP9NtzDOviElBUW4zbF8oAKoBWT9cUxrKRJtBn03+fLzY5lvy4Vk0nheznm0Sa&#10;HkQ9iby1RjY10mk8PQFQYbCez447aiRa9OuLCITG8nSqnq50pMWkxfxbCV93HEWp2jhXBb05tJTZ&#10;5v9V9iTboORaFkJzi8aymhxS6pZvQNNiVksdswyAMTzQKkTWMLbyR00Aax8Vo4LMEzUfVJFLFWzU&#10;/FMB6opi+J3TjTXVbWVumMkbLzOP1ISu4LxzhcfnTi3KctgrMy+6c4FWgzlQE19bFrUX6buW4tjM&#10;D8z0RwJzyPhFnyBu6cfmMnApK/tD+61qV7kc1aO2wNiqhvZzbaOQz1s1qndDaQPphNF+TXth54q2&#10;NdX8pBXa6FmXZmduqxrZDbLJrduFqMhBdbpJK7RRVn/EziGQM99A1Ky3cXoSc8gv30KK/yKUROzC&#10;pbxg3GInlR64BVXpAWYLlOps2vq0E8jX5QTSTxg4pZDKH1Who+t8qGJHOaQKBBRX2CnW0ZoWaFPk&#10;zFADWUHsUVzRiDjbZXNRHJoJWgnBq0gPRjOfE3Tny5IQH7CNuSRfSyDPURn1NwFbnRtJKCMJYBou&#10;VTFPZH4Yz/y0sSCB9pZtW0LCuFqdw/emM6IQyAbfoJD8zI7/ItOzy7Ssygc1v11OUdKIrFzYrfNl&#10;xvYqN9WqEbVbVRAlBO81uWETrbNZGUIltQoLKDB0g3ZuKUUVmA+kp5ejrpL29EoTfmGCe06jVLnx&#10;bNipVIMq3LpQYqYBtCrCKh3KQ3LYQTMSJWm/wS8q360vpTyuhL2OgDDr1fjjNNciSbZHnxSNtJQ1&#10;JTx4ApJKp/fIYjJelhXaIu2XeSD0vppTtEe75OsFpEbCLCC13MbaX1PANZZp3jDTlF1pRYDqIaWW&#10;ZkCHzwlIWWFNb1xpYAdCC2QP2EgFpYYCT9MdVXm0s7wv22qmPvj6ny+VAD9Xo7Iwgr8/CHfO5+F6&#10;VRKa88NRE38YhcfdELF6PI58+zpC2FhjCGXsso8Rr82FCaQqeMzGx2bUVasrNPVxtxpq2qNtFDLX&#10;FJAKCywLSNuy2jAq7IJzG2A7VPNq54o2lK05o3UpBAGpHQoMkAx72kU1ttppQNuAJC7+BLGag1Tp&#10;3LQ3zZKroNkDUXBkI2oTD+FaUTiulcUg5dRmM5BzgXBqhLUsldAZIE+a56WQWu3x87l8UxygnQME&#10;p0JAan3smQJdlEfXlQxFAiHLoR28SLAuEDrBKOUrTTlN2INaVFC2NfH0DmRFHjRA6rGgVFTlRNwF&#10;5BkCmXByB+pyowki4WD7UFyg4zrD/LSSadk5tq3LfK0iM/wQbfcJcmBV6agd1rNtaeBHxetKx1Q5&#10;JKFSevYz72ufH4GWEKRri4SZ+m5BqfI6MSGrak+VSLgeQPNZqmIjbl+vQgNzJUn6lfIcQ/OPF0uM&#10;UlawZ9GyGAPAPUBaKqnV25pYlUJq7k+KWVeUgJTwg2bESx9sJ7VSSI2ynmfyrIobFetmxRylykWZ&#10;3kNAXmGvJCBVtW8WhvJzNVckIKWUNpAaZRWQgk4FBFJIFQlIITXSKiA1gawBHQGpvPTHC+yhaI0q&#10;Cd3Z8kRjxTV4o5A1VVQzR1FhgKDUnKTuC1z8VI26cm0lGECLlYdb9eyxCyJRk3AEZaH+yNi5AAdn&#10;vI+A6W8jTo2XQMYt/8RcvVjb/KevHWwKBrLWDDaNXar4W0AWuZZqOYG0oWyrjhZ8tiK2vsayta1A&#10;OkNgWkXq/AxtGbKRysxbY6sJpRZIm4vMEkhd0yN27nuIm/02Qtjx7JnwCuI2foPKMH/mj8dwoywa&#10;V0qjkBq0BWfyQ9mgaRM1quoAUoAWJR83S7AEpIoElEeqZliPTU0rO0VtpVKYJIUMQ1oIHQ9D6igo&#10;dXuWKqlBHEUj26lUUPlretg+pATvNkDqsWBs4msr2QFXM8e8QEt9ic+fYSqVELDdApLKd6E81QCo&#10;qCW4gr2xMI6QJhuwo4/6ISV0D0WFDpCdt4oBLhDkOsKowaLi1BCcr9Qu7NofiHlpY5Gxshp3kBJK&#10;nJJC9xl7KhZkYWVnBaOgNIM6N66WkEnmU3XJyMo4DZUe8R1NnqVrLujCM1JIA6Qh+V4gLYXMM7bR&#10;rnbQ1EMJexjNr1gjSbQEsqLsWRqooLp89Tna0h8p9VJDWdYG5nEaMhaQglSWVfZXFlWfIaUUkFJL&#10;G0iVzpnLx7ETUCGBoFQ1T1QAcxhaaKm1YFWe2cADK4XUfOOPhLCOyif1u03lkzpqikOKKAtbqxyF&#10;HdRPLljPV6caUH/5sRJNtcnITzuOn87lmO09NCdZSYUsDt/JXNIbQSvH48TM92lX+yJm+ceIXfEJ&#10;4nVtfuaRqYTSFJ+bUVdCwwYvKNta2LsgpUK2Lq1qta02eDaIdtgQ2iDaoSt12WGu+uyIQrdh5nOK&#10;3fh5DEFpqSVVkjbbGmHVvq4fInbeu4jVCOuk13F05ifIPrgcFVE7mD+ewK3KOFwui0J66DazBYo2&#10;CpNdLU05ZoAUnNVZp41N1RykANSATnLITlNKJ9sqIK8zVVDxhkZaq7T6g+qYeGo7mgjeZSqhgBSE&#10;FcwzBU497a3Au8p2KruawNcKIqmmDWSFFsEzLvB86lKD9RSAxFPbeBvDnDLbZXkFZBKBjOD3Pk27&#10;KyAT+bdkxAX4G2XX97zIx5eqqbSEvpHCU5nJNkAxaixM4utlbSkOJdbcqFyf5hxVIaZR2KiT25AY&#10;stc4Rw0G3VaaSLYkWg+UV8UQxFNmri8nOQj5tAeXmEcJQE3AKo/UCGQzP1z2UJCkULptIBUqzLUU&#10;McmEVElQ5tIyJocdMIDpS5legJZVQFYVUZH4pQXkpdpsU8h7tjzJKKTAlUJe1qJUvl8TlU0qLCD1&#10;2foOAvJak7bzyzJA6jO1t8q5KtUKhiHixA4z0CMYjXqyJ7OB1E5hmsLQTgECT4M1l6mArUUAJQZU&#10;PbZhFZymYodANjfwtyUfZaeVy4Q+j/lMBKqSjqAgfDdKwnchcetcHJ7xHqIWf4ToFR8jxgVkIm1r&#10;8qr+BkonkHbcN4d0AaloC2RbGAWt/ub8u/W/Ulg9lhLqb61Q5vOxgCz2GIVidwvIIgJZLLUkkFoM&#10;nUkgUxczH9bo8by3EDPtDZye+BrCV3zK3NEHpQTyfPYp3KljelEeZZZe1ReGo6EwDOWpdwNZQ7sv&#10;IAWiBnK0Y0D86a1mXvKXi0UuIDX1kewCMhyFccdMHtmgSX+qm0ZNBWdNdrgBso4uTrmigCxOCkDs&#10;CX8DolRTz8vSVlKJNXik6ZbL/Kx6uqBEfq5gvkahsO2tXludpZ3yTtFyJ+I8c13dxp70M3Pxt5ro&#10;9Pgel6ospW2gilZnRaJetpUcXFP6RlFIDtxnUkDtHavKHBUOaBsRganqncSgPaaETqO0srF3+JoH&#10;ygvCCU8SblHB8uJpLfglz/EDNf3QQJtXyWRTE7JSIg32SJ2kUpqT0Uhny9AwbaSGhlURc473G8pS&#10;keIqCxKM2uJAAzC6rsKZUiokgTwnILU7ABUyNzGA0KTyS5cwh7PmIJUYC3CtZZNC6jNV0a/7t5pl&#10;O635ShtI2eYLNbnIp32QZbUGelIsxdZ3oiXRaO2PBPLONebLZvAmgoCW4Dqt6ZmiGHYEGbhNVdR2&#10;kHUaitfADl8na3uVNur2dcJ7IQ/ZBPIi7eqdq8XMhWJQlnQURdH7URa9D/nH1yNg4WCc/v4d2tWP&#10;jV2NWy4gmYetGUIg7WIBTUVYIOax8TvV0hmFLqAsqASewLJgE4A2rG1Di5YVJdoyxNPax6dQI7wa&#10;6VXJnPLPdYOogkPM37TQWVuAGJUkkEVu7AycQFIh4xd/QIV8G0FTXsTJKW8gb/dC1CYfRGH0LpzL&#10;DQQa03G+OAKpwVvRRHU8kxfSopB5sfuNOhogE4+ZJVjaKUCNOy5gixnkEZCyrioOuEDFKkkLpgqG&#10;mlHTiEM+qKNyCUhBJtU7QxA1sKNb5ZWyqRrkiTm+xfxdkOm1Aq0yO4wqRoWsYMdMmBqZaiQFbDXv&#10;ebU6w+SmgtEoL/PSstRT/L94Qq0cNB7Rxzbx+wfjBtuIFPMy3+MKrWgzhaIiLQQNBbG4Tk5uUXiK&#10;E08h6fROviad9jXHFBFcNYOVmWxPfM35UjIQh/ToI6jm//1MIDUS+4Aamhm8aMzmHw+wEfPLUSXs&#10;LRCqaUHtHE7waWBFC0K1LYLUUUPCUi+BoblFK0/TSGoqYoN2oiA5gK8rxA16ZW16e4GvP8P8UZP4&#10;UtWfLlYwD8xDLnu1s/T2P2lVOH+AnhNEAvISexx9hiZos+NOmu9hPpseXYNJgk5AXuZ3VFVOVlwA&#10;EkIOtMBoigP4WbXsLMzePATy9rVKfp9clPIkXW8uNFCq2FzlXD+f42eXx5tNmLQ4WXNlzezF9bef&#10;rhThp2slyGUjO6NdzW8R7LpUs9avIPYgymL3oTzEB/Hek3B0BvNI7SSwciDil/VD/PKBBHIEVdLa&#10;olF1rgJRxQFWtBYDOBWyyENwEZg2YcNoAWdFK4DWfYUFqGDjfeaJBewI8tdRJU3QwjKK+V4l/KxS&#10;jzEodR9roLTySXYU/J6q2tE8ZMJCXRvkPRyb/DyCF/bH2ehtaEoLREH0XjTmBeKXs+zICWFG6A6z&#10;FrIu1wKyhB1YDl9TlxtEO2gBWauRbKrhVeZk8af8jYX95TLTIAL5owo2qHblzB/LCGUlIQs76E2F&#10;DTF5oWATOPUCkm1HQMrGas5RdjOGCnkmL6plpPUCRUdKW5WlKRIqG1/XpOVQJ5jr8vXX+Fn2YJGU&#10;t5x5aVVGEPPUGFpk5axxiD2+2Tx3g5b1CsXjMtvrZSrgOTqwitQgviaWzyfjJoEtoQNIC9nFvyfz&#10;9VkGXNnii1UZVOlowphgLoOgzZpVb1tTnIjbNwikJr4FpEYbM2IOobaAjZJKIPAMkK46QdlEQaCR&#10;JalUS4G3gGwqJIQ5pspGFy+xYMpEIpPrAvZeAlKyrfWLFx1ACiYbyJzEk/zfZGMnZUVVrSObeYZK&#10;an+2rlSUnxRolNlUVbiAlCW1gORJZGi6Iy5on8kfjcJWZhr1rKSC6yKfN1SzeqOat8Uoz2MHxM/T&#10;/GM9bap21P6pmXaZ8GmJkFYkaNRPlSSyVD9fKsLPV4pRnB2Iusp43PlJlyrIQVVmIHIi96EsnlCG&#10;+yNn30KcWjAAId+/jYTlA5C4YiBzyv4EcxASl1nVO6pztRRS4LU/9WFySFlJF1zOsFXQCaSi1Gv0&#10;XY/t15d58nlCWajRVFcUSWWpkCV8rzJPa0+eMg/aUPcxlkISSG0ZYlXrUOGXfoJw/qaT099E+qZv&#10;cSFpP2qTjlEh9+BsQbABsjbrFI/FbjbCRAOkBnSKaekFpGDUc0VssMb+scMTkImB24xi4jLPLSEV&#10;kFfZkKtyIs0ePDVUtnAqpEZUlesJRoFTT+iknlI5G0g9pxxSNlaW1bauArKScbENkHW0vSoiMAop&#10;0KlYNpDNbBNXyIiAjDtBy0ore52sCEi9xyUKTzPbWDmtteDVa29R0IoTjzOP1jFINbDrO1+hOl6s&#10;TDcXiq3Mi2F6lcn2bl17JPzENlTkRuMBwadBDI0kCsh6frBZ41WTbeCzgZRCCQI7j9OIp54TLFIs&#10;QaVaUYGoyXoBmhJ50ACpZFUKefVsERWS1tAAqblKAVlubGx2wgmqaiKlnD0kFUvLq1SjKJWz5ipL&#10;jUKWZoTDLLHhd7HXtNnQ6bHeUwUBCj0n26pKi+t8vS5/fYG2QUDeuV6FW4SwLCecNlZzkxU8BvFm&#10;KF4NQr20FFKr2pXnqPdW7qGtJtSLVxdGoLokCrhdjVvXi2nPYpAddQDF8UdoW3ejMtgbEeu/QOCs&#10;dxG7RHN4QxG/pD9iTR7WFykq1tbKf4dK5lOVDIjOQR1CUuJF1WonSghYW/j0uNSbYLmi5TlGuf6P&#10;cAvKYjcqq0s1i2mDy/i6cq+xjE9/FcikxZ/g1LQ3ETR/IMqOrcG5tKMojdmHoti9uFgSDjRnoZxq&#10;WMh88VptCqEINna1KPEwj88eA2R9fgiKk4/TPlJttP0jFUcrPippBwWkBnoE5DWmLrWaOKcqSu0E&#10;ZBE7bjXuhoIYnHVBKSCrCawBkuAJ1qTAnSa/1LykgNStYKzOjqSNJUx8j7N0REkn/QlZGMGx5jcb&#10;+b7KU/Wegu8CubimMQTCFneS8OaEUfHY1jSgQyAv0hE2MXcsSz7dAuSPDdkojD+KzPA9/N90A7tG&#10;hjUAdF7Tiky96tlmz5amstOhq6N7Cz64iXn0HjygkUMN52uYX1uka/BCkNpFttrER/AJOkGgOReN&#10;smrqQUDKyupWdaY2kNpmQYCmRh1CHg+ghnOV7xkg+fo6AqlJ/LZAapDFBlJQ64pFUj7BqOIBqaMG&#10;kwSkFFNr2TSaaw8kqXJfNljbBaqWVUBqAepldhq3Llainr2ZOgQbyJuXSlCSxZyiNgvg42Z+vsCz&#10;LBOtMHNIDc0LSHuXNFksXCpm56GLgYbgzs/V+PFWOa6w18yPZ54UcwSlcYdQHbMbSVt/QNiCgYhc&#10;NIAqORRJywZC1/lXo3YCKZUUlFLKlpFVx7RHKSEp9x53T5R5U80InRNKA54PwWLYUJpoB8jW+61A&#10;lnl+aiyrgHSOsqp0Lm1ZX8T88D5Oz3gfcRsnojrUD2eSDqEwYgfKEghgZay5DkoBAS0hgAKylvmi&#10;7GphwiEHkOxYU0+aza6u04EoMukuSlJOmmMrIK0SumyzDEuWVRZVQOby+ErtDJB8ThZTaiZLK6DU&#10;8PU3zUVWEzTlkIJRg0BSSBtIjdQ6gdRjvZeAlMLKBgvIS2wTUsQmvjYhgLaanNwkH4JUQF4oYweQ&#10;H2eAlJperWbKQ6byYw8jI2yPsatSSPOZmloxCqmdDRP5mVTIRnbmbL+pTLFqaGUfMPt7XChCeXao&#10;AVIjihaQzLsIpKZBbCAFhoDQdRJsEO3bC4RO6w1tIHVBEylkVuxRMwdjRmhdQEohVXd6qTbPBWSO&#10;AVK7h9tA6v81WGPyTBeAqtbXwI4eq+TOBlJFAQJS6x71WHZVBQoaDKqhQmphqlab1PL9dEWl6/wM&#10;3NRWIRX07+xZecBACyv7fkbbetRnmEah0T9BqclqrYNsJJQ6GRp4aKpMRF5mAH78sRI3f6Ri03qV&#10;Mo/IjDpClTxmNsLKObAa8avGInz+IFrVoUhbNdSsltD0gQ2kXbljKeUIKuLdMBYLEgPg+HvDh6AS&#10;vPsB2QKmjwtKY1lpcwmjcklbIYs2DiWclmUt9SCMblJHqrVRxxFQkbnyx6TFHyFi5tuInM+8c9cS&#10;VEftRkU8XUH0LlSnHsatmgSzoXR2+E5z+bnrBFIDOAJSZXNZtLFSzMbCcEIWgPL008auSiVzog+g&#10;IOGYmfZQTatglGUVkDqugk1AZkYcMEBqZFQDMAJNAzAKvUa2U3+TZZVCKt+UGppBHReQl1wK2UxF&#10;E5BSV8ElIKWOykeLKSS1bBvKHwVkI9uFgNStLKkN5PlSduIEzADJ9qHnbzMFzKFbUg55qz6b/5/F&#10;z0ujZVWNrnaXoxOj87tUzrbUXEa7G4r04IO4QR6MQiryk0+aGk0BqaF/XaH2XCVtmywf30gbBqmg&#10;uzQjDKkRh6h6rbtvafRVmw2pXlR+WMunBIu26dP84lmNbhIEXRjnvBSS+aO22lC+pw2JNCCUyded&#10;q9YFVsr4fio0sAZrpKLafkHqrE2MVKqkEiWztbyAZC9jFQWwIyCQmo9UlY4WraoOt4Je/acrtJWX&#10;q4xlbWKHcZOdwJ3rtfj5WjUqeAIamJzjxzP87RmmvOoKG4IgvFqbypMoW6VenL1kcbQ5OQLyMh9n&#10;p5zAjauluP1zjcktq5gTZUXuZ+M8hbIY2vUTPkj3/Ranf/j/8/afXZJl2XkmmP+s58twZjXZJAAS&#10;hYIqoAhNcHHIxW4SBLpQBRRKpRaVWoTW0rXW2txNay1dq9AyM/e8z75+PTwiPLOKYubDXeZmfu2a&#10;Os95tzr7/JZMVZYzfddWfvJvLCofchkg5VfS9DgpKNMa+HkpZPGXglBHSb5cCbVCHT/6U6t//GdW&#10;0214AGTt4z/RIRPzQCVDGOsfc76Oj/7E6oK5rmvUdJSlvARuwoP7qCQBHW4DYL8nQAXq2/I5fWfo&#10;37fY679tkZ/8K1v4+/+XjfyX/90i7/wHq/a8a63Zi1afv2blyUu2qsnpyRaLjNOWGD8jk++63WmS&#10;n+t1/5EIa3z8rEdd19meLtrrKnmnpUl4M2HpmSuWmr5sX+3KmtkgyqpBvyogZbKWIv0OGlFWkv4A&#10;iZKRtN8uyX+TgpYWZTIKKBSRoM6iFJJbzEVXP8FKtLaFQpJG0+PraZ2HQr4AZOiXrmXGHUgABMSF&#10;vhMO8RO9r/tSwn29J4I6HYlERT7kriwogHyykbL01BVXyIcybx/Sd0evd9d9yBV9puB935FaPhZD&#10;aU3iibErGlvJAEgCOnTFCus5Hci1ogZ5wurU6gm+YB++gvy4oaDpj6j3/KL8w7uCEiVDqfDp2N2W&#10;hcXRqRsyM/vlC2qGEqj7AnBbgLWLbEQS7IgLkKRY4rM3HWYWJ4e+IKBxXZQZhQRIFBsgg4BSWMmj&#10;mUrKyIJTltUQYaUaaLUiIPNzRrfzp3ebrpA0ScZ8/fJOy4+G/t+W72pP1jQJJA+rKADy0WZcA6dH&#10;Ps6yPd6I21ZpSl/qsn2tWZyt75JL3XaH6h3bsK+fSGHr85advWIbAnM9Omjl0bOWPv8jG/zxd23i&#10;R78hEGX2CUygXPnpv/aDRcCp139XA1+mo8zE8CgDo47KB4LuAMijUB4HJLcA2dB5fui8xgd/as33&#10;/8QaOjyC+tIBhH+o2xDIID1SkmJXXvtdy7zJZrC/bUs/FZB/9/+0MU0uiRM/ssbIx7a6dMWaC9et&#10;NHrZ1lPD+l2S9uVeSpPSGaniNanTTFC3unjjEEjM1Q353wBZlIreaiwI5KS394hPnNd3K3N1XRMz&#10;frwGPkl7KnEAhjxkdOSCK+FmHl9vRhAuCchh+ZZ9DigpDVZ6RAYFP5MrCqnn8hz2cmyxLWFpwR4J&#10;kk582Oa7CNSM+jlBQCfwITGDMU8BEsCAc15A7hYlCAApyPd0zbsoHkDq/D0BicmKFZWZvqqJ6aJg&#10;jMoYw49c8RypbyGgz4QJ/mgtJQjjXoGEifxQavoK/iMVKrlIrwBkeVLCTVa6tgFk8wDIB4KRZrXh&#10;5iIk7wGSgA37HQBisI1XACQ9L9kGjMoE2i5sCI4tAceC5FZeJofMVlTYo0wOpEzbXwEkJitAsqgU&#10;+O7pPICknpCcJY+h6ERZyXFSM8vGml8/Xvd9QlwhG3FvhPtUqvnl3ZYem7d2eU4K2ZGZnPYiXyYb&#10;r6kUhI3EgGx/8rQBkPxAX8qcBcjMSp/t6tZs075+1LB7Glgezo9pRs9OWlV+Uf7aazb91l/Z0P/N&#10;duK/KRi/Y5EfBzAeBRLTEDPxKJDAGAAZwPiiStY/+R8EUtcn31jS6/n2A+8KSBRTR2jO5l//Hcv9&#10;XKr+C9p/fEf+72/Y1N/+M5uVCZ6/+oatTZ22rWiXNeZlok9clnKMCcakzM2EwAqA3JdPWY/1HBYF&#10;4ENirm6X9N0cNL3aq805gMAZHTvr5YhPt+WmyId/IGFg4AIHYMXHBLUOgFnX93sUyCITv85FPTFf&#10;l4fO+Xmo43FAoloO5M1PZZqOPQckR3W5/1AhQyBRyD2NlSdSPYDc1dh5EUgU8kEn5iZrAKRcKT3m&#10;QBLUqUrBBSRq/hWL46WyVCARJX4oM/0V/MeGXqwcHxIIJP9JygMk/lkAGeYm6sjmIVTUACVVNwGQ&#10;7EKUcpPRI5oCAahISQAQA5yILW311l21otbILuj+spuspD3wOwFyT+c9lXqFQBKscSDxGWXGkoMk&#10;3fL17aAhbqiQqCJVPY9ksrLihPaPPG+VKK0mg68frRn7ggAkk8JDKezjW3X7+n7HFz83CzPyKZsC&#10;KuuVE/sy0R9vpewpJYWpIdsuy0zR3wBJ1I3B8ki+dzE5bB39YPY1CtmWEtc9UtiS6f9QZnB7scvy&#10;fR/a0mf/zfp/8K9t8oe/KQD/QCB+5xBIFv4m5aNl3iRpLyCARX4cILoKOox/fgjkc1AeUcgQRiD9&#10;JiArgC4I/eC1UOW35VPKLC3Jf+Xg7/ybUuzXv2P5137bUjKtKQqgxeXw3/6/beWz/9Oqw5/a5uIl&#10;20/2W33uqhVnrzp8X9+Se7Eds9j4KStGrtluTUoT7Zb5d9N9yPT0RQ1EAVGZlinbZ1k9l82MHqxp&#10;TGjiWx457XBStP9E3z8KSUCGRD9AErghaIaise5x7TkgUcgZ9xUxN1FSTFBA48DX5DyA3GHZlOBo&#10;yYqZvfGJKynBICK2QMkBkKvpMY+aEqQhurrYf1J+34I9FmT3dE0U8p7GbictFcdkLc86kBzACJSP&#10;JG73GxIfP1b0eZeslQ7K/ES0vzaF87w/1PIVUh74jkBJgMcDOi8AScQUIFEQVmVQ9oMyAiRgsk4x&#10;iGjOeVAlUMgASNoVkKekgmfdFUtfbGb+GZCCA98xNvMMyDC/CJCuuPik8j1Z7EzahT3/qNYJgfRK&#10;e10LX5M6VlZ5+F4QUkc25aHT+QP5pkeBDNvFr2nGqsn8IeqKFcD6NIAk9fHljlQ6O2pr8nn4GyCJ&#10;pBHA+Wq/aLXchFXkW9hX6/blk47Zl+u2XVmwTnLEnupH20qMWHn8nCUu/txGf/o9m/jhb9nKz+WT&#10;/fx3BaP+PgCSZlJ0IgfIUCWPAtn45M8Pj2dQ6hCMR4Hk78angvAYIDlq7wrad6Sk8g3LOkpvCkJN&#10;BJin5bfkRwpO/i68/l3LCcYiayMFZOzHv2Wjf/fPbVy3uZu/kH98zjYj1+12etAqs5esuCD/Z3XR&#10;TP7j482oxcZOuULuViYPc5AoJHlIgNyrzlhTAGYEMpMdEK7LjI0Mn3IT9ssdTa7yI+9rHBKdRPGA&#10;CmiADZOUQMxaBqV5ppAAia9IagQlZZDzHFQSJeI8Stx2WFYlIJsrAzZz/WNXUq6PMgIxRwhkGDUl&#10;wAOQdzQBvwgkq0Yo39stBUACMf4jfuRjAkCanL2I4ADIZmrSlfyr7fyhee0+po5XqM8koIP/CJx7&#10;8pECIGUOAqRMxABIUhkpY78ClpOEy6S8YawGMCCikNzS1QuVi89QMC5FEQys6t/S/zrlFaul5wIg&#10;O4LoEEgivPJBbgm2Y4CkZI9+KGvyA9nr7yiQzQyNg/IOJCs88iujngLBX6SNCI24gJA+n1t6jQdE&#10;bXVfU7NvdVAVVE/v1X2pWQAkC1ZT9pUgZKC008OHQNIp4DFm6t2qd1PIJobdh9RotMd365qwrtts&#10;1+d2my0IUMlIj+W737fZt//aRv/+X9vsP8h/dCADPzL2s0AhARI/8iiQgTr+xbFAOpRSSI+iHqhj&#10;DXX8dYF86w+t9IYU8Q0BqdcuC0yg5O+CfMf0z39TKvlbltZ7XP7hb9jQ3/xzW3r7+9ac+sQKMzI9&#10;ZYbepTP9zAUrRK7q+1oxu63fc4PVFicdSN++7yDlgTomJy/IrBx3haQ4AIUESNyB3eqsLQ2d9O8Y&#10;k5VA2l35XlTaYA4C12ONNUBkEDdiQ/pdKF6XiRodcSBJd2yX5iw/1yWFuuwwAiKwhUCikNus0Nfv&#10;7kBe+8hB5FxuMW1dTQ+ABLAQyKWBU774GiDvHgFyLTPjQFI8QNAPM5cIa1p+5BP5hYdAElzCIhOQ&#10;RF35PJjjvFfSI7zPVygCIDWxrjfBusQ9wUWEc38tb+sa7CgbJWn4cKxyjoxf8hUg7GPgqQyBcaud&#10;lTka96ZV1JJ6UGctK4Xs8cJwgKRZFYCgkFUB2SkIfD2PlMRWbUVAysHXOU/2ZI4KJtQzjJ4SeWWt&#10;WUwKien7lRSSQBI76JLu4Dwqe1BiigdqsUm7j38pmB/QptJ2/JZKom2irLreI5mwXz9atXX9MBVZ&#10;B18KJqyAjj7bjsxcUh9f7aZtszjp5hRmFINnVQPq3iZpEr1v+ZZJmaVP79dkPg3ZpV/+wN75wb+3&#10;D3/0f1q0/5I90GvRviLZ+6EtfPo3NvT3v23Tf/cblpDJGv3pb9riz37LFnw3YynRz6WQrxNplTkp&#10;/zFQRmDk+Msjx18IxgDMpoBrffQn1j645Wh+8G+fP3Stlt8KWPmG1bd/zypv/a7A+x2B99tSw0AJ&#10;w6Pwhu7rscyr/8bSv9D/9f5iP/rfbewH/9Jy539o7SnBNn7S1pdv2Gas14ozV6wuX5o9NL/ezwik&#10;FVsePuEgrudGpYxS0EWAPG+JibMCCCCnHMj8/DXdn7KHRLHbET3vtCwSrBECO3FdS9ZaY8kqK4JD&#10;KvZIAxizsqZB3JBqtuJjMi/p2TNhxfk+WxcYm7LokhNXLTerCUMwh6kQbuvyIduJcduXyXqvtmSl&#10;2es2d+Nj29Eke0v+Hwq3WyaXGfESvVAhSfRjsuJD3tP9B82IwJT6yp+839L4k5sT+JBBEQEKuTx0&#10;xosDHuFvUman12Ny2dQYpOUIfz/dzHgwBzMc/9EVkjQHDWDpEekJfvlemHsAuSZVY2VGAGSwK+yS&#10;gKQhVGDCEmEVkJ2clA8g6dBGO7yaA5mZ7zVa4JE3BKgQSPZsWBWQewApVSNVEZ/t9tcJWkAGSX/S&#10;HiGQABeT4lJ8QH8eXpeerZtVVmmwgU7OTWqCSM34lN1ju+u2/M97DQfy3q2K0VqBXbge7lfs8e1n&#10;QJb1ZQMk+U822qGVAiVzXwtCGiPX4/2ukAC5VpqUpbAsn7MmP7RgUZklc4On7O2//SP7mz/+F/bF&#10;z//Ozr/zMxu+8KltYDEI6ET/xxY58w8298af28wPf9uWpDhJ+WW09VhkneHPv6P7+G3HA9n89K90&#10;/LXfPoP0zx3Ejo7Vg9v2hyjh963xyz/2g785ALL1gfzLd58BWX7zuwJPAOooUst6CGRwZF/7Hcv+&#10;Qqbrz3/DFn7wz2z6Z9+1eu+7VheM5ZHPbGNFwAnI0uw1a8q3eyIT8+u9jCYygNQ5UlAiqtnZi66W&#10;AZBnpGAAOakBPmyF+esaoCTao/K1ZOqOntPkN6TJLycgEwdALjqQzdS4lDTt6lWRGjUig9aOjXpS&#10;/iiQ3I+NYkb3CI7YIZCYofigbVl3t3SNu7VFy09dtvmbH9teASBnHTCAJE/ZkBKHQJL2AEjykPcE&#10;44OmBCAEUmrZYbU/7UUEJOeHQFI+90iCFwIJcOu5WasfAbIw3+2TBxFX3q8DGa7qJ6dIAAYgb60V&#10;5F8FQDLYHwtI9k5flqNK4ylK4TBlAWNfpmenHDsCZNV9vsxCn+/uQ+MggNzWtQnqoJBswrnXEujb&#10;FTdNE1JTKmpChcTkBVQU8JFMVip3ABKVeyq14/90st5iox6By+QAkEXMkuSMFFJmrz7H0wcd37aO&#10;7eta+jKOAqlRICtg2UoHQD4ESPm8tFvwHa/29LkyIw4kZhRArguwh1syWaWKmPcDl9+3M+//yN79&#10;0V/bRz/5LzJrrtnUzQvWd/4zyy8O2tfyh9qRG5a+8Y7FTvytTf78+zb0X/65xf8Rc/U7Fn/99ywi&#10;k3XloK4VP5KgDv5joIR/7iC2Pvv3Ov6dDuD8Sx1/YW2pZAhiqIIhjC9CyVF/7w9dJUOlBMoSx9u/&#10;Kxh1+5YgFZwASUAHXzL+439pY3/zz2z5l//O1se/EIyfW2HkU9uKd9tWasBLBZvxYXuyGQB5b3XZ&#10;IkMnrCzfkQXKublLgpM85AUHcrMw6lACZHHhhgb9iAa1Br0UMT2lc5d7fQUIQFLB4woZFYDJUXtC&#10;wTkuhtSoHhlwhaQNRyM66kACI/dXhi84tKFCYgoCJL5oKz4qhRQ4ArIwfcUWuj6xPak0QN4SUHsH&#10;QDbl/4dAksagameu53O7K9getiIyQxcdSErjWMzM6+3qPjByUMdalruCyQqQtw4UEiBDhcRMBUYm&#10;D4Dk/issvKXnB+0DSPQDJOYieyquCkYW9gYduUi6L9jK1FUNdM1eB9U0QRI/Z+1S9Dkg8fnIQaKq&#10;FBRwHlU69GhFIemhCpBsmtLQFwmQqCIK6bvjyo8ENDrI0VWATTk5p6kPRKoEQAMgY4dAsmAZhWwL&#10;yLurOV/h8aWge0qOURNIMyunX2bkIwH9mCa6+h/7RRb1Yx8CKZN1U463B26kkM2kfsTUkEyyhKsl&#10;6+JoIc8C1bErH9rpt//eek6/Y1dPvGWXPhV0UyMyrUdsrPeyzQ1f9cDEI82oZflV0XM/scgXf2uj&#10;P/kDm/7b/8MW/oHGUn9oCflty7T1oFJHfuS3ARnA+DyQ3wRjeIRANt77I6nkH+r4nqD8A0H5+1LL&#10;IJjj/uObvyefUlDqKLwq0/W179jSP/wrG/7Bb1n2/D/YuqDKD31q1cmTtpvut21qUqVynUwQ9HIg&#10;OxGLoJACck0m6zcBuZYZlbl2U74g4JBaSPiKmYwUl+8+BJLCgXp8yGqC/rF+34cauERZ6wKgKd8R&#10;daxG5Msu9NtWft46yUmLDJx1XzOsTw2BBGSKABzI6hEgC1N2uzoXAFmhpE3+pV4DIIErBHKm+zMp&#10;o6zDF4BsCbBKpM+BxH8Mgawu99kTmbshkEwma7kZqf2E5yRRxKzcRWDGnzwAUvI6fsWVAVWjhw0R&#10;y9sbRanesgNJlQ4dm1c1WKNyVBn497cwETFZBaQGf7u08pzJypIpgKRsjqAMpW63BNx6Le5ANrNs&#10;UqnrbJa8A3Vi/nggWT5FKR5AJmUCA+RjKRz3ARKTFR/SJ4dN9uPTjyQg9xpJ+bUr9uXDVXsi8G4L&#10;yEZGTr+ARB2fsP5Mj6/qxypoNgyBbMtH2SjrS98UkBpkAElgh8ADEdd7LNTW7DbffcLOvPUD+Y0/&#10;sclrJ2ys55LdPH/KYrOzlovqB1mcsJmRax6AeCqTp7Fw3ZYuvWHZ7vcsfeEfbfYXv29TP/wtS+o2&#10;/frv+vrIDPm/Y4BsfIIqAuMzkxUfsnMESMCrA9zBcRyQTV238Z4e01GXaVyTGnNUOPS65bcI8gDl&#10;71lJMOZ//ps296PfsJnX/8zq/R9Yc+qigPzMVpcv2e3CsO3kRtzs9GVTsiZMPuS99pIrJEuu8CEB&#10;EpM1BJIevwR71uUrAmQl0m13NLi/lNVRY+Od8QtuqoZAUi3VkgVTjQ1pckvYl/qN3I9c6reazNZm&#10;bMzKi1JqKSRAtuKscTwtBQ7WTYZAksqoLAti/R57gjMEcvFAIb8NSPKKTU0K012f+nsFyLu63ZPP&#10;SX6Rc8sCEpP1RSCfrqeCqh69XggkK1juUVij+/iPNSk3QHrag/pNgCS6iKqhkCTsAbItIACSPCAb&#10;jjBYiYYCY7DZzQGQUshWkU7kC/obs7MqIFOWW5JdLRMRICl1o3SOQBFANjJU9aQFVdHrTlMyb7lW&#10;CCRm6yGQei5Qck5dUOFT3ud6MqupicXkZW95VLsiM6aVmLYtqXuTqp777QDInaKxSc9WQ+9HQPqC&#10;0Mdrh0B+dS8I6gRA6kvXjP3lTsqBJPIHkJiva8kxm7j8oZ1/90fWd/ItGz3/sc13nbPZkQHru3bV&#10;MitRy6fiFo9q8lrQzL4ypB9QKh4fsLnLb1ms6z1rjH1s+Yv/zSb/Sabqj0ktCEb5bCwGDit2DqOs&#10;HwElAP6l33q6ww+ZqgdAAhsQ1lA+Hd8I5XtS0oOj8a7g1FHXQeQ1iL7+kVQSKP/AKpjQP/4XNv2j&#10;f20rn/wX64yftuLwacsNf257mW67XxkXkKOWn7vmNb/sMH0USCp0ABIQnwV1Ah8SIGk0XV7qEpQ3&#10;NIgX3LRv6juKDJ/x1R8Aye0duQWdzLgDyX6d5O48YrrUZ2XGw8qIq6MDWaAH7JjN99CWQ76+3BGA&#10;5BYgPWUiCwog71QXAiC7P7X9osb+rwCSpVjTNz+RLwiQy8cCSY6S878JSOpnQ4V8sCrOdB8gmbQx&#10;WT2ow5osSs3oykaKgQOTdVeQ0WZjs6EvRjBg5lUzU0afVS9bk0l7azXvwR92K64KsGpWs8C6zpUf&#10;iEKm9UVRpP5UkHE+525LQevyIUlV4B8CIamKjPwtVI92esCIKUuP1TWZwqgokHIOewSSqwwDP/iZ&#10;lOzh9/JYIzUjn0MmkVQztzwshVyzr7/etj35wVU5/fixbLFOOZ093bBV+cVVzaZf0u5yO2ebGlzb&#10;+mEeb8l33aTYfEjm6ZzZXV070W8DZ16za5/8xHrPvGuj107bRPd1mx/RjzU2ZD3XL1s5G7eNZslq&#10;ubiUctrKMqtYRb4pdV2UH5kd/MCyw59Ybeq8xU7+wMb+/t9Y/CffkToFucECC5Tf/2PLvC/ABGHz&#10;vT8XZILzAynmB39mDR319//Uqr8UVAfpjMZ7AVyNdwSfoMI/rL/7B9b+4I+tI/+yTVDnlzpPz6nr&#10;3PAgDVIXnNV3/0Iw6ppv/5lV3vgTq7z2by37k+/a3N//K1fH3M23rT591hL971th6rSbqvdrc7ad&#10;G7fC7FXblf9l+1n7ao/qmhWb7/tUg7Tf61YpmUMtKZujuJwc5F6V/GGQEmFZFq0in24lBOukzXZL&#10;sXS9L7cx4VZ0rvzC3IQVNOB3NKjtVskrp1h/WpLvVdPYKQlM/LC1zITVowPy409LRSnikBWm3xIY&#10;WBpVXOjWZD1mm6z5lZJlZ67YzM2PZGrSp2dB8M4EpqVAweQl1QFcVOpgsgIkkdhHUu17DQGma3O+&#10;+5BS3/1qENQh0hoZPO3v5eGqlFATclDkjr85KUtLVh7xF/mqyYkremxcPrjcRJm2r7CIFyAx+4CR&#10;ChcG+m77AMimyBWA7HJVScu0nOkWkOXngNxbLVoZ1StIyvW/R7t1z2EmZ3tddVG9EMidNt3p5rzg&#10;IAAyJ3BGvO3Gy0DiH7L19DMgUdMQSCaOo0ByTjMzZ7mFAX8sGwmAtK+2vFMAzZl3pNxfSjXZEh0g&#10;2Uqvpi/kqzv0Ogn6u2xrQNxfW7bbrXlrZ4Y0obB565INXnjLLn/4D9Zz6k0bu35ClkWfrUxP2NTQ&#10;oA31d9mwjpKA7FQ16RQSVk5pJk9M+qqFndK0xQc/tcrkCUv1fmC1sXO2NXfB4if/1mZ/9geWEADk&#10;BSllY5VHWqpWwXf85K8FofxIgdj66C+s+aFMWP1dReVeALJ1AGRNQDbeA8jvO5Ac3wRkQ2bsqhSX&#10;3GTpDdT1z6zw2vds4R+/a5Ff/kfLXPi5VUdPWEVAZjSZVOfO++TygPaXMuXz05dtXf7gV9upw7TH&#10;i0CilpTNASU5SKAESCKx+fkrtl+b1YCk69uMA7lFE+oQSP0WAJlb7NFvM292R9bWWlTqNSx17ZH/&#10;iB/b60CupvHlej2BHwBJTnHObwGSiCZA0kz5lhQOdZ8WkPw2R4HExA2BDEvnvgnI/V8bSJo2B0Cu&#10;ZWW5aTzeqUYcSBZSA+Q+QJLMXxy9qsGvDy8YKUEDHgcyT2XLAZDy28oCkuobTFBP3su03aOAQOcC&#10;JPv839vRwBaQmJqJmR5v8YHJi2mKGQyQ7FJFCRxFBEAFjByYpccByX3SIzm+/OiY5zl5DAh538BH&#10;IQHnULUTm7ip15i1vMyZp/Ihv36y7vuQsMsyndcDIFd9Z6R2ScouIOWl67Vz3hmAtY80QSZAUY3K&#10;FGksWc/pN+0Xf/OnNnD+fZvru2DLYz0CfsaW5yZtZnzEKqWMba037c7umm22y9auZq1ZiGnymRfg&#10;UdsuzBjboddmz1u25wPLX3/P9tN98scuW/riP1n09T+x7M8IsHzfyoInL9DyAqXoxQB/Ln/xL60j&#10;X7KNagrKGoABI0qJGQqQBwfq2Pzl91wZO/JFO+8L5uOA5HjnDwXxd3RffuN7f2gJmayx12U6n/6/&#10;rS2TrjJ61vIjJy09+Ill5Edup3rtfmNeZtuSbciEr8gPZDCjkAR17spkXRz4XANvUKbmsHxIXWO5&#10;y8GMjkpdpYIASIEAoFLBQ6tIgLxVnxdMX3gENgTylpR4PT9hWakb2wcGC5jTtl2ctIpM0MrSoEDr&#10;dXMUIPNzNz09AYDASLKe2xBIQHMga5TYddnUjQ899cJnoPQNNcUkPgokeUj3IQXkns55USGDoA5A&#10;LnwjkBQCUHUEkKyFfEIAVWMPIFkuRsDqdksmK4pD233yfQxqAjpshrPbyVuzGJGJJz9vWwolv62s&#10;mYBuzOQVASwEkm2nAXKzIbNRQD7UgXIlDvrfUEHD+XdlemIKE9Ahd+gTgF4vLUUDtgBIAkAhkKQ0&#10;UMiiQ+hVODrC/f0AEvABkmvxOKbq0vAVb9oMkE9kmn4lIPc2BAjnrWbcXKW+FSBb8jEq8gsB8uF2&#10;xgMULET+eq9gT+WTxuVfT3d9Ye/943+yX/74P1tk5KYmpTHLrcxZOrZos9PjVirm7OuvnshXvWMP&#10;7+3a00f7dmunbfWi/OVURGY0lR8anJOXrSETrTx8wmLnX7OlrvctOnbCol3v2MLH/9UWfvF9i/38&#10;9y39xh9ZURCV5B8WPpGp+slf2KpgPAokZmsdGHWEfmFbB0ASTcVnbMsP7UhN2w7kn34jkNW3flv+&#10;6+/a4qu/Y1NvfN+Kl39kO8tXbFVqkhs9ZyX5fukBASmF35UJf08m5n0N4HWpVHNFgGqAmgd1MLvm&#10;3YcExhBIlJDyOfKTFJdjogKkb1EnUHns8UbM/c8V+ak1XZMgD/nJO3odlr0BZIPgGx0b9uUmCdSq&#10;IChp7OTnehwIgKR+lFYblDgCYniLYhbmu9xfA0jUjAjvxLX3PeILkBSHY+aS6ySVA5AsUCbKGvqQ&#10;KCQ+JFHWUCF/PSBp4hwASatIgNwtUMRwxUv+DoEEBFZHMKAdSJmrVMCgkEeBvC9QaMbDqn18Qvw6&#10;TFYA26ynrSIfcquVtdvs67hVceVKzdFPR5Bto6hFu79NUx+BkWOFf9Rfj4PV/bRuJL3xTUBipnKO&#10;gyvTlAOYmUjwf1FbHqOPa2REs7JMRc59JH/RBCRR1pbOo6cPta3yoh1INvJh++yvbpPbZIX6hN1q&#10;LgWNovXeZ7pP28UPfm6f/uL/tqsfv265JSlvLGLp6KKlklFbWtaMemvXZP9aU75ju1XW348E5raA&#10;TFgjm7BKfN5WRq5bbuqGbcQH5T9etphMpfTICZl/fdaO3bTsxFlB+o+2+Pr3LPIzqdU7gu1D+Yuf&#10;y1wVkK0PdchkPQqkqyMHIOrovCcAdbQEI4rY1jnA2H7/z/14CUj3Ib9vFd0uv/b7Nv/uX1mh+x3b&#10;TvT6cqqCfKzi2CnryEwtjHxhNZl495vz9kSWAyZrJ0kaYcCVzPZzfmB2ooQEdDBZQyBRyaXBL7xY&#10;4LagBUhUlPpWHgPIB6us6Djnkdunm0kHkpTItlQpK/O0sKQJfi2u18nrcTq9yY+c77f8bLeAGNDr&#10;jXswZYrqG4HDgTJyC5CU1BFkY+kWZmw7OWTjV38pc3RQvqLGhiANIAbWZ0AS1AEurhsA+axSh+ZZ&#10;zcS4B3W+CUii8sBIR3SA3CwGQG5lpx1IUjIP14PtE15BnWLyC1EbytsA8vaBD0nkFBPzKJB5mQgs&#10;fwqB3JNKbgjIcjoAcl/mLluPE5AhqOMLmx1IXUMKttPJWkszBCABFBPBrwKS+8cB6ROH/F6irFyP&#10;88hL0vOHVAq+6cO7TQfvrq7NesgXgWxoliqR2N7X5+nIN8lN2kP5DF/JCkhpouo9874NnPvYLn30&#10;ho1fP2sdqWEtm7GEQMxlUpZKJWx9e92+tsfWbkuh16ryWe/Z7b2OtWtZ65SI/C7JzL1kRZn7tzRj&#10;V+aue/6rLL/qy+aMPWoRUFu2jcQNK1z6O1t6408s/er3rCqfsE6FzfuCTmABovuQLwCJOgJg5+AI&#10;QAyPI0DKxA1glO9I6oNo7tt/bIlXv2/JD/6jrY5+ag/K0zLb56201Cvz+qLDWBv7zOIyszc14L+W&#10;ufhQ77cmU3X6+vu20POZrabwIdOaxEoeAAuAHHEgqWMleEM/VoDksbt6PkDyd9j4CiAfrbNs6aJl&#10;5JcC5KM1cnVLtlud86BOeva6uw9f7+V0jSVZHf1W0NgBSFIH63p/y0OnnwMSEFFJFhgHQA4eADkn&#10;RR1xIBsxlnc9A5K0SggkJiwKWVvpPwTyaOkc/29qQv/1gAwUcktC92Q1LZN/8jkgWZD9SmTqpiWl&#10;ephyt0nyy9m8tZ6zbZmhq2U52jJd70nZHt2qWykhR1wm7uMdSuNo01HW/2lnkbZSSrZ+PWV32L58&#10;t+aF5qn5PjdD6SAAjGzkutVmL44VB4kIK7dsHVdkD0m9DiYvgSH+JmdJIQHmKttRAyMmNqYpPux9&#10;vRapE4oM6Fh+f6MsUzhq8wKyntOPqJnr/u1gF90Ht2q+FAtfkrWR+JH21Y5V9YMV00P2cI/1nxFf&#10;r3ZPk8Ty4CW7/unrNnjxM4uM99nVs5/b+GCvdcpFqwnESjph9XzG2pWi5aSU9+7s2FdP78pn3dex&#10;Jz+yYHtrNQ3uilViKxYbH7BihK7Zy/rxeizWd8KSGjztZZl8+iEBdV++a2elx1KXXrP5V//MEj//&#10;PUFDdQ0mqBTyg7/waGvrU9IfAlKAtXT/EMyD+88DGRwtHRWBXHn3e9Z4Rz7mewL+7e9Z/Cd/YNE3&#10;/5Ntjp6w9WSvbZTHZbKPW5NdqgRHY/aqFcbOWrTnE7sj/+/rbfn9zTlb6vvCLrz9Azv9i7+z3o/f&#10;tPT4JQ+EbckfjAwBHu39WTh83aGkdcfiwGfyG7ukkBSBTzqQRFkxZx/S43Yn5fCujJzy2lj8SszY&#10;vQqADDioBGBIkaDK1Iqmpq67b9iQWm7nJy0xcsamrn3oAKKOwAiUHB4EWqY73IyuM+O50LEr7zls&#10;+IpBRFameHbCYSSXScSV4nJef6b7Y/mQM3ZX/ie1r/tlzl/yutdadNDXSlJczsFqD/KqLDrGXL3T&#10;jMlXXpKZznpQAalxuC3wWZXCBPBYLhVQvrI4cd3SkSFXDkAMjy35g51S3E1S4HgoVSzExjxq+HSn&#10;LiApnStKSfOCJqnBrw9OXlHnPt5rWD01Y0kBieqFQLJ1+YbOoVEyNbNAhakZneqyokADRp4PkBwh&#10;kAD4UDDjP7J3SLi8C9WluCAE8t56ydalzMvTXQInYoXkhN3dl2J9vW339yvWlBO9TTcAukST9niy&#10;YR39AC35KLSBvNVJWE2fcbrrlJ1664fWfeqXlpoZ0kS0YH3XL9jEUI+tCcBmXipfyFm7XLDVWtmS&#10;K1KMUsb2tlq23pYpvdW0vfWqTPSO7dTq8iETlpgelv89ZO3sjA+M4vQViw6ctLigrC7ctLJUs8Ei&#10;8dSI7UY0yC7+k8389Pct9rPfka8n5fv03+v4a6sRyPmIOlfUkhzkQWDnRSDlM6KafkhBMWtLbp7+&#10;kfuYFUEelWm89OqfWO3qm7a3csPzivsyOe9Wp2xDilaZvGTliQvWos3jxDnbzgzZV5sxP2f2xkd2&#10;7cN/sgvv/Niuvf+qXf/kZzZ+7Zc2evld9wNRwVWdn58LVnqggisy0TMz56UQIw4kpiowAuV9mcFs&#10;y0CgB18TQAHyfod9NebcvMxpcgBI1Pjxelz3r0uNL7lv2BQQW1mZrIMnbeLK+w7VcUDi64VAEszB&#10;h6xqUiS9AZAcPJeoKhVBAEdQB7imbn4ohZx2//G21DQAMlivSS0r6oo6coR5SNZ00lYElaRtx1Eg&#10;N7NTDiSLlanTpTm0A5nXIAzUMYBxXyYrQLYKUTdZPVCzV7XcyohAm7anuw2Zi6Q9BFQrJ3Bjlo9P&#10;u8n6QOoIkCgZQGKChkDuC6L1RtIVMswbAiQ+LD7fgwMg78gcBkhgpPbVgZRCYrI+A5JGyTKR9P6o&#10;i2WTHYrNATKzPOzpjaLMg1tbBS8uJ23TEpBsjf7kTl0KKZW8p4lDDj7bCdA1eqcRs7EbJ+zsBz+1&#10;S5+8YUsjXVaKzmqymLXRnis2MywFEYBrlZJupeD1iq3WyxZfnpdKLlulIPAi7I+Z0/fQtltrdb2v&#10;mrWyKcE4YcnZIVkYE1ZcGrC2zJnc1FVLMpPKN2IpUEdHW6bimtSpPX3Sshf+wZZe/zOLv/ZHVpU6&#10;UmBelx9Z+0DmKyV1gu9FIB3KAxCfKwLQbUW3pXekjDpn5Rd/YAtvyEe98brdTso3q0wJxHmpoMw8&#10;Db761CUrCcby1EWZ0jINp85bJ9ZjX8m0XJXPNXz+bes9+ZYNnP3Ahs59YmOXP7Frn/7M3vi7P9cg&#10;/9AVbKtI97YbguaMB3DS01TrnJZSSIUFJH4mioiC3mkueC4ScDFtUUbu319lHeG8B17wLbeZPLfk&#10;UghKOrst9J9xIFtx+YZSvEjf5zZ26T2Zo2MO4XFA8jdAci3SHoX5mw4k6giQqCtAEmkl4kpxOdBO&#10;Xv/AdorT8p+XfBtCgCQIVFkedPP524AkD7mt8ceOWiwZe9RJ2ZoUmKVXLMKmJJDtE16ZG70i33DS&#10;N11FJQGTW4Bs5vEhg8gpQKGk9Gl9KuAAcl/mLEC2ijIfBOS2/E6AxGTNL4+6yRoAKRNTQLHV+Wqd&#10;vTgk4fIf8QPx/QCSfTiOB5LSPV3jAEjAJa8ZAul1tAKSFMkdTRAbeg7mKmsey5TK6YOjkDS02pRJ&#10;uq2Z6rHU8Ontqs4peg8demWyGdDswHm7efaX1qvBNdl3xTKRGctH5+SPLtrCWK8tjPfbTrOm76am&#10;a1UFXlVmcMWBzKfYzj2v72jayqklwciSM/1fitqSaVuOLcinZkKZ02yq2Ts7aR394JWFHpmKGjzy&#10;J9blozdWhjRoblp98Yo1xr6w6Mkf29wv/tiir/6eFfEDP/53DmTjIGp6FET+JvJ6FEivxsEX5UAh&#10;5Tcm3/iezb7+J1a+8Ybdz/bbXlGmmQbWLSyI9LjVNdBzw6csP37O6lKvzkq3Jo5TtpEetK83ZEVI&#10;0UfOvys1/Fh+9Qmb6r5gcz3nbOTCR/buD/+jXfnoZ/IFr0mJZqU245abC/b0KCxckfp9LlOW/RyJ&#10;NuJ7Be09iLyikOQnyWOGxQIPVjH3FgXJhAO5kZPLIt/S5Edm9D5nuk88AzIzZisDJ2zk4jtucgIW&#10;QKKUR4HkcYCkIGCu51MHG98PGMOILFHWl4C8EQB5/wUgad4cAPmsY0AAZK8DyWLkl4BsJ62t6wMk&#10;ZvEDitABcmb4kvwhyfA2KYn0c0DWs1KeZsohA6jkQr/3ZX26WzcWMAMkJmu7GLVictaBBCSirPh7&#10;GSkBZW7u8wGklLcDZALynuAEMooDIuMy1wT6Q70OzwdIjhDIMIhDDrKa1Ax5UBgAkEwMq8Wgzytw&#10;opR0BfjywapVZB7iN1IY8NX9lvzNqLGBECVyRFW/vCPVTMuHlA8dHb9qN06/a9ODFyw612vzE/2W&#10;xhTNJWQ652xlatAikwP6zE19N3WBL3WsllwhU7ElvVZCJntJk5tM5ei8bdVzttfGD9bnqBSskZWJ&#10;tTRllfiiVWPT+mH1feVnPXS/ltbgFJCd/LS+S/mRgqIl87U6c8XSMv9in/5nW/45e4H8kdU+/CsB&#10;ScRUUALci0AKuiaP6X8O4dt/bNW3pIpv6tBt/vXfs4WffNcKF35kd6WMdyuzdktm105+3lZjkzKd&#10;ey05ft4yk2etKlCaUrDy/BUrzFy0R1KrB/UFiw/KT7v6iQbzWRu9fsqm+i5LqS7b6IXP7JOf/q3d&#10;/Pwtm7z2uUWHLvugLC5e82qdqvzHlZEvNChvelAH+Ii+pqTCRGcB0IsDej72AoIQSAI7gEginxzl&#10;vVbEgczKZGXLAM8vymTdSI9aXN/X6KV3pchDbnoeBZLiAfKV9OPh8b3qnOD/3JITlxwiFDKMzKKQ&#10;Ya8dCgMwWae7PjowWRe81C40WVlnicnKcwGbgwXKFCkEXQ8ChWQD2BDIB62EL1tjVy9K5u7JXWJP&#10;TAeShcUAsyszMgAySGXUBOQ2KzJCIKV4jfSMPTkAck8w7nYK1pbJSlBnW2pJ8v/eZtmyi/IfVobt&#10;sXy4h1KrOwIKhexIyfAhyXWinHSHWxKQTb0HFJK0SQgk5ipQAi4AYgaT8H8GJBVDRWOxc9AJXUBK&#10;gem9+pX8w7q+gHZFP56AfCoTFYVkJ68HO3mTzWCmx7JzPdZ16h0bvPSJLYxck8KNWS42ZSvzk1ZI&#10;x6SCJQFesrnRHgHZL+UTkFLJtapeVwcKmYmzhCtqG3WpYUH+tIBcL6Xk3/Lcsr4XwVvOWm55Tp9h&#10;yWpJuqbNygyb1g85JBOOfioUSVAQTzph3NYoko/0WU0zb63vPYu99xe2+Or3rPT+X1j9g7+SufpX&#10;1pCviCI2dduQIgIoQDbkHzbe/WOrCciqFJIaVWAsvfodm//hv7KV9/7abi2et3tlBt6Iv15L1kdt&#10;YVDw0Z6x21rJPk0KXbp/1XKT52w1NWB2V9ZQpMfGz/3SFrpPS+2u2ljXWZsdvm6x8V5BetpOvfmP&#10;NnThY5mwn9nIpU9ttvtzi7G9ua7ZkTkaHzvpQG4JyE36s0ohw9Ye+IyYrjPdHzmwKObDdRSHfjcT&#10;DiT1rqRCbDcrU/eGJoVAIZuxQSmkrLKxczZ84W29Bl3jZBpL0bY00aGKAMnOWJTYbQu6W7V5i0hR&#10;42MXDhUyBJJCAPr2sNIfIJvxQa8iAsg7B0GdvRJR1qDLHZU6AZA0swLI0GRNCnyAjDqQVbl9AHm/&#10;GfclZEkBSdH8fRYorwrI+bHrRlsNlIkUxm4nSF2sVhPWYBGxzEB8QtIQpEia2Xl7st+Ur1nQYMvY&#10;jlSyIRgAkoqd24LkgcxONrwhKvvodk3mblmPFwLVI5WhawPegz26iceM99DWewBmyuu45Vw2daVL&#10;3WNNCKRj8B8p8Qsrde5vVvU46xwjMlvZHzIr6JK2s5GxLwXkuvzFZkU/3tMNeyyTFbXcasTty9tN&#10;e3KrJXPhpnWfec8mes7Y8kSPZRbl8wiufHTZ4vOzVs+nZfLWbGe1ZovTw7Yghdxdr9pWuyxfuKDr&#10;yWdtVCwbXZIfLv9U4G43i1LyWakdW/LJcW8wwcm8rRdkRRBoWpEJq+82MW2p6T4dvfpbvo4+/yM5&#10;+l+yUFU/4I4GzZoG1Vq03zr6sWPX3rPxN/7SIq/RCEsgfvjv5FeSAgnSIdSkUijefE9gvv37Usfv&#10;yTylF+ufejAn/8Z3Lf6P/9wi7/yFtQXYRnbKyiv9Xonk1St6vXUNwNqS1EaqtpkaFaS9lp04r0F+&#10;2h62FwRMxJYEwJiUMDneI6ui2yb6Ltns2E2LT/baxNWTdu69nwmo8wLlgvyzs/K7TthinwanJpdb&#10;lRnLSnlLc2w7ICjkQ7biPQLynNXiXfZ4K2oPV4PSu1ZywIF8shl0E8C8xGSlaACT9Sv5kVTarAyd&#10;spIeX03IDBaAmfEL1nfy59aIdnuJ345A3s5N+WfzxcBzXa6QWwL0vsCOD5+xqNSMfCMgBnlIorqD&#10;7oeSCiEPyd+sh0RpARnzlL8Blu+Plf+kL1ixgeLRZIsF0U/kChHEudPEHF+SiT6sCRgVjfkEwU7P&#10;dGl/tJmR1SiTdWH8hgOJ7xbUpRLYOQpk3ovFMRkBkqqYp/sNKUXetqSe21JJzsNk5T4w3dURm+q2&#10;snxTVlbc20HxisF1pZAbgoYJ4KGuC3SLEzcdzBBIznsGZNwBBEhMVlaABECyIuQFIBtZAZG2u3tl&#10;+1qquLmaskZ50b56tGoPpNQUBpD3fCzFTc/02oc//a9249S7VpQJWYhOawKR+UEiPx23VETmRSFj&#10;G62ybepYnBqypZkhj56GQK43iBpXpaj6/AkK8YsOYH55WpaE/FWZrRs6dtol/185xfe0Ym2p6Gpm&#10;STD2W2T4iqX0XlLTPZZf6PXc1QYRQg0kkvOr8X5f5d6SqZW8+HOb+tn3LP7qH1jl3X9rFVTxoz+3&#10;JoEe/V0DSKkl5it/k/hnWRWLjWM/+Q2bfe3fWrX7XetI5XJzbBHXY/syWRkcjzVD35IJlpu64kBu&#10;yR9rRLotKgVBJdkioBPvtsnLH9r0jdMytXptWSBOy1RdEJjpmQGbun7arnz8hgYj+1p0SRlvatLr&#10;suXBy8bWbKQZmgIlOvS5zPUx25UqrskvxYcsL9+0u+1FN1HD1SIoZljBcxRICgZYP8nyLQoJqgKz&#10;LeUkyhoCWZciA+S2vkfg25AbAADZWY01FPIAyKTUe2XozHNAAhq/A10CuE8aA590+uanrrS368cD&#10;ycoS1jjiE8ZGLwrqIXu0npX5zZK9pHxmAkDsKi0BlFjwflJT1zy66psL4UMuTXY5DARujgLZkZIB&#10;2q7uAyQAACQKxap+gNxu0/g4Jz9LChEP0h5AtafHlyduWFX+pgMp//SugOb6q2UpR4P62ADImhR3&#10;WYMRX5Xn8toc/P1MIQMgSXtQKhdGWb8JSLoD2JdbtrOZOwTy8W3Bry+ElpEVKe3A5U/sxLv/aAsy&#10;t1bLAjfHAuu4lDorMzcnyCL6/FkBV/bVGwAZmRk+Fsi8gCwllw+BzEbkr6zM2I7+Bkge224V9Vll&#10;2gvItUrWdqppS0zju8qUyy54fjc502UJAZGauWaJyYsazBcsp8Fal6XBrLqxpAF+8ge2+IvvWfZ1&#10;NsuRSfqhzFVBWRWQRFHrui29830rvvkHUkmd88Z3LPbj/8MWf/YdWzj3qvzSa95Xhl1/H3ai9pS1&#10;h5q4nq6nvS1iXIOTLdo3UkPWECTpsbMO5m2Buyx/a+rap7Y4cMkyM5pMRq7b3MAVW5nsE+BDrpA3&#10;v3jXMppo8rqfmx3UeYMy365b35n3pZaf6u8zFpOfx0qR7bxMZU04xYVrVotJYcpTDiSF6KRCgmIB&#10;+VfHAIlKYsKSm6wv91gr1u9BnezERes98TNBKj9VE8CWXmdLE9ymIMR/ZHdlB1Iw3W8u6vOdt6X+&#10;kzIrF1wZMTuBDiCBkPv4l2FxOcGlQCHxTZ8BCVyU3KGOmLEEazBlH8p92tOYBch1uWVVuQYAyiSI&#10;YvN+QiDvASQwMOiBI1QobgGynpep0BGQ8hkBktUW1Kg+1n3Ow0Ql1cGyqyAPmXFl2xZwBGqauTkH&#10;kj09Ah+VVh9RhwZF5jWLMtdic/0+ERwFkgMgN/XeiKpS1cPrE5X9RiBlsm7ptfe2cvbV4zXb38q7&#10;yfrl41Wzh2vWTs9pAF0QhJctMnbNui9+aEsTvfJj5fsVM9YspmSG5m1NYOVlujaOKOSSTNbIzIjt&#10;yvzclG+4IdMUULfaNZ27os8RcSB39L/c8ozgGj5UyDWZrrudijVkqhYSAqsqM7ZZsPj0oC0LyO0a&#10;7TaJwg7ruaPuK9OKJCVAl0cuWnTimhWXBuU2Tdnm3GVb+uA/2yjLtl793cO1k2yQU8ZvBEwpJEu5&#10;aNUR+9lv2cQ//Gub//A/WVHmGlt2szj2iSarr+VLP9FgYCFvWQNq+Nw73vRpTeZfZfG6Bq18o4Wr&#10;lhw5Y6nRCzZ77RP5jZdsRRZNdn5Q6n7NloauS90HNSBHbfTS59Zz6n39PSLfcFwDbsTS00OWnBq0&#10;mS75dhc/tqkb8inpmUq0tCO/X2YsuUq6mwMk+UhgBEpykRx3WxR8z+q6muQFH7WzpFVYPgWkqGND&#10;oG6mRy0/edl6vvipPs91B5IDddyWmYqfhyJhfu5IDSkQz05esnmZokf9R5oiUyxwHJAEiqijJUoL&#10;uLdqgQ8JkERk+S4Bk2ANz2F7gFsas3dlmXXSdHIfc0ABkvYdmNBEWJ9s00UxYa9E5esx6B/JDAWm&#10;UJ2eAZn16Cc+G0BQoxoC6XWsghAgi/IhgfO+YCGwEsE3LS06kKRUAJAUCp0FtjlPigyQ2ZUxSywM&#10;+mu/CGSrqEGuDxMCSb9VNzndZKW8Dt/yZYWkXQeqCJC1onzehx17vF+zlHzG3rMfCALe25KN95+V&#10;uUwqQ/5lrWirNfmFAqVdz3qtKpU4oQ+5JBiXNLh21ypHgCzLQqgLshX3IQESf7EgHzIyRoMvTRC6&#10;3mpFs6Su0ZSpmo8vSSHZ3l33M8sWnZKfWIrqPaSsnolYdnneUkuTbvZSA1uJzVpag4gCgvpSv+1n&#10;NHsPfmbDP/sz394u89bvBfuBCEw2yWGdZFVma0XqWHjzuzb949+2iXf/kzWlJvekKiiLF0c3dHRS&#10;GixBG4m5ri9suf+UFaTQxemrVhUUX21HBfFl6/r0n2xKpmq095xA6bK4xkx+Ud/H0FUBqkE1O6wB&#10;PGXjUsjB859ogMpk1wGUxcVZy81PWXy8zxb6NBEOXZY5d1kgXHSz8o7MP3bISk1ftFaargARN1ep&#10;1gFGlnMdBRKFBEgirfTgqcrsXk0OWU0qTpQVILu/+In8yqsHMI66/4gf6S0X5bMRrAmBLMxc9WL0&#10;XQEJlAC5qucAJODyGD4k5ivnbdKh7jggF3v0N4uTNb7lS7LwGOW8q8nvVoMC85T8YpnCmmz3D4Dk&#10;nLxU8r5APARycaLL60sf7jcFRVkgFO22bgGypoHuPqQApG4UILdqKFTdH98l79fIWCklKc4sCjj2&#10;gBR4giIik3W1LH9PpiL+YwBk1nOWlOV5vlKTQGpp2NKREQf0NnlFvT4H128Xl6V4tJWseSEBgSKK&#10;0T0PSVBHQN4+AuR2PeOvcU8+5NP7Lfddi0mZLK2E+57RUZlY/Rctr9drFRZtZlhm4QJFEaseCSWi&#10;ui7Vawmk9Mq8FDKt70am/EbdVmZHbHFSE4KA3BaQmwCp87dbNSsQCIqx2oWJpCqw5BdroK4W41JM&#10;QV7RwF+t2GopZfmozGaBud9m75SsxWS2pqUodFrYbsj8zyQsp9euyLTdZIKQmnYy81ZbHtJAvqYB&#10;1GXb8UHL98iXk+m69DNWatCJ/I8s/9YfWlkmLNU46Vd/yyI//U2bfO2PLd//md3HTWivaDCv2Feb&#10;LG1i35IRm+s7a/Ns650cNfrF1COCTYP0Xn3OvtpN2vild+zkL/6LzXedssxolyUJfmkCzek9A+TK&#10;yE0pHI3FZgXkCYeyo8m5naTLm1QpOm+lyLStjHZbZFBqK3VNT3XZ9PVPfKF3joGrAZ2YuCwF65MJ&#10;OGeNeK+X393vLNr9ValOk25wVDjd1DX7NJjp4Cb/T1A3ZfJuZARQpEtm9rAVZML2nvipFWav2Hp6&#10;xIHckClLWV1NZihAony7xWl93nkvoJ+6wSLlZ+smA4WUe+ZBnYUgqCOI5wQkW9gR6AkqfaZ9P8pG&#10;LFgkfau6rPe/IlBnLDdzU2o6rfushUw6kA25SgC5V4tpIhKQU9etpEmW9pZPJR7A+8qUvtTbmxUp&#10;m4DcqtqtDUGpo11OWCWzpAFWlrq0vCImvTAkvyglIBq2vwo0GsCCoBDXl59dtr1OSUfRlRPflBzi&#10;k9uB8uIzUvdKsQFmJTCikPH5AT1/8sBk1muvle22XnNb5icVQDyHPCbKSM1rqJCkTe7KZKVbAdds&#10;FVZ0XRRJPqQ+HAXkX99rCT7NvrM9lpa6JmVmpXSwQJrc5fL4Dfl7E3Z/u+WmJgq31RQ4AiErwBrF&#10;pMN3W2qWmB/VJNOnz82KFcxy+YtS1e1GRSZmACTm6f6qTNx62pbGuqzBJKUJa7OatNv6bjYr+q4i&#10;M7YmUKlyuq3vMCcVmRti+VtK16JcMWmV1JLAjPlksNGqyswvWD0VtcWhmxYdloLNCXZBGT39I5v4&#10;8e/Zyj9910qv/76xbVyKTgPv/YFFf/obNvzDf2npS/9odzX4Hgr4+x1ZDw35sfpO5vrO2IIsBNIA&#10;VKlgloXBDAbuvgZnQ+rz2c/+s116/6eWk5IXNCmlpuQfyrTOzsnclg+ZmOzR9cZkjs3JZP1UpukZ&#10;Deh5QTmrgTpppeUJq8XllozLP9bkn53utfLikNTyvJ15+x9sVuevSDWjMn/ph0NlzkZ+1JZY6lUZ&#10;l4rPCshZqQ6bqLJ8irrTBe9tkxgPtrfbLky4z7iWkOkswAZO/0KTymUppyy6zIj8yFEdY1aXaUvz&#10;YlIY+2XBUp31BdbjV9/Ta1EoQKAm2NuDCCnNu/YEH0GdNU1Yczc/9YIOAkBBfnPWd9IK+/rsSYBu&#10;VVcE75QV5iQeFVqICFIpJD4k5ipQYsLeqkUtPSnFXx62pxt5+5JS0KaAnB294SA+FHTc7q8LqjX5&#10;VCXNoFm9gAb8472mJ90ZzDt12bsvApmY0wCSmgpGzt9pZSwy1a3ZnaqYwDd9DkhB83C/7o8BZCU9&#10;G5jMR4AMamlDIKvfCmRDCgmQVA2hqLc35B89WHUVzUeGNKPrNeSrNmRalzQ4gBEV5/MA5N3NhkOG&#10;wpHcJ52RlQkKkDttrIaqpRbH5W/2+Xm7gmtbpuhWvaDrCEhXyLkDICt6PONAVqUSnooRkPstVqJk&#10;5RvOWSsr34mi/Y2KJocFj1SSR+V5azJv67moLI4VfbcF21tv6nPVrCxTd7L7kvwr9re46e0r2PBm&#10;8f3/aCN/95sW+/nvWO6d71n8zd/z/TjG/uafW/Tj/8seFkblM2rQyLyKj1+1sauf2OLAOdvEnaBD&#10;w1rG7rc04DITGqhBc+DiYrfFR87b5OUP7Itf/FcbOv+BYKChlYCc7ncYOYAsNz9kTanjur7bsSuf&#10;S23P6+8FXWdO1yO1IlMxJpN1olsw9Op9D1l9RZPbwEW7+vGrFpfqp6SaTDR5WUAsUvb84OAJa6cG&#10;BN+s7uPbsUUcqzWYQBYdSoCkQJ3gEEBS0geQ/QIyN33J1lJDDmQQbWX9JUEmgS8feVeAA2RJ/uv4&#10;lfcEDhHWIHLK1gKsCmlLXZ8D8sanHhw6Dkj6+uyymkgQ0gmP+/y9W/4GIAUuQNITCCA57rconRu7&#10;aXe3ZT7eajuQwEhuESDrhah8opI9OgAyOTegmRwgdf8AyA2pUjEhEyu1qMEqc1cwEUVFIT1l8QKQ&#10;rmQAKUXED43pmgRvAiArDiSQoTK/rkICJNVCnMtEcWtd718maTE6Lh9s0toaICzl2qilrCoAOJfn&#10;ZTV7Z6RQdzb0uTu877w+D9HTguXiArKQcCDxC3Mr07Y43is48joXIPOCn9LBspUSS5aT38jz96SQ&#10;uzonosGa1/VDIHc5V8CWpaTVJFskUDpYkwuQsomeCw4vQK4L2nYxYbVsVFZKxu5sr+pzrgnYrI3c&#10;uGi11ILt6/uLyexjfWLmxts29LM/tkn5itl3v2/J13/XZn/4G7bw+l/aHZmAexoUKzLf+rt+6YXY&#10;OxRK3GmY7C4PybMKgT328YOIDuIDJcYv2ejFD3R8aBfe+yep2QWZViMazH2WnR2Q6o07iKE6tjML&#10;AnpBSvOFLQ2wemHJFRIgK9FpmcZTUsduAS3rJDohJZz01TQ9J9+xoibk/GyfJcauC8rLlpoUmLIA&#10;5nrJ+U26r4g6AmTYpQ5zFZ8yNhZsb4f6YbJ2pIAlmdv9p35u2amLvoA6PBxIAUubSRQSVb0jIKu6&#10;5ojMcl5ju0iElf0hA3+TbneYsSGQbMyzmT4eSJpsASQHkNHJ4LZU8CiQRFgBEhN2X0CmJq57T9kn&#10;6zl7vCZXCyBRyHs7dXtyR4qiWxSS3GKzGHMoQyCpzIlphsNkfUphgB7fFzwvAgkkbCsAkFt6ExSl&#10;h0ACCzCgoOxoTKqDCGtYnsdzAfookDzn2xSS/wMk5/I8ns9EsKAfmIjlnhRzV4N+R37rlhS0nF6U&#10;AulLEoSF+KwlF8cOP8uWQKIwfFN+X0HQ0Bdnb5V0kFRQnxEgMYsBHzCBEpDLyQBIAjiYrLc0UVFo&#10;kJof1vvV9QTkVi0jKAtWTSx6sGZH7wuFvKVrAWReSo0PSUQWs5WIbKso33OrLf97Q5A3bKxXJuL8&#10;uD29syEfPxEAMnrOJj75G+v6wW/Z1A//lc393b+wsX/6ntV6P7ac1GdCirUy323bHYF4q2YazfaV&#10;YHywmrb9Gj1rIhoU5NHkH5eXjB6nU9c/kyl5yqZvnLGrn7xu8TGimzLL9H2yTUM9Pm2FxRFLTknx&#10;BCT+I53+UMjI4GUHklacAEmZYEW+JApZWhyWekzrmHKF7D/zSw1ezL0hhzIpFyI2ctUmr39hY5eC&#10;PTeebGTsbmNZAAQKyeGQFqZsZfiUbVCCJyAbKz3Wln9Z1iTVf+oXDiTKiEIC5K4AbCWHNZHccIUk&#10;4INCNvW8kYtv67Wo6iFQww7K8n0jdEvX70dhgIAkMOQb88iCeBHIFlFxAUkbyp2ifl/BCGh3G3EB&#10;KStT4xEoQyDxJ3kcIFvxcYfxodwJV8gZ+QEoJEDe35UpKiBRSIDEj9zX4Hqkx1luFZvuOR7I5LwG&#10;5YKAlB2sWX+tEnOTdVsvzD4alON5HvIASHzMJ7dbAifhQO6u5vQeKnru/wiQhUMgb69zDamOAJ8b&#10;ueY7NbNGcl9qdFeDf1smNUBW5e/e22nJR44IyFF/DZ4LkOv6PAGQ8uMEBUDudSru11FgTpsS6neP&#10;Asn/jgJ5WwADZEzmXQBkSuZq2vaaRatJTauJBVkadEsoeJR4sveSZZfGXFk7pZTUHRjT+g3Str2G&#10;ab8uKDe9WIElYDsysXc2m1bPx2QSjtji1dft5j98x7r/w/9mE/+f/4dNvvd/2dKNj/X6Ug35pl/e&#10;6ZjsVvtyu2hPNvNSRto1yhyvLElhZuRvyceW+cQAGT7/vk1c/VSPERW9Ztc+eduSk91WETgVDZ66&#10;gKoKsJzUDiArKxMy7eZl4o1LaT5xhdzILTqgHABZlqWAeRsC2YxN2HzPOes7/Z7/XRPogJmf7beM&#10;rolfOXH1c6nmNQ1s+XHlRZl4c66ORFq9tlVAYdZuU/GTD4BsRfV+5q5bnxQyM3nBQQVITNc9Ad0S&#10;YPmFLgeSQBBAspfn8AGQBHSInAIkOcumAP7vBXK7sODmKqABWAgkB0UBAHmvnZaJvOTfN+YtQD5o&#10;pwIfck6+DgGdJ3fWNEgBsmw7qE4+ap1yUgOVplUEdXIW1ZfFgmB8SKKbKMe2BlVeSlOWKbWrAQ/c&#10;tP5YZo9GmaQPgJmg0XbdgW0L9Fsyi58KyLVKVDO+/ATBfk8KGioeQK5LVdgv5LYmCLYbYBOf+Eyv&#10;boNGzPTnubtZc5BYJsbaTd7rgx2pud7X0ph8LEH6QNdkFch9nYuJXZNfTESY99kuR+UbavbUNe8K&#10;3C3Myya5VcrcqNSRyYziaeJZ1UQyP3JD70uThL6LbZRXABEtrQnyQmxGj0k9sRIEP8nylUmiwlkp&#10;Y1omc9K2pZKkOjBPN6sJfZc0FCvpvd60FSkI60vXpXyret+dUsKjtQSb7stsfbK/rcdyNjkg31y+&#10;JbnRVSkujcUq8vmG3v9v9v73/ze78h/+hS1e/0B+6oR9eQ/Lp6EJrWRPBOPjTU1imtBIdezLnFrL&#10;yIdaHJAZ2qXBPiiYztvQhQ8tOsIGOvKZB6/atU/fkpnX50DWNJiqUkggS88MymTt1aw/YesCkAAO&#10;S7Hio9dtU/dRx5aOhr6X0tKozMsbGpCjHvpvJScF3WkbPPeBA8lBQKcis7g0Pypz9ooDi1qy935h&#10;rtvqAqe8RKuOHon8sqCRHzp02jbyE7YqcCgMaMq/RCF7T/7MFRIzFXUMAjtj1klIIWeI6g7o/riX&#10;8nUSAzZ84S1dL8g5UlbHwmQKwylQJx3CBjtr6XGbufmJzPsRPS8oIvANYjWpsaMWjbbY6If9RXIz&#10;3X57V9/zthRzv6ZxVI3qe5C/nZAZLiB3xUhi7KpvfQCQj1blnuj8V5am+u3hPpUsaxqkAKnBrwFY&#10;y67It0vKv6rZQ6nJjgZbdEo+iQMhfw8l07m7GuQ5fekoz65gYqBXcvO2PNsjZazYw12ZXFvsvdh2&#10;RWkVBY6AQ2UJrhBYYcXGw+2q3RM8FKsD5JoGJgd+Jf9DmeOatRngpF0oLOe9cbR1TQYwQN7fatpd&#10;qVpkVDNmjm0M2JhH19R7Q70aMlcrqXmdq8GvWSu1MOSpnLsbJQ8koZIBkERZAbLk74HdpOeGLnsT&#10;Le/lU5P10KIFSd6jqSUNUvzBfaknBQuoIyrJBkLsMbIpcPBjSc9UEjPe2YDPxIoVvoMZKQvFDkx4&#10;/I8JoBqfs135nY931+zx3oZ8zKJND7ADmNS1I0uEwncBu08QSSbmR3/zJzZ75jW700l6T6Av9yv2&#10;aFuKuEMAST84q3nkRuxUVjxJXY2MylwclEpKzZITNtN9yiZkLqZQRJmoc33n7drnb0pVBmWqCpqU&#10;nhObksrPWWo2UEiARBEBsO/0Lz2KCpDAyNFOkD8c9pRNVWYcuw2vZqYdyFEpKjBiwoZK2Viekuna&#10;Zcv6rjFjs7KK4vJ9e06/7rWk5Afx6cpLPd4mgyBUTfA0qcld7rHqvBTyZOBDhkBiuq6nh2wVIOWj&#10;Nlb6/H97pakAyItvCUKpYUVACUhWebhCCkh8SKLQpEJmuj71xygx3DkAkkILGh9T9giQKF5m6qar&#10;5W35iVuFAEgqrQCynZq2+xoPu6WIJpzLvh9JCCQ+5ysrs0Py514AUgO3qtm5KdPJVUePY2KtyIln&#10;wAAEgxTgQiBJkexIIQkMVXMLFgFIKSNAAs0DoNZAbxUk34KOa3QKsqM1GFmx8WiH3OIzhcQERSVD&#10;IFlWBZAEl/xcll4dCyTmtYCUQrbzz4BkEiAY0xCkBHbYTGhTgzMl/2W9tKIJBiCzzwMp5aXnLIrH&#10;689ptqZ00IGs08M2ALKZXXIg8RUxUQnWxGcGDoDM6j0T2Im7KgJkWT4YkxHfJZ89JzAAks/G5MSa&#10;Ts6rym/drNDesqPvUb/PRtNmBmX6xRf1WRu+tGuzXtbkkPV62LnuL4xu31/drtlX8hfZw5OtHNjv&#10;8o58xlsyoYCxJhMrO9urwT2mgbXkgR32WBy6+KHN9rBr05Cr2ZSg6Tr1rvuOFMC3gVhAVgVkUp8P&#10;IGsyX4mqYrL2n3lf6sAuVLT0PwBS1gBArgxfdZMNINlPcebmKQcSGAnyACSq3FyZlrnJhqvXpZjD&#10;mjRkZkrBz733A4HzrucQMRlpkcGaQ6phSvM3vTAAIDkGz75mqfFztiO/MVTIjcxwoJBTVx1IFBIg&#10;2wJy5NLbuu7QgQ8ZKCRAUmB+FEi2EmjGjgeysBiYrAR0MEUxXe8IsB2BhzpSYA6QTIQPGD9SToDk&#10;OaEPSVT2lcTimMP4cL8jk1W+4YZUSpBV0hEBKXh8kNc1AFM+wBxIKSSDlMAIAJP2QCExX4Gwkp23&#10;iEzWu4Lz0V4ngFpAAkRTpjCDFqhYWBwC6aonIPEhgZJoLH4kQPI/1jsCJAMWnxJTDxi5dkumJVCy&#10;KBiFvLdes+XxXgFP3StFDQBJWRvtNzQgpWh7GvxUIWVkJtECBLOZ3CefASj5TESZQyABcF6DinrY&#10;YHdpOeYyOfkswAOQ6zKxyTsGQA56pJWCBk/66/l8h7ynYpQuBZrAdA2CZdXkjE31XfBz7uv729Jt&#10;R5+/llz0VSP35DPe32aFyrovAYvPjfpnp4FWNZv0HGhKUNNB7/4uk1vJ7q1pxu3QZ1fvsxHXpCPf&#10;VX5NUYOCFQerbHIrX/uOrATaGC4PX7Suk2/p9ooGo0xHHRM3TtrAhY8cRtSxnZ4NgJRyx2UtJac1&#10;aDW5kHfE3MRkLcwN2GqKLeLwFRnc8zKLRxxIXteBlN86feOEjV+hQdaMA9mIsjh7XH7gjFSxz9JT&#10;AszVk/8Ny3T+iTeZKsk8Z0ExakVPHUxLCuK9nlUqSS5y5Pwblhg948ABY6iSIZB1iudlwu7iV8b6&#10;bOzyuwJ7UGoWdBZgm/HykkzWI0CixLx+IzpwLJB0gQAu8o8ASbQVxdvTBEjtKis9AHItO+dAburc&#10;6PAlDwIBJP4mecxXstFp+Rnr9mBPpiX+l3wtlI6AR6v4vEI+B6QGzh2du6//HwWSooJyZi4AUuYr&#10;QALKUSB3pSwvAsl9fMg7OohiBgUEMrMEA8u9ODcEEsV0yPTaLwGpgXufypqJPh/8QZVRAOS2lA8g&#10;WXjNOk/K87IayDUNIPKCAEm1EUDiF9d17otAsvwMIPkeiJSSvsC8BEhu+Z4eyl9Ozg05kPty1jGz&#10;Q4CBtqRBHWz/HvyPzzbefdYtBj5beB7+Zj21JL8Uf7luX93d9PQL+VDM7/Vm0RIrM5ZentTkgYWS&#10;0neXlIUQbCu410zYhn5kgjEFQvGxMYE17ZUimE2b+UWpT6/8u8s2cvkj6zv7nitnWcpU1vcydu0L&#10;P1b1mYERKCshkPKR0zPy25KzGqxznl8cPPehTOAwkiozWKCFCukm60pgsnbSUzZ1/YRN6trr+h4C&#10;IMd0yJ/UeMxKeQGSx9f0fusrwzZw7i1XRdpthNuFU86Wn71hWZmh1LMC43ZmzMakeNGhk578B0SC&#10;Oi8CyX0U1IG88p5M0QFXR4Bcy5BieQZk4LOO2eT1j/Re+u32cUAu9uuas5pMKH7QRCxzFcWjTA4g&#10;WenBhMQtQK5JKVeGLjqEYVDHFZKB9/TuhmZWSs2o1gmAxGQNfchHgomBhw/5IpAoqkdZBSQDmTSJ&#10;AymTlajt471VHzwAyW1dvukzIBc9t+mqp4HINYmSEsUEmh2dB5BPb7U0gOcdSOBl0KJoLwLJ9TFZ&#10;H0hRVib6HRBMVq5PIIm8IRMCUVmqhaggIjVS0eDB93Mg9dn5HDl9LzX5mx6oOgTymnfTA0h86RBI&#10;gkfluBSESUR+5OPdpgO5OHpT58jXbMtnkBrttYMUCPCiilyT69B+BCCpIHqwRSpE70Vgo47lGAEg&#10;Jqa6pztYlbIgc3ynqcmlkbRZmaqZuEwzyrZaCfki8hP1467LRGIxOWWCHJQOsgHS/TWZxa2U+zLk&#10;/pYHWVVyRebqBzZ18ws3K4mG1qVOI1c/c7N1Q7B3AEfPKclnrOi7iU3qdWcHdJ05gTHrEdKh8x+5&#10;UhJdbctPRiGb+l4AMj5+0+p6nwDZSow7jEC5IdgBD3MVIOuaXNIyWVMTLDoOgCzKP8NcpakVPhx+&#10;JLBQVZQRYHnBCWBbmVHby0/YhBRveeCLQyDxE18GknpWJoBer9QBSBY0U6lDHjIA8tkmrJisE9c/&#10;9HWdxwFZWJCpru8b/5GIKykP1A8g8R9RRoDclE8JkB0pf6T/nEMYAuk+ZFWD7tGdNSmkTFZBeUsz&#10;8c5qRYORxHRSZulBUEcDb1k/AuVdT/bxC1Gzuhdbl+U/Ul2ySRpgrSzFnLFl4JFSPNR1gZpqmFtr&#10;NQ0oEvRco+nRxMTcoAP6QGqKucp1icbWs/S/yTlwT/V6+GkESgjmOGR+riYEvT5+IaC5EkshHwrq&#10;mMyeVo6lYg03C2+vFgSEfFh93pp8SEC6r9csauBl6bonaICD97JZS1o1teCTwr7U+o4mAYBaGLki&#10;NZ2RWVnyiQmgUDmCNZihgUKm3GTNamDODV1ycxGzdaeekA9HMCjlPlgtMWtbeh7buvO/qb5zvt6T&#10;heAh7BvlhHcXoFYXSJ9QvKEJb37kupu0TSlrZBKfcsr2MH/1nm7rfa7quysvkwOcsA0NilvNuN2n&#10;XpKi++2SBteMUSGTnZavNn7dlvT3dO85i4zIz0Ol9PtRCjd86VNblt+8JeVuCrKGwGnqfZcFTUqT&#10;c1GmKI8z2ApzAPmhoJIf6KYmCjmlAT9lefmbOY2HhnzXlgZiU4pNU6zZrpMy84ItycnbNfX/WmRM&#10;MN7U+TJBdd76ARyD5992VWS1RQhlLdovRdfnmLnqBeaYofsyU+dufmiLvZ96WgOTNSyhawni/PQ1&#10;9yFJewAkBQU0r6JGlqVVBHWoQcWHrMlU3ilRpres8yds6uqHgrnfIUVJKSLn/53UpCskyr80eN7o&#10;Un9X3zld5jgI6rD0CpMVX/KhJkW+A0oXSYtQLcUyrR2d+0pDUDiQ8iHv7rRtf6MhIKtW0wBHITFh&#10;7+803HxcksnK7ZNb8gv1+B1Bti1Vwrxt5uOeh9uTT0nDqxXNmACJ8t6Vat3WDH9rvWGNPG0qpLKC&#10;jMqZuJSE2wekXATUrbWqB3+ojd1qHAckPXqk0Hod0h5AyLkAybmY16RJUFNUlWhuCCTBJAY3aQd8&#10;P0xLSuqSmoExLfH1AA3AmvIziZ4CAgobAomaomKACJAcBGwKK5MCMuZA0i+2ILhm+s87kLePALmn&#10;/zdTiw7kZjkmNdNjTSmdZsucfjAWgvMeAuClZFJdXpMoL/7wV7fbslS6va64LnBKUpZtvd+7+nyr&#10;Aqek99FMzGtwLNpOJWp39bkerGfs6U7eHm9mNehmvCKG+lGAXBq84mmXBUEekzJVmFiy8l3T896K&#10;IymlItFPWoNjVe+9vDTuax4pFmgKUgZbbrbPhqWQqF0YOeVorExZTufiWwIrPiE7H49e+sjme067&#10;3xUCCYBEfvHB8MXYGIcyNpoQA2Rm+qqDQCAHhWynRiw7x2awciWkZqggQC72fGILOkhrAGJYQteS&#10;ogIkColfSaSVkjv29wBIKoNQQgoSKAwg0LVdXJByCUj5ldPXNOFoIiAVgnnLgmS6nFO7SvqIJsgz&#10;3Sf9ebcbRFaXpIgLnoMMgUQtH63L95cZjt++X4/a4w2NRUHJY4dA3peS3cWsDIHEDCxr1tWgJz8J&#10;NIvj3R5oASZMW0Dbll9YBkiZjNvtoitkTj/ciswZgMQMfgZk3RcBA+RDgYqJmJgf9vSGAym4AZL0&#10;CLWxm/XsAZAtBxKT+RmQ1LwSlSWVESgk9+8fAyRA3ZHJSjE3ygKQBF8e6tyafKPEHL6xgDkAkmgo&#10;MNY1qIl8AjNALtERXYPsZSATDiTX5j5AljQopwXZTj0mn45oZ9KB3Jd/2JJFUZUp5wqp16NH7bz8&#10;CfZNYVkZfmWgkpizCQfSUzMHwS8+W//lz/T4pFR02c3TWlKDQpMAmw09IP+rSeiePs/T7bJAzPu+&#10;hNnZbktMXNNBM+Krrn4ZTZz48RGZlGlZKw35hGuyLBpSt0EBltVrkdYIgJw4CNKMPQNSr8tgo8v7&#10;8IWPHEL3Hb8VyHEbYS2qvp8wVUC1ELnI54EcdThIcfSffdNN1lAh6aFD5U127oYDyZYGDmTxeSAB&#10;L4i0DnvaIz993SqLXTIZ5W8KyMriDaMVJEXrLwIJIOw5eQikFPIokCjkVkEme5Ig0IAmwnGb7Tml&#10;705KXaPL3KIDiUJiRYRAopCYuNQW35Wb8XSroN8rLavjhr3S0g/++O76IZC3NpsyQ2sOZKciP2sL&#10;qBqegpgbueFgPpZC8vghkOklDwCRLiHqmtHgjM0PecEBqZSjQLJqHiABkPRGcmFE/l9UgFL9g0LK&#10;XzsCJPfxyQDkm4AERvxIzg2AJA/Y6z4ZJisDGSBRSPy9mgZVCCQLg6PTga/HEjNAQJlCICkCQGEB&#10;lU2JgAPgQiDDWwI1qC/3+X81OW2TPWdsUz4CQRaApIwPIDukXgCSzvA6HwVdHhcoM916D7nngGRJ&#10;GZvb8hpMDny2glRx5MYpmb6CJD3tBfQAidLe35BvrR/5Tlu/66Z8VsLrMksjw5dsSdBHZEanZQ6y&#10;8oJC9WZqTqbyhK1MdltxWcBIHdfzhOhHBMEH7k+S1iDPeBTIrMxQ6lIpkSNQsSLVJY3R0ecOYUQp&#10;G1LcEEjud/Q+qf0cOv++h/0Bkm3ISRcAJrlIgGSLOfKBdPVmX8f+s2/oln44AZCoZCsp/3jhpkdd&#10;ARIVpCJnSeYqQBJFBVIOVHKN86WQpfkbbsYCZHHuqkznj3W9IMoaAkkta2V5SK8/Z7eqkUMg6Z+L&#10;yXoIpP7PBFNekk8bG3UgUcrdilwuAcl3Q9qDdAc+JH8TUGNyjI1dcSWleuqOTFzM3mdAuskaALmH&#10;kjmQLGUSkBq4qBjdxRxIV8gAyC2pYim15OYtEVeATC9PWFyOvC/pAkgdmLchkPiQVO5wACRBlkd7&#10;em0BBWC/FpC6BUj+D5BBlBWFlN/6ApAk3EOTFcUBSIImj/S+VqUuEanGtpQsBBL/LQCSHjxSaQ/i&#10;pL0LQlkDkxzoUSA5CNTwHP7m/3X9AGNdp2xNQFAcgMm6I98UKNcKJP1n3GTd1fn0qI1NUa1zQzBS&#10;UhcoNe8RKJuChMBPGI0mGguUbHxU1ay8VV22B/pRn+5VBX/GHm9lfJ+Iomb5Bfk0Qb+eQbv22es2&#10;dPFjKy7J5NPE0pafvKbvns8EkOWoFELqCJC06Og9/UuHjrRGAGSYxgiB5D7BjUWblw86dvlTW5PF&#10;AZQBeARNngdyNYVvOWaD535pSU1CJMYBkmVIKCQldJTxERhpJwmy0Lqjy/rOvOFKCTAA2T4WyFHb&#10;LQRAztNK8gBIfEuADIM65fmbep9SPz1OAQHd5MhDPg/koHxl9gE5AuS1j/R5XgYS35dKJwAGSAof&#10;jgJJlJUgGgEz1PIeG0xNXvcDEFFH9o6kOOOVtpTvyb2NAyDbdnsrMFsbGuCrUrIQSPb5mB686kr5&#10;MpDyOWTe3togDVKxVGTcEppZHwgyTN5nQDasmom6QhJNRRVTi6OeF+SalKgdBRJwAQ4AgYNSNJTx&#10;RSCfpT2qui4NuSqCt+cIkKUDhSx6lJNrEQ19JHOaLdEXNVPRqyfwFQP/DXUMgUSZeIw+QSGQwBgC&#10;yf8AMlBeisZLgnPORm+ekAmpH1R+3HY15iYqUAJkReejkIB6Tz4F6khbEWp1g0kh5e8VKGtSMcxv&#10;rstrUUjA0UhPeVXOo+2CQExLHbO6VtrWNRCTM5cF42nLSmlIV2Tm+uzCx7+wqCaVtsynlnzEekLq&#10;lI246mOylqXyAMmRlD/Zc+o9Kce0pzUAMlBE0hh6/VmZtzqfCCs5tpmu0w4kaQxyi26uem5x+hBI&#10;T2NookJR+s+86+BRYgaQFLWjkCGQ1IPS+4d6UVZ/9J5+zXOOh0AKRnzIgszP3OwzhXQg+z4TkJ94&#10;0AYgUUKAJKhDigSTNQQ1OXbWaJZM6VwApJ6jSYDlV6wb3chRr7r0HJCsFQ2AZHXIrPu/AFnWgQ9J&#10;njUI6LCpUAAkJYMoJP4k5YsrI5dkhbA4Oetma7iZ6ytrMome3N2Uybpm93ZXpWgdKWTLC6tp4nRv&#10;pyOwVq1VTtrMcJenDp7eXvcAzN2tpu10ylZILnijqF3BdIvFvAvjFp8ftftSXIDk4PF9TGEUsi7T&#10;a7cts7Xt6wyJZgIkdalARr4SIFn1QCT1qSaLSmLW86AAiUpy6z6nzgdIVJLnoZAMXOpeSS0cmqw6&#10;n0Lw9UrSKhpUdL57ILWhLyzKR2uScPMfjpb8IsxOfEfMSB4DyJIG072NvIBJOJAAAjQASQBmT4p2&#10;T2DTuGripswX3d7B5NW5KKIDKRMdE3dTgBLUudPOWEpmZGT0iucOMW+35TNu0NpD167Kr2tk5/V4&#10;ws3UsnzFtfy87TeigjFnX98q6T0l9Voy92Yvu28y3XXSElI9YK5ICdnNefjqCcvKclkrLMuPXXCV&#10;buu7L65MWFTnUjRO36Ft+Tms7CevCIgb+gyASVqirfcCjGlNeBRKrwlAVGDqxgmblhkdJvpRSYAk&#10;nUHwiHwngFG4TWuLgXPvSNkEZFZKqvvBMSq/bUT+6HUBKkWNDgkwWkdetq4TPxXcfbq+fEH5jh0p&#10;2pqALM11WUb/9zykoAM+zFWOZ4UBQzqeRVnZumE9JSBl/i73n5S6f6bPMK73wvsLFJLlaKVFdmUe&#10;s50SJXUTXhhQjw4arToAl4AUCo+ZTXArr0lkrveMT1C7clX4Xsj1bpeW5V/S0wcgo26mLgyc12Qy&#10;JLdCY5NJWMrZycwCZPZYIKu5hDdx4rEH+2sBkKPkvygM35C/SB5SPmS7dACklEUD/hmQY4IZIKVi&#10;pCf0OCsnqhm6ztFaUtc9ABKFxGQNgQS0AEhqWWv2pXxWgIyMdx8ASYPk54EksMPyrwDIogPJzP8i&#10;kLTTKAvI9ZqUiUbN+iIAkuZdIZCoFBU5dEnnfggk55Vkbj0PZEpqGwBJUAeT9B4RTw3iSYCU2hAB&#10;3ZVfegikziseAHlH6ntL10hNd9vy6FVXU6AEyOB80iSzbqLSma6gH3W3umJPtvL25W7JHm7lpIiz&#10;lpy+IkU8KQU8b0uDl21ccGTlDmzo8/J9M7kNXfnCMvLtV2WS4is2BV9L331BFg0RVsrgUFMCD5Su&#10;kVckF+hAopB6DwCJuUq9qwMpC2BDZtvU9S9sjm4BMlkDXzEEUmahPlthtucASPmVGuxHgeR+6xDI&#10;YU0G1wIgpVJ7AjIzftH75FBATnpjTVASlMEnLM7etPTEpeeAnO/+2NMeIZD4iwR2ULcASCltUr6l&#10;oFrsOeG7NrPeci0zdggkHQNKBH8EblB0HgBJh3J2s6J4YEuTNkBWI1Jrfd6crJA5me58f2ExAJuz&#10;bhcDIJlsgJEu5stSyKq+nydbst403nbxMwFyVWbh4zsbAq8tk7Ujk7Vtu2vNI0BKIfdXra0fdm68&#10;16tGKOFi0S5AslQJk5WFtTxG8Ca5KB/yBSD5XwAkXefkCwlIVDIT0cwhUw/zFRhDIEllBEBW7amA&#10;xBxkFT55uLC5Fedx/nNAYkoLQCKRABmWzgEk5wNkJTnvQN7dLlvQkOuaUaNKhDMEkj0niWLS5Q4g&#10;eYygTlGO+71NTNtn/uOWIDsWSJlxq1KjOx0BrHO2WeEhiDtS0qIGP34hech9KSLNo1Z0/TvyNwnO&#10;cB4m7pZ83ozAoiMdZjXAPtKEgDq2s9OWnuu2uYFz3pkut9An4Hqldj02J/eiIfVj9QlpJL6f/ouf&#10;Wm5RA1RANmWycgBkfmnMn0NZHBU5zPDRkaue9gBISuEAsuZpDg28A4Vsyiwleriem3Eg53vOaoDq&#10;ugIyDOpwpCeDZDlBGgBksPeffduBDNWIiCppDvywuFwIgGzrcRQyLSB7T/7coQNIDpL9RE2Lszcs&#10;IyABFPAwRWdvfmiR/s8Pa1lRyLWUTOzlvqAwINLny6noRrfQ/bktD50SdBQE8P5Ck3XAq4LC3qw8&#10;ziZCdCNHIfkc3n0+LX9TQGIZUOU03/cMSL5HAmKeNtLkVWONpHxG9oqMyX+m0IIoOAX/KOSaAP9G&#10;ICvZuJus9wHn1pp15PctTFCyVZV5ueaKB3zrjZyV0rKxaV9xDJBU8nAcBZIlRQ8FOkBml6esJAUA&#10;SOADMPxCBlBYME4hAv4clS+kLsgf+vKvVRYkHwdkwWIaMPh7zwNZOVDIAyC3ylL8pIOGiRrkAAOT&#10;FUDplA4EKCfBlkUpGEDe3woKBYARlSTt8TKQ8zYlxVgvrhwCyYFSdnKRAEgpIEDuaVKIk4rQj3R3&#10;HTVOuG+JQqKmqTn5J/osTAxb+qGbqSn5hN22NHrJ5oYueBc9AjLtjH54maf0OFqe1qDV94c/Hvjk&#10;S9Z34ROvtOmQ1pApi9kKkDkBiUICJArJzL48fNlGLlL8TYAGn5ASNjoLsBMxbUR6D4Cc9SAGi4oX&#10;pA6buYVDEDFdOZJYFposaPjMYCeCCZC0QTwOSLrSASSbEe3mpy01dsH6Tv0iUEU3WeVDCs6OfMmC&#10;oMZkDYFEJaeu/dJiw6cOfUegBGAaeGUnAyBRyLBPDs2W6akDkPiG+K1snkOtbNgKMgQSP/YQSE1E&#10;+L0AiemekduxQO5ZvxEHRQBrGgcASXOremzM/cWd8qJ8yMvW0ISPQgLkviZ+XIVXAC0AUuaqgLy1&#10;2XoByDUBuWEdmWWLUwN2d6PhQFKlA5QAXcnQJJiO40GxAG0MMVvvbTdtX/6eR18FJL1JK2l638jX&#10;k/95f7tt+eiMA/mIrgQ67yiQqzKT+fuJzFkS9SGQRF29hYh8xl8XSExcrkVAyRWyKuWj4qYVgMae&#10;IbQKCYGk1Iz+qKEpS7UNhQEhkChm4D8mpXRU6hwDZPcZ2yzF5CMGQPI/gHS/zYFkJUbGdmWeEmxx&#10;INeo5onalt4fMDf0XrNSNW9HogliZULnSUFWDmBcmbqpyWpO70/fRbsqgDNyIZZtcXrEOnIjNjVh&#10;7neK1tJrAmSNKhwBWZXSAWRDKolpG5uQv+lABpU3kcFLNiETl5UbAIlKopZHgWzJTFvVuVSoTFz7&#10;3Bb7zttOkQ4ElMHRBHnKTde4vl+aQGGybkrxqII5CiT+Y1twhECuDF+0ypLMU93fAciRczZw5jWH&#10;MQQS87UVk4rNXHMfEyCBrpPo1/t+14vLATI0V6lZxXckqBMCCfAz1z6W+X1RkLHlXbCFHUCW9frk&#10;PUMgCSaNX6W3UAjktMxhvhO95yVSQ/OWlmm+NHDBUxsOZJnzFnS9iJciNuLjDuSGlJX+thTt40PS&#10;JvIYIDvyH9sHQDaeA/KRfEbAi0wPegkcQBLQcSAZ4AKSKh3U8duA3DkCJNeh21sIpEduZdqGUBKk&#10;OQokOb6FkRueunAgdXsckERZAZC0xzMg8wdA0l7kGZC39WXstTMOJNvh/Y8CuS4lo3TuRSCnBSRm&#10;5+127jkggaOIb3YIZMyio9ccyDsCclM/5iZrImVaVgROVLAs0z5xfsCreSoyfWIyUWdkqrYLS/bV&#10;Hf0e+i3WSsBcsaL89IXZMVur5WWS52UC5xxETNaGwAqAlEkpkOvypwEyLoUkFYJC4sssDV6UGXpS&#10;KrDoMAImKtk8AJIVGfhNrBpxIK9+Zkv9Fw6BRE0pAngRSFIFlMK9BKQUkjSHA6mJBiDXZOLu6P/J&#10;0XM2ePZ1B/FFIPEJjwLZjvd7cXl64rybr0eBrC52y7y9fATIYS+Hy8r/ptdqAOT0AZB9QTpFZnFo&#10;so5ded8DPfQe4n0TIQ7658idkK+Ymury743UBmYrx4Yshp3SiitkU2oKkKw/xYds67tDIQESGN1k&#10;pXvaIwH2QODdFZB3dlZto1OzSl4zf6tsD/c37LEUkl4v0dkRAdey+zrn9gZANvS4TNak3mArL6AB&#10;sGbxxXFLLI37TsJhXpNbuoJXsjJZ5Yfec4VsyWSdlgm56H6p17tqYHGQ1wyWf7GWsunFA+RBqe55&#10;1nun4lACLkEgfCWADII6fQ5kWKlD20WAp04Wn5Wer/T6IcdIwyiilw+YrWSakqjHZAVSwGRNIwC6&#10;yRodk8ks81fn8Rg+JhHaEMhbrZzdlYkamKynvZImKJ2LO2iU0jU1uIlw7sjUvS0g96SQmIhp+SCc&#10;SzR1o6wfUa8PgKnZAY+OsgaRiqCmJh8ipwm5BRv1rCY+TaL6TrFSaMqcjc5abG5UZjnbx6cEvX4j&#10;gcQOXyw0xk9sy8Ti76bUrxgZ864AdZmX5Ms2cnPyB8/Y9I2T7hPiHx0uk9KBOuIvUY+JSqwLyJGL&#10;78vvvOAmaWiCsq6Q3GJy/MCH1IAESEDsPfmalee73I8jeMM2Bqt6DrtvJUYuCpp+/U+fLzNq8ZEz&#10;Nnz+TYeQonBuHb6YlBrfeUrgsINybtxNWc7NTV/25wIwj3GUqOoRkM2VfqmnvgfBOy41ZRdndt8i&#10;sEMnAtZFYppSOxsqJKZsWOBOHhJACVDRLxcot/G7ZeUsDV06BMwh0/cHkHScayUnHUh87vmB07KA&#10;5uzRZs7uddKCccHWBfUzID3CKj9yd+05IB/sr+v/6/5DR2eGjwWynIp4PvKOfEaAjM6PCsgJQdjQ&#10;/aDy5xDInGaPdtlhPArkY70G6oqShkA28jG/T1UPeVAqhWiz4YujvxXIkitkSSpEETsKeRyQtwTk&#10;HflsAIk5CJAAcVuwhUByizoe+pC/Asj9liaMbwUyITNx7hmQUlmA9AoaDXImBM6hMwGTRC4y5PWq&#10;+H7RiR7LC0hyrk1ZBSv6PdqlVABkJ+iaxySWjrA9w4jncdflM1NIj584ePHjQyBZveFACrSXgJRf&#10;CJCs6gfIINEf9MLB9GKjohBIVGI9NSkg6Wr3PJAEcVhWxaqS/GyPm3f8n47dfUeABKYAyBE91mOJ&#10;4QsyL/scSNIV0aFTNnLhLYdqXZABJDCRxkiPXxWQ1w+B5H9D5954CUgALsxc1/kCMhoA2dE1MG9L&#10;SxpXR4Cktw5FCA4k6ZGDXjsAiWrSKBkg2ccTIJuyWCgMJyi3LCsKILc0kXOsCzSirMHSs0kvBADI&#10;hQFZT+UFe0juWEACowNJXvEhKYgDkxUgt1brVqYIvMmWcTJZBey3AVnJaKAJDip92IxmeXbY0itT&#10;B0AGtbEhkNV83AfPUSDZwx8zmCVGIZCU4gEk6RWApEIoLN377wJyr+FAsmqDhsecA5At2fUASbOs&#10;uGx/UgpediZ4gAJlBEjSH8Ei4wOT9VuA9DxkMyOfMSdT7puBrMsEBEiirtSy3qonbFG+R1Lvg7pW&#10;zqUmlfdU1I9NLhMgl0YpTJjxCiZM7/mxHm+1wm/H97Zey/p9XAZg3aznZLKyODptKZmZw5c/DaBD&#10;IXUAF0AWlkYdMoIMAAlkADknkzsEMoyavgRkesbWpHwAyY5PIZCBXzgm9ZDCyRwHSB7H1MtI0fpP&#10;vW6VBdr/HwVyVCrWY3EHkgJwqXxmxJYHTsgMfefQZA3MVUEphTwKJOrJciqAzM9c8ftHz89PX7XM&#10;AZAUBWDGTl59z9jFmR2d6WxHgQB+JEBSzE6UFRh5bOTSe/I3Lx8qJBYAQLY00dABYElWDkDiD25q&#10;QmWlzZZM+G0dVOkQ/ALITnpS557ThByx+2us0En4+UzizwGJyXoIJDsH/5pAVmWGAmII5JJ8zVx8&#10;7jkguQXIoLUiNaffDCTH80BKZTXIMVlRSoCkDvZXAUmNZuhDOpBSSLrFkYd0INd1vlSRKpmiBg4K&#10;SRkbQOI7AiTRV0xWDhSSbdW/FciGFFYq+a1AykxktcchkI2kR+cAkpTHtnyQYC3jsCv3GqVyUjGA&#10;rGdot0l3g7zNDN307dP5/fjOcCtCIJenAVIwyn9EIQFy5MpnzwOpa2Oysk9HAKQ+w3NABmkMYPxm&#10;IKWe8bEAyLFfBaRU+xDINxxIcoHPgCTRHwJJaiIAcqnvcxu//K4rHr4icNFDJwSSgvEQSDoHYLIe&#10;BySdBTJsJXCwMoS9RYjIsoszQG45kPiDrN4IOhMAJAEdHsOHTIxfdCB5jD1CHEh9D/TOWdCkuqIx&#10;ApAbus/B1nNEWanSWZcrAJB0aADIvfqKA3lLbgznVjVeX2EWBUZMVoC8t7duW2uNQyDv6/5DQUlp&#10;3Ip+5JeArLAdXcwV8vZWw28XJvs9FRICud2p+C0NiOkGTpUPRQEcIZDkJQkKAWAIJGssUVOApK0H&#10;QOJLfhuQRFkBktI5kunUfgY+JK0eg5UkIZA0amb9YVIDrKAZDIVkZQYqBWQASfQVGEk5oJDfBmRL&#10;QO7UU4IsI5Pwm4GsJqalkMF6SEzWO620zfWetYRMZwoOtqpRN1ezi4MO5mpu0VdirIzT4IqKpKJD&#10;OTUoxRSQTJghkJistKQk7bEhxeQ8ItNZqSCr/8N2HBwA2RCQOfmnQEYaAyDJrbE0inaMJPpDIDkA&#10;kv492TmaQJFW0OOxUQcyPnZJA5MtBFgeFZitrIGk36qv3vCBO2u5mRs2cOZNqy72PAckQZbSXLfF&#10;hs7rf1JI1ElALvR8KtPyPTczQ7jY7aodB8grAvKGw8keHvTWQSELs8FmOwDpDbB0oJD4m2zuSqCH&#10;pVcTV9+VOdltO5UpQUkpIBFTusixiZAEQGYzfiRAEmWlW0EIJJHhqoDsyEIAyLm+cxaV2UpOcV2W&#10;FdVUe9WYJqFF+amaMAoLXhjQ1PeyIB8yBHJfQBLQ4Tc4HsgjCkk65KH8O3y6EMgHUtGjQLKk6iiQ&#10;7M9fza3oflAXu92pSjkDhQyArEkdnwGJD8lC5heBZLYPgcREBUhaexDU+VVAopDUe1Jo7kBKITk/&#10;BLJZWNLrFAIgNbhQo3sCEvCOAkmROOYqkdajCgmMHACEmj4HpBSy7UCy2kPfg56P6gFaACRtMGR6&#10;VmKHQNJcKj5508HlPMxVgGxl5wTlrE8wNBnbqOr7Wy0LtJJND92wUlKT2X6gkAR4aN1ZjM/rt9Kg&#10;k1nLtvP0HyrI5B2/fsKDMm2ZzABJsTgKeRRIViUAJIuHQyDDUjj3I/V3akrqcaCQa2l97uiwDV94&#10;z5JSn+OATE0cFItTmyoFdSBPv+Fm6VGT9Tgg8SEBcvLqL58DMuihgw8ZAqkBLyDZvJWIbHHu2rFA&#10;5uVHUnrHdUvz1zwiW1/pkZJNBQqZGnEgi0eARCXxIwFyZZhFxfN6nKVkIZCYu4s203PW88mHQAoy&#10;gCT1UVgY0PUXBWRck5o+k3zIo0AS2Y5P3LRX8DvuC4z7XhTQ8ijreqtqZTZ7WZW6CJzHd7asko1Y&#10;ZGbI7m13NAA2HMj9tbpM2awGd9IjqTyfzUxnRnsFZEwm7KoeJ6iDUrasVZaPI9/0lp57R/d5TQIQ&#10;tMoI2oc0HEggRJFpI+L+pkxhIrCzwze9goe+OagdMDI4AZLO6SxovrtZ8+LyzKIG2QILfisOKMuo&#10;aDHJ/h/4kIDNRkIslWIjWjaDBUbgAzQKAmjXgUJyH1gBMidwKSAARA7+R+AHf5VOchQLsFyrqR9h&#10;ouecg4gZzJpFzFGA83pUzD2BDPyUzs3IX4vqx+R8IGaC4Dw2mC1qBp6fvGGLgpKOeHfkj+926jY7&#10;clMT2rinjJiw6EWESU+ZIYX4vs0d70efC8Bp9c8aRlZvUBROfSor/jNS36SujTnL2kaKvcevfOKJ&#10;/qMmq/uSOhh06embev6E/q9rrAxa3+m3PFiDSQqIocnKYt3E+DWZgH0CTn6UzNLM+CXrPfGqL2Ui&#10;/YC68Tf/K852eZQVk5VKHMxUTNaZGx+6D4nJGgCmMRbp0SRwWc+R5SRItwVgdeGGrv0zqywGG7Zy&#10;PmoKxHQWKMzd8Otu58YtP3XJRqSm+JI7B0UE7JaFahNwAkhgBFAUcvTyL731JJMOeciGJme6lDNp&#10;kXec7j5tGU1UdPYLFHLBUx98pwBJwQWF5ayLZN9PgLzb0QRL5F3fa0kC8gpmDlG654GkcxyqJ//r&#10;EMhlW5YP+W1Aci77JgJkXaZTUBf7MpD7Ukuez2vi71SlbnQWIMoKkBz4rCgkKRIApLfr/Gi3VWUK&#10;c5+I6f80kGv04Cn7NntZfUkAGaY4tgTGUSApq6Oih3PDip4QyCBnKSdfZnAIJJ3sJgUkahcCiToC&#10;pC8mFiAACaQhkDENdB5DFfFpueV5+diY3IAuiy+MaJIsaiKhLrhm82PdlpL/9yKQLMBmqVo4QbDw&#10;GiDHrnxuFf3orN4ASM8rJlgJwv6M+s0EJEUBAElecaH3/HNAcrBqASAzM10CjpYXgUL2n/lmIONj&#10;Vw+ADKpjsoKo54tfWGOZXGOQD0TtCOqEQJIrBByUbLH3M5u9+dEhkAAGlADJPiQOZLzfe+rQKJm+&#10;rChl6HOGCpmZpunyDb3msACUWTp92UZJpwhuigiOAlmaC5Z1Ya4eByS1rLUV+fgCkhUutHuc6jpl&#10;uXlNDEAo+PALqdYhVwuQLFNj6RX+5IrM+1vNqN1b1XhpJtyndx+S3ZYCIFl6JeURRGvNF4HcCICc&#10;PR7IBkDKNOVc/MTpETnwMk0pw/smIANftOMFBKxEcCAPFPKbgGRvDfbY4O//JQp5AGRWXyqbwQIk&#10;B7ABJAEdgOQ+EFJcznn8DYghkECEQh5t7QiQEzJhAAog8SWBkQMzmGgtIFMmRy0r/mZiutvPO7r6&#10;n+Vbafl/kWnN8NFpb9G5h7lO8Gyi12Kzg4dA4mezbpW6X9qdhO+HfkEEhwCSFo8AycLiQCEDIDFZ&#10;8SkZPLSkmLz2+UsKyUGRNEBmZ2UyJjWINTDbMsEGztJi4zggh30hbmmh9zkguz//uQOJKn4jkAIH&#10;kxOTNQQSpQsULwAyPnbBq3VIbWwKXiCjzM43cBWQPAcYeU56iubLAZAs02KnLIBEbQGSc9dlsmJG&#10;vwgkJitBneUhuSEyuz3CujJkrOMESNRv4uZJK2jCBkhgJHJKPSuTWAgki5MBMjp+2ReRh0CShmJC&#10;fIVlU1TdAMcdgQmQq43Sc0A+ubslE/SbFTIAsu61sJ1q1qaGu61dyRhVP8cBucd1dR+/lWVadK2j&#10;DSUKiYl6FMjtFtU3DT+Wp2RaRmcOgaQy538eyIp3ZYvP9DiMmKaARrAmVMgAyLIDyaaxQZsNFg8H&#10;QG5U6LU64QBQuQOQqCVArupHCIEMfcgmM6YUEFN3R+bKXj1hkzdOWlq+LAulARKAKAyoyixkyzxq&#10;g+kQCJB0iGdT3RX2+Zdp+gzIoOM7C6UTrFeUaQqQ1N1SKD96+TMp1XCgjgdAUp2TpvBAr82A6Mh/&#10;JMo6o8FFKRy1qa6M+l9QGKD3MnFdSkCljoBMC+LEmK/eOA7IqgZtbPR5IOkeHiokQGKy8jdgA2Ry&#10;NACyk6CQfNDmuz85Bsh+qVO3RUfOHwLJhq3ZiQu+2U5DEKKuXAMgiagmJy4GQAo6tqMrzV61sQtv&#10;OZCkQYJa2ABI9uAk7RECSbEAPuTy0NnDz1iNDHoUeVOT1qoUbvz6FzI7hz3/GALJQZUOEAInConJ&#10;GpO/DYyhyUoTagcSX82BPCgMCIFktQeBGCB7cnfbgzTsIvwSkOWMA0nwhjK7tgAFyNVaTo9RpfMy&#10;kLv4poKV6C0VJQy0B5TOCTSADCOGLwIZlQ9LMfr/SiD5PxHWlcmbHrgBSGB8EUgCOZzDhj8AiWkb&#10;Aom/CZCo4otA4gMSuQXIMMqKKRoAueiK6UBeP+nRy81qUKGD/wiUAEnQKxWZ9egpfYt2dP3bW0Wp&#10;44AtjHY5kGHkmQXk9B+iDSX9ZgFyWwr8rUBKIXPzAz4gPO2RnbU5+UOLfRdeArIeHXcgC4sCSCYr&#10;QK4JzMFz7/5KIAGXVRb5qateGBD6kKgjAR5uAyAvHcAamKhzXR/7cVTtDoEcPmcFN1kHdO0hS4+d&#10;s8Ezr/r/UVeez98oZggkwSJaRJaPATJUSFaRUBhA6VyokGFQh89I0IpF1RQFbMqS4bsck1VR0e8K&#10;kICIUgIhQFIYwN/4kKhlbPyKPVhPu0ru6DcnB8z+KS8o5DMgK9mEgwSQoQ8JkHf1/4d7Gx6Y2df/&#10;12uFQCEpcdtfs2Yp5UCuN/Jumu6tCUodANksZax6CGTTFZJyvFxs1tjOgPfhu00JyPV6kN/ckk9K&#10;md2DnZbF50Zkvk04kF51E5qsrOAQkBRS02gZyGjDCJT8DZB0jwNIer56lNWBLNnDnaoHWFC/UCGB&#10;cUeDGCDDNZGYqbGZbilpACTBHx6ntQfbDAAkgZzAZM0JyCUBeUZqOCcg8x61BVwWH9NNIK8vf62E&#10;GcuSLAEpkzU+1R0UJOg1OTBtgZcNinLReQ+AbWlC2QXIzZIl5gcF5E1jQ11Ws5Da2aixuDqiyWhE&#10;EM7o/dGXh3aS0w5kYWFQKhgEdCgOb+hIz6GQ/W6OopC0iZzrPnWgkJisAYyUwRE1TQjIPD1vNFms&#10;peV3piZs8Pw7GsBXD4BkbeOwgJSKHABJb1UUksGOQvafek0ABkuouGUlBg2kCgAp/8pN1viQgB1y&#10;dTwKZHhU5CcCSGH2mkO3IZiSI2ds6OwbDmgIJH+7Qo5dlA95U8o5ZnvFaavMX7exi29LTQEyMFnX&#10;PLIr/5J1lvo8AZCsAAHIDwOFlMlal29MYyu6BWxq0uV7GZXfXZWr4SDqdwwPrAqAJMADkESoYxNX&#10;vbvDvdW07dai7i4A8yvrUiKCBPeAcSswWdeadB9PaibGL2T51YYVU0RZh/3+vd11298M/MOtdtXq&#10;AnJHYDwUVLSPnB7pss0Wqz+kjKukR1iG1ZJfmbZKXiaUgCTFgd9KRQm7Dz+5LdU9SJNQake0ljI7&#10;fFJ8SJZqsZg5uTB2qJh0uONYY4FwSk50I6vrVgRP2fLLY572IIoKkHQuB0YCHxSzs1UBPtej3ZoA&#10;mfGADZChfACJmYfJh7Lg593bzFlqoccSc926Hr13glYbtPgIOgYAEDsmp/06neKCjWlQs48H/Xxo&#10;FQm4AEsHADZzDbYeCArU6csaneoKgJRK4b8CMIrJ9n7F+IwHcKjlRdk50ppwIuM3PLWDKtOLh9eh&#10;hC+zKFcgOumP0bGOyYUZHNO0IwVkALCyo6kjIxhZIN1KTno1yWp6yuZ7MFkpDCDtQU0q/VbHHEry&#10;ihm9Vx6jbyr+1MC5t6VAbNYqP1Mg0aaRwVxZHvSgTmFePqdUhYAJUVZWbwDVIWRSvdoyBQc3LSX/&#10;iqKBDqmM9KhNX3v/0GTlXOCrS/HKizcF5GkvAuDx7ey4xQZP2eiFtx1EzgdG/m6s9LgpTGneut7v&#10;rgAj8ENJnreAlE9JRJV0Bn5xfq5LQLK5a9D5jkDO5PVPLDJ43hP89Zi+X1kJLKimVUdFtyNXPjX2&#10;TSHtAZShyQqQmKy07/B+OvLBo5MslKBFp343nc85KKkDidJgit6WGRkqZDktyDoBkI9ubwrIJQfy&#10;7g6dBdblH9LDlTQHPVw10AQkC5kxbWfHery29RuBFHAs30IRI1MyU6jUubXuQaXjgGTVCECijqgk&#10;bfWPAsm26gC5XtdglVIAITCiks+ADNTxKJBsE8BgbmrQASSQhUAGChl0DdhpsjtWTgAQROnS3wx+&#10;zWyCDyiBCiAxEQE5BHLcgZxyWILNdrhuAGQuQpQ15vePAkmACHiAkevgY66xmsSBHD0Akhxsyfcl&#10;WRi55lYAudYQSCqGAJLcIxPGlj4PASJ8HDrOsWQKEwkgWXGQmQ+AbB4AuabDgez9/y+Q9Eul8Dw1&#10;FgCJQqJ6k1fee0khyUMWpXAASc6R/wHkct8XDuSqzFcU8tuAJDUSAkkda0evRd4RIAvz3W6CY3YT&#10;xOGYuvGpfNaLAnLWo8cA6b1bS4sCbsgnPL5XVv+HQBLsobAcIFmWxcatMY21uL6/O2uUWaY92BN0&#10;FJBCUhhALpJIaxhl7dRpXCU/qkOg5hmQS9NDhwp5HJC0kqRCZ36iz3aYxQ+A3D8wW+sCslqQsgg4&#10;8oqo5NLkgFebACT1rmEx+nNACj6AZF+LlelBN1fvbtWfA5LAELdsInsckBSXh0AGlToCUn8/cCDn&#10;PMeIT4jZGviQmH4BkNuNmCDMWm55wFamZNquZx1IYAJKgEQJQ5+N/zmQPac9+kqTLLoDhEBiSr4I&#10;5HT/+UMg6VYAjGE0F4Vk/0mApFE1yg6QuciYzQ9d8c9IlwQmB16nnQ9MViqVgHRbn4vg0uTNk5aU&#10;HwyQwBgCmZX/SGc6gATGEMiF3jMe4AE8zNMAzCNA4hMe7Kf4Pw2kDnrmAGRCPmQI5Jr8yPFL7+j9&#10;fPISkHn5gABZXpBfmBYYAnKp+zOZoe/IlA4itKgpUH4bkPRkfRHIoqwhOhp0ZL4CIyo5ffMzfZbL&#10;DiTLxACSHqwsOM4v9PmEx3cKkOQiNwQkOUjqWDkwWVFD9t9MTGtiX6NMM2Xr+m3w3YHSV3tQboXJ&#10;ChC3ttrWll9YTEp2jwDJjsIACYz35UPe3uo4kNudmten7qyWdG7L8mz9PTVge94loK6BIzP0AEgU&#10;sqrDgUQN5SsujPd5AYCXf0kdeQ+HQNLDVUACL0AW5Guy0QwBnVAh6XKHqYpCrlKZovfBAA19SGBk&#10;sN6SShHQYTAT1AFIfEqirBSQAyR+HoEdwMS8ZO8RzMfNGtvVZawQHbKIbP9bq0GxOSAFUGYF5IwD&#10;yWP78itXNWuO95xyKACFPR+BJQQys4gPGSTuOQCSgBFABjtssf9JsD5zVecVYtPeMjMEkgMFnOm/&#10;5J+Pz8zkwGsQ1GE79RBI1B5TmMQ1KQsqSIjqMZt3BGduccjSACnoUMiN7IzN957ywA5VO98I5P+E&#10;QvafflWQ9DpkQMNB0TdAxkcuCEiBkxyR2TogxXtL5vNnDtgzeKWmMlVjo2fdlwRIzNuFrk9s4vJ7&#10;nvJ4HshemcKATgVQACQgU/fKvh4ASUQVk5WkP0BisvLZyLVyi0Im9fvTVa4k/5GD1o20fMzMdPtu&#10;YUx2wAiURFrJR6KOqCTFA6jkIZDrObujcbSp34b8pSvkbqtotayczUMgO9aqsh2bZLcNkCxQ3hRo&#10;iwJt8DkgUUmgDRUSILOChoqeW1IwB1LmKkDuyh+tSx1rALkuk1OKTNOpudEer1kFyHDd5MtA1h1I&#10;SsLmRroFh4AWpCGQ7HocAsnmOEAIjN8GZLC1utRXA5lIKEAyaJ8Biem35IGVDTayWZMKJka9ZeQt&#10;+mgeAMnBtgRA9jKQ8m/ky74MpPy2F4CcGbjgqReA5DXDQBIma6e4ciyQLHJmGztMYoDkOrwGaY/k&#10;3DMgMaM3Kstea0nTZICkVItB0pZJmv9GIOkiJ8DcVA3M1v9fA4nvBpDUuW7Ip2tJNQnSRPq/cMB4&#10;zlEgkxOCV0rHddaTw7bY/an7nM+A7DsC5GWrSslo6RgCOXT+DQdyuzj1EpCpSdIelM7RelKm83W6&#10;C1xzIFFHDhZnA2RagFEYAICYq/iRIZCoI+oHjCgkJmtSAAPkXY0jzsH/jGkMSiHZHGfR7kix2GiH&#10;ZH6rktcAl0IKyDvbALklIFFIDXABGZqsHDurdfmNcQFUdCDTMitZD3mHgnABtr/ObcvPI+WB2bqr&#10;x+8LMKKpMwKsIYVmzeUtKSSRWZ632SLSG/P6V09l6HqlxJwtjHVLIel4R90rOUvWAUqhBCR1nCgk&#10;ADIYSXsApPtX9FY9MFnDtAcrQO5tVjwiyu7I5BPdhxQEmK0ASVCHwAor+csyT+ZHLul5QbI9BBKF&#10;BEiCOkCBmbmuH2lMCpmLjLhyUTWDiUpXdHxIfDyUj/tcAyADhVzRdWZ9QmBy4H0AZF4ma2JeKiCz&#10;fE/mNwfm8GTveTeJQ4XkNRpp8pBDVlgGSEzwIK/KagSKn48qZEPAFTSDY7LS84UBtimTDJN1+uYX&#10;DiTqCJR+C5B0L5DpSy3rBuqRDIAkSc+KeyKsHIdAjgOkfNQo9aZEWYPkPUGV51RPR0ZmYpRaVpms&#10;KCRADp97w5b7Tzh0DZmqHPicBfmOAMl1WMEBkCjkzPWPpJjkPIMILqDjn6Yn5Jsu9uo1ZWYKyOL8&#10;DRukdE4+5ibrIzUBcGCeUllEbS4NuTBhuZ249rFU87pHoouLA1ZZkYLr7x391kA203MmqM4RkCik&#10;V+vooLAckxQgCeyw9jU102X3ZHXRZZ5I7MCFD23wwkf2ykazZqnlWdtnFf52UAjQLrOyHx+SWtZV&#10;e3xnx/u0RGbGXgKS1EiZ5seCgkZZLEymY8D9vUBxicQ+AzfhqQ8UkJYhVPdQ1UOqhEguuUlKwshx&#10;bjbYEi9qa9WsA0h7R4IxbPiD/0RDLFIeFFlvkSKR7+rNkgXkPQFJMIWt7tx/1IAluAGMYdqD1pOo&#10;zP0tWl+suNIwcPdoaiyfkcgqvhw1rlTt0KeHvjZzwxf9HFQwjJrSXRwfshEm4mUibtaiNtZ1UqZz&#10;sLMWeUkUkebHNU0e2aUxQRr1awDf7OBFb9MRmJw0cmYbu5z/r6Pz8rI84lK9Lfmr+/Jz91ZznmoB&#10;SBQYIFFDXqOh7yKuyTMXCYI667omHdLD5UEACYxAySLloj5jcqo7GGApQvzzrpBT1z93HxKzNQTS&#10;V29IHZMamA09Ri0r+cXB8+/KnzsvpZF/epCH5KiuDPrAZjsAVuqT7yvMXHUgQ98P9cLHq+uWpVmx&#10;4cBkJSXSkXKOXXjbo6dr8UFrRgSkDkBlSwAaVJFjRAUJAM3d+Mhmrn3k+c2wCqgh378R6dckctnX&#10;OaKEpDGoVR04F5is61laQPK+SXOwHrLPFZI9PgCUxslTNz6x3BzBrynf+Lau7xCfEQAX9PvNy+0g&#10;kIPJCmQAyUGag2odTFaAnBW42dkue7RJx8EVz0PynV77/C17ZafTFEBTtqNBfpst4bZaAlIqcgyQ&#10;S9OjvxaQHAR4QiAxb58BKRNKpiz5TcAMgaQzASC+DCQ7YP0KIBsvACkIMQsTs+yWpc+lwburQQuQ&#10;YVAHIPmbXZsxJ6f6Lnpk04M1TdIeAZAk8HkctUItAyBlluq8EEjSHkeBxGfbqkfdh8wvDzsoAAmA&#10;pDqoNQ2BJNDDddi6DiB5LxQY8BgTiUdNCy8CmfeDrfSOA7KZicgkYl/IZ0DuSIUZMEeBZDBVBRgK&#10;CZDVKAohIPNzDuT0DZpczfjxMpA39LfURECSX2S1BwuUQyDDFR90mDsEUmoVAHnFTdajQBKkQcUI&#10;pCR0HVZ70Hd1VbCMX3zH4kPyZxNSyAMgmzqX6GoIJJFUB/L6hzYr0zKskQ3L8hqRvueApPIGINnE&#10;h30gjwIZ7g+JDwmIAMnnIKhTlA/KdweQpDiY1BxITXaLgvIokKgl33V+rs+BRCE5ZuSb53X9J9uy&#10;3Boa4/l59z1Hr35ur9zaWLXl2TFbl9mFSgJRuyo/K/M8kLn4ki1MBmkPDgI6AAlwAEkTLExWYExG&#10;JgXkql+L8wAScDFZqdYJKoDwPyuHQFLl44UER4D0jXlq+W8FkoNlVyy/ahelKgdBHbqWs2QpWHol&#10;008DmTRHaLL6hrBSSxLqdI2b7r+owSxfkX04BOSOgMSnBEhuMWXx7eaHLwlu1CvIH3KwLUEIJPfx&#10;Qbf1RU/0ntbzRxwsTNZVmZ5ASADITdYjQM6z2vwASODF/OS9879nQAY+JAurOY4Dcl1AtrLLlpwN&#10;gMScXtM1eV/4kKxoZ9YOgazIj8wvBUDiUz4zWU/ZzE02VA16j4bbxdV1DkCyU1NDCrguc47ictZD&#10;At5RIDHzKhrICT1eEpCYj6zAyE9f9ihrWAD+IpDJsctWZ4GywAkVMjly1k1SQKwvyc3RQf6RoE4I&#10;JFU2swJy/uYn+lt+r0CkLC9QyX5Lycd9USEBsinl3aAwQEA2dD69cvAhSXvwOQCS+zNdn7sJXpPZ&#10;Ts1qWZYFIAHhbO9Z/26B8yiQLGcrzONrzhw2v5qi5lWf7+GGfstmTNeY1TFvJbk3r9zd3hRoQ4JQ&#10;/tdGsJB4FSAPFBL4ADIbW7T5iaGXgOSWxlWrtfRzQJKTDBL9xwOJaYyfCJDUvbLukiDQbocWHo3n&#10;gKQs7FcBybIsgGTx7oOtigdYIuM3fVAT9MBXC4Mh1fSCKyRBHoCkryomK76kF5cLOM//HQAZpiFI&#10;1h8HZLgrMj5koJoAGXMgWa7FaoujQHIuQJLAPw5IzuU98zmAbU2qSkArId/cgzpSxz29z+NM1m8E&#10;Uq8RDpoQSEyvsj4fUVYgC4Fkv4o5+ZDHAUmzXwdyGh9SE7nUpLkyZMNHgMRUDRXyEMhF/c4k+g+A&#10;HDzz+ktAUhgABKQ9vLu4TFYAHJFZ+U1ARkfOHAFy2Gauvm8L3Z958IjSPGAESq6XHL+o96GJQdcl&#10;+ETxOEDiQwIk/mMIJD4vCsmkwn3e10zXZ/r8w66MAEndKgrI90lAh4DZi0CijPiQFO2Tg2T1x8T1&#10;L+QeDNmdDgsL9HvrO6bCh95Krzzc27bZsX5jn8jdAyDXakFx+VEgM9EFmxsf1P1VP14EknaSR4Gk&#10;agcgKTAPgSTKCpDkGvkfS7VCIO/iU8qEPQokC5836lLIXwEkNa2HQLZZdFxxOJbGbjiQ7K3Brsgh&#10;kMDIsS0gabhM53FMVtINAIlJSmCHiCdAtmVSACS1pwR1dhzIZ0GdF4EMCgviNtknX+HAhwQyzEmA&#10;pIcrecIQSK5xFEj8SAAL+gEV9N5T+uwLllx4BuSuIC8cB6Se38rSXHlU5jJVRgAdAEnQYeUFIEua&#10;5XMLrIcMgKQR0yGQXb8OkJNSn0GZrM8DGR4BkJdfApLIKSA9D2SQanAfUiYd5wPfsOBNDJ95HkiZ&#10;rfiiKy8AOS0gl3q/8H6uR4EsC7DE2DMgUUiAZFetUCEDIAd1O+7R3uTkFTdZUfzE+GWv1KkLSLYA&#10;AEgOvksOcryJyZsO41Egia4CJMvaAJJ61jGZps3kuNex7tdXdJ5+j/ik4F6wV+7f3bfJITamWdSP&#10;XxZADWtKlYopXVh+X1Cpsy0gF21WQN7eka+3vWZ7mx2ZuAJtvW1lwduppgRZw2FMLU+5QgI3+4Qc&#10;9SHblZybsigkEdTZsT4vROc+PiVQ3tmSejZLVj1IexBRpVoHs40lWLQA8YZVUkMOKo1Y5NwqJTxo&#10;w+AkMDI/fNXNxVAhQx8SheTAZKWkjqDNdP8FV8Bg3w75kERKy7TmGPcCgbA+dW7oov4X9G4l4EIg&#10;CKgwQ4me4iOGKjkpRSL1Qr0rgaNOgaR/sI1AYnbAIeW5ALg4ek3H9UPF5DPQD4iWlhv6bukMkF4a&#10;90qdHQHuQZ2DKCsg4ivjv/LcVj4q4MctJyDxOTd4n/JrZ3vPWUTgb+hzACPtPCr6fDlNGvHJLjfB&#10;GqzgoCta32mbuXHC/UcircAIlOxPAZDpmS4HklpWFHLo/LsOJOYdqQLUMQByUEBetYpMNLYGIMpK&#10;6/9BgYCJuirzsbHc57WsVZmTXCM+gg/Z4wpZXbjp8NIKEuiCKGuvXrPPslOXXSGBeVX/w8ecuPiu&#10;xYZoksyyMNo/0olgUNfr8n447DFJWgaFZDUHQFKp88yHlIkrIL1iaAKFJFo8Zkv9Z21WExR+M2qW&#10;Xxjw7ytUSIBkcXLY8BgzlqOm77e4MOQFAnc1bjY0uY9e/si/53vr7Bsas47+V/e64hkB+fCOgOyz&#10;cmTG7lHuJiBrAoQgTgjkw1tbbrLOyWS9tb1u+1sAuerHznrH232w9wdpE9IeHAR1yCvSBR0gqeih&#10;C0EIZLhU60UgOfhfkPYgWASQDc9bstqBQgJagFB/u02zJx0sSQLIdlkgAKQGJ0DODV1x9QDIHSlF&#10;mPYARvxITNbbUhtW6ZOYp2InLC7neahNWDTONUiDEHwBxiBXKZ/g4JZV+hyABxScEwKJP8jjPB//&#10;kGvSNzYEktdBzZlAQsUEMMr6AJIdu44CuS3AAbKkWZVF0KF5Gyp2Sz5nSudmBeSmJqJNvZftZko+&#10;5HlbGrqsgRIRkBoAArKma9CdIKbZne3X6hp8DmT/GZuWaQWQLFj2gI5gJKdGmR0bjhJlXU1NuA85&#10;eO4dhylMomPqPQPymoAMlldhSqbJQ556XRDKt8K0lX9Xl0kJhCgRJmvQwmPkAEgppHxFIqnARzE4&#10;qpqevHgIJLB29P/R829Zauy8F4tzPgf/Q0WPAkknuRDImq61JqV+DsgZUjvykzUJ8dnJybLjM6me&#10;EEhuAZIDIHmMbQEAEnVEJasrY4dA3pPlRQ5z5NIHAjAAcq8ZLMfLsWdnas5eefT4nqBg+c2E3WoA&#10;S93qAHlEIQEyFz8KZADjIZBSyLYGDY2SKQxAJTFf9zf+x4Dkb8zZEEhK7I4CeetbgMQMBcgAngBI&#10;TNYdQQGAR4GkIxsFAwAIkARtWMkBZKgaoJDrA0iUFqgwLQEwUMgAyM3qcUCmZAaf81xokB+MvgQk&#10;91FH/oc6zg5e9r95/otAVlJLDiRbyqOQYZSVNiGYtahpUAAQM7q+U4ifkQ95FMh5WQGR4SvfCGQB&#10;IKVuoUJOXfvczVUGpAPpCjkaADnXo8EpnxM1XB6ygbPfAuT4NSsvUhQeFAY8A1KPEQEFSP0NkDTK&#10;CqKsUkiZqJX5GzYkkzU5ds7BciAF0LcBSafz44A8zod8EUh8SBQeIDNs06BJiAgzPYZWZB2FQHpl&#10;jW5RR4osJmRNEHkNgUQdAbKyPOpAko8ESAovRi5/aC353rc7pMjivtxuRe4K3eVf+fLLR7Y4NaYv&#10;eVi2r8w6DfSGTEmAxIfET3ywv2n5gyhrqI67G1LAIwrZlP8GkGxNF1sYc7CDQvEgDwmQpbT8G/ch&#10;g6BOCKQn/w/SIBz4l4AIkIAJfKhkdmXG5scwWQMgQ5OVip16Xgp0oJAPZO6hPhReA0OQ9kBZguIA&#10;YCT1EQCpxzRLkZgnrfFwO2zPEezZQfoE3xCzkPtU9LCwmOQ/IPNcgMRkDYAMIpoADZDs3x8CCYxH&#10;gQR0HkcVAZJIL+8bqChuoGMeQHoXgMyyA8Z6R9QxiLJO2nj3WVdIgAxUPSaFjHkAKLU4ZluyDLb0&#10;XjdlWh8F0ptcCUhyaawHjQrI/IFCruc18cn/nbz62XNAMjDxMylQD4AcPQBy8DkgGdAAidlajgx4&#10;YYADKSVl+VVKvlzfiVc90IJ/B4wOpO6TOjkEUuCUZq/ZwOnXLD1x4RAsDiAESKKswBkC6QEgPXYs&#10;kBPH+5AAST9WallDILMHQNIRgAOFZKt1gGSZVLCgWxOexgLmP3WsPH6LCfrAXOVg/SlHsBYy6T46&#10;QHY06d0SoDv1mAO5pLFK791XvvrqsUXnp2xllCUoMQFZtYZgwIfcFkQEbRzIRMQWpkYOYTwEUrcA&#10;2dBzUcVyJuKVOnvrQYCIJVwAudmqHAAplVpvOHQvAhmYuEwCQVPlckYOr4AEQIDMLE87kMCIar4I&#10;ZEdK4iargAxVBzhQt+OB1OSg/9FoCiDpc8NCZIDkeYBC+iQEksdYN4lpC5CBkgZKeRRIfDkCOagu&#10;xQkACWTABpCoLl3xiASHisjkgT9IDpLHngFZsjVNNOxdApDASbc8tkEoa7IASK7PuewTwqTR1m9B&#10;isSDQAdA4keGQG6V5G8LSFSyLihDIAtLA1LM0UMgJ66yRfmLQD6vkKtSQ3xIWnhgbnpLDw1ogiHf&#10;BiRNroAOhXwJSPchWdA8bMXpKw5kduqSV+oQmeUAMIAkD0lBgQMpn3FY/ibm7a8C8miUtSq4nwEZ&#10;BHHwIQGSRcgcKGTQfX3cfccQSFSQqCtrIbnFh+Sx0Gxl/SlAEl0FSGpfR6985ECikGys1JRbwFpY&#10;9u585euvn1h8cUa+RZfsXPmNaxUHEoVE1Q4VUkAuTo06iDvrbT8OgZTJyjpIgAx771Dbij/6IpAU&#10;BgDei0CS9giBBGTM2BBISuwAMFTIXwUk/lSoOgz224JuD6AE4FEg2ZYA0FAz4KHPDQXdwMbzQiAB&#10;h8EOaHQNwLT1AgIHMmiIRZQVKEMgSXUQKKI4gfvHAcm1eSwEErhC1XxOIQUkWwcAZKcUcxjZuaum&#10;iWKiW+aZnh9GWZk0OqW4xfQbUGq37RORFFoqDpDLI1ePB3LihhUWAyA3AFI+5ItAEtjBZE1qoNLk&#10;Ch+SoA6gfSuQY1e9YwA7IodA0sKDFR3PASkI2R8kLAxgtUdh6rINnHrVtwZ4DkgdIZCHCvlrAHlc&#10;HjIEsi0TmR2SAyCp1w2AZKMgUkBssx4CSQCHSDXgoYzUonI/7FoeApmfH3Agg8XJ+h0TNBv7yNqy&#10;JO6uZRzITn7ec8GxyV4B+dUjy6aiNiOFZBnUTrviMBRTumATqNpBUAcfUr7m/gYJf+DpGEUFu2tt&#10;gQOQMbsjyFpF+rfKTGszaJq2JbN3TyqL+UugqFWW/3NgslIQQIc6zNMQSLqccxsCCaxslU6byIT8&#10;osXJPru9KWil5NstIqws82LfyYj3jvXi8u2K912dJUiCQkpRtj2o80whAx9SMGoQ3+qk3TdEIanI&#10;8e7hgmgNU1SDtqhBi9+2Iyh9W3OBC4ihHxn4kDSuYtFxYLKiWuQ2AQ9QeBz4OCggAFTK+0Kfc2Wy&#10;24avnxDsqOaylLrihy8H03up55Zkgg5bp7ziQHI0cgs21nvGVnX+vS2Z2pok2BGaOl3UMb00Frxv&#10;Pb6pgRLWsjJgqDChc0CD1MdKkOwvafAxg9NrlXV/tIIMUx6oI0fQMUCD1aOs4x7U8Tzkhfc8ZQGQ&#10;+I7AyFGUMrK6oXgA5Hpy1OJDZ63rs58dtu3glq3iygIUIJMUgQvQjgBhq7jeU7+Qml3R9eS3CZ6K&#10;4GJxclJmrCskPmQcX7TX/c2UfMV1b2Q8rPc86Aeb57ANAECikAR1aIY8eP5tXVNjMBvUsvKeMVHT&#10;UzfcRMWHBESqlgCTSagkeLyPrb67bf0eJPRH5W+jdPiEh0Edfc+kRgj2YMpSNtfQxDZy+RNbzc94&#10;P52dKrtezXnFVEZjwoEsFgTGhJ6YEJAtmXtSLoBcb5SeA3JmtF8gsJCZqpqOH7urmKkAyX6LLW9O&#10;BZA78s8cSKks1TwAicpSy0oekkodOtMdBRJ1/CYg6UoX04x/PJA1q6QBUpD4YuuyNfJ6vzLPNuQ7&#10;4W9tCRBgPArkVuMZkHQlB0jPQwJk8wBIKUkhrplQKsPgBkjqW0MgKasDStSOgnYAA0hUESAB7UUg&#10;CeZgyqKUoUIC6NC1L3SdqQMg6fdD2R+qnhGQC5ZclH+j/wEjn6mlH3y8/6xuF+3ulqyFtt5zbUWg&#10;RnztZDoyegjklgbK/EBQOrdRCAIRHABZdiA1yCPD7uOs6kiMXbbRSx95yiMMbLCHBb1YwzaQAEkA&#10;JwSS2k+S6AxqoOQoCMToiCa7I0DGBs84kKjisUDKF2WnYoBKTJy3HgGZm70q9ZKKHgBZehFIqWA9&#10;0uNAssV50Fk8MEE5jgIZRlkBcujCO/4/7qPsbHdAa8e0PmMYZcVUxWTlcTYPKh4CSWF51O+PCEg6&#10;BO4KOvKQBHs23WQdsNwBkKgnZi57rKwXZj0PuVVe9MKAemxCyjtqr9jXj60sSOblHxJJ3WoUHUjU&#10;DCBDH5K0x/RIvwN4Z2vdYdyTOnKf/jsASckbi53ZA4RVCQCJqUpRAGACJGsiw0qdUCFDHxIgKac7&#10;CiSwhgoZnRu2hQmZrBQFyEelReRRIFHnHSkzQLaKEZuVebYu34mI5DYmp3xIVPHQZG1kvhHILR08&#10;tyIVyevL2hKgDG4WEdObNfQhWQkClFX9OCGQAIZCEqShWohgC49jroZAEn1FUXmM87k/ePVzqSbX&#10;iMhUpcCBlStMImn/PGnNxCh/WDq3Wlm2qcELVtMPCpBbzYQ/dhyQ2/oftZbsXxhGBn3FBwqpgZAg&#10;DxkCKYXE/By+8IGbqQ4jtzpaMssOgUwES5NaAjJMezigAhGzjyMA8lIApMxYakxjUsiwDWQIJP5k&#10;ab7LfUiuAyStBNubn3MgC/OUsT1TyBeBxDSlrUcI5KqARAm/CUgUkR2SB8695Y+tZwF4VNAPO3io&#10;Y3a6yycjwKSdiQd4dL8gS4XdwjD7AbKgiRKFXNVER5BmW78B3zHFAERjUUlg5CAyS83qRnHey+a4&#10;bWGFyArjeq+YPbFGrWBLc+OCbl4w5g+BXKsXnwNyarhPPhsdxgMggZGjmk16Y2SWT7Fxa1T+y6r8&#10;HkzYjabAWa07kNTDBkAGq0pa5bT7kEDHfdTxVwE5P97jQHIcD6TUVqYeph1AruoLo8wsBJIDGEMg&#10;KTo/FkiirFLXWnbectFx/5vqmLh8B9YtPgOSKOnLCgmEMwOX3I8FTkAMgeT2KJCcz7rJAfkhqG9Y&#10;OwuQ7DeyI3Xmc2QEDu8HGJlkNvTjzwxf0oQxdgTI4xVyp5X0vQupZ2WwhF0DiLKy2oMqk5IGYggk&#10;SXGAZBACY1gY8DyQo4dA4kPGBfH/CJDAyHKrF4GkgoYoKkAWFyhmD4AERg7M2f8eIOkidxTIYLVH&#10;ACSKSnMugMQ0TY4HGwTx+aP6jj3loe+5qvsACJA0NwZIOvYB5HpJviO7Xx8AyZIrgj+U2LE+EiD5&#10;m4gsW9HdasndKS34FvUA6ZU6ANmWr7iyMGXZ6JytlrK24UBGjgGy17Zadbu7veFAAqcDmQNImYYb&#10;dTcj2ZuQ5DRArjfKDiRKyTUonwv7vb4MZMWBRCkBkvWQBHVCIFdmhw6ArDiQwEgPV4DE/2U/kBBI&#10;BvDc6DUHk+VKDqTM6KNAktMDnG8CclMHpiJArkktATKpGY/ADkCS9giARCGfBxIzlbwiwRoUEPBC&#10;IDnoaACQqCXnY772XfpEoA44kFwfIH2Rsv5e14TA+0CxgZFjUxMCQKYEUgjkGi0FjwOynTSqdOga&#10;EAKJD+RpDw2SxARAyiQ+ADI9ed2BRC3CgE5N51EK9qLJCpB0LieHiMkaAnmcyRoCSVCH0rYQSAI8&#10;NCeOjV7ykjUAahwA2X3y5w7gtwH565isLwIZRlmJvNK6AyBpflzWbwCQ7EcCkKhjYuyqvodxPX9I&#10;PuGgA0lzY3xIOvaNXP3MgdzShLhdjnje0YHUBE55IusjMVt5Lj14d6pLdltAsiVd2xVS37smWwdy&#10;VeoVXZq2zMqcdUpE5LJuXh4FklpWSuyOAsnfAFnLpwIgZYruChBC7o3ssgYJQJbcfwRIFBIgwz1D&#10;AHJuvP8QSGCkU8BLQK4JyO2GLc8M2txY96FCHgUShWzqPWy38g4k/h9AYurtsuhY4GGuoorASF3s&#10;twFJ3g4g8UUBwZV2lUZXg576+CYggQ0ASbUAJMUJ3A+LAgCWg54/AEmaA3+T5wMkG/8EDZSJnBbt&#10;kcxvFHJTJjOmc0mmMe8DIDGrATI213voQ65rhm7kXwZyV/9bHr3iFSVhdQlwYbIW5APFx288A1Iz&#10;dnb6po1c/NDVgkodgKQxMAuUfx0gOchF0i7yvxfIVAhkbEDPPeMKWV7i9Qb+lwHJ/8M8ZAgkS6+q&#10;y4MCsd8B5LMTZSUHidmKb30IpCAEIBQSf3KYnK2A3BCMYWEAQBKNJQqLXwmQmLAUou/WIkEtayPq&#10;7kOwlGsWH/KJrXc02BdnLHNgUq5Wc1ZKB1U1IZCYsJNDPbbdbjiQ+I/8zW0tn/bUB8EaIqix2VEr&#10;JyTJ61UBVhRoZYeNNiAUrYc+JNDNTww4dKRBMGuBF5+T1yZN4n6sACUPSQ/XqaEb8lVpDVJz8zgM&#10;7JSSizLnVjR42eWq6OmBmSEBWdAXsc6ayYwDCJQsvaKLG5u/7q0SNMo6vFmZhMBMAAcYn1NIAY5C&#10;khqZF7xACDR0GqfTQC0158XcdHwDMFIpLDrGj+Q+EAIlwZ22wEwtyGdfERBSM95HLbNg/Vc+twT7&#10;KOoHor8P6kihAh3zNvTe81HBE5v2z0CRPGY07zuq2Zo0CPDh99JTJ7c8IbUdkbUTtLQk18pqhMmb&#10;p3xm58BMCku7ADKnyYCwPJFWFtAOnX/fFTKMtOJP0f4wMXnNl1/V9ZjnJ/X40IX3fIEygAbBEczF&#10;YVcZ/DFaeLDYl4EfHTkn1XvV4QCW2gpNj+k4Rxe5CwLl+gE4A7Y0cMJ6T7/qIHI/9B8BlL06KIcr&#10;CyiuQyAIxaOVCMDxGFACIEDyeAgkQRyA7D39uhUp08tNeVURzatymuDi+q7KmoAKC302deNzPdbj&#10;30tFiokiEhHlO9zXb8D90WtfuGWzKXOVtBI7J9P7lu3fj+Yh6cMz13tKyrjoPiQKSVtOrJVDIDdX&#10;mwdALlu9mPL8YFjmRoQUICkUQCG/CciSAxm04EgsyGGOzel/KB5AopIVQb30EpDPK+S3AKlrO5CD&#10;3wxkVT7ntoDcXy08ByRt9n8VkLMa2PhoIZAM9qNAopAM+LJUinpWgAHILSlSsHWdHPgIihdsuBMA&#10;eekbgaQ/TlbQHAKp99R/5QtLyD+lsRaR1tBkvb1OA+S0wwiUruwdIE06kCszAZCeb5QaAyR9X9Pz&#10;UgK97o6UFEWPjl23qSNAkoN8Hkip2FEgzx0PZPwYIEcuvv8SkChkUdc8DsieU685HPUoqtfnf5P7&#10;I8pKUh6ACOpEBk9KxV77ViBRuP9ZINfoEhChYBxztMeBBE5qdqdufuFg8t2EQHIcC6SrY0RALv5a&#10;QG5XZDkdABkEdQByrWXRiAZUckVAJgWDBp6ADNYuBkACB0EdzFSCOiGQmK71QsaBpFcOfmQ6ojey&#10;jGkVALkpSPAPSaUAJD4kisjrhD4kUdZvBrIqIOsO5OTAdYeRAxgJ7PA6AFnJaHZqyr8SkFS0hPtJ&#10;AiQgHgXSTVYNcoAENAJAIZBEVFFEbolqZjVo23QZ13lEU6nq4csHSGDkoAsArR1DExQg6dMDkPiI&#10;IZB+ewyQ9WzEBq5+4QEjgOT6mKwOpBSf984kktFr8NnwhZ8BSbEEk1MwkTAp8F4o28OEZkUKWxhQ&#10;FMCmPphawQ7KkzKVZAZrwBwFErM1JyAHz/3SzbZfF0hgchNW/mMIZIEdkWUqUxvKqnuAZMMaQAAO&#10;1DEEkqhnCGSNpVOpEW/z2H/2dQcRH/JYhdRzjwJJNPWbgARe7oc+JO+jxEoUve+yJgxUkYZVtMsE&#10;SArjZ7pP+uNHgcRsBchdjRP8ybHrJ3wS9fGg3w4g2a4hM913AGRQGEBjrFldb1dA3m7FA4XMHGye&#10;qwnSgdxab1siumgFAYBCHgUSOOgyx/3pkeOBDBVyR0oGkAUW0y6Mu3JtSR03CKYATXrFr4OPCJD4&#10;kGEe8r8XSB57Cci0ZqeGVB310CCfG7nhAx4gGcAhkDx26EMeAZK0wlEgGeCACJCAyf26zMnpvnPu&#10;55GHDH8EdpwCAiptAJLSOYoNgl49AZDA6rfy8UjcAySTA++1kVu2wWsnvNEVuUiuH6Y+KGzgvfKe&#10;SfbTMQ/FD4Fcnu5xIHnfR4Ek14nfyjIx9hBhpcd09xlbl18cAslRXhx5Hsg0QHbbwNn3DoF0GJdH&#10;zLeXOwbI0UvsLnxRIIT5vAOFlA8JkNSGBpCN2kLfCQcHSNxc1S0HecEQSJSTYm98SIAEQIDk9jgg&#10;gYxrETX9JoUM1TQEktUePjEIxJbecwhkUv5imt9hZdiWBs9L0U7733w3LD8DSCKtTGwEdfAhx2+c&#10;9P1bHEgUUt8xe6hkZb0cBRKlne76QkAuyYcMgCSogw/Jb+FBne2NjqXiEStm4tYoSRV0AANJfCKk&#10;IZAzowO22ZT5eADkjoCkWicEErOUPT/KqYjnIoEFc3WtDpBVD9JQRMDf1KserdQJgCQP+TKQ7PcB&#10;hGw7cBTIIO1xFEipTT3wrxiw86Ns8LrkQFIQwGOA+QzIjKspQFJEAJB3tzSJaGATnQXAMN2A6crj&#10;rfyCTfackdotOJCAw7rJEMiGfEEApHSOQFEIJEr1PJAjrnYslAbIZn7lEMiyZkuuTw4SldzvEFGV&#10;FaL3TLAmUFXU8BmQBHpCIPFjMZ/DFSWkZSheWBi4qNn+rLEeEvOIAcCGrZUlFuCGQNI1gFb6z4AM&#10;iwM8Dxc7Hsixyx8eBnWOAsnzE6OyPqZvOJCkIma7P3NwUDQgAqgQyMjgWZ173R+nMGB56JSgedUh&#10;pDDgKJDZmavPmaG/DpAsv+Jx/h8CWVmm4fGIYJSErLYvAAAVkklEQVTJKiBjY3q/WCqafGZ7Ttl8&#10;3xlviNyIjx4CSXUOQOIv0rFvQq4Amyltaizw/QLkagjkUmCy3mnGPeo8dfNzV8igUucZkFgrAvKp&#10;bW20LS0gK7mkB3VCIPk7BJLFxTMj/YdAUjKHQgJkvZgVzPrRHciG/KGoLU8NuoJtrz4Dkl2VARsl&#10;DIEMNuYpeKXOrwPkRP81/5sjzEMCZ1FAMhEAJAqJEgIkS60AkscA8nmFZKFvoJC/Ckjyf/54YdHX&#10;ObKY+UUgaVwVAknaYwET8QUg/fYASNQOIFnBga87dP2kFx6EQN5ZC4EM1J3ocGJeUBxAvCF/EWWP&#10;THU7kPi8IZDZpXEHktck6HQIZM83A0mInoHXyUwLTgF55j2jbOzXARKFBMhwtQdAUs9akc9ExPIo&#10;kNM3P/EKGQAKzVWAyc/dtMX+016Cx+MAiQ8Z5CGPAqnv6ABINmwNgeQ5LwLJ672okC8BKWWs6/0C&#10;JD4eQDI5oYr4j5GhC+5XY65XBemvA+QaQMqkzVGRdQTInCwGFHKvtnRYOtfS98vSrcrKOEB+ZWur&#10;DUtFdZF6yTqlrHUEIjCwU1W4JrJdzdnkYI/8rqo92N2Wb9iwrdWmF5s3awXLyT/clFLtbzUFU8oW&#10;JzTDleVLrVdlssrkarHFXQDkZqt8aLJODN70IFJQqUMxet391k41/wxITNaDKOtY7xUH8LbukyJB&#10;lSkkKAlGmm3xWqhgCCR+Fy0/UMhgEEvlNPh5PFw5AWgAiWlKWRr3iVZyi+lKUKeqL5f7gEJQByCP&#10;+pAUoJPsf9boKmXLE11eME6ROiCiVnRDb3pd6qgDGaidQC/FpJAnvbKHJV9ch5QMayLZBoGdkXnP&#10;K9MaxJpkeM5qOaoJ6oIDGfqQQBlsRzcstQ0WQQMkJivF5SxSZiABJD6LR1oFFoUBhOSZqUmJ4Ef1&#10;nXr70GQFRlIADErad7CCo6L7qyxejo7Z0PkgygqQFAyQ9gDKkgZ5TOemBSRKRF3pzPWPfTfiEMZQ&#10;KVGvUCErkQDI5SGCOoG/yXkABVzcx1cMIQM8ng9gAImvijoGSjviz2HCwI/lffE+KfXrPf2W+4p8&#10;LtSRdI6vTtHfRJ3Hr31ueX0vbIZDmogNcQAQk5VE/m2NifjETRu7cSIAUgfbNrCXSqewYIWlEX0H&#10;Yw7uHf0+LF2b7z9rt5rRw+odSvAmbpzSdfsCIDfWWw7kqsDqFDPWLgQKWZEqhkACCGmP9Sp1pc+A&#10;3NnsWEP/y8k/3DgAkg50LCQmUb+/UTsEkvWNXDcEEl91cqjLgSTKymuhkCGQRHbJhaKCbD2QXJzw&#10;KGuokCGQ+KRFgPT1k78ekEQsQyAZxNPyr0IguR8CiUKGQPJ4W7MfvmG4b+RRIEn2AxIAAiR1rGNd&#10;Z/T/YKUHQKJYTR3AyIFJjUI+A/KGF52z5CsAUlbHAZC85+WpPi/94zltmb8AGdOMzfsGSBQSINPz&#10;bELb7yYyJitdEWjhAZQAGS5Q/kYgZ7qt/8y7hyZruAyJgZsUXD5olwatI4VsxwIgl4fOSXmC4vIw&#10;D1lY6rfomKyPF4Acu/K+FCgwVwGN46jJCpBEWUl7EGUFqBBInsNBXhEo+V8IJNFbIAVIHjsKJP4p&#10;/VYJOrFfBxVBAZCDroaoY1qTDYEcqpYI7AAkPXGAkYZV1JxS90v9KmbpLY0J/G98yBeB5DYv/7Eg&#10;Hx3V5FyK+Gf7Ttl+I+YH+UkmR8rpZnrOA+TXtrO1ZqmYBks55wp5CKT7hSTxVx3WqaFeDeKS3d/Z&#10;egakFDIEcl3g7G3WbaORcyBrOc0CDqRgECjPgCy9BCT3KRg4arIGQOLjUTDe8sjt7Ei3pz1QSa4T&#10;FhI4kBnB0ZAJ+g1AYvYBJJHXEMg9989+fSBXZXoAJIEXUgnAiMkKQCT7ARIAKZdjpceIZr6wsPxF&#10;IFFJgOR9EKgZuHrCW3kcBZKlZHRYPwokpivPaeh641I83veztEeQhwRI+vbw2iGQBHRQSGZ2QMRk&#10;DYAcE5DyIY8AiQ+FD0na4yUgZ27IrCPJPvBrA5maCiCjN+v0tY9881MCNyGQAEOUNTJ4TqYo58qf&#10;jQ/KhP1C0JCHDFQ0BJJbgMTs5FygA2jymy8CyS3PQcHpt4pJTe8fglD9Z992heQg4IIpDpAoJA3B&#10;vEPc8ojDyIFSopCYrHyPdIqL/Qog8wt0pwvOZeKb7j1pe/WVIO1RpsxuUb/NWRu/fipQyP3dTQeS&#10;KppO6YhCCkiS9bTgCIHslOTvyYd8BmTb6oLHgRQcO1Iudvll3WI5HXkOSEzKQlLQNEuCPFgPGQKJ&#10;T4lvyeuFQFKMsFqjMLzoCsmGpTPDXa6OBHJeBJIo7q8CkiMEkkGODxkCia+I6fdtQGL+EayhQIA1&#10;kQGQwZIqKnXC9YzAxAqOYfmFR4Hk/83sogd0ABJ/kPdBqWEA5PVDIIH6OCDxfwGyptcck+pRTofv&#10;GwLZ0PUpCkjODfrk4M24BCSbwYRAAiPd08h/vQjkqgZTVkCS9ngRSHzM1MxNB7LE3hYCshMf/9UK&#10;KSDLArIhPxIgJ659eAgkQHFLHpJrBAp5FEjykAGQ4bnHAXmcQvK8EEgUkvaOAMn75LVoXwmMqCOL&#10;rpOT1/0AyIX+8wLyhJupwBiYrBOWYGWMxgogEWWNspb11wIyJv/7hs30Uqmz7ECGXeqi9FTqvwSQ&#10;X9qdWzuWjkWCrnBHTdYjQGI6Tg/Lri/k9eOv22az7kBuC8ialDVP93KAFBz4fGyiw76PtPIARgI3&#10;KFg+oRnBgWzLLw22P0cpKSrYapO3rNq2TNdmmfK9ZTddAZLOc/GFcY+yAuNRIAkYUXTwbUCGQR2A&#10;xGQlwe5AdsjnJWQKXzoEkvvfBOSmHqeNR06zJgXgwMiB8pViGowCDviAKTk/YINXSRgHKz1cHQFS&#10;t6Q8ABJ/EHOV93RUIWuCzIHcLB+YrAkHMjLZ60DynIrMZICkPDAsaMDnBcgMCiyflrI98pAEdcau&#10;fWHzApJaVmA8CiTlcAGQYwGQs1L3Cx9YFSDlJ3ILkIT+07NdgUIKyFUBuepAvmvLMjfZ4rwpHw0/&#10;rb4yqAHZp8F2WaYlqiOFFJC0+p+8/pEHVwDFDwFGpU4A5DVB1qPrDNhC32fWe+pVh5fzKwfnlwQf&#10;nciBMgCSVhndXgqHD0l6pXUQ6AmBJADke4zovQFlZOCMJoaPBHqwtVxW/mNCpjgqyX6Psz1nvKlx&#10;+0AdaV/CdxV0eceSWPAiAPK7xwEZ+pDFpQBegExM3bS5/tNSyOUgD6nzWTuJHxob7woU8t7dfU97&#10;lDIx+SVpQZd0NQs20aEVB8uoaGrcKzMpbXe312yrI3+PIMxGy2p6Tj69bBuYrDIn6TowN9Zj+fi8&#10;m5dbLalOsyjFXLaSzNAd+X3UudJzdXakR4M+WKrF4ugtwUpv1k45Y4WE/FopJSbrbSltbHbERnsu&#10;CyL6sbLrlSDT+yIKWwJIHVsCEvh2BOTc8HUrCLxwu286z20Lyk5JSg2QGtQo5IbAm5JCJuUX7LGK&#10;4kAhWZDM3owAWRdIW/ILCeREqOpZGLDbbCWmGXKtKFNUEFTi09bKLOj+iu010paV7zB4WUAWlv2x&#10;Tm7J2jqvqXOIgmYWBKTMzzb9gKTaQ1flQ45qMMQEia6138rao62qlBjfXkBGZ2xlSn5XQrNvKWFF&#10;ATrWLVXSxPJgW9+7PjOTTEOQp+eH/fW38GdRSIE6cuWEFPKSBpLM+5UJq0SpZZ316B6DITs/aDVN&#10;Bh29x9RMr/Wfl3pEpXapSSuhIjqqgo9qoogmJfaVbOKHSm0HL7yvGf6M/KEJ7zrAUZFC5qU8y5is&#10;GuzFyIB8tUHftGZMfmRdKlpc0gQjUPOLPTIFr1tEZmVW0JTlb9ZiQ3q/X1iXVK+i53G/wDIt/a8g&#10;wGICLDklX1b32+lxXb/Pes68qcF9We9jzM+vaAJoJGTO6nWi45ctt9Cr9yXl1GvPyJcbv/GplQRk&#10;Vo8n5D+uCMiE/F0+6+TNM/LrzsnnXhCQ1JtO6bVkTcgPrEop1zSxsQckQI4dALlVpQPAQgBkESBZ&#10;PymrQ27EntylxGSP+/J79bjdaWd0m9R7nbcViUd8oo8mV0/s/r07lklFPXXRLsukK8S96oXdkHel&#10;dkErjoqNDV63THLe9ncwVWu2uSq/Zb1idc3e+fSi7pft9m7bb2cn+y2tAUT/VMrZSNjTV7WYoJcN&#10;LfyrGkAFm5HitfJRv78ruLYF6S0BtibIC1H5Sno/rHGkmDw+PypFuOy5R46tGnsfCkABS+1sfmVG&#10;j0ltBeSuVHJ6QCaNvpC7GxXvqeOd5wQlvVEzmrVQqj3qRAXejECIazbbWy/KGpCvWIkLhLzULxEk&#10;/DWIgXlf8K6MXZVK9MopT9qW1JFyqVZqQT8+QZJ5262m5MDn9ONNylk/bZ1MRDOpVDDF9mQyX/W9&#10;ZuXjcdTis9bOUD4VsdFrp/XDdPk18gvyZ1t5eyzLYE+fcVUmbUGqSuQUBcWXrUqdlmQ+MyHQpmSn&#10;KgUXkM3kgv+4JZ2/rQllWypPsnrwihRy8KpPECXBWBHQ1cSM5fRdrEzIBJyXSarBwcSR1OfrlUKy&#10;Cr4uhSwJTF6vrMkpPgWQ1x3gppS8lpi2oSsf23TPCU1IMuukPlWpUFlA5uSzzROoATJBVVwesOGr&#10;H9mIoOQ87pf0OKAkBOTi0Bmde1MgSwmlinMDp6z77Js6r08QcV6XP16S+RqVaZqW31nS/5oyUXnO&#10;zdOvC/5rfp9zapitUtbswk1NDBctH+nX59BkISDHuz6zUQFZkBpmFvotJnNymd92vteXpI3eOG3z&#10;Q1d9EmWS5PsqCsgky7L0nawVF72YfFkQD19jtQe1rCve1rFBRwYpZE5jKqeJtyXXZF8TZlwux1TP&#10;BU2SSWNTpp16Su9xTr/jDY2pEZpcfWUP7t+1skxVgGwWRaxm40o2KTMwKgWqSRHXpWrsVDUg03bJ&#10;W0He2pHZqsdIe6w1q5YX0M1K3s3YTann7OSIJZbn5FM2bL1VttVG0XLyCVPRea8GoqM5ZvBwj8wT&#10;mcZ7UuGtNuYujZXXrFXOS2El/7WSrle1PZ0fmRu38aEev+b2as1NXyKzW/p/IbXsJi71sdsanFvt&#10;nE2NaNBo8N6iC50++Ho956rKREOH9bImnV2pz7qUcnZIqrc45kq6QdRTQG4I3qb8v4wGby0fEbis&#10;FiGlc8OiGrDrMkFon7HGag9USfBjVhI4wmzGT+yTKoVmKcEY/NeOoMlIoaLy8QoColWMWl3A9+rc&#10;qf7LHkXluZjXdGi/JdN4o8qEM2BLkxf1vy6dM6iJTM+Pyd9KSjXiPTJVhwSqFEoKHJ0e0Hljbn6z&#10;TKsmsIZlJkbGL8ikFogy8Yrsx7jSa/nlHovPXPXbemZUMzspgWs2cvJ9a+sztTXD12YH/batwVuY&#10;vGTpkfNWFxzbUqI1KdHEhXcs0v2pbadHbVXXbcnk7AiIukCI9Z/Ucy5bW+DwnMmL79rCjY/1vIHD&#10;x2rzN6wye9XiAycsO861b+j//bbc+6mNnH3N2vTNicqP1OOtSLcf2bFzlpu4YI3Fm3ot+ZYzV/zc&#10;0vRl20oN+2M8p6lz+V965Kz+d+3gfQXvY16+bEOmfVmWR0YWVWpQ41F/V/XbjN782L+vuj5TUdfh&#10;+8nr/canexzgunxrugTMD13UhPSZW0fN9LwmDimpxkxdqpqe17l6f3znu82If8+zg6ckJFLXyowm&#10;/Fm5MhM2re8oOnWNJldf2Z3be/IBE5ZcmfcVEwCZS8YsFVsWZBqg7YZ16hWbnxwXUFIED+i0BFlV&#10;sDStUS5aPLIg0ABSpmirYbMTmnWX5mx9rWkdgdZuCdpc0uLyVfE5SZfUBd3wQLeV8hrAW6u22qzZ&#10;WgvftG1VXSubkvml118V4J123aanRm1oUP6CrrW53rJ2o2ydZsVa9ZIVslJpHXRdXxeMjUrCRqUG&#10;MQa2FLNdz/qEwe7QbKvO5FDU+dvybdcLMc3E1zRDDujvuFQmZQ0pWg0/Tb5dUuZtQTMc12zL9IvM&#10;9dnidLc1NCO2qytWkXlSEESplUlNADPW1PNWBWVMPuL1S5/5Y+2qJjlMRZkuFSlQQkAu6kdP6ocr&#10;6to5Pb+v66yNCsi0Xi8jk7Wt19tZJ3pK5HtJprP8HplVKZmBuRirRbp03JAvetWWJy/IDO6SVdGn&#10;15OvOTtkyWUBpPe71tRra9buv/yJ0XmdrgQl+YqlGNsNDPsKk8jEdfm8wCll0//mBy7atU/ftPR0&#10;r3wnVjlQWqbX1GdntQe5RQqv8bU4hi9+ZFPXT1pN55Q1wGvyx9tSztLCoHxLeq1es5wGcmz4ivWf&#10;ed8f49yizN78TJ8VZtku7qYt9Z31pU5hEIm+Pt0n3vS/CTAV9F5ZQVKYI6941dctkiOlcIEi9puf&#10;v25xWQ3t+ERwDT2npPNpWBUbu673Ti3skHzPbt+PEZ86P8d2B932/63pXHrbhmE4/v0/xYBht6HA&#10;ih2GoYe116HbgAxZmjVpHrbjpyzZlpMVGMD9/gp2EATLNEXSlknqQT7e3aSyeAD3l1t7T7/aJrnW&#10;ZgDwSE7f5QNCuwblFnP9Bd/y/uM7+8SA1NKXrBdZH6uv0sIP9u0evxTzX8tku4USQN2mWXod1ar5&#10;dhRhQJr17sNb+3zzRgPyr72+nq1H44WusHmo7DzUNroGTVVy3dt5CqnkaKsGDTbHwZSCQEXto2/N&#10;t5VFwcYrbIX2VFS6SwRm9nY5Bxv6in5OFsfOLrSp/cgAGX1zhRO+EVjwx+As0L/qOLTg9Qza3Irj&#10;xmaemydHW28zuOapt8lDMzzMk3DX1BUf4wKTekvfrV2mFtgG/Nc65ShxJ7uozZ/QLJifx7XNoUzX&#10;0SMLcMSxRHtvbewzrsE7FvjIK2uzJXTRNubc29M3mr09ILfMpiAeK3OYm9n2J3zn8HECLrfA/QAu&#10;V7+YgzbvjulaRfRWMs9xCcZmDy3QN0BP6Cz2HX50nnzsAb99hP6gGVjFaK10LnSdYg0pncPQKRku&#10;fnOzgw74GKHJH9F84Mcq0bNDneG3U5CpzrG2OvuazqkWtBWJtj3mmGueoXsHDy9YRpoj0Ky2ZsKp&#10;genh2cO75gGUyzPQt2/gqTlApyIO4u7Izy8xvTVPUO344WtH0Qp5KXvaLsF77rl8k1wgyUZhRIW/&#10;xGzPfv+gb3AhF694SvDVS365zuvybpCh5K4ltyM/Usezavv/jGrRq8lGrZMHRdWn3i6xbsDft7hP&#10;So6bL1NxCpuCVaUVh+YA/8gknJSZTZtWdtx/AufGJuQyOSkQbaZ5tOj2lAMWpU4nbSx2+PX88GX1&#10;Ta6CXyxNlFONAol8e+e+tD+Bb5uxVjz9snL7bP8Ax6Npy3kOWigAAAAASUVORK5CYII="/>
  <p:tag name="ISPRING_PRESENTER_PHOTO_1" val="png|iVBORw0KGgoAAAANSUhEUgAAAUAAAAFACAYAAADNkKWqAAAAAXNSR0IArs4c6QAAAARnQU1BAACx&#10;jwv8YQUAAAAJcEhZcwAADsMAAA7DAcdvqGQAAP+lSURBVHhe7L0HgFVFtjXcOdNNjiKoCIo556yj&#10;jjlnx6yYBRUQBXPOOSEKIjnnTNN0N003nXPOOYeb713/WnUaZ+Z93/vS73sz783dUH3TOXXqVNVe&#10;tfauXXUC/OIXv/jFL37xi1/84he/+MUvfvGLX/ziF7/4xS9+8Ytf/OIXv/jFL37xi1/84he/+MUv&#10;fvGLX/ziF7/4xS9+8Ytf/OIXv/jFL37xi1/84he/+MUvfvGLX/ziF7/4xS9+8Ytf/OIXv/jFL37x&#10;i1/84he/+MUvfvGLX/ziF7/4xS9+8Ytf/OIXv/jFL37xi1/84pd/apkzBwMvvtg35shD+sYceSQT&#10;XwcPbh0TGVk9JjKgaExAQEZ/0nsr6bfBTIfwOJ1zgs47snXMVVf5xvz4o29Af9Z+8Ytf/PKPlase&#10;eOzYy255/4kTzpr+xIjDnn8iKHrqE0Hhrz4RGfvtE+GRy5447LCS/NEjW2wDB1TaBsaU2+Kiymwx&#10;4SW2yOAiW3hQoS0sqKg/Ff+eIoJLbFEhpbYB4WW2uOgS26DYAtuggZm2sWPLbYcdVpAWGb7pichI&#10;pvCPnxgYPfOJiRPfeuKcC9964pGnvn3i468/Pry/aH7xi1/88v9Pvvn54jFXXHvz5MmTn5p88dmF&#10;b5x5bGfC8KjmhNigzoQBwV0JAwdmNo44dD8GDj+AqIE5CIsuQEhkKVMtgsNbERDcjIDAbgQGdSIw&#10;uPz3FBRkpeCwSqaq/lfrfWBoIwLDGhEU3oCgiCoERZUy5SEgMg0BUakIHpDJlI7gqAMIjdqHAYP3&#10;Y8iwBEw8JgNjDkmsjgzfkzAwKilh/Ij8hCsv7Eq47rKMF0/kHcyc+ejkxp6ZI/pvzS9+8Ytf/l6W&#10;Lp0TdvTRRc+HBOTOjokonn3UUSurxx+2AsOHb0EcQWdAZA0iQlsQGdGB8IgmBIcSsEJKCVoEqtA6&#10;hIQ3EvgIYKEEL6bAEAJgUDsTwZDHBBDgAsJ5TkQ1E1/DCYgRSswjosR6DWvhca18bWKq4zECQYJk&#10;dAVTCYJiChEUnU8wrEVQbBvBkNcIqyXYViGUx0dG1iEqvBrhIRUsbx0GESSHxf6Gkydvw/mnJxZF&#10;BCTNHhq1e/Z1VxQ81X/bfvGLX/4VZdShO88JCEk497Cjf/5k4CE/5EUNWlsUO6SQwNaAqCgCVwAB&#10;iUwtNJxAFFJHVlZPIKskiBUiMCrLAFEQGV9QFIEpspi/FxLsyNYCcvpTFgLNq77L7f8umymDKb0/&#10;HSBLTOVrCtM+Jh1b8DeJeQYUM5X+nlSmACUBanAlggh8AuAgljFYoBlC0AyrIRBXIIyMMjK4E0EB&#10;/D6gCjEEy9iIQhwyIhlDh/6Yf8j49zcGBKSdGxCw69xLL605s79q/OIXv/x3kooKRPBvxFW3vPvw&#10;4ce8/mX4gM9/jR24G8EhWQQRsq/oGrIqAkoMASa2AgHRBJuYMia+jyDDCm3icW0EoBYCDd8bMNpP&#10;8NrO1218ZQrbiZCI3QTPvRg+JA2jh+/HmGFJGDc6FYdNyMWRk/Iw+dginHBSKU45vRxnnF2J08+q&#10;4Gs5Tj+7DGecU4rTTivCSSfl45hjcjBhQgbGj8vEyGEHmLIwdFAmBsZkIDo8DaHBmxAYuIrXXsu0&#10;lUnl2M1yJBPAaSZH5LMs+TSVC3hvTHwNiCRwh9H8JkgGBJOlBjchJLQGYWSiYeGZGDMmCcPH/Dr3&#10;kquWfvnw08vvvOAC1Zlf/OKX/5Ly9ge/nXHRRe9de+6Z3z139ikbaoNC99VGxRxA5IAShEaRMYWR&#10;zYUwRdYTKAhuoe1kcm4ED6RZOYDgR7M0IPAgCyN4BNL0DEgiwGzEsJFbcfq5a3HZVb/ismt+wE13&#10;zcNzL27EZ1+lY/mqCuyMb0ZGVg8KS/pQWe1EfaMPjU1ASyvQ3mGltnago4vvO63XVn7XzPeN/L6u&#10;2YeaBi+q6rwoLXchJ9+O5H1t2LylEkuWZuOD93biqccX4+Ybv8bVV87F5ZeuxsnHbcewgXsQEpBM&#10;xqey8h4CCOyBDUwE8pAi3lMuGWsOUyFCoippttNUD24nc2wlaNLUpsk9eEQFBg1NQlzcntoJh6/+&#10;7qST3r72sSc+uXbjtl9O6q9av/jFL/9sAkLYBXdMHDrsiJsnHH7kwgVHH7PKNpJAFRORgLAgMqMY&#10;Apr8bmHVZEfy0VUTzGoQqgkITUoEkukFVDPtIkNahgGDluDQw+fj+JMX4JIrlmPazHR8+1MtFq2q&#10;RXxqD1raffD6PACcTLb+pPduJn2vVzuTvnf9TdL3B9PB8739731Mfyv6/uBvetXvOu/vpa8PqKoC&#10;du/x4dffOvHZFw144IEdOOv8RZh84gqMGL0CYSFiijK3BehlxiQOCa5FsNggzeWAmEwExRaynjSR&#10;U4HwiDJEhOdj8KD9OPLIXTjz7MSOSy6t+fG8844Zuy3t0rj+aveLX/zyj5Y776u48exLVm0dOe77&#10;rvDohb0xcSkICaMpGFaEIIJeUARBLrqCr2RENP0CAhoNCMjvFhSwiYq+GBMnbsBpp+/AvXcm4+MP&#10;yOJ2daGsogPNbR3o7ush/Ai8DkoPE1HHvJKygdTNvBfgCdA8PN4Dt9cBm8uJzl4f2rq9aGj1oqbR&#10;g6p6L6obgPxiL5L2d6Gw1Gc+19UCTXxtZ5bdzK6P2OlweeF08+o+H9w+L/N1MH8BodJBcDwIrPos&#10;0bX70N7dhNrGBqRndOLX+b2Y+lQtrr8mD6ecnIjBQ2Q+r2fay5RJhpiLgNhyMmIOFKFlZMWNCI8k&#10;Kw7hYBFGgAzMQdzQHMQM/Lzn2JMWlk88PunBJUnVkf1N4Be/+OU/U6461374OefM/iFi4PfbRh66&#10;GZExyWRzNO1CWxEQ1MXUQcWl+RdN0y82m2BI5TbsJ5OssBSHHVKMC8/NxquvlGDNujzkF5XS9KSd&#10;+ncM6yCg/L24bW70dNFMrfUgM7sZCYk1WLWmCB9+vAd/eeBXXHvzfFxM0/TcS77F6Rf8gJPOW4YT&#10;zlmKY89chqNPXY6JJy/DpFNWYtzk1RgydiEOO2YNJp24GscetxQnnrgYp57+G848ZwHOueBnnH/J&#10;97jgT9/isqu/xy33LMZzL8Vj/o852LKqFKmJbSgttKOtmbAo7P0fiitwFDAfZKZO2DxdKK+vQWJK&#10;Mb7/rhh3XJ+HSYdnY/iYGgRGaJJmH8EwCwFhxQTCKgREsQ7lB5XLgANJaATrNrgcg0emY+io+Wlx&#10;Q2duHjB4/hmzZvnG9TeNX/zil/8IoQYHX/bnN58eOvizd0YNTXENjilHeEw9wa6CZi0VWIwvMo8K&#10;XIxAgWBAN5NM2yJEhiXi7HN24+kX1mLV5gzUNnWTYREYfGJyvUxCkINykE3Z0G3rRF5ZFdZuyMCb&#10;b+/CI4/sxG037cfFl5XgkImFiBi4HyEDcggW+SyHJkfkf9NsLlmVMTn3Mx2c5f3bpN/S/k3ScclM&#10;YmV7mOL7UxKT8lGeZLSBRQT6XJqpeRgxohBnnVGB664twL33JmLaixvxxTfbsS0+H1V1NbwHAeD/&#10;Qhxu9HZ1IaO8Et8tSMSd98VjzCG6lmatCYBiyiG8r+ACmsrFZIQcWEIa+b6KzLkJ4cF1CA/J8k08&#10;Mqn30MPfnPPIs98+1t9cfvGLX/4Iuf3220dfdE7GtvEjm7OGD6lCcFAhwiKTED5grxUfF9ZMQPAQ&#10;GNwIDXBRaSsQSIAZNXoDrr9rHb79rRSJSX2oqetXesOIDoqATuakHU1tldiZUooPvi7Dw0/l46Zb&#10;y3DmWWUYR7Y4IEKhLAKmHUxbmARiYpQHQ18EGrsREb0T447cgeNOW4tTzl+O865YgKuu+RZXX/s9&#10;rrvhR9x481zcfOs83H7nr3+XbrtzAa674ztcfdu3+PNNP+Dy637CZVctxAUXr8BZZ27A8cfsxJhh&#10;8Qg3ZusBJl1b1xWQHgRK+fms2eG4IbswYWI2zr+wHbff1YwZc2owf1kJMkoqCesC/IOiuviree+m&#10;hV2Q78KW7W2Y9Uo8Tjz5F0RErGaeulYTQV6hQAr9yUNgeA4BMZ91X4Lg0AxERu3GuPFbccxRB9LP&#10;OOmH27YtPcXvK/SLX/5f5bRjfrl8cPSe9wfHxGfHROYijCZtaGQHgiNaEUbmF0yTLFAzuYYZJSI0&#10;fBsOPywe999bhc8/a0XyPvnfxOak4G1M8tXpvRMOvpbXObBkVQ9enFWNBx6pwhlnb8OAoesQHCWg&#10;UxKo0Rw0KYHXX49ho3/DyPFf44JLl2HWrFq8+04nPvigA59/0YKvv2vCirU2pGb7UNpgR01nJ9oc&#10;XXC7e+Hx9MJn2ObBCRMxzr9Pbv5zMTlYvj6vA71Eo9YuB+qa3CgqBnbv8mDB/Hp8/EUb3v+iF+98&#10;2oOZrzfhwScLceq5azH0kHmIHLyQ4LSS5V3OlMgkX6cAMxmhUdswbsI2XHdLGp6aloH3Py3Cnv09&#10;aNY0tCmDBgOZzQfFi+Z6Hzat6cM7c1px/VXpGBC7i3lpANhKcziNAxCBOKICYdEKEG82vsKQ6HQM&#10;jtuFUcM37TvqsMT3//KXnef0N6lf/OKX/5XMnNY6+bBRZZdNOnzhloHRvzgGRuUjNLgFIeFtCAwl&#10;4IUW0OQk6AXLPFOQcDwZGs3S21No+hXhQHY53D5NTIjZaMLAEg8aUdPRiu1JrfhpUT3+8sgOTD5+&#10;GSKjxZpkYsp0FatSTN1qRJPJnXRiEa66shrTnmvCV182Ye3aWuZfg6LKGjR11jNXmZcC1H87e+vj&#10;t728egch5KB5/W+Tyvb3yff7Pw+Ti+ngPSgdZGoHHX161WdBuR117c3IKqrCtoQa/LKoAW9/WIl7&#10;HijFuRcXY+LkbDJiMVcBopic7ncz0zIMHr0JZ1+4jkCeitXLW5CX6YXjoNXs0zV0XWsQ6ettwsrl&#10;jXjx+VqcdvpuREYuZR5knMEK6q4lEPYiYEA7AmK1OqYWkSG1iItOxfAh8zviYrbectllB87vb2a/&#10;+MUvfytz5vhiTz1z7gUnnbyhOY6gFxFMsza4AiFhNLeitGSsGgFhNVQ0KfA2msCrcPnlqfh4TiYO&#10;7G3txyApagtTNVMzkw31tXbs2liDqW+m4fTLEhBF09AyF3czieUdQEhILoYM34fz/1SAma/uxBdf&#10;rcH6zSmoa20zUGRlfpBJHgQ7/uIhwLl6mAhWTh+8dv4mvOB7orBFppg8xBGvEr/yMenVze//bfr9&#10;UuZA5u91wkvmKB+lz9fNPHg9L1mss5u3xlc7Wa2LySPAF2oJKFXOv4oLXSiprMBvixLw9tu78PST&#10;mTjt5BwMiJLpLGaoVw0k8pdmYvwRe3HTbRvw7dy9SMkoQo+uQSC3ZrtVp0oetLb2YcnibDzy8D6M&#10;Hy9GqHolUxYjj2tB0MBSmstZCA5nGxIMw1nHY8duwZGT5j11+um+2P5m94tf/rVlzlsLj7r7gaQ5&#10;k4/f3RISttkRRpYXHELzVn69iCaERDZQsTSDW8KUgokT9uC2W1Zg8ZIidEo3DZvS7K0U0254UUFp&#10;PZavy8TT0w5g4sRdiAxP4LkCPSm7lqLtxvgJ23HVjStxy92/Yd6iAhTSHG6xK5+/FZmlPVT3bia9&#10;2pnc8BDFDDnyEKgEXHpvkj4QhAhWAEGZrNPHV4Wv8Ky/Sy4C3L9N1r30s0MfgUzJoCev8/s1mFz8&#10;LJAlHvv43uf08lC+MgslA7Y8TFzSQmTlKYDs4jftaO62IS2nHW+8sxl33vU1zjh3EQIiORgEa0DQ&#10;ZIzqKBMDB+3FFVfSVP4wDdt359FU1n3JjNe9CRAtX2JxgQtvvRWPCy5ehKhBCq8h29RgpTXLMRUI&#10;DCNrj6hBUFAdwvl97OD9LUcc+/Oi+2b8cNui5G/G93cFv/jlX0fefPPRMcMGvXj2hCPW1I0anY7g&#10;0DyyvQ4EB3kRGtmJEAUuB8p/lYfw8D04YsJCPD99LwoL5T87aFYKNMiSCFANTbXYuasBjz5WggmT&#10;dpAxynF/MM6tkAxvIQ45/Etccc0afD2vFjklykegoFcBheCil3m5mWSE8p+ASYDFV4GYYvEOGqRu&#10;gpN8ej6fjYnmqz7z3N+Tz8lEQOZviiH0mnL+rxM55F+TQNYkvVd+ZJnMT9d08bOT3zu9brjIEt38&#10;3sNyeHwsP8HXh04mmd8sn8lXr/q+i9918nz5Qv/KFOub+7BpRztefzcdp525AIcesZZtIIa8k8ny&#10;+cXG7cZFF9fi+2/bkJNdg44ODRZqA41CVUzNcDHLdWu6cdNV6zF4OM8L1Ix2CllgAYIjKviqJXjy&#10;3ZZwYNuDcUen4aLLEkvuv/vzE/q7hV/88t9fHrq/6N5TT1zVFx66yBMVSfDTMq3AappKbQTCDioN&#10;PxO4omM24bwLd+OHn6pR1yA2JeCTw15KZ4eddmNGPjBrTh6OPnoxosPk/JfiSmnXIW7URpx+RSqm&#10;vNyF5P02NDW3weaWOScI6yBg9JuOYm5iU9Rn4kw/0xLwCJgEYlby8LMAUQRMExYegqfFCp1M+qfw&#10;Z4FnPznsTxaA/e+TuZZJAkz9U1GsFSde/S4wZTlcLL+mcZQ0ZeJhsspIMPayjjy8Jw8Bz8vPJi+B&#10;8MFkAaaLycHfHeY7AZlu3I7u7i5UVPXgt+WduPOBXBx+1Fa2yQbWp8JyFKazGcMGL8MN1yRg/rxG&#10;NDZqENH0egOTmGEPnD0tSEmrx9MzMnDUMRsQHCw/6z4Ti6kddEIjapnE7GsRHZWDUSOXuMYdPu+7&#10;/u7hF7/895RJJ2SMP2T8t9uGDdnoiQgtR2hoE8Ii6wh+Cmuh6Rsq82s9hg7djpuvKcGa1TXo7P1b&#10;/5PYGtWMevbb4kr8+Ya5ZHXbeI4c/CkICcjG8CGZOP2kNLz1RiX27qtEdZsUU4AncZEx1cPtbSC+&#10;9RnckynrcRNs3AQ0UhifS18QtcisQNZkXVuA22oYlDigWJmX7Ewc6q/pb/kfPwsk+wHQmKT/J6mf&#10;oXnJ8sREeSrf/+0xBEO+MYyTdSFw01lG9CLk1UUPmsi8JzFkiwXqHBfv3Qmnh+DpdfAwwrfHBaeb&#10;AGhjPbtp3hIYLTNXMGxHUUUNFi8vwaMPFuGoiXsQEq7wHw0wexEStAnHHbcSjz6+BRnZBFICqgWG&#10;FUxlvEYNikpb8OZbtTj+hDSEhWvDBraxlh6GKHSJg11wi2H6EbGJGDD825QLr5i/7rvvMLS/y/jF&#10;L//1hdoQPHnc/c9FhGzNCw7pRGCQ4snqEBhJE1fJML4ShIZvwZ9vSsDW5ALYXZaz3WImltSU9OK9&#10;NxJwyYX7aBYLLBWDp/PzccjYVLz0SjYOZNXC4ZICE8CEcH1EhnayRRshwEMG52vlL02wU9Gd/MlO&#10;ZuUg0PWiET3eOsKOzQKdv03MzWJkB01ZsTQxJ33+N+YtKaR44MFzBYCC39/nR/4mHTSnDyaBsbnl&#10;/lefoZD6zFdDTcWAZb4K0PjV3ySrfGSiPi3bI4gawCaokRUaMDeF4X8CvJvg6OTNe1g/Ljfv1yuT&#10;uZ6HEPA9BNh+/yIP4h+BqCX1DT34YcV+XHYTWV2kfH2qe4Uh5WDcuH2447btWLXsABwqpimU2qGX&#10;b3tR2tyOT77PxRFHayY6A4FybwQfQEhMOQKi+xAQ0ksgbMfgwRUYN375/gsueWdKf/fxi1/+a0pa&#10;4cKh999ftH3k8KyCuIhcRAUT5IKKzYqJ4PB2dnh2egXXBm/C7XfvRXJyD3q6pf1UWo+UR0alF6t2&#10;VOKuh8tx5AkVPFczl/LrpfO8eDxyz3rs2NKK6hqdJ60VYuiFxiiZnSYFfC7+cROYCA5u+cCYv8xH&#10;AxbymXloXpL9udwEFr43Ew9Khg1Rm10sj80Fn4O/OXqYbwfBqpv4SoDo5TWdvBbzspiTNF8+MZmD&#10;lshvZzdZGDTTN+a+LB8aTUYihtvBzy7N7h4EHEGi8hAISQiunk6y1TY43K0sO6+lQ3mYsNFDVucl&#10;0NlsBGcnv3A1Eewa4CLD43/DbkGwMxMr/O/V5AkvaQG1ys+MRDOV50F0NtWpMqucPNd82Ycu5p+d&#10;b8PnX9Tg+GM3sS00C6zZ+QxERuTgnPPb8MZ7laioN7NUFNWJUNGBWrbTDz9XYvJx/ZMlIfUIYF9Q&#10;fwgM0s41ZQjnoBg3NBsTj83Ou/n2NRf3dye/+OW/jtx4VcG044/blzFqVBIiIwto7lQjJKSRZlA9&#10;QqO05nQbomO24eabKzBvoQ3NXVIyOdalNC500xxbtKIW9zxUhIHDFbemYGeB3xZMOHoNpr6UjSUr&#10;qeR2nSfTtJ6pgwBBoBLoUecsg1QMpMeYuW6vJg/I+DSBwOQxSil/GQ+W4guTpO8mSWk1ecDyeMWk&#10;BHASoYIQQgf9VewE0qaudhxI6cHiJR2YNceJ++4vwRcfJfJXmp7uXnzxSRJuvyMdDz5UjQcfrcCU&#10;KRVI3K28bPA4aTp6e9FS2Ycnn/gNf3lgB555qhdPPNqAqVNSUJpLE1abItj70OvoJE52EdMJir+D&#10;qkErJku8nm6CXy+6XT3oc3Xy+mS/BG+P6BnrQWBn+R3lWxQK6iRzIrMxCGm98hgzoWPy57Fea8JF&#10;B+tfcZkb3//YjHvvr8JwTXyYiZMshIdk4qyzCjH9pQKkZalNBZ5yKXQzFwfyioGPPmrB5Mk6fhuC&#10;2LaRYXWICO9EWGSXeSxAWFQuBg1e3X7U6AOfvvtImX9ViV/++WXqUx0nnXVm/EfjxiSYNavhITWI&#10;iqpEEBlgsGL5yNxCwpbgwou2Yv4vtejuVtyezDorxqyj24612zpxy4M7EBa3mMcrhEXLrZJw8SW5&#10;+ODDOuQUNPJYAR8Zka+Lat8Kl7eJSqpJAOosddjMnpqZz2aT5PNyUpEtACRc8BiZjEYx+21VzbKS&#10;5jEP8yOFik/gE1NsbnejtBLYttuDFWvbsXhtF35a2oB331/C77INPGxNycCll36JoYNV7jyMHpOP&#10;77/JZ56awe3CIjKfwWaViSYTFHhdgCvPa0RTo9CXJijBqqOxE6+/uhXnnqtVKKWICtmL++7Yj+oS&#10;slUn78/tQ5/bQ3PdMrkFK4n7O7FyTTN+XVqPeYvKsWZzNYFPkOhFB6/bxbztHhscTrsBYsPmDACq&#10;XEz95rFhgP11YvkNlYOb998fvCMwNP5S/uKSD1FtoBPdbI0erNvQjGefLMeJk9RmGuR0j5txzEmb&#10;8eqHRUjK7eKQIteBmLLAsAeZ6S2YPrUSE0av47FbCYTFJgwqyAyUNQgmsxweWY4xkXu2nTx+75/6&#10;u5lf/PLPJezNodddnnL5ycfEdwyKJVsLLKRJ007W141wbUMVKIVejaOOS8D7H5aipUXKI9jIZcqC&#10;w9uG3UmduPWuNJq2mskV48shS8zGtTdlYcmadPS4pLwCCwJbXzuc3QQ/6p/HY4dTjIgMykPlNCBo&#10;lLidSb6wdl6pjWe2UF35HdmNTyfK7CMomhPEitDAYxuooMzfMB+TEaqqe3HXPctx+BEraOJpTbCY&#10;aA5GD8vH7JcSkbSvBj08ttVtR1FVC55+fj+Cgrbhna+l5GSRnjaClyZT3Fi0rBNxQ1Q/eQgNbUAI&#10;83nwL/vQ08fykkW6CVYC93QypKiYLXhyxj5+5pneWoJXGfPqI/h5DIQk5rTi4Wc2Y2DsApZnGwZF&#10;ZmJ47FYMHf41Lr95AdbG1xqOW9/XhtyyOvQ5xeD6We9B0NNta9JE4GeYnpJYYf9P/KTJEK1scbF8&#10;DhvNf+NS4ClqPo42Hm876+yvoTVlpVV4+80snHK8AFCrRBTAvg9DJ6zGSx/sQ25lM4/XgFfGpHoB&#10;0nbV44Fb0jEwUub0XgRqjXFkDcLDqxEWVo7Y4AqMGbgLhx4y74VLL233s0G//PPIwoUzBl147qqt&#10;owYVeaKCHeyw3QiNbCaQlSJU2yoFxOPQ0QmY8tBGs32UJbVMBAayiL3xFXjwvkwMHSplqWAqQ1Rs&#10;PK68fgvmLy9Hr4iJ4TrNcHsqiFc0fftcBECfATyts/X62slQCIpkJga3qMC/x9Hps043M6NUfp9M&#10;bfnp/t5XdzDERsos9mgppxu9fT6yqxRceLmWyfF+Ipx8rcMdN2XrJHOM3dtFEBebbUUlb23skCy8&#10;/bbO7yHbJLBqFoTgWtLQhIknE0CDshEW3YSocO1NuBmvv6GBgKDCe3QRqFMKbRg8JAE/LBYgEqtk&#10;7jp4E8QYG/99s2ofDj1MAcstTEW45up4pGS2oLnLiy3J1bj4z8tZzk/x0GPpuPTyRbjupm/RJeJn&#10;oFMz67y/gwOAqVs779nG3xXWI75nwZlYps/8pgFDg0sXE0GdIMwxgiY1vyYQipl65EP1ylWgwQ2o&#10;rPLglTkJOPVMmrnBmj1WQHsxB5JcvPVeLutCTF51RmqtQYeXWPprMS49fzUigrRULw2h4YUIic1C&#10;SFQWB58aRITlY+Tg3eXXXLPoQcJmVH8X9Itf/jFy0knXTBgQs2dndFwiwmMyERxai8BgO4LDbOzA&#10;OYgMXYqLz12CHRuFYlIMAZ8YQCsyCmvx+JPVGD5UW8+LLSQiKm49zr9sJZaupdnGIwVCbiqsYWxu&#10;appXyuggEDrIPPRqI8BYM54WA6SJxkM9Hvn/aG6ZYGVpKZMJbbHUWvSnsboG+ZkVyMtuREpqPdJy&#10;S9DSKUAkADhpOvsKeGgNX6WoNmxJ8iF8UBICosQCU3HdZan8XoprZ7E8JJHyN9aTqXlxymFkh89r&#10;OyrChwBDoSa8o5IyByZMTkBg6B6EBvQigvUVFr4fMQNSsG6FrtNtADCrxIHBMan4cb6+06m8n16L&#10;Za3c2YLo4YrNyzS73lx+9X609ghgG3lnCkHpQC/N5TseVCC4Jht24rZb1rMkujPVgVgg71Os16dl&#10;dgR9DiIOVxvrtIfHWSavGJ9Pg4W7jbfPs+UuZeVqNl3hNC7ek5vvVecCQ1Otoo4accxgosQrEW9f&#10;nJVEwF7IssgFIODOwPFnVeDHRQ2obRUACoRV9x3o5uXefikHhwzVhg48PpKDYnQlAjmYhkaX0UTO&#10;wBGHluD049JW3H+n/3nIfvkHySnHbp5+yNBlHj2RLDCiFsGReQgKLyYAisXtIevbgC8+q0Fro1jH&#10;wXi6JrS3d+LVd8sxZoJmEBVgm46wkH04//w92Li5Cd32buoSGR7BwO0jWHrJGk1wL5VXRIT6RfVk&#10;EtuTuUZwIZPxaOaWoskBp7OLZrGYjuw0Ba3oX5/ZmXnlqmY8/2w8Tjr2TQyKmYHoyI8RN3w+Qgd9&#10;jJvv2IB66SOBwOMuILvRtRVL2IGMIieGjKIpHy7AzsCF56WxDAITgq70V6ahT0rvxVlHF+Oph2jH&#10;8r3Cp70mjx6kJgMjhm3G2X9KwDGTixAcsBsDtOqFzOi0E+JRViKA6sP+3HYMjU3CgkXV1g3bWIcE&#10;+JryDkw+WeBHIAhtRkj4SqzdIZCUT48DgYvX0Xph5lHZ4sTESXtpZpfgzVdLWXWdrBP+ZtCKr2aZ&#10;nSY0OoiFLCMBzeWiiW1j3RuXgBghwdHNPNkmtNP5vYfg6iAeKwDbDRuP10BkTGfTDkocmLyN/L2V&#10;g4EmgBQe7kJtfRfe+qAQY49QwLomTIoRFLUXZ1+wFWs3Mh+VzfQR9hVPC7LTnLj5tiwyWd5vSDoC&#10;I8uZKsmeKxEaWIOYkBwcO2Gb6/EHah7u75J+8ct/vNx0+4FTR42etz8qMh7RwYrnayAANiAiUs/F&#10;zUNU5CbceP12pOyrogIJgGRO1mmeAYsWt+HUk9cjPFRhE2J9e3DuJRn4/qcqs1LDYgJtsPtaYHOQ&#10;nYjJKTyEym2UVv47sgxjptH2cpkQFHEbH0HGa5RNjn63p4upF011NsRvrsXLb+3FaRd/gaNOnI/o&#10;QfMxdNT3mPVyGd55q4lARBAOTkRAnHaYWY8br9mKhnpdsx0+mr8w7K0bFTUujB4h9mdtqX/SmWno&#10;NMrNQ1hOr3FIqvzAiUcXkHVlGWDQihGvSwHCTdi4ro/MbyM++DYeifubcfJk+byyzNpnMbrrr0xB&#10;HzGwqLIHw2MTsGR1Cc9jHRofog1zv1EY0RoEiGkH1OC4E3agukkDDE8SaKmoNEct4Admv1mM6IBN&#10;SEuVKdtCkBGg6xcCdz8Aymw1E7v83sXT5ry2BNff+A72pwncJcqf4Eqm7fJ2kwESrGivOghuDgKh&#10;1wClYg/lOmAic3Sx7hw+5su2ctksdmz1g15kltTg2ekFGDZSa7Pl663AoIHrcfutm1GQo7LLjNaG&#10;Fh1o7e7Fl/MqcOgkBbwnITi8FCHBLQgKaqQ5zBScjUNGbPGNHPKDP27QL//xMuKwN08fdei6usio&#10;cgJeB1lICwJj9iM4KptsJhvjR6Xg+69K0Uu2YPnTxHyA/alNuOuBXYgZqPWh8vUVYdTweHzyWRZq&#10;W3SshKzLLnOMiWaZzClavHBJH2hmGa+7AFAzl1RKhbeYGUtjxikPxfrJNNZno+VY+EM6xsfORFiQ&#10;/HeKI6zj6148PPWA+V2yekMtYmK3EMRpuodoV5RV2LBVNJCMqI35aPcVgldtax/Gj9emCtofMAeH&#10;n5COimaVgRDnbbPKpB1FCUYXnVOGiy5IRZdTv5MVGizpwuoVvQhiPX3w5V59gaXzajBiQAaZXBGZ&#10;jvylW/D01GQsXt6C4WSGv62Wn5Lg5usgwezEX+4XW0xGSJQmFlLwwgu6DzGwCiaBrACti4OG2K8P&#10;u+LbcNiw71BeqnsgoGvnGAOQchsIFFtZ32SQLLYYtIuAvn1XHZnjtxg0aC7uuGsTvp67D6X1YqYS&#10;B5zMW+FFevXoWmS9agsTdsRmUtULW7V+2qN4SU2SGPcETWcTtmNJRl6J2cYsOFiz4qrXLZh05HZ8&#10;8EEyOru00uXgEjs3Cos7cO89BxAVvp2MtoJWhthgAUKi9SznUsREJWD4qE++POGcl4/p76p+8csf&#10;J8AFEYcf/tENocFbm0JDahEe3Yxg8/xchTsovGULbr11KzIPSNHU+zXR0I0+Rwc+/TQXRx8pJ7hW&#10;bmjVxwoqbh7KSmVmUbE8VJJe0Q+ai44euB1kFTYBnoJ/e5lknlnZCtjM5IbAkYzLrI81ZpwO4O/G&#10;CU9FIwPURgWtzX2oKG7B6+8V0nSdjxCaUQo/ue6mJLIYZdiF3nYfrryAJlaAnnnhMfeyYGMO8yFb&#10;YtY+p8BEewD24NhjxVq1AqIesUNzsCtZM5m8unyTTjEwKXgVpj/bjnE0dSuKNOlD9OsVgHiwbLmb&#10;DCYRP/wq/yF/o+n+8WtilKyf4fms0waEB2/GUZO2IIasevlWgYAlta1uHD6JJmBoAoIi9iE8bA/m&#10;fieANByUACnfHT9xgPBqhxgOCp097UhPtKOzQ1tp1bIOyaINOZR/T4HmMs95kw43mXMtelwCRuC6&#10;OzRgaCJCLG0Pxh+Rh1tvr0DCRvkYD4raiEcLUH9ftcKkWRHD9gi4HMhcHMGcZOpil06yeY+3mdfU&#10;5AerhYct3VyJc6/UtRQKk4HAkGRce008tm8o4hGsU8Pwu3luIxYtquIgpKWPHAjCOfhG1CNwQDmC&#10;IzMQGpWFIYOSyk88/Ogj+7utX/zy/1+eeqz1gaMPz9s9cGAiwiMzERZey1G3iZ1OM5BpGDtmHT54&#10;vxrNpk8LLGSu9WHHll6ak8UIDrLW6gYGLMHtNyRh+ZIW6yE+UjVNUrhoQjkIalQil7sPNqeNnZ2/&#10;aV2uGJWCkGVO8TefTqSiSe/sVAy3Mc9AhuDD1KmVuOHmFBzIVbBuA0+vJShYjviiohZMmCDfmZ4Z&#10;UobDR5ahsoC/yb9IwHzhOS2tKyQ7c/M1Huu2Svnq4HA0s1y6py44bW48dDdN4CA9cY5mf9AWfPnj&#10;Hv5Gg9xNEBfbMytYerB4URPCY6Zhb7IAigXW6gzK0sU+jI4tQEKaJoKsDQy6WG93XbuT9ZPIem0j&#10;u+M1IjYjLLgdG7apLuUb60FxvRdxw2imh5PJBpZg/CE5yMrWb6wjDhYeLfn4XWymbjSDa8DRLvan&#10;gGgBkGZ6xRStWXJWOrPngNIrFteIepr/55yaz/LQNA+sRmjYZtx17w7Menk71i7Pxluzk/HMM6lI&#10;zLBpiGP+SrxHDmTwVbGdWBaVx5ShE3ZXO5xsO23C4PZprXMzPPKtalLLMHUnSmv68NoHeZhwlFwC&#10;YoQZGDMiDS/NqEJFg/LnfRj/qhNpBxy44w4NpvIfV9MCIauX/zk0C5Fh2YiO3FA+4ejkt/u7r1/8&#10;8v8ut92YOeXEYw8gMrIWEWQkQexgYRHlNEPkL4vHeednYesW+e7EwDr4twUNbU588WU3xtEctmb8&#10;tuGQ8Vvx0Xs56KgTQ5No8kJbOGlWl31bScpIRuIiK3JQMTy9QjmyFKdYoMIvaNqSIXq1NM0cCZRU&#10;efHld6k4/oTveB3NMi7FczPymBnz9lbB6amj6uh4H269RmyV5mtYFcIDarFmYT6/F1Px4cFHZJrL&#10;BM3FxRfnoLGG13FXERtkkvN80RcW55N3aL4HEagixNrW4bX3dvJ8/uTqg7dPIG3d387d1QgfejN2&#10;7JMpTWzwWEC0+LdejIjah6TMOmbnJSDoLjzoqu3DRaepfHkIjCpF4KA8REd0Ys8emdQqYwfyeczg&#10;UWSywdpJpREnTlI8pUBBA4QTOWk1+OijHZi7oAKrtnWgrF61+rcixkcgIpibCST9LFtVk0sO3qOx&#10;cluxfmkbIshyw4JqOCDk4JRTNqGhRTY8WSXr8odfKjBu4jKMmbgC981IwK8ra9GkyX2TQSlBlqYx&#10;/7GFzXUO7pojwBcgm11rzPV5bY1kHPCsGWMXtiZ04MZbq6FHIKgt5JO97KZtWL/VZSbyrcGgD12d&#10;NsyZXY/BgzWZshVh0bkIiypDCAc3DU6xQ1Ix6eiNv2Apgvu7sl/88n8nZ5yw5pFRQ3f6wkOqERHT&#10;bpQ+OExPWctCXOh+PH5/DqpqrRlIj6+FXbsFe/Nrcc2dWrqmEVqzpTtw682bkJFfqt5rcNJJNiTf&#10;kNXpyVKoCMYaFf5RH9xUJG1WIGzwkRl6XNaGoTYzGWGxgPouO35dVY7jJiVg9PCvMe3ZVMx5qQwT&#10;Dt+Aww/9FoXZFhNz+2rh8Mocd2DakyoTAUyPy5T/7Lnd6CB2L1vWiBHjZH4V4rzLs1FaIVZI9XU1&#10;GFPSimCRcrswd65M+b00Q1v5ugszX03j9yxfD0FIAYtOHdyLlOQaRA95EJv3WADo9pCB8V5/+60F&#10;Y2K3IDW/iVewwe7V5I7RbCTEt2LYEA4YwaVkgAUcdKqxe7fuQxXjRFOfHaecrSBsTRwU47SjK0AL&#10;l5e3QnGy9nTgodszMSxuD83sFJx9zh7W/dd45MHP8etPW1Bf02D8diqH6lhwZkxXMxEiBFPZgalP&#10;1zP/CprgneZen3u+QEdS5F9VaA/w9Ez5ItXOmrxJwRlHr8CHs7egtlrrlBVM3u8T5IlWOhiTKfeF&#10;1dYHk8KWFFZjzah70EtT/sdfcnHsZIXBqF0KMICA+M7H+yAc1mYWHrkP+Hft+jKceLIeBLUKwXrY&#10;fXg3+2gpwiJLER1VgiGxm+aOHbt3dH+X9otf/vfyyddLJh03afHrcaGZiIrMIesj2wm1IXigWM8B&#10;jBy8F1+9n29FUxgTsg19zg588WMWxhwuX461o/D4I+Lx3idJ6DETAPxjzDT57bQJQQsVRcvUNGHx&#10;V6XQH2346WBSaElvpxM2VxM7vQKEaVzTGl34Sy3OP28PQkO1z1winpyicBNLcrOdOOek7/H8Y+uo&#10;WFRBsjdtIcWMsXN7F0JCt/NetOt0OsYOScEJR2UjNiaR3xXRjCrAdXfko93scafi0oR2kKnoPsUC&#10;yY42bMlFSGQ8WaBAIgcPPV5BxdUa5ApqcQWPFdDbsXFFK8KjnseeVPnwtAefqQQsWdyHsYPikVWs&#10;CQgeSbNOkzbapUXyxZdVCArexvyzyMCqkZhoaBkBThM/wAsvCQDXISQwnwwwAy3Cdt6nx6E3AlNg&#10;zltiTgIPAX48Dhk2Hw/eNg/xWwp4HaER760/EUNYZpmvmkjxIbfYhrGHLeH1tyAweDMHhlWIT9Ng&#10;pQkM2upsw45OHy67SnWfg4hgIDYyHxefuwCP3fcVEnaWGUw1k1B6IwtXoTGmbP1lVPC1aRITXo1u&#10;hxcOt/qAy/j5FEupA/KKu/GXe3dhULTAlikwHpdevQ/JGRp05ZYoZOpFXlYnbroxHoHatzA4H2Gh&#10;PgSFtJAR1puVJEOHJXb/+Zolt/Z3b7/45d+XZ17/ZNJ5F++ujBu4G0FBKWZdZkAUzd1omWdJOPGY&#10;rdi+RR1QcCQ2ZkdhRQumPJPLETfRmMbBgbtw+vk/ICHdenCQyzzHgmxA5hbhQuzP5WmhAoqNkOkZ&#10;dqAkpLEx5x5+KxPUTaVzGaZS1dKJX5ZU4oLz1yAu8heWZT9tmy6WcT8uvywePTYZlHJCNmPf7kqs&#10;+G0/3DStNAPp1uQEQbCttQdHHqUYND0h7QCigpoQapa1EdBCyAoHVdG8T8K1l+UgPdVipzZvNRzG&#10;B0ilZXkbG1w46iitdS0jSNRh4tHF2J8rBdcxGgxssJGV3XhpMk45eS5qWgV8BHGy3vrGbrz7Rh2i&#10;A3fg9TcPoLlNEYI0Kt02mo1WHJ2q6MHHFSy8GhGBdUhJUZ3x2m7tX+gl4yHohMk/58OQQSnYstvY&#10;niwbWWA/0337fQFgCuumDUGBBfjkc7UXq4ADisdscSUTVANP/6ytiRy3APqdD6sRGLIVwZFZvL8c&#10;nHpOMjqEUiyplhMKcNau6cQgzeYHKd6TLPz4XWjVTxRl5SSgepx8o+bU5Yw/lx/k81OokK4p8OWr&#10;k+a3g1SfpM/4gXWcx9nJ/iHAFE8F3v8yE2MmaLmftt5KxZET0jH/p3qSbdFftVMzOjhmTZ2VhMgB&#10;v/GYbg7c3bwPzRIXIyyuEoeMz3dOPnHHHf3d3C9++R/l+usrjj5iYmJxSHgSgsIJeJH7ERhZR7Ag&#10;AIZtxJVXbkIZGYLVs/VqR9JeO44/WYqguL5kml9b8O47xegx4R/yBXWxk1PBxfzMAnwvgY/ml2EF&#10;Uvr+WV0lfYbWw/ZQjanwRqGdWL++E+eeJ1/Pl7j2xuV466MyshQ5wGtp6uQgLm4DViyTwijlMVkm&#10;pculEIxWAqk0jkrGMjz0mMq5jwwhlwyrHvc/2I3Hp+q75QT7GkSEa4uuAzSrNiEhq5E5taLdrRAX&#10;QhWZmuSZRy2AMqyRDPT2uypQWkVlJcKUlvrw2F9SMDzmS/z4cw7v32KTiSl5OO2MOzB66GsYELgA&#10;cbEP4pY73kB+aQPZIQHDS7DXnlms18ZuB/50le53A5KTrAkGnzYfcKgOgedmq4zaV28JnpiWIRyh&#10;dLCea2lKevHwo3pAu+6pDoeOr8O+fLG7DsuXyXoQ+xYbM7u88GSP/Jsegg6b9ZKLBZ6lBA+Zto0E&#10;um349OsaFFR4YRN4sUaemar2rmMdKmRoG+74ywZ+T7Pa3WIGG7PhgtqXoGp8ooplMggnnwbvpz9s&#10;RrtcK25T967B0avtxvjZywHBx3MUbC3voWAwl4z54su0nlzmbg5Cg5Pw2KPlqG9V/cgkbuVxdjLs&#10;Nowdo4mUVERFtSEgvByBscUIZh+OHZriHjMm75b+7u4Xv/xVrr8tc+KYsRsqQkNrERLOzh1OkyOm&#10;gCbFfgyI2oOXp9egs10Mxzid2HGBT7/MwvCRevZGF1M+zj0/BTu2a9ZTx5ARadaOZpAU1CVAO8g4&#10;jIkkMBTwHfwsAOTvPE4K4aEie3zlBijvvFETFAtxygnlKG0UcDrw4msCwB0IDpOfMQ1nnrgJ7doq&#10;Ggoc5nV1UcuJqOJSsQQuwMcfy4eZgbBgKkdAFt78WGEsdsx5PRMxIQKVMoRF283mDaMmfIdfNvT7&#10;Lpmhq4/35exDa10fnpuWhYHDl/F4sdGVOGziXBwyYQrGjn8BR09Ygh+/bTTrg3s8dSY8paauHStX&#10;k7Gtr8HmVc1YuaIQy1buRz2ZrSZCbE6Wk8XVpItY857kXlx9aQIy0nlNsSVjV1pQV+3owGOz0hAZ&#10;tQThYT/i0y/y0efgyTywoBiYfIwmnzShU4KTTy1AK09zoJrgRGCSuezjoIAGOLU7DE9zmxlqO/Yl&#10;tWCEWZZIgCV7HDSwDhPGp2HEsI9w6LhXCfRb8cmP2Tjy6DTWTy8HDDvCY1dg216x0DbiW7NZ8+zi&#10;q93dzNbUdTSIacCUqPyaxGhg3dSTGBIIRXn1s6gjy2CtO+Zgxf6gr9UjrOAeNxlzE95+Jx+DBgkI&#10;Nfik4oI/cZDIUL8UEIoN2jho1OKiczMRqg05BNTqx1ElCIpoRlhYkvvMCzbGL9jkG9Xf9f3yry5H&#10;HP3uMcPGLC2LiuHIGlGH4AgyqxgF2hZh8KB0fPpxCQdwdS4BWy/a2xx49ql9HIXVEasRHLwLt96d&#10;iLJGMSRtudTA/sruK/uFL+rQYnXaLfl3sDPJ0unfU/9vxiIzgc9iEsCC7zsQEvgVZr5YwSx7qA65&#10;yCyoxOhRZEmB+QSzVkQEbSMLlCISWLVsrn99qlxRBjzEcii7d3bRhM6j+eylgnTg6ltWo8slhufF&#10;x29mYcDgDcyzikzQx3trwMhR2zDrle1I3KllcQQpt8xJG81iYPn2Isx4ezOuvT4Nl5GxPfTsGnw7&#10;fy8KSnotlSWLcXkUOMz7N+zJErE4S+QD47E+muq6by3hc8jnqUkKO012N3p7yYhYj1oLrRlcl1vz&#10;sCVo99Vi0cI6nHfSHoyI/Qq33bQU99z9HS68VKailhiWITAwB5eRNXWyHrTdvquXUMJxQOukteON&#10;xbxYN/3lmT1T7C8VgWZwSMSNt8YjP68Pq1YV4e671yJu0M+0BDYTHAsQGKZJoAJcelUSOg34tsBH&#10;1u/pZn4c/DRMVbS48MlXm/DQQz/j8UeX4LmnF2PLljLYDEHnfXjq2UYELvUTVo+sAf1TbkoKL1Rd&#10;mfoyPljVvQ+rN1XjqJMVOG0FpR8zeR9WLBXQ6kANgDZUlnTjlmsUcJ+BEIVsRRUhOKYCIRHVGBBX&#10;gGNP2Zlz26Ob/E+k+1eXky54e8LQYSllwaGFCI3JNU/1DzHBzfsxfvQ+4+9RD/Wa2T83yks6ccO1&#10;MgEXMe1EdHgefpibQwbCn9l5HS4CnYJw9VnhFSaEg4BERfOxJ1sm79+mf8ME2Yc9Xst3pzhA+a3a&#10;SOzOPvN7PPrwbuNfcvtq2NV78Npsa3/BiFAnggmEp52yDk1awmZQl8pt8lZBmAHBSCsWWltsOONU&#10;xSWWIjSkA0OH7UF+kcBdigsspCINiNLvYlCa9NnG/N/Bu3M2w9vHcpoNReWX7OVVZEr60M6v2qnH&#10;Fo7wngzLoTnoIOtlFcjk1z05XXaCD8HN00hwbGCVNPM3zQ47jHnu5m9OIqtMU5eXgOLTsjKBlOrE&#10;TVDQjjM+9Pa50den+7Shq92F3NxG/LIgFXfd/zluuPsV3PXQV5j+xhqs2lJHE9tFtkWW6a3gwNIB&#10;F5mmtTq5kyXVyhVVOsvvsOHk07YS2AicoS2IDMvF3HkKBpcIzoDN8Q4MHdUEPfvXWomSiDfftxiy&#10;ZqHdvRoA2V6OTnw0NxsnnLqRx6gu+2ffA5YiJGABrrt0D5ISNJjyvgTAbC4WxgCdimNchvxKX2vb&#10;WgVrGxPappl51a0buWU2XP5nAf1esrwajByRhvc/KeAdqQzMgHXT0NyHxx/P5zU5WIcU0KpJZR/P&#10;ptVQjrDwLpx6embGEy/M8c8Q/6vKhJELJg8ZfKAiNKICQaFlJkA4JFr+nQSceEYmduzQqCozVjOZ&#10;DsRvbyIQaU2mTKxMHHXcBqzZJNYlZSTAOMkwHHYqfTcViyO2oXLq2QKkHkuZ2TcFTFb31hSA/H7y&#10;UelVn8kBtPLDTuAi4HidYmc9+ObHRFx15ZfoJpZ53ALjWuRm9WDYiFQEBVUhPEqm7UIsWZDJ3yRi&#10;mxbgGjTWNlkmRMWDG29eYylOBJlBYCvuu8WL5b/VIKd/q64Na+pxxZXfYc6rlfh5fhP27ulCt2YC&#10;iGaubrIck498WQJ73pNYDD97idYuO+/Dznsj0FhrmNtYXm2sQOCzE9A1maHtvKjIHsU3ku1pQweX&#10;ixyZAGmILwHWZed5xo/aTpDsMRu5alc+XdlOIHB0s12UP4slZReDldorWaL61YPdLdCzJlG0fE0z&#10;0vpVdS2Gbfko5y2rITvKQWCs4jtzccykRrSQwZkYIJr9av8DWXbEDNVERKPZ8GLUYTuRmi8gI1gb&#10;YPKisdmHO+/Vqhu5BvbQStAzYNJw1yMF+H5xA36cX4Y779yAw8e+gSWLNYtLMX1CZ8vfp7sUA1ay&#10;NlwQBGrbfkdfp9kR26eNGfh7fYMbM6eXIso8HyYT4dHb8ZenKtHRoFrS4NuG1o4uvP5WKaIj5FMl&#10;cIdWs93zERhZgqjoYhx1dGLefVNnje1XCb/8q0hY2O4joyP3FYeFN5qHjwfpMYU0/RRUeuFFmUg6&#10;IFUSwyGToYm2+NdGHDVBIS67ERxyAJf8qRh796nTNxEACBxkLwqn0EylT+aKFIcM0Ot2QLuziG14&#10;+F7hHFbMl8Z4dW0pIDu01viamWK+kgoobljP1PG5xZC60NZN9llqg1uzva7+9av85dkZBSxPMoIj&#10;q/iaiquv2ok2Qy6Up83Kh7rgstuJSQIF4LobxByUFK6ThqCAX3DWqTOwcf3B9cFyzosVGnSh+Fjm&#10;HjI0bbzqJohY23C5XQQw2cJaAeFhXcjZb2f5aWqSqvGzAKbZgJ9CPNx2y8w1++mpnlQcxaJQ+11O&#10;F5xigRw09GwPgap2ZzG+NbI11Zdq0cWkNbVadSLw1BI2zQDrkZ2ECTJHMjyRXl5HO7k4NfnBqtZ3&#10;HgKhnntidysXwqbLhtUr9+H5Z9dj3ASFtdQgfBCZXVASnn1W98/2suexDuXXBV58cQ/7SCqsR5fm&#10;4K57U1kegrunlvfTBT0eZfpsTcBsR3BQNY+rICitw+Mz8lDaIRPWqs9mts9FF/+GQ0f/gH2pVpuY&#10;Zy+bwUEB7FpBomgAJf0TNPKf6k31J0A2oMxa4SD36dctGHOolu5pYM7FvbflIFcLeczAXMMzO/Dt&#10;Z40YMVC/c5APq0DwgFSEs8/HRFZj/GEJ6cccE+8HwX8VmThx+VExAzZVBYW0IyCsGkEDmmj20LQJ&#10;SMKVl+1FiZaIaQT2NVIpfexgZYiM0i7NJYiIyMRfHs5Ho+IOpCBujf5iWureGq8FgNRJ9ndXTwc7&#10;dRPz6ESHZgcJEN5+YFm0ejcWrtzB972w2+uoaEQp+Y8EIAoJ4S8mEUcMYewXMUQresxKuVUdGDF6&#10;pwnJ0LpQzVZ/N8/aadjraqNZ5oHT5qJp7kBbTx9enrMaw4Z8ivFjduOmq2vx2pxSLF22HzW1YpU0&#10;UTUV+jfX411QyQh8JnmsbfGEbyYuT8xLICXzWma7FJhMV7s3UImtCRhnvw/QoB3xjiCoyvpdfr9T&#10;Hsu8FI5ikF8oxvrl9VUGi9Hos7VllVaWeJV4rJOM20P2+Hs2PFxgKzesdVXLxWDuy0cWSebYx4P6&#10;CMIrNrbg1tvzcPh4TX7Ip6a1vxvwzbeajNEJSaplNLX4cNaZVh8IJXMODY7HiiXaqICDJJmsGOj8&#10;9Q0Ii9EgGY+Y4B5E0Px9avo69iSVn2LA3qrcma9r8InHHQ+Wm6233ERohb8Yi4GHaxJEhrqegWwF&#10;bfMuzKnKy2ojDbbW/oZebNpRhROOPbgVfx2OOWUf0vIEkq08T2how4pfqnDosCwEB5QjOk7xnKUI&#10;oQ4EB7fh6Ek7c557tHpMv4r45b+rjBv33VGxsTuLo2JKEUTWpDCXAI7U6vi33JyJsgp1MJmCxWgm&#10;cMyamUeGpFnYPERHrcYr7+xHS6+lxLZuKp12WRYYsHdqcwGN3Ga5k41ApY0BaP65FaflaWBXFWvr&#10;MwBy652bMfqQ2UjLEF1jN/eUUzm64DYrP6Sw8oUdTAJYfdf/fb8SiCm5CBQPPKIVCSk04eS8z8cl&#10;l25AjwkpMWrDvBWG04bGpkZMe34uvv5uJypqfSCplB79LuZ5F+ba/XranxRG41WgspxTAncpKN/L&#10;b6cy/a/FuoLg8qD8+2foviyF/p8KvxZrdGmjCJWdGCl2S/Jn3gszLVapV4IHwdhB9iyQMPfD3/S7&#10;m4OBw9MMu6+BLSUzGaiuceLzL1Jx1ZV7MWzgZhw3YSW2bihhWa2yfDevB5HR2QgMsLOOq3DamSmo&#10;N7v40Iz1taO714uzLl7B33axX1WYHW+uuSIDDV3y4LENnKzD/v3+dP/Pz9COOpk49PCdKCnR7L0G&#10;EfYPmfWalWZBrR1/NBho4waxQt0CGbLqnMVS/TvdvSTbKgewd28jLr5ATFZ5J2HiUduxaafl1tBj&#10;ESQbl9fi8EO0umQfzfgyBIUXISw6D5GRhZgwfmfG049sO7RfVfzy303GD3lvUlTYgYrQyEZEDtQ+&#10;fpUIjpbZuwc33ZiGGrPxiDpKEzram/HI0wUICUplZy42D/P55HM9/Eeg0gmXg4xHJp1NZq1mPQV+&#10;CllQp2WH1e4ffWI+NrPDCHkQiusb8OvyKtx4WwFiBygAeQfOP6sYJcXq2L3oI5tUrJn8YBZkWIzH&#10;vB4EQfO9AFdqqwO7kV/chbFHLEFgEM2bIBeCAzPw0ft1KCxqRXJGOVo1OylGplN+lxrmks/r1tIs&#10;pElIk9WACJXZmm3UqxzqNClNAK+FMjJfjf+PZ0rEUlr6OlHd2oyimhqk5BRje3IR1mwvwOL1Ofhu&#10;fgmem9aOO+6ux823V+Pq6wpx/U2luOm2StzCz7ffXYc772nEfQ824tNvi/DT4nws21iI7UkFSM7K&#10;RVZ5AcqaStHYW0tjU8osELHYoQK0NTP8uy9PAedeMmyxSDJWtYjMZk16mHNkC7N+jRlOtNSsvO5d&#10;pr21U3c3gQpISOrDvXf9hKcfWoBXZyTgpmv34LDD9YyXZoQGgO1Wgmem0+xV3fjkx2tHSkoPBsQp&#10;JKqa1kQXhg9OwLbtCg4nc6YFoEv4zCMDGqAHAF5+lRhnAUIjN2PbZt2XYJGvNG21/FFNa5bNqTO4&#10;WGaW0857dTIZQOe9yXfqlg+V9+oym1AAdRzYrr9mPSJCNGinYsxhmfh1bQ2P7+GAqZ1surB1TScm&#10;HWotfQyKykf4wGyEUSciQptx9GH7sx+4/QH/xMh/NzniiE3HDBqQWRqsZ1CE13KUJvOLEPPbhrvv&#10;OIDGRqGDVm60or6mD3ffqo03NZLGY9iIJVi2TGDADkkA0OymUMpNgPNoITvBQexPniXj25OPz9FL&#10;BmJDn68XNh67dGkDjjt5JsIG3ouoIXMQPfh7xERrVcY8PHZfDjpkSVGJu2n+yn32VwZAMDWvFtv6&#10;HQCl2GJmWsTP91NfEgtMRmiQB9EhHYiL3IqjJnyIy69+kUxWAEpmqtUJpng838t79VKJtTuKrFVl&#10;o9kBKZJZpyyFEtCYwsBBwOjo60ZLVzeKyzqxeHkHXn69GQ8/WYjLronHSWeswcRjVmPkuFUIjV1M&#10;Vr2I9bycrwrKlZNea4j1qlhDzaLLH6XvpKh6r5AiKmXQKp63EiExSxERuwBDxyzApONX4/zLduPO&#10;+3IxfVYnPv66AZsTOlDR1IlWWxta7S0socosIOONaAKKICeT03Ix8r5FE/XK2xF71XOInQJ9r5gZ&#10;z9Ozhr3thBblwY+sWyep+rb1VTj7lC8QHfENwkNVx9kI0gDztVwgzN+sZbbhnXezEMjvQ0K0m04Z&#10;XnyhluxMPUKzVl3w9ng4yOjYbmzd2Y1hh9BcDSuhGboLCxdpM1UVjeyQ1oTmzsy+jj7FhKrAuo52&#10;9NYznft4HBuRSZusemVhEARtbJs+MwvtQC/L/cxTmnlW3Sdj0Mh1WLBMD7zS/oVNLLYLSdv7MOFw&#10;mcy7ET6gyCz3DAprQxQB8dQTE7OfnZLg32r/v4uceGLykQMHJpRHhvWYYNDAqDq+KoRkB+67twCt&#10;zeo4GoUr0VDvwQ1XKR5MHSgXEyZvw6bdNE818so3p4f7aDTnKO2ikjm1hpQdVsG86qLCEPZ6Eo02&#10;gkaL4R4z5uzGkLg38dqcBOQUV+JAUTlSiwqRvL8Kb8zKxxnHfYU9W0vZQXvRaZMiW2IeWi5fHk1j&#10;K4bw7wFQ5pxYqCQjz4PhI9Sh0xActgGnn5aEBfPqUFTajj6Vz9nKY3mf5sFITNptWk+Z0+ywzU6G&#10;QrCT8+zfSHauC+u3dGHqjH04/rTvceTkBThswnKEhcsfptUWAi5dV/4zfScTTIqn2XI55sU0liIq&#10;eiMGD93JwYQDyvDdGDqMSa9MA2I3IyiEg0HgeiZNzigPna/8lL/aQ+thNcGgjRxYn4dswqFHrsD4&#10;o77DuZfPw0ff5GLLnhY0iGT9G5EZqx1ZtAuLWKyWGKrN9EApL9FGgdB2mrAOlyZayMXt8i0SGAWi&#10;PLe7vQ1ZGdX48KNanHTiToRHLMJZFy1CYRVBRQjL9nh8ioC9giZyJ4aNSWd7aESh2UpWL5AyO75o&#10;c1T+e+gR+Rk3IyBSbphNWL1JEz1qlnY4+jgAyn/JvqBNLNxqZE0YsexaVWTAz4CiUJLWgVlH3UsQ&#10;5ABHkNeEnViezdGJl2bnICJC9Z+L8KjN+OSbCnMdmeHqxLt2d+GICRqMaI0EF/c/0qGE1kkZzeSV&#10;e/rVxy//leWiy9ccM3Tk+nLFvAUHt1pLnMx2Skm4/bZ0NDerw8hUqUBNWQ9u+LOUWZt+luO4E3dj&#10;U7yAkQDhq2YPJWCY9Zr8ih1T/8QX5F/SYxPJ92StsGOKedSxs3Xi56VlGDZ6LqZNy5Qu9YsmQrTl&#10;ua5Ns6WsCX1ddVQWAa0XTQ29BOI2OF1dvG4zySaZgRghL22Bn0wgMRcCIlldr70PH3yShegBX+K4&#10;U1fii3n7UNmsa1iXlK74mJfPruSmhci8aOtp52nryXBivhoEaBi327FgbTLunfIVbrh5KcaMFBhJ&#10;SQqZFBuonVjkwC9AVFgtBsVWYsSwPBx+RBouvSIVT71wAC+/tQ8ff7cX3/62G3OXbMeSxTuwfn0y&#10;4uOzkZhYyFSMZJrJiYlKNHe3Z2DJ0njMXbEV3y/dgU9/2o3XPkrA83P24a778nDyaTTlxiQjNjYN&#10;sTF5CA49CLpaDaG2JHshQAaHbMApZ6/FHY8uwGMvLcW25Gq0GTCRaCKhiUMUTX89O4Qs3cxg83eZ&#10;p702H+wEGrk4XGR/xsPg5JlkyFbdmJZGWW0fFi+rwK1/+RaLVm3jdxI3nntadUMADCzFnQRDWQLG&#10;NLUJsHS+/CsEnYQmjBixiX2Rx4dUYdDwNcjOs0xgj7udXYyDKMm3iYWkia91yvrssckioCktVsmi&#10;mDkmJ1tXjk9jIcgN08O77OE5KrPAsgdvvlGIgQNkybRhwMBkvPFJKo/VyKlJLxs2bm7B4WPVvvFk&#10;3HvM2mHtcBMaUN8XFPC9fwOF/8oyefKcCYeOSy4NDy9DVEwTQknxg4K0xjMZN1yfihbjFxYAVKKp&#10;qgc3XixGo9E5F0efugsHcrTGUnrATqzdTLS5qAntkO9HHiALwtShXGRqfTRhrR3PZT7WoqGrD0cd&#10;vx4xceuQLWyTCDw10WBQSUolf5ui9zVT58SGZZW45Oz3sHlDEvNVuImCheUEl/mtax0EQDLAfkDd&#10;vXc/zj5vKj7+LAWVrZqL1nriLl6mx8yU+hSO4ySIu7XzSrNJUtqDkpNfjR+/34sZz6YSbJKpBHqa&#10;mpiDTFMxYaXtGDR4LZnPKtx07wK89clm7EgsR1peG0qq7aht4RWppFa+Yk4WEzkIrJboN1WAKknM&#10;ycAz00ExlWO97RdhlLb8q2l2Ia/UhpSMTixYvQ+PTf8O19/2G445dhfBT4Aon5pcGlJgtWEGYgYn&#10;4pSztuG5Gen4an4SMiu1TZWuK9EgwPpXzCJNYRNn7OqA01vJI+oMq1LzCGjkOnTTHFXgt/U8X9oL&#10;Nidae3m8if9z4LtvuxAWmEl2uB8/rtPuPKpvAiDzcDtVD00E415ccrmYbRqP03rmYtxyyz5a606C&#10;mlaS0ERWecTqze45orNkj2SmhulpOZ+XZdCkmyx8dR/5CVnfYoxOk8QKWWhNpMh0Zv19+jkZtNmU&#10;t5rWwX588OHBWFFtVdaNjevqcdiYNWSv+zm4VCE0sgWhEe1k+TsRGv3qbf3q5Jf/SvLMi4uOnnDk&#10;7qqQkFI2JBs0PA8RerwgTaubr0tGtdnWTQyoAXW1nWR+OewAitZPw/nnpyE9T4pCM8Tp6PcZabWC&#10;EJMsiuaorBBZkgp7kbI7+b04oFM0zUwgdGD5RhuCQvcgJjYduXVSbJmZ7JyK/u/HAFufFIodneD0&#10;9Wc1GBC5A5eeuwu9PTYqBkd/XtOl3ZZ5jgFA4xuk2Sqg4GdZra1t3Sgps1iEwyfTu43n0IwTGus8&#10;UgintnIykK1pATtyylvx7U8NuPuuEkw4PIn3vhHBxvTUIFBEUEnA2HErcfVNm/D9gkYsXVuNXckN&#10;aJa+/7uiStE1qcSaNDGxkAQCL1knUURJ66H1aEkXyyYWK//cwQ0BFPzt024tysOqXJ5v5fw/E9V0&#10;Bdtx3dYOLF7dg2df4sB18lIMHSXTWaxHPkb57QSQSTjyqHzc93A1fpjXgpxCBbkrB4FTK2wsqtPE&#10;YVrxjeZZy2TeHk8rQYcDm3y8LLvX10CQrGfROolT3TxHfj030nOciIv9DZGRW7AjTZWk++IARjZp&#10;NjXgoPnKuwSY8LUICWkjA6xFeMxabNimcjAHG9vHpecnq51ULsnBClDfUUiM+lkn82pmGcjy+JOY&#10;qsxwDcHGB80vPALJPp6rcZiDoMfXhM++K0Z0tJh7HiJDt+LzLznwex0c3K2HL61Z2YLhAwXOWjFS&#10;gqDofITHZiE8OsExKHqTfxeZ/0ry/RfNEy+7KL44RsvawpsRGNHCRlV81E78+U8HUGKeU6GO14zK&#10;Mi9uvUHR/VKWAzj7nAzk5kopNEmgTkaFdWm2jUrLkVXgoRgtY46azicAtPx/VBN2UH2WUngwdaae&#10;v5GCoJBirN6u78jcmKfH10llUnCvWBKN4Uo3nnksBwMipLiluOLScrQ30Cw3gKf1r/I/6lr6LABU&#10;qI3yoorIhBOusTxOu41Mj2UmmEg5PDLhZC8ZTehEfYMHvy0mUMyowTGnbERAsMI2dE2ZknsRTYW8&#10;7PJMPPlEK959vw7ZBR1ot6kurHu0AJTApbhHO79zsh4cBDU7f1OYjIBdZrl8a1R81ZtH4R86VXqs&#10;+uJ7g418VTGdND0dWmLHzyZf1rN2Z/Ey6WHoPsUlCsRl7ikfLZXTVK3aQCzafCnAoDKTzbR0t2Bv&#10;UifmzKrHI48W44LLkhAVK/YjE15+X7Zz4CYcdewWTJ9ViV9/bUVJlQDL4obGvcZLmuB1r1wQ1moS&#10;+da0ZtlnU+BzKduOQEiA95iYRBe6Wd7b7tV1luCX36xNYA17k9nKv599p2eoLGadl9BM1jrrBNz1&#10;1AYeYa39cLEyzAObOIwWF9vxyy/d+PQLG97/tB0ffN6FeQt9yClTDxK3bESnu5b5ihmqKqyZbnk6&#10;NWni9razjjXzTNNYO8sYF4cb77xbjcGD1N6ZiI7bjm8+olliaKTM8w7M/a4TQwaSPQcXUmeyERSV&#10;Rv2ppgm923v+yev95vB/FTl+wqr3Rw9PQXhkCQIi6xEYrieh7cGxJ+5AXp66kJS6EO1ddtx7m8BP&#10;zvUinEzw25ct/0kjO3U2wUR+NjEXefvEAMS7FFwhk4mKqAkFKbL5nrDEkVj+I3V6/b33YQGLGFUl&#10;br8niXmys7LDOcgien1V6PN2ILe0GRdd/D2P+QnhwfXQg24CApdg9oy1RiGNH0nLynQukxiUQj/0&#10;pF/9LrDw2NjxFUSth4Nr5HcIeNSxda8eVNb0YtXqalxzxS4yPcsEM45vKmHcwHSceV4Tpr1UhxXb&#10;i9DqUDiIztMdkFcY9NJH3Su/U9I9il1qMoH1Y56pKwZnWB5ZD5PiE50so4flNdkpG72a98yLX5uk&#10;9+az6lBhHvJjaZ2xmKOdzJUKLD+YCRAnsBqQZCZC0N/z4HutRDHMWwONNbBIGu2NWLmxGI8/WYUz&#10;T2/CwDj5dw/OPIvx59LsT8GH32xHXhmHMRZFogHPxDrqmmwDryaj5Dpg1/E6G+EgozYhKkzas1FD&#10;X36FHeeftRfnnrEaKam0COx2tJCdf/5NGQYNXsN25fUCtWSxDKedVYAS2vaaXdfMv1pLK0lWrq/B&#10;Oefq2S3yy2m9sSZ/VNblOOHUuZi7hIMjmbKdAKxZYQP+Cobk4GwmQRQcTUAWQHsU0qRmVJ0bMPbi&#10;4w/LEBkuoM7B8MjlWL5A4Kfea/loPvmYpm+oJnTyEBpVhJCICsRF1ODIsYnOP1249y4eEtivZn75&#10;Z5TJhyY/HBWU7wmNSUDggEwExHayMWtxzKQkpO7rX7frbKYpZ8M92iI+SABYjRNP2IMMsxaWSkeW&#10;5iDr6KOJY2M3UySexlezRlNbGJEJuMyaXykA1Y0Kor3wTC/uYockaxNXuvdxmWF7jYM+Jiode+IF&#10;vPI1Ub2Zf2WDA9ffOg933LsaN958gB1vD6LCBNblCBuWgB+XVBjw9fQQXOR6JObwSkzKn+/Y4fvc&#10;NNX4g2anfXqGSK886DLtPSiu6cb0t5Mw4jB1eD3JTfeaSQVIwbnnHMBTz2xHfGL170r/jxZxMPFb&#10;eTgF70rCN4l8oCbUiEnG80Hz2RoZiBy/J51tJWuVBH/nJ4liw3dtLsTLT6/GpefsRET0TtaH/IUC&#10;mhYMiNuNx57ciYzcMgPgAgaJNnuxXIUsD0FZweo+OSfJ4uW+0Fpnm1MWhQMFhcBhQzIRRnP4vD+n&#10;4Mhj1QcEuALbRMQNWIs7bt+GEvOYTt5tT49pt072nadf5cAUvJwgmYcw9oOgIK1OSsOZ52/Fg4+t&#10;wx13bMOg2GW48/Zd6NHUvgmx6SQrZW3w3uwEbDvrx/iLldg9rcTfdYBqlKd9/U4eDo/Rjtk1iBiY&#10;huXL5Ydm/WvGmvf80hv7qRd7aab3ICYujX2yEtGBLhw2Mrtr3pyKiH5V88s/k4Dd5obLEp8YPXQ/&#10;QkIzyPpqEBTHjh2WiNEjUrBx3UFW0GeerTFtWq55/KA62MQTNmJXkuWs9zppTpBxGFPIKJvgT45l&#10;qh3ZgIcsy6OZRbcePC5/TS9H7XwsXZVvHM48yTAFqegrb4tZpiPYPIs3BVf8eT2aOrRJaifZXyHs&#10;9l7kZNVD4XkkcbjzvniCZZnZZl2zm3+6ZjM69ZRwlcftYOdU2LECYVkeMUFey0XA7WvRJgQyc6W0&#10;DpqulXhheinGjRfLkw9Mvp8lGD58Pq6+YS1+Xd6AWuqO1FvQ4NQ6XwK7FWRsKf0/QowRJwVW2AeZ&#10;lUlUZAON0mTapjKJ9XwUwRuHhr9J+ifmI3eEkpMDBI/X+aLe8kdq5qBfuolXy1bU4u77f8XYwz5m&#10;/Yh1WbGKw4Zl49pr07BlZwnatYcg2ZOXYKM4OreN4Ko1dgoIV+C1h3XnJHMlMOYWdeDxKbU4dGgf&#10;Lr1yPc6/4h0cd/onOOaU73HK2fPwp6t+xa+La9AlMkYxjJJWgCZbXp6Tj6Dw3Wz/JkSF2BARXoxo&#10;ssYp01NQRgtWraJn1C9cUY1Roz/EU8/Eo09B075MVksJmTHvlxaJkyOll4D319VDug7r1t1G8i5T&#10;uNtc7+NXMhBmNlFIxbhD9mHbDi3rq+Z9NqGHv9//UBoCgzcSBCsQFlGPsOAyRIcUe4fHrpqLpQH+&#10;By39s8kD164ecMjIDX0xsYploikZwdEzKAdx0avx4/fWYnYoap6KMef9QrIgNX4pxoxWnJ/MgC4T&#10;16eQAy9HVEv5dJJ6q/xxBFCZf/J5aYmV2bjTjr17WzByzGa8+bG2Tuql4ilsRWBkx+aEFpo+ezia&#10;dyA4QmC4BQ8+XGjMHh87m+LvhFkKcdBoXlDuIBOV2ZyH6PASzF1IdsGub/O2k310873l62HheBLL&#10;pwkDAR/120GQLKntwtTZ+Thikvw8MnVlyuxA7MCleGzKTqQesKNbmw6Y5V80v6i8TrcW3zMPs/WU&#10;gmVZpn+AqKo1z6r5TOMcNBMpTGK35r4tE1tJz0uhgcxjrURD2yTB38F/Giq0uYLHITOdeXg4gMg/&#10;qjhLbaVlwlvUtj0oqejE1Ff2YdyEnxEYKLasAasI0QN249ob92Pztgb00GpQCV19hFs30dNNMNFu&#10;NWbipJP178RjTyuwfT5TN9asteqxg1Vb0+hCe68b3XYn61zP9+3ifbAv6tGYLPnuXU2IjtEqkiaE&#10;BHoRykFw4KDF+OiHEt6nPIRsf2ON6BEKNixcWYvQiFkEaE1gyOxvpBnO+nFrY9k6lo99g/Vh+LSA&#10;kN3WbXzPtbQWxPYI2uzOL75QjKBAseD9mHxiPPblq08r9aCl1Y5rblQ8536zWio4stiA4JABxTh6&#10;Qvwvubm3hPWrnl/+0TLt7oboUYNSlgeGZPmCIvMRqKd5hRQhLGgT3phl+bS8DnV44Md5HNFi1ej5&#10;GBi9F0sXifn0klXUsrPYDMMwNiE7kfxX2onFdDJtZc7vZIu6zY7CbiSn2DDpiF+ZVza+n6fc+9Dr&#10;rTN+GC+P6XF24ZwLtIV5JgKjOhAUZkdgwAGC5X4dbIDLBCH36UE41gO3pz6tiZPPcd/9B9Da40Gr&#10;o44jfztHdqm6hFxAPh8z8yElI6jxZc472Rh1+BKeK1Yrv+M2TDhqEz75vIamfT1sdssHJPbocmlF&#10;gHaZkV3N/MiMPK52MkqZcf8YBigAlHkvb5oxY1UmtZuUmN8J+AVrdgKG9kjRrwfZn8BQiRBAZVcb&#10;qf71XmzdxarSoMHaU71pENR2ZWbNrfx6UnjL0VFSV02G1oSzL8il+Sk2qNCaNAyMW4GLL1+OTds5&#10;WKja5Q90N5BUEkX42awO4jVnvyG2/SHTOuzaIaBhWVgu9T9zDVoMJtbP0caisF9pYoVs8tobFHaU&#10;hZAQIDigGhGRi/Ddj5U8Q97QWjgdLTS5tbKolZ+rUdjYibFHzMOFl6Rg3dYuFJazLDR/nepLbj10&#10;XfaHAFADrTVR4jGrlcgCfeyfPstc7+tz4dGHeY+BGiwP4LTzU1Bawf5vLIE65JXacezpGhD2IDSu&#10;joywBNER3Rg0oARHTpr/fL/6+eUfLcccvXCZgmQ1fR8YWYWgGPm7duLBO/dzsJfiC8Tc2LihGMNH&#10;aMVCHaKiV+Lbb7P4PfshzSPNzvrMyguOzmZ1h7qP9vFQGIEYklgEmYiJz/KhsKwLV16xBBMOTcCh&#10;o+ow6aj12BRvgZibnU1sSiPppm01GHnIdnYyssAwL83uWkRE/YQXXt2JDqNMAmYrSLakpBuTD5+H&#10;ay5fieY2nd+LNls1erX1kzoxy+BhGcXeDKjz7xfzsnHGub8QXLULiWLgatk5C/DGB/uRVaJdYVRe&#10;dWjavGJ5YgoETIN78mm5ZE73A44pNw/9B4hl6hIoBFIsnExZ4+9U2fhJoKgHi2uKRN8LGE2bMAkM&#10;zcpf5eFmEoZrcJHjro9tKUDUZIb8pPxeUTYiz5rEcpLV9ypcxdSTAuK70dRdjSWrEnH11XsQGSEW&#10;reDvUgwZVokbbliEzbv13BVLnMzTSatAoTxlFTZ8/UMSflm6Fz09BFYCnExkK5hQVJ8Vr5U3ZiDl&#10;ySxvYmIzBgzeyv7RQoulDQHBK/HKaynGJaJ2drNveG02yODQQ5OcqEFVbw8uu8aKzQwM/AZPPbtE&#10;BgHzI+iL8ereeaYVLcDr8jc379dpZ/8hWCtA2iunMiuqo7sLV90qa0iWRx2uuzYPrebRD+p/wOa9&#10;1Rh75F6WLQ+hA/TEvlaEhXYiNGxrSUDAnMn9KuiXf5SMm/DZSbGRmX0hUdkIHViEoEg5jhNx0Vl7&#10;UFchcJGfpRcHUrowcaI2hUxBzIBCvPV+Ln9TB6XqaPaUimDtctxJkOFIys7pVPArlVEL5oVAmlnV&#10;g4bcBMzGpjZs2JSC2iY78oqdmDxxMcaPWYw9u+VnYUfX3n8KFaF89HkuO6pi7FoRGu7kazM7fAKu&#10;uiMNH/60Az8tT8UPcxNw9qlf4JIz56FeuMWOKxbpoclkZiTZg10awakU7N/Ym12Eex7XaggtE5Oj&#10;PR2D4jbi1TcyUV6rI3Rt3r9b5pqUUYrA+9RPUhBqiZcKr+cZe8hoDJviKf9ZAGj5p+QvZb2rbuVA&#10;FSorOJlMRjO9JrBFu0QTPBTMLTPWwaT9FI2ZbHxxxilAlbbUXf+1o43ZptBJQGCyERjEysWE1CTa&#10;j6VT4MnzmAOvo2tb76zdrMUKO42veNXGPFz8JwWFq661cUYlRo5MwEtz9qKozpo8cJGlOWhBmP70&#10;u/A+5FoQZTTmPK/WP9tt2sFc2YPPPlNojibjtMV+Es69fD16zMAotq4n1xFAdZ/Cqz7xug5Udzpx&#10;+Z+1W3ciTjpxG/Zl1DNLhQ2pz5kq4X3oXrqYmAevp+oyK4f43tS7KkP1yHKUNDpxyjlir7Q+Avdj&#10;6sxU3rsezapyAj8vqUNw1GaERBQghPoVHNrAftyM2IE7iy+/9r1J/arol/9sOeW8z08fNHh7s56J&#10;ERRWjcAwhTjswxGjEpGxT41rma/NDX24/MKDqzziMfX5fOs53/zd291tAFC+EsXlyYEufqGgVzeB&#10;w+yirL5qOi87jTYr0KJzdWiBifmxBtkFLTj91LkYOXQO9u4So6OQVXrdNIWpBz/9XIrDj9CDjMQo&#10;tPu0wiEU6rCQ6VOEhL+KqVPXo65GPd3J0Zql8LIDu1qpm53otUspHWjqteGDzxsweryCe5UqEBy4&#10;CVMeLUBamnxkUkLmQYXw0vTzaTdkUj5rO35+rQkVgqEF9mIYikTTVksEeimGyv2fIAeB73cgpKp2&#10;qCRUYt4s8UP752jqwYk23pM2MtXuJ302MhgFEh4EQLabPLsCNcPz1URsF9WicETsrlPAKlrkkv/Q&#10;gyYxHyaFL+l+nfzdbDtl8lQGfCU4CFIlnRxHVq1pxZ8utZ7IZs2ob8XRx23DL7+VoNvsoCM/cwHb&#10;qoLEj3VMa8Hyv7HSTWK+BuQFvAQr3peg87XXtJSvhMBTgSGH7sTmfZar4neXS3+f0w7bWt2hQau6&#10;uQ9HHbkDI4dtx/bdyocDszbkletFE0U63fiZyfiViIpWPev7g0nlYQnkDuB9JqS04ISTtXY7B6GR&#10;aXjjY7NSgKKn7bkw5Xmx4O0IDilHcHgxQqPbEBXTQ1b866f96uiX/0x58N6y4ydO3FsbFlbMBmlC&#10;qDYDDchAXNQKLPzOGpk1IvfQBHr8UYUgaJF9Gq69MQs1depk8g1phLY6mYwLGV5Wt9TX6nRNxBGa&#10;nA4zJPcLe49Gd5Oszuc2S8scSD/QjDPP+h5HjFuAdasEWGKgAiOd046du7vwzLQS/OnK7Rg6cj6i&#10;437GyadvwyPP5GDZajEx5ddGBabCy2oSAJvdRlTeXmzbW48rbt6MwCBtaS9fYRXOPzcJP/xQj149&#10;sU3sRbsz62HmPN+wAXZemc1mFps93vKnyWBUjJ78QjKrxTYsb5o4xn+0SBndBBklj9wKmqwgQGju&#10;XHdqCJN8WmwXbf3Xy/euXr7pIyuxaWAgYAkEFf/H+xIAtvM+ejXZoWbh19p/oI/mvqC9Uyy/j192&#10;8HpdTgKimy1DsBDOCRcFxAJYsUTWvbY301phB/uOvVegpVJ7OJB244XZpTjxFIGBWHcGQkPX4/Z7&#10;9mN7fCWP0KREDeuegwrLbsgeiy2ssd6obi2fpgYcvf/o42YEBWrgTseF1+4hiOsGNOnGG+AhhrGZ&#10;CuF9myV1vUjPrMPYUa/hq0+tAGexeBcHDhfr0e5p46UEdrqOaob3wlqwTGL1gX5gZtJT8bRcz+1U&#10;X+3Ctt0tGD5ckQNlGDh0O9ZtVv5qkTY0dXhwjXnI0maywXwERzYiKMKGsIgDnqGDVj/cr5Z++c+S&#10;o8dt/H5AeD1Cg9sREFWIwKgCBAXsxPRnadoanws7GfvbhzQxggPEvNbjuBPXobRKQEGzysZOwR4q&#10;89I8tIeAwG5mWIEU1LAAWytcfS3shWRerT5sS2jD9kQ7ktId2JvaipT0ZpSX+dDKfmJ0hFLE92MO&#10;2YdDDtmKzds1ClOoaV6HGII6MLuUowtZWfk4kJqDymqF0kgUhEtuQsbopsktwPK4ZFZ1oZtFXrig&#10;CWOPVOyWHObJGDgsHY8/VovmRsvZrs007fZqKguhrIfqpaha3p8eQuQymymI5Sj1KwILJn00SQpj&#10;FJQDgqmF/3xRPcn47GZZRLZ/lw5+SGtG4efrsOWduehrUbA0wUU+NRMQrUGLqs7z5NtErR3ZP+3E&#10;sue/Rk1ulbkb3TXq3cj7bB2yf9lp7l1DmnyAWpLnFAAyK8NKDZfUTH4XWTj7hPxmffxdwYCmfph/&#10;QTPuu6cOgwbL/WAFVo89dDPmziPbN03czfzlqVTf4rksm8UC+1P/gCNQ3cFBMS5Os617cOt9O3l9&#10;xZk2sdC6P7VGD4/ioEWAljWh2eP6+m5sWl8Ie4/KxL6uUBzWRa+rDz0+AmB/H7YAT+1tga4GeZPY&#10;6PrdTstCO2trwbLHZe0I/tkXtQgLk588D0cfvR7p2QJt1VYfCvLbMfl4uXIOIDCuGQGxDQik/o0Y&#10;kuK77570x3lQUL96+uU/SljJgZef+8OLY2L3Iiqw2wRrBgxQnNt2XPOnQrTQPLB2N+nG8jV1iIy2&#10;dg0ZMjgBO/ZqkkKzZA3ER4ITR3knR3sHAVOWhgZq44cS+ImM9UcId/T6cP9jml3VbBkBVz68gAJE&#10;hKXj+ElVuPPPO/HYX1bjuVkr8cy7v+HIk2XadmDYwAJs3S5zmJ1I7rg+mVQaUZm/LsZLmaQAZikZ&#10;D5Mzne/4ah3b1tSLx/+iBf96wlgRTaUynHxuJtYnlvI4Oe2rqSs0HllWPWFMcWAONDJbATfZnwio&#10;sjJmIJNRQn7Wq9ivoUG6Z36WTlq3/H8nQpT/U+F1jalG4NE2VE6bA7bePvR19cDbaIO9pgftjZ2o&#10;qaxD0c4s5Lw0HwnHPIrNY+9Axccb4e2WZ0xhMFRKmrccMfozBppYJ+vvexdfHnsnUp/5Cd56sV0K&#10;77/8y3j8dPJjqP5ur2kO3b5AxubpZH5i6v33YOrGeut09hAgNVOsTSU4iClGVFaDuboPG9IKcPmt&#10;NBuD1P/kH8zCrdfvREmxGJVmrTVhxePlX9TMrPoT+5UGKTM5wYL1sg4uvlKgsgp33hPP75izGo0/&#10;6zSnr5qnaONXMV8CoJPgr1MlWleuttXqGF8P+tjQXRrQeBmxzr9LBhT72Z/uj8c5vC2waYZZq2z6&#10;ZCbX8+tuPDdVEyJaOlqJS/+cgk6N0dquHw1Yuq4DkbGlCIigBRKTi6DwWkQE1uPoCVtcU6bMGNSv&#10;pn75j5IXX0y+8thJ6TQbKhEY1oLACDZWUBWOGrMGeWmaubKxs1QhNb8eRx4tM7HLbPPz2Q/p/I2i&#10;h8nIT8JurxUUlm+ajMns5EJTUZ1cGKUOyA7V2eXAvXdnIShYpkE9AqPzEBDJfIN6ERDKFKIZNGuR&#10;ubW8bAcCwnIREqzJDsUI7sS81aU0gDth0557zN8sU9M12Zll6pkdmWWzkWEYJSF8aeeRXftrcOzx&#10;O8lyrVUcA4dtxeMvbUdN+0H/1EEEVY/ni3nX37vNK7/sf7H+9B/0d9L//cGfhSfMUjqm/UcUiiFT&#10;2YCkzGkCpszKXh6kaQoTXydQ4Pduw6TFPCzp7OxE2Z4CVP9YjPp3D6DktvlIP+1dlJ/8AeqOex81&#10;x76HquPeRckJ76KIqWbS6yie/BpyJ7+JknFzUDNwBvLjnsbaIx5G0TcbWXc03MnMFBfn8gn8rbtt&#10;JOCUPrYURYfNwN7g21H45DygxWv2eCZBR/fru5A07BGk3vIZPM2aXOIPWsaoCRKyPoU5675lbvcw&#10;mSbQ7z2sR75qIsXl0Fpw4/Bgy2ghmsKIyPTYdj8tOIBjz9TmrxogMzBsRDu+/rWIv6sjsU5cTWzz&#10;NuahWDw3+ghciu6Tz1WyeXsHoiJ+wAknbUcBDQVFHjhQziol1NtZr1rjLbNc9j2TLBYzjvGPTHhD&#10;3nmWCdvS92oXAa+xOFRPTD6CvIBVjK9/gNdeg4qp1MArc8lnVhDZ0cSXq67TxI/Witfh2Wc7eQzb&#10;n3Uudvz6q5kmnCsktApR0emIjGT/DCv1DTq6fPn69Qv9IPgfJWsX1g098eidu6Ii9fDqKgSFNhKI&#10;CtgQW7Hge/nh2FG9zWglm/jzdYrjEhNLxxMvlau92cj8y85stMY4iNWppNTsPlRkj5mxYztr1YCY&#10;oc2Hv9ymjqBHHDK/4DwEx9DcDs/he5k/GiVL2BloCgRoyZ2eFsYyBRewQxQiYoBm9jIw5ogd+GlN&#10;i2XakWnZbJ0EvU72ORccVDA7WYCbLNSh3ZnJ/BSM/OOiUowZr+BY3Uc6xk/agV/WdhnYo9ryOHZy&#10;Yd8fLFImEhTDiF1UCrfWIetaBEDNNOoBPk5qnXabcbi0oYOdCm2ZpXpmcV91H7pWZKNy2iKkX/o6&#10;th72FDaNmIZdQ6ZhX+xUZEdORWnoNFSHvIDK0BdQFv4CCqNeQH70C2gIfQ7lUVNRHDMdVZEz0Rz+&#10;EjKjn0LV0yuAVpmnLBf/yYDUGmhnkwt1v6XjwKUfIj3iEWQH/gUpF8wGijsJAR50En9qv01G4uiH&#10;sX7kvehcq5l/o/u8OTaGiJnu1QCAF3belzYS49AIO3/octjQ7bLBphlp9h2nh6yOgNfFepCvTjvG&#10;HKRjVTQuHrkvA3FhG9kXshA+YBWmvlSK2lYeoxwJZnrqn/ydCkB3cLATxtoI6HYOfnNeVQjT57ju&#10;5l0orJGHUsBlOipFTJYtL/ZmhhgxPv4lcmnqzloSaJDP3JOGd5nYZgUTr22ZyRrA+J0md7wcBNTn&#10;rSoweVko2Mf706SIC+l5Tow7QhN02RgQm4DfFssXrQ7Xis52L667Xn2fQBhUSRaYKQDEiAmVuPKi&#10;L+7sV1e//NFyzZW7vx05uBLBIVlkXsUIC5Mpmobb704mWJHGawKAXf/1d0Xh5ffbjfP+lIiqNnUG&#10;9Qw2tBznMnkUXqBYKDEbtT87gcIrzGMVmYebv3W2OTFtyk48/lAe7nuwGLGD5YPLwNCRWbjomjQc&#10;f/oqjB6diMiINQiLWEZGuoTgt5TpZ7KB7wjOKxAaapnnkbErMf+3fIsl8dra5VmsyWy1RQ10spNq&#10;AVc3++qct/IRap7jKrN7Ky67PA05xTKDaOI4240iGgog+voHi8ECZSvNIFv1aQJI7gKZgCyni+Zr&#10;H69rEwiSjZila11UxrxWFL+/Hjv+9DZ2j30OKSFTUBUwDbXhM5A3eDqKyeaqhr6C+qFzUDvoZdQO&#10;fBnVfK0c/DLKh76MMqbW2OmoHjIDxcNfQcnwOSgfPBv7Bz2H5g/I3uW6baKG13XBsaUKuW9tw8a7&#10;v8KOw6aiPuwp1EY+gcRjp6IpXnsrUngPvXOTkTXqGWwedg+avtpBxi3eLKbKu+R9mOrjfcoX7GC7&#10;KObQCj5WMjs8EoZoIMvH5iOkyslIJqigZ4GoGKHGSkMZOVC4O+347vNqDB4yl+2mAXI/zrtsDfan&#10;W75fH8HUq+VrmuTiQKfzbR4Fudeju9eH194uQBjv47Aj38Grrxdj5Uon1qyzYeWGblSKzvIyBqv4&#10;x/LpCuDUF3Q//F1mNtvJPE+Y/cP4dvneYn86Tt1Gw4f4p9pPba1jpAO8EQ1y8hnzXuURX7KyA8OH&#10;q88n4vAJe5GaWm+OkZWVltmBUeMU0dCGoNgiBA1gn43MxtiRKwv61dUvf6TcdfOSycOHxjcFB3Uj&#10;OLwGgaEyb3Nw+rH5yC+QqaERsxcbdtRg2HAxP4WdpGNXSj3bvQe9fZ3Qg398xtRkbzro51PbG+e3&#10;hk/pgx0dvTb0qaO7rI4rUVDG/EVVGBC9B+MP3YT8Gh/yG2qweW8utu5Ix7qtKVi+MRELVyfh56Up&#10;+PT7VLz9QSaefLICl11QiCPH7cZnnxVRV+TUprnt7iC74gjOYrgIfvIVNXQC9z22ExHhAs0Gvu7B&#10;C9MzUVUv04Nd0kMTn8dqqyk92cwjH9AfLEaPVBUGGDRBIGUSCLKiaCMqxk4uITN1w2N6kquQ/swv&#10;SDt1NlJjpyA/4llUx81B/ZB3UB2t9Do/z0Td4FdQPmA6ysjuaofNQeUQC/wEggYQmRpjyQiHvIi8&#10;4S8hb9jLKB04G1kDpyPj/C+w5665iL/7a8Rf/QaSJ7yMHbHPYd+I6WiJexm2sBeRNfQp1My1Vtg4&#10;a/uQ8NZCHDjsaRwIewglT883z+RoF5jJvyFLgPcm7qZ7FaC185PC3jU7q00mBIh69KcRAowmIcxu&#10;zKwgN0FEjhZxJc2xKqzIrUeQEmjUE+dvL8H4Y+W20PLHbBw1aRcWL7WA2eukJdBDpi880iCiiYte&#10;Xb0LnQSv5etLcfVVezEoahPiIrZhYMw6DB26GrNfNcGh/WxNHVcmrpjdQfBjUmfS4C4fuMquj2bi&#10;pn/JHM1d7SakPq711AbA+WrcKTpOWWlds6OVdUAWzUu99YZCx5QKcN2N29EtK9kE7nfi/a+aSERI&#10;RqLKEUbLKCK8CBEhpe5DD13+Qr/a+uWPkiGxqz6LialFUJhM32YEBzYgOng3lv0q4LP8HQ2tXTjj&#10;dDGnEoSEJOMLswZYfrYmOLrI7NiJtb+eUQCN3OpH7AQ2msULliTj1TeXIGF/Oc0dniOGYCNYaRbQ&#10;o5FW1wDm/VCPwRErcf01yahplq9Fe78ps/+5iGXYCbx9xFJt1KINU2Vaaq88p41K1a9kuTVtuOke&#10;stYgKU49IsOX4/ufrWc4eNFAZWkj+PA8WTTs2DZ7h/FZ/uEi/eJFxQ4Ey1p5IdbEKxtGIR3jT+ir&#10;t6H0le1IO/89pA18AhVBT6ItloA2YCYKhryC3DFvIpUsLmvEHJQZRvcyCofOQv4Q/j70JRTxfdmQ&#10;WagYPAvVA2ehRmnQdBQNm4m8ES+jeOhsfv8qKuNmI4/M8EDsM8gc+gwKBz2D+ohpaI1+CU3RM9ES&#10;RhN64ItIuPVHeDN9KF9RgNRrvkRqxP3YE/sAsp78DZ4GDi68i2aCgwYbY/Pyv8BE6i8WxLFIMGBa&#10;Um4ATUmXLtiN7c9+jtxvNhE/OCDyGA2Jlm9UO/JoYwrWjfzKPeyHvUw9MnmBvTmNOPXCTTSHtQNP&#10;O4aNTMBr7+5An105EIQc7FNe5qEHVskt4mlGr1dLIr1mIiOtsAnr4g9g1a40rEkoQk6l1dYCK0VM&#10;mh2jBXDqPnoVCzTwq8kK6cTfiqGpTPpdpix/Fz6qnXk9mdHGn6J8CPJuVyMHBvnTPejqdOL8C2WJ&#10;HEBgcBLeoXVlKY4dnezXV95DshFYhoiIaoSF0joL7cKwUUm448H1M/pV1y//fyStbk7UnTfmvzU4&#10;lpUb1oTgGD2YWqZvBh578AAcCvb1aMWEHVOfK0dogGKVMsmkytBDluR2N7K92Em1i4uZ6OBIqI1C&#10;Xa18n8HOVI/lmyoQGq41vetw8nGbUFenzsZObWd3pGmi7YY8dhpGbnUKBxYuqEJIwBu49rq1qOtU&#10;hyKzlAXB08xAamMHE1IZlVJn1Kx0IxWLo6qdppawVJ3PPCaxD6U1fbj0Ck2miLkWYey4BKxaJcYg&#10;ddB5TcyPFzAdlN8SiJxuMUB98QcL0U3dWyV3k114nE4qihvNvF5jv9OxN6UOBTd8jcSop5Ey8DkU&#10;DyOIkdHVkunVxM4kqyO4DZ6BwiE0fUfOIqjNQuEwgp6AbcQrKByuz9b3AsJiJr2vGPySyauAYFlM&#10;U7ly0KsoJwCWDHyFn3kejysf9BJN5hdQNWomaoeSWUa/SEB9GQWX/oDca+Yhaex0pIc9hsKwJ5B5&#10;13dwtTgIWJb6S1xksl0EPLEbX59CS2iKas9BYoMe4yx4EpTYkhvw25mPY+917+Gns55E2vdbTd2r&#10;Z1gQ91cRIHazruRDNOzMbJPVjeomFx5+WjP3MhXl41uNZ15IRRdZn2rY5Ty48zS5p7sXfRxwnWxn&#10;uWCsEmuoscQMhMakFYixlKKQ/f3B3EO/NeBg396fWIYVi0sxlwRg7twqLFtWipwcQ92YJa9pYz+2&#10;EYQ5yMuQNmEzzNuM1op/NbVAq0PMn5Ke1YcRY7UmOBMjx8QjKUHHqCYacaC0DSMP20Ogr0Eo9TMg&#10;shbBkZU45sTdTU888cuQfjX2y/+rvPnmb6eecVICAjnKBEd2IiC8ipVdgDNOSEFJkcBFLM+GNSt7&#10;MTA6CWEB5TjqqP3ILFGHoJGiZzbwrTbuVMiLthW3urg6qdibZuxkTscjIgAE0D346Sc9M4Fdg2aw&#10;18HurvWyBAI9QtKKKQEBqhGRYe/hkovSUasQKmbZ3dvIDlhHU5uGkZid8S/q4iyn1uGykzt7ncxO&#10;ZbFANq2gHWeco1AdLbzPxPFnJdGU1oQO+Rc7uZ7j4XVr9QOVlHkZziJFkAJLK/5gkf9PvNYlZeD9&#10;+5wy+9xoczrQydtx7KvDukumY23cX5A/6W0UTngdhaNeJpsj8A14gWbsDNQz1dJ0rSAAlg6dgRIC&#10;V6kSGV8ZGV85kz4L+ASE+Ux5BMUiA3JiigS8wWSOTOXmlSA4ZLZhhSUE2oIRLyB/zAsoGmUxx4ZI&#10;5hk1E0UDnkdqzBNImvAC2l5YC0+JZZJqbsuZ14D8pTtI0mxmoVuPKpCI57J30gLogbubIEZKpFWR&#10;On7/Jyux5d53gTwHCr+Lxxc3zkRTQjXcDU50ptSgauEBFH60Gb27ijgIK3rPskPMhITMTaf6Zgda&#10;um14/u1yDBytTU31SIbtuOe+LDS2sG95WwnE7axzxeG5rUktDjZqb/PQJvldjXumnamzHwAJPgIp&#10;tQ8bS6E6mrqR8b5lZzvuuTsNcTHakWYJ9WSV8UMHBs/H+PFL8fabVahRl3d38HrspwRDeceFfepL&#10;1kYSvHmN4no1dF/3A3zydSWi4tRPi3H5n6rQ3CBWqU0VbPj0m1pER2eT/VUjMKYY4dFOxMRW4fCJ&#10;v87pV2O//L/KyIj990SHJrJyixAYWs9Xmodh27HwJ/lEtK1TESqrenDmKdryPIdmcQJHPHXHLo6q&#10;LWw/NiQ7ttOlTQ0UesBxi32zug6oITErLXXjrc+zEBm7H7ED9NT/rXj9tX08XyL3sBXuoGcB++R3&#10;Y9JECbPBgl/aER2+A5deugr1RAc3AdWNCtj7TSyr8xBI+apRVktDFeZic2rtbReSstpw7sXWs1vF&#10;/I4/YS92HJB6dvHUZotMMLkd8t1o1lplISgxW23WYDrsHyzSQbc0gkotAHQYpzo/8wdXUg0WXzAV&#10;K495DFWPr0Tv9ESUnvkxUmOfJFubjmays7q4GagQSxvyEgHvJYIX3xPwZOpWkRlWEbBk8lbyvb43&#10;IMhUQBDMobmcN2yOBXQEvdLBr/D8l5nfyzyer3xvzGYeWzR0OnIJujU8pjfyZbQET0PxoGex78I3&#10;UPVrCuzUT4FfD3XYk9mOLXe8ia1PfAKX4gjZFr0CE7sbPV3yv+muqe/mL4X947ubX8Su1xeYwVOf&#10;V9z/EdacOxObCIQrb38HO++dhy0XfYStl7wCR0WbMTL71B7sYFpp49MWPTZ5CDuYhQMf/1yJYaPV&#10;zhps03DDzUko147QBrzISLVRg4iVTGI9vpQDtvG7aiD11fGIht+ByvQtlZ9tIzeI9u/75udijB4r&#10;4NuC0JBahIR0kTRovbD8yevIQr/j6xu4+srVqCpTJlXMU8CqvkkLhmW3Voiov4pW8hhzQb0nQLOk&#10;N9yhbdZk0qfg9TdLzM+aYOlz2nHPHdUIItMNisqlpaZnI3ciOm5ry3mXr7u8X5X98n8rj9285eKx&#10;A8p7QoPzEDIgh/Ra/rFk3HdHBhw2Mbhys1vvDPPsDTX0Xjzw4DaavWo4zbaROZmZXUV6udHZ7sDr&#10;byXj3CsScNYZ+3DSUdsxYujHOPbUr/He92247eEOxMStx2UXb8MnX23CyoTdqOvxmOfqShPcviL2&#10;yyrm30aQUG/VppqViIz+EudfsRBl9S4sXrsLr739gymDtRhde+xpmZvYKJWDJrue7n+gtBcnna9t&#10;uWT66lkku1FcJuOqEx75gtj/zHbsPEfLlXxmw1KNzLw3ASDZpXFe/9GiTq1RggAoE1irhQUP9txW&#10;LL7kOWy89CU4NjfB+VsVMk54E8lDn6E5SoAi4ysdOAO5NHPTR72C7JFkcWRtFYNeMeCnJND722SY&#10;IAFNSUCYPeJVssFXCXxifQI/67y6uJfILGeigUmxgU00jduGvolaHlMwaBoyhzyFA0c8h6qXV6Gr&#10;SHO31lOe9epKbsX6S17G8lOmwLOrml8I4Dkg0lw1Dx23+dBZ1ozdK7dh9aK1WPftUmx75nssOeVJ&#10;5M1aCW+FC417arHrsveQFPswku97D7UpHHxJ4LsWlGPd6dNhK2ljPbGFtQLJKf8gL6O13D2yIjR8&#10;qK+6yexLMWGCXDQKmk7AxbduRWGLBjYCco98zqx+BSMa90kT+6x8gmSTGjnZ38z6XfVF0x/1WbAL&#10;fPx5CYLCNPOciNDoBpqiCr9KQ0TkXpx3YTpmv7UPP/ySjHffzsS40V/huqsWo1fb4fAKlk9R+qHg&#10;H3k0lb1Yp7yDCn3iUWbvxF5kZrZhrB7oTmtpzPgUbNmq+5LYkZrUgUNGb0JgCAEwpAVBoX0sUwNG&#10;HbY0uV+d/fJ/IyB5P+vwH9YM16MswziiRSvgOQ3DR6xHVpo6iJhSNXZt6cWwwTIfCzHx+DSU1wko&#10;2jgwkfnJd0fg6PY2GNMudW89IoK/5LHqhNtw1GHLcPsdP+K31QfwzTKef3IWwsM7EUFzOyhgMyJi&#10;U3DI2FzcfF0h0vYrDkFmgYKlyfY0Syw/DGXpjioMHLgOw4cU45DYZHz63i52TpZRYTZyLKlTC1Q8&#10;Mot6UFLpwOnnx/N+tH65HqdduB+5ZVIbqm2Xlt/R4OHoblPgqXaEEXvVsz6UhwFecRtpC/P9o0V+&#10;T7LUXuZNKGbn98Fdb8OK6Z9i3iNvw5vXi3KaglvOmINGmp3VA19CBU3eEr6WENRKh7xiUolJsw2Q&#10;ifkJyMTeDOAR7OT7y6fZezDJ71cy+E1UxWnWeA7PeaXfdzjDzAxXDn6RebyIouEvIovHlg95FVXB&#10;zyBj2FPI+Mu36NxeIj0UXJjEmkJ7Qj12n/0KtoTdjuZ3dqKN1VbP+1LUop3gYcaS9FZsuuFdbL77&#10;Uyx77VcseXEedl7xHkpGPM9rTkP6xNex5bBZyBzNMoU8j/oPdqqWYCPL3zjlU6Tf+wO7m9Yxe9BB&#10;AFTfMByebafnmXjZHX1sO695+loPEvZ3YtLJYv3afaUaF16diZJymZIUmZ1ifk72Wxd5JMsqD6bT&#10;DKDazoxtryaXiUrIFZrv3NqOUSPiza7jITHdCAjTM0TyccY567FwRRY6e9RfVCK5itxI2d6FQ4e9&#10;ho8/TORniQBYYNvM3KzBTnsyugwz1WO+eEkSCVuX/NjAjz+UIzhYa6HzcMnlabAZhzbvm7rw+ssC&#10;9kIEhqUjlGUJirQjNDI1PyD6jBH9au2X/1O588GCj4YPKURIoCY9GhEUUUvAWI/PPlFDauRpQX1L&#10;Hy79kwIyGxAVthUr12pSQY3YAIWIiIU5CSTa1kqjWn1tJ2676RfccM0OrFjeZj5Lfv5F+7B9w3xk&#10;QmiRez5CRPUDReVtTMUc+fbi7TfqzMoQmTUer9ZRKvzX6jT3PyATfB7ee5nqZxzSNWR8vXrapQZr&#10;MgEd24vKtm5cfYO1kF6d6MTTErE/x/IHwtMKb2e3wTiNxJaLWuxPZoj5ghnpj65oaMAfL8xWMWSq&#10;Mc0AaxWIraMTOcmpxrfv3F6H9FNfRWrk06iKpkka+xKBgubqgOmolomqiYyhVjLMj0Amn17NwJfJ&#10;5Ahc/D13+AxkD5+OCgJZBc3hsiFzyP5mI2Pky8jneVUEz+o4nkvmV8Xj65jqjUn9ItKHTUUyGd+O&#10;8U8j8aYP0bU2C/amXrTRdBNMSB0dLGfrrweQePoMrIm8DsWPfA80utFE1txEkOnlsZrX1v/evFYs&#10;OP8pdH+6w9y+4MJX4kLu6e8hI2wKdh41HQm3fEsG+BG2D3oGiWe/D+eyMlS8twHLTnoYvQRZhdL0&#10;sM2d7h7jKqnyKI6O/UR+W7NrNy9kthrXwA0kpNlw6lkCQU2O7MeFV2aioEklJ+MisGrLfYGOepaN&#10;mdvZz/TYAmtA5WEK4TJ9AHj0KYWorEVIsIPA1EX2twL33boeDU3qU1q34mBefK9NcA1YAe+9tw3n&#10;nZmErk71JQ7onh4mDgjqZiyqWWlipnasMripQ9oYwufqg4P3c/2tWiucgtDwEnzwbQX7KE8iCGrJ&#10;3BmnaWAnSEZVmn05gyIKMXBQavrUqbax/artl/+dPP9GzhHHnJpSFxDWZ+L9wiL10JpknHlWPFoa&#10;NbZrA4AufPKlgEuNUYU7bt1Hs1gBG3rqGk1UNoiaRc58s/OFiyYD27urwwaHXZ1DLKoLG1aV4NDR&#10;S3DBJdmY/nIxnn22HJdfkofYQVp7K6BqQKTxaWib9E14dloKzQeFiXYyT47YLM6+nCIcOfkVzJia&#10;zbwFtaW8ZiO8doKXmKKJPXSgtdeHmx+UH0Wbl2bi6GPjkZIpsGSHc2vWjWWU30cO+n+Q6Moy2gh9&#10;Rom1/7L25TMlqnEg+bqPUBbwGNoGzCGAvY7KoWRig2YT/GjWDnuJjG0mSobOJPDJXJ1pzNz84WKB&#10;BMBYAhsBr4QssHzYbFTRpK2ImkGQexW5ZIolY2j+8tgKMsbC6GkoiXuRZvULqBhG1hf3OJJHP4ld&#10;k59D1uPfo3tDHnprxeVkLGqzeAv8vBU9KJi6BDuHPY5dMXei4sEv4S1pN31BrWajcms1i3ZOMXNU&#10;ZLy532/E4gsfRcnybXA00SCMb8Taic8j+eQ34VxVDk+NB73Ffch6fgnSIp9F6viXsDH2NlRd9ZEh&#10;7YqnM5F8ri64ejvRwTY34U1iakom2FDgothCi7ml5Thw/oXqB3KDJOGC6zeigUTNS4A2233xnrTF&#10;vUM72rBfKEjehBlop1T9TCmq6sEhR2xEYJAG32bEDEjBZ5/WwNGloPkK9NB6kPtGoYJWUQR4HuxN&#10;a8ag6AqkpKrvaQGAJtYUzsP+qhAx44y0TGAZxQoRctIq0MYaAszd+2oRN0Trl0sxemIiUguVD8vH&#10;Mi/9rQFx4ZkIDitCaBzLFZGHoUPb8eerdy/qV2+//K+EtRh04Z+2vx07KA0BoU0ICq1FUEgW4gZv&#10;wvzfZNxIPduQkd2CI4/QCHoAo8ds5WeNruRLCn2hKWJ2eNGkhzYV8JHN6EHjbEQ3e732GtYI217v&#10;wjUXL8Ld9+5AY69GVeXAPt3eiU3x2bj5zlSaxKsQHqRn9rYjmA0eEbUE739+wCiUzEO9ySioxi+L&#10;ktDc5kAfwc7lI0tlJ9YaUrerk52+lmUBnnxeO4eshx5CfuIJSdiyQ54q7eXWBi2Bk844FXDLcv+j&#10;RFcW77T8QQJAqp6QgrpX+N5GrBr5CKpiXkTDYE1WaBUHzVyyv+LYF1EwchayRgn0ZqIlZibq42aa&#10;2WGxvlIyuzLD7OagPmYO6qIIgDGa3CA7pKlcNeAlNEW8gtpwnkPmlzH0eewe9Ci2DX0AqcdOQ/YV&#10;b6Dlw81o2VKEVg50Kqchw3rVHzKj2hU52HPVJ9gS9zByw55C00OLYK/uNX78HjFwnUD2JFbmVFQA&#10;T3SS7WpSqWhBItZcMBVZ136BrJM/wIYBjyPv3mWGmAuy1Lvs23LQHPoiUkY8h+xz52D3CU8j/d21&#10;PECrz92o9fbRimVBdDBZkwDBRAEIAHkNTaDZ3C3o9jQLD5GQ2ozTz5UprDXE8bj+xgRaNRZIqQvI&#10;xed09tIU1kPYaaoqVkc74MgVQtmVUktzcyP1w0M2lo93Pq40LSbnRaeznEXvYpIbiDnyPtzGme3C&#10;7hQ9dKsSM+cUoYT108n60IoU7ZJotk7T9XmO5W62IgI0S62B3OuzJk6eekGgq1UiO/DoE0VwmCWB&#10;XcZvfc8dWhN/AEEDqhAYXcCyFZBkbGn7y507T+lXc7/8e/LWW8kjDjs0qS84gowropIMUDNZO81z&#10;dTvJoNxm9sqBR6ZYYSPBAYWYNTvfdAht635wk01tDCr/nx4GY6k0k0xhX69hAJKNSxoxLOY1bDLO&#10;XAFPOYFRvg6lNuMzWryyGCefpofdbENkpPZuK8a4I1aikEzDDOtSJvYrddsORztNoWqCbiu/Z+9x&#10;yblcbzrUFz+WInqANkwoQFzcYqxabe0S4yNY+nx1LK/HbNKqQGkaQPztHyOysAzfMzPXmrARowWq&#10;Fu/HhhOnI2ckAS1SIDUTeWNexr5h05A5aBrKydwKR7yMzFECu5loJQBq0qKWLLAzerqZHZb/r4Tm&#10;bikZX6li+wh0xZHPoCr4CbRFTkVd6DSUkfklRj2KhKMJNA/MRea769C1q5zoZpmPAiMPBzJ0ihGR&#10;dxAocjcXIvfh5WSKvHbAQ8gYz/K9nwifxheKVLNP9Sr/GgdC7X6iB5GLt+j7Ljaj7rtvZzVWTXoc&#10;+yMeR2XINNRN/hi9Sa1m1UsDgad+xm8oDnwK2VOWwVfkQNn8/Zh70XNIn7GQRon241OiDUKWZpar&#10;8cpyYbBx1dTGr2c8kLQOFPSsT3sy2nDMSZoIU4hMEu64dx8HcR6vU/REQC1L87JfyeUiJFdUgwFX&#10;YHtyA4JDdW4Xbr67AXb1edSyDGw3gn0P26/NaTOP9NS2X4qKEKJ/+XMHAkKyERD4K44+7luk5pHl&#10;s7y9vEcxY7414GdmiFl+h4s6oyV8NMM1AaiNQypaHDjxNG3Nth9DBiViW6LIialRJCQ3IzaWlllw&#10;MQLDS5nySSDKceyEDfP61dwv/56ceNzWj2IiSxEe3Y7AAdoptwiDhu3Chq0CDFWwDZu312DwEK31&#10;LcIZJ6ehiY2hjqJWU1S99FfP9ZA5IZpgNqfUsjNvLwdjNrY0gvLOrFqEB3yEtests8TrJFjZyRhk&#10;upoZNjOUI7OoG7fdT1MlaAuCAhy8bjK++K7QnAMFWvNVm5kqGFUjoVMdV7GDZtLDifXbujHmUAU5&#10;70fYgHh8+aO1rMlp4/XMBgh2dvo+dkKaSLwHRej/o0TGjzxAVBe+6h1vscWN3y6dRUb2JOoGzkHt&#10;gDfMet1NI6Zg55lvoebq+agb+yaqyfA0oZE3QvF5ZHQDZqBy8HQcOGSGWeEhEKyNfB4lIU8iI+hh&#10;JEU9hH0nz8LO6z/A+gc/R9Kna9C6pQA9iZVw51JZ2QR6zHILUye1UvyFb82frsIutP6QjvZr5iIn&#10;/AkkBdyN3YcSjJ9dDEdmE5WZPYUniPSpJbV0TbO/rGjeIKGH77WuWZiiPf903/mfrcPSW+eg/LsE&#10;7LrrW+we9gQKLvoY9XN2ouSRpWZnmrKg59CzrNwwOEl3UhOWXDUTjdsy2P2YJxmmJrGsSCgNZQRB&#10;DiZW6BK7BfuhyyMrQfF/6h9exKf0Yex4uVzKERS8G1OeSYddlE2rf+RuUZ9iX9aYqsdfmiBo5r03&#10;gwNyqHyAJfjqVwPT8NrJ4qgD2mnGwcG+j6CljWWdnhpeqQEd7NJXXatJjJWYdMxCLFiah4YeF7oJ&#10;sjY32R37vQBQ9abQLUGgogHcijd0sTzyc+pRnqzRH34uR2igXDrpuPSaJLSb2WvqGOnrU09rsE/j&#10;/Wj1ViVCgpswethW9+23f3xMv6r75d/KPffsP2nU8LSayLA6hMdUISBKayl34OEn82ATPeLo1tPt&#10;w5Vm4iOFjGovVq3VDBfNA8Px2Tc03LEDmD3X2MmNU5eNKb+xCSplA+uZvuqeD96ibek34/67aaYK&#10;OGkCwEFmp0GbST4PKyrfg9IGG+5+ZD/NV0X05+CRR4rY0IIH0gw2uOFtZBUiGWbOwi360YWcHBtO&#10;OF5mTg5Corbi7S+0c7BMzCaWtYsmk1VGTdSYbZCoOfLZ/KNEd6R1otoUQHOAYgLO3F6sPeYFlA56&#10;CfWRr5h1vpuHPo2Me36Ee3kLah9Yh+wBU1EVq8mPlw0AKg6wbuAM1NA01iqRsiHTkTiE7Oq819D0&#10;+no0f7UdHfMTgbQmaP9PkXJdW7fOt0bEn6hu6CN7sXWwdvbVom95NipeWok1F76Cr8bdi40nz0Dh&#10;dV+hbfZG2LaVQXHrarEeNqLcCWwktQzvhMoswNP+gXrlMZpwMPSo14v2vUVYfs5jaF1tPSjLWdqD&#10;lEnPozDyCWyKfgRLxzyHnXHPojPkRWTc8BVKP1+PjvfWo/uF9dh60tOoXaK9/Hht9Qn2AbWp+oe1&#10;alguGQ4qujSTid/kYGcGbW1UwP67dGMlRptHJmgWdw3eeEeztDyPzMttt1aICMjlF7Q6iA11HX04&#10;4TRt0U8mynYw/NhGFqps1W6ebqqCBlhZRJqF7sWqFTW0Yr7ADXekITXLqmltKSswdsk/KZRWQzCp&#10;7aUWKq6Xg7Tb1Wx81NpuX2FdLe19uOaKfSQFGQgI34x5S6SLyrMHhcV9OPKwfdSXGoSECagryQrz&#10;cOIxmxfoGd79Ku+Xg0KTIfKGmw+Uh4dXIDi4kKavqH0BRh66Aak56tICwBb8Mq8JMeGKB9yLm+7c&#10;z5GSDaYYOc28Hmw89Q++uqkANoe2M9IKEDd6nTRPjElssbYZj/Ww8eowZEApvvm+hB2FncvNjtCr&#10;RxfqgUgWqNnMJpguNPX04vwLNTGyF7fd2I72PvkjO8waXW3y6ekPj/GQaWrftJZmB/50gTq1nt2x&#10;B3fcl4BuaoDZqtzXQqDkebokz9UKFe3+K1NYt/EPE3Z4bZPfzfrWczOkAJ7dLUg5Yhbqo19G/YA5&#10;OBDzAvbd8DUQ34GyV7Ziy9hnyPxmGpPWCn9R0PJLqBpE01evIVOxb8QzKHnmN3QfqDMtqRblrVsi&#10;nWli+5W3UnfIoFjniqnrpMrbqWx6ilrbgXLsnP0T4qd8gcIbvkT940tR+wNZR3ozOpo1W2mJPGDW&#10;dqVEQloBcu6Lx+iv2UigX3S8NgYwjIqF2TzlU8Rf/5bl/eiiIbkhi6b0UyiJnYLWB5ahbVU1ar/O&#10;QMPQF7H33NmIv/Et5F7+Okr//DbaXlkLZ5VWnXjQK4TrvznLDFZ8nfxmNL1Zr9ZqC128P2kdMYFF&#10;A+1XS6sQPUR+7UKMHLkHq9eyj+hetHKD/VaDkgZwU3GKDWQ/mvm6XEFr8M1cDepka/Zuc18KlHfR&#10;/HXzXPkNfWZAdmHZwmLce+82lDTKmiLLp6Wi1SQ+vhrTQ33P6I/IAvPrB24DvOwRwncWiknX78L+&#10;FDuGD7V2tD7x5FzU1+h7MUEXPnyr0QLHQIWxFSI8sgzDB6f2nHPO3BP61d4vB+X225NHDB2+pzsk&#10;tMMAYFC4OkI6pjypCQeaDaTzLR0eXHKeqDVBa8h+bE9SbB5HJT3qyzhhWflsPAGI8cDQBNWDyrVv&#10;h+Ka9PAaK7ZODeTG3C87EGJmd9swavg2fP91seVi8VWgz6edWzQjp7g4fqcnq6EYq7c0IiJ0Pe64&#10;vZQmlo+mSRsHcx6jXXW1hEls1ASw+jDjhWKEkamGBGTjhDPWoqxBnZDKSrNEy8v0AGuNsmKEMjmN&#10;kWc6F9M/SliVAmFFn3UwSRe6l+Yj99BX0BQxC0XRZHJHzoZ9Yy2aNudj7ZGPInfkNGSNmI68sa+j&#10;cOhsM9tbSzCU+Zsz4nkkTJyBsne2w9epbaQ0hdWNRo/+Uul6PajamIE1t7yOvWR1DZ/vIiFS1JvW&#10;1PSxJvtYFvnWPLDLfJWoqUWHhKSsK+1o4uBIoj2YtWeh2tasauCr5rK1lsV4Mg8qrzlC2WjYUWbA&#10;qqe/xA+XzMCWN5dh8RNfY80Vc9B8wfvYe9xU2Mk8lWtLZydWHvscatZYLFGifFQM7TlUzUK5NIAp&#10;SwNSupgGwxb+qq329ew6/qgyauDmwCes8HULnrXDoBMvf5GP4BCBmgPjxu1CWo76DNmXHnlAIJUP&#10;WxfUbK3mvQ8U9GDsqL0494zNqK9XpXSySpvZ9wlcZgDQQ7UIwARGWxeHNLFpr5NHZaPP3UjTloMc&#10;20Bl9vax18q/KhNG/nRTo3xVJ1B/ZflVUmG4mVUx3lHgkSmKxOAgH3gAn3xcxiN03/WoKe/GyUf2&#10;7xsYeQAh4fUmXvH0k5MWi/D0q75fJIceNv+T8Kh8b2BwLcKjKhAQtAtHHJGM0lLVvjWqfPZ5DcLN&#10;RqRJuP+xXDaIfmvgYMRXMgbT2dTPpRQ8R56d5i4blq1Oxe79Bfy1h52DI6WZRfMgM6Md4w7ZixA9&#10;V4RUfUD0Bkx7Oge1zdqRV3495qM1mhp07Vq+lofieg/GHvornn3B2npJZrLF5Hic2exA/j0X1m6u&#10;QVz0boQF5eGQQ9Zid7pYJ5mevYV9SeDHvEmvzOMgjWb2m2VM+uYfJur/mvXz/hUc8j7fhsRBT6M9&#10;dCayIp5A0o2fmx2W9n26EnuGPYDGuGkoGDYDqSNnmdUfjQMIgAMFgDORFPsIcp/9RXqJempZiQay&#10;fhXxVduR89QvSB3+JOpCnkB2+BRsP2kGOnaXmiuLK7aSTTvVtmJPPEkAKg5vhjB+IbWUr9KtDQ1s&#10;bCiCiZx/ekaIOLWmOhRCIg74e+XyVU4ItbFM5V4qfG1BPeJfXIwtj89D8s+70VXPflLSgzU3zcHu&#10;p8l2mXXBvlRsOPYZ2JOtWX1lpxh30lX4euxkk0puE3Ysl4tpZLN2XCxQm5xqUkyDJPuzEEe/E8w8&#10;PczLoWObaKW48NDjRQjSprpaIXT+KtS1KQ+FwnQRfFgDvLiStQO3F4sWNCI2ejYuvvQb1LSzD/Jo&#10;4a92qxH4mpVLdsKrnTXCdtWQYGe9qPb+XniTPm3u0c5XuT90RD/gMZGb8whtpaWbVxLgdqGgvBPj&#10;jxAIxuPoyZkoKFS+otJ9+O6DShKA9QgQqAfV0ySuxeQjqvHyk+n+dcJ/KxERK5dHRTUhMLgcoXre&#10;QMBWPPN8/+aWrMiWll6cearWUtZh8KgU7EhW9DzZnJONRUAT+Ih9WY2mjuFAa7cPd92ehqiwLQS6&#10;tfh5abPpgmYNpb2NndiOKVO1SJ2jV2QfAkL3IzRoM845oxC/LuSI3Cc10wwxu5NGRXbkX1eW4ahj&#10;5yI+ReEC/J3K5tHsmkwtM7vShsZ6lvV0mfC5vJ8svGaeQdxNdtnFY8j0CHpif2a/BI24ZpUIQYdK&#10;ri4rRvGPEt2lni2idaiaBZZU/ZpqQj9sEdrc9CkkzlwAPQly40PvISv6XrSGPmHCXfJHvYbKga+i&#10;Ju4Vs9KjKmoayo57BY0V1QQKqq/bhj67Bx3ZtUid8Qv2nPUKdkU+gtLYl9E64A04w19BfNSjSHll&#10;JQuhVlcNO9mShCrWr5OsRpNELhcHEibCDcGLZhqPU/AwBCK0BtysTz1mRazQRwA1jwGVWcjvzA2a&#10;pEkxKySq18O2ESPTxL6am28F/hpM23aUYu4F01H+4hpsu+ltxN/zBZzsVzY2nt3pQDsP6uVA1svy&#10;2T3WBJo2GzKmtcxK5cv2tvbh05DNz+pL+t4MgH3oc7Ifq6v18hxvF5q6+3DqZQqN0Q5IGXh6ehrL&#10;aSDfAj9Nnui+eM8uX73pT19+vw+Dh8/EEUfNxyPPlVI/2lHR3AY7GZ+dKG32MpQpwzxsLFdBfiN+&#10;/KYHUx6uwSvTy7BtYxPa28ToLPjUdYRx0iNrNttM57CK2tguNMlZ155u3oNHAzvw3EytriIIBubh&#10;tTk5vEeBI1l8USeOPEwmchNCIuoQGFqKQaGVOHXUx2/2q75fxo39+bWYiFJPcGgzQqLE8PZi0uE5&#10;yMqTX0NjvgcffVlMcJL/rQwvzlHUlaBMvjqO8GJU6nzszGbWSs5gvsvLs2HYoJ8Rap7jmo0jjv8V&#10;DTaOpuz4ZscWdqpimg0X/EnbztNUDW9AeIjCbgoRHZWAm2/chy+/K0AhWWglGc/ajU5MPOYdPDl1&#10;I80HbX/UZQL8obWSrnp4nA3oIbje/4hWeahDHMAddxSjgx1Q23DpQUwsHEVDKruUFMXqkyouO5zV&#10;3cwh/yAR9pm9EGliKaxIYs9oQfLE6WgOfgYlA6dix/SFcLf7sOauN5EX/RA6tIU9Qa+Epm9dDE3l&#10;wa8SEF9CdsRTqLl/PsFE3IIKJEDiANCZXoaK77Yi9/FfkHnOB8gcrt1cZqE7chYyIh7BvsfmmXIQ&#10;lggmmlhi/bHK7PzOeDq0UYNiLPlWJdSxAitWnUl6q99Un4ZpmVcOfPpdP/KjMT/FKqXsGuDExPU7&#10;RUClsroVlE5QrF6ZiSV3vI1197wHV2E7AZP3QgDUColu5qupMiX5K00+pj1ZMo1wupYuxbz731rX&#10;0RsmNxmi3UtA0+4N3QIe8dsOJOXTBJ5gbUQaGrUVH35brjPhZEWYjXrJvlx97O/eJuarFR9ATp4T&#10;zz6XitHjv0ZA8G047fzHUVbVbAYB+bMVNr5+Vx/uvGsXDj/sZ4SE6DnAmhHej5joxTjrrLX4/rsW&#10;dEt9mKPCxvQ4BPnX1RfkItSGvnKOuN3M0+FksRvM9Qsre3DUZE32lWHy8WtQUs57N3rYgvdfLSIL&#10;LERYtNYsFyEyqAlRgfHb4uI6BvZDwL+ufDmnYuS4kes6IwK9CIrsRkC4wGgNpj+hWSuNIr2o7ejG&#10;xFMURlKDYUN3IrtQw7Qc3zJt2CnUWY3TVs0mU1K/O9Db7sQdd+u5GouYCjBo3AqOiupgVm90+bSE&#10;3YbsglZcdaUASwyTYBksEGxhaiV1T8fYo9Zg/DHzERr5GS67chFqWvRQmx6aWTQ3NCsmO8gr07ca&#10;c1fzvEgFiZbgiCPjkZsrH45mevu1659ddCusS2NWGnhh/bY4se3c2aiIJKOLeAHb/zJf2yli3ZTP&#10;kB33JOoHzKbJ+yZqYl9DC0GwJe4l1Ma9iLTh09G+qMIop+LM7Gwnh1wGAhyKMKA9oRYJk2eiPvp5&#10;MscZyAi6F+VPzDcYUcfjPKpbkh9N3mqrKuN714l/sOh6f9dC7Ew+siej9ZT2lmZ0Ws+8/ENFwK2N&#10;Laz1ujKNOfAYd44Xi5e1EJg0idaFwaMLsC+vjt/SQtBqI1keNvnnrEHfKqW0oQvpuVVYtT4bq9dn&#10;oaldO8mUoaXLhykvbUTUsA3Mj/0zKJfASislULu7KBpCJqyY2ko8/GA8uvQ0fzQRZ1nxZLpmklHF&#10;1CX4RrGAdoJ1n7uLbWuVd84sBfrTmopYg5nvl/EbscNCNBTZMFH7CQan8ppVZIG1CAmjlXRekn91&#10;yHV/Snl/1CA5fmn2xmj9bTHN1QPIyrIov2Tuwmo2mBoulWZxkemTGlE12GogFzk3D/jme+s3dQfN&#10;hnUit7ICb395AIeOy0dUzFbs2ClQldB0cXahz2xOCVTWN+LVN7fiiPFamqRZW4UjCAj1fJHFiIj+&#10;HA8+th4FZb1sfB/6aHo4tRuNp4yjtvwmNhRUd2DSSdo4kiNexBZ894tAXCL/VQ+Tpfj/1MKqE1bL&#10;YLMc4VQ5Fjv35VXYE/cYGeALSL70M7iLfGSCPyE3egpZ38soGfYmCoe8irq42Wbbe22Gmj50Bmxf&#10;F0utyXLIqxxUVrti0+wG3BQFh0Yf9pz4CmpDn0EtmWNB5FPIv+RtOBr75Imy9n6g/on0CX7Myo2/&#10;Q6o/Rv4tAJo9F9mh9CAjA4SioOpWf7DIvJR/0Foxwi94DUUv6FGtYrxTnhYL1OCfiT9fvwMtrEwP&#10;B3iPk/3buH7kOnGy75O1M7k1i/e7uFhf7eimqfrgfQK4pdSjCoKPByFB+QgPzsbgqP0454z9eOyx&#10;vZj+UjxuuTkB0ZEf48Xnk8wtd9M899I+l46JYJjEf7wyLRixUVlfKn8fykscOGKigC4ex5yyC4Wa&#10;1TfA7sGLU0UKMhASSbANz0dQSC0OPXRH25w56Wf3Q8G/ntz5wLRxxx2e3BYSWMaRoQCB4QKdbDz2&#10;iGZ3WfvUvMrmXpx0upbWpGPo6M3IKLVYieksfGvCRgg+1tNirXgrnSra4PJV85smtLFPTDxcs1Gr&#10;MXHkbrz7RiHySqt5jtVZzAy/ER8qKryY/3Ml7r93Na649hfccPtvePeTdOxKtvZ8EzPqM9TfAYed&#10;5rc203RpgwY7ps3UaCommY477k9lJ1aYAU0QdhQfO+JBk/KfWYypxj/WpIFYoLw/vO+CTsRf+i72&#10;DJmC+OPmwLfPjgOfrEVOzBTUEgALR7yDzKGvonjALBQPm42sEbOQGT4N9Vf/zBqzzHqt0Naa3Raf&#10;+DPNWn6Z88lWbBszhSbwcygZ8SZKB8zA9qEPonFXkSEcchPIZSZllItO56nF/2hRjn+X60EAPDjB&#10;xQJ45dz7g0VTOmaG2IzovEmN4uzb2uncwdqqbXHj7DM1qIqtpeGdLwr5s1aTsCaME1lFFQGwZuzV&#10;VrAJnGideDUR4cZbb6hfJiMmph1BwdpNfT9ih/yGKU/uxup1ZWiW68+cSLOaWc5+LR9DBn+OpHQN&#10;Vm28lmahydt5jFvFZJ5yOznttBS0aEChZdr2hjLrVelZMlnebrz9gXYKVp+vRmFuH8aOIJkIKUNg&#10;VIbx9Q8ZWIMTj0l8vh8O/vXkntsPfBDHyggK4qgQIvCrRFxsMjZvk5lqgcUX86vY8AKVQjwxLZ2N&#10;IdRjU+tnJsspLPCTH0QGMH9TYxpGqJGrBz/9tgfHTvoVn77ZjFdeyMKYMW9h9JgvMHtmNXJyxHLU&#10;sZUOIqGgrpPZs6FNElDa0OtqhN3FPHlNKablHtHFbEjc14lhI+SjrMOhh6cgp1jdsYWdswWuXpbF&#10;OAv13T+3aPwQAKomVc8a6w0X58eOVQVYf+YMLDnicTg3VSN/aTKSB09BfezLKB32FvKGvGaWuuWP&#10;nIPsUbONTzBv5CxU/7QbnhZxCEPmoMdiOA40o+XDndh27PNIHfoUyuOmI3f426gd9DpShjyB2gXW&#10;dk2aHzJjGqtO79XS/xEA+D+IBgEBnwCQN+910hxn+ttYwj9C5Lc2M8PqRrLvxQR5owqQd3jFoJzY&#10;sqURo0eIwVVi8MhF2Ly3gd8SILU+mIOsCfgnWTD/hFCtTE6ZpTaU1gHHTM41AcnmEbLRa3HltTux&#10;emM9bC7pWX8ANbu8Hg+hYaqML8cd/zNemBHPsnGgYqupJ8gysAKZCL6ajWaZ3QRCuzaB4D9N8JSW&#10;OzDpSPkVM3DyaYVoJJMHSpm5C0893MDvkxAQnUWdr0BocBdGj9yfkJSU9K8XErNkc/WES86raQgN&#10;LjFPeQsKls+tDLfdno0+BYeyq9tpI51/pUaUfAwdmoGkDBlFrHwNU3q+LzunMEVbxevh5g6ikleR&#10;9V51KI6IBCnNCn/wxTf49qttPFfq50JmTi/uvycfR09cilHDP8Rz03cgfrdm8fizYZHy22n3ZbEf&#10;nxltPQQyPZjIKIFw0sRxOWgiOWHr8+L6G6zA7cDgPLz9qWavpSzswNqMVZsw2HTt/wLCarVMYNYr&#10;36sONF3Uww/Sz/rVeVhw5Szk/boXjdk1iD9Z64Kno2Ho28jXtvRDZpMNzkHJaIIh2WBp9IuIP+IZ&#10;5D62ANXfJ6LyxyRkTf0NO0+ehQSCZ8GQ583mCVU0nwuHvYfq6DnIGPw0Kr/YaoqjcU7lUTsrKXRF&#10;bfKfIgI7XYrJo772H3BZ08dUt7Itje9aG+fys8Zg9mu3mR724c03qkkEZArvwwWXJqCFxyguUOap&#10;Gkvb54sz2rRejtloHbHq6fPvBTryzaVjyMg1mPF6Olq7pV/yHTaS8REhnTyhi41Na0X9vqrFh2MJ&#10;gFdcthldxmPE3/rFBPFLN1g2s8KEdeSgrtn4atPKG7bPzOkyd0UG9uOjj/UQJS1jbUXSni7EDt2M&#10;gMgCBIVVIzjQgaEDijFpwnc39cPCv44888qWlydMEOiVIyCMtDigERHB+Vi7Vo2j3u7AttVtiI5V&#10;SEwS7nsg18CXOoRlLvATgckcSvATa3EowNirhx5Us5Ga0EeKbsKrjB9CeFnCZK3D1YklDQ2YMqUY&#10;Y0fmIyxgNx56Yi1Hv3z+0t3/4CKBrDnUXEPqqNAnQ0Jd6gDqMDYsXlyLsCCZ6WU4/cJUtBhTiR1T&#10;M4ECy4P5/Aco0B8uLOrB4konpaCEcnSTabhV77yfpvxm1BWwU/OgvJeWYu/gp1AbO4dg9xIKtCnq&#10;4FdQPexVlMTMRG3cy2iMmIb8/4+9v4Czqmrbx/HpplMaBAQTC1GwsRMTDOzE7kIUBUVspbtLunOA&#10;YYqY7u7uOnPOnJnrf11rzyjP8/p7X7+fj+/nr4/v0sU5s8/ea6+47+uOda+1/F9FSKeXENRpEiI6&#10;vExT9y2zdC6r08cmdCabml9q+8+RH/Axgts/g4JlwYbttHW92EoTuUJCaRqq05+dzKqNf8+6/m/5&#10;z058jelvy29NmjG+QH4X6hvMNQSE0ppaXHObTOEceLgn4av5GeQHaWYCTNaV2qqsFRv7y1lLcJOb&#10;hrR5z8PawTkbHbvtw+wV4g0lma0llOE0eWnBaNdqc2yhNnDlr0vX1cPDYymuvyrKHCmQmlOFfYdy&#10;kZ6p1VGa/aYiYtaKWnXX0Fi8KappQFBwKbp0EQBGY+SloairVxuyTKTGA4+IT06Q57PNCXL+XqXo&#10;1nn1oVZY+OekrgOWv+LtH2uOuHTxFBAex5UXhqNCB69xKDW7OvEBdWIO/DsfweEQK5BY8XMiGhMO&#10;q2A0wxhSCGUCa5VHHq9nkmlyUUHTc9f+FJTU6/wCGrqKete2SNQeTRgWH5WhkFJago++PoB+/Vaj&#10;e9fF2LFbZoEQMNMaaEOhAt5yKzSC73e0LqivqqrG5aMUSxgHT4+TWL1J/ktJPBKUOFdbxch7ZaHJ&#10;Xz+pqa38p/4RQ5jdRbQWlchfw86X4aR+U3vKgjOx5+IPcNznZaTS9E3sMZma39tmM4Tczh8jkwBY&#10;0OFD5OksEIKjNkUtVLgMcybBL4UmcxJN55TOU1HYZRrS27+NwCEvoeoox4yvqGdlpIRY4UGas5ep&#10;9Sd3pIrT+DAL+KTVSHvSZY2e+qEt/+lJjVRnC+EN6Kkeeqs2JWBL9ZPpbTuOnaxCJ3+tRc9E5z47&#10;cSJDPMF6qoNIi9riSxN0xidHoNLq8jFjN/P+dHw0vdRMqjg0fa+dbWmVtOh7cxWaG+Srs3ZU2hdY&#10;hgGDD8HdLRyXXViNWfMSMGLEXnQICMYVo7YgOV0mMAHWIQHPB1qJxNRTfSiXAS89/bRcWkfh6xuG&#10;jRtVTykLVdiwlQDuRVD2SIenLxUHr0L4+IbGX3vrz/1boeGfkBDg1+Fwoqt/FFwpAVzda9hZm/H9&#10;9Fh2klITjp+0oWsnAcsJXHHdYdRoE9MWHSZueey0TkG+COOM40DoIB+HHFUEKGejgqJtWL4qD1de&#10;uRyl9XK9O/kTtQnSkr2GmmFts1k07iCDNZqFV+WIz2jB2JvXonO3t3GYjG3Y3PiANMCaDmg1tQUE&#10;dlEd8NUMHQkYCje3CNz/QBhs8sFIA1XYgCoqRzrBUBqqfvmrJ4uQrdyqhLAJcifUsm01qGbby3hT&#10;DTXwptYNKIoWHseGAa/gUL+3Edn7PeR2fQ+ZHd8i+FkHJCV3/4BmMc1jfmZ0/chsd69DjnTgkTnu&#10;spuyDkF/Cwe7PovUD9dq+pHajDQcTVWZlbSEALn//xdMYBV3GgAaEORFjbj0TbG8AFiff3pSh4uG&#10;9Qa9n/2uoGlN6qm1qoP+csqVwhq89rK2zSJfuO7BQ8+FW26bJj5Pk1gmqdlOTcoAAVFa2dOTjsHX&#10;KxYnDb45YG/UzhPS4PjqpjKCoHiI3NRYg7kLCtG3n3hOFlEV3FyS0MlvPXxcYuDnWg8v98XYbk4s&#10;1BJRCnhpEZaCavpQuC3zXb8fPlCGDu0VzB2IW2+Lhd0oAqWorLJh5EjtIHMK7j7Jxv3lTXN4wIDV&#10;H61fv969FSD+s9M9t8191q9dMlx9k+HmU87OKEe3Tr8gNU66hYbNgc8+03kZ0ZQWEfh+kUxYAoqz&#10;lASi8xykCQgIqWLJMcXx16A3NFSjqVb3yWvVgvEPJOPCs+JQIdeKiIjPGCexBo2POjVbps/GOl6X&#10;1udEck49zug7H8+/KKnIZIiST5IyNTFQR8KqbZbT14asAmD0xQqbiUenbrtxVGuT5bexsx0iDhOE&#10;a7Hu/47h9ucndY8sMPWpmFFKrFbMyJfZ5Kxk3zdAp5/ZCPAKRq/mTS3suqyfQ7Hm7DcQ1PVFZLV/&#10;GZk9tDvMmyiiNpjVmd87vUmt8C2axNIOdb7Hu9BZHxnM2Z14rcNbONbtJcSOnw1nUoUBvMomjidB&#10;VjqfxltwKB/gn96TKu50AOSf0mO0p57AV9MUer8+//Rk3iuap/XC/lQ4lzYgkD9P+/HIzDU6F81T&#10;+ejy820YcI4CmCPh2yEEew+INwieZsMD3sLyHE4JCZVpw4YtZegScASnEgRcpEkJFYfiXwW6snLs&#10;iIqy49lJUejcVftepsDNtQJdu53A+x+U4KpRKyngdVTEVlxz7RZk54t5LF+lZsbkD5dwl2Kgc5G1&#10;1hj2WioXTbjrLi3nC0bHzmGIiJQvU++rxyefxhDAI2kGx8PNT8vj8tGrx9GKF18MDGiFiP/cNG8b&#10;ul528Zw4X98cuPvlswM0LR+HF59K5uCIwCpRwEEeNlQB0ak46/wjyC8XSZIEbRW8RUvGNedrdboZ&#10;CHKsU6symorhtGvyohJhUTno3eMEAnxKcdfde3DgaDGfsZKErlOTKFquJP8EhRmLp5mnmd8WvPBS&#10;LS67OIvf9F79q3XFZEQ+qF3FtRxIS5MmT1VUuxVA/eKribyvAY0N+dayZAk8YyzWmPepprqkFqpE&#10;lWxxXuuH+WqZD3Jo//qbeUpZf5tCmX594L8kEwbE39reoKRuNV3LZErhH6f/bt1v6TxiHTGR+lRh&#10;IOoPh7GxBIXKYiwl9jnbq3Ew1dJE4p5cZN63EGHd30FI78nmmMssaneJ1AhTdKYHTeAU5rjuHyKi&#10;98c40WcyTvWyzgTO6P0Jqj7cCcRq/YeKs/ajtnru9HR6vX9LVguskGA11Wqh1Rf/8sxpf0pjMdam&#10;btMUsxiagks7nwiI5FNrJI01UEMTEGpawbr5tPL+vfzfSWZTAiGFxuZfbuffZnDUTtGttu7XW9XT&#10;Epuide0Bw5FRveoEIg7MWpUON3MwUSoenHCcdKuG1FGR450sz5xVY3Z2rkFhSRMuv2gHnnhWJxXq&#10;nVaq5iOBwfV4cdI29Bu8GC5u1NbcE+HhKYXkCB5+aj/r0YTM9DxqfXHYsicWscn5pn5OM7lnmcCy&#10;3KWlagcesyGFlsgZB3oLlq6ogbe3NMpIfDQ5lsCuQKY6nKJ11+kM8o0HFRz/Et5TCX+v5IZLzo+6&#10;sBUm/nPTI8/Zn+p7Js1el1i4elLaeKajY0AQDu5Q0LDFYAuX6QwO6wjMd9+kOcSkYPmGegKfjRJM&#10;fjnep27/NdNe05R8U4vOMgPe+VTApEXY0iRz4d/9OO54ZC9+XHHYyC8r8bl6Eh/Hq4VmcbNTGx44&#10;8fRzMbiYmp3FQExm48pCQ6jaXkn/ZZQ7MPQCLf0pwpmdViOCACvitDmKWA+ZCHxM2oTx4+iTrWNu&#10;M+Vkres3wxSGkPS2KvN+7b5blpuF8pJmlDYUoq6xFvY6G6VqMRpZSB0Rtp7EJt+1Jie1K3KDuu7X&#10;9BtD6h5tpdi2qEEWSiMZxsY6NqktMm/ZrmbN6rXoGE/1q7Qs9asIVuwH5OVVIDmxDOmpZcjKqEZ2&#10;VjnS0kqQnlSD7GTm+EKU8u8DP4Rj5lVb8NOIfVhy9losOGcuvr9gGX74t/zzRStMNt8vWIHlN25F&#10;bFIJkooqkJhVgpSsIqQzZ2YUISu9CLmpzCnUgJJLkMC/EwtLEZ9bgJiMUqTl1aCsXtqSdlQRKGtk&#10;pTeqLay/GQNeVFdzuBVkIM1fYUxmua76Tg4y7SrUyPtNcLxK+XfwVbL6xsm+084vmpSRqa7Di3Q+&#10;bxUfrWhwoJYdX03lrJTCXDOtLc1FfDFv0Ls4FtL8dPCQ6vdHkpYn6qhNZ20VGsorcf31MiOzCVoF&#10;WLVDFF1CGsqxNEE2qMlOq0ODzrR0SQLa+c3BTbfswosf7McT723CLY/ugF9vLTvV7kq55EUHeVKb&#10;/Ybh2uu3IyHNhKGb560K/6bBtfWpSerXNnIjHTY3sk9IR6wtsktsuPjcXTSls3HueWlILpaVRSuJ&#10;9z38hOofAi+vUuZy+PpkY8S5xzbyhv/0vQIPPejuk0rTNgFevlppEY0xlwWhTn1DAGigqj/uQa2+&#10;iEe7LoeQEE9JxnHQDLsClhUg2qRzPgxjthK4gY1iAkwGGdqG+Dg7Bg/awDI0wNVw9ajnpzaO3EZA&#10;XIr7Hw7Cmo1RKKwU4Ujr0vZVmrggsOXz2WFz8NSzMaqQlcy0L99FBGnSxAvv/uandNZfsVkJePu5&#10;KHNbI7VPh7MQtsZ6AiCpQv8b8LMA0DLlxJo0pgzhiKCkJbI9JKhmYwYpeLoF73+4C2efHYQzz96B&#10;swZH4ML+uTi/bwrOGVCAs89KwnlnJ+LiszMx+vwCjL4oDXfenIwpH6dgwdJIrN58DGt2BCEkIYUl&#10;SrtQsqhUPCFwtuvcX/7RIvAjwzeTaYmqrAqz/DWU8i3QrCH13aoWXH3lUnT030Bz6ji6totF507J&#10;aN8tHX5d4+HXPRx+PY+iXY8geHoeRSevWAxun4bzO0XivI7HcVaHOAz7tzw0IAZnsZy27/39TnG8&#10;0+HfNRP+XdIQ0CmFOQntOpMOOkehfZcTaN81HB26hMK/wwH06BWK7p2Po7tfBDr5r8eG1fGmhWaf&#10;RaKaDjsyMXyGPtg2jSGFhuLmtM65WehntDLNalqRnlYPWYm/IDEzH1t2RWDFqhNYsCAG0z9LwS03&#10;5OLKy1NxyYhYXHBuNM47LwJnDz+Bs86KxuAzEzBoYCz6DQzBoDNDce7wYLzwwilChmwWTahxrDXw&#10;JGjRtJwqCjn/I8kIY/mVW8OptuysgKefwmLScfm1B1BYJiFNXiHwSWHXzujNBCIb6VEw/sVXWp8+&#10;jfl7ZvnmdNBYA3mjkVlbwklT20yz9QASkvUExUdzIfuqzpr4E5+o3iZb339NpuOtrMsSDFr2KIE/&#10;+d0sAmAM3D2CsXKnJggtobJglUJljtDczuT7c+DploMhg47VPfXU7mtageI/L+ms3/4DD+/19s+C&#10;t28K3L00+RGGz8zuEeqWKgSFl6FHbw1GBO4df5LakAV+EjgOMq2T2ouZkPg1i1kVApPHTs/QV7z5&#10;2mb06PwZLrhgP/w66uQtrXFMgpdrFbzdNOMsYliOq27cgVWb8yiZMpFTm4f4rFpMmarA68lYt9Va&#10;xmYIlNLXjBuJtwVlKCivwSUXar/CEHTrcxCJsSJimR1lJNNiWjX8blXrtCyYFjsaHc8QCqmLWeCq&#10;T5G4dEMrLVqeTMLZgWtvi8RDT4Xi6ceC8eRjB/Ho4/sxYeJOPPTQAYx/4ADueHAtbr1vBa65bS4u&#10;vfprnHneR+jS+014t38NfQZ+jxtuOYbHnsjEypXliIqqI5i1sboqIC1HPiFRLb+Sv9TXZq8B/qcz&#10;aQXa5VRt5i8NxIxvgzHj60R890MBvv0iC3O/zsHiObmYNzcbs+bn4efFhZi3tBjzlpRj9sJcLF6a&#10;iQULU5lz/yUvXJSLpcsKsWhxnvlcurwA8xZlY+HcaiyaW4WFc0oxf3YJ5s0uwrw5LHMu3zEvgzmd&#10;OQtzFubjy+/S8O2Pufjp+1J8+10cEuK0GkcAQ7XLzsaoaWyLGTuBjvEBOEk/NCmd1tIuCVDrJgq+&#10;ShvCE6ux53At3vswE7ffeQTnnrsaPr4folPXNzH03Pdx6ZVTcf2tK3DLnWtw+33rcff4jbj74c24&#10;l9rUfY/tx4NPHsFDzx7GYy/tx10TE+DiNxsTXzhk9CabqRvrZQiD7zUaoChC9fqfk2i9WfVuoKCk&#10;Gqt4vxvvFgDS0nHbgbkLBS4st4lavNpu6LWEAjuTV0vQwL/XbyzBDTdtQ3ufbXA3SzwVu7oX7dqt&#10;xdgbduHnWRnIL1B/VJMGCthbFXyPtF1LgJvMq5ZQ0X0iGvMiZiWBowQKSUkzjEyHDtbA10s+y1Ps&#10;n1AKYFWuBYk5VRg2LAjubrHw9M6Fp3sZulLQXX75igmtcPGfl8bfF3dzly4hcHNPowYoB2kxOnY+&#10;gvBwmY9iyka8+7Gmz8Pg7n4U8+dbmpVZ70iJJtAw29rLh2UkkbI1MIqHarCVobauCdOnbsTmX2JQ&#10;VlWClZvSCBJ7MXiItu6OgbdLKXzd7fBwV4BoKNzarUev4Utw3pgNOOu8A9S/52PU6CXIofpu3q1B&#10;1syA3i8tgqS8el0pAjxO8d44PP5iBBxmLZ2OItQB0+U0PahRsa6/Eo3JInV5qWRatjKDtETRjzKJ&#10;xvJhWX6SkxFV8HPbjdmLtGOdzC2ZINpQUw5sMgKRSiE95U6af/ytuLEBWeU2RCY34NAxB9ZucOK9&#10;d4pw0/VhuPi8fRgyZCG6dPsIl4z8Dh9MDsYvm0oQG0cjTNxpktpQozdxFKzJBk3dCADrNFP4K6KI&#10;sC3gaK5uQFGqDZWFNPWYCziMJVSq80qAXOZSYpH2gKVV+7tZx0AWnvZ3Ga3EMpZRxmfacqkyrQOT&#10;+b2Y99RKaf4vifWX34sWgORJs/xiAnbDnxIrqr+ygK8JOgQwiUrZll02TP8mnsJwITXat9F/0NcY&#10;MWI9rrlmJ154PgHz5tfiwOFGnIqzIau4njRVi5qGegrbepZUS6W5DnXUoutJG7xKGWKB6+aDjejY&#10;fwHmr8kw/Si/qzXOAkB2ugFAAYnq9j8naalNTQQjCinF+KmwnYEl6NxNbpgEmq2xKKuQM1sCgO9S&#10;mIt2km4ikFErtja2aKGmaMMvm8swaVIK7p9wBK+9HWVmdssq1KmyrHRuThktrWL2JcWg+vJXWpYC&#10;INCWG0DlKYtu1AbrN6dcKfxTa4T1e2WVA2OvFdDGs657EZcgOtZzNrz1ltxc++HhmUctsIqKRzwu&#10;u3JTInD/f+Zs8IizQ7d18CuApwmCVHR6NsZcfQLVZpcNEpGtHpdfIwCMwNBhJ5CfZ3Gnth2S5qd1&#10;v78BoABJmV3PAZLJaau3o6FGnavh0PpgEgMHVCkiqgIT7gtCz646yUpaYTTV71p+SgvVRIzWS4ah&#10;S/tt2H+InManBUfGeS0KIDEIfBo5uLfepPjERHTwjMGWA9I8RDQkGIKgvamKgEiQ+xX4TssinBbV&#10;ScGOZFYStTHTqKWIYTXZ0mzMzmzk5NgwqEcgnnn2OMmFD0uPkBPPOK/4dys/GwWHX9vSv7IT30hA&#10;KKOpvzesENN/SMG4e+LQq/t+dPDdjUH9tuL2u9dg9vIwRKUXIrP0NxPFOOV1WIc8pqwbm2T8ZU3U&#10;PBzURFT26lVpGD7kewzuvwrDhv+CQUNWY8g56zB0+EacOfgXmu5rMHz4OgwctgYDh/+WBwxbzbwW&#10;Q87jfWdvQP+zdG0t+g/diL4so//w5Rh4zgoMOpvPmufXot+QVeh35gb0OGMznntoDRxl7AcOTVM9&#10;NSMBHf+3FubLv8o6ihEJTKbrTA/Vo7yiAvHpxVi+Php33r8CA89cSVM+CN06B+HOGyLw1RcZ2Lkr&#10;Hxm5gjKNvqXF/JpUjAExZjOg/N1odPpRSWAgEAE++KAKfQdsRILZEIDmaTOFiISoOlHrZlmWU2t4&#10;hdZ/IDULMJU54E4FPmstMOlu/KPawagAHh4HsWSFFAbSlSYhzKQOn+N4aQNeh5lNl39cQGfxyG9J&#10;DdMu5YUsn5JGR7QSQC3jhDxA3mqjYTXW8J0eMQ3XFytLo5UAlQZIhZX11bvq8e33tGbMVnbhWDC/&#10;dcYRRdi/PwdeHjuIB4oFLoe7bzEttk2lTz11oEcrZPxnpQDXmFW+XtVwdc+Bm2c8NagoTJ8u5586&#10;0Ib9R5LRrpOAMRXPv6TlZKI0S9oYyWN8D78NxunZ0J4GTGtzjbefzznk62EZKqY1JWWU4tX3dpP4&#10;l8HHX74QmcNJ1A4T0L/PYSxdIkCjzG7OMuq6DqlubhIwiZBLsftQPtr5SKLFYNwdSWQRAZcmD+TQ&#10;dnDQyZDMVl3bslVn8aOc8FL+DIGQyIz/zVkGm9mfsK2qIibgMYLfmRctQnyR/DgKJlUgDhnTtJl3&#10;GB+itLN/z7wu5uT9bUnfNJMp/SezqgybDiTivU+CcOVV+9G98wH4eR5En54JeHtSCI7ujTLuMQtl&#10;1e4Svk9nn7B9LNYowmxAZk4i5sxbhS9mrMC0L3di8qe78PFn+zDls0B8+vkBTJ22A59M346Ppu/B&#10;5C/34mNmfX44bTev7cYnX+3H5C/28e89/G0fPp6xH+9P34qPv96Gj2Zsx+TP+dxnuzF95mZM+2op&#10;vvh6GT75fAUOBO5jn5GZWUcziWG082qOVxYxRit92lREBeoUY3dgDD56PxTnnHkU7byOoEfASVx8&#10;0WE8+9oBLNsdheSSGuP2bEsaB2WNg9WPAnwCi2YxjTWgn/gPQVZIoK8CXk2OqM+EiXfeHY5bxgVp&#10;JJjka7ZKlEamo1AlSOoViypt7Q8m0ZGZOJHUM0KoGuu2yHzUREYwbr1rF61/8orpFFZCH7xN5/Kb&#10;OosOWQIhzapNM3mvTcgZUOIvJC6n/KdqNovQUZiW/9Rqsixb03T9Zn5vzfrddI10Wv2h4iyNMj3X&#10;gTN6a4elBNx4Qwpqbap7CcqrajDqIms228UjhyCYi/adU1quuz5yZitk/OekBx/Zc0XvHlklWvLm&#10;4aP9x2LRo/sRnDjJXjTD0YI339XWP5Fw847Duo2Kw1NHad60dbKDPf2vAKjvGk5DgZR8lNs6FEZH&#10;TTrqKMgIghoDMa1m+YxE0oaOLTR/mjF7cTpuumMlzh/5M159MwqnInmLNCzNYkkKClHJ6E4ClBaK&#10;Kyzjqec1mRIFD5cgrF2nOqp+zNJKSQEWMaheIgOBtzLJgte1K69O1NIebtrNVytTBJ7NBNbs7Do8&#10;+XAo7rg2E3eMpYZydyR69YmHf+dD2HNC4Ki4O+2PbBkzomfLhGp9v8kyr9uEherwW18ZJVbaA4WD&#10;LG/1usoooEJ6IsaJOYvTqE1sRv+B86llLceIC7fj7rtCsWp5HtLTy03brCRuIigaBlSyroeFF2HF&#10;0nKsWunAshWNWLG2HsvWNWDRahuWrrHyktUN1ve1NixfZ+PvumbDYubl6xuxapMdKzbpt3qs4H2r&#10;VjZg8cJKpJiNJU5POmMjj9o226w2mmviOH1rRkFREXbtisOjD5/CeRfE44y+G3BGn9m49Z5f8O2c&#10;BBwKr0VWEaGEHaFRUkycAl2s2Lvf+ldZMW5t2fSB8eNpkNXPAkWOC0FRToNGp0JZ6pGb7cRZQ+rI&#10;zMW44dZMMn08bhlThgdvi0NUVCnvraKWxBEjWGlp2R9LaqcCo4s5jnxGmeVU1Dhw6+3WMRHt2u+n&#10;SS+a1Lhr1RKFQgNb2NYgdWNbVnfJ4asVHSaqQrSo9vIyfxe4mYPBGir4vmrqFNpejjzRRJFPi8zs&#10;wsR7TVZ3tGZrR3bROX8w4VyNsLGuV1+nWd80BASE4lBYmnmf0huva6krwdEtBW5+udQC89C958G1&#10;207O82uFjv+M1LP3gnv8/NPh6V0I33aadYrE5WM2osGEsjejmth0xRXSrE7h3IsTUVBmgZXF2ARA&#10;Esq/AqA+9bdkDomRpmdTo07P0mhb4kv/NWlG0M4yzKFFYhiBiZjYcvM38FpVQz01AL1HQFdECdpg&#10;aWtGmtN0cMokrkBKth29e2uDyjice85RZBdIeyUT6P2nEYGpm8BQdSbRmswftFebg+Cs9zcRQKxQ&#10;ilKSQj5KK5tw6YUb0c5zNy49JxgXX7gGg87aC2+fo/h5PrVQ859WoijAQC2TPieQtjx2Amsra5JF&#10;vhjdozutrP8tE0zAK4e6Nfup0qzUjBp7DSJiWwhgTXjxhRMYcf4SdOs0AyPOWU4wOYIpU6OopVei&#10;oIbCRUyjoTOcBbzw9Fdo5/4Y+nT9CGd0fxXdejyPLj1eQ7eebxNQX0F35m49Xzbflbt0e5H3vISe&#10;vay/9Xvnbq+jU7dn0LnrE+jZ80V07/gSBc3dNE23mXfIKDW7PLdqZBpDQU9tfTOiI4BpU3Px2OMx&#10;uPCipWjfYTIGn70C4x9PwbwVwMHjQE6FlCL2gamzBAr1MwKazhPReRt2I2DksRMLqzf5SYGlA7ns&#10;FIoKsbLWwJIADZ1R82+xwS5/G8fArjWyfObg9lL4e6Wi8xkJGDZyB84fdRB+XifQ0W81UrNluvLt&#10;FESNLTrkSBL6jyRBtaIjy42FYepg1LR6rF6XCTdXWTOHMW58LAGKtNYi31+xRWcymaURqs4ibLVB&#10;bWmbhDM8ISvHcvuIF5ppXTjZL/Z60ohAz5xCRwWD15ucpF+qlRZfSrizfNG9hoZZfaeDqixNVf3U&#10;hJ/nWWFtLlQcvp+vVVasP+/cva8Oft5HaBGmws0/G66+uejbPwh3T5g3phU6/v6JLfU4Z1jUCReP&#10;ZHj4prGxWs940phgbelISAHat5MkO46nJqXwikVklvanjpbEYUcb8FPWdwGMfuegNEmVb0A5aXDf&#10;EQf2Hm1AsdwNHFCjZclnQsKxNxLURATmmlR/ST9JcUrM5nyWWcYBJxNQOstvomMFnZpZ5GDNml0E&#10;T+2m6xKGdz5OYbkED6MJtNVPgNwK0gYIBc5alqcTweSTIhSxTY1N1bA59G4l1UVmJjD10zR0674Y&#10;R446UEqzbFdQPrp1OYJHHkw23SHqMkqIYXzL7HZKQ/0v2WJfBd0ogFuZVMvuFKCT2Ml0qpvOzpCv&#10;WqtjGo0AUJ0sglW78nJrsXtnCetVgBtuDEKvAUvh1+Mz9LvoIzz81Ep8/2UwjhysQHwMsGJeDtYt&#10;zkZqTCmSEwoRGZGDUyfy+FsxYmOKEB9XiIT4QsTFFvLvQiQl6u8ik/VbbHQBEmILEB+bj9i4bISH&#10;ZyDiRCZOhqf+6gs2if1aUAAcDnTgu+/C8diT3+PCS15Bz+5fomeXjbjmqgi8+0E+lq+sQnRqFWGy&#10;mj0s/c7SjbVHo/G3ChDkKhH/a9NTgoBx4KvvTBb86UnNhFfwtiJmxYKy/zS2LEcaoM5N0W72ogFz&#10;6BHHZ/q7SejgswHfzStHJiX78fQGjL4yGgMGrkWFuvfXZAHNH0sCQAoeWRBCGgGgAIZjVlrRiFFX&#10;hMLVPQIBnY+zHwWqMusLWH8KdcMwojOZs8oSHjrHTgJQPaMJPLaF/GFOKyTYaQbY0EFrMru5/Zps&#10;sDXqdwGn/N2keVXFACBpiq+TGNEKKtPHfF9yZjUGDJaCE4XrbskwriA9n1VYTUF7yEwouvqkm9hg&#10;b7Mr/AcjWuHj75+efLKlXeeAtDJ332S4B8TD1SMB7p5ROBgiYGFvMb/xwVY2mgDpnobFa9S5JFdN&#10;EHAQLPNXRNoGLKRDmZzmukZGSOdAUFAybrh+J6VtCAL8jmD0mB1YvuYkSyDwOQvJ5MUcH8tHY7bN&#10;UmJZ9eUsW9NdNEt1IFCjDqqh1icfYIvOayBxVPHj+mu0G0caOneJQmSqtEiCkF1ALC1PACIWU50s&#10;grAAULF9ijOsYh0IXax3I6mpjqbJ9E9246XnF+GFFxfiqafW4ZIR1Pj8l2DXQatuRXz/qJHpOGfw&#10;PmSm6ZpaopaKOcV1aggv/F42FRCQWSCt4xSl0QqA7Zos4M9aLyozrJVuDa1akl1AKArVL9Zby2x1&#10;CI/Nwuwlh/Hiqzsx5uoQdOt9Ap06BaNz+6MYMew4Jty3F+++vQJzF21FXGI+QkPT8P13OzBj5jb8&#10;8NNu/DRrL777YRe++no7vpixEZ9MXYdPP1+Pr7/djh9/3oPvvtqJuXP3Ii2r2CzQKSxtRnxiORYt&#10;3YdJr8zEc8/8jIfuXUkLYQfa9dyDnv0CcenoI3j25aOY+UMQDgWlo6iyis2XMKTpJuHDtmtWXjOa&#10;+u6kRdBsp0Yt5GejWxTzIyVYWd3FjrG0JdGb0TlNLxjXn+iOtGAsCz7QJJBhmXV8VksEG/l3JYfp&#10;zrEhOLv3j8hK12gBJxNsGNIvHJ18d+DB8evx3EvzMemp9Zj28S5r2z72uJX02fZd6V+/m/qYIW8D&#10;F02KWLTy9fdyKwk4EvDxByfMNZtTs78S4BLOoheOqRl48ZGoSPUWyIuWf0vaJUbg1Ej6WLzsCJ55&#10;aCUev2sjnn1oBaZ/vBnZaZbwttw76leLLy0ikpAX9xKopanqXXIn8ad7JwgAI9C+YwpOhcrXTgWD&#10;/TdpksxgrQrJgVe7DAJgNM4/K3JWK3z8/dONd0ZO69g9z+mi2L8OOXB1jcaVV0S1Bj+n0wwuxJXX&#10;Ki6pEEOGbkYJNQ/2KiUJO1g9x46U1iN5JSbVjK+i4h0NZGSaH5r6Ty4qwQVXKd4vkJkmtqcWjR9E&#10;jx7BCAzSucCZfFaAa0ZKL0ZqXgk+nnwKTz4ejmptskAi0UxZXXONkefGPNHCcRLI5n2lcHcXgWXg&#10;lpu2ULMXMQksDWnyntPz6antfSyPjOKwCWDSYatpwRP3y+e5EGeesw1Xjl6Ey85dAw+vQ3hpsrQ7&#10;PdGCyW+kwdNnBnYGSkskQztk0FaRSInIRgP4n5JVJzm//z2JcK2lc1aSYLEOyGZF2bwmuQ1a2//v&#10;qazCiZCICsxdchKvvrsD95JJLh+zGGec8T269foC/c9dhPY9tfWRwp3kNlDMmmIn9aktmhRErrGS&#10;b0i/K5yDTOweie7djmDwoOMYNDgSfQYdQffea9HzjB9x/oU/4s7xs/HMS8vx/Y9BCDlRacJo/r3H&#10;jRpGQhHYK4RI7FzPxslRIEpq4ndpeUZro8ajLtAIid4aOfZ2WgY6OVexe1riJYwyWcUK9Mi40psE&#10;HU1mLMT0mmWtRXS2AwMGJeK++4LhUBAr71qwLh8enkG4cNBhXHf5HFxw+UK2NRlXjVpDMOZYN9AU&#10;Jqa0UEhbZ2TyMQGwVk3ITDWBfQQ6tktDLtqU2DJ+ZwX48a/kjHL0PVNmcA7OJ29lVIh6CPaNBB8b&#10;v7OMFqpdWsnkoAWkEvUOgZDaXtRgx7atx5GRXMTfa1HpSMUH0+Pg6anxE51q7MRfwbj3lnTklZXz&#10;uQKWmcc6NMOm/lZH8n/RkVkIYMheGqKiHpyY+WMSeUgxgYn48rtIXpNyYcPm5XZ4EBNc/BLg2q4A&#10;Xj5F6Nk5NKMVPv7+KaDTsu89fDNo39P89RcwncSzz55spdxSRMbkoau2y3bJwqSXaP4SKVrIhI3G&#10;R8FbDABaO8FJChvlhoClZTcW/zbi/Y8V16fO1XS7JirS4KPpdZdwvP1hPO+RiG9ERW05go4X4ZPp&#10;WRg2XEy3AePuCeRrJO0V9ClfjuS7xlIEYoXovDfVOllOEmzFUs3I8v3UIup5r/jtDyXV1UGCd8oH&#10;4sSubVnwCvgOC1c5UUe6jzlZjX69g3DF2ETUGHCzYdPqQgS0n4Xp3yswWwQt0te6Zz5A7fNPT2x/&#10;i50gLSCkdDYzzWIcmdDUkHWkaIvREASK8klpZPiNXaXYv5Ok6+37KzF7bToeejkN3p0UqEsJL4Hk&#10;2fbJ7HVaNtez4OJbDJ8OQbjltmN4+fUIvD0lEd8sKsbaHQ0IOU5RSaVB+3aaITdJICHNVhq4NFZW&#10;Qkxtspz1pCHaY1or20TT1UlwM6fdqcImTERtYRv5u9GspK20aoAKqVH4lYNal2DUZgBRuwrJd2jF&#10;RyqbfWr4TJPpkyas2VEEN7dAzJghLVQg7MQzrx1HQMft2LWFcENy2ne8BR37HMcPc8kDcn805RMn&#10;RGf5rEotGrW2kX2vPS1VNzPxonEQALLalseXPa+61vEngq/01EmvybceCne/QCzfLC1NbWTfKCKC&#10;mp4x29kncpNU253ITy1HSGAlvvupDGOu2on2nu9hzw6dd+3A/lCOh/s2lpcFN688+HY8iCeeisO7&#10;bxbC3+tnavpHeR/7ThYSeVFYb0iW2WiE4ltlQ0PqCweiEhvQvYcVFH3/I8eN0BBNJ0e1YICW5bmT&#10;b/2y4eGdg47tT1Zfd9vG+1oh5O+bpk1L79Gr/4GDbp6Ugr608X1T4eZxAvMXJ7HxSi00eyRlpF2d&#10;wOKllj+sxa7JBw7gaQAoOJL01pZY5g8jwZqRkV6EAX3XYsiZJ/Dw+Bzcdccp9O2teD9r6v26m7Kw&#10;aksdpn+VgtFXLYdP5/lkSvkdKuDvmYqFCwUufBGJTHFPojkzdiIgEnhFdT2uGC0JGEnQPI5c3S6g&#10;IPPYjZmr+/5A4jPNjjLSsYizGSXllTjnvIV4d7IkpHQMGx4fX4geXYMRkSjNqxApSZUY0H8txt0f&#10;RtOZ7eY7zTZJJjCPt/zJSXvJtTipKTdX04RhJmVr4winQmCM/0vMaPVVi7OCQkqL4GUMiQXboEnj&#10;0oJD0eXoPYzj4JoKF5338j9lt2icOWQXQkKkJSuoWLvCyKRV32hENEMrXx3FFblNfjr5fwUa1vpw&#10;1YvvNmOi8SHD0x6TMLUO3hXDkSFPT6IhzYba2YI6gqhZekR6k4ks05FalnXmRjXfQeElM5TtFT1K&#10;YMrdoV3C2w4jeuvDCLi6bcPundYseTG78sLL9uKci3+hea46NmDhLxlwC1iE4DjFXSr4XJtrlKPB&#10;XkmaJ7hqmR7vU9ssZGa/mk+22wCg5QQxIGO6RmZwC9ZurYKPv7S0INz9wDHeofrX8jEBP8tTDItB&#10;KSAjLw8jL52OTv5aMroWQwdvxrollbxfQq0Wz76YAHe3VGqumfBwP46nnklGrTn3mprcV3EYedEc&#10;5OeqL1ke+0pCw9CG+kwA2Jqt8aAFxnJrORY33WbtEHPueeHIztfzTlBJxc03yTwmCPqkwNMvDQG+&#10;SejU7afPWmHk75vGjFl2dfee1qYBrl7UAt2j0P2Mk0hIlwYhLaoZDxlT8AR8/Q9hT6AkITvRzkFj&#10;3xppzY6V0i/tT0aMk9JLUleEaQZ+eSa6BEzHnl0ycUnDTZU4ciQVt99OFd47Cj5Uq11cVQfFS1Gy&#10;+WfDzVcaYyW6EWySUvVOETzrZLQCfhWmGVxrwpbtxWhv1l1G4YlnjukiE/WCegKAmKD1yv+UpLmZ&#10;AWe7xJPyF91+RxJGjY5AuU0zzfX48dtaeNPUmLdQWmYyauprccN1wRjUbztSMtRn1EzI7NrxQ7T3&#10;ZydNrlimiTQmaavsZ3aNtCn5M60B0UDw08b+N+Oj32VOksHJCHaHNpWwITyhAH0Gr2K//Q7Y/Zec&#10;xvvScc6gvUhP1Ljq9I8s9m8We4x9oZUwZGATlybLQIF7BthID5qllL+Y9TBYofqwBO1QrL31Tk+K&#10;NkhKqUViUo3ZuODXsRMt6R0SAGp3s4QUOdMwML+qr1WoPpWlkUmQmfbrByetC+Dqa/ei/7C9FJJi&#10;7hYcOFCBAL/deHzScbalnMKiFBOfDkO7bvtwlAqgFNEqlqESdAKljfzQpLLZftMg9bdpFG/k99MB&#10;UEPQrJg9Z6XxW+dXO3HxaJnBqejVfx8yCjh2LMfeXMh7BOwUBq2Y1WCrwZufylo6gB7kx/2H2/zx&#10;eQTtKpx/gXiS/OKazvrvxKkwaXEScQ5Ex5Wi74AnsGuvYnWZtPTQTK6IPjhGLMYSh2yQ6RvRTjn/&#10;bsYXX2v9/34CXCS2bNU71YFOfDkzmQoJacArAR4ByfD1LECngCPfr58Cr1Yo+XsmX98lo7RTsodX&#10;vVGlpendcEMy6qkNaShLS+pw3lCBUzLGXH8U1Uai8TeZIZIqpn+kAZLx2bFmVlMaiZkgoblKtHqA&#10;IHLXDaG8UUnalEyLUqTw64ARmylVKF38tPi7grnKvMvFYwm8fFfQbAhEjZziBvEk4Vm+kfr8U5np&#10;jXdy+Azb4BGJlRusNZc6wFoMbzfO9dYb/4cUGVeItz8+jOdeC8IDj+zFmGuXwc9vHzp3i8HhCDlE&#10;7TgQUo6e3bfj4Qez2GYdht2Az6ZUw81lOTZuU5AvzSCngqfZMaKtPzkJpMuqKlFJ2jRsTYLWCWAC&#10;EivuTYBCDpJ04jAJNwwWc3B0TKNiX/WpuLnohHqcNVyrblJ+B/D+LXulwd2lFqOGRaNAJ/9x4FtM&#10;O/lekYowQXhk3sn+1qe0OwFz6wQH/zJ1Zs1MEulIn8mpLcaukGR88kUUbr81Bd06xqBf72TcMyEZ&#10;n849ir2RiSgps1lj/msyrWdWe4Ua5oXWJXOjnI8EZl5ubl0qGJMA9OuzCXdPDCTt6lodvv0uFx4u&#10;h7FwtZi9EgVl1RhxriyTIFx0aTDueXQdXnh9G1597Qitnzi+jaJes/QGPPiIAeC2LCtIprf84QQY&#10;/m6icgiAdU1lrIoTn3zFvpSy4RaCnxdmsIhGal6Z7CP2k0x8NaXVdbIvkopBu6/w9c9FLFeTEonM&#10;OQgKaqT2dRQuvrTKPLLQpcMyZKXksAx5H1sQl1aM7oPuwqa9cawT/6cwcprzRAiSCqnhNUtD1jiK&#10;LuQjzTX0s2t/Gdr5W5s4fPyxNiARw1fjSHAt/HzlDomFq08sPN2zcfbA5OYHxyYPb4WSv2fq13f1&#10;Lm+fHLi5V9H0FQgdwmef6bBmqe012HOwAV3apxL90/H8GyGmQ5w2EhcHVvFZZodZjrRMDSMEqZ5b&#10;0l5D4UBFQzMG94nCiPOOYOOuBFTUyD6VBqOpAuDsy1ezU2m+umnFRzBN47245qq1+HFOGMJPVdG8&#10;VZhDGQlWzCMfD7MIjQyuMJuSmkZcc72IKhGDB4WjuFJUyXppFpmDq5nUPwqAO3ZI6/we3Xrvww33&#10;LsRdD/1M0N9HzXgtvp6l0B+goKYGV11zGMMHR6OozvIj7djaDC+PBXj/43jWlf1CgpdJY4Trn5zE&#10;eNt3peDzyYmoqpYcr2UbGyl82OcyOTkIVhCsGJTgxE/LGybzmNqw+FTMxv9Sc524cKQmOihwfg/0&#10;/i2LBq4eFY5KnSQmEGD5dmo4lqzUp3y0BGGFrQgEjQtE7+J1w0iWS7+wrhbh8Vn4aUkuHnomF+dd&#10;uhddehwhKGiVUQZc3AnI7hKCNMd8Q9Gt7zGagyE087Ixf0khTsZUoLRWEx2mt5lVtgCy3sygm5U+&#10;zZoAyLXolBaHGH7l6hpaCuswY3407ydM2ey4++6DGNQ3AgnCF5a4+3A1zc5juPrqE3jkma24dtwP&#10;OOcSHdy/HO+8d8y0Q4eOG1VPpKZPAS/BRH1tuYKM/sc68CdVj7Ro7STUgNj0Znh4y9I5getuDkNR&#10;jaaBtJKHZQj4BIAqjmnv8QR4d3sEoSdaj3BQPA/v/mVjEfmVSoOX6DUR1115HOW05VugIGtg865K&#10;eAZ8gi17dI1c6KAZT+3czB6z7qqXVUdpg+QrTZA4M/naErP+e+RFcifl4c7bT7DvJCgqkVfgQO9u&#10;8gNGEAATaXrnoIO3wuK29WuFkr9nCgjYkO7mVczOLKE6nWl2htjwizpSPi473vtUGzAmwJcMsO+Y&#10;/CbyO5HBZY1o5bcYj0xnAJBdavwiuibtkM8fO1mJPj21918sfNofwJgxYXjuqRRK0wqs285OHbIN&#10;Hm77cOutcVi+pgRxsRWolO3ZmhQx76Akl3apYFjN5GlHXg2irgSG5SCgvfyTkZj4qDY95Y2iehKU&#10;IUD9+QdTYV4Dhg3cRACuQj7b10DNJTrJjr791uCeO9LMwnO16t13UuHjcQCHQkWYLcjOdODM/ssw&#10;9tYIlAkMJDw0Q/2/kAQnn02PQGffH7BsuSaPLHhT/JxmydVeh4NXpHUZIlfosAKJrQO09bsYQRMF&#10;+ZUtuPYmBb/+EQCUCXwK11x3kMArppCGTR2CXa1PA7ZEQm3VYOdvbe4EAXYtmS85swG/bK/Da28n&#10;YOzNoRhCM9SvncKWtGP3PmaCnSsZWsDnRu3GlVqYO+nSTVulac9ILck6Bm///TjzrEMEjyN48/04&#10;bN5ZiZx8G2x2MjPfbCX5H6vI2KRhXtLxq9oM9KWXT6Fzx1XYdsygHWJjWtCr9yrcctMJamiqqRPv&#10;To1Hu4DtWLeRGhv7qojD+OqHlQjwCMLxSMFbEfuPbRNIScIJ4IwEsPyNusOK8eR30ajRRhVcL6Ff&#10;g2rW54pr4+HqGgtv3x0Ijc/lnepPqyxzgFKr5AyLysaZg99CWJAELTXoBqnZTnz/k8YiFu5eTtNv&#10;b70pS0QvqzLnZo8dqwnB1XjkiSAUlui4hwo0OrTvIevyKwBaQC160Pg5KCy04km1fWi8NMAUCoZg&#10;ZKVbiKwdpO+8mYLJlaa3L4Whdzb8qQXedHnU5FYo+XsmD/ejMS6eZXDxlxmZjLMGhSAxReZeAwer&#10;HmPvyjad3L7zAWSXWgAImT71lBzyjkqKGC1LQ17PT3aqzB7ZXezOT6YHUVqthYdPNcuxMQtQ0+Dr&#10;cwSdux6kJDmATu3jMPMLSTd1vxinGWEk0u+/+AUOm4iHWiWvaWWAGTiNoyQvr37zg8x2muiuoViw&#10;SBM3+pHUaUBZxMRLfzg14/WnI3BmrzQkUVF10uxwkJHuvPkghvY6gbgE1c2BbVtq4ea2CVOnWQfV&#10;yAwcd89e9Bx4CMcTRMUUEorW/3969x9LtWzTIxMP4rIR+/HkU78gIjGXNaJuwTGxacMHtdlkOeQF&#10;jpLzAiX5DKklCcSbrACRWg7RBAqNPw6Ax3H1LftRXS9G1CQLtT7yqtZjm0N4xMTm32bkVTXgQGgp&#10;ZvwYgQcn7sCFl25Ex05bWIY0TgWr19H0rOT4xxPU4vmZRA3wJIZfGoMPZlThpvFkNs8Q+HhX0zIh&#10;EMov3K4Abj6aSWV9zaqFfejUZQsuHrkJDz0aSFrIx8FQO/JkzZ6WtGN2QXktRlwwH5ddthvJlpTC&#10;sqW1BNlV+PIraYRAHq2J80evxnkX7UJmnhDOhsL6Jlw+djuuHnMS1XzMSZAwmyVowkvAx/7ULuhm&#10;tpn9LgAUpcr+MRaRlAFp3wYELcH+9RxFQVihR4tXqbK8h/epLFlPbdpyTV0Tbhy9Bp9/YAG2pR42&#10;4b4Jx8lT7A+3BlPGD3Os+ifElGPcLb/w2hzmhbj0ip8QGaNn69DQSIFg+IJAbQDQeOtZR9IKlRWd&#10;j21vkl+bAvZzKSzR8HQNx/oVUoSUnPjiC2noQXDxyYKrXzYCPMtxyeC9Ua1Q8vdLIy8+dJePb2Kl&#10;ixclrJ8aF4u7bk1FXaMYnRIypRA9z1RnpOGaW0+g2qjgGnSOlKSJMsFJppBlVnEwBTxaqkYpqd2O&#10;b79Ls15zmdcz7yYxJ5PYy+BJs9vFLRWenoVwd8nBwF7HMf6OA5j05jpM/m4fLhyxFuPvm2XUc4GO&#10;iNEQlgZMl4xkbcG991rL9rr1iUBUgqSsqEgaoiWNJZX/X9KqeWVwo1aycIl2fZGGV4lvZxaio+8m&#10;LFksQqtCNIHwzLM349prglBnaLoZM34iU3rtxPwVCqFRfxCqVe0/OWWXOHHF1SswZ24RvvqeWtC7&#10;G83uSlq/am9JanUNsGfYPwJgS3NWjXhdmpqUY/KReoU9Ra1IAkR1/z3QOy3rd5cYXH97KOq1OSuT&#10;zLsmY+qSaamBxUVnYtbsXXj8hS0Yc91u9O63jVqOxl8xhWL6dI53KTy9KkkHcrlU0MxNh7uPwI91&#10;8DiKO58OQS4rt3R/HroPWE2z+xR8/XPh2k7mMLNPhgFBD29NnEloa9WSyo6Ah0cceg3YgbG3r8VL&#10;k1Zh4ZzDFOY5ZkfolEwbevf8Es+9cIpwYKXnXyqEV8B+HA23AOZwmA1uHb7Ds2/IklCyYc/Beni3&#10;+xqTPw0z17SpgzZ60NnWZsWGXDPsULONGuttAaAAhd9Fq7ouq8h0vNVvoRRavftaE4vj7pUfUIn0&#10;KgyU39pMSFjp2y+y0bPrcvy4KJwWRxTenrwV/u12wsMrB25eaejceR9CI+X3bsa0Dw7iuktW4qsv&#10;wjBnSTiiUwvRpAlJmtZNjVpGynob3rDG3mT+Ya28UuSCpXzsDczkWCgWNAGTX7fcPEo79ibBy4fm&#10;sXueCZcL8KpCT+/tQa1w8vdLHXx3TfXzp9nhR0LyVVBsKt59U9JHKjmwJ5DXvWSmROKjGTpAmV2h&#10;tcGa3dOaWSOoRAzS+mRyUYJICTC7TDTgZHQ5BgzYhjseCsP4x/di9FU74O0t9VoSnIDrLqJOgpt3&#10;DIlXHS6pTnPWV1Pu0di6S+hC1tUW6HyHxkGA1gZqZUWlOHOgGDMBV9ySAO2nYLjbmBECQAF2m2b5&#10;R1IdYqPq0bnnekrZfa3L4Spw+GQzup6xEY8/fsAIfq0suHdiOLp22IXEGPVVLQ6drINnu8N44fVA&#10;U09RM4X5n54Cj9Wh54APMXtRMk7GVOHqK+di716ZLjTNEMZ3SptQP4nZZBZKcCgOj/XU5JVoXRM0&#10;Rhux4623JEAIIv8FAHnt9L+9BDSRuOmuYDRqVlGNlKzR1CiFnb2xBMGHYwg8y9D/nDV8Rsc97mSW&#10;OVbHXA9Xd2pzAi6fRGpzEXBrz9+kTWiJJQWiq0cmuvSPxmW3nMQVN8dh7K316DuA9/qEwD2A9KLn&#10;fNPh4ZsPNwpOV4Kpq6wXtyJmaonagp7WirvnJgwfvAJvvrwbh4OOs5VN2L2/Bu3afYaFK+TLtSOn&#10;spJaaQqGXVyI0nppOU7M/KGU7VyMRZvbth1zYvrHZejWeT8OBGkZprqOgyoTWDtIo4TdYJnOijyU&#10;wDEan4DPAKBoUNqf6FfP8RHzVxlGjpbPO5b8EY7ETGuDBA4dGmiuN6DA6HqOlkqk5TXyXgmQdejY&#10;JZimcwh8fSm0XDVuwXjmxVBjvms1SXF+LWrKLd4wGrrcHjqnRCyqAE0TnmYqZlpnjaL+bmC7Wifu&#10;SC+5JVU4Y5Asg0I8eX8KsV4ADuQUl2DouaIDvt8nFb5ulTjD9WBgK5z8vdIbH67pO3jY5iQPbwW7&#10;lpCw4ti5+zFvtjWdrvTjIs3Kylw5huVrw8215iZ2qKa25FSVJkhg0oyiTuiS70fbfGuFBrsVm/bE&#10;4umX9rcq/kBxAbB7Rz0+/yIWt967Dr37r2TZ8v/oHXmU9k1wd28h89TDv+NBnIqTRkfDwa59/kgS&#10;8mFJrRIAcwgXbYinRiH/XygmPLmX13gPqUhRGGaBvHYlEVWpMn8gmf0M2ZaHxq/B0P5RSMkVeNaB&#10;1hxGXrcVA8/fTYLUnS1YNltB15FYtFrMUIPS4gYMH7YLl9+wHWW8ZFwA5Ah5Rc2EBLNlDrEy6l4T&#10;G1aJogobkkn/Zh84atEGoEioJt6rpZxf66F5JmtEnFiwUprTd3jnvQxkkW+vGrsZN9y2G7llCm2J&#10;bGVQFtJsxeqZ9djmvWJQK+bMrFww3vlmTP5AjBhNrVxbn6dSq0ghSPHTOxuuPrzmm8LPNLh6aYIs&#10;FXfdH0FTSe1pc3OQyTkmxWTUrZtysGBBCRYut+Hr2fV44a3juPb2Peg2WHGd68zzWgnh7plCCyAV&#10;HtTkFH/q6ptAjSIW7n46hVAMph3HwzBwaCFuuceBYZfQ/KZ57O6fDO9OBXD1zjKzn65uqpMmFI7h&#10;jLN24Jpx2/D8y+n4aW4VVi2twdrF9YiILScU1CEwvA5337MCx8M1U9+MHcGlCOi+A489JXdPPepr&#10;mnDLLbHo2W8HYpI1ppUob6zDLTcm4MLzolHJoalvKTDbolkxiOQDxS5ybJrZF6J+gR4v6h+TNNYW&#10;1LTSYOvvzQScN9+VwnHMhJ0tXSfLgvdScDc5FEdZLEUNtiZr/5sTyTbcfO8hgp6Wo4pXTqB7tzV4&#10;/eUTqBCLcGwbSS/Nxn0k4COYsX5m81nFTzJrw14H32uBtOqsLOqU6c53KgBdL+X7mkiHDz4pukjD&#10;0LOOIyNbM8hWG8feTAEmgeObBS8KID+3svJ27uW3tsLK3ydddf3U83r1p1lqov2rjDbWseNmHDFx&#10;ftZYPfeGpEwm+vVNRHS8zARdlTQjg1G9kbqveCutF5SiLxe4te+bgkdrUVxLBq9UZL5mlQWsAhR1&#10;shP1lDixifWY9iWlzLP5uHAkCdxjF98nyZOFm+84glqb3tCIakctbPJTOMstAHSI8ZowabIYJQje&#10;PoexdKW28CFScRCledlonjTwnQJDU+0/kOQfU/U2rEtBO/eTWLlJ1GWZL5Pe57s6bMT6rZZGmRJW&#10;ggD/JNz/VCwJVdqVDY8+eBQ9BmxAaKxeyILsCocQAKqfxCASFgQM8x6VXYHQ6BJ8PLMI9Y3sQQXY&#10;SkpriZuzkoRYRMKuMWcBGW8D6/Hxl5Vs81rcd086cinZn38tjRrRMsxaKB9TObFP72Udza42Iu5W&#10;jZD1cbJPnARVMYjFrMCMaQr5OAEP90z2P81RDwIgQdDdm2aOTzbc/Pg3tS43M+OYg4ceT+H4soPZ&#10;CJlODmeD2W2lMLcJS5dF4blJ+/HE8/Pw0bR1WLsxAxs227BgbRZe/SAe196Ugr6Dd8HdV34qCRD5&#10;FWnSuqXyvVrWFU9LIA2e7hnwFl2yXj37JePeh5px0RW5NPtUVz7nFg6fgJ0YOvwgbr0lCh99XIF5&#10;y+uxfk85Vm04gZnfr8Mbr6/DtCkJNG8zUVhfg58XJOGrmYmoNMHOLXhvWjY8Oq7FsuUK7HcgLrIa&#10;PXpuwbgHElCvs1fYl4cjC9G5yy94bEKeKJ29lklaJ7BIGilLiLC7JeAkYP5IMt3Of3YdKmCfyrqK&#10;wftTNZnFpFlgs5u0AqNZK+OrtSaUKhucWLayFpOeL8f7b2fhyBFqEwZcleTnldVlpGfrJ2mSAk9H&#10;bMoCaGxkJrhKIxUImkfluuJ9lm/SaksbYXw0QxZZJGngKA4GyzcoPmjEE0+K/qi5e3PcPHLh5Q54&#10;u5S91Aorf6f02DB37+WU9JTAPtp1OQPnnnsABfnqPA4Bue7y6wQwMRg1KgcNUkPUSRp0jQ7VZQOA&#10;Yjp2oMwMXTGiq6WW0kYBsor54z3ORD6m80CoITZJchIUREC/JgfyS7KwcXMEbrs9Ch7eezD5kzBe&#10;17weNSACiHYR1uHfBt2kWXGc7nlUvp+T6NX7MJKytKsLy+YPihnUzKcWv5vBtsb0f06aWGHx8UlN&#10;8KUJ99xLBDeCkHaA3hHYCK8Om/HKGzoc3oGGymZccfUJDBi6Dek5YqpGzJqdB2+/jTRPFerDsqgp&#10;qYcsDdACQBlFBpSlQfDXbXtKMeyCg0hJtypqQlW01E0rSaT9EfRsBE2Lvarx6DMy8w5QKzmJzIJm&#10;zF0kYFqBMWMSkVFEY0zt1+yGQpT+BQCl3ZL4W7QBAQHQdAywYC61MmpX0s48PbMIRKk0K5MIgDkk&#10;/qxWAJQGKGGYgUlv5LEFpkBTdhO1Cjs1cjMTzKQld5mFedhzKAyffJSEx+7PxkuvBOKH+fHYuDcP&#10;G/al4bPvMnH77RU4c1A8AtopxjTYnIHhQ43O2y0TAT7p8PaM4RgIJE+hfYcQ3HpfCEZdmYf+Zx7H&#10;/Y+WYebPJdi6OxO792Vi9vzjeO2NPXj9jRTMW3wKkdGZqK6yoZ5dyGpi37E8+Ph8htdejjR1b6IJ&#10;e90tMeg7dDdSsizzbsk8aZXf49t5bU7/enz2ZT77ZDY2rFcYjRwq+WyvtCU2UlKs1ay1NGwN6v+c&#10;zCYh1LBS8uswYLjoNx7X3xyIOrmW+L8JIBet8MMaqxLK+8pW96F4U1nvckC75EdE12D30UIsoDW0&#10;4pd07D9Sh4QUco1d7ptSGkQ6A6cEdg5Mc4NoItfS9FSemUgUcIoWRW8sV7TKNONnTdJYZ//Mmiuw&#10;FbBWY+58YoXCXwJkMVCTd29Aty7pUwMDAz1ageXvkby8lg338j5EYqdK66mt54txzz1xJBoxM5Cc&#10;VoE+/eSTC8ett0u7EjFRM5HurA6k6SuV2GgCvCRAUlbHOmxl/F5pLcGSP040xls1iNZeZSQy/qbN&#10;TR1OaYfyp1iEmM5XnX3ZUuzbrwkIqvLUKJvEYIa/+Kk975lSCDrd+yleKRp33plFxlO9BZAaV+mi&#10;0jxJbK0S7Q8lgSvBRme3X3/LLvTrs8Es4wNSkU4aGHHpCVxxxUFUFIkYmvDWx1Hw992D3TstoXH0&#10;RA26dwnBE0+FG0YTRUtzM2BjANCICJo5AjoRXjNWr2uAp9dR/PiTtj/SFWpoTcW83WqnINSmEBd9&#10;by4n42qyKgl9uh9D8Ilc7AvMRoD3Jpojx/DtbDIo73Nqo1mOo2UCtwKg+rtF2ztRIyCwihGVtm8t&#10;g18HAU0CPD2yCYAEuzYA9M0kAKbxU2uBCYDu8fjkSzEDk+lWsX296W8Ff0vrFyu1dbk0j+qGSpyI&#10;O4zZC3di0nPReOThKHzw2Sms2pWCLUF5+GkZQfLZKJx3biw68p1eLiXwcNFqhHgCYgS6dYjFJZcc&#10;xzsfH8ae4HociCjHkq0xBKfjePeVaMz8MB67NyUit6DAuEqsXlNiz7GtCj6e9kUmvN1/xrr18sc5&#10;EZuagu5nhOPOB6PZp6QbdtrTE+Ph2/1bBEWLDp2w19hxw3W5OPe8Q8grscJ7FI9qohwMGvE58YE6&#10;3PSl1Z9/KHHsaykFb71PE1BR6Nh+E+KSpImy42RZGXWfkKuxE0ixSi21pKhGMoeTlhjfu2NbPMaO&#10;3YluPX6hoNLEBIWYRzhc3Y6jRy8Kg3dCKZgFeOICaphaOWNi+rL4XUyiV7DOFtIyy1aRNqh7gAPB&#10;uejaTdZYAh6coGgH8VcRDoVUwqs9hZZHAjz84qi9l2HQ8L2Nz33+XO9WaPl7pDEjM9Z7+8jUKYWr&#10;u1Zf5GHylDxDIEp7DpKxOmgpTiQ+/Vx+Eg26TDN+GBNIznUBgUJbtZuLFaOn5W9NTjtyyppx1z2H&#10;MXzYbow6OwZPjz+BXzaHkYzqUefIpYbYaDQHbeDokN9DwMZxKCytx6sfrUR2tkxEsZOCOEkUhrMJ&#10;ulovybT7qEIA5P+LwGfTFWRKLUlmpRlPBZ62mXmqo/nyPyeZ2Wb/o2b8uFgHNB3EL+tluufQBAde&#10;fjUV/j4rcfiA6tCAbYFFCPAIxIdvFZo3FNfbMeayFFx8/i4UF1v9JaGgGWHjMzNMyRrxn2azEsFB&#10;6ap2nMSoy0OoOYmJtKFmrjW5wHu1ZM1GrUO/2CnVr7haE0iF1JQO0yQKRWZ+Cc4Zut30xcgxccip&#10;4HvFoFqWxt5uc8ibT/5ttEDjC7IYNiSkET1oZmqdp7s7AdCdgOeVDHeZv6cDoActBe8wfDe3LSRD&#10;7dN8p80AoDQTzUSrphqHZgX3agyMliHGooAIrsDqDZlYvS0bU77fiycm7cXzLybju1mF2L6vHmu2&#10;2PHB51G48Y5luPOBdZjxYyq27K/D+m0lmPp5DmYvTcPCjcGYtToQgcEpFE408UQiYmBTH7WRNMC+&#10;czbonWUEGuC+e3LQo9syxKfJ/K/EwlVi7EB886NApxIZcU0YOuAQrrx9Jwp1KDGvJZ+woaNfKF56&#10;VZMmzWigNia3SlOTnRqg7uH4UVhaAMiXmC9/JLGOCkhm+oh0KzPfkyb9pm0StGwD+ULhtU42rJGa&#10;ZgNvNfN/ImO+o7rMiYkPBKN9gDYtSCHwUXnRbLpXElz8mf2KDTi5ewVi5JXHKZQVl1jNurOj5GPW&#10;UkV9VziPCcAWkPOrfuN9JpxHv1Y7MeIia6LmijFpvEXtK0VSdjn6DlGcpny2EdQCy+Dhs76RkNLB&#10;Qpa/Sep/RsJxL68yEnspPNSB1CpmLZDWZaVZc+Pg4RlFcAzDjj0iFPmUyFCms/iPtAnDYCQ2Mpwk&#10;pFYliMAEooHhQLsOWma1DO18luOmqxdhw8YQwpG0ogY0NNqp9tdR49fSNpluHH7tcMv/qgQQJIQW&#10;aopNdmmL1iubTXiNBqgZb02RE1l+omD8PF/xf2RGs1EAv+l8DAV8/qri6/MPpFYA1GCnFNdgYK8Y&#10;PP9UMtum9jdg06Y8eLpuw5TJ0oIakVnajLMGHMNVo46iuErLkBx48blEtPfegGNBIhiWpFcLkASA&#10;migiENlZL6fxAdZhyjSZlhHw8tqN+csrWYI21SxkW6X16vl6gm8VSyJp1tfislGKvtcuOmH49NOj&#10;1GAacctYhZpkwZOm44rNMr9F6GIy1aGt7fqUz0djJi3Guh5P4d7/LAFgJDXAXAJgBglakyAZMBtg&#10;8rs+XWSeBhzDig1iVD5rtEmNpZzm4lABvLanUu/J1yl6sRnh5aDmKpqYNj0S541YjYefjMMn31Vj&#10;2S+1WM/6/jA/Cm9P2YHn3tiAz2ZGYenqCixaUYHPvz6ByTP2YPbKMCzfFo3D0WXYsLsRjz5ehMcf&#10;zEVultogWpRV0boRQnMpLQ62v1FMXoKIJCfOHhqJm2/cj1pHNSG6BBMmJqB9+104FiLfVw02r6LJ&#10;7b4BU77NZc0F5jVYMEOTMUuweIUAv9b4YrV22epH0aBMTLZb/MA+sDSk/zmZ6AQTM0ktLrAJ7drF&#10;wZW89877p3hNpi97kPjqZHt0mqH8gDZnJYVgDfIp3B6ZKD+oNgopgJc3AdRNflRlWQayiEQfytY6&#10;4ksvO4yUXFFVCcuRZcE2GCaWAkO6YrkmnMNMjJGH+ZvVymbceLtiNuM4ZgUorrRAs8JWi5vuyeJ7&#10;aTV4Uet0zaWiFOp8+a2EN1qh5e+RfN2SAr28bZQWJVRjC+DmGo01m6xtoJTeflv+iVj4dzyKkzFi&#10;eBKYBt6oyyI6dSCZSRKLBKBAAOODgzSmBnz9o5h0JyY+E4uomHzU14pgyAZU8TWHoSK0gN/uqKLZ&#10;TeIyoGAjoSlsl3dKw9Q2+vZKMhHLlraudzILoq68WY70XEr2OASFSJppBlpgynIprc0smEGf/xcA&#10;1MMyUwXnDbjzpjScPWQn0nM1MVSHnKwqDBsUgWuvO0FzS/NzwJOPxaNrhxU4GmJpdIuXZsCH7f72&#10;6zqCg3xDTGIQA4CWq1wEJheBzI1X3xexCszDMPa2SGSWyfHNviIxSpuWFmV3yrSjsVlrw+WjNC7q&#10;2xg89tgR1BIU33hZe/apjAo89EwEGrUriPE76O1tbdentD6Nr7L1WzotosHniXlO0YwuoAmVTvBL&#10;hqsJiyFjmTAYAqBrlvHXbdmpcWSiGd1EwWXCPwSmGlD2mdpmZ1sF3GY3FlNzAQ3w+eeqt3YBOgT3&#10;gGCcfdFOPPjwHkz5PJ+AV4eFK4rw88JsfP1zJuYsKcKK9ZVYsrocnxOYHn31AJ7/4Aiuv0Nxqfsx&#10;pGcWUlM1AgJz+Tale/K7NkqoZ10a9c5yrN1SDl/37fjkE2lyTqQU1mLokEyMuWoXKqvZx03NePWZ&#10;QALiauwPV/+QJhtaMO7aEJw55CfkFYqmdQKfxo9fTRIASoCRtowZKRpT/gOJhZijH3h/coGd79C4&#10;ZeG2O4+RbgVO8gETJDWLr89GHZ2fw5bV44eFEviLmQWCNEPd1+CCS3fjjjviMfHRQrz6Zglee6cG&#10;z7xUjLvuy0S/PgLEOXjnvTBqsOXUAgtYZiOqqd0FhZYhK1/UKDqhgJdWyG5zsH6WEGjCO59os4UI&#10;dOqagGPhCn+QlefEU5N0dvcJCkaCoEcOOnTLwt0PRB5shZa/fpr+1ZEb+/TNLHF1owShFigHeM9O&#10;EQg+LvCiGctxeGi8Qgwy0XfQYaTmaBpcqrNMXDlxNejyAQr0Svhp7ahsqda6t4EEl4ouHQKRUySq&#10;ETFqQkTnefAegqgCaG0N8kXJzydJp9lbi8I0LHatMpE5TUKw2alJaIaMppuWGcnKGzFaJkAqLrn0&#10;GAFSg1jMcqiN8DZtk25UeyPKVNqvlPvfJ9ZLUfFmi3q2Z/6sTLi7fIN1v6j+AmEbnngsH527bUPw&#10;KctZvmx5Nrw85uCHn9R2IDqpGv26hWD8famoazUz2wBQQGHaxiyNQjA78SWZEyQmT5bTbg9WbZS2&#10;Kb4iQBoQa6QGpZ1XaAzXN+GqMQJA7doTizfei0UjTbaoUwW47BJpcTnodeZ+xMVpHAVI/57UD6pT&#10;m2+0Gdl5LRh2sUJJBICFrIvlA/w9AOzY/jh277bATG3SOmt5JzWzbQlFjaXaV8brxayBrAINg7Sj&#10;Fnz7Q6nRdtzN8jatCCqElwu1L5co9OsXhtvGBeKdz47gu2VxmPpjKCY8tQsXXLzL7EwiYXfWBXG4&#10;/s5Cml17cM6wk4hNF1OSlkg7kl3qT7PjTR0rYVwMNXj343h0DNiGfQcsDW3nvnIK+5OY+pkm2YDs&#10;lBZceO4GjLpyHQqq1DdOnDrhRJ8ue/Hmu4H8WyNGAUjaNELY/CfhL2tHWhN/lz9XY/wHU7OWpTVV&#10;oppm7kWXa3eYPJx3QTSyC9RbHBs7hUYT+7mWBGwTPRSjhFW46hpNSqzGkOHHqTFG45ctocjMyie/&#10;Cnz1fiN+TBZgnggvxq3X7MEFQ9g2koQRrLy+dNVxdOz4GcbesAG5BXqW17W6hU3RMa2Nhldt2LCL&#10;1ok5yyQUS5fG8ZpFU+9+oom4MJrZpA9fKk/+uejQaevWVnj566dHnzjw5sAzNflB8DObksbg4gtP&#10;IsdIuyqUF7fg4guo5lKtHnXtUZTUSAMSE1uaCOWSGXh5gCQvLLNKvSfCM/obPv08E716nERIVCHq&#10;G6wO/S1pkPS3CM7qVpXaQO1w256TOBGda8BCm59WN5aiVvulCRzlHOF9MWlO9BtmOe6vv3EHr4nY&#10;S0g02jFaZUkr4DfRQyuo/qGkZgkAjUS3IS29GD16rsDzlKjm/bxhweJKakhzyMwCGQJeYgXO6LUB&#10;D9yXbZhfywdvvC4R558bjKzCVqYwPlOaZ5TwAgzVUdphjaMZt48XkJPB/WQKh+PBCfGokazhOJiz&#10;QdTjNDEV6CAhceM1avcJalCxWLZR7baYZu0GwM2T2qTrUaxe0+an+/0k8JN5LYovqmjBRVdZsWVe&#10;nkVmiZW7TwpcqQW6eCncwQp5cHHNQNdOYTh0ULSgQuxmuCUCra5Rq1Rnto9IYUCxNZmAXILRspXV&#10;6MDy3N1Je94J8PTjOz3C4O2RCDcTMC1NNAztO/C6t8IwQiiA8uDjXsX6RGPg+XG44W4nfH3yMbh3&#10;KUIirDFQvzTqBDeOu2imRf5T9WB9C66/aT/6DVyE/Na5m4/e0UTBNhwgcyvt2twAf+8NeP/TWNZb&#10;fuMGzPymkH25CoFBsizUSJZnitTUltwIotbW0BcBnxlfU9wfSgJAHeYlwTDuYWnvmez7cGzbrfex&#10;SPKBKbuBdGy3fHWREc1my/7RV+zBwRBFPChJGKWzbhSUYifDfzozJ5/mriYuKxBxoh4XD9+J9VtK&#10;kVduae8LVibC31/LEjfi/XcVgyhaoOJCS0thTTZqnFJiDgZJ8Cl+8yS++NxaCKH000KtwAmjGawF&#10;FHlwC5ASdejvA4AXXLRoUmfN8HgUkcgVRhGJW25WRLk0jkqkxjegk1kaR9X6pTQScyuYUBJaB/lo&#10;ZlFQyE9yvTS4XwGHYyAWn/Su1v7m48xzAnHjVeEYd2MCnnu8GPPmlOJIaBaOx8UhIjERcZk5HEYx&#10;MjhANgwb8RQWrzpqBljnIdj4zgb+7hC6mJkQ0DQqJ5OGcgBi8cmXWrLGejdz4DWrbEiThCqu1O2t&#10;dfpDiURsjsYk2PCFLM+G2+89jgEDTiE702L86GQ7+p+1GzewPXpAC/1vvCUR/XqHISlNWqED779f&#10;A1/f5dixt9WnajBKYkPmfT0aBIa8VFrbjGtuk5+Ffd2OAodaV7fuh7B3rwSGwFObGqgq6mkyJ/97&#10;anwFXF1pNnmH4JnXE1BeqndWYfX6BHi3F5CV4r33deaEAOm/Jil+ZrNS41W3m+3NrrtbplU4PNyK&#10;4OGRT8lOE9ibZf0LAGaarfCDjrUutKXWI34zxpL61wCgzEJqfWqrGqjrpu9Vx1ps2wr4K+DdlULX&#10;NwbupDEP9xz4+ObwMxFevpp9juP72RbfNHjz3Z7UjD209MotC517JmDs3Q3w8IxF/56piEu36mJ2&#10;peE4aBmg2fVGs/lMEZHN6N5zI66/bbsmVw1OjL18AfoP34JC7R/Auk1+LwbeXiHYdVQVroatph7X&#10;3bgTPc/aTvOXD6n+WmKkRsqqIEXqLYI/syJJNKmOsEjzj6XW823kZ/t2EYWBCRCPxOLlsp5YLjVD&#10;eyNpheXamxXgXo5fNhWgb6cN2LJFvNKAep1djFLLnFbwu8qTJioh1NQIu7OUo5uL4rpGDB18EOde&#10;fBQjr9qG+x44ik++ycVzrzWhd99sXHbhIVWIOYVl1JhNfetpcQjYD4awXl7aCec4XnhSi+PVR83Y&#10;c9SG9l1kcVBoB1Bo+tZQs0/Y0Aovf/3Updv8Sd4BEdQA2fm+MkWC8eijv3BYRcSNOHa8kswglA/H&#10;1K+tTRVb5FSmeaHZ1d8mP6x4PH0aADRM5aQW1IDbHtSgUnJrnbGJ1rf8TK7eh+DbeS082v8Mn04/&#10;48yz12D8E5F4b0o5nnimCn4BX+JgsBUYWk+QtdFE1v5r9kYSXesM8IzvJHEiyShh2BcqrVVxbZos&#10;kb4kL4U0HFZHJq2Ak///ocR2mP3tJNEVcM2Wzloik2sBVq1OYLkkSmqZD05IQfv2R5CSotnfZnz6&#10;RTWBYzXvUYwgsGZNNSX6SjN7LiNR5ixtfsOoOsbRpnewtEyaPJddrTi4WLj6UTPyItBwLJ5/Ko3E&#10;zwZIsLDN2szUmjm0YeoXBA9tTc57fTvtx8137MFTzwRj0NBNNC0lzEpw891BqNVCbCbDo6Ys+ccU&#10;FqM2SmuztAzFTT/6pMYmAu6eJXDzogboHW+ZwDJx2gDQJRm9e+9HuDH92aEaF3bTvwIghYTqzM7X&#10;e02/my8W0waH2nHZpTJnFWMWDS+/Arh7MHsR/F3ZB9przpPaIIHXzaxM0bI3fnoSAD0a4NnhJMY9&#10;XoTzLtqHD95JIXhrIk49KTokfbA+TlopAgWN3Yr1pSx3E775RtoLTcKYavTsuh2PPR3I6jahrLQJ&#10;l47ZgeHnn0BhufqrgpqWA50CfsGLbxzk3yxFYGVIQXSkLxKQEmb807SP//C95sIfSqRJaqvmSAM+&#10;FHi0EZ6u8muGYfpsmrMqiPSuw6EaSYMNmhBDEdZvzMIVF+1AsmHHKrY3g+0k3VOpU9iTOUTM7ELO&#10;ETFL2sQXdVixrghdO+8jb2Xgyx9y0KvXDxzXWbjwfJsJmbn5hv2mHmiRBmgjjpKD5HohvaRmFaDf&#10;UO3Wk4CrRmehpkZ1bkR8RhMGDlad00m3mhDJwRm98+LfmBY8rBVi/trJu/3GSW5+Mru0pIUahXuw&#10;OQWsLa2mBmJtTroH8xZEmGstzewgs/BdnaB4KhG6yEEmozqwlQEoTZKyajHsAm1+IGetVpmQgcy5&#10;E3lW9i7mZznfWwY3aQMuAluFJuSgd88QRCZmakgIgCxN08PKLF6gayOIvPCa1n3mwM//CI7Gax1s&#10;JUGCZpa4UYzO+lgKoMhJ1PnHkjFryEjS/oxfh1cyaMb26P8ZHnj0BDVVXbNjzqx6MtYxzJsdZe45&#10;HFKLgA4/4ZUX5CehUZJRi8EDj+LKq0tJLmIYmqSNBAHWT7OiOs1LTHQipglQjOcAAP/0SURBVBFD&#10;htGUcE0iYGbB212aWAbO6JyKI8Hy/YhRRNhkCMVDkPBnb+Q9njKbCUzumunTTLu0yFRqShq3TRh6&#10;0X7EZIg72R3sumatLjFB6Nqswho39YrR4Pk5+Z1TNEET4OZHYSgg9o8mAHG8tB7YLINTvWIwaPB+&#10;RCaIsfi0NECOiRF5KkSaUOtWS+p/K/O7eYcNDY46jqcNUcmVeGaSTu6TiaswpngCXga8A7QsLoug&#10;pzXBuQThAr6XGgaZy81Ha3QV6rEDNz2QjAVLcuGwy/zTLkGWp/FX3V9hHk1VBIQmvD4lymzuGX5I&#10;mmkxPp8fxb6Ox4qlWg5nw7YDNri034JnXpY/UD69Osz4oRwdvQNxaK8sCwlStutPTSyTAs1p6MuB&#10;1KhmmvPy6wbiruePoUrb/xuTmuNNure35LN1uYhOcKBPr2+wdIXWDatvaV1I85OyRo3RSS3RGggl&#10;B8qrHJizsAB9egTCgzSxbrPlA1i/JQeD+muN9g5+HsJmc11Ewg8NJi0g0Zn6R2eZjLuTdOaSi179&#10;0lFAC02CrKTKjhEXahVLPIWYNMFE9ByYhhsnrp3YCjF/7eTpvetJd39KeEpg7ezg7ReLDZuseCfl&#10;2avl/yui+XEMm7a1dRA7WKq+QRmZY2Qk/qkZPsUOacLC8kkAUXHl6Np9Ojp12o4Av0B0aR8Of6+k&#10;X8/slb/JWtMoZ6q29UmmhJdPIRQXULrnlFSK9Sn9LPbRYT/8wtSCwppKXHmtArQz0LN3KI6niXBJ&#10;4HLi6p5fAVCeGukG5sE/lHSnWMlM5hi6byFBNlOjWkOg2o6kHMtUDz/RjDP6bscDdx0jDdagylaL&#10;kSN34JILT6GwxAoPufuOePTocwzp5nB2gnMDn2U3yfXWGsuNo8E2nHEGmdKtnlpQATy9y+Hpo5jM&#10;I3jj3Ui+nfUhQdpt8gNaZvPRk3W45dZgjLk8ArffGoc7bkvGuDvSMOGBDDzySAoeeTQCEx49iaMh&#10;YjAmPWSSxoh1EACyYKM1WY3ENzPi4e4SB1ffUrgGZMLd9/cAMBrnnh+EJEp/MZiZBWY7/gsAikRY&#10;rvrdxB4qk5kUI1jtLCFYNUNzDRsPpuCGu2nqBiiEw1px4OIqtwwZzo3vIxBam2awDrzeQUd7joqj&#10;GbwTX0wTrSrJFyboa93v0NAB6ZDjV1zuxBXX7sSIEaGo5BDIarn5/k3o3PsETkRJULfg/Sl8t8c+&#10;/LJDpmcWyurLcfmYPTh7+GFzfrXOnya6mDf9mUnKcpM0S/ZLfZ0Tt94s4R+O/iPWoED79rMPjZZI&#10;vBEIqW0VHL7rrt+AQUN+xPrthSiubUQtC2pgFauo9ZU0VSCLlQ4MLcR774fjitGH4e+rfk3F0CG5&#10;2E895vDJDJxKqcfOoymY8fNOHDgqdVLjIxptpXk112i7ArsWPP20LDhthxeJjHzRVD1q7A5cfb21&#10;CEE7+ejQLI92x9F+wIcPtkLMXzf98HKKd7fuIT9ofacBQLdc+PgnIvCwiEINtOOtqdp8Mgc9zjhO&#10;YlGviKhkxpmRMfe1AaBOszJi3wCjfFdO7N9XiKHDPsGmrQVISrchLa0FUdHNmL84Gs9OWoKHHlqC&#10;sddtxLChe9Gr5zH4+Vl7oyme6Z57y2giam1xIwGQGpx5JUdFUpEpp7yUYCS1PAs33JyOQsPnNawC&#10;tQFqqKqXQNNiQdXxjxOw7jQzwNpKXZzNf1TWz4vT4O66EHMWycRtNssE77o3CAN7RiIxTX4+G15/&#10;NRkd/UOxZaeOEwRmziylFrMF67dqG3O2o5EE3SCNgncbKQscpGbSvr00OJp5roXw9KiBh5s072D0&#10;6bMJxyLSWH8+S4SxO2tRwy5uaCJzV1abDRcq2d5y5ipqrNXUKMoIMAKXo2Tw2LazYdV/AieZ0Gas&#10;xNSWCa7/lH76XiYwhRJB2NVfABhntDELAFMIgNIConDFlSeQZ/z0LEfxanwXe7gVAFmWmURQa9X7&#10;rfTBe+SG0LhoZUYD6Uh+Xc1TatPZjeEFeHXqMYy69gA6dDxOTTQRnm7p8A84id4D92LMLYfw0ntH&#10;cSgwG8GnWtC9z3y8/Erbgf1CNr6LdGlOYCONmI0K+P6w483s240YT2GglJNj57Nzcf0dkebEtVqi&#10;93Vjw3Hm0Cik5akBSQgNLYK//zy8N0UaIuutzR7+FwBQBo3WTzc7Ld/o40+I9kPQsd8aZOdLieDI&#10;6Kxkdmy9TTGAVmTArHkSRCvQpVMihp+bhQsuTcJFl1RTMJVi+IhI9DtnLzr01M4xcjOIhwWs6eh/&#10;ZjVGXpuHgJ7rcOFFOxHbah0YDVplS+AbxUECi5c1hsZEB95+U6tyIuDfIRKR8byP/NFI7fTe8TKB&#10;Y6m98x1uqbQeTlKb/hsA4Liby/r06RHbYrY3MhpgNnz94xEXL8KRaVuPm+/bzcalYMjZQciTcBTB&#10;Gw1LPaP7qB6TgE1nCRTFz4reNGdk2PHTj/no3vULmnEyPdSRmmlqmwkWYlFWs7iENODI8RZs3N2A&#10;qV8VonuP/XjiSes0OgOAZCoxWYvZfUPPNiMhqxzdz9AgZ+KZZ+NbhRYLk0nBP34DQLG3pQ3+0WQB&#10;oAiQAKiyRBQsIzG7BQP7bcQj4/cZx7R+nD0vncwahZWrFTvpwMZN5XB3D8SHH1s+lZ17auDXcT1e&#10;f/OU/NMsmIBho0FMc9TRIsKvw+Gj+Rgxcg069t4MP59D8HDdDx/fXejadQuGD12F1WuCjCagmXVn&#10;kzZHcMJW58CSedl48YlsvPZCNV5+vgzPPl6Mxx9NxWNPnsCDEwpxzY1J+GGBFdOpjSqcmj0XI5ss&#10;EJQPVzqg1TezZ0WxLSEEQJqcPunw9KVG6EXt/N8A8IZbj6Ncw8yx0VplCwAtbfs3ACRjs38Uk6fy&#10;TfczNxGkm5wcG77bBPiamW3pbhw9/p5JQ+PA4WZs3tKEbduAPftazFGbGZQv9dTCpUVHJ1ejJ8fh&#10;qmuCUU4Nz0y6CMxbmybSbDJbdRHUZ9fD1eUofl6kfgBWLm1gG1fi8+8Fbo04FFSBrp3X4PGJOo9a&#10;d+Ri6pQCCrrV1JCyDQUZoWHo/c9MpFDRAvnGBPmT3p6fJCEYCr9uB3EszAJFBfNLSGkZqF2rQghU&#10;JdXa0Ua8qV2U5Du2NDwpAwIjF08KMTeOmbu1sMHDfzOGnL+d4KQZX4Ksu+4Nxqefix/ZTxov+Qwp&#10;DIygNePGv8l9zlZ/+6fmONtweAVEYZ85mEmagR2TXuN7+A43bwGgNGnFs069vRVm/rppSOec3v4e&#10;CTazpZD2FaO54eN7glqaAKaahFmNK8ZaW5SPuGw/agzDszO0jdK/AKCYiF/F3fIxmRlkEZsdb74u&#10;s2YOJk3KRUWjPDTRvJ8ULueqAEaOKZMUFCKQ5ADz39tu2YnXtZ8ek+ZLG8WkvNUAILUH/oNjp6rg&#10;GyCNMRXvm9lOvpG/NZMhzaE/pkyRrwZTTn9V8o8lSyeSmau4KEt7bGyxgnvvvGM9BnbfgUTjhLZR&#10;YNjg2+4EnnsmwjisFTA7cOgeXHPVXrMZS0FxE869eCuuuDQOZaJpmWuKo6QK6CCzOVGCunonTsQ7&#10;sSW4Dus3NGDpihosX1+DrXsaERFpR2Ee69TAOtnF6BROCvVg2c8/JuJfxCw/jHbQkU9QjCHfjiR2&#10;IsY/GUlTW3W3cUylIbMVYnQDgNTg2Tb1ltKyFTHw8Qwi4BEAvVJphifA3ZMm6L8AYATuvC8Y9eYR&#10;CoYm+bGsEfwNAFVuGwDK2JUAEqNxRPi7NBoN/a9ZoKXnTD2U9V3jpU/1usDMoksF685ZkgtPatnu&#10;Hnvx8SfB5uQ03WtpLszUAHUusp588pksBPhEIDSujHfY8OLTuejgvQ97QhUiZMOUT8v4+zKsWq6V&#10;LU0ElyJce8UpjDgvHOnlWsXCOttJCzKD/8RkdGFaK1oj3yz/Luntzfc0jtFw9QzH7Nky76v49gLi&#10;Ur3pVgkPW7MmQ2j6UnN49PFQuLmvsMbb8xQ0Qy+XkIurQEgTjoHo3HMz5q3KRXFNJd6fqq3uVvP6&#10;LuhM5K+/EQByjGzU6NS97GZr70IJLSlB2kREY+DEogXlfBfpzeMklrI864FGvD+F73OJMfGoHj45&#10;NIVzcP6Fp77ij56tUPPXTH1ccnr7uGbY3LQjsw+lPDtPu22kpwmcqlDbUIsLL5dKHoeLR29jU0mQ&#10;YhotmZE9ajpGV5kN3ZK7JS20WgOKy2rGhPECqMXMy/Hgw6vMYUjWpCofMIzYSrDs7KYWDjQBQc+t&#10;XZGLQwesNZGUexoiwyTmsGiHynZg845aeGsCxzUFP/+kgRRRUcMh4TvtYkb5hIzBZV1XHf9gsg7V&#10;Zj8YM1/R/yQ8tZ2/zJkXDz+XHVi4VHVtJHg1Y/QNYRjcbzvydUoaCeOuCVvRq/NBxBzX88AjTx5D&#10;54BUnIrRXyVsdjlBQzqlyqhCXnYDmfoIglIK2UfJOJlUgRPpFdh4OA4nk2sw7fMDOBEmocK+Zgca&#10;kCdyHArMxzvvxOKd9zPw5ofJeOuDZHw2PRUPPRkLHx8LAK+9MwTl1fKNUZfWkkKZNGYM+CmTR2Mh&#10;4GLasTsdHTocJpHL7E2n6Z5gtjpy8UmmkEwmY0qgncT9jx42RZiCqJkYHyD7ykyCCQ1ZtjWubQAo&#10;V4k1uWAYR/0qISoSEkrpGbk22rKhDd5DILX8yRKOMkHKUc9heOKFJDJcJi2WLALccVoRuk/F8FmD&#10;pqpdE7LLbTQPj2LkyHRUEsDSynJw0fn7MfqSOORU1aCO7b/xpgwMH7wLhfkyLxux50Auuvlvxaef&#10;VHF8pDmzPM0mmxnVPy+JphqpCGgG3ezNSDpYtCIHHp4atyS89rwkrGhf6/JFi/yT91qWUw77tBzF&#10;pXVYvjwN4+6NRa+BR9DvjFgM7JaEnt3DMebqVHw6LQ5HI9LVCt5fgco6G+bOSsa7752kRpyA/DKt&#10;B6eGKQ1UFhzHxEQrmKxID/2ud9YjLMQG/3bWRsVffSt3jjWWM3+WbzAWrtQAPX3yaArn4eqrM+tP&#10;nsRfe01wZwOA2TY33xy4+kh1TsfQ4TEoMjuc1CO/xIZhF2h2MRbnX77WkLHCMIyJKWIwPSPTkMTN&#10;r0az0y4TelwaAK8vXHYQjz+9EU+/uAnX3vwtnn95ByotNwafF4haTCC3ocMmM4lsSmluomh0i4CR&#10;g6EBNCDL92pbIBHqJ58nwMMrjiCYhp3bLJNbxzOqTPmBmshkIlkBqGE8M5B/LFkAyBYbkKfJznpp&#10;Gy6RREZhM3q134Rx43bALqJhmvJtNPzc92LXL5KKwI+LQ+DnegCzvtMKBWDu4gRK3lAsXqXGi5mp&#10;jYivjM+lBflZDbjt7k8xfc4x3P/YWjzz1lZ8tyoGI25+Hz+vi8dFl87Fjz9as/Da1r2uWUBgxb6R&#10;hpFd40QRQTG3TlIbCE5IQY9e1CbcI3DW2aFISNbsoJ0KujZYYOeq3up0M8PIjlFmOhaejb79JeWp&#10;SfgqHIemzb8AoDTAk5jw5FH2jxLLkknLP34PAC3CkB4uhmoNUGaWZmh8smb8CZR6RFVS5h2/MiHL&#10;MNf0u5iTWQuBflpRCK92hzj+uzBngUxEU4yZCDB0YrCqBbuCqtGu+zo894Im8IBNB5Lh4zUf775j&#10;BU6HJxahY+fDNH+D+ZcFoh9/nIV2Pt+S4cXgdth0FKuNvxla+POS2qbtzVSq2VqfAH8qugkdOyoa&#10;Ig9PP2ycrGyK1k+3MoRuNtjOfmzK4XUJRSor/Dk2uR6HQqJxOCwMMSn5KK2RALJSk7MCtsY80pxo&#10;j+9jFqVq4rLBVkryJl9p3Mxsi7R13SMlgoLTDHQt4uLq0bW7LI4gvPyaToWUolSPxetKqX1qKVw8&#10;BWYeBVMh+vVMLH354bL2rVDzV03Jvb3cU23uPhk0bTQLm4brb8xArdkEshHxSQ70GShVOhZX3PSL&#10;IVuHlpoJZIxPhPeR6NsA0Bz3J4DUWFEr0A4c6mZrg8Zm1LAjc4ppxnEQLbNZM4WSbOxqPiY/s0IN&#10;HE0COBFsMe+zJh/EDHqfWTrk1G9OPPK4Qj5C0YkS72S4/Iqa2VS9+KvMHw4ki2UJehcl7P8D/YpJ&#10;jelMSrDWevIvVsEcLsTyX3zuBHr3+R5xsSIl4MDxHPh57sLrzylkAohKLkbf7kcx/r5wNRZRMbVw&#10;D9iMSa8fY/V0Elu18TcJJAzY8/uHH+3Eq28kYgqBfeQVyzBvdSUGX/4FvpwTjccei8fzz9LUI5Fq&#10;8qBOfc3/CrOdeOGFXbju+t24+bYg3HTDYezZ3Yjc0gYSofxAeWgfEIzdu7VMka2i8DCTVaq2Xqzx&#10;kmtDKhwvJmZU4LwRUQROTYxlkS5SCIDa9pwmsG+i+VsxnE+8GMy7Nf4sQz4sPv4bAPI6wdUCOGly&#10;+jSGJHvVyuJhQz7MqouhH2U9av6TqFGcqbK+G+oz5aumEem1GHPDOlwyahFCwgQUmlgROLZp+2LO&#10;Fnwyswbunddj3krRB/D+Z9rl+lts3i73BvDNj5pdXk7zTgK0BmUkvZGXRWLoWbNRXkqaEXgra6ZW&#10;lfuTkwCwUYBj6luDrOJG9DxTboxQPPmARUvaeUY7JRnkU+NF1CJzG/vFqTNDypjVHvWq+s/KonzN&#10;6tqb8ti3cn1QiJvYQAIbAVSrdBqlvWtiUf1ulpiynRo/XeL9KteS8eXIyq5Gr76yCI/R9JZ7Snxd&#10;Q6FSAw8/mttucQTAfLh7VqCdR0rp4M4pf3UADOns4ZHQ4KGtzk14QyoefKSo1RHchPDjjejUXTNI&#10;sbj3ycOGBLXEzAKZ0wGw3hCwNC0zUPIB2tnR2k6KWYvhG+W34shZklz9rcGxJloMYQv4qN1payxJ&#10;pUZnGU0Dmp78zWIKDRwf5D3NLYX8zYH7x2vxeBAlfAIyUgVSVOPF0LxNQCptg7U0/2p3akM8fzCJ&#10;0bTjh5hPvivDvqyIgFV64Lotmi39BovmWIyUU9GASy+OxAVnbSETEfT5rttvisXggeuRk0njj11y&#10;9tX7cBEZNi9PhGUjs7JHWabZEaS5GiuWp+LWa0uxfFk2zh/+M1atB8bc8T0mvbkD0z+pwF03boOt&#10;Qdow+4b9JOlcXduIG27SmRub4O4SCVcS53tv5JhQiUsuJFi5Ka5vFxbOK2C91RfF5jlWgFl9RQAT&#10;ABsAbEJumQ2jxmjGkCamvwKh0wiAmhD5VwB85tVQlifN7XQA1PjziwFAjq8BQL5D3/k+KRIaDysr&#10;yFaApvsEMvqU31D9LfDkp7RIAal5nvdw/KWlOAhGdc46xKXZkZhKQHQ0sJwKvl8ePrk9pLmRtqiW&#10;3n5POQL67MOJjCrUNdow5poodO+3FPnl9aac225KRv9B2xGfrHGsxP7d1WTgffhQOzOr0hxIHaWp&#10;jRL055+Z1H/V1MhrmipYvgS8E6W2CvS95DO4uH6FZx6zQEYH+js18SjBpWGSD4k0owDqFmqnZmLM&#10;UcX6lbG61ahnu03UDj8FkE7ykviqXuuK+Q5zaBnpWFaStvXXERPKzbxuBJpFCrxPgkerT5QKUFJa&#10;hr4DNOkYggkPH+E19XMFDpx0wLtDKuscCw8CoIdHFfxdikoHu/zFNcBb74y+ytc/ya71nu40g+XI&#10;fOrFNMMoHA3s2VcP7wBrne0bk6MFUwaotHOLIXwyr8DBOEtJHJI/+m5C0iVpROkSEuYHlspOF7Po&#10;XsM8LM/SCyiFOLh19lo+TxjlIJnzlsx9Yg596n3yA3Jwm0tJ8E1Ys74Jd95ThYnPlaNKBzUQOFs0&#10;8mbEpMDLeNbrWV8B8/8DAcuZr2V/2lXGqi+Jh5qSg+VL4qYX2DD8zL0Yd9NR9omls7z7XhG8POZh&#10;31456qltfBBJ8FiCLZtYJ6Yn3zkC//bzceyYOoUt1cSEpLIJgSjFseBKnDckFbv2ZWL0ZUswd54T&#10;EyfNwX0P7MTsn4px2YhZSIlV2QR7O9tHs0naztMvyi8TCx/3eni5FOLeu6NRSgH06GMcUzdtj7Ub&#10;0z7VpgTsi5YyCjEBrkBKDMXOkkor4cI7Ss3h8hpzgp2f1gILAGkCayMEA4DSmCLw2rvWLt2GDvis&#10;VQz7xgAgyxOT6buY1gCaetDCWitrVDTvK1cJ7zGEIiYnEBmAZoEqRw+1ZY0rG6FzLeodefxTBMZE&#10;4Wo2y+VA1XN8FB6kG/PzK9F3UBYuHZuIclotYREZ6NBhP+575CR/bURcfCW15GiMuzcMNgrtJr77&#10;43ejaBJvR3AEa8nxp+TmGJEuRfNGXf3zkuyaBgkzTYiRtloItg3NlTgYk4GDYTlIz6Bpyt/ED6Z/&#10;VB92iRWXV85PhXuRh3i5yS6+U2xlMbP6nP+zv5opmTTZprlJmxkD8ZMeYOagafccjUMd+6xtL0dD&#10;G3ylxlZni4g8ZJ5X11Zg0FDNUofgrnvCCboSGjU4Hm+Df2etPY+Hp08u6aUUfn8HAHzi6ZO7O3bR&#10;iowMePlrSdkRvP1BqFrL1ITFK7VJo5zeKZg1x1oGp11a6tWxRlJwCNlJ2v33z5aO//9OFvAys11G&#10;WxXxkGZk4jebBeJN+ODJHAzotBoRcfLFObDvUBk8AjbgrQ8tc0shFK6++/Hsi9Zi07XrCFI0E36Y&#10;p3hBAjJprZFE1yhG5x/JaTUYeU0olu9NJQidxKuvNWDqd4dx1bWhmLu6FBeO+RFbt8pZziRN3KJM&#10;zPw+lkRHzSxAzugcXHTJKRQ3VGD619TqXa3wiMcerkCFYiMFLtLMjbSXJsAPA1JCF/1kw+00pU1I&#10;hac2QU0g6GnlTpbxA7p6JcCTYDvzC8sfqXYbbU2opiLErKZsMqYKFyf+mUnFGYFTz1HRYn2xtK63&#10;MrWDY6a+4W9b9iuyIQJvvSc/bCXmLFCQ/R4sNqfB1WPuYq1R34fZPyscxmn2dLz43EBcd+18/q1k&#10;CN20xVgC1pv+cckiMwdq6usx/AJrQ4TLr05CWaWEVgMSU6rQtRtpxpWWpK8iSnLh6Z5c2tnlL24C&#10;X3P9hm2+/pTo3llw89LMUzAmT7XCSUQQC5ZqbbDMoRQsXS6/mzSgJgnFfwgAylwwreZ3ywRyEDya&#10;WwSA9Ti6tR7tXL7Cd98rnMKB3FI7hp8fgUtGBqG8ugIFNQ0Yel4YRo/ej+o6G6ITS9C1Ywgenmht&#10;Xqok9tUOJlKXK2pa8MATYfh0Vjiefi4Dd9wVjoVrynHxyAOYu6oad48/hC+na9aYAyCnaWuc25bd&#10;JfDvSJPcP51EmIUBgwIRmZqFNVsKaZpoEisRV46OQ1YJ28R6GjeBxu93ALDJYcf992t1DiW6VxYJ&#10;WlofhaDW6GoixDMefu5xmP2jdRC8QMKYrP8CgBZw/O8AoIhPrgkBoHQd6VG6RHNNwG7aIbBykJaT&#10;4BmwDWs2CRCdeOTRw+jVb6tZSib/5bgHj6Jdxx04Lm2PadfBCnTw2oDpX2hDUgGfQFX11/6C6rt/&#10;ZrIAUJsW1+P8SzaRNk7gwsviUVwqGm5ASnodevTUahDSiiZTffIIgCl/fQA85/z5W338UuHhT0kp&#10;Pw8B8JNpVrS8CGb+UiuI0sUtCZuM5iEAlKdP39h4ai7yG/xHA6ABCBG/AKOZ1p5YThpeNSqLqzFi&#10;yAbcdH0aOZD9QoZ56Y1aeHluxYFAa4eYF18pQteuKxB0vBRVLGLMlcdxwflrkGcOT6LpyPdodlkg&#10;Iqb8YHoYHnsxEF99X44Rl87DsrWVuIwAOvmrGLz6dgoeeiCEcodMrqk5bXbKZ2JSbOg3JIogRdPV&#10;OwftOxwi+CXhVFopeg4SACZhUP9jONF6tKiZwGoN7LUAnhUzZpba6sSLkxQkG8HyqAFq5lcxgAYA&#10;qQlSg+3kn4DVq6xttuSy0GatsoQtABT4Kf8vASDfKGCS8SgzVkaaBYBqg2Ll5FduMKElt96SiAFD&#10;ViAhqx55RXYMGbILo6/6hSayDmsC+g3agBtvOYYy4SbLeP+9CHTxXY3YJNVbwo83yvenSQbRwD8U&#10;ATVHJgBsoIC5ZLTiS0/inAsTUFCgnm9EBmm5f39ZGrGkEdGJNMDUvz4ADh7681a/AGp/vjTVdNCN&#10;SxCmfvEbAC5YprWolP7u8di1T+quNTFgsZ2Y6J8CgGICC7DkRXG2aJt9zTzaMfm9Qvh4HkJ8lMIq&#10;6rF+iw3uruswdYo2Q2jG8lUl8PJehGnfWGEXb3+QjI4BC7DPHJ5E+KDqJB3GAgtg5dZ4XHX1Yazd&#10;0oCzL/oUP88qxoOPBGHC80vx49x6XH/Vfpoe8pXxZs3eEQaKax24+kZq6q5h1NBS4e52FFOnJaDY&#10;YcP5I7W4Pgbt/AOxbos1q6idQ0woE0HPAkABlmkof3Wa40nN5hU0fd11Dogi/I02KD9xHHp0IT3s&#10;stpjAFC+ot8FQF34s1FDFZaw0GSZtpcgDfIVZtceampWmIcDqZnAwN6ZuHfCejM5s313LTzcdmLy&#10;FGvz0xXri+Dfbie++iZJJSIzH7j03K2466YQ1Ns1ypbbQ1ZOCyr4DvbVn92Uv0myZoGpbTc14Ipr&#10;tTDiFPoPjkW6WSVoQ1F5Cy6+VK4yWg2tAOjh8TcAwH4Df6AGmEmmSYO7jwDwCL745jQNcLE0QDbM&#10;Ixb7DpFpxPwkLm1MoO3o/zEAaEBCM9g0V+WsJmM3mXM8arB1h50a3wF8Py2Z95QgPa8Mw4duw9jR&#10;Uai1NSIpowKDhmzHtTday7BWb0lHO1+C2TfSKvkWamJmIqGVu6JS8zD8zGBsIABed8sPmDK5GG9/&#10;dBjXjpuBpWs1s/sLYmKt2EJjxfIfjclTzyvq/4gZSy1Vm/BQAjRFcsvdituTFngQM761thYzR4qa&#10;iQYBr9BDgMXvBkScmLOAtOBGk8ZDAEgt0FtbbmXSvNHO4InofUYMjhy1YtQ0UaSZcQOAZvaXZqMB&#10;QBbLeunfPzeJ0DQ7KbrTVArrrUtEQc126gB5vXPT9nJ4uqTg+58P8+96vPleBtr7huFwkIC7mf0V&#10;hM6dQnDY7LQDrFtng4fLCsz+QQH1mpyxJj1EAyYMR0Lwz27K3yRZACitup6CVqFnkeh/ZiJSzT4U&#10;jSirAjVrhdGRTryJJ38XAOzT78et3jrxXwcbe4u4D+GbH9sAsIWMIB8gGcg9AgePasZHMVjamFSs&#10;S0D8FQCtWeD/pGQBIPOvAHgaICrrH5rB+aWNOHPoGtx4WRRq6mrJNrV4aMJJ9OkYjZDwIj7VgLvu&#10;DYc2nU0rqUFcbgkG9FuLCQ/modYwGDVBlUsik3gpqS/FlZemYumyBjzy2CZMfCgDX/8YjfNGz8SC&#10;lQ249tqN2LDOLCcxWNC2ldJn07WDyiGOFTU11wwCZRTK+Ps7kzWGOus3CC+8Es03CCvqjKmo541/&#10;k9n8IABjWrKKUtyDhK51nQJUbwKolsBpVxb3bPTvF4kTERIAshAJQZpNNBogCzQAyMJay9a/f24i&#10;EJECm1hhzfGrz8yyOmrDTc0lZrMAvfX9KTHwoiA4eDAR9c4KjLnyKM45K5raihNlNTYMHrIM11+T&#10;zu/SI5sw6aUk9PY/iqQUuXrKOObsl2Zpmgocl3IrU5tf/mFJo2cBoA7kqqVQ1squCAwYnIwUszF0&#10;E8rZZWOuIc2wv2U1WCawfIB/8VngPn1mtQJgujn5XwfMfPNT2yRIGwCyQe4nCYAiDJGbZt5EhP8A&#10;ABRziZGV+Y/RCPRdAGjaK65vxtvvh6BbQASCQ2UmN2LNujxqH4dphipa3omZ32uGPQzL12dIjmLs&#10;2D04a8hBJObIDBZYULCwPIXtNLXU4PknczBlSjKmfJKMay4PwqKVtTjv8iX48qd8THwyEJ9+qDGS&#10;Fi6WFHI1Yd36HPj6hxC0KMhcc9GrRwRSSxxYvFIbtCp6PxI33pqIMil/curroCgStglilwYoa7U1&#10;GHotTWUXP5o63jlw9cyg6RtJoqZk97BmmQcMDEFErILV2UNEPrP7ilDnvwCg1T9/bhLtCbI0QoJB&#10;TeSwIVI6WxQQXINikuZVY7fh3IFBKCy0ISyqFh07/YJHH4rgU8Cu/XXw9f0Zn3xkaeWppXUYMnQT&#10;7rgmWYokk3yJEkraZJVCjM3RqiKrr/9ZSd1hAWAdhYsAUHGAkeg7IAlJWg3HXqmobcFV12s9MDVA&#10;X+KIANBNs8B/eQCc+zsAeFytYiIAzpcPUIR/HAeD2gCQksAQ4T8BAGUGCfj4t7LaLa1Q18TgusgU&#10;HFwFV5dNmDxVoUL1SM+swxm9t+K2e/YabWRvYD3N3p148skEsi7w8efJ8PSZi1+2Wz45aV6yPtW7&#10;4uSvZybiwQfXYcWyWlx0/lbMXVaK6287iuffjsS0rzMw8Z54NNo0L8m+N/3ehFORtejbL5zglw03&#10;z1L4eIdiz7E8HA4rR+fuit1Kx7DhMUgxx0cqcLi2tU1ERJmsqqjxKTqxZW8u3H23U/Blmh2a3f2p&#10;XRoAtDasHTTkKGKTtU6bkCBgEPjoeQN8BL3/ZQA0EZ6suwBQ5mnb+2yOAjajClE0zQacuROP3Lfb&#10;PPHDrDzWey1WLrNCud6ZrNUxy3B4rwWAyzbUwMtrMb6Z2RqeJI1WPkz1EyrNJIB1qp/655+VRC2/&#10;B4B9+iUh0XhUmqFTMq+5Qa6WOLj60UqQCeya+DcwgQ0AZp8GgPv+DQBreI3XPcIJgFqrKJODHcF/&#10;zdra/2gAVBs1QSEQ5N/K5m/tDiLtyQJB/oHCXDs6DVyNUdfsQXmZVmjYceeErejUdw0iUxpRXt2M&#10;MZdvwzlDYlBuc2IHAdHF8yt8/Jn2FGQB7EdLAzSUhv2HMzFq1LdYu8KJUSOXYMqM/XjxtTLc8dAW&#10;rNlagdHDU1BkTvCiDir1hABQUMR3XKmNZZMJXDpr4zC+mX0K2aXVuPgK7TCSj65dIxEYLC1Vmk2b&#10;BljN51sB0KCpHXuDiuHfSaCpCZBcuPmeoDYoE1g+4TwMO/cYEjOsjSqkgSk+0vgAjfYnAGQ5/P9/&#10;BwAlhjQZp/6S+U7Akv3N1zhbtCO4DYvWNFHD24MFs8P4N3D/+JPo2zsYmWn1yCsrx4hRR3DpRSEo&#10;L9IxBcD4hyrQ84zdSEyTf7ACTkXhs0yVrXeIwo2v0ZT2z0pq8e9qgP1TkGQioVo1wLFaIfS30wDn&#10;EwBp5ggAvQWAe34HAInoHqEEQPl85HDXgddiVWkOijIXeWjDRvPIf0yyND8xmLWKwQILrVooYyaj&#10;iUHEPaQOWZBPfHAQXh2W4fgx6/nPfz4B1w5r8d1c62yQd94JQTvPaIRHZyK91Ib+Q1bglttPwalY&#10;PgKPdoaxDnsC0vJrMOaK+Vg6rwHjxi3AEy8vx4xvHRhx1Uxs2luBiwbkIiZKUxzSeghmRKB64trE&#10;iQQo7aRsttM/hBdeCUYt63n3eB1HkA8v7xNYslo7iyiuTRNXYmkBIOsgNccAYAPCYqpwxmBpk7IO&#10;8mkC87tXCs1huUTycP6FwUjN1fGn2t6MNGEnKP0LALJcFqX1u/q3LVkTLqr16en3rv13yejh7Hbp&#10;6PJGawWE9U4nwUtw9fI7BG3XvTgeloCCYjsGURu88Tppd0BgWBo8/TbgzVe1osaBdG1d1i8D992f&#10;x9IUVMPx1cFHTu1urgPQdZeOLZVA/OcltdkCQFp+zTW49pbWSZCBqUhO1A9OlNc6MfpaLQ2VD9Ca&#10;BPl7+AAHLdjqS8TWGbBurjpbIxRffKMgUCvNna+VINIojmD3UQGgDY6mcssnYrQIch3/aHHIKJHE&#10;/E8kkdPbpO9iaGXruoBQxBEVV4TO7YLw6XRrljExqggDu0fj7seOsW+cOLA1BR5yMcwJRC0Fx103&#10;hmN4x2JkplpBRWYjB7PPIU0KFn/jHYsx89sYPD9pB26/awcWLK7GsHNmYtmqGoy7bw+W/mJNVunt&#10;ggKlL7+yxtDNnAeSjuuvykFZWS1eeyOGGmEePNxi8Pb78WRmHYwtIJT5yqe1XlS7fPNvlZaeV0sN&#10;SbGAZdT8quHSjpqlP80bDwXFR+Kqq8Kt7dr53qYWmolayC8tUkJQyhObY6MWqIOsJBzarpudsM0q&#10;DbW5Leud/wqU/zWpf5RVkNXvZikYzV3jtOOjCovROSPFDU246vpdGD7sFCqL67FucwU6dJyLj9+y&#10;4hY//opardcs7NtiadAr1mXAz2U5vp0sgGymEMpnHQXgomYJPFk3FqD/+up/UJLQ0tJXNb6+2YbL&#10;bllLGohD7z5RSI7XdRtKa+wYeb0AkILSMx2uPsXwcM8qdfmrm8BDhi/b6u+fDx/vEniaA4mOY+pX&#10;pwHgQvkA2TC3o9h2QAxCie+kiUA6tABQ/hIBoP7+TwXA/z5ZR0ra0NDYgnPOCsZV1+xFZTU1EzL+&#10;nTfEo++wFdQyHCjMdqBnjzCzmqOYGsZ7n5xCF99dWLNZS8qk1QgYpIPYkV3XhPue3I4nXjqMGbML&#10;MfqGtVi2wYaRV2/ElOkleO3ddNz/5AEcPl6J0IgSJKRWo6zCjvkLyuHudQhuOnTKNRsD+0YjLb0W&#10;85aWwdVd63vD8MgjURxFBbNLw2lsnbMQk/P9Ml0JMuU1Dbj1RsX8FREAmQPiCIBRBEAReQRuvikW&#10;pfUce5Yjl4g2IjDrk7WmtamWJrEdjSy3nl1jDqrXmlXNOhugOw0RDc3YyFiVyCmuQmRiLdtTicOh&#10;5dgbWIJd+4uYS7FzXwl27y/DwSMVCA6vQlRihdFAS2uo8anev4IokJhoQ+/On+PRe639IV94Wfsb&#10;rsKxwCqOkR1XU4PpNXAJsjJ4P8n1sUci0N9vGVIM2WvnkwJaM6RpdoXR/g0A8rvRUv959K12tx0G&#10;VedsxMU3rCINxGHg4Bikp2oMHSipcuCiq7Vr1AkLAH1LCIDZf30f4IiLN2z189PuDXlwlanrchQf&#10;ftY2CwyjdZjgRtdgrNsm7YQEqx2XSRD/B4CtiQRiFpeTEN5/Nwed2s1D0BH1FfDVTPadxzysX19j&#10;XAS3jDuKrj02ITrbiZ2hJejQfg2emxSFXfuA734oxuuvR+FxAttd44LRb8B29B24HePuTUa3M+bh&#10;2rFHSXSrMXTYZlx+eRjLnYquvaZj8Jk/4eIRS3HrDbtw5ehT1G4OUGBFMycjwP8wTp6qwREqi36d&#10;dMZGHK67JhpFrF4DNShHSzHBj1qYJLzsHEPnTprTjXhwnFwiBFKtACH4ufhpl2JaA9QAH3ggi8xA&#10;E1pmtOjAnB0r8BMIsnBqYopvtFPbE0BKQ5Y/TTBPbEVypvycdvwwKxuvvBGBBx4+grE3bcell6zC&#10;4MGz0b37DHTq9AU6dpiOdu30+RW6dP4G3bv8gF5n/IQhZ83FpZetwG237cYjjwbh+RfDMG1GFjZu&#10;BGZMq0d7v+mYNTvNbDM1ekwMhp19CEXlTYiMSUGnrssx4ckQY8WkplXgrP4pePiOA2y73B3aYoyg&#10;qkBohdYYmiYIGgBsA+1/VvoVAPlZy/EccbU0wFgMOy8OuTkSmE3IKbJhyIUKtdLqoXS4+BbD3S3j&#10;rw+Ao0Zv3O7jm2uOH3Q3J28dwZsftfkAgSVLpQHqUJVQLFrVJsFrzOaXvwFg0z8aADUBaTaSJOMc&#10;DcmDn/siTP/Y2qh0f2g2/H234PUXtX4XmD7rMDr67MfW3U5kVTRj6JDNFDzr0bXDdrT33oH2nnsx&#10;uN8RXHVxFMbdmIuH7ynApCcL8NHbBXjvjUxM+yQXn07OxScf5GP6Z1l4960CvPh0KSbeX4I7x6bj&#10;skui0H/oMfh1k6N6P/MyzJ4dh5AY4IyhGsfjOIufcQQgbXPUCB05ql1FiEpmFoaZ0s1OTWmiOcuZ&#10;Jq82QdBeb94J1C4103cKzzwn81lAZ5nN5vBxPq8Zcu2eY9dRlPqdgKGe0eFJewMz8dmMPXjw4RU4&#10;+7w56NBpLvz81qNzl2CCejFuuC4Pj4/PwivPFuODN4ox5b0SfPZRCaZNKcH0KcWY+lERPmA/vPkS&#10;+2RiGSbcVYarLy3AoN4RFCR74d9uLy0Z+ac2wL/bjwiKq0ZkRgY6dQjEQ49lGdqcvyAI/l6/YK7Z&#10;+r4Fy9aoT0KwfrWCujUzXkpgrDfyQCq8BYCaEdbduvjPA0C13Go7hZe9EeddvoF9FoURI6NRXCiJ&#10;6UBSeh26D9A+gTHWxhl+RXB3/RusBb71zv3bOnWogKd3Ltw95TgPxGvvtO3yASxbLrNYR1eexOyF&#10;AkCaTJT02oLMYWKkeI0moMy9fyoASjHQgdnNKEGdzY6xV4TjygtPobS2EYW2Mlw7Og6jzgtHSZkD&#10;x8ITcYZHMN55NRZVjQ346vvtmDBhHd75cBsWrA5C4MkMJBaWo9yZyJ7NYJ9qJ2D1u+Y9rXS614yi&#10;iDBjnVxSSLxJzAMOxFRh0TaC4/RIPPnCMbz40k48+8ZRdBqgTTYPwD9gF6Z/nY4CmelmvGRCakKl&#10;io2xQmIEZM8/mUyNMRnu7oUkak2EZcLDbJobgpfe0mYQTKJ/gQO1PXMGrynLStUNLTRfI/Hhh2G4&#10;8fqj6Nt7Hbp0XIULzz+M++4Pw2vvhWLumkTsisjHqfJiZDXUorLRiFRCkVVSW9Zrfo+yausakZFf&#10;hONJyVi5PRQffLIPjzz2C15+fS9SC2rx05IkeLpvw88LbabP7r/jCAb2OIjoZG2j4MB9E3agU+fd&#10;SErWW6n9aUstTUjxZrP9Fd8uDUhjbGIl/6EAaFEcaa3RgbMv0d6TJzHqmhOorNBvTrPbeKczgml1&#10;6BB9HZBeQA3wbxAGc+mlMZd4e+Q0evjkWzt+uATh2ZfbzlkFNv5SykYJAGPw8WfSYkTolJAkeksD&#10;rGH/0EQgXfxzTWC2XQDYIqACPnuvEAEua7DrcAb7p4GaTBk6e6/DoSNVqK5xYGTfUxh7yU5U1Ymo&#10;DH4YBtfThfZyJBTkIjgyEzsPpWDNljjMWRSPqTMS8N7HKXj1jVQ8+VQiHn88GQ8/nIiH783FUw8U&#10;4sVHi/Da08X48O0iTP0iGz8sSMfqrVnYvqcIK1dk4qtZuXj8zQxcdm0Izui7lyb1Boy9eTd+nJ2M&#10;pDStVhFjqxYcU2c1m1SNDz5IgbtLNDzcSczeJTR/KdW1L6DLTrzxYZKFwESnZh3yLv8foUtrKtIL&#10;irFyfSIemBCG3n3W0uRfg3MuXI/Hng/Dj4uqsGZ7Ebazb7bsS8eCFVmY/k0u3v0oBy9PKsIzT5Ti&#10;kfF5ePC+dDw8IQ2PPpKCJ55IwSuvZOPd97Mx9fNs/PhjBtaticf+gwkIj0ol6OejqLGSb1b9/zXd&#10;c38GuvXYgPBYO+Jz7BjQNRQ3X33ETNAkFTWhZ88NuGv8Jpq7GgW2m6qeEWjKomuZ7W0AqMmWfyJ9&#10;M2m1kdw8pdUOnHmONMAwXH1bEBrMzvEtiImtR7uux4kV2jQjkwCYB28fAWDYXxsAXVxqunq4pNu0&#10;j7+LmeELxYOPZhn/iNLRoAZ06KIdoePx5LPyEhPkqPmp2RYAygz6pwMgtTNqC9p0UvpZRKgDAd7f&#10;460pOhO4BVs3VqCzzzK8/6G1ecArT6Wim/cqrFvViKNHnZi3oBrvv1eLhx+NxdVjd2DoWVvRtet8&#10;ePlOgYv7O/Dxn4zOPT5Aj74fYMDQ6Rhy9kwMGjqNn9/g7GGzcP7wmRhx/uf8/AFnDfoW/fp/hm69&#10;JsOvw/to3/5TnD14A6658RDue/YwXngrFc+90oQxVxWgU6dj8GY9zjl3BT77IgVhJ2ywOQUiOsKg&#10;Fl/9WAgvjzB46KBr7yLmYnjooCSX3WxbIpumyQ5Nfih0pAHJabWY+WM6Rl65C64ei+AXEIgLLy7F&#10;hIlOPPeyExOfLcTY205g2AUr0b7rFPi1fx09er2HAQMnY+iQT9nuzzDsnGk0j2cwz8RZw2eYPGTo&#10;V+jbbxr69p1OwPqcpi77xesDuPi8Cb/OM3DmsO0YNSYMd98TiddeycD82TYEHXQg5IiT/VGMa6/9&#10;xZyVvHRdPrwo4K29/5qxZF0lfL2DsWBduPm7LazJAjuNnABQjN8GgLztH4l/LQRAiecmFJU7MOAs&#10;aYChuPXBI6R7dUgzwsNtpDe5E7SzfAbcAhRyFUMA3PXXBkBfl5zeHi4ZBEBKdi8F0Z7EbXcXmJgy&#10;pfjEFvQdqIX08bjhpl28QrNAm1/ymwWAMpv4NzvinwuA8hE5Wk9MrERDTQ0uuGgeRl1/CJW8Vlpc&#10;h4vO/QUjL482Lra1awvIiHPQwWsxuneagTO6z0bPLpvQv99GXHLpftxxWw7efCsT02emYP7SMmze&#10;UYcDIZUIiqjAqaRaJOfWI62oDpklDcjkZ0peNWIza3CSUvjQsQZs22PHsrUOfE8gmPxJNR4aX4rL&#10;aJb3PWs1eg7YiM69DqJrzzQMPsuB7j1zCbRH4O65Dn0HbMHrb6cgmsqdYHDRujq4uh+Gm2eCZf76&#10;FBAMLQD8cLrWQFVy/GuRTsNgxjdZGDp8M9zcD8LFNQFdulVg8HA7uvXJRpfeoeg1MAw9+4fh3Atj&#10;MP5hAv5HDnzznR3LKQS27mrAoaB6HI+qRkxyFZKza5BVWIPcEuU6pOfV8XotwiJrERhchW17q7Fw&#10;VT2+oCb4xvsZuP+BPFx6SQIG9d+PPr3W4Ywey9Gt8yy085vJuu7BjC9DTXteeycanTseRdhJHbPg&#10;JDAfQ5fOkcit0AonUq5CXdrAj/+YAHiBIC8aEPwHA2DbeSNZuQ70PlNHrobg3scPWT+zdwMPNcLT&#10;V1EGOkQrA67+ufDwOvV3AMDk3p6u1ABlAvvSBHaLIbNkoszy4bPBoIRVEG0SRl2xkVfE5dR2SAgW&#10;AGrWT1vGa2H6PxQACX4tTdZyMMuP1Ii3JsfAs/1KBJrlgzU0446ha7cIJKaVITm1FhPG7ccj94Zj&#10;6sdRWLYqDsfCspGcU4S8ygpUsyz5wOTrkxwqZ5dnVdYiIrUAu49kY9XGeMxdcZga2j68+UEQnnrl&#10;IMY/sw3jHtqH2+7fjVvv247b7juMOx+IwLhHTuCeiQm4Z0Ilxj8EXHdLFfoOTkeXXiXw61oAF78k&#10;uPnlwrMV3Dw8gjD07E2YPicK38xzwqe9NkFIhJsOzfLMMZssuLoexcyfi82ZI7OWROGyMZvh6U2t&#10;zy0X7m4tBMEWmsyVNIky0al3LPoMO4Yrb03B/U9W4p5HC3AvzdpxD0XgzgdDcMf9QbjtniPMQXjg&#10;wUBMnLgfzz8fiHfeO4rPvzyG72aFYsUvMdgTlIXjiWXILGtCDYFIVCj6Uw/ZnY0oZf9k5OTj+Kks&#10;rF2XhqlTE/H005G4+eajCGfflpcCF4/cgUuvPIZaWzOKihwYMnglbrk9mTSsgSPgCfgEggI8A3zy&#10;heq7gFCWj27grf+4JGEgALQjNqEJXXtbBzZNfKU14p+/b9lUxvGPpfDLgZuiBnwzKASTy24e+RcP&#10;hO6sU+FoArv55MFVZz64x6Jbj1BkZVn+qVJaOOddqoX06bjyqq0kAjmFm+AwGp9WBPMGmkLaOPKf&#10;OwnSZFZz6MBq62jDRuwOboRbu62YMkUhRUX4eU4RXF2isWK+ddxAo+UuPC01oqyYGl5IJravj8K0&#10;bzLx2HPxuPK6GJx/XhrNwChqN6fQrUMG2hGQ/H0Po1O7MPTqHYmBZ53EoOGn0KtfMrr2CkG7Lofh&#10;65fM95Vy3GSWnKQGFwo/71AC3AlqdJnwCqiES0AeXDqmEARLCHJ2Em4+tTyaMC5p8Oy4FL0HpcDT&#10;r5CCkSaNbwozhaRrFnx8wnHTXacw9mZqst6abQ40y+TcdJC6NETer+3T3HziaL7H03SOo4bJ7BVP&#10;01hagsIllE/A3eMkOnSOQ48zUtGnXwIGDorH4CFJNOMT0bnLSbbjGPz8g9Gx40n06pVAczkdZ52V&#10;g2vG5OPxien4fGoC1q6IQ+iReORnZ8Fs8npaKhLfkjKP7atHh/Yb8Oxb1nZgm9ZWwMN9Gn5emGZ+&#10;Nwe1G3wTDcsH2rrUkeRsXVO4j1Hx/4FJqq8EeQPCTzjQrpv2AzyB16cqzlK/NWHJAkUHxMDNjTSl&#10;FWW+mRhxUVXtvHl/8XOB+/jm9Pbxibe5BtD81b6ALnlo5xuBzGxxKA0FqiFXX7uF14Nx8aj9qG+S&#10;o7iazE652KKQXS0RIiga88FQyz8vqe06fau5Fk6zyoEGA/vt0kuX4Jor16G8vhEhETb06bsGEx7Z&#10;g6jUeoTFVmPRqhK891Eh7r8/EyMvjsSwwScIcArTOIAOPVdg0IhVGHn9dtx8fzAefJam47NJeOjp&#10;IjzyVCnuvLcYI68oQd++BejQIQXt2ifA1zcW/u1OoSOBo1374/APYO5wBP6d96N9l90I6LQNvu13&#10;Uas7QqA7QpMllKAXzrG1dopReIsJZHXREaki6ES4k5DNbjCu1TRpbHBTuJR/MtxEL6QVLa9zcZFZ&#10;TOnvojAIrTk+RAA8RsAMg7tPCMF2FwI670D7rvvQrvM++HXYD5+Ag/D2C4RfQCjad4yEr38oTfFk&#10;3lsFv3Y56HlGBkZeVop7xpVj4mMFePSJXDz8RCbGP55ErTEMY68/gMtG7ET/M7bBz2sH2gUEYkD/&#10;cFx0/knceUcCXn6rFHNW27DvFDXuohq8+VYRfPx2Ys3hWCO2n3s6B726rkVMmib2nBRcrU7vVoa2&#10;ZnvbiFnX9Lc+/4FJzTYHAzuxeWsTtXsJsRhaIQJA9VELpn0t2omDawAFqm8BvL0KMXTQ8SmBgfBo&#10;hZq/Zrp6ZH2f7j3iW1wCIuHaXjN8hQjwiUVyhmK42HK27+47BYBHMez8YyitkiSgfcz+0M7QNkoF&#10;szGRoRHr/n9cUps1bch++W17qmZMfGANuvkvwOHQetRSoR7Hv718d+Ps84+ga9958OnyBXoNXIX+&#10;Q3Zj9LVJePy5WkyZAcyYBXw3pwlffufER5+V4okXEmkinsSVYw9g2Ihl6DHgK/Qc9CX6DfsaN99+&#10;AI9OjMHzL6bgvQ/z8dmXJZi3uAGr1tuxfosdW/fYsfuQHXuP2LHnsB079juwcUcj1m52YOW6Jsxb&#10;ZMeMr8vx0ZR8THopGRMeO4kRY9bBr+MijvkC5q3wpDbn4VYAT/cs+IrAqUUqnMbFdSlBbDHOuWAX&#10;Hng0Hs+9lop3PsnE1G8K8cOCeixa3YzlG5uxaU8Ddh6qYz1spi7b9zdiyx7WY3sTVv/COrC+X8zM&#10;x7uTC/Diu4V44qV43D/hEEaNWoiB/aYxf4lzhi/C6NH7cOe4BNYxFa9+UIyvZgI//gB88xPwyRdO&#10;THqjAdfdFoshF+1F+z6rCaaz0b7HHJw3ah06d92Fs4adQGJNKeJLSzCw71Y8cGc8Kdea//4nku0f&#10;TuJtHQLE9M13WmpJoKPGv2P/b9Eib02RII2HS4cEKlKF8PXIg6/Ld3e2wsxfN015s7b7kMEpqS5+&#10;UXDtIImei/Z+cTh+Sk5AizReeF4aQhTNkigkmHWrNPP4k7x+1pIq+U/YQTSP/5GkZABQElI7iyjw&#10;V+ZSHbZtqEYH1+X49luzaRpBIRznnp2He8fV4p33qvDtrEr8sqMBOw7WYscBOxavLcW0WQfw9Fvf&#10;44rRMzCg7zScPWQBLjl/K64bfQQfvp2F+XOysWlLKo6EJeF4QhLK6zQLq3H675IqKJdGWwTh/9f9&#10;mhqwIaM0G2HR4di19xS+/6YAfXpGwt01CF5eQQTBIFx0bhx++D7b/B4YFIPUnHzSgMo+PYlr2rLo&#10;QnF2be/Wtf+vRNOTQtXmqEZWVg5CgxKxZ0sS1i3NxafvF2HslYkYPvwYBpy/Cd0GzMSIUdPx1Ivz&#10;COI7sHRZCtbtrsf2MAL//mosnlWCjz5sxAPj03D+iP147d1cE2r0y55MCvkf2Aad69IIGy0XHX7/&#10;f+n3U0sz+dsm+gbefEe7jp+Ed7tcM2lljWcLhbS0/zi4tCMA+hL8vNPQo+viB1th5i+e3PY+59Iu&#10;xczcuLjlwMczClu3aeG4GteEWT8r+DUL/r4x2LVPPi6H6RRtEKktgkTWxkFs/AT/HXH/hyYDgOor&#10;nRshEFHwcjFKi4DLzw7G7WO3mzOORS4ROfWIzm7G7pA0zFlxGK+9twE33LgaFw7ZhX7t9mB4ryN4&#10;eeIJfP7ROsycvhHHjqSissoJy7ugnm4DMrGygEXvZdZ6ZKedpngjWhz8bpbqMDs4VnZd53NarqNs&#10;Fv8yO3VvAx+t5+8sSztTmyUQStoYoArBYXXo04cmrQvNZq8YuNJMnvSMtR3/6anZSYDTWdCyDn7N&#10;CpGqJq2wXLOUillWghpjlt0ReOxkLru+8+c2nNRnWzVMUgdbSV64Bj4TfTwLX/ywCe9N2YSXnwrD&#10;iJ6h6O93CucNTaDmeAAvv7wT8xbswrYjJxGd1YioLAcyqhXeA7z0agw6+E1BVIxWf1RZB+v99or/&#10;S/+W5B5w2iz/5zMvar1vBNp1zkNGrni9EXaO7Q13yPXB3wIEgDloH5CMM89c8DcBQO8dL7q2T4OL&#10;TzpcvTLh7hGBeQsV6S9KrMPGLdoRRruLRGH+AmtLIYejHk3NNtKytS+bTszSNuKkbvP7PyqJebQM&#10;jAJAcVE6oLsZhWZrq8mvH0f3dp9i/rwkLF0Rh6ceL8ToUaHo2e1nmnXf4NprpuCG697F9E92Iyq8&#10;Dnk5mtk0nvtfk9anOluK+VnAcgv4vQRNTl5zErwMsHAMGhuJXfrO//khfBPWCVg0QLr2a+YQKQuI&#10;tOi/yU4itsuPS7DUum6hRIs0MTsmvawY0FNw8S+Aa4B8fVG44+ZY85tknlxnDpbfROB0EuicRDHr&#10;/AzaBbyBbzDvasPctkysturQVl/+3ezgu3VWSTOBs1lWRiU/rU0WWpw68F590wqghh/V8YqtlJ+v&#10;BLuSq/HR3GDcfMNXuP6KrzB0+Cz08F+Fy85OxOOPpGHm9/FYvSETI4YfwBWXrEZRBcGPfUkZYRX1&#10;f+n3k7Rj0pniXO+doLXgJ9CtVzaKzVEq9SivbsAFl2rZpTTAJOhc4J5dpXX/OLEVYf7aybvjkklu&#10;/lRtPdg4ZZfjJHxt5W6J5KDgeri6SQuMxhfTrINwmpx1JHARurWRp/Z90yJyUqf5/R+VxMQCDvkA&#10;2RnNRB6zvpaAuHtHNC45bwrNxjdx7vDnMHrMD3j6+c1YsjwFiYnsu9/rLp3xYVDDAiijlVFDa3EQ&#10;lJQ1M2VQQwCjoPR6YoLGQ5sN6O//mptZptNJgaUswcW/m01AO8v99T6Wo3HVecMEMEeTE/c9oAPS&#10;c2kdAK6dmvk9FZddHEzhJ2ijBSDQoxagYxLszTVwtNQSc+uYG5i1U4yWCBJY2SdWJp2YFRaKJlDW&#10;VlqqC9/NclRek1Yaqc6sT5Ozim2zdpJxUlvlAwRLArajjCWUsfQy3llCXbPcvFU9ov9FugkZwIb1&#10;RXjzpSiMueJbDBr8DDW/j9mG7zF/trbzpzapnWu0lv3/TOD/IVH8FlTi4lGavY/G8PNSUVWjPqtH&#10;Zp4Ng8+xQuVcqPlpY+VOAbGRI0f+OLAVYv7a6cwLlkzy60gAdGcDfLWrazTuuOsIiULcaUd0TDU8&#10;fSJMA195oRaN4k0DjiJcbYiqv0ncRnORWvwPSwYA1f58C1T4d5NmhFEEW6MdOZkNyM+uNgRUUq1D&#10;k6RyqJ8UTqTv6mfafgQQE8ZhTp3T7yzIzDCTrRVB3ZalbUq7Yt8LRAzwmfe2gtppWb9ZwKh7fgOd&#10;376flgmM+jRn6zq067WDZmQ2PNwPc+w1QZYEN9cwvPFyTmu52unF0vqcehfpQZ9W1jUCIIFaAsEC&#10;vrasGDu96/T6CsS1sa6sX+mXZptV2Pi8JtnkWXXKvSB5QG2koUWnv9US+JzUAR2oZxn28BDUfP09&#10;sPsAHLVVbLE0RpVI3byuBmmZ1BJ3lmHqlBhERlcQsG3G/DVd/X/pf0yRkbkIaL/d4MN9D+dbE8Mc&#10;nZORTnTtTdPXLZVWZBLcfbLg6XpyQyu8/PXTLffvnNS9Vzp0nqxrAE1h1yRcPiYe5VJiSGB5hfXo&#10;PVCnvqfi1htyUFwt+0OMSyYRcZOAxIyt3kA99I9KxkKgXdcMAoMmQtghMhcamyphd8pOsPpEbC3h&#10;YSfz69wKrR0WIFiOrwJmuR1o0tE+bCbwWRMq0mp0MhkBhwJGm08IaIyZKS3K+NP4mLJw1GRea8tG&#10;OrXmX6+ffi9z2/PKMk3l72mS/66CUr4KL714Cr16bcUZvVdj/INRyM2UhpjXWi6f+ff87+WbfFqd&#10;fvd3FslnBXKqhqxwiVh9Vjc1oYZIVdtgN5sfNKkT+aNkRxq1VO3rglPRKBpxK467uCD5mhvQVJHK&#10;3qL2KI2X9zkI6saVwAqqT6U51jeVaCMj2G1O3qeK/1/6vWQJYydCg+UC2cZ8Cu98SvW6Na3fVA1X&#10;90i4eCsGlBjioz0F9m9thZe/fnrj45OTBg8tpPnLiksD9MhE777xiIm0AM3mcOK6u7QcLhHnDYtA&#10;TrEmO0S1WgUijcGaRZMvkP//45KMQYG/1kUrMNxoOeweMVUztTpr/0QBY6mlwRAEnOws+cHMXqqG&#10;91pZXg/ybwv0lGVSmy7+Lf/6PkuL0kock40Grqzx+b3c+nvb/b9mvdfKLU5qYxLtrIajgXXiC+v5&#10;SFmVNkkVCPHNDhsa7YSd1rr+WjH++V+yfjdl1zGf/k7V+7f3mkz0ldaptknnM9BP9CoqKUJlRRns&#10;1J5tFRWw5VGoUDjLxyrjuz4/Eem33odSly4oaz8cRS9/CEdVtdH/QJO6xcF+5FjIXy2KthO4Hfpb&#10;oGe0yhqOj2D3/9LvJQsAHdi7RztDHaGCdAQ/LbOOeVD6/CvFD0cQ+PJpAmfB1SsJ/p4H/j4AuG5P&#10;5VtXXgUDcK7+AsECuHuEYu8Oa/G+0hNvKPgxDr0670dCsuU/UdiH2T5J2h/pX9YZP/6BSe0nkzVb&#10;WrA1QcDv4jbNDlPNaG4kIzZSa3NQi7MT1PibZtLRQmAiMFo7kcikbcUMfjGEp+fNzMVp2Tyn38m8&#10;/NvywSm3GY5tvjcr66S53/6z9Mq27/qv7W/9K2g1ih0Bqpl1a3YKNAXOMlP1yW8ElPom+d/0BJsn&#10;7Ds9n35N3399h/U+uU3a/lYbzXd+6htbZD71n7477XWoKylkfzWirrIU1eVFqC+vQCPrqK3AWkqy&#10;UfHos4hy8UPCxVegcttS1JdmotxewWcJqmYWXNqsHU3UFnXkaCO1QW32oW2vBOZO7e1mmPz/0u8n&#10;DiRpauYXigEMI8gFYflO63gBmQ2vvC73WCJc/LS0MgO+7XIx6uL8g63w8tdPIXEtIy+7tKzEzT0F&#10;bv5Ec3NAegRWrBRjSjI68dlMBb9Gw8c7DPuOyTYmB2v/N6kwxq9DhhGvsq/UXeYfZdFVaxZIioUo&#10;/w2bisDNLfzHYg0WIO7TK8Xr5rpYUgW3/mYuMou7fv2dWYzEv0XImpE2TMT7nFK5zNQjAYr1lGte&#10;75d2YJQvaQEOVY5FSmNjWcYprudMYwQ0io6TH4taLu9TTKgiNxSI0sh3OQgMTdI0+INMUmkTDl7X&#10;uTp1rIOUC5lhdlWwiU+Re6UAmbM4WBMbtTI7/5XZa5qqjrTzIQfrwjZbcKaaN/C9jXyn6qgGsJUs&#10;nKzdCnt6d+v7+Dshy9RRdbZATcULIq3n7cwCESdv0G8yrOsFqDQJ7WbSxJrpb+AYNxNM9C4Bh7Qn&#10;m8abDzWxb2RQ6j/zDr5b5r/pf15T3WVmqm+12b+mSBpUD2KTcKda40YLQ8+aJwxQURM1GrITlTXa&#10;Yot1OHEIGRMfRdZNN6D06ZdgT8lHYXMJwr/6HHsGXYC6d6agJj6aNkkdRUkjaqnJ1vAldrbNaWdn&#10;sz+d9XwP+99JurU760ys4f+PvbcArOPItkXFLLMTO+Awc+LEiQMOMzNOYMLkMDMzM7NjZma2ZQss&#10;i5mlI+kw4/prVUtJZu68O3nvzfsDN5WUz1Gf7uqCvddeuzAapgzTpTZ1xHwxi0a0Vb2qP50TZf5g&#10;lOzKy9F3iY16ScOSEbZrgjcaD0iixk8N85j20DOM4rfqvDDp6R/TttZ+M7qHH3yQSek9/N6fF8kN&#10;a8M0ouSPf5o6l7JRSk09RfmQ+knNQxI65YW/STbVN210x7SI5ilY6ZuElG9zVdFKX8X562iFKE47&#10;Tcsei7DrfuUo1yYBDJFwBBdcrJkCzUjNdpqpdBkDVkVPO7Hhlj54+fcIB+5Z81mGNkPIaDB7+qu/&#10;7/lXdPqZoMKPOTPqkJFNlE+rwRtfCgApDqpc1a1xYegOsw1Mpalm9NnXoIpSHOorFQxwsaGCVKqE&#10;iWpQcaYw24QipxFOoQtbKS7hNR3peo8iG4qaYnZfVmIErgivRah1Ai2SLCpbDL4oXSWlSKEP043z&#10;UdDDxg0NwB2lEvY64G1vR9RNEeZzQTZiOMQ0fFRio3gsiBRGYMb0Y1QSZ9RJpY0gROFy8r1OTwK9&#10;LJMEO8A8h3UAho8X+LvkLcwyStg0Lq5BVSavXj+mJ81n+VitAkyBmc/6k2WhmErQ1W8V9Jp8iOno&#10;Heo3FEjqND7dK4VVD36UZVdvoBRR9aj8x5l+nHn0U0k8rK8o60uKIq3V6KtxrJloJBhnW/CLl5lj&#10;Hj2sZ5eQmXUYEYipfvmcl4+qif191a5132otCwCNE8oUeQPzrw/DupiOrgdkeMw8P9adAacgr/Jv&#10;Vk7Ap8lClIEgy0aw85Ah+wlcgTBNFPPj88bQ6PKQ9TWi8dY/oT4pCSHG9qQs2P70HFwdleicNg29&#10;sxcgGHSYuu7VqyRCTK+FiQT6DaMUnu8j6rGSaUwSmgJDZqgtfOjWq8llB41h0vPMowDOz3pQu8cD&#10;NJysX3U/qi5CbJhOltBnNTbifrYLn4+xMTUNU69iMgRzdSFFWYcx0/7Kj6lEPh/V9ZjFTCOUw2iU&#10;kZnwsZ1CvD/BRFQVHhXAK+9BBk1pMOUI64ntG2MdhdQ3yownWJaol3kNsn1o9KUFWpppBqGYV3UZ&#10;dDEpN8sRkxHWtCNWjBUJlryu7FlRYGhF/sX8JXDEGGuk96STGnhd5CiB9uYA9tpP4wPaUNlNdmhD&#10;cv6XAULKv/o+gH8dJu6enr0Zyel1fRuj1uCyKypZyeIQXmzd4sN2I7VFegEuvVH7pynwN5luWhqj&#10;wlIARV7i/0YA5EA5+JedUYJvgRcrlY2k2eXCNlm0AO8MmTE9ip0YmxBT874U1SelyPvUVNIx6bPW&#10;I4cpdVExLwqdUWoKkJvPBJiGrHKcimfnE91y55RXWwjtt47HlmNORMM9j8LfWouqWC9qWtvhre2l&#10;BpElkKJIrj3Mq0/0xWgUBUwTaams0RDzVFIB29zFaGtoMEohhVbXlhiQqkNROicASxD1Na5Ap4yK&#10;RRdYwm3qQOUUcEghNbQh/BBr0uim09QIMcowqP56ZfFN1Ff1EfqZYkgv1WQ2ap6XyiE+GVMHIxVD&#10;VkE7dxvWIEDXbxJuNYyQTWDl5m99nq4Yg+bzmakwfjI/IndIeWPsYSZczJ01Auzj7SqP+AnlwDQA&#10;P1jnonYJsscI71FeLMYiBaNC8nnVixoxxPI79IV59VGZ7Xy3i/fa+YwYp535tvONzvc/QnnKCFSN&#10;PhqOZ55F/YEnwpW0DzwffGMqx0MwcElrJaqil5SJEAGwm+nIoEZpaP2UHwPeBg3FNSMkSzQgzLap&#10;CwJclAZFUO7m/d6Qj66+n0mG2RaEe4GOWDDLJtdZ8qvnZXh5gdmQ+SaoCAUJggJSiTof7bMcLD/T&#10;jbIO5IkIrIzFDvDGAEE+7jKtbhbfsx3DrDsN4Migmqj+WAqDgE1pyPNS8glNRVE7auCMrNYhoyPG&#10;69dIPL0FZkC1rixLJiWrakvJjYyYBN0AoNgir/eDntUdY0XehJJSG3bbSeu/t+LCi+X+Mj+U1c3r&#10;HcgbMBNJKQ1I1ma5We0YsdtcHHvsdTv2Acu/R8jIeGWf7NyVLEQtkjNV0BocdMBadHQbJwq27hj2&#10;O0BTZFbiyBPWsyEkSC7TEKxffqqGLfdK7SWdlaAL9CTQNjZDD6OHFScuIH5g530awVPUrC437/Ya&#10;KDR8gkkyFZlmoQiBTf/JKgtQNZ4XYENJ3rUrt3orKT4GRJSdGBlZ1E/GRIGho2MpGkP1nLVoz8uH&#10;g0yiMWsEur/+Fj1eqlm9E9F6LyIsbgvT6+B7tK5Baer0W2tdhOndg79hPdqPPRqdeSPgPu5sYHO1&#10;kcFORjkGKpcYgBig8ieFiLMM6t635vWxflhtWoKlyTJ8M6M1iUi4L6WWMkRYtxo7MAkJJ/ib7lF5&#10;ggSYRJilkrLIp6F7J5QNUrl6WL9O5tScVhf383E3nyNc8TYtXFTbWTokReC9VGQnfxMmKygLzI71&#10;Rc3K7zI4EnnVopRHTC4iRTGJWqzTdC3wTwPY/Fu/6R7DAEVzTT0kyECYVl/T+gRcfCjAe4k/IooG&#10;xyy2yu/LNmH+jsei9OjL4a4pIQujidy8AZvGjMHkE05FT0EJ856AjcmocpyUQ8mHdnw2h5uH1efn&#10;s8rIW4IqDIOyqLaVLyPmGCFAynsQXhl2TVdSDEyM2kfZU/7UNSHWpXIq25IFMTzZZjWR5FjypzKE&#10;hWN6ierQVIzSlS6ImUYpJ2YnTcPqQDdfzJdOuQFJJSASIAOj+lYyJk9qAMU+BWNWrL/1Un6qvl38&#10;EiKYmwZlvUqe1CZGPHjZiJ/JO8tqQI/lEgAqGsDT37zORK2oGgE+/bQAycmaA1iDZ1+Qtum6D9Mm&#10;OZCWvg5JqXVIzdD54jbsc9i6zS+9/9LQPmj59wgHHPrcAcO3XUoXlywvs9pMhRk+aB3Wrlftyt0B&#10;rrhKq0HWYc/9SlHfogqg6Mjys1KttcA6PtpSZFWyGkj9RlJKHaXupSQYN5efalgJoDG+vCJLZfVk&#10;iaNYbSoAtRTM+pQAatmNbJ/p5fP7EXXaYfN0oSbQiXpfN1psXXDUK7ajO+QhCwjB1mODs7mNCOZB&#10;5dyF6MlJ04gP6pLy0fL825QO2kIbeVcnwYJC0M7cid/EIwRsTy9a7U3o6uqBr41sqzeE6q/eRRWf&#10;jzG2paWj59tPVQXMs8ovNmsJrfKvMgroxPjEjgQIpr74o57RfaoLlVnfVc9mOZ3YAUHT2BclxNAv&#10;qmKJWntrpsWw3kUkXXxORkVBvYUyImKVQtpoTL1i1jIw9VXKzfJScb1EQfIn3uuFgy53sKsbwc4u&#10;dDh70e3sQbu720R7rx1eO6G6l28IqIwhGiyp56+BbzJt2ctvwUiIrJfvI93wMf8CNlO4vnKofnpY&#10;sN6AFx4v89btEQEzZY86ydZcIQMOtmAANdMWoeLJdxGvb2Rbms3XWBFMu2oB5j/3EEoWzTL56BEr&#10;d1CK6IqGWDbZTlVqIkRDQmbkIUOq6uxAfWMrnK3d8DZ3wtHShvauNtTa29jegjDWRqcbvd0BtLmC&#10;qO/2oqsngM5WN1xO9UWy3gM+RHsZ3WESN0or0TzmIGtnAcREg3RDfD4X/E4H68yDLrsLdS0daO/o&#10;QshHc8O2FcCrrrzMsqsrijZbNzptdjR3O1DrsKHB0cl0abz9XvS4uyh7LWhrakNnjx8uBw2Yl+8z&#10;iGjJjVmlJleBQdDlIeo5BYhM38iZsJC/6Z39gZeoT9Yz/xUAxeqlycaEm3tefGE9VWYrQXA9ZsyT&#10;2VAFh/DEg3akJBMvUhqRltmB9FwdnL/hhj5Y+fcJJ5/79HbDhs4qzsxqJYo3mknR6SlF+P5H1a4q&#10;IYpX3+hkBaxDTt5GzJzXxGtkIXINWI+qOPWxeah0amBTt5JMSqL6IMxJW0EX4i2NSFRUIVHTgGh1&#10;Nb+XAJXFQMUWxq0INdRTyaw5/REpL0FPAKJGNOaMpjXi6EGiuRGa+4WNmxAvWY9AcxECNaWIVtQh&#10;tqUdnpoudFJ5nXQxQ+Wk7KsryNQqgQ3rETpzLLYIAI86HcH1W80Gm6b7ju5glMIbaq1DdNEy9Pw8&#10;Gc4ZPyO2cAqwpYy0UOwVaJ4/Fe0DhyOQlIbC3HQ4Zn+DSDffUVbKMpQDtdWkgqyfHrtxxW0sjdKX&#10;kEZp6eME4kQdreiWBut8yJp6xCvrqcC8HqDDQkWSW2+6Ffmsurvhp+or/aVLEZo1G775C5BYtR6o&#10;Z13wZzO4EHLAU1tOl9ZFw8P20DvpkiW0bJE5Ny4g61RA7GV7eWkwUFUINLBslTXAplIkNm1GrHIr&#10;YmqLis0IVRchXlqGRHkt67oOKK5FvG4rfBUbSXlYBiovKlWOJkTqaxCq2YpEFdPbWo5wXQMCrZ3E&#10;K5a5p5flbGHdtLLs9YhUFLPt2e7FxfCt3QhXOd9Pty1a14rgii0IVjQhXN+EWMEmoKSI9VmB7qoC&#10;BIq3sh2Zfj3lpoqxlPmoLqYsMb8EtP7+TOOlUmbM/EzJDOlYU2MbvA7WVAvrrECyUIr4pgKC6SZE&#10;q5jOlmJ4Zq9Fb3EdHARMG58LEvDDtT2IFlchUlaIxIYCYGURYrUNrGc6+I30DdSOJVVse+aH9ZIo&#10;XME8bkC8sBrBujq4vd3wdTUhupXtV8JYxvyzzUNba+Fu6oI9SmD0qf1isIX86A3T16hqR6KIdcl3&#10;xos3IlpUDGcHzTmNRUwyU8v3bSlFuGwL/KtXAWtZT2rDLZXwdffAxfYNVzUgXkZ5LClHrGwrwjXW&#10;e9HA58uqEW9qp7Hoc4EZTdeMAUC2V0IgZ8y30eU77lD3VyW2224VSqs1t1XmNIbzz9JJkk1kf21I&#10;TWsnNrRhm2GLxvfByr9XyEqZ/VBebgdSNJ8n3VoR8sxzchxU2DDmzG9GSoqOHVyNN9/RxpJkKAmB&#10;oNwXAlaElpwAqLsNIZQA8j8NYphDt3t60PzTNEy/5m4sGXs6Sg4bg+KDD8a6g/bDkqNGY9n112DZ&#10;O2/CVlNBRfXDYWshm6BbzHQEw4kwG4io0LBmFWbeey9WnHAmyg85DiWjD8OaE8Zg6dHHYd51t6Ls&#10;3QlwFTfC4yBoUKgqP5yEpZfdhwXHn8d7j8LqcYei7Npr4F66xqRbxTx2C9qaa+F6410sP/p0LD/i&#10;ZDTefjfsD92F2ktPxYKjDkXt86/C20ahdTai49JrsTV7e7Td+zAiBJAFrz6B6QccgeJDj6d7dgyW&#10;jj0Krfc+SGGrJaOMQvuOaF5d3N+JQFsjNr33KZadcgXWHXwGVo4+HZvveBSO4hKCP+s71AsnKbSN&#10;lRiKkm9tXYHyB1nefY5Ay9HnInLtIwg/8DZ6bnwJy658AIuffhGhjcsQnPEj1tx6I4WdQEb/0jBH&#10;D9uGLpVGG+Waat9CEUPZE1/hRhQffw4WHXIM5h55OuZddBWW33Ijlp9/HtYfeBjKjjoMJYcfjIKx&#10;x2PhzTdj7YU3Y+4Rp2HVYUehYczRcE6djMpvvsDSy6/F6iNOwPrDD0fh6ANRzM/FRx2HaXfehtoZ&#10;cxB32lA7ZzqW3nEP2+BMFPD5qtGHsu0OwpqDDsWSq65A0cfvIdFORrZ8Fdbe8CDWH3kBNowZh6Lj&#10;WKfHH4GVlI+Ciy5ByU13Y+NV92PpBQ9i6rmXM99jsOpApnPm6ejZvJLgThmR4SD6d7PAGgU2AulP&#10;oJ2gGiddrp+3FMsvuxkrDjweRQcezvY6GEWHHoCCI47BpstuR+nXP8Hvo5JLZj1kgIvWY83t92PD&#10;uBOxmm286pjTmd+3Ee5qxMbvvsbCq/+MZXx27aGsqzH7ouTQPbHx4IOw7sLrUfPJxwg2lKJ69k+Y&#10;cNLxWEf5Kz38SCw59BCsvuBsxNYuoPFyw+9mvimMcTLjGNu/5ZOfsfL6W7Hy2GNRsvcBWHHFRSie&#10;MYsA1oRNL7+CqZedbd5RfPj+KD9gbxTufiDmn3wGNtx4F7oE0mTh5Z9+hvk3/YnlOwoVhx2EsjEH&#10;oOLgIzDn2OOw7NrrUf3jNASot2YxA+VfMyaM4SR1jCfI5fuOPHVRjY49VgOjRTj33Gp4QtKaEJwE&#10;7SMP7+J1HZrVjGSywG2G1wQvPq/qmj5I+fcKR45e9PKggSwoqWxSZgMLVopLLqNVl0QxFJd2YVu5&#10;yayISy6jhTe0TM5WmEClilTfnsUXDfkzAEgFZKOaaRV0eWJkAl0Vteg45RK4ycJ8SRmo4efqA/eH&#10;e8k8hH09JC1BUngPmjpa6BrJedNIqSbFEk7ZSEEyu0DRBjSecSHak3LgT0o1I4RVTMND6+v1+dDa&#10;1kk3rpeuM9lXQwdsZDfFd9+CygH5qHz/DcQdLgJ2Ai0+jU2yFMXr0HbqeahIGYbSPY+Aa/YMlkGD&#10;MnbEmleh6ebL0Z48EF37jEH7rbei+obrUPLJ+/AE6ULSrWwrWYWq865AU1IeupmfNuanOTMPjvsf&#10;pmBrTQJ1SQMOEScxKQi3z47gxHlYsPORKDz1SoRLK+AiS+7VvMAgmRzrNu72oOf111G07wGYn5GD&#10;ogvPh69gKcvUzbr2QBsYtMyfg+WnnIC1Q4fCP2AkqnfZE4nqjXReCOqsfw3MeFln6i9Vf5W4oMor&#10;tzuxfDkqknfAyrztsfXaW9G+cAYCXWVoe+lp1Cbnw5Wchg6Wo/eEkxHoqUbv5hJsev4NbN1hP9iT&#10;BqBs5vd0OTtoSBaiaPeDUJGUDmdGJtsiFQ3XX00Xcyt6vXa0xmxwau1ucw1KrrgKlUnZcKVloJVp&#10;F+++M3qXTIQ90Ag/2zpEpmZva0HnDfcaubClsx5Vl7vvAv/CqQgEuuki03Xe0oOyebNRfNs1zOsA&#10;NORuD8/SWVRLqwslQSYY75UbSUlUYSmU7WSjzrAfEbcd9h8nYtNuBzEPmfAq/ZQk1Iw7FuGCDfCT&#10;gXniPmjgw8/7e6MB+Jsr0XPLTVg4aAQ6nnyJ4FcPd5T3+bvhKViHulPPRmNqHmwpqSY95277wF1Q&#10;zPf3wE1mbu9pQOnTT2BT5lCEKCNe1pVkpPukcQT+KsO1NIKtrPrDHkQdPrgKNzHd09A1aHv4Ns9F&#10;T8SFQNiHkLMNVd+/jcohA9CidyUnoSN1IKqefQKhzibj9ajPMxLoga1sAepOHItG3tfL+3r5WXD6&#10;ybBXbKA7T51k9aifz8xjpX6ZCfoaiKHEhnXIPX8t2RRBTo7GBZbh7rvoSZkQwsq1NgwZoIPUCH4Z&#10;1cjKaUV25jztk5/cByn/XuGe+8tuHjWqjJ5dG5JztNNvLQ44sAit3WoWwOlx4/gTtfFhAUaOXANb&#10;D60rtKaStFxgR3dDw/Tq8zXYqJ8ZzTwlWmQHXTsHzZwaO0LWkqDwxTSlISUfpedfjJizGx1sPDo+&#10;aA+xEcMRWiiNeml0k04cEVXCLUAEgcT54ONwJA0CUql4FGD3JefAH2wCHRx0sXFDmkNAQVCHuHos&#10;3PO/h2OfPRDtqDcgEGUmNV0itG4jbEccT2FKhz1rG0S+/gKtzKXS0doOm+6uWofQXofCRQFqTU+B&#10;963HmALLznvaCfB2vWHFSrTutDdCyclAZrpRhI5hO8H/0dd0rcnCmPmEJ0JgMiepAN0uTL7kz9jw&#10;5KsEtZgpt01+qzvMOnSh4cs3UEdXW0DROnYc3asi5ieKZmqzhNxUhvJWvgz1444m8FLA9zsYsZr1&#10;aKOANhD04k4aDb7Y6j/lK2nR1Y+mNsKSZajK3gPN991HV7aJqWqaig89b75D4zQCERqnANMMn3wx&#10;65yKp/aUbrzwETpyd0f5tNlqCVaDE9Vjz0YP21LTVHxZg7VzJmsuih7WfRMNWjvfq9Hg3pffYR0O&#10;RJD3+VPS4D7tLOpaC+sjTjBhWxD/NcGi67sfUZmdgyjbNaS2Pe54vqfFvI86CjvzooEeBBoQG/8o&#10;KgbtD9/MeeZ3lc1LZdb0EtnuON1YDWZ4yX5tlEEvDQ3ItG2PP4Gy1AwgJR2u1CzUkrmjuhZ+M7BE&#10;Y0Uf2sdCN5JKRyJuuO+6B+UXX4FEV5cBqiYm3s4289JtjdMwuDO2Y51lIcyy4Zzz+YsGRuKop3yY&#10;vsvWdnScfwXbKRvgfZHkDHQIlG66EeEODRGy7G4/AjTapkeSchJ48Q34Rp8BV6iVchOCm3ogXUJn&#10;DQK7HmDqO84YG7wr4ivoBfA5dem4KU9O0xHqR/D221jnyUjwXcpb1/33GLnVPQrq8zMbm7Ct5B2I&#10;vmhVk1kXzvDx29ogpQlJyXPw/kf9K0Dcfdvk6SzgGqTmNCCTcejwH1b1wcm/Z8jJm9qQktmJpNxu&#10;FrgdA/NWYfESawssVcyd92o94CbkZBWhuETa4KSltLNR6G5olw4JHqXQAKIiK1TTHcx8KEYfXVIJ&#10;qOuV58ncNBhBoEjNR+NFVyDW24UetkAHH3J4tDieyqvhUnXcs7E0YqYOX9PfSyvV88wr6CITiaem&#10;wMbGtV1zKUGyW5Bg+s/kA4bJ0OwUaLFS79pZsO22O0JtDQY7oprqQSZWed21tIxpVPYMtJ8wGome&#10;KnQTzP18SBjaS3YbjtMlf+petGUlwct3ddH9iJeXUAwotCyniwWOdXdiM902LxmQBC2am0EgyUTz&#10;3mMRXLeGQkVh44s1QhzUkJzTh0+vuxlLXnlDvxjF14i2hNA1/Sds3XmkAdxYdi4Cb79CRfOii6Dm&#10;ZtnUAR8JaNJQmNae/JKuVMW+e2Hzwcx/RSE6qSTN6oNQGWJkM7Egy6tBCrJ0DcbojdMXwrP7yUhs&#10;Wct0/OgO+BC2B9H8xltwZIykMlvz7oLHX8RyBtCrvDNJVJajlO5W7VezTbuGenqw6bgz0EXGmOD9&#10;vrRsRD58j+2fMDNxdDKe6lDTRLo++hSeTBot1qGf97adeTIBimxdZaa+aeZHgG5r3VffYBNZYoJt&#10;EqLytp94MtG7xcyVDGrEmWXRtrOaORAoKMK6Y69C76ylzBx/p6xIDs0IK93/KEEvEqNryT/9QQKD&#10;XxJIVrxyEcp225NtlUlATkHz9rvD++MMRGgpzLMsbIT5UY8XvL1wjDsJnZRbgZOX+XWyEvWbP0Rj&#10;+8RLLM9wk1+Vy3nh2UbGJIuaHdBlsCaKrU8+jM1ZqQbUkZUOT1oSOtm+9nffZ32F4XL1ICTGyXZT&#10;VTve+xyuw87hk17KIMkF8yW3NUoGah+5F40tQY3RNXQEfGuXGPsk2desKMmZ+tLD9z8IJ2UymMq2&#10;ZKx76HaTN/WRyjBGyXY1DCkBFWZqYE078JgLDDdfPdWQoWEj52NziXwZMnWy+msupaeYTADMrKEa&#10;NyM9swUnn768sA9K/j1DetYPk1PSW8x8nuQM7RC9DO+8pQEPNUcUEyaQDmdUISWpDG99KDqseW1O&#10;NpqflakatG6V7qnNzZ/8YqZCqMaFRAzel5+Bm40v6+Wl8Nku+xNpf69RTH+YgKX+O7p46sCPxyhy&#10;alE+H2E7Uef4Twi2Z15GZ9JgJKgonRSC9msuJ30XZ2OQpobJGolgmsundF0rF6Bjp92BtkaEiTIx&#10;gmvXnCko3GEHA1h2CqX93UeZb76PghDuCSJCrY/xvVKZDgJo0ZBBiKQnE9iy0XXnw/ASkTU9RqPg&#10;YWpL0QknIXLSWWjYYxd00X2jdKA9KRdrTz0egUodkETxYX2YKRq9Lnxx/fVY9g4BkOXTpGO9J0TX&#10;t+XYYwyYaKTZu+OuiBWuMtMseowWs4REXmI0bKzcRhoIzR0s+/Rt/HjgaARXrkSLx45mGh4vGa5X&#10;o8BkjBos0Ug1NG2GwbNgDVqvfwQxbyc6Q2Q4Ht7gjKH67bfQnTWU9Zpi6iV0yoV8RK6zRvjVl+jE&#10;+jeeQc3X8w2zinp92HjmecZd1v3dmWSCn71v3mGWADNa63YTaPjwfbRk5iBBoyVD0nnOacyXnayH&#10;xWK2mAPenEDjN9+jMj2f7F7uYhpaTyRTtNkMiGlSrq+zC+2ris2Ip8fpx4on3kPdglVG4DTBOEGQ&#10;0DBrgi6j1maHCIKa5qJBoY66dnTbepjvHjTdcCPTz0c0nWyM4NV43lWkl+TzlI+oAJB1pWGorvlz&#10;sGH04QhtWmOmzpjRfGbYw981NSby4utsq0GIk/2L3fZccq6RQ02w7/XQSNkp+A4P1t5/F7acOg69&#10;Y0ajPi0Z0QwaSt5fvxc9h5lTkQgxX6wpZpe1xUc+/ADuQ08hKBGQ2AaanG5WOPV0wD5sF4SVRmYq&#10;bENGwL5utdG5GHVNMmvkjLnw3n03unmfLzMJAQJgzcN3sU7IjlVXmsNI/VUdyWCpL1/zazUDgqWE&#10;m3J26olziAMVOObEBXAJ+SkJdncv9txJp8BtQVpuI1IyGpGf34qbbqv7rA9K/l1D6ei01EYkZzWQ&#10;BRLZkwtw9TWaCScIiaK9NopRI7QkpgwnXFwAEhEKHVGJLoKZPPs7Q+Kll+Fjw0epBF5a+PqLr6aL&#10;2HccpI+g5XdYfRLUcs0QDGtMX+4qG1+KSPVF5/NPoY3CCyqIrG7X1Zeb6QHKhWH/jPrURF5l07Nq&#10;A7r22BuJjiayyBhiHi/qr7zeAHA4OQV1VDj31FnGOkp6vS650eobMVfgpQtjO+RMvi+Dz9Dq7rk3&#10;2ZCGUKgkcrX57o7DD0bi5x/ROOlnNOXnGAYVTk8lUCfBcfaZ8He3EsSIfVJGpxMTL78cKz5+y7xP&#10;AKV8tkyfBlsO3WjWjZTJe8CZBBHLLVIfnhlQ0ogGwcdFZqo5lJq00NLdiGU3jAdKS3inVgEAjbwe&#10;FG1m3f116HU5UdPaQgYg14dMQUaGoeGDj+FNyTTGSfkPnX2+yZ8qlHxK1Yrm+jrYqukZ6A9fDAWn&#10;nmfawJ/BeszOg//zL8y9Ah0xKu3yIpVu/uwTNKUPIhNJJSvh/ccz7QhLxiyqraR2Jv1J09CYnGPa&#10;tpdt03v0xYh1uUB7aMpdsvgbTLvqLiKEBg/isFU1obe9wxjYIIHfjNdrNFUJGzmi7ChltmWw1QF7&#10;t7VZQmzuTHjzdoYjM82U1T98O7g3LTflDTBbXtY7IjZs/vOtmHzPPUzPyp/JMJmmXwBI+fK+/Tqf&#10;TycgEWSYTuycq0yVadQ/QGrbUdQJz+RCrLnoJqy79zH0TJ2ONYcdYsAvkp3CchI0d94bjvWr2JZx&#10;M41Pcuz97FUERh9F5qf5AJoAptmkDD0ExKG70kimsp0yEBi0F1yrKkzeIgTdKI2/DrmXbAbH30FP&#10;Sfki8+Rn832PCNssmWPe5XtoRZHmBWrFUYxlihugC2LxZg/yt9FSt424/0HtEaoaAMq2hjEov5Tu&#10;rw2puW1IzSrEDtuWY8z25Xv0Acm/Zxg2aNa4rOwyUlq6umnVSE4txZ77rENnl9SPDUplOvqYVayQ&#10;RgzbaR0KqkSJWS0Er1hUPR2mef5uiP8VADYIAEOWq9oPgGYdr1zfBN2cBMWXgq9+KOmArFD7C0+j&#10;NSmPwpMKD9PqvPYKY3EFyn6CkdE5WjOtXdVXz5r1BgDjXXSl+HeiqRmVhx1r3J8IY/XIHeFZucYI&#10;UYIvEkuLa9RUM1uZQtjnhuO0Syl0aaZvqiuT7GTOXCOoRtVIY2y77YvEd9+zgCG03XMDaqlYCYKJ&#10;3LiaAZloeOpFJNwBMi4qYVMt5lxyJQpeJQNkudRHp4yW3TIePSxPguzADBSdR3YsIGHGNLpraDDr&#10;xepvpcUO0mWjoiY0u7ikCSEymICGgKkjIsJxMyH4vwJgfzDrhwmAYgAK9R98BE9K1q8AeBZBSu/m&#10;Pz4iUMBsHsAL+p/1Gw2GUHjOucZlDqQkoykzG9Hvv2JKvE81rXR1P1No+eI9/p6DANmxnfd7TjqD&#10;t4jtMx+8xRgvxpafp6AxKcsYgXayFtspdCmdWjjHEPBi/aO3Yeq5V7OALLehMnqQnx4CRNDM2DNu&#10;HGuHv7EtCQZaTKgpWTqhKkglF9iitRadx5xhwDiWlobuFILt409Z+MAb4t4wIs0lqDz4ZPQuWWTy&#10;pv4zk2G2gXoyxGy9bwkAM34BwOgFlGfe5TSbRrDtaCRCWzux9Lo7Mf/+x8gyu9Hx3eeo234oomTD&#10;ZBpopZxsPv0ChEor2LaWe9374auI7HM0dUvmRAM8ljeTIJsMDR+FBI2D6t09fHt41lsehlWD0iRT&#10;QsTuuwU9rMcAowHA+x/mRf6gZjEAqB3HmUdG/ks55rv8ejaG1z/WvgBL2Qxr8e131vI3hW+/bEVa&#10;MoFRZwBnNiA5pRL7779p65tvtmzfByX/nuHII8uGZOeum5ue1Yu07BazLC4jcz7mL6g2BZcwP/1i&#10;BStFoz+L8fPsvvMhCBTxhNZBqHn+fvhdAEirLQDT9Beto/TLjWL9GyXgne0vPEv3UgCYYgS47XoC&#10;IK2/gy6Sh8Jp7uPzWuyv4Fq7HrbdCYAdbXBIkDZtRNt2+9B1STWx4YDD4K2qMU0c1ByvAEVbTE0u&#10;Fd8djvvQe/n1BhhApTSDHB++a/UDMob5Lv9+o8l+vjHCj/atqLvqIjSb9Hk/Aa1h5L7wffsDc2+H&#10;p7kUsy+6DJtfetfILB9HwtmFjnFkirw/QZdFghu8bbwRabm8phMsbi1v6mYZBLwibh5XGC00Qq4A&#10;XS5esKsvlhnTtLgwlTiuzri/EUzHdx/w9Ye/BsDwmQRAFkhgEiaAhASAdJG0SatG5rV0bt0ZJ5t7&#10;ZRjcGRnwPf4oXBVb4N5YCPeKTfAUlMBdvhWtzzwGZ3qmaXcZLffJpzKdboNdtHFm4rdC64TJqE5J&#10;Q5x11sp66D5+HOuzAkFHD7xffIu1I4di1QWXWQwrxnaijGgKjPw+5SsYVa+m1tcwYbqEcbajFobp&#10;P1Ij2FkngkcZqq7X3kY32WaUTN3GdrXvfThi7d3GhYyy0rs++wDlo0+jC95pIEWTRvhCA4Dq2VGz&#10;eN/8SwAMXXCF3oRgwkG57Vv+x8aYed2NmP0IAVaMO+hCxwsPoylb220TyDQynjYA9pvvoEOlZYSU&#10;K8pXeM9jWQbKoEojz4XXo3YnvNuNhJcut/oAA9sOh42G111cxjrfAPeG5XCVrIezYisCl51rdE0y&#10;qDZqfPARkWi2JoNcYcKtUtUb5DLL44mRlWsp3ZXXavS3BDuM3IitlSqRGiqOW67VMapbzAaoKVkt&#10;SE/roBq++XAfjPx7h/zBP7+fntmG5LQWFkrTYVbg6adEfxVCWLXBidwcnQNbikeeqVWVGOmNxuoJ&#10;gqqkvx9+HwBKe3kvpU4rDOQaqGuHWMQQRvvzz9G1pPAwHTGmpj9fQXk2PXjGJVRaQhVtMKDgWmcB&#10;IDpsBCy62yuWwJG/oxGMOEG0fvQ4uBu0KSmJhd+NYIB2WCMHYl18p0Sy49objNsiAJR71vzK04aJ&#10;6Z1usgzPYQTAb340fxuHsbwAtccdSwXj/WRH3qRMFO2xJ3zrpjFDtZhx0UXY8MI75p0qVqKzGp5D&#10;j0OYdRLP0koTgsRd4/kbgUplp+JIVLVYXiAfiBLcKLAenw9tfJ+W1kmcfQJ+Zt9BSQ+QpsT/BgO0&#10;Jq9bAGjS1Xde/5sMkO+O0D0S2GgDigQBUIxRii0QWnvGSab/D8xzkCxqyahd8fCRo/HigUfhxb3G&#10;4LmDxuLxww7Hj7vsTJaYYepPQOE5+RTmX4v3+ApVMxNUazVPnIxyuslRgl9vDtn9rruh5OH7MfPa&#10;W7F8+H5mikzFlVfBF9fqVz6hZy1xQYAGKxiWyygIYdBFAqBWz2jpX4Tt2dHtgj2khYFksPQEPPse&#10;aaaI+PmucEounF98b+DT3dWM8lPPR9NTTzJ/cq0FeKozfhMr59+q2f8VAMaYvzDZuIybAHPxIw9j&#10;zkNPmoE8jYxH7A3ovuUWNGk0Ol2DgqmoHTYMto8+M4bF/snH8B58EpWCD6gDlLIs+Y/YeuDefgRc&#10;kqv8VNZRBt7bf388t9/heOGAg/Di6IPw2BGH4u4jRqOU4CjZk54YAHzoUQPkhh8aALQ6NgwAGkYo&#10;HyuM5o4g9txby98qcd65pWZVjyq6rTWCMfvrcKRSpOaVkyi1Y+hgG4464c0X+iDk3zscetT0JwcO&#10;ro6mZ3YhJYPIroNwziwyo0sJ8g6H24NjxooFbsVBhyxDl5OSx0pLxFspGKaW/m74awBsvOSavwGA&#10;fCGTpvzwrWEqNptIr5LE8UvHc8+jw7hJyaaPo/6mK4wbKMHzUTnlRmg0TwqrR9xr1qJbANjWbZiT&#10;b9kCOPJGGkVXrDmEAFhnAWCAyh7WdAmxPz8jhU5rNTv//GdL0enCxSmsTW88w1zRmvN3O7W3a8x+&#10;iH33rREhjcJJQZwLp6Jlrz2MOwsqtQYLSs8+Elg3A3Ov/xM2v/6h9U6mE++sQe+YE1kndLPzWC8E&#10;AMftt+kNRv7lppjNBTQMamfqvU5+diHeXo+YX31gnXxhN6+L/vUZA4JfVOzobwQDfAI0gSAjX4H6&#10;9z/8SwAUAySQCkL80aCpT9Jj1o+1gYNGWDedc7a5Ny42kpYNx53jUbdgNhqnzEbTT7PQOGkW6ufO&#10;R/0dt8GfloMEFVL9m74TT2cenEYZZaeUSzVx46TJqBAAEig1UurY+yC0ffQp2l79ArajLjZz6Equ&#10;ugr+mItuJo2Zn2ASTJjpMS4mYPo0w27qtypNiUrBNU9VO/dQzjwaGLGMpN7puu8xtDDvYpzKV9W4&#10;09EVsaNj8Vy07nEM/JXLeZeVRwGgMfR9csVLfwGAYu/h8yiL5gFrVx/LBsex8P57MPeuR+AJJNBG&#10;sFGvd6C+Bk1nnAMbn4uRQfdStjbsvAf8Kxeg+61XYR97ismkWQ7aV0nxzh4EttuOdcn3pSXDs81g&#10;1Lz+GpqnzGWcjuZJE9AweyZqFyyE94zTzNQsDapJdpsesABQeiIAVNasLgPJAeVBu+TwJZOm25GW&#10;voF6Xo0nn1xv7tJTy5f5MSKvFikpdcgcUIG0zCYMymhpfvqVd0b1Qci/dxg37umsnNyFvSlpbUjL&#10;6ERyagtGbLsVhaWqGFnVKG78s7bG2YDc7DWYuUCrNAkpOs1LNOV3hPiLLxlBEwBqInPLFdeb8zME&#10;n2G/H36tiKAIaRRO2wk5NBIs0XMTJtRBS3fP9uyLFgDScjqYTuMtV5MB8h7JvJRTDEVuM90GNZ36&#10;AO177kft6jQAGChaj55R+5LRJRsW2LDPGHi1zIhBrpIOD4KP7pX62PjKEJXNdvU1RogSUkxN4fn5&#10;G3M/X0fQpVt+2M7AD18b4ddoXBvfrPFT31dfonrIcPMeSg5aqWiOS07DyjPPRNFbn5g0DAg4O9B8&#10;6kVwkNl6c5PRnJcE1603CHrMSKlYGgsH56YaFL0+AQUPPo3Cq/6EyksuRdXVF6Liuiuw+tqrsfqh&#10;R9C1cj1dwSjcHi3p+n2GSaH23ffhSSYjYb2ojcJnX2C0XOqq0ogzaBRei/sNuWK7FZ5u9QEq2rKz&#10;Efv+M5OWxSl/DZ1ffIDetDzDSOQCB8adxfLoeADeK43sy2brt5PQyPqlkBnj1n0iQSCoYwMYyqtQ&#10;svvuWHLxFXx5BL3BAHppNCN+a35lgICnzSeCEcqKZTXMfTLOKoERUSGfn/nnT5Jqx9yZaB021IB+&#10;gCDUmr0tgotno+WFF2A7+XLWfpsZgZVNVhpxMxDV544yet96wwBgiHIhwx7RaLJChHLE5wwD5N0L&#10;77sD8/58NyIejagrLbF2Fq1gE5oPONh05WhkuI06UXHKqei+6gq4x57AcijL9ClEkZVWF3M9cmfT&#10;Pl7mt3PkcDg29XtpCiqkFRJ33WpNp1K+GFvue9j6Wemw4k3dU961I4z6SiNG14DrbtQeoGuJASWY&#10;OUc7wKjTwI1XXyQmJNVRjBuQmV2DjPQK7Ltj09Y++Pj3D8vxdNp2209ekZpah/ScbmhlSHJyGV59&#10;ezMrQU2ewJSprUhLW8AK2oz7H5ZgapWDNTzxe8J/B4CRQJDfJZYEqTChNUwhCrngKt6EYFML38MW&#10;o/vR8fhTaE/LN/0nYlctN1DoKPAxsT6vNgGgEhAEJaCKzpXr0Lb3PmSAXejU1katzagZfawRjgjz&#10;sHXY9nCs32yUVm6Bx9kDZ2vXL0oZtbeh95QzTL6NKzFoe4QK1psaUcm18aZ9/50Q//5LPs0yegNw&#10;UtuMi+Z2ov3p59GUo5HNFARZ7mBuJioH74D61z5W8kYRo5EImq59iOBgTRZ2iRFceA5T0AQUgjDr&#10;KBogi+n2oruiGRUTfsCG/fahIUg2LlwJ48pLz0Dzshnwt7ebyb/aMen3w9//AgCZhmrS6oSXxmjp&#10;lCUNWl5WdOoFFgAyvy05A+D48jNoCzRNJpcrqS4JuZtNn30MW9pQpp1qXMXwCecj7uu1BkDYdlrD&#10;KmxqmDAFdTJuBEox5q4TzkDI1WFYvYa3K155GlOvvtVUmsoWJMDFOp0I+DSBmTLk1r6JzLEqTYmr&#10;c5FM1QyYSPm1QsRNuaJx09Cdz9GFwFV/NqCsaU6B5Bz4jr8IBWNPR8/nXzIlgmmf+6k6MMaRaamd&#10;Ff8aAEMEQAuC1E+o+YqqvyAW3HsT5lx3Cw255anEifqtTFOT9TF5Gpp2GgUf04glp6M2Jx/dg4Yi&#10;dOQ4402Yc/NYBoEh2pnisJ2tUWTKf9uI7dG+foNJUwsFtCZfEqM8xO6+i+Uim6bc6f7W+x7kRdOg&#10;pi4sAGTdMGExTB021dYbwWGH6xiMdTj0mC1wmukefrhoaE4/WW5xJ5uwnuSoGllpRTh4982X9MHH&#10;f0ZIzXz39HQif1oWXeAMLXiuxxlnzSFjtpq1xxXCQQdrXXAZjjmuEQ6yDGPC2di/J/wtAJRyS5jj&#10;ZHeRKEWdjajVGhq98xQXYPoN18O/tcy0m/5pfvoZlCWnEQBTTVr2yy+3+gA9Efi6yPHo+vkoWMGw&#10;5vLFYJ+9CK1jR9Nl7EVDdy/8/gBq730AzeqATk9FfXoOPJOmMWn+RyULe3wIOci8HEG65WQ8pVth&#10;2/dgCniyWXVRdhJZiU2TUCxejFAQ7n12RYIMUIAY7O2kcsQIwlZfUYJuS8cNt6EmKw/Rvj6ZzuRB&#10;6HjlPT1t9sKT8nu/nQN35k7md7HNnoOV5zaiI8WUwB9gPYkN6l6dneu6+gqCiZWeKysDvp81B4/K&#10;ynI4KNR0BKmEVrv9nvBfAFB9gGwYOcHif1G1scCE+VFbJAiAhaedZwAwznJ1Zg6G78MvycCZR4oE&#10;fxZh55O0PR9/AXvK8F8B8CSCa9/cTS2tVJlUV3UTJ6GMDDBOQO2ijHQfdzZidp3/ZoXaNQsw9YHn&#10;WC/MkY4acPfC9vnP6N1YRCNCcKHbyavG8CnXlsvKv5gJk2dlSBviqruFV5RuaPZ8tNGoRVNSQdpD&#10;0MjB1iNPQaCriZkj8PNxMUYBYDhMeOEFpa/4WwCUCxw8/0qrzZkLGUBrrkQIix+8BQtuvwsJVo6A&#10;MR7QdmU0zvq1047ux59B+Y5DmFY2vKlZhhEmjjoBAaKUZCmu/iAFGyVu6M6GsSYIbI4hO6B79UZT&#10;x+q2DpHdKr8KsVvHM08pvNcCwJb7HzKGwEgEH9CnOcPZQkL9hRkLupBu3N9lePwNHYBkaggbNwex&#10;zeC1ZIAOpGqqHHFh22Grccjh44/qg47/jHDsSdPOG74tLUBqA1Jym6kL9dh5p2VoqlIV0wqx2a6/&#10;SRunliErZz0WLrX6zn5vUB9gPwBqfpIFgOqUZqCLF4/RfqtRzM1+lDz1OCafcSZ9o2bzdrVtF9lE&#10;SXYWBTbFMDLvcaci7AyQNWqirIsg6IA9FILXRWtJzSp7/wvUnXksBZ+CRkAzwLVyKVqHbmtGdN0p&#10;aQg99rTeSMGgJIhpMkM9rWSf7b3wfPUzGrKHGpbQnZ6JprdeNAJETDKj0yFSIud+ewHffW/KEXa3&#10;wh93I0zDECASKM+BmhZsPfkM2FluTfFwpeSj7W0NghiOYZQh0t6D1iPGmhFg3eMZvguFe4XRXNWH&#10;1hR3+Xxm7WiELLX3ymvpMlO4ea87Iw/xhZN5F39jJrSRhF9grj9+Z6h97wN4/wIALzC2LRDRcjht&#10;g6UXs/bIupSjBOu48PSzDABquVVv+lBE3/vGyqyoj2ibQWug4+Ov4UjZhsqYbJhS4MSzmAwNBcFf&#10;OiY3UzmtnzKZAJhm+hTV0e88mm1v11Rw3sMK9wYc6CipMVN8zBNbNqPwoFPhWrKQr9TWujR6ZH4i&#10;OpoTaDYRFWXlO5R+hO5wIkBu6td2uTqjjy4p5aTujIsojymIZSSbPSNjTz7N9PkMXWprkJntRBCK&#10;RWnixMb5Gy/D+/YbNFa/MsDg+VfwPeLMZKX812Kufix96DYsvvsehAlQJKDGOsSIWNolXSt83I2d&#10;aHr2HjiTs00+5Nl4jh0r28pcqntHDjirvsOJ+NAdTb+e2sk3cCTs9HBU5YYGMntRj0ZzWV8332VA&#10;WZ6HAcAHH2KZNJjGwH9Ug4YQGvATcMZxw60652MzkrPX4IdlNVaCDG+/2Y70pC1ITXIhOa0CqSkd&#10;OHj/spYXX3933z7o+M8Ib37gOv2w0c3hpNRapOVork8dC7sK332kqS6qjE58+W0PMrK0NG4NXnih&#10;ktdUi6om/UPF0J99l8SqBGf6TyH+4osErWTSd/WlpaL5yusRoUAJlMT6+iaxMFDgipZjzn4Houj6&#10;G5Do7SJIWG5dYMVCNO65mxGSaDJZ2c4HwFPTYARWihELiAUwqHV7Qph83R2oowUWAGqTS7kKoYAd&#10;4auvMe6jgM1PJqNzOyRkGnCRixSW2Q9G4X/mbbQk5fN9KfAdPgaxhhK4esJoq9f2rLTiFOKOQw5F&#10;4qsf9VYqYC/F30EAovjzfT4yUzEB/4KFcOy7u7HuHSnZaPjgDdYTwZ9sVW6Latc+9TOUjco1ytSd&#10;nIuSF19lviyrrakn5qwLVWW7He5L/oxepiNG5c3cBuGp003taTNvI9QavSKDsWr+19DfGv2xP9S9&#10;+y4VUP1vycawxM69kKw8jh4vwTag1cgMUSqXRoT5XyLkQdEZp5t7pWA9NBKRT38wdRIkAGp5W1Db&#10;cjEz7V9+g46MYUYhVTb3SafC1lpI14rpMpseT4Dtm0Dr1CloSs0xDCciBT/mdMChbWolfVHYCW5q&#10;FjNwFOxB7R3j0T6MdV+8DnXoRbOWBwbJAdkmAdaG2Q+HwKkuNM2N1IqYeMxFBtaDINunmymLxXu/&#10;+hrB5HwEMpLQuM0ARFfMNPKmFTh+glV3N2UnbKSU5Y8bw6dyet58g2XKQDg12ZQteuFlvCrR0/wF&#10;SrNuam3BwqsvxtJ77mNZE3Bq6YtXXUdBNi3rl/dU+wlwjkqETjnHTJ7vJqA6zj/ejOJ7mGcdW9BL&#10;Y+aoqYN3W2sAT+3kHrYtetesNPJuzoxhu/fo6Ad3ALE776RsaxBERCGZAPigas0weXUnaRK/tWu3&#10;MplAlz2EXfeYTL0uxV6jG1DaI+tFpuwL4Jwz1/F6NVKSe5CSUYW8PHt8nx3jz/XBxn9OYInT9tr9&#10;uzm5ZH8Z2WGkZ7Wxnmtw+sV11kRYNoeNTGXf/TVK3IkDjlpNIabpoZmMxXpoJbuo+HTXeKuExJXQ&#10;8n6ptjSSF+6/nYKSSsaSjbrcfNReeSVpfbsBCBFufarawxO/h3ePbdBGN7fzg1fYwJrKQMHScrCg&#10;HT0PP2QGDKR8Trpf3Y/fzHZsIwOgoPA+Mz+vqwc197+NZWfciO6iIoQdFPcQQS4svkUlqStE/cWn&#10;mZFF94BBiH37HdqYR/2qqAV64bIVcO5zuNk9xDbqEPiXz6daUWir3FhX1GjyjKYOFO17Mjqeeo1/&#10;WP0+WkVt3GP1j0Y8CFP7JKTOWTPRNnx/2JOGovvVV1gqDXMQJEQn/RpvjqLho0/RPmBnAlsybNvt&#10;BN+3H/MObUf6C6FiBkvQcfPx6E2zRrLrhg9D77SfmGPLrTJAyDaR66x6M8DOKFHXXjeaDqQ5kUFR&#10;BYVgGC1P/hml+cmGUYoBeo8la26uM0vxavl0j0aEvTGoM8KsEu9pRPm4sXSbU8kAM9A4cDB6339X&#10;v5i1zVowWaM3hx3offExNGanmzlvPVTIqlPPNvvTqb0LGYsZlT/3+++jPncA3eUMAkE6mo85lSyv&#10;2tSd3lnP6BAgFK+C40+3oChlKDrOvpY/NqKFpW6Ls4YIGpI9PWOAgVGTzWkLLMNAAPC5qdguH+tG&#10;2+Gztsq2wDXqYOMROK+6CM5wC009WRqNSGcgiC6HjZWn5Y/WKc5qYzVG58NPozp3MOssxbCy0Nnj&#10;+E6NF1vvFhFAUR2WHncOll5yFdDWZuSi1kn5I5KLVWt03dZiNmaDs6cG5SePNTIZHUd2HSMz5HXR&#10;D/XExornYfO+w4zxV39h13Z7wE/WrDbWMJ5m5xoz7mxG863XoC1V67S1A08e6m66g79YehT1a0CH&#10;opmwMa9WX/7EKT3IydlA52MjHnikb+CJOVy/xobs7PlWl1hmJ1JS25GVOb/noIO+HtQHG/9ZYfTo&#10;r8ayIgLpmUGkZfay0M3YZvc1KK/QltgSwyiuu1G7RNcjI7cQc+c3s6WjdLuc6KXrpznwZhsrXjPL&#10;c5xheFZuRR1dUdueuxjGpT4uDUK05Q+G95Y7YXv7Q3S8+QEcFCjnqeejIW+Q2by0lo0X/XECQdUP&#10;JwXR6QtSMD2It5Sj+dF7UbDvTgYEmwimvstvQPC5T+F++wf0vPgeai6/DRuPOBuBbydR2FvRQQao&#10;Tmft/tzDZteW9GiqQM/9t2Lx4HysO+BQdHzwNTwdrXC31cExZTZqT7sCy5NGoPP0qxCfu4DuC91i&#10;WsxQK5WjzIOeLyfAfs4VpsO+fYft0f7yPehdsQCBHkKxPYZgL11uO7lLp84ooTi5nQg//jpWD9kd&#10;Fc8+Bz+ZlcPrgdfJ3NA1I75QU8MI/TwB1SecgI0pA1FExXS/8SVcBAJXextd/Ba4v/8M1TuMQiVB&#10;sjpnEIrPPwPOkjXE0ADsVK6gk663l/BKN0uDAmJEcu3NaWIExbDcYzEZmxtdBVXo+Gw6ekcdYPo4&#10;2bAGAJuSB6P7vqfQOHsluhu7DCNOBEPw2jvhnjgF7suuRiPfr/YUq2tn7B61PxyPPAfPqrXw9nTD&#10;uXwZ7I89jKZddjK/m9FWxoa0wei5nAz2h8lw1Tegd+0yOF59Hm2H7mu2etLIpdJspTvsO/Ni9D78&#10;Irqffw/ue56C64qr0Ln9dmarp2rGlktvJiJ5DVC3s5h+4pmWn8sImH47QpHMgOkPNGyHxolt01FP&#10;mbKH4WQ9OUpq0XvejdiSNhSxTz4lTGjCuZVILw18e4cNwZ5eeHvtcLINupYvgf3ll9C55+5mtNpy&#10;SWk0MjJge+RBeGbPgae+Dt0rlqH35rtZ9kwCeip8Z50N17Sf0dvWDo/Dj06fCw6nG7Z6Ege+S84z&#10;5k1AwU67oOIk7XLUDT8Nt6+6Ar3ffYzOK89AGd+j9lFdyoPpPnwcnE+9BOfGDazzVvTOmYaeB8aj&#10;dsS2xp1XvgSYDYO2h+um8XDNmGcmZKtr1JwvTQkJE4SvukqjvxUYOGAd1m/WdUF4HO+8KV1fjKT0&#10;WiTntCE5tRW77bKCNisprQ8y/rPCwoXf5e62x2JfUnILklN02lMzkrJX4eNPxK0kZnb8PMWJzGyt&#10;FazH+Htkv2l5Ij6tOYcrEuAniTt9IBlkdAbROGUplj36FOoevhf+Rx5A9KF7Eb3vbtjvGY/GJ57B&#10;lmdeRMmzr6D+4SfgufMu2O++A91PPgz3+CcRLyyCPeQkgFFYqIBtbBgPbXGspx2RRdMQvPsaVJ92&#10;MubvPQbT9j4Ws8eejQ0XXoPmux9GYuoMhDuayEh0cIx2swiYXUMcbHzBudn/1t6MwLwpqGZeVp5/&#10;HWY/8SgmP3IvLfYNKL3oFtjf+gqxikbe143axgaSJQIIy2Uv70Lhu5+i4r5HgbseQRfLs+7FB1A1&#10;/WcEm9rgaXeS3LrQQuEO1DrQQeDpFSNsbMWWx19E6edfwN7VTuXqQG9vN0JhFy0zVUBshUIZLN+E&#10;4IcfofbaO7Hm/Jvw859uw/Qnnsb0l5/FgutvRt3lNyHw+HOITvwBfrrlvZ4OtHfa0FHXBVcDOZ6T&#10;XEBAJ9pjEpXJt75rvbU6v4PNNqz/fiaWP/MBOh58Fu4HHkfgwfsQe+hB2B95FIWPPoOlb36K+oJS&#10;86ibLEiDPHVff4OqO++B+777EGZdhR4ej+gDD8DFeii6/3HUzJiFoK0LjfPmovCxR9H6wP0IPXQP&#10;4vfdCTz4ENx3PYCt9zyCkk++RKi8Ai1L5mLlsw+h5vF74HvqHt57GxKPjGf6dzNfj6D60edR9+Rr&#10;6HrsBXTdcw9l5EaEabh6Hrwb3dMmIRL0USIi9EDo9vrJ6eLqe1W/Gf9Tvx/BTxPHtUOMprJoi3s7&#10;89fdakdruwPNDTZEJ81H6+0PAVsrDMPrFliqrSkvXV02dDY1w97ZCVtlBUq+/w6lTz8N230PIHTv&#10;AyBlYp09Cif/LnvsfpR8+TmaCzdhzaSfUXLvPUjcfRtw381ouu0alHz9CdxdHeho7UZZWyvqmtvQ&#10;yTYL0fr54nSNvTTWH7+DoiefRIutCR2dZKNFm7DhzZdZZ3fAOf5uvm8863E8Ag/ch8Z770ftw0+h&#10;ffVydDVUYstXX6LowcfQwToG85O4dzwSDz2AjnvvQ9VdD6KZxisYIvfV6hlDUVnkygC2Ga49P9sw&#10;9oRidHk0lu8E7ThO4t/JKQRHHZmRWY+s7EYMH7L84j64+M8LwPK0XXab+kwmff3MzG6ivnaJ3oxz&#10;zqyj+ygCb4Pd4cWJp2jXmErsvc8adLRRsaVUlJloiPfENaGZQGh5x7yoirYmvkq4iD+/BEN6GOUC&#10;WM2hYI08asKBTtDVrmku9f9QGL1UXD9dN63bFfN0kRM6O6vQtaUMrcVb0VldhWBjHRGKYB1zkZHG&#10;UEfgdJCdxkKEvCAdXLo22jC0lWmJ06pvJEGGGC6tRff6Atg2boS7qBQBCrz6kpzMhxFOc9gF3VyC&#10;SitzK9dEHd3MiSlTf7n0GaLSqRtc8wjV56P9ADt5RS50iFY/7JIz+uszUsyoi2VmnYWYthziIN8e&#10;8PXCWVMLewFBbu0GdG9cB1dtLcJ0mTUspMEAHYUo10d9QKYiGQVyqi/N8jcA2Ad6mh+pY0IDbCy9&#10;vz8Dahe5/uZwod+0RH9Q11U3n5fh0H16Vq/rD3pCSem6ftdu2Pr8bUq6/7fPqe46mEd1Wej9Fh/5&#10;Nf3fBj0jg2U9qzcFyOu0r3KIhoUGV2yGBibut7OoWhuj8WDWJzOgKjCyGSEQaocVltLkkHJAp8Ji&#10;5xTWSGsTXVPKCoFBJ85Fg2wjyrFqSu/tz/dvg65JfpVvuZdyudUNIXdZfytYvdvqR5W88s3Mvnof&#10;9Lue7U/AqT5H1kogSuZnbzf9eqpv5fi39ai66a/H/uuqS9Wjmr8/9LeJou7t/01HJGieorURRgIf&#10;fUpPT2d/pDTg7S8cvKLUPJgyr5Vu8XKk52hQtBFJKXXYdni56+ST64/pg4v/zLDfgZ9ePnzIhkR6&#10;ehMLXkey24AhgypQtEFiKsgI45WXRI1XIJXW4cVXN1PRxF5oZaMSX/VmhYwg97LmbVQ+G50KX5wC&#10;ypYzfa+UFBIy88n2MNMm1MUXIKj10mo3s4nVT6UlXm7+7aFwm1Pf6MppMERzpISBjbxH/RlqYQmf&#10;cijR19ZGal51Uapv3Jz/IVGIUEyCEn4yBQKDnZnR9lISTHWwS7AkMBJOHQnZwFJ0UQQDMQ8S6j8k&#10;sAnKPfw7HrDDrz4+Fsp0zhPopWz6JxZjzmM9tLJkd3G6twntEE0FYD1Z4mUpiVzxGMucoOJ56LJG&#10;grTMXrquFM66RBBVLFWrUS8G+S28X3/1MM8OvsfPutWxoKYyNE+GhZbSazccuTpGCxQZVDZ1AdgS&#10;EZYpyhbRYUdkgnyv5rNrEYyy72d62scxLJdZzJGv1UCCpsHBSRDn73Y+18vfzdQ4ZsjF93cZcOVb&#10;3AQMD6Fe/ZB8XC6pLqtvWBt39vB5vzZx0FZcmmvm5kUf02IjaXMhkjVrJJM/my3VQnoPwZvX5Mkq&#10;aoBBcqAYlHvP34K8wR8TyPFvll8upZnsoh9VMtWDPvgsRYrvpIFlBnWinyblCKY0fUnZYioWWMqN&#10;CTAdNZgaziSlVMPMMuGKPwTj9Eh0hjTvDxrDo8eYKO/XFleGNrBQ2sbLbGLB3zRA72K7e6gz6prQ&#10;Lt6S0Ra2bgtbRSPaflN5jKb7gnnip+RSZdan6tXIm/Jk9hZjoqor/i1R6d8Y28W61q5F2lhE82U1&#10;CKItzSSXdhr1Y4/V6K8N2++yFevrBN/Soghuu9eaE5iS0Y6UnE6kZ/YgO2POD30w8Z8bxo6dkT9q&#10;h1nFGanNLHgHUnMFdkV4/jF1AaurtRslWzzYaZRoczVOGDsLAbZGhAIQSTjYFlQqSq9gUMIQoXDH&#10;zFZX2s9XhzXqvDh17Gv8U00kEKPyU+HlrGrqRZTCo/NWE5QK7fRhNIgfEgYtCjFNRDAxh0krCSkO&#10;r0tGBYDqx5HtlqAIB8ycWEpFkO6wtt/XvCmlp9HnEKVPtjaRaKLC6hQv/tYfRGH7/u5TIyv85h6K&#10;E9/BN4d7mWCvqQMf/5MS6V93gu56pIv3aCtTKlifAEuntNZZp95p0pzcOBel15xpISGWPLNetVmo&#10;9FXMTMokQTYnzrHMpvp0kYqmZVOaWmJGBJU/Zbb/s+87eSzfrXxpwji5jfqDCFx6pTEkupV/60yX&#10;MF8QZl0JGIym8b3003mDDBnNiZ5jGpqrpoPqZXJYm6xn3kMDkNB9fFZAxIsmiheLC4XMzGXt3ce/&#10;KBdaiqX6SbB9ZCJ0BjH5Pu80278yZdUW02eedIaGNYeNWVHFsK5UhX2YY9kJ/hZhHZnt3lk4a/cb&#10;5o1gFadpi7JNEmF6CdrgwUribwTl22orMVqNPqsFZNRijBECCFM34GRe7uYXjUITXcNRSh8rVJfV&#10;PJqcb3b1EaOkxdAjqosgv+t+vUeGy2yLxdzoDlYt25rGlxbcy5K5WWcWt2VaYvRSLlkF6keC74vQ&#10;yGpYJ6h2431RvZNtFI/wd7E9WRUKvnZ+iZkJg27MXtqN7HQBXSeuG19qujk06Nbc6sUe+xMYU8qR&#10;luFAWpaPHmGDNyNp/l59MPGfHQ7ed/kVuRnV8ZT0HiRntyIpvRwH7leBHrsh8RTaMG6+SWuD6zAs&#10;dzVWLpFbwcangFk7N8ltoFZKi6Wk2mY5SmViI+i8EU1J0IQKcwgzG0oaaA7opuLIDZE5jGniqhqX&#10;jWV2iRHCkWlIsEzjSiFFIdW4YgqSLwkS74vxvZqyEaUwmPn3XuaD7nmAQOeX8Ea1ZtQCX02asFRH&#10;UYIh5uJGj78XNpcDzR0O1LU4UNnsRGmjE3VdbrS73XAEHXB7nHDFJOJ8MUusT61/0FvNsjFqqFdd&#10;6jE6MxGCIxmyJv9KSYWtWrqnc2917okOMhIoKTcidcId1Z2UmyXkNQIcGaLu87Og2gLex3rT3nvm&#10;0HUiguUUW6WQRpmJrkJDRX1n3WktsNkQQfWpFzEjcWYowReZw7L5NoGezIiiObeW9ysNrUywNqzg&#10;36x/rSU2W2opfbUh8y8l1VGhMoDmTGQaLRN5j+4VO+/fiilM5Zerrx0g9U69W8vXrM06pcZKRaaM&#10;FaGVH7xHE1wEtfzDFFRtHmZaGtHV4atqeym+0Xn+pqk2sp+SSD1vVWzfw/z06ChKrxPOAKPDiU6b&#10;AzUdPaju7EJTmx1N3U50+ZxmlRCCkn/JjVrEwB/bkGWgLAWDBG9RPh1dEGLdBZlXVpOeMOeYm+Fp&#10;vpOZYQvwWctMm04Hg+ZMj20iw2LJO/+nfIsYyMBoqadkqq8ZTZlkwLVZrE53M63PtpLcm8nTKrzV&#10;bMwHqQbrXl5BVKuseL86ZG64UxscVCMroxzTlmucnQ8wfvRpOZJTC5GcVo00Mr/UNC/yB66IHnTQ&#10;0/+Zo79/HS45s2zEdttugNzg9Jw2AmA1UtI2YPIsrQ80wwdYsiCMQVk6O2AdrrxqE7GJChdhc8sq&#10;SfrEFigYhpmocaRwVBqBl/q5JO6WJe9vTQqHAJPAl6DboRPxpZQRKqVZE8moCaRyGcU8NKJJqWLU&#10;/C4JD78ymsXwvC/BtDQZVsvhtWVWNEjWSfCLiu2ZCTN8ti+Ul0cxbZIdE75z46O323HpFTNx6LjP&#10;cdAxX2Gvw7/Gngd+jR12eh877PoRdj/ga+x28Ac4cMy7OPrwj3HWFbPw2ptt+PqLRnw1pQVbmpiP&#10;vnQVKM7MNwE3qv0OXQip48mgnBTX8B1TF6oDs6Cf9ShcYhEtoJQAKx39ESBYsG69VBCBjDiSlF/g&#10;o7pV2VV8qafplhDYME0Deqz//gGQ/ihXyCy2l0vKOpPySS0FO8o3H2BCAkvey/t9zIlASztrqy/J&#10;sApFftdRBhp00D06GF/czWrPvvvkivJ3Q9v4KZ5izSo0NcT/BKDMzy/RggnBjHlWfXh8TrDIvyxd&#10;VdFZXuVZjDVqGJXYKUvAKPap23iLCQFW/Zo1QXz9dT0+/7oVL77UgHPOmozDD38fh41+Hwfs/x72&#10;2vMtbLfHi9hunzewx77TcOjoCRh3/Jc4fsw3uPGSNfjqPT/lxIZ583rRJXQzb9D0FwEj5ZTyH3fT&#10;DDhsrCdxtxCNHPPBRk0QBOWGqnGlBWp5MWeV1CCb2kKWUffyq/oNBWxGsI1+8JM6YcGXTLuccaNd&#10;fJzPm74lGuSI+jTEVvW7vDGZGNU161xAzf9KG3ux3U46+7cB446pgD2o9UMkJ6zccy5Yy+uVSMmu&#10;JwB2IS2tA3vts3D1F19U5vdBxH92+HRWe84uu8/4Oie3GJk53UjJUEdpAc6/pJBCxEagrQ24Ezj5&#10;GNHnSmSNWIDialaghDvspETSvRHNjqj6rXlnOkNEoCQhVkNY4i/RtZiGiVIQKnhCTIcSIOWQMvr4&#10;zdv3hOZvac6fCL92HzbTO6igYlNmiZPkgMIjcJETJv6gvjfxNAmrlKGtPYzCIg/efG05rr5iEvbZ&#10;fTZSkxayLDoK0JrnKHablFTIuAYZ+WXYYVQDdhlVjX12qsdOO9Vi1F4d2HeHVgzcpRJDdyjB4MHz&#10;kLfbTxh71gRcc8N7+OTTadhcXIWSrS3oddClo5scM32JrAfKqXRa7qryaKDYIJ4EXZIvEZWKWN6V&#10;jIvYZFR7zRvXR0WR0jAt1YHSk/5ZOsia+VW9jIqpLhmjfJ9aT5G38T7rdSY9XhBkqENAXJgtYd3I&#10;KDC1ZripG0O9oC5eE6hTyRgt957gbviOtqtSlIvoohJKsdTdoSg3Vx0Yep4GgX9bwKgcM4qBsh4E&#10;fFbrW1EH+CSk2HQhrfsEyMyXVVUmCjBMFTINdWUE6Fq32RpQWF6KRatK8Mjj3+OKy77D4QdPx4gB&#10;E7DdoKXYeVgpdh5ehr13rsH+uzeybZuwz4712GOXKowcqfaXHGgTkDWMMvY6OEwHA61CWs5kjDtp&#10;Eh54YCIWz69EU32E7cyi9YUEzUCMxjYmYxtjrRLAtAOzMQw0LCyBqVEWxdSx2ZlHBTIAaBkyLaoz&#10;a0rU7upmUcc5v2v6vLb+UteANisQvEmjREy027Pc9ISZkK0p3drQQF0ITtaZkzhqzAeefVXlKEFK&#10;ch0+/FDERu0SxfLVQQwfSblPrkRSWhU/mzBkWFPoyBN/PKcPHv5nhHMuX3TP9ruuRFJKL1K1nj+j&#10;FDk5G7FutaBElR3DFx/bkZbcRfBYiZcf28BrVLt4A3/xWYLJhtZ06B7CkJuNJD6mhrIAUP/2Oz5s&#10;X0mDkmWUTkiXpcTGApofeEWMgmxCbphxkAQAIaZAWq/+qqBQQC+mIEl3JVtW6IXf04Jli4tx511r&#10;sOOuG5GdT4FO1vynDfzciuTcFmRl9iI7vYOAvw577LMc1149C0/fPwVLZtL974yjxxPTAhO0BgNo&#10;D9gRsrvR4vfD1h2CszWGmroQVi1swEtPTMT4e9/Fzfe8iade/glFVe3Mn8CK+ZNwM3MCGUGCyijF&#10;NcxIne6KGlkwxoCVwvfJsGvunploK4TvAyzBuQBL/VS6bKpKkZUpCFGtKeqSeQWjblPU9/7bLZ6h&#10;/wSBffRU7M8wFdW1xqWlbOLuAiWlbfXgKuq75cYxNVMOq3XlMhujxHuk6FH+oxTiBAKzrExuP/9W&#10;cXRPP5gp6m9dV24EA16j8BYACiysnFrpsWbN/epCCMbUjxyA3R3HnHkluP+Bz3HvfV/htrs/xRsf&#10;LcWGCgcqO0Kw24Jw9kTNdI8eVmCvn3DNTyefc/uiqG/x4p1PV+OOu6bjvDMXY5thc+gKrmNsRXoq&#10;SYGOhjSbBG9GdkoVcrM34sjT5+DVN1ehdHO9qVHVsupZUfkj7FMXmHMWUGUUyJnb+KMZ72E5DBDy&#10;AdWrSKGCeZ7/iASaZuF3RbWbNEqbgKjqVQ+Cwn52raR1n3kR5UmMUKGusxN77yfyUoE9921AS5fu&#10;tCTl3gc0w4MeX0YR0rMbkZreS72vWDVJOzr+Twp3PV2zw+47FrTlZlaxMhqRrInRZEX3P1LLqrXU&#10;ydYYwG47Swg2YP991qG2UbRb6wg7+SlXVQKqMS318Uht9J/Fbvr/U/uonaUgv/7x69dfLuiKbuqL&#10;5lkpkvqvKABWh3wQvogDvoQGWwhUTi/WFDbjqecbcdD+KzA4X7vaasdb6yD41LwtSM4qQHJ2BZIH&#10;diAtqwWpBMPttluGGXOlegqynvwuwTOXBF2CnH5I+TWn/10wG09KeinVKoKetlJQefjFSOpfRd3Y&#10;/9V8WM+aa32P9aej7+YfE636+eXPvvjX4dff+v/rexm/WS+yogWnAsP+u3/J1i/RBD3TF/XfX+St&#10;79NKnd9MPfzFG/9L7P9Nb5b89EvLb3+zrvx6v+6MUCZEpv5+kOKrLfX5azD9dSYIFDQZCnjq2Voa&#10;+5mUj0akpdqQktqGVOpFWlodr2mTgFpGa+R0xPBCnHNmE77/1oXqOjf8EkaGKC2ZDLUyagg8o4yf&#10;osDOyr8Vfpt9Uz7+0x/7C6wPIxNKg1Re7r/lc1Hv6ClowMx4CawM0xMhBkkI/uBjGX9tfFCK8beq&#10;70/AGEdLgwO77biI121IGsTy5jqQmbYpkZs79ZQ+WPifFY4+sOzJgbmrkZ5RheQMB9lgC3bdex4K&#10;qwQCqrMEXnheJ8WvRXLKKnz4WS0vqo+wiy1iHXNprUdQBau5/pFB0tPvElmKJpvnCrnR0G7H95PW&#10;4swLnsaQba8klX+eefyRUe5MOy03LXg6853ZRGZLwc3aiqS8zQT5OuRkq89jKW69tQ5tbRJDuhix&#10;JuJsK0006QLdezPJUTpjJFZ2WCbBUlNLsnldJt3Qsj/Cv2IwY+E0lBb/JDrQe1A/pnW0ppqZfCwu&#10;l9KPZStDOPnEImQklyKb4JeRU4v03BLKSxGNZiMyMrWTipP6oe4T7Zy+gvEbZOY+iz33ewA33/ER&#10;1m6sQ4gUThsPyNb9RZSY/N+IiuRN6RIA+3oNaQAEjDQE8pD4Xd6YOKa9sxtjx2h9bylGbLcJW4up&#10;y2aeTwLvvFpMZruEumxH0mCWJb0Fu+y0LP7CC9+P7IOE/1nh0qsf3X+vPZeT9uvAJA2GaNRoMl54&#10;pf+0+DhKS23YcbslvF6EAw4qQKcm/5lBBm2YSmAgQIibWXb7Hxn0HkuArXlf6ieLobG5CxXVvVi9&#10;phML5jdi+ZI2zF3Uhnc+6sS4kxdjp13nIzlN/X0VSErtQWqWF0ma7zhgOT8bCYx0+dNqkZK8EkeO&#10;mY/ly6UgmpZRQoWpR8xLi/oLAdRbrf4qq7dNeeH9AkHRBsvj+CP8C4Y4ZTSeUB+lGlLMyE0jR08l&#10;SmklU5PMajzvtVe2YMTQiUhPKsHA9CiyUjsoIxsJgOuQnrkV2dmdyMrspjwVIHfILBx45CpceVMx&#10;Pv2xC3NW1mPJuiosWVWJVeubUFbTgh6XZl/yP6Leb+P/VVARyPbEkAV+lm2mAMZ9FjPkBZ8GJXnt&#10;03drkZEym/ldjTvvkbfGsmueancYxxw6n9dLCOSt1AUbsofUY9c9pn1QVoaMPkj4nxXWlny3zbjj&#10;l8/LzW5KJKc1IyWPAJiyGQfuvwqdnWKBFJOIDw/eow7iSmhD1Xc+1xoJi2qrz07yJVIu5/cfG9Tg&#10;Vg+SYYHmHbSAfKdZAfEXQfcCDlr4rU3dePOzTdjn4Ml0YXTKfRlSNNudZUvOa+Jnq3GJ03M0IFKM&#10;UaOW4c13N0PbQiXQgniY5TbsjglakkYBVhQQipGqY5/C1y+Jf4R/yWDNQ5AMi/242I6UISOr6q7x&#10;oKErgBtvW478TBn3LchKb0JueisyM8qRmVnBv9sIigK+YuTmrcFV127GjPkFaO01xzAxDTW+9U1v&#10;U6+edguKxjQLQe+2ZNbyYHSPZPb/EAj1OOVRciivVyzQKhsZLHUhRHnVCL3dm8DRR8tNX4vhg1dh&#10;3UbpqrZSSOCrD5rIbgnq2W1mO7zkTBcyB85vPvqEz/brg4P/qaExKzdzXU9qejdS8+qQzIZPSlqJ&#10;D9+vY8UpBFBVHsGAfE2MrsWeBy1EU09fv5lm0wsLSM2tYYl/ZJC9s0DPEiQBlCagWqOS/VONDRNF&#10;O+9rpWBofw3t9eFDvSOKCXPsOPRoscHJSEquQEoWrXt+I9lgAVIHliItT6OA1cjJXI1XX6k1e8TJ&#10;vY+FbZbQ6U9+Sn6FubK/GqETEKozW0Twj/AvGtQ2WjahgTNRJLUX3V3JUV2XD+dfoakg0xk10Bei&#10;V0BgSKlBRloL8jPsdBWrkJE6HbfcuhLLN1oHvfcHTRnSfLu4pu5osnWYhjFMb8hPb0jnzRhZ7Tfe&#10;AkO5CwJMJfJ/AIIqi4rCT8vu6h0aRvFTHzw03voOfD7Bh8w8AeBK/Pn6cl4RSHbA4wDGHdZHYgSA&#10;A5vovvfg0COW/edse/9/E/KyFj6Zl+sg9e9Emuh+chWOP7oaXdrQTMPrMS2dUd+Hdoxehnc/05Y6&#10;Gu2ykzERlrSb7j8YAGXZIppZbwSI7Ivub1RzOmK0fuoP0VyqcMwIHjwEYy9ByecxDE5TOKJmmoIb&#10;WxviePH1Fuy6m9yCVRSADjJACkNuNZKzmpBBQUhKqkFa6jQ882QlgkE/rThd/ATfbZa8hREOMAeU&#10;YcsV1zQFzdLThNO+zP6HBDOB+jfuWv/ffx3/HUJUp9xRbs08SP4fSqjv2o+alhBOPUtdPUVIyaxF&#10;am4XknRQWEoXmZ8faeo/TlqBs89ahwWLetnGek5raDXmTV8nIfc5irD2ToxRRvS3mcKkfjjiVISf&#10;WilD+bDcCBpx3mMZcQGXYl9/Mv/9XUF1LgznI9ZgIz0hTRyXS5/o4U8B2LxhjD1RfeCVGDFiJQo2&#10;mT2pTfzp+3YMyKC8J2nRQxOSstsxaHBh4OJLi27sg4D/2eG0cc6dhw6oa0pNcyIj34ak1GZkpJTg&#10;i2+0PE6V6EFJnR877SEAbMABB21Edb3mFdHyRCkAMbEyNfY/MsittWa6mZUnkmNaXq2q0IqTSDiI&#10;SIigpwm7fgEg86luEHnnvBaLdTPnAmpdBGbP7cIZZ1FAUuYjPaOGwt5LN7iLINiK1MwWpCRvQV72&#10;T3jumRYzVULzr4KxHviCnQiGvHyXMqA8CQC15EpM8B8L+v/sIMD7bfh3BsA4QSjkZxvRYKrPT+5i&#10;RaMf516iuZ+bkJYeYNtXISmrCMn5dUjNomeQVIYddyzA4w83o7lZgkQDn6gl6nRTzgIIEuh8/AzT&#10;OGr2g+ZFajKQhibEzKQBIaKgJrVLRk13Db9rNoMFfAJBixFarPB/AwAlexQ36YN5ntY3FtLcQ22p&#10;EMcX35PZZcjbqcTtd5Yb+ZTeOojfJ56wkde3mvW+SRrdzmxHfv7Ej/rU/4+gMDh7xfNZmV2xZM0O&#10;J0vSpOEjx62Aq1tKISBx4d5HtHuMJpCuwLMvakSYVa8VEBHNEJUI/OOC2JaW/liflEE2eIRCpcPM&#10;Nd1UazUjZu2n3GAb3YMuRrFS/klBiUYIngknhbCDaVj584X8eOqZjRiUq36fBmRmdJHxaieMCuTk&#10;tJMFliAtZSUee6zBWn9O9huIt8Mf7qDFpUIY5Zd175/8+48G/X+98G8LgFG6uzE/AlFNJPajvCGK&#10;40/ThOdiZGa5zK7oyQPKkDagnIAgUJyBQw5fgkWLtS2cgosyV880CH5BGvkgYYeypU0x1MUSNjP+&#10;tOUEPQbKqDidlrUFIxpsseTVLH0jIGp1jzwYCwT7AVCg/HsBkApA9DOre8yzeoFAUUM5brQ7oxh9&#10;5CqWYS2GDC/Emg3SCREUP6ZM9dC4L0dGTh0yMnro5ndi8NCS2Glnzn+wT/X/CAqjRr08OCt7vjcl&#10;i25wPt2CHM0lWo3331RfoFiUF1VkgXvvrcnFhdhzz1LU1MqKsWFCBJj/FwwwTksqgTMCJTvXH34V&#10;HL1V03IliAb5+gNvEXjGInThw73MngSimzGEebPrcdiBGhFbTNCrREpqI5KT6Q5nyx3WXomr8OiT&#10;G8wmpn71sdAljkbpUmjwQ/0tGiY2382b/qPCXwPdb//+7fV/9SDXNxKQTERRUuPG8aeuZtuWITXd&#10;hVQa+eT8dUjOlUEvx8DMjbjm2pWoqNdKFzE/re92Mg0yNq3s0QT334T+GvjLmtBfMrSaIcHAP4Vb&#10;mp1i8Et1Rym1+gU1mKa8/U4BMp3QAj71K1IZ9FiM7q8hHsCrr6vfT0Z9Ne5/qJj3KC8xuJ0JHHv8&#10;SlPulAxN8G5BVmotDjhgoZaGpPep/h9BYd26ddl77bu0KCnFT8tIARkmd7cXR41eCEeH6LQquxPP&#10;vaLRU00MrcQD92uSJYP2EpQr+g8P/YIXh9/rplvSjk2F5Vi8vBQzZ9fiow/bcfttNbjiT0247Z4W&#10;vPdZM36cVoEZ84tQXt2C7l66MFp5oQ0XzDYtFKSYytGNsnI7TjtjKoViPVJpFZPT2pGc00DFaEBq&#10;RjXS05fiyafLCK4xhBIeAiDLKKtr1igTdvvmk/0nBWGbpolo84RflZMX+b/5pq993//VQyIqMPOi&#10;kUb69FOLyII2IT2/iYadHkx2NZIztFTMjoEDluCZJ9ZoiTqDDk6gJ6EBDu1WFCZc+SLoanNi/pJK&#10;/DinEt9N6sDjj9tw3dUt+POfWvDGSz2YNKENixZVYMXKYmwtq4THqf0qpTN94RecEwMU+MmL0O+/&#10;szJNxQv8HAZIlV4iTt820YKmJhf232say1KPbUZuxfrNwjYNfkQw6ZseuvqLzZZ3yakRpCa1Y+Tw&#10;9Tj99FW39an9H+G34cor51y43XabE0naI2wAQY4WMiNtHd56Tm6BWE8N2rp8OPQwWZxK7MgKL9pM&#10;ZmUYUbTPZdVIrfoF1RdiNZ41YiUXksrF9pOsCT9Ml5P51E4zdB3MBDzrolaXVLV68dlXPbjztjac&#10;c3oLjjy4GkPz5/Hd3zO+h+zMt5GS/hCy85/E8O2ewAGHP47Tz38CN49/ERNnLUBLZyvTpauhfEin&#10;Zdw1Zd64xB6dooh7HywlK5hEtluClBwC/yC6RYNsTL+HLvIsvPxaPQLawEGTSbU3nA68Yea1e0tY&#10;IyMqkLIsofzla/8fiixtXOXi998T+vMqQx8S2KruFI2GMuid+t5/I5VJda1X6mdlQD9rbSnZhv70&#10;uONwaMNXBnW+a1dqc7Nxo/jVrCjQr3KdtIIbaO+hg9dlLjI4EYp0UumYDxk6fZp1q+qj7VNk/u/0&#10;aDGb8qWgboJeVoMMB+VC89jkwpEOmQGAvnpTFvqf+LuB95qysdiqXjmVGhCQvEWFYCa7Sl971rjR&#10;0hbCBWdrwGM10jJqkJxVgbTcNrrAbl5bj5GjpmPOHItFKbWYARUv8yqZUTlj8LhCKFjXgBdfmohL&#10;/vwOjj31NYza9Tm6mi8hJ+8lZOe8yrReYnyHIDsR249Yi5PHleLySyrw9DPtWL8phF43XeNfjArT&#10;1bbjOhbOLD1iHWo1h6kF1bzamveprIr83Qy6UP+i8S5EtVGgfqauaN32o49o1yaxvJV44gVt7KV0&#10;2tHRFcbRY1T2Ypa7HBkpIeSmtGLv3WZtuPba5SP6VP6P8NtQUvJ67pGHT1yfn9NFyxFE0hAtp6nD&#10;fruWoKFWgi5h8eGjT5qQlqbDlCtw5WVrzAaQqngtao/QddCol2aqy33V7HVr7hwVkg2te/0hAQgF&#10;lYocN6NpSlsuagwkeXjt7c044fTPsM2e3yIpRYCnIXytSKlARtIW7LVzDS44txEffuTEwpWtKNzS&#10;jLqGDrR19qLXqa3xJUp8lwFkaYsGTqguZhcbaZ1URwxB23cF8PYndRgwdAqSUlchI78KKfkaLXPx&#10;fbUs5098j+ZSqTNbSwB9CJJR+smUzEGcBhSYpgCLZbZEWX9QUAUscp8MG5Hw/44QZF34ae19rJ9I&#10;nMxEfY0edPcAUya58ciDm3H1FTPpom/GvKUOeANSIr6TiBAKRRDRLrEG7Lyo743gjS+q8PQTC/Dw&#10;01/gzY9WwC5cJEwZkBaTJQJZI6VKx4VqkvqnXluJB5+bjfF3z8HnHzSh26blYs2WyxVi+mGBro9F&#10;tLZW2FIYx8vPL8Ozr83EAy98hymzWqnfHibdzDagS2gm7Ko7g20iMBSK9dWZDKHU/ncFAYLwgQ+o&#10;rs0kKcpakO+KM+043dWwwIXA2+oM45SzJDsLzdK2jOxmpGXWIz2NbZu0EWPHrsTGLWpXJUiBEW6o&#10;iRgTBNQ4jZZpTeENf9OnLxBDa4cD1XU2bK3swvqiDkyd2407xtfh6GNLsc022nxUOqN3qB99E4Zt&#10;vwB7HfQ5LrjyB0ycXAefRF1BS9lYn2FGnR8TpWGJRqwNNawCCoAFmgQ66pBXukWATmjgTzLHjK7Y&#10;5MaAgQK/Guy670zUd2rkVxOx7Xjvc7K/nDIkpzciNXMrclO7MDx3Q3ho9g3b9an7H+FvhSuvnH/e&#10;kCGrPMla/0irmZWrhlyKJx4sM8Khc/e7nVHSaK0RLsCQ7MX44QfNOWKbmi2NKJQSbIMBggMqs/ow&#10;+gQsQQuW0B7stICJqPrkvFo3j0XLmvHnmybjgAMXk3lpKY82MShDVkYHkpPKkZYyFRddtgATpq9F&#10;XYs2N1WCCtKKvwp9gmxwyKwyl0BJaCQgRAA9YsoipinrCvw4owbb7zQByclbKThkC/nFSM/t4bu3&#10;YPdd52HJCqtzPEqFjoTJVukemf3wNCFc7onKxn/ESBSNq6KfDQhKkP9GPv9WSNANi7QwBmko/BJ/&#10;1HYmcPaFMgIaoY8ibUgj2flWDB5ShXueKEOHO8B8sabJNEJOTdtwY3NJB8adVoKd91qNDTQSGzZ1&#10;4ogxU3D+hatQ2yrIUX4IaGJPOs+ESrNomQd77bECx5+0FGWNLsyYV4Ydhk3GheeVoqxJ97Mc1hmU&#10;LLs1FffLH3uxx6jluPrqmWhsc+DDL6swJHchbr+5FD2sbs2djEa0YwoZofp0TR1JHtQuqk9xnP+N&#10;oJv5bnX/a+xVXoSmYiXISEMBtgV/cXljuPJ6DWzMRUrGBmRpy6dkL9uSnk3SYlx44TI0tsqYKzHJ&#10;BI2v5MkYA6Ulpto3ZEEZloyYEXJVGz/+VnDRVS7eWon3P5mPPfZZi9TUQmQSdEybJYmJLcTgwXNw&#10;8imz8NBjk1BSZbNYOw2wpNB4TCyHSV9kQXIlI806ky3VJkEiDIl4I7PZAj9tyBWXSwfLMDBnHd6l&#10;EbfAvBvllX7se8hckoelyMhrQUZGN7JTKzF88A9v96n5H+G/C3mDPnw0I6cE6VlBpGZoV4yt2GGb&#10;tSjerIaRhQXmzHNgaJbmHTXiiCPnkFlEyIx8ZEY+ghMFmw2maQCm01cNrQYkUEBuRpjAJzeOCrBw&#10;bhOu+9MaDBqkfgwN41eZtYrpWT5kZzXQrdiKEduW4Yab69De760YJqrOZjW4pFJKry2CJMw0sXIt&#10;5KoZ8KP08N2Gauj9Jv/6zg8+r9M8QokGqlME62hRjz6K7nDSCqRkOZGa7TSL4uVe7LLnVCxbb2XA&#10;lEN77Gn7ak3KlrXWOyipEmazCSbTM++QQOu33xm06WYs1M66a4Y35kC7O4qzLluKpMwFyNuZyjSM&#10;7tuQAFK3jZGl+pExbCte/crqi3V32BHzetHeG8RpF4mNlODaW5iPvvDU01GWZw1Ou7AUNS0CPYG3&#10;GEcCZXU92H+MQLYKH35objdZv/JyJ69txmV32NBMdp3Qjrgsuoo0YYUDA3ffiuzcMixcYh5BB5t2&#10;7IFiz6V44jmnUdSYugASWiFhueSGfYrdCMiYEL/97qAD0K19p8kqVb8qntKgTEWivbC74rjlFo32&#10;khnpoO/cZoKRnTKsSe8L8NjjG+AzE97t9ETJUiknVpspihlr1NjOnPbyinZiprjydjMOIvZGLyIW&#10;Uh+f2KOmiUkOpRe/wvjSTREcdNQiZGTKmLfy/b30qLx8v/Kgvse12POAMrz2UhmaWwR0MhO9lEPN&#10;bGBtCPEMOrJgAkC6z8aRCdGTiWr2hQff/2xHRprKWYNTTlsLp5g/8y7Yvv9+TemZj8zBJZTjepIH&#10;F/bYuYz1svGCPhX/I/x34c5H512938EbqCwOJKc2EoxkxTbgT1evh1d6Q7CJ0qLfd4ud1wlSaavx&#10;2NNVvB4lJnQjEHciQHckpKPkKJ3W6KH4lg6iEZPyoarci4fubcLIoRq+lzvdwnQ6abHJPDPLkD6g&#10;CqnJlUil+7vrjk6ccYqHQFmPJ55sxVdfdWD2zBasWtGK6tpOvkHuszRBGqE5WBIcftfrpV2SDbLO&#10;BCVZm5Iat9iAFgUrRtYU0kHoEuIEWlq9uPxy7SqzhWxrK1kgFUhnKFOhRh+1BKsKLB8mHiFw6EBt&#10;41LzgqJkli8UAGrdcD8TNIr6O4POR44H3VS6BqYVx7vvNNHAfIMPvnFg7mbgs3kxjD2rHinDWe87&#10;UqlyHDjizCI4iP1htw4GD+G9z7qRPrAUSQOb8Pw7AnxFJ775OYK8YV1IzqjFg0+0sYpkMFywdyXo&#10;VhP8MjswcBsHps70s/06WKQQHn8uTLbZTaBtwVufqY+JzyRc6HLEcNzFVQSZLdjtkGaU1aqQHoTI&#10;Jq+4opvg3Imd9q3H3KV6t9q+jW3v4+9ib7xX/b1GuVnm310/qlE7a9jNvPNBta1wR/sWatoK/33y&#10;uUYazUVIyqLLO6gH6dna428FcrIn4P33WgiSEgqWPWYz3aTRsCY46/QWeS+aZKz2s/o2zX6HfF+C&#10;8m76B3nVkjEJlA+2nk4UFzdh2dJWTJ1kwwdvO+kpdeDKqxtw2OhKDBm6ie53GQGwCanplO+sWqTn&#10;1yItm4wwlR5G8gqMPngLPv7MAY/6mfluLdRTfah45nU0Uomok+DHfAUpb2yzzu4QDj10HUG9DEO2&#10;WYZ5KwTC0gE3Fm0IYPvty+k9bUVqvmY0NCE7oyVx0okFC2fPTmzfp+J/hP8usCbTDjh05su5WRUE&#10;QVqavB42YhlyMmdjyhRZLIFYJyrLE9hnD3XCNiF/4DwsXaMlaR544vW0/BQgCbdcCjImdVSLcamf&#10;auZcP444Yiqfm0KA66SQxAh8QaRQWJNztiAlfw1S89YjI70NWek9yM/uZWOL7mv50lK6FsuRmTYd&#10;ubnfYbe9fsAd42vwyms9+GGiDcXllkv7S5Abbsw4v9LF0PKlhJbwaXCBWZISxALka1QEsyEp89hE&#10;w37D9fUsk9jgcgJgFwWY1jt5OQ49Yi4Kt4gOaP+8bqZHl9cMDMjVkxJJkKVAAkCJc4jxVxb290Is&#10;QkYS8yES60FddTduvmY6Nq2z3LWImY/pRXFhAEecQPDZtoWMMI6dD25iWyhPYTh74jjiGA1gkbkN&#10;a8B3k+hG6RwPttm0JS4M2JHGLDuGPfZtQz3BXoajYG0M2w+lu5YPjNirFZuLWTaz0Wkcr3/SS8bJ&#10;Z3KDOOkUum3aMYeO+ezZIWRu08Hf3DjglFK0dqp9BRIujH+ohu/oMbvx3PlAK3Sgfpxum/oMdRiT&#10;AUApLJm6QEf9l78vECLIWM0gG18XU1eK6YZQPUfxzCsbkDtgJttJk9wDlCl138zGfgdNxEef6ph2&#10;sT0vZbKH7qaD8iC33Asd9qWJy8qGNX+Pbcq8RcwqEBkJRQ9sxPL5qz347LtmPPFsDY4/aQ622/4b&#10;guvXyM2ejYxkGXNNt9mE9NQipGcUIyOrmrLTQNCrQVo+WXnuemtdeiYBOtVaipmZsxjX37YVW+tV&#10;hyqNVphoJQtllV6AltpZp4xJ94AXnlG5FhHcinH7g1tYv2rfXgSDUZx9mVz/Qr6POpPGmNKOUTus&#10;Sdx447wd+tT7j/B7wv23Tt1mj50X+tNT6QZmVCGNLrFmkx9z5Fp0m7XAmoHuwYdftiE9Xa5TDU4/&#10;owAdLs2Mb2ajkAUGKJZkgpGYnZbXrzNl8CEZTX7eHN4/B+kpOq6vlQLbxL9pFTNLCIBFBBw2YhpZ&#10;WFoL3VCCb4YNybSgyen1Zo+2lLR2AjOVMlnuBK2d2elZS/VmY4/9Z+DW8csxc1EX3Toyjj7d0rb6&#10;csmjFKhYnNZfuzf7SCHMEXT8ncwwQjTULH+5r1Ko996rwXY7zGW6conrfmHCo8fMIuORctioJGJr&#10;LB9jLK7ObL9hmLLmcvnM5rF97PL3BGu9Kt07ZqusuBPTJ6zu+4Xvi1dTEWTt43joQeYli0xrsBd7&#10;HtSKmgqBmQ+rV7mRNZSsZ2AIyUOqMHkS28q82okFdOGzd2I9DUmwPb2YNIvsgv99/W0vlRdIGpTA&#10;8D0LUaQtlJhrhU9/oJIO0246wA7bBVG31UGsD+LRB1QXIT7jx6FnboTd6Kae8+LhJ9WWVNKcKA47&#10;rhmtqipNLzEuplIWI9TAkDrsxZYFYr8vmK3/tfU8vYuIti1jmiJ1738s2fiWYFPD6CILFEgsw5nn&#10;LEdpjckA20eHd6mLwQLNKBoJhmR48nG1U3OUbUYDJvCxqCVzTduzociN978qw7FnLcCAbWW41V0j&#10;Y6y+PcZkkoBk7a5MbyHNRllhzKbs5jQw0gXNaiEgMX/ZpbxOPcqgMZfsplF2je7IuE/DyWctxrpC&#10;J2U2RP2hZ0NgjlBGddJcjF6KSMfqNT0YnKOBlk3Ye98CVHbpQAn1pfswc5qbMmoBcGpGF/XESWBu&#10;wY03lUtZh/Wp9h/h94bD9vv6+AE5Nd60rGK6TaTzaZo+sBIvPV/J+tR23A1wkTmde5EEQRuqVuGl&#10;t0spzupNESBQ+clmwhQyry+Mt15dhSHpPyE9aSO2IdANzl2HAQPWYNDgjcjLoxucLFdYfVfa1FTA&#10;toKKVEyL2UxgpMXMpQuRvZWArENdGpCcLCWkmz6wCsn5csdkUR0mptGybrvNfFx9/TwsWFUMW4ig&#10;J6RjvgXQMW2ckOghgyNgByxXVe6Rj1ZUp4tpjpXCtJltOPLY2cwbmUVSK7Iyo/xchz0O/BkrNmm3&#10;De2n3MaUW5l+J0JiFqZnnkkYt1+AKnD6nQDIfJjT3Ig/USpkOKK5jGJxZCXUS01HlPK+9mqQ+QCS&#10;c204emwF3HaVLYj3PqKrlRdGysA4MgbXWwDYFxav9yN/DyrPULZjdgSPPlvFvAdwx/1kJWkEwGF+&#10;bLPXZhRuVloWKH32NcF0OJV0INhGHZj641Z4HG6cdfZGKi/d44EBjD51M+xSMaE2/3/4YSp3JuUh&#10;P4HBu9qweKMAxcmffPqZ9S/YVUEEgHI1fz9DNqegRdUXpj5Alzni8+Enl1MW5iM9zYXMLNVLIYbk&#10;z8XDDxSizSYgVz3KcLBtCXQa9JGLG6bxiugs6SDbKCiQFCjrXOUEKpuceOPDAhxy+FJ6P5oTqwUA&#10;pYx0Z1M9SE1Rnx7LSBczOb0KKekVSMusIZvTZhu1LDuNBq8lpdCYJ6uvXKBVwHxWIDuvDpnZWyjL&#10;Fby/Htl8blBuHb2cOdht588Jct0I0ZuIkO0aWdKUHEpYl8uLk09cjpSkFmSnl+H9T7cyt12sPS8a&#10;2jw46lC9R1vbbTTpJqfUYtedNnW/807L4X0q/Uf43w3bDvthenbOGuQQfFJStEtGA0YOX451GyQs&#10;Euhufndgm6EWCxw1ailWb1TfiUZDCTZm4nEUazeU4d7xEzHhx1YqWATFJSEUlgRQvDWA9QVBrFwb&#10;xQ+TO3HDrVNx1AmvYNwZ72D/w6ciI3sy013J9zYR1GjZk7qRldqFtBQKTEopG7qS7gQFLZsgmE13&#10;I4t/Z5fR4lJYU2UN52HAoDXYfa8q3PtIOdZtaYRb02GMKkoBXQiH6AaZ/kHmWiwuxOt+urB0j+S+&#10;VrdEcNZFU5GVM5dCWk3XRsxzHXbdaz2WrW0nZ9Pcugh06LUpr4BAeicMUT8AWcXvDebgMeKPNeuf&#10;bDWhOXg+gqLcSOZPbIW/PfK4jBFBK70Qzz+tXXAEsAncehfLnRVBymAgbXgNfpiq+rdaY/GqEAbt&#10;wt81kJIfwnnXLUF3zI0Tz5+G5Lw4XWo7hu1diIIiAZZiDJ992U4mSYUeRrDNqcbLry9Gp9OGPQ/7&#10;meBHYzAwiNEnFKK3W2U0HcS4/yGyr0wao22Yv6Ed+HqqjAnBh/JC6GJerByZDW/JtmQofl9Qd4pc&#10;YL0njh56G3c/tBrJWVMILK0EQNXJGmw78kt8+XmRGSEW3OoA9EiAnoiYlBg63cUI0wjyb21qIBap&#10;82qaW1yYMLEZF12yDjvuNIdGfxnT05xXN42uGxkErnQCVQoBKzmtiiyrnsAnWSDLo1eSndVBt1ZT&#10;YDQI1MK4DttuvwhHHTMJY4/5EBdc9B2ee3EzZs5zY/WmEArKQyiq8mDDVhuKK8JYusKFJ5+YiZdf&#10;mgFbd5B5iyIYoXuvPmuGe+8XOdC0l83483X1CGkdPqqM7N15v1zf1dSPLoJrFQ1BMXYYtR7X/nnj&#10;l32q/Ef4PwlnnPvt6BHbLo9lZjazsVsNxRdLu/yCcrjFyo0lj+CxF0TpxeDW4qLzNsGnk9AN+wmQ&#10;FUXhCYXhoU6ZuXNUhD50YFTQpzrLlZZUhClS2ds7w1iwoBdvv1GB00+ZgRHDv0NerkaKddpVNQFZ&#10;rjDzxbwlazF7BkE4jQKbwZgpd6MK6fkURIKlRqs1Cjhy1DScfX4hPv2yGy3tcl0FEH0KqBE4dXqr&#10;3yVEnhLzwx/pYZ4d6HHH8BiFN3vgZ0xvNa29nZa9FjsyvQ8/7YSPbpm1TZZcTlpsjT73g6C+9xf1&#10;74SE+n3UqU83SAvwowRrudKRuI5yV16Zw04nxp2gMsVxyBFb0dwsY8RnWIzzLyULyGGZh/qQNKIS&#10;X85SX544uRfLVvowcDvWwxACV64HR174AxqCLhxw/LdIyguQ6QUxeJ9CrC0VwIh1xPHVtzakDiGr&#10;IABqB+HxT81Aua0VA3b9hs/EaHhCOOz4QvSYjXLFrGK4+3G+I5vysJ3c6ha88601TUo7NKtPVF2y&#10;AnNT32aSnfn5dwXNzxM4tzSFcdXVm2gEZ7EdGikDkssZ2OfAT7F6nQSTrjLBQ33A0ZDfnNYX11wS&#10;gmHCbKcmGKbzSCFeVeLCQ89UYfSRi8lyFzAdGc4Kpk0vI4N1aaLkv4HvqaYhIOOjS5uS3k1PhPWW&#10;LDaovvClyBgyFTvsOglXXb8RX/3QiU2FPrgdlGszWVYyrnerDCq08qDrEhTVn/4Owu0Nm4PTdeC5&#10;epL128KFIQweIIbXhl33XYstlWpz9cX3Ys7CNmQPnU0mWok85jU3Q2BcgcMOX7G0zIa8PlX+I/yf&#10;hEmTJmWcekzZxKEDKABaUpPZQvbVjUyC0McftrMB1JQOdPq8OO5UjZ4WIz1lOd7/SIess+moxJFA&#10;GGGdo8r/grLgAhn6c5roCy1P0+RaMxoh4bAUwqxOMAIj4UjA1mtHdVUt5s9tx733NGDPvZYRhNQ/&#10;p30K2yiEHbTIbUjP0e4u9Wb+U1ou80wrnUZlTJFCptE9JGBKwFPTZ2Dv/b7G7XfOx9p1xq/sC5rI&#10;TXeZrmw07KJ+alqPA/6ojaLpxYKVLdjvEG2tJVZqYx6akZE1CePv22TmMyq/AjEzsZgWXKzDMDqB&#10;opSSRVZ/pFUuCTwv6E9FiTvfFTVutPp9yAO1IJnubyzWgUC8zqjDtJ99SE9fgWE712PKXOWdwCMg&#10;J9M876pVBLgyJI/0IXVEKT6bqdPb+BayrWXLfRi6A+tqaAJJg7tx9AVfotnvxv7jvubfYSSTNQ7d&#10;swyrt6je9Sbg0896kDqQ9cbfktLqcePj01BEAMzZ5TvTLyhX+vBji9EtF5jlkfm6+0kCZhbrWQww&#10;pwGvf7HFpKW963SUqQDQVAGLxoyZshoc1ChsXGtl1RcntqefZVg0bKL8WMMnW7YCJ45Tuy8hI1df&#10;HxlP3mxce/tSNJq5UnwiQKYXDiAWDCIaJEePWSPzfRUNJ0Xt2+8qcMIZU5E/Uu2pvQFpWFOY7+Qu&#10;gl8nwa0ZqdlkfDkl9CqqaAB6CIT1LFsZv8sdlrxvxKBBqzD66FV49OV2rCjuRX1jC4KUHWtkViDF&#10;NpIbS7aNCCuKRhVRynuAUceoqkJ0mpuMJ+VPXkQoTG2hsOigrHZnHEcdrT7HcmTwve9+qvuUdguZ&#10;N3DEEcr7OqTltCMns4736GTDLYE7xvvP7VPjP8L/TXjr6eWj99p5bWca3Zr0gWJcmv7SgVE7zMfG&#10;Irk3YnURbF7twE7bi521YNCwtZg1X31kFFz1s3jjFERrBNESbglzX5SbaAS8L0hG+af6pb2kNR5G&#10;wYUZrTAsMYzyuma6d+vwyBMF2Hln7eUmRiQLWWQGZTIzGpBjtjNvQ1ZWC/LIBNM0kJJGhUkhCOgz&#10;VW7KRgwbuQhnnDMRL70+H50OKb+VH531Gw9RSCWgmrhN91jAVVHZhTtuLKBFllDWkG3KHVqMU06a&#10;hfVrrJG6hEA0YUeArpdb8p9gWlohw7Q00mht105DwGvGS46pv7CTAGBNstaZvj6PH55eusAuukHM&#10;h/ouKzuDOHB0OwYOK8ZXU2pNrWlqXoRKpSkbF9w8n+7tVrqtCbKCrfhmivqI4mbu29y5AQzfrZIA&#10;6DX9puecPwndLi/GnEIGmB9GSh4wYqd6rCsSMFvh009syBhIhjWYoJmzEXe8uAClPTYM2ed7ur+8&#10;lhnB2LFl6NUANXOgJ+95iEDB+k0eQgBk3X/0vY5YUJkISBot53fJgJixDpLShHmRQbOvXkxHavoQ&#10;CNFwRmPGRQ3RCKlNBJrvfF6CXXefiVRzSJGmuBRgj/0X49tJ1XAG1D6sTIENgR3aE9CvZy3pUd5W&#10;FXfitkenY/Tx85CaJ3dS/c1dSKELnZJGsMuoocGsQ1qWtshqoDFtMp9pOdoqX/3cmwiQs9n2M3HU&#10;YdPx/psbsXRZMZxe0wlq3kPqyVfKAGo0XQbfHKXPT5aT7Q3JkTlMn/fFJP/WPETTUREhQ6Wbrm6Y&#10;qPp9efXORzXAIllbj2surYPXrTu7TT09+1wD5Z2/0RtKStVshQYMGl6CC66Yv6lPff8I/4iw/c6f&#10;jMnKW9mWmRMiADYhM1ujrvNw6fkbYddefIbKA++910pGpJOn5uDYY1aht6eP6ZDVwCtr1z8woD6u&#10;X6PF9vRpCSsvkhXo3GBtPRSlElBZJMF6jSU3Rvn1VG1nBDMXVuGGm+Zgxx0mkRVoOkInGZqHltxh&#10;jcgNqKBQ0yWmcGttpPoJU/MrkZJFdzlZK08WM07HmNGVeOnFQqzcsJ4CqxdKoSKUZwE4OQTZhKVK&#10;ccxaUoTDT6YrmEQGZQZvyrHLbqvw0ddF8Bg2K1bWbebmaXPXYJRWnUAXIuL5pOQ0Blrp0X8usodW&#10;XYqiOtBIcCgQg9ep9aguBIJOsgrgjrs3YeDQifj+G6Ge6ojZ66s2OcvjXyDA0Z1NITvLyu/Az9N6&#10;ebWDiteD5atdGLIz2YvALC+MW28vNvk4/89k0vm6lsCIPTZj01a1JwPb4OuvWpGcX0A3OMo6bMAb&#10;n2xEJ9ty/2MJHmKAWS4cOW4jekV0GJT7Ox8VS6IbTLc5Yxsbpi+Up+ClMWG7m3aTDBCYDBioLrV3&#10;XsTggZm/zsvhsBvhqCZ4W+tbG8o6MP765cjJExBoRsIW5OfPxf2PFKK6QVKguZw1bB+yZNP9IkOp&#10;CNjsPnz25Vpcd+1qjBqlXVM0C2ENWVwB3cYayrKWjdGQpW+gPGwkAG4hkBAANaKb4uO9fkYbstKW&#10;4MQTl+O5F1dj1Zpu9NgkpOYVDFG6rS7Tt4gw217zRHWmsoyeWKxuZTS2Xt6NXGKNdAnVyfTMyD/b&#10;X9OqEgRPf7CNEhHHV9/UIH+gBmEKceC+a7ClRG0jF9+F5csdGDZ0Lr0aHeBErye/DRmZOgpzTt07&#10;H3Yd2Ke6f4R/VNhljwlvZ2bbCCC1SM8rQwatZXpqBV56U7Pi5d6R8dAPvPJParBVSE5egzvuaiSI&#10;SepJEchoQJdQ9susETZR7o6kQg0rQbaUT5ei1BEnGYrDLzDh3xS2hFxLMoUIwShMYYnqkOi+vpAo&#10;0yqrSuC7CXaced5Cui9kNklyb+iuJBMQ0+nS0D1Io6uclG6j1ewmU7ET0J1Ip8JmDtAEUvUBzcLw&#10;YYtw2aVkWd/Uor5J9EaKqny0EXzFbMUsgI5e8J42HHqwQFeMopiguxzXXN+EJUul+CqPMk5o0/w1&#10;5t0c7s06sdbJWIfDazKDGUwxk7M1OKPtmMxjLKfqJ45PP6rGnrt9jm8nKl0yiFgNK4WuFhWqqKAN&#10;7kAEb/9IJpwVQxbZV8bwLZg8k4y0DyHXFngxaBQNlwGuAF58TQwyhLue2UzXjtfygW33WokiM2uC&#10;z1A3v/myHWkDqpDB9PIGlWPWrGLWhAdnXrqMz8T5TAxjTqiAzfSGqI4CuPt51mMe6zg3jJ32r0dR&#10;lYyG5hBqTbCS1X303cwh6qwfrRjSAm6y4zjlR5OTLfDyoDdow6dfNuDgvdXJrwEJrefdhMuv3ohF&#10;K1sRiopxky1qPblxITWaq+ccmLeiAc+/WIExRy1EWsoMPqvJwxX0CuqRlUe3eSDbKrPUdJEkpVUa&#10;0NOeecmaWUDjaQHtVOy8/3Tc91gZli32mQ1GLTnQyiM/RZF5VlWJzdJTiWjJiJYWCsm1s47cezW/&#10;wE+PCjBlJVQPpL1mpoB+kHXX5HCWwez0QjAsKA9gu1EyzuswKHcjJk3U9SZKSSPa28M45URNnykk&#10;S1W/pPor67D3HkW4874Nj/Wp7B/hHxnOHbsmPy9vzRwdqJyW20RGpRGvNuw4ajHWrJJQyDK1orbR&#10;j8MOUKdwDS32CnwzWVacgh6hkIYp7MYFlgDIBVLkzwJJQoKlRJQTCUk4goqyRjKVr7GMFld3KB3N&#10;zJfyJMSowj0UOpfZsy8sUDB5CMJJC/zTjFbc8/BmnH1uBQYPEiuVElWQGdYhU+eDaJmStkTPZDky&#10;a5A6uBYpuQVUjjqkG/dKoDaBrHAxHn+4EbNn9sLW2T/rXvlUxqWoblRX9eKJx+pw4H5rkWZc8eUY&#10;mD8LN99ejtlLCXBmPbBKYM17Eysw62L7ovlbiqJJ2lIAAVtc8wFVr3EsXN6Ks86egEVLpfB6v7oe&#10;LIAtK7Pjqss/RFu3CxtrvdhhF7q4OV5kbFeIH2czv0bzgMWrfBi0I5kOXd3coS1YtEL9ZTH8NMdG&#10;g0aFHxjH8D03YtMWKRrbgs99+WWvYX5JuT4ccEApWs2cuihefp3psA6T8nw4/MRGdJguX6sN73hS&#10;76Bxye3B2RfVmMPJTbuQ5ekWCwCZjtiSEFF0XrucmPVmMhgxNLfE8PX3wCnnqJ9NR57OQsag9bjo&#10;8lp8/KmT7q5kRQNDmpJlXiC8wYaCKN79oA1nX74GecN/4nOavrQFmWmdSEvvIng2ISu3gW1fhnQz&#10;raqWTK8SaaZvWPNRNZthJUZtvxLX3VSFZ14tNP16ob52FqtPxFjYCI2ugE4TTZUVvlybKJhRbe0j&#10;KEBUWU2b9kW1g6JYH6PYvrUCxaoXUw+G8fagvTfOsmvqjFaSbMTTjzEP1IcoShCNuPHA3TUEaU1F&#10;aqc3w+85jcimN3Pi0Ut/YAL/M095+/8j7LXXNyfkDyhKJJNBpWZpgrL6UDZg3FFr0doqZ1VTMjyY&#10;8pMbw/JIzcmIdthtJpbQ/TLTZqKavyVlj9Iy0kKqzYUjikY6GM0HXU6NfFJppk7uwgGHf4t7nypD&#10;veZ8ku1JgaJkRjokW8tyBS/aKdofb6dMEhT7GJqCly76jGm1uOnqNhxx0BbkZWgi60TGRUhOK0BK&#10;TjmBj0KUV2vmcGk6jVyj5NQWKob6fQSGZRiYuRJHHzEXr79egTUFbjS3i7GKrTQwihUG0VTTiRcf&#10;b8EJR3WQTVgAmpT3My6++ktMndWCisr+/kwFFbQv6Kvxk8TsCHJBL8suQLdjbVEHxp4wHTfe3oSJ&#10;s6OYMLcIP0wqxMTJTnz8jQfjTlyJa69dRiMQgTscx1VXk91qisbQGrzxjepKRsGP76f4kb+tBoy8&#10;OP70WjjcFgPXXLnDjqbiZwYwZJcWrFxjtJExyrK6kZRDAzGgDbfeWW/GqhTWrwthxD5ik+3Y5/BG&#10;1NWrATUVKI4/3cY6y/YidUQt3vpQ9cLiRT1kSgG2v0ovxBDzMz/9ErrYtoWFXnz+RRUOP1iMTXEl&#10;dti1CKdfUYSvFtT9pl31MMGIrmBZhR2Llgdw78OlGD5SswTUPaOuDbZlloNySoOQ1o3UDIJFGuU1&#10;pZxtU4/sbE3rkqFeQTkl6I3chFNP2opHHy3H6g39U4v0L2VMW6FFOwhqrE+tvNBkaoG2zqUJqiyS&#10;A4EkeTzbUcYsSpBTk/4i3/r+y99k/gQ+dYBoWakpjkHILrrSbjzxjEa1rc2Hx51ciN5e+QgyeA7M&#10;mNCFnJRFdM+bkJpDPSSgJ6dvxpFHVkTefa7kkD5V/SP8vwp5A965NTe3DekZdgrYZuNaam7SXePr&#10;KChqY8slfvWFZrIhuYWbcOiha9Eifeav1tI4DQpQKWj1IhIkIwD63frUzhdRWJs76vKZWp+bvQR7&#10;jV2Ij74uht9t3ewlE9RUgRCBUN3MYT4XMnP69KvYhBiLQEDfvej1dWDCxNW47upF2H+39RiQIjeC&#10;jEUL1ZMbCQJb6Uo0IiVVB2HrlLwtZLpb6CJXkj00INWsOtlE934RDj54AZ57ajY2rutCQETNSLaA&#10;vtv0702dV4ab71yGPQ/agEzzno3ITF+AK69ago+/X4UKsskeKpAjEDe6ZLJsAJV/ECc0AlrdFMax&#10;J1ChU5zIzAXz4kM+Xc/cXD/SR5K9DlXdd+HxJ8WerL6wuXPdGDSkheygAw+/KqUsYezCu19EkJlX&#10;j5z8Znz5g7oN5H7pOeC9TwiAOToqMYDvfxZIaW2tE/feHWK9dCF/hzYs36i0GERYeMsN95MxsX52&#10;3q0eW0r1TC/s/hCZaoLPBLH30RWo7RTLVFtZ4GBFF7SKI+SNwuvyYsmGAtz5xFQccKjY2mRkJq3B&#10;yIErcd45C/H6u/NQ2yID82tQF1+7w405Swtx822zMGiggFLusaZBVZkNEHTwT5L5rEaKItm+dQKc&#10;j21IdqpDkcjwh+WsxOlHleLZp9agpLLZANIvgqgiGaLPa9onkJcNRqmhFGk81F0Rj9HAJGTYw8bl&#10;laTpsbAx4mT3oqb9zyhK1hl90RB8ZPzhKGMkyE/JKfDZFz3ISdMocwd2OGgV1lXLgKkeW1G9xYtD&#10;dtRAYwVdd/VdugjwTdhx9xW4efyay/pU9I/w/zJMWn573u67zm3KTO2kK6lBj3pa1mbk5G7Ajz/K&#10;F1LzN8Pr8eCKi7YSBMuRmVqEsy7cAoc2JaCwhOOtFJAGKnkPgmQGRub65E6fco1DFMeIUcQInvqI&#10;yj54JbJGleD085fhjpsXYXOxzXAJM4sgpgmjThP7maXVv6KeNiq5BFFTb4x4WqGF5OTnCdW49JJv&#10;cdABk6kY2j9O+a1jrEFGcjvSU3sIhu1mik1qJhUo3UdW6DbgbzGN5dhmeDH236sYd9xRhfmLytFh&#10;7+R7+sCCwUlCV1ARwB0PLMV++07A9sOmYpu8edhjxFrstt1q7LfTKlx20Qa89uZmfP3FZkz8sRCL&#10;lrVgwbIATjqNSpzGdxH8TKT7mpzDT/XjbetC0jYEupR2fPmdNIuKGm0z/etPPeeni7oFp5yv9pAm&#10;A9feKhdvFm6/uxZB427JLWV98GedK3XxTQL3hXj0WRkNddcmcOKxzcjKKcFjb/hobFiNISK9RsZZ&#10;jyX0wo8+hQYjaS2++cZ6pqY9hl13qcKgYQV468sW1LX7UbHFjXmTyvHDF+vxzWeb8fj4LThp3+U4&#10;eLs12H/EBuwwfCr2P/g9HD7mVVxw2Sf4eWoVGtriRor6QyzsQ/HmQnz2PVnamYux06j1yMvSyL9G&#10;g/mZSkOcvQkZeY10d+M0XJ00zqo7jfSr3NrVSPcvx9DB03HkUZ9g/P1zsHpdJzyWB22CRp61d6E1&#10;bUX9eawnbbdFl9YysdZSRZXfeDJkeZqkLhnVTjV+snCZIc1e8jGtmOTPGBmmp34dI5hsK7I/rfYI&#10;BDUyHEYgJoMUxKKV3Ri1o1hpL7LzluO7OTrmVRm0GU/m+ksq6d+WIEej0obRejFwYBNuuHWNrFxK&#10;n4r+Ef5fh12Grdpz+IA1FVprmJFbhTQzEbUMO4+ajZIiiYCYkAcNtcCRB+lUKrqDqdPwyON0LShU&#10;Wm4WiTXTINKtEED9EiwklKU1xtcAWAKvfSsQWIh9T61GJWVl/sIWnHjqZ3j7O+twJmlxLKEpFARB&#10;ypcZYKOsme/81Qy28dNMv+C3mBaXGzaizwDaO+KYPsOJP12zGjtu/xoG5n3IPM+hRIk5aIldKy1u&#10;E7S9UCoVTy6yOs21x1xyqhRMDGQ1snOX4fDRW3DBBZvxxkvNKNvkhqPTDmfAiaZuD8qrI6hmlpcs&#10;82LixGYajBZ881ULvv52C76bsBg/TVyFCVOWY86qItzz1FwMHPEatt19Crbdh/HACdjmkO+xzWGf&#10;Y8Qh32Kbfb7H4H2+wH7HLsUGM3XFg0S4HdGQGz2s/mdf78Uhh/yId17agi+/qcHoI76ne9cMO8mE&#10;+s7iiXaj7OrEl13osNtx10ObcNiYn/D5N9147vlNGHf0JLz1UQc6/BqvpssZJEDQiIXDXtaeHRsq&#10;fLjkojU45cQJ+OlHOx58vAhHHDkP0+e6mGQcLqbb0ujBghmF+Pa7hfjup9Us81ZM+KoVP3/two8/&#10;eAn2dO/USH1BQ0LOEOury4GJUzy44fpanE7XdOQ2mvQsIyV50qAFXUCd75HWxHpvM9unyXjlJrkJ&#10;EnR/zcj8RmSkLsGQwROw796f4/nnS7Bhgx9BDTUb86kXa0CNuSV4mT33JDgCqn4B0ugbDaj6bjWD&#10;wVSWQKzvFjG9AKNmQerfFRtb8ORL09HcKYOsdhGDlBFWunyO1wSi0RCfYBbCfat7NpS6cOhRcntL&#10;zIbDz7xUz7oQoNKjIFt84H4CX/oyehG1SM/UFJ1apKaW4KgjSzdPn57YsU81/wj/f4Xdd/503JCB&#10;JUjPbaU1okucqb6yFThuzArYzLwwsaBubFzvxfYjNP1gK632Kvz0YbVkjkLvIAj2jTj+EiQMBCkB&#10;lsEqCg3D29/SJc2ei71OK0FFr34AZi7oxrC9J5I1aZMAPRlCVLt4UMi0ZX2UwquRYf0nMQwSTLWD&#10;sNhlROc+hKnUWmRuRg+lDORE9GVbu1qwdGkr3aJ6XHQB3YtdtL2Sprp8xjiJrGI9klM0QihL3Y1U&#10;uoiZWT3IzNbeeXKvBJpbeM9ibLftBOyy64c48OAfMO6EyfjzLSvofjZjydpmuMxkWat8fyvYPEEy&#10;KDea7B602J2ot/WiqrsH5c5O1HR3oqGlG+VtPajrdiGgEVSCrCbZxkIsZ7wbwbATxZs8mDnFjakz&#10;e7C5SANHql8X66Wauq2VMGTOUTLjgOq0F6G4Bys39ODbnz2YPs2J2mo369VPhuKgopJd+xyI+7Wt&#10;GRmh3sG0vL4olizy4cfJMUycF0Rzt9U+hFY1438b1C5NjhjWrrFhzkwHXnyu0nQRHHX0RGy34zcY&#10;MFByo6kvYqfanzGI9OwEQa/XAr+MCgKd2J2YnkZMpzDSOAyfSJa3FLfeWoMvP+9BIelqG9vVeqMA&#10;LIBEyE8AohtrRM5aIxzTXEVZT2ZcttJElsRMZDfgpWeZhr4T/XQMhORL5WyjB/vSm9W47E/fYsqc&#10;Uvho6ANad0zDbFYHmcEP3qjRXxlfbeqghQB8Xj0Fp54j8BO4F+CS64rg0bb5ZmAvhh8m2jEgW9N3&#10;Klh+An8u6yODnsfBy/DQQzP361PJP8L/n+H22z/IG7X9qq9TkupjqRm0vhnVtLZyM1bi5j8VIhSU&#10;ghOcaO2++KobAwZpbl4l9t9mAhZMMx2CFKwAhagfAGVhxfj4KYmibER9XtRV1uHhFxqQnL8aB59V&#10;gXKbXBCNpgLX3Lca2w75GJN+VD+JZEquCEGQwGetPfHxu5eyR5Ej6/TJ5TZbj1M9NSdRchlkWpqz&#10;ZXr4pSBK2cqTup7XV1Vh8spV+HTSBtxydyX22bsEI4eVYPjACmSlqf9QTEPCq34busXa5UPL8mil&#10;tXwsSYfNJ8lllpJupku5xuwOfOSRs3HO2ZPpgn+FSy78BNde9SOefWQGPn1rGV3FLWSklZi3aDMW&#10;LlqHRXPXYt60DZgyYRXZ4lLMmrwQVesKYO/WZgIEfFEodcyHtY5ZrKIcUT99fOkXg0plShZlGWOd&#10;/BICdZ/1pc0huqWDZnaHTkDTCXvuX1x41kWEtUDmF/WTA4UqWHdVNFy8xxNBTcNWLFu+Ht/9sAaf&#10;/LQSXy9chKmLl2Ph1DVYsKAYP88qxIQfNuPzj1fi5dcX4fZ7puOyy7/D1SzzpRd/jlPO/hoHHDoD&#10;+TkLkG7qUEAnxi2PQqs86Maag8vJslP5W/IKXtOSS22WUYYcguCIbdoxamQVzj6nFG98UIKvJq/E&#10;ojVb0GjTBhgybJJDjZ6pgCwPL5kZJ36xX4KYyt4HdFEKRJRGV56CYErRbGnG+jJMUEsVFTW/z3gQ&#10;2hQEmLGoASeerkGvBbjjgRW8oi4EVp3ui2lFkZ7nBd3MaDY50NmrEZ0vHcLd95YiPVUDipUYfUIN&#10;qu00MmZE2IGCjR3YffcZyEipRHpGN70P6lhmGQ1zFW4av+E93vTHqO8/Mxy563edw9MdZEC9dBNX&#10;Ip3uYXZyNd56WYKn7aC2Sr7w3hulyEqVC9OEgw5djpKt6vdwIuxrQ9itEWLNhHMTevifhIcyok7k&#10;z37chEOOLaLVq8bokwvJGORCUKB4d/FGBwaMKMSuh2/GlkYKJq9pDW8iRNG3ZB1BuTU+/kIE8NNi&#10;BxLaBbqRrksvBZEiLqpJwdfmDZqdJ2fHKAr//1vB6/KjsboNmzfW4ZtJhbj7wYm4+qafcMmVy7H7&#10;3kuRmqEpN1JS9U8J/DSnTGuRBZYaDNHuOXKZdY+mzPRHTfmYT0X/GTkDf8LY4+fh5rtm4457v8Ur&#10;r0/FgkUFKCmpRV1tK3p7HAgGCEzqszK5sv414bdfVTR9MhpGbUL/FYW+779cUodD/39/K+iqqVWm&#10;F+H7Q/DTPW5vs6O0pBGbCiow+eeFeP2FT/HI05NxyS2rscehc8mgNSVFR5EKJDQdSUZDZRZrE+uR&#10;8RCo0XCYelNUfelvfTYbl+/oA9/H3ddPwr03fYeXnpiOBTMrsaWoFy1NXoQ0JcUE5c8KuiL+Lzug&#10;5tSnuvXk2QreDJPrAyX9ps3ctF5d8iXwkkE1E5k1osurYm5h1rnmtuq/NnsA9z9chEOPW4qBo1YT&#10;rLfg3Bs3wckXKw1NhdHKnmjUZeTSzGYXiRQeRupouOx4/Lk6pOepP7kWu+1ZjpUFmurUzudr0NPh&#10;wEknqvzFZj5mWn4HUtOaMXxQMY3n0nf6VPCP8M8Md108/5qdhm+JJqV0IS2rlu6wLFkhtt9mBaZN&#10;E8hpH7huRAhKt94gwdco1nocduhqVNWIaWi9cDddKwIVUS9ERqgVIMbjIEPRNJeHXnJQidZh5yMK&#10;sGyrGXI1EivyOOY0Mq28SbjjsY19mEVWRPfETqCyebWShMKrXUAiYn0SZl6hq2PcYKGseY/UQbZe&#10;n7pgzLQV9SJNeo0KMNXZ/1uXXXkRE0iQWQJlNRGs2uihixvC7KVhTFsYxbRFMUyb7cSUGb2YNK0b&#10;EyZ14cefOzFpag+mznBi+mwPZi8IYv6iKGYt9WDOajsWrPeikgROPU7Sz78IytI/NYhLqg70+RuY&#10;/Bv50vzHqvogVq5yYOkSF+bP8WPB3Bjmzopi5lQfpk12YPJEG36c2IEJk7tM/aieps92YO58L+Yu&#10;9GMh63HFmhjWFxBwGvnO/1Ih/UEQJuPI9ujv9DX51EwCGTaZRyvXukvJmFv0D6P+plTwTg1c8G7e&#10;HOLNWqquH2Us5fZKtrSszeaM4/JrV2HvQ77B9JVenHIVZTt9Iy69fkVfFpkGvQr1dxsvR5O9/cyD&#10;x0F7Kw/IjU8+r0Famlxb6suOqzB/qZ4S8DYZA3fn9dKXBUjK1k7pZMapncjIqMSuu8ya2ad+f4R/&#10;hbDtdusvy8pen0hJa0NKTgvS88VylmO3nZZi5Qq5lgQ6Mi57TwxXXyUWpD60croNpahtlsUmQHkY&#10;fYQhs1qCz0jWtYSOX97+ugvJA9ZjwB5lOPeWhfjiJ1pZs8wOuOlhupf50zBy38koqhDrlMQC335b&#10;gHvpUir1iLYW18oDuTFGoGWiJegRCieFkgAosdaIsr4b6TefjEZtyAo0S5/utBLQwTkC1ESEwB3X&#10;8Y8CQimbolUeCxzlmitPuqb8Sv30qah0pX36/OvflI6f3zx8UvPdVH+8LhrHpPT1nxf0cqtWrfwz&#10;P30gYvr59TO/m00hjCstGNe9KqeeswaerKh66od5Rd3XH3X/b6N+1/0CFS0z087Z5Gw0ZpoFYI5l&#10;NfdpcjkNqPr5TDp9Zk1tqzzy08quTF0/g2bq/BJiQUyPsVxe9fFRRiKa3GwqnWmbrGilTgTPvCFW&#10;/y0uuXEWSxDHmdeuRFLaSjzw+EIrQQlaQm3nZp0w70pCO2pHtMTPgS8mtGP4tguRQtd/++Hr8OWX&#10;rbxX7K/TTIt5/tkW5GovQvU3Z9YjNd1r2N/Bh2zyXntt8fF9qvdH+FcJJ5xSWDh4cD2FQKNzNcjI&#10;a6aAbMLY0UuwtUxAIGVwoqM9gHHHiSWK2q/FmResRZu6OyQhIQ1RUvkFVPJVjKgm8MZnvDdzBfY/&#10;qQmzizx46Lk5ePaxSQj5AnjzOwKgVnoMnI93vtAEViusWeXGYWO/xaZqKaKT4kg3RMkpWZ0jK9Cl&#10;IIsbaNahOQeCQm4wj7/ofysS7Ig4suJRKVvEAkBdj2urFxOpJFoZoNUNZrG7VjrQysfb+L2VRaGy&#10;6nkqkyy81depN/dH9SnpU/PJqGDqN4qyLuJO5tlFXaR7HuY7yKLlPpky/NNCfyX+2j76z5p+xL9V&#10;XzIqbEPTxUAgtLaxkiF082eWSZtDEATiNIpxto3aQXVgdouJk4fFWM/8VDTbw6t++Bkzyx7pTcS7&#10;eE8Pn9eAjDYdYJ0KoBjUfto6LGa6NKy/TZTR+oUZKlgLEjWIoe/yOMyUKr5L8iKvISKg5W8yR85u&#10;miWJMd9ZVuPAjvvOR2peAe56toCSE8aJF85HxuAVWLxG8xaZkNoyprJS1iRuOkMm1sL8NmHuvCps&#10;t5u6AiqRm7kOn72jUUMZykrWWy8+eL8BeTnaiLcR6dndSNY0rLR27LDDZt9VV206q0/l/gj/SmHK&#10;lIadxh65oSg7V1NGupGWZ0NKWhWS6e6efuIG2M0qDlm4HhSXO3HwGPUHyR1ei+tvqoDLbFXeSEHh&#10;jZJBAWafsL79NV2AnCnY79RNqKAQ6s6Ksjb4fT68O5Guwba0lIPW40/jGzRtyyiUJxjHxTcsxtiz&#10;JqC6PQZ6LHjqlcV0uwqNfNa19MAWkOOrIBXme2X5f1EQBskx/xZwKorhaJBQyqKoPdvCAmvdpuv8&#10;XdEwNEVqlECL/5t+TZ0T9duoQUBF851RWKqyS2fMMRB9c9BMnhgNMWU0+fqnhb5K+SWagpKFabcX&#10;FcD6W0v8NDaj6jGRj/0yDsBP9T4oqq/2t3WiejKx77u69qxrBFkah5hh2wJTAStBkQCrQa1+oFP2&#10;+CjbVXzQAmPTyDJuBon4Tv7dZU+YcQjrcHcKlUCbt1oz+eR5WGH+qiZcfutCjDl5Dt5+d4259pnk&#10;MZsyN7AYf3p4IVo8Cex+8Pe48b4aebnm/cZSKV96JdPWkZZaS75xY8BsHGwN8pTRkFNmzVxYbRtG&#10;t39WD4YOnkfmt5UA24K0jC6kZ9iQnbfAeejYT07tU7c/wr9iuOqq5TvstvuckswcbVLaiuTMdqTr&#10;jIakQlx20SZ43FIQCZwNBSUdOOhA7bq7GWlpG3Hx9cvgilosIR7WsqMwOpt9KCjuwE2PkFnmrsKB&#10;pxWiTKfTGDWywpsTKIzbzUfS0EKcelkNXHRNNclabmMV5fjAE2bigIMX4OI/1yFl8It4++1N5rmX&#10;31qBcedOxxdTW1Hb6eYz6qgmK6DAWvMF9clIaTbM8TffdV3KImHXhGFtaGBG/Axj8VMBWA6t4xUb&#10;ZNQdplO8LxrG8pu/f7lmfDS9Wf9Ia6XY6hKwmIrV+yTH7Z8ZWGiTv/5oAZ5YlGW5+qO6GPibiWSD&#10;pjJ5+beP6m/+9rfq479G+ZAEkv4G0HeBm0njr6JeqSWFZpkimRUf0ZQoDYd009Lcdu9mjNptDT75&#10;XKyLgdYsLnZt/WVGcKtqO7FkTR2uuHEhUredQQ9kAs6+dJH5/a0PtcHGUiQPq8Bux03A5XdsxcW3&#10;VOLV7zpxw93V+IQAqfLKKEaJ/lHDXP1YvbIbe+4qz0e7zGzGfXeVIRxS2TSP2Y5Vi7WlnKb+aENf&#10;AmRWAzIza7DtyHIcNHrqHX1q9kf4Vw5PP7f0yjFHbUByejWpuwPJyU7kZLXxcy7uJ0ML+KUcsrAu&#10;rFndi5130eigpo9sxtU3NMJlzmeQ+5hATYUDF139FXJ3+okMsBj7n1CN6m7LthsqRmB55UsKylAC&#10;6fBNOPWKzfCTdsiqb2qw4bnPuvDgq36ce14j9j56Ns67ZQZau6SowNKNPcgYOQkpedNw53ObTI8b&#10;4cawFrlzMY0eG1BT/x9Vh39HomI2AiX1D8V+YTE6mDyma8blo+Kr/0uTbRVF6/qp4d+LhqUoCuYU&#10;pbJaEWPFEP8V2OqXf14QTOj9/VHtIADsB8G+SNA29MfQZV5i8f4i/jaJv1UX/yXqxt8XzBECrC2B&#10;TjQahHbUCQs0Gd7+pBJDt/8GA0Ysxoidf8bCJcY1QZyU0+P2Y94yF264qwL7j/4M73yzAXXE0SMv&#10;2oykwUtw/pUlwl3MXVGD7faZjvQdCE5jluCU6+pwzPltyN11BZJSZ+DgoybAaVd+Cd197n/xFheO&#10;OkRdP5rmU4xrrl4Nv1dsVt02Nmze6MHB+2k36vVIz6PLm9OB5LQu5OVvximnLlv1yfeJkX0q9kf4&#10;Vw7ApIz7Hih5a/c9KDTJNUjNIgvMqiGNr0Na8iI8+XiR2S1IZ5yKDS5a6sDI7XTIcxvjJtxxbyF8&#10;mntGQdNyoa31Ltz5dDOG77EIg3edhI2lYoAKUrgQrh3fi6RhW8gCN+Cc65cafQoEgUtumE2hnYhR&#10;h2/A+ZeuxyPvFqFO7zXBjtIWO3Y+ks9lrcSFdxSAHpHRyyglPEIaGCHgaV5YSLvYmHcRkqiEOrxa&#10;fVWaDCEGYh2CxCcJXiYKmIWiv8EE8xNv+3vR7A7T959UWFG8L8oE9Km+SkGhmOA/L/w1ACov/VFg&#10;aH23tjsjuzEGQ/2Bv436vf8e/t5X/r8XrbT15bfRArbfBvJwM7l41ixtGroYNc06shVo6QzhkDHv&#10;47EXCrFwdQz7HvctTr30a7jNztv0Jt6aiG32+Jxsbyl22nc5yts0KzKBk6+nfOYtxLmXFiPAttVk&#10;mY+nhDB4/2YMG1OGbQ4v4u+zkJw/h2xxGQ497md4XP35i6Gg1IUDD9Bor3Z42YAr7yiEyy32KWZo&#10;Q10tcNQYTfjWVJp6pORUIyOnHJkZtdhvv40b3v/2/aF96vVH+HcJl166/N2ddylBWlYZAbCWbm4z&#10;UpMqkZ89A2+/2maWoVquUgALFrVjl+21sqIcyUkrcNUti9HFn7RNqKbE6K4lm1txwdU/4aprf0Bp&#10;ucuIVnFtAKMOKEHKSLrIeXPxwMs6/5XQRB/m3CtqCcBTcPI11Vi6oRH7nvYJLr1/BXpdcrNbsaW1&#10;DdsevhJJ+Wtxxfgqs9ZVAiuAi1A5xcPUKe5nWl22X5DTBPUTRQnedHIYpZT6XblUd7kQj0Bgyb7B&#10;hH4w+7uRWm5GpE20HpeXZzCWn4Rb8z69958XVFF6//8qWsGCbhkKDTYItH8bNeij3zT3U59/VQ//&#10;i9jvWv9qXQS4uq48/Ro+mLQaY06bT8O6BC+9WQ+n5t8xvP9eAY485m3Y+v6eTWB6f04LmrqsfJdW&#10;dWDcpdX0Npqw66H1qOuW8x3BqZctQlLuYlxw1WbKRATecABX3VVEF5jAt5P6n3/EvocvwLc/t+OW&#10;Zwtw5S3zDbArrF3nxkGHqc9PW6Utw1VXbkaTQ/sJCvzCqKsBxh2j/vAipGrSd0Yj0nPLkT9gA0aM&#10;mLvq4os/H9KnUn+Ef7dwwsmL3h04sAa5WSEywFpkkQVqr71hAxfhjdeq6KpI8NRXY8fiua3YbaSs&#10;oBaxN+G8axejsUcs0YeYzlKgsHhJ/r7+YguuunoxrrltFfY5khY1dx6SBmzE0L1LsaxE4KZ+Hzcm&#10;rwphpyPm4qqHtWcccO2jASSlrMRrLxWZv4ubndjuCLoseasJuDWmM16dNjroXGOScm1jRCC3PYbH&#10;H5yJh8ZPZR5L4HJKCftBz1I9/SXI/Esll9Jav/3eYI0Oa/qG3mGxTov+MBXFfnfQokP/pPDXAPhX&#10;QT//JR71hd8+938a+hnm33zBL2Haugrc9WIpjjtzKSoJbhrJbWzx4bijfsSU6T2o7XXg/heW4+hL&#10;ujDssGKccuZcFKzScanA6bcT1AYWYY+xpWjoVjtEcfa5BQTFDTj3Wuuc5sUrbMgfPpf3VSBj94W4&#10;6ZnNaG63Bmdue6YEc1dKboF1q1dh9P7q4tGE+HJccU0pesymL/IqomisdOLcU63J4WlpXqRk2JCi&#10;db6ptRg2dPqG00//cnifKv0R/l3DUcfOfmvIsJXIzPQiPd3z/7X3HgBSFtnacE/PTPdkGIY4Q84g&#10;QQQVDGDAgDljzmERMKDoml3TGlEUFZSg5JzTRIbJick555xzT0/P852n3p5V99v/ft57vf+9d/c9&#10;UNPpDVX11nnqOVWnTgkIcvarBh7uMVj7fYGoOU0BNhgrzvo3Ys7EPcIUGVU6XRhfGKqb2VNKg+nV&#10;BrMp5RXd0puH4Z6bd+DSa7bKcYdxIrhOmc3ciLxZTNiowipsOJmCbUE5KCoXM/r1dhhcQzFj3jE0&#10;ttiQX9aEUXODYBgUgQeerlCTH/1CHtctZq61T8DZ1oWCvCose2EvvMYdxLTFGXji1SocPpmH7IIa&#10;pZIUxQTpiybX6Rb61iEg1iZ5UbPSvLjSXaoY3WTkgx3fKJz7IABrPoi/TvKfJmP/NKrSfTLMX2X2&#10;DxK5umSHIM4xRk4Y2M1vKYdyLmatME/Mu/K548QMRym141TmWB5VJvnDVxZMWDxnX3kEj2X30m0T&#10;XkWKK7/QMV0TVpCUi+Buvxxvp3FsMsZO1qZ6NlWdPTibWI83PirFylfSkF/Jb6XLoa8nx11Fmjps&#10;eOrpYJSUc2S3C0VlpfCPy8f+s3WYc+VmfLLGH3GJHTj/SjFN3bfgljvj0FABPLBMOsXB/pg0PxWV&#10;lTSmu3HNvfECdjG48LqziErJU2H+p886hQlTg7E7gLO72jP/cm0cNu/LYNZxOKwMk89jRHIuD83F&#10;E4/Fo7WNY9/ZktqRW9CNa6+jT2w0HDlG7pkHR7cymMw1GD4srM5g2DvArkK6/G+XidP3r/UamCgs&#10;sB6OztVaDEFjNry8T+GLzxmyiUpAoLMiJqge82ZzB342nCDcdHMk0tReCNLIe6tEKQiWVB7tpZ8v&#10;8R0nV2ggHghowIhpuzFg7H4Mn7oTUy/ejInzIsRUCcG4WcEorG5BUXUTxlxIV4Zo3L8yRwCoGweP&#10;ZON4QA2auFBWiSi6ACAlpwpwmxwugBkP7ylH8cSfDuKuh7bhmdXHEBBRa1fxLgG7JsE5MfyEqXHi&#10;ghMk2rig5NRKHz/JLZmvAFof3WSIJ5Lo9qiiA6svWD5eT2BGQIRui8QSYiANSg1w/mCR6xNsbfak&#10;Nm9i4sQO60Alua8CYoElDhMIQjFxYkjVv3QazL8y1QlkLJh8p00ayWkqEWY5mSTfczc01gWL+xum&#10;yzqwjw/K0YRYQi0/fbspBpcsDobPhEAYhu4U9n8a190XjxI1TCH3p9OxXKu1xYLHHtuHshIBb5W/&#10;HgQkd2Hk7J/x+gfaTnXyA5atzoXBJxojJkeq4BFPrhKrYsgZjL8oXQCQa0YsuOb+aBhcQuHm+w3u&#10;Xf4VIrP6MP+aeDz3trblZ1hUPVauOoqfdiezGrH9eCUGj90l7TcERgG4FctKUF/LZ0aH12qUFdRj&#10;yRIufwuAk1s2DNxy06VaPhdi2qxs/OnZ8nfsqqPLP4uMn7LpiwHecUL1q+Ek7M/BSXo8Q4MKKvDN&#10;NxnSbjkbR9PAguS4Zsw6nz6CXCOaj4WX5CM6njBXIvpRjp52upcITxFzlfCk4ECFWNfi0n22rgBG&#10;zwiYvKVRDYzG1Q+extJVFXAYHoVxc6ORX1+P/BpOgsg9fFJw1wtpclYv9h2tx6gJW3DjLfuxdm0S&#10;UlNq5H68ulWYaA+GzRQA9BDAXFEERmXPFbPq/mdPwGfcd3j8xTgUK/NY8sAdfuS/aLD86RdGYeGW&#10;oJrO0zHapoBRfrIDi4pfSIanAJBKT7XnyFcPuvo6BGI6pIaEQf3mun+QUHNVUiglt5cP/axTIZe8&#10;kURnZw5dsBwacDGxEBx+0CaMmD1tsZnkXv3Og6U8PJ8FkmfMzopLEtU9eT6PU+/5h/VoZ53qOqwb&#10;OUDeHthbjJtuz4fZLxZOE87CcUyhAGEwbngoRJ6HHEqRSzQ2WvDwU9tRUaa5utQ092H65YcxdNJx&#10;FLPPVdfuwer3pTMenIvRs6IRJazywRfFBB6ahvGX5qNBmllWSQOmX7oR8xZGYuPucrR0WLB2W5mA&#10;1lZceEMclq7Yg/uX7Ufg2UrVBX/6YyEGDt8FB0Mc3M0xePnFbHRZOMxD8GtHQQFw0xJ28FEwu+XA&#10;0TVZxdWkX+D48SW49e74t+wqo8s/m4wat/VrT49UuLhlgttsMryRwdAIs/MpMWnT0N3D7SLpFd+J&#10;7Kw2XMHdx1Tg0TJMnBSLkGBRMlEQm6Ua1q5KIVbtolSiHNQX6pRCwj7EpLdg2IRgGNwSYRp1Bl+d&#10;yMZbW5ulZw/D8PMjkNfQhPyqRozhZkbeibjn5TLk1XbikZfPwehzGJOnnMXDD8Tj0L5iRWooFcIw&#10;Bk+OEyaQiCdW5co36mYob+3DBYuS1EqVax4KF3YpJqOACNc1d3XaEBVXg2OhtWK2cf83bUJHE74T&#10;NBDzmFtwkgKS5WlXVQii3pP3dIPbIFK7uQ9Gq5qh/qNFcqz+aoCjwa5WqXZwYpYkcQLIIklNxKjv&#10;+bscR/ZKZCd+MSlQ5PfyosBMysgljvxNQQXHzPpFkIaltd9HywOPkTyo68u1OaPMr0Qa5NCZ10cK&#10;cIm5Sr+60efk/VFcdN1pnCsiCMsxrd14cPkGlGuhyLFua5Ww/TBMu6wIHTxE5cOKFz4Wy0DayUU3&#10;xCCn2ooHVudIp5gBp5GncPhEGgKiarD2pwQBQwK8dtqPO0vhOzoAV92Yjc+3h6G6x6JK+PoHHLph&#10;EivBPQGfflCJHulIepEkvxYjv6gdCxfx91ixgqrgYKyAs1MDTE6FGDsyGY8/Hv8Xu6ro8s8qY8dv&#10;WzPQKwOORm5mXqL2aqBvlJurP958PU6Bh+YnWIHqumbc+ygdQxkxpAHDBuVh3VqaykQlMXe5BI1L&#10;jDiARn1Vq0laRHV6sG5bDnzGb4XB/Xt8siMVK79uEzYYiRFz45BX14GC6gZMmL8PhlGhOG9xPi65&#10;Qe4z5CBufr4I2WVWtCt9lOvSj09At7quG77TBADNcbhvRYb8xqVOmhI/vlqYqlu83CsOr6+hUyuV&#10;pRMngzrhOzECHqOO4I5nziClyIYvNp7D2q2RCIwrRGm1mMicahY2qHSc2VeKTyZLVWMOyIxZZoER&#10;qRarWsanDvwDhXyNs7Ec8+Irx/36jW2OB9Lxg3FSuOqV9SGnKADhGzp6MxG0+kV+1GigCJkshy0I&#10;cvKs5Pv62h7ExJdh+/5U7D/GfYNVZavDedm/XZqXZGJx2S64pEaNrHbgjuf34OIHQ+T5SdsYWQDn&#10;0ZkwDDqCWTcFIT2nEa1yn7tW/IDSUrXOEnc8LSDpFoeJ8zOl3XBMmZDfhz+9L0BqDsDyd5IVJF92&#10;5wkxq09g2qLd2LMvDG1yf61k0tn20GG9EV3tnagp6UUTiyTf13RW48FHw+BijBCTtwm+QxKxaRNp&#10;JvPLjqsTycnNuOhiuTZdYYydYqFI23erF6bYjakTs/DAA6fftquILv/sMsZ3+9fenlFwMTcKAFbB&#10;0ZmO0gXyOQirXsxDSxsBhIrfDna8q17Kgba/SCoGDwrFG2/noqGNrY9MSwDBIkyDYWO40z4XwisA&#10;AoKjGvHUc6F4bNlPuPAmURTvKIy++ByKGm0CgI2YsHCzKNAxjF+Qh5FTpXEOOos7VzUqCKLLcS83&#10;orFqIFdd34VRsyUPHmfEnOaWklRyDYiefFN6dWG2Bs8KXHnnGdS3UuF7cOqslM/bX9hJGIxDTwiT&#10;6MC3e5MwYPKn8Bp9BAuXnERxJRfMC8SoiZLfQIBgBSOZ8P427NrXi0VXJuOF18IVpPzRoiZbhLWq&#10;RCrKz0RlyRsjG3NMk/6IWkh4AUKhxozATdOegMlJgB7pKLoZf1FyyJJ0W1vkbGFBUpdd0pF09gjQ&#10;y/fr1qdhzEQxA12O4opbo+QblpUQy85L6t/GQKwCtOrZSh1r2ZAkZ9usaOu04KlVuxBV3I1VH2fC&#10;PPQwnIdIpzoyAwbfE7jkimPYdaoT964OQJk8ZwLvFfcGyPONxYTLk6Vo7FA4sABc+/BpDJp2BJGZ&#10;3dj0cwAW3fANPvqxAnkqqC9rvlsFW2A0FxU4lmMf3MhIAXojzkUXYPHlGTCrEF45mDrmNI4fljbY&#10;R1cteiDUIzy8DnNmM/xZIozmOukoy2DkWnlTLvzGRXGW+T27aujyryJzZp38arB3CkzOdXBmLEEn&#10;AQsBQqPjaTzySDTq6sjy2ERFebo68PU6bmO4WxoRxwZP4cGHk1DOjbJ4VJf0zNwMQ3ro3o4OeS8m&#10;mo0wJgxGFLm1pRP7j3dh7NxAOA9dj4jkKjFVOzBi3lEYhofhgZe68OUPRXD0OQH38WHYeqReziTv&#10;kV68RxRe8KBKGOAweuoPyMRV99aiRCMWqO/uw9WPCLgOElNdQPDyJSFoaJI8iBI3dbTgxbcz4TFF&#10;TLUBZ/DMSykKum5bLseakuHmewDJBYwCog3xc/w+JrITew41KgXUDCtg09Z6+PgxluJ3uPWRk+hS&#10;LPkPFgXAkjge+Tfhff7+XuRDhGDybAY06FBkj7ugdfV2oqm3CWWCi43y+Ggut6IKrXLZd94LwU9b&#10;Y9QVToc3wW8Ko5yk4dr7yJC6hNy1CKQ0C78j+MmzpKixUXm23V2Ce8wbgVKgq92GZU/tQkFlvZzZ&#10;jk++SsJAPwHU4QIwk1Lg4HEaI2dnYP7SCFSr1RbXLMYVAAA4XUlEQVQWXP+QdERukZggnZ1F2gfL&#10;dTahAYOnrsWarXlol2IFnspDQRGXMlKEJXIctNcCm6VV2lU7rB0C0p2c7uJubp04vD8DMycfh6Ny&#10;4s/HrDnxSE1gp9Ak4M+oL5ViRhdjymQ+uxRp411woKuLZw4czJkYNSEWDz2TqDO/f1WZO3vfV0O8&#10;c9VuXQ6OdTC7cb8DBsYMwS03H0ZasqZsViu3V6zHjgO5GDmSDtMMhR6P2TMPISSEDY5iQXd3PXql&#10;h+5T0XZFA4WBUA016UNybg1efjsUb/5lH954JwHGEWEw+CThoZfqUd9lwQ33JcLgfFhA7ByqBPfY&#10;0PvY+/dZNQCcliRA14ypc2tx/W17cP+zB3HdYwKqo+Q6A4UdDvkJ732qBVuw2cg8mO8u7I7txPAp&#10;p7HqzVQFJ8+8nyX3KcLAiWFIKauQnGvM6PjZLgwbfwgG17247LbDKBDd3XU8B0P9PsOseafw+fpy&#10;5Fd3KTb2R4utlyGmWlFeW4PIpELEZbYgMbcXwXEN2Hk8Bd9sDsOHn5zGNz8mwT+8HTnl/UYvQUJe&#10;WE8CYByJuOepYHy3lbv6aRJ4thljRn+KQwfoo2kRBg7MWCTP2SMZVz+UL9+RKXKpH1AiuBOWWC3m&#10;ZzxaGvmNABD3e+GeycIw6ajT1dGLFU/sRqHaJ5UTDJ3YuicHgyYJCA6LhuuYMjFjkzH1+iBUtWmT&#10;IB99VyQMPQquwgI3b0zC8RN5WHL3bnzwXQY65PnayOjUuCVbHDse6V0Z8owWv7Udls5SyV+D3IkR&#10;s4E33krDEBeavMLmxKy97a5EZBZrebH00DXGIoCfBV+/fdJeM1QH72SqgJsnw2jF4fyZeXj8yXP6&#10;mN+/ulx+sf/Xw7zL4ORcCidzHIzOaXB2EjPBcBJz5hzEaX9NaTSzBQgNqcZFF2qe9ZwgGTt+O77/&#10;OQ6t0lvTp9DKcFIq/ApPI12gKSWvKooIB/Dl6w4r9u4owKyFAlpDj+LCxQGoqm9GVLoFvufFC4OI&#10;xacbuLsbgYzjcY3yezuGnCemrnck7n+pFK/+VVjfAOnZBybAa2ImHvtzFtbvDxSFaxKFFTwgc7CJ&#10;Cd/Yg7fXxeGqm3YjMalBYcXTb4u5bMoQAAxBalmt3KcP4bHF8J2xF2PmB+G5D/LVpkdLn43GrhMV&#10;+HFbNMoqNCBn1OwetTzvjxPF4DSChXABn9sfDobPyDB4+eTD5BWNCy4PxTufR+D9L47hqhtC4DLw&#10;BCbNjsHrnyajspm1xIuI8vdplHzpIxkYNf4oXn//DF7/5AQmz9yOu+8KRDdDvAiAlMmhs7n6wTUC&#10;Vz7Cja2sSMmtwvNvB+DSG05i6gU/47NPw9FcxzFSSb30G+SYJIGyB21dfXhm2UbkadO5GgCLHAzN&#10;wfhZnBCJEFM4CjOuCkF1o/RkksXmjj68+k4G5s4LwsJLd+DlV8Jw+mypaib0H7TZSuReDdJ+eB/O&#10;xgvrZLQLaT42tiGbtmY4prgMS1ccg4uZyzer4OEWihfeFFO7mbCoSacQzE8/SsUwn8PSUaer9fAO&#10;xio4mlNhdDiFBXNy8NbqrHftKqDLv7rcfPuZL3xHZcBoBJyd2wQIi2Eyc1PyMEybEoSje6hY0jsr&#10;BStDflEN7lspJpS7JEOONMIIvLg6EcXCXhTjo0YrAORHeSM9eK+lFz22bmFP9fI92VkPSoQ8bgls&#10;xM137Mf77wciMK4alz3AZXWxmDz/GDJIRwQ0OWNZXduLUTOk93aLw5Nv56K43ibmVDgcBkTDzScc&#10;W7Zp5qrwM7QJkxDDDVklXVj2RBAeX7UTSRmaAhHsnn+T5nIEhkw5iPSKGsmJDet/DMPK1XtQ1EAW&#10;YsPZ4ApMnrgLG36iKUVhbLk+tAr7sxuIf6j0ialpFRCwiMlaLkV5cEWmgF8APIaels5Acy9iPRS1&#10;deHWFcKUXYKkLs7g3meilcuJ2o/T2ixg0oPkPDnm3lCMGLcXUxZ8jZc+OIF6NZTKstWgpgq4aIF0&#10;YqYYLH6QJnAf0go6MWLaTpiHb8COk9rMLVmZtYfLxsT0tNLfkDPpVjQJAD767B6kl2qdIocqezlu&#10;KXL2XDMmXs+Z3QDMujwZVZXyvSJ29XKXFpTU9KG0Wtu4lF/3WoX9WeSTtBH6grb2cCyyT83IW3ta&#10;BRiFQTIQbk87/I/n4dKr+kP552L0KH9s2JajmKvmAtSJytZqvPRSGsyGaLgYCuHinA8nlzI4m6wC&#10;hi244eo8fPNluW726vJbmTMn/TGzS2yi2dwER6cGtYm3q5sWIGHogDB8/tdKtHYSuDj4Vo866Z3X&#10;fNGIQcMZYUMAxWEfLr02EoFhBCwKFVIU19qIvi77DB5nW7n5EceAbIQRDur3oaO7DyUlFnyzJRYX&#10;L9ktSnhMFGgX7nsxRvgK6YUVFa02+JwngOsVhQef05bTfbslA2af0zAOiMG0S2KRVa6NXzH8P/Gg&#10;saEPOZk02ij0odNA8k9vpIs5lgBvYUl5hRxtp2MJEJQGfLa5Gh+tLcWx0xZs2lWPjYey0SZ5tjHI&#10;ar81/zfhhITSboX3amyQH8nmRIHVfdkZ/DoRJ5jk7W8S1/6p4KKayfjD3mI4Dz0DN98QyQeVW65H&#10;NxbJa0SOFX7TIuA0qFgY8U5s2JqtXYMO5GpiyIbEYmDZ6g7c/UAqVr5RJ+VqEtOX12lHnRC3iy6K&#10;FwCMw7X30QQGNu2uw5i5e/D9oSopgsAcJ7MsUit0f5HScTJCW5nbh/pOGx5d+RNSi9mpSGHVRAkd&#10;uPlM+xBXbMO1d4Ri3sW7UEerlG1BrANt4kITVhNjDXI0obdbTN1eq4BhT7+7o9SDWAvKr7QDDV0W&#10;fPB+LTzdNf89hrK66ooknI3ihA/Xq/O6nUjP6sT1d3K/l13C9FLh6lwjnbpYNs6FcHNLwtSJKeHv&#10;r7Y8YG/yuujyW5l40e0jh4+MT3d1LRWTIUmAMFs1HgdDgZjGQXjq2WSUlFLBNHOWyrRpTzWmzQuH&#10;wSlUGl4SfIYG4ZPPS1DNaAqoFsCrgbWrUQCQu8EJCHIrRF6CIKBWDXDGUkMBflVZW4cDx6pw18oS&#10;jLtsP3afzERZaQdCEm3wmBotwBWEO5+ix38fGpp7cOVtCTAMkTT8DF58XxvkV5pFPxo6EPeLWvIl&#10;ZrH8fUJMMcOgRHiOPYLifAKgDTuOlWLw9GNw8juCpctycNktRzHvhr34Ync52sW8t1nacWT7OWzZ&#10;lIX9/g2ISG5CR3sXyks7kVLQCyGbSs0VBghDIoMhWDBsF6PM/C0wKDWfxSbe9Sd+sMgxAgQ25WYD&#10;/Lg3Cw4jQmEccVZYKDseDSPVahH5d/tDnBEXZR8SjWvuPYPmZrmo5JMl3nO8CbMXHsU1d8fhldez&#10;YRpEsAvC3StC0NXTiyZhjOdfIkzKORy3LitCWkkzRk47grk3nVEOP5qLkTBeMZm5AIUPzMZYi7YO&#10;VbX1Xb148oWdyC5nG5ADOFtML4Ae7gej1Xl+UTcO7i9Em3RcnLFW43ssp6oAmsV87uST8kzk9D4O&#10;l3TKb91d8qikvaBRfu1AZHIX7niofxOrRHi4nsWTD+WhqIBjz9xGqQadUiengpoxY/Z2OUY6N3Mu&#10;jO65cDQVqaDAgwbHY/6CkKjjx+/3tjd1XXT5x/LAypUjR004lejm1iyN5xxc3AUITVlwcuCC8nRc&#10;clE4khKpFdR0DjbXIbekEQ/clw5PZ1E0AUGjIRB33xOLc0lcisZGXymvbWLSiCKJklpFYawWizR0&#10;AQilF/LKN+qabNh1Cl6js6qRmFqNTz8OwvW3BCqQM7gdwflLIlCiWbTYIEqmArKOiIfP1OMIi+P5&#10;BCxhewJ6VEdeWWVDhPDy2LuiUMKu3CfsRGEhQVpA8flIGByPwHf6EeTUVcM/oRzmESdgGhGB9XvJ&#10;LAH/kCxMmC33M8di2oXH8formXjx2WBcef1+LLnvJPYG12qszw523B+ZnIm5YB4UONDVhuak/Ma8&#10;aLyKY14dwobapU9gyXux4WAOjKNCYBwdgg27NQDsF5bp1c+lroUdGkbkY8T5J1Faz1X+ViTkVsFv&#10;loCFKRAffKctzbj8VjGZXdMxakYUMotqUdPVgElXnobBJxIzbs/ENY/sFyZ5EmbfQLz6abGKAK1W&#10;9nRJUnuvaM+pV8xMzsGy7m+7PwBBUc1oaqUPpZxgf34koZ3CCOUMdW8CtnrLnyVxXbNVueYw3H2L&#10;1EmdgJ/UhNzU1snzaH4XilXQgx+30+FZ8q6c8aMwyvcM1n2dKzlglynPDTno6LJi7dpcDBvkrybm&#10;DO7n4GCmf2sdnJzKMNAnwHrDbUHBZ7KzB9ubuC66/Nvy0NPho+ddEp7hNTAKzs6pcDZXSWqGk7FF&#10;GmI+Rg8Pw44dmnLBxoCS1bAI4duyMReTJ5IJ0nSulkZZgo+/KEYj99agmWJrEQWnogv4WUXpGfNP&#10;Plut3A9EoICJppSYsJrhSnjoREtbG+LzqrFmVxJufPwkRk4/gbvuOYvYpGQxx6y4/J4TosAxwupy&#10;cOPDiWhSLKRbGGerXFNbuavW+Sr1FbB7K1NM6QQMHO+PwgIVHgQb96diwKiDWHDjWQGIDhQ192H0&#10;xWJym0Jx2zM0EzWFfujNPBgGRwo7C8eKVekoK+/A0TPlMA3/DgNHH8Su09pEBEGezI73Y240cKcJ&#10;SnONSTOfeVWVP6kLbirfRZon8v3+UgHpBDj6JuKv3zWiSFAnPqkUhVncshF4Y72Ud+RJYYCZGDr7&#10;CAprtdn4jfuTYHA5KMB4AJtPF0stAFfclSVsMRdDpgQjNa8Y1W0dmLpQQGVoCrxnR+O8RaFwGBYP&#10;45B0mIb546O1DGtGxCqVe8nzpekt1Ue3m24B7vViTnsM/AlzL96DHzemaWasgB6D13bK773cK8Ra&#10;K5golgLpPquel5Pfe7mniHRwKrAsgVOAzibH9lo5oaKVIbe4DjfezO1NheUaOWubipsXRyPpHNuD&#10;XFf59zWgUayMZx6Jkc55jxyTBmdTJRxc0mE0F8FsLsPwEWdbZ8zedqMc7GRv2rro8vvkgzV9I667&#10;MSDC0/NYr8EhC46u5cIIKwUEucl4FrwHBmPFigK0VHFsh8pNVbMgKQlYciMHqjlLlwwvr0j5nIOo&#10;CPbsVHoCE8/pFN3oFPOnV62uYBRhcqKubotYQb2wWKg8wiCtjESi6Q81iXdJyOjFtz/E4uCRs+rb&#10;Q2FlcPHdKb1/OByHHsKW/dqkgZUzwXYF1HZJ09xdlr8hyu8eBp+xB5ArwEohJG0IqMbnP1Vhw/f1&#10;ePbZcxg4To5zScKtj3PpHcWGFX8pEeYUDLcLkuEfzXJUo9nWgMvv5oL9EFwhrzXtdGLWhgh4c43r&#10;acCmwR3Tb6WHACKHWYQJfb1uHxbdvhcOIwthHJqLxTcHYtmKNVj+3Bbs3hikLvX2D8KMRp+QY1Iw&#10;ctZOVNZoY4eJ2Q24ZVkg7n0pEev3NOLRp09huJTDaVg+Rs7Zi8yCYtS32TDjcmHBbiG47qFMZEtf&#10;dttTwWpG3mFYFFxGH8W3u8jShK2TCcozojuKRTqt9VuE3T+4Fe99moGQ6FqU15DlC8sVxt1j7VLr&#10;pK1coSPPlia9opM0GNRwB+M4tpAnqq/5Fc12Wx/pfBvae9rx8SfpmDI5VtgcQ9dnYuCwg3j74yw0&#10;qLFEsj4CZScCjlbgynnJMBtCYDIlCejlSP3nwVE6bLNrHMaOP9C95KaUJfbmrIsu/zG54IKoe4aO&#10;ONFtdEmGI9cPu4hp4VIjjZP+glG49booRJ5RA0WqEXOCpKa+WY0Deg3kmIyYroYcTBp/AO+/F4NG&#10;Zc0RiIR59dVJ7y9sQVgPlcEif7oF9LptdGHhhIkwJFF2NbwkSqbOUUmbzCDRYzQUDtF/tj4Tl90U&#10;gQEjt2LanK8QGponCimgwoOIfVxSpzQRWPVGgXIB8ZmwC/ll1Wps7cNvCjH1On94j9uPkQMP4s5b&#10;gjDyPCmjKRF3PamFXKI8/7aUfUQkPOfEIiJRM9ctAnT3vyCm8YAsDJgQgqh0ArCYjmLWWoXVcGVG&#10;TpkVO442YvfxXuw61ovth+sRKgBCj6EeKUMvB9eIEcKKioqb8OZnotAj5P5D0/HFtwIO7cKEW62w&#10;tLCegbe+Fxbre0wAMgkLrwtDSwvrROPNhxJacMPjqfD23YIbluzEwsVVAtrhGHnBXiTlVKJWqmHG&#10;VeEwOEfixoe0XdRKm7twy9PCeAeL+eyWALfRW7B2sxaCXpnt3cLZBLUK8hvQ3Ma1yBTJvKp9ee7y&#10;3NT4pPygotPwRAIcsV+SrVtAVJ4vI9Nw3K+zr0n+sv7YwVkQHCb3v+McjA6Hpb1wW9ckXHt1BoLP&#10;0vWG9UmQrJU66MAXn5di9DAu0TwHR4diAb18OLjmwtEjB95eQbjiivCWV14vvM7ehHXR5T8ns+Y9&#10;N8NnaPQmT846mrJU0EgHcykcTGSDKRjhexrvv5+qLXJXzsdaLx0ZXYx77kkVE4UgyBUkJ3HZpYfx&#10;89ZcdHPXa9WwKwUEG8QcEgYhStItLMOqRgCpXPzL0SS+FwDj0i/l70Y6wBUDfaJU8pvSUrlrQyfi&#10;Uuqw7rs0HD2cq8xybWhKjlS+e90oKezErXcKuHgkYdCUA8ivbYV/eD5MQ8WM8hHW6hWNKy5NR4pY&#10;WdMXRQlQJuD2J2nu80LCHl+rE2CKhfesWMSo8UYCmJjVr4nZP1BAaWAogmK1ZSo08xlIgbn/cV8F&#10;HAZtkfuK2TpA6sO0DtffuUtMeLtDM/GZVWInh9sOSR37RsHZNxobt6uKtYMKD+jDo6vFBPbhdqSx&#10;ePnPJawJOdWGrQcrMXymgIjXCfhNOIjTQYW45yma7acxfFYwkgubUdzWhXFX+MPgmYVZV2YgVShg&#10;Vlkb7lseALeRpzBpfhGuuScWX34XJ+atdEI9BDdhdSyoXVgmxn7kFpuKP2uDhJI17Wkxqb9k4AKM&#10;HIGwdnL8V/hfb5MUVTN500o78PSKJPh406+UY8ih8POLx1//WoCqarJzlr1SLt2AyNg23HYbN/I6&#10;JCkNjOBsdmuAk7lE2mIqRvhl4KoFoWveeWfDVHvT1UWXP0YAg8P0edt+HuATDSfnKphdmuHgJErt&#10;2i3KXAazxyE8sPQYYsLIKKjSZFvSd7dbsO7HEMycI6Cj1mtGwMMchLtuPgX/U1yIz+PyxYQSJeZ6&#10;zx77udQb0TebvFfrcckq+BOT/EafPAYOUBMLPEeU6tcRTnhuL21KpbO8Ryc6BASff3Ef3Lx3iUko&#10;JtaAnfjwuwRsPVQHl1FiAvoJAxqWgOvujUFBuxXjLhew8jiHJY/kyPlURCuefaUWBu8z8Jl5Bgnn&#10;yEb7hLXa8NBLUr6ByfD2S0LEORrUAkkqlA0nUPoQEN6CW+6Px3V3peK6OzNww52R+MtHyWilsy/z&#10;yEOZ7GOAW/ZlizkaCKfhgfhxOwGVP9LMbUJ5Rw/Ov5bgHIshE4MQl877AaUt7ZixUEDRQxiudzEm&#10;XCxsNLMBi+87J2AXikEzohAQ04RtR9NgFtOScfcGTQzE/U+kYsfhKny89jSOBmegoFYbK2V99vaQ&#10;oXNJo5RHhQ+TzGpZ1F55YP8rfxNbmWcz2VQn1SSpTY0Pqllku0NzbZ0Vf/0iFrPnnJU2wcCk9D2N&#10;xT0PRSEwJk84IeuNY31l6JTirfk6E5MmMbqzHO+SCaOU0cFcDgdjI0zOFfD0OpB0yaKNf7I3V110&#10;+eNFWqPDHXeFbJoxTUwOQy7Mznlw9E6Hg3uuFmRVzJbxI6Ow4dt0tLU1SAPmKgvNqTZRMOTZV89h&#10;6DAObnNT6gT4DAjGu+/GIa+IoEmxobdLQEuYBn3BNFIkii+mpB0NNWCjnqlEpZSDlPIxcEG9KBnv&#10;y4Xw/NwhhESYpaVPSKAAlVw0s7AK+wNr8fb3Jbhn+WFce8s67DtQgidekDwNE2ZhPIExM2JUtONB&#10;o+Q75zj7JIiGvn96uVrYVCB8zg8SoNPGNVtFWa99OFYUMwKzL4lAWR3HMwkEorkMqNDbpQKrNgmx&#10;bbYI75XXNikcN49SMwhcBsLCym/ci5iy5UARjL5ijg6LxMaddgZol41HGmDyOQCj5z58sp4rObh1&#10;UCtyqloxYOxWyV+YgFs2THLu409n4IKFhXDyC8PIiw/g4y/O4su1AXjxtWgxwxsQl9OB7FoLWlmH&#10;vxYBdTpn91kZdKFbTNYWeS/PgdUg5q7W2dDdnK5F8j0HCXkNeUY0abU4NuykuEF6vWCj1jk1dHbg&#10;8JFM3H0bXVuYxKoQULt4QRA2bc9Ho1gB3Fi9S9oO1zJHRufjqSeTYHRkuwmHk4tYIC5sc1nyXtqg&#10;fJ49OyTtrruS/OzNVBdd/utE2rDxyUfqH515XmDuiAFiphnLhAUWwuhWALMXA0umwNFwFEtviUdi&#10;FHt7shMua6sWdelAUFQXbufMnQd7cwJhCMZPCsC6bytRXEqTmMqlbXvE0R8u+edAOQHCKmZWlyiU&#10;haBCnzcSPI490ezqEe3r5Sxhu+CnnM1JFQYAtXaKKdoilqNwEjlEuWXYr081rattR0dTE8QqxIGj&#10;dXjzwzT85YtcfLM+HzffcQgeo3di6uVHsf1AkihxH557T9jVcDGVh4bh8WfzkV/ajKBzbfCaGC5m&#10;51m8+02iKDBLwX89cj/JB0FOcqYJ32tgyvfazmwEfc6G8jtN3lyj+SoahqThw6+1CQ4OG+zY3w6f&#10;SUfhPf5nvLE2U7nOcZs/W3erMFxg7eYSzLtxO2Zeuw2PrAzAgb35CIkCdoR3IjRdgJhDhX+7D+uC&#10;KNythiA4C2NjPjg7z3FYTn4I+2OknA5OSPU0o9cinZT8xnXanCQhP++Uf9zCgI+AEyIM5aVmwFlU&#10;ec9Ogl4AkWcb8dCDiTAaGVSD1kAGRk+PxJ8/yEFeMSeMyKjZZjrRUNeG9RvqMHacsHCDmOsOuTC5&#10;St2bSqStMXpzOiZPj8X9j8YnvvFG5yh789RFl/9/ZNum9OkXzcrfM3xQCtxcM+HoliSmV7o00Dwx&#10;kRljMB5jhuzDe39JRqECtn4wFLPY0oJ1Wyow/8IMODtxwDsDRsNJzJq7D+s35at1t5pyWeWfaDVZ&#10;YTtnFxn4qVXMqFYBC9Eu+a/WjCqgkUtTr8kQ5b2KmkzgJLtCg4CgqCr97+Q8Xpm+d9qccpsQmn7g&#10;pfQDldxWGE9CVhP8RXFTMhgM1Yan300ThhWCAdMycI+Yjste2YwFV/6I8VNP4sV3m1DTxUF9BkyQ&#10;6zMPkkdiLhkr/2jbVGqgR9cc7ndMZ5lufhagzCmsw9r1UZg8dyMMbkfFdD2OqfL++Vd24Ik//YAr&#10;r92O+x6PR0A8I1QTQOUeagJF3YC1hZqONlR10JGY5dOEfEyVjfVkY0dhP5rsmitkpH5UByIdho1g&#10;J52NqlPWpZzKVS4WayMsFs7iC+8TULRIwbqk/ruFcXf1SRLw5JphtSG9/d5dcm5YbCeeX5WMIT4E&#10;M3oHhMJvWC7uvT8XAdF1kg/eiOc0yFNoxdmIdtxw/RlpG/7SwUp74iblasOiMrVhkad7GqZOiu1+&#10;8InUnX19eTr46fLfJ7ffevLZCePCKl3NMdKwc+DgIqawmzBBU5H02hzbCcDMBZE4droQFrUYX5TO&#10;pk0etAn7eu+VbEwexRllLqnj8TGYOXc3Nu8oQ3k11ZQiyilMxNYhbE9MJJrBFmEiQnw0lkeHZw7C&#10;EwSYiIBcwsDEQXw5XzPVBCzkaiQmNKPV4fKeEESwUKYcv5HTedwvwqM4IN+Lp99mpJOT8L3gLCIL&#10;WlBUW49zUZkoSKnULszrqJUPkjmCyu8Q3otR/boELf0jy/HiK3FYsyYP33yTg527s7D/aAr2HEvG&#10;ybA8FJZokU6UCGBy/xBOgPyHRU4l0KkhBckDQVlF+ZYia8ML8oO9snr72gTgtHFXGyeWBOT7+url&#10;tVISHcpZ57xoE6zCSJNT2vD4yjCYvQXIlVtLHcxOFVh8dRwOHOP4HkGPzI8rOvqQUt6NFR9Fw3Uo&#10;9/ClddEKkwtneTPgZKZvaRIGe0VgyRWR5ds25dxnb4K66PLfK19+iYFXXB51ZKxfA5xNtQKC0thd&#10;4tUgvdFdzFxjHDydE3DHdWlITCSQEFBaRac4OA4xI3vw6usxGD+S7KBQUoE0/iL4jgrHGx+fRWkb&#10;Z5aZhEUqvzRRvnYqKjGATEUbYKdDDMfC+oRJqOVcVGy5FcekyB0FMuV7DS7UkCJ//1VSysusyXV5&#10;lBrKlwPVxIya0AAeW1UHw4BkeI9JwxH79ov9wjFJq03uy5uq6/FOv096+2rR2VOHbtqR/w9RE0AC&#10;/Hzt//wfFZ6pcE4lghx5JcftpNOQ/Gt1LK/ynmyuQ/LHoBa99PNjpyPl7O2UPyyvkh5Ep5Ti9nuO&#10;w8VMxkfgS4WrKRJXXXkSu/dmqNl5io2BMuTEbunUNm7OwZRpfP6ZMDiVw9E1X15TlelrdCiF14A8&#10;zL0oHk89G/RzQgLc7E1PF13+Z4i0ZJeld3bfNHzEj8kuroFiqpTDZGqAkUFWTZkwm5LFzD2DMSPP&#10;YfmyfGTn05WlTpo/nVs15pCZYsWf/5yKEeOoCBz0FhA1CkOcWYTHV+QiMZurLOgiIyyylwEKatHd&#10;yY2TxHQTRe3p0oBBG4QXgBWGwcF3bU6SHIMASIQjoDHJScpGZZKv6bys2BuPa5FzmrVzaPIJ4P60&#10;NQPjpkveHJi/U3j2xQhU1XF1C68jgCzn9gmoM5J0L/0OyZx+r4gprOVHzuF1pHzgNpNky3xPtFaM&#10;VwBZjvn79J8RXlpVgVSJNr5XL6lGknRQfQJ2Uh5uUWrpbZEyCkukf6WFK3g4ZsdOoBudXRbs3VaB&#10;u29OhN9oMnq6tAQJ4zuOKy8NxKHd7Wji4XJVjfXxOViw/0Ahrl2YAE9XxpnMg9lcp6KUGx1rpP2U&#10;wMUtHV6D9mHh1btjv9uExXKSo73J6aLL/0y5cG70q76+J8V0iRYgLBTzpQau7mUwOeTDiRuvG4Jx&#10;/gWn8NlX6Sgqo1aQEtCso09ZI5Iz6/HBx2Xw9aUpFCupQFIURk86hSeWx+Po6VY0tHJmlEkUkYop&#10;jMTChfSiV4qYcLkdV5pwEb8AbK+Aik2YCwf41aSEStR8AQ8CFfVSsTzmhVyI+2+QzdHEFj7ZLAC4&#10;Iw5//igNK1+vxP2PZePG27dhx16GlCdTFGbKG4vpqzaLIqARVH+nEPt4vBqjpOnMiR4B4b4+AWHu&#10;oaHyyhc6jQsoC+j1b6H5nxO5sdyLAEygV3UkDNqmOqcOqR6rJIKg5IFRfBSwsxPi82oXk7wBX63L&#10;w003x8NnYLg8J64CSoSzcxCuuSYShw7Js6rn+C/HWTmZw7rqRnBgPR59NAVDh7CjC4DJsQrOTs1w&#10;cm6F2bkdJqciuHmcwtyLj/c++GTO0/ampYsu/zvkquufmX7+vEPBg4dFwNFYIQ28FQ5cI+yQIWYy&#10;e3uyhDBcekkoPl+ThBouT1AKQlOX7iW9yEwtwldrCjBzBtcXEwypYGdh9jqDS6/xx9qvkpGnFmmQ&#10;ARG4hO2RxfWIMtuXYRHTrAoYBdDoZC12XG+PfE/8U+OFkmjmcsqSrJAoI1/xihyc77VKosktDK9f&#10;uA6iXQ6oaRaO2W5Bj2KjAhY8hJchuIpNbbX8fnAiiaT1S3cZ7mVMc91K0FbslWan5IOgJ6lHykem&#10;+++Vf8QaVbnIMllRqoyaS02vrVny1KExasmTOtx+S3YyZ87UYeULYZg+nZuPn5bEILkR8BiYhrtv&#10;zcGJw8VobGDnxk6Kwx5VUpYWRCd24JkV8Rg8mLuzcSa4Ho7mPJjc8+HoJMzPoQFmYxnOOy8Bd919&#10;Zv+q197RnZp1+d8px8N3eC+4/NPlLo77v/U0t8HDpR1m1zRhhsISjDkwGqtEAQrhbPTH1Vf448MP&#10;Y1GQSyCjkDFwBUYDSory8OP3YbjlhiS4c/c35T/GmeMETJ+ZgHsfPYSvN4egQkUFpr8ZJzMElLot&#10;sHH1QbswG15WFNfaJZDSLaayAJuF0Y6F3XQIw+oUhVeOy2pAkMAgx1OIYfKebKhbFLkD5fLKqC/C&#10;1Ow/q02gCLwECGKI/RyVfqfQQP/7RDjm5SzqMyFRyvErAPs1kP29/P0xTGrC5Ffv1XHsADTSK0Xn&#10;uJ7UobC9bkuDAB/NW3ZMWlHi4+vw5uvHcPMSf/h40YWJE1elkpIxcdIZrHghCnuP5qCnrZ/Nc8hC&#10;Cw7hH5iPp5YHY/REdmTs0DpgcGqAg2c5nDwbpT3Uivlbi0HemfDy+vbz5S9sWS75dLU3JV10+d8t&#10;8+fvedvP70CGu0s2nA11cHIshclNzGNTmfT6DLWlzRjPvzQKa9elICuXe1pQ7ahMGii2tPTg4OFM&#10;rFwZgIlT6EfI5XWMSi2A6hiH2fNi8c5Hidh1KFHAkONM1GttFpjX6epuRre1SdgUfQmb5BeO8xH8&#10;uBMdI9ZwxQlNT46DCQRxJleBBq9DQNJGEzmjrNxYBEMYKJQmo5rRJKYQsYRe/gJhv080c1auLWa0&#10;mokVFsgoUQzsSrKn7iX5UBMT6thfEgHt76Uf6H6dKDyeJrQ6l2Av/xXuMxipjUyNiSauJufO5WDn&#10;1nCsXhWFkVO4/pYTG3RdKoezORkLFvvj/S9DcS6DDtnsgAh8PF9qoKsFoSFJeHnVOYxWE1wczpBn&#10;7lwPZ5cmOAjzM7hz0qsVPj5NmDs/KvG62/assjcZXXT555K7b4gdPnlc+vKxowOs7mYBQIc6GJ0K&#10;YHRNEIVIEjBkkAUC2i6MHncGH3/WokLZdyszishit8EEV5JS2vHGV/G49u7TGDTEX84hGJKVnIWj&#10;6TDmXnYaL7yVghOxtSisr5AzCYIEJHoW0ndNWI6tHT2i+ASeHjr9itms3GpEedVfTlFz0uFvZxIv&#10;CBryTg02kptx1pngaR+nYzbFtCa4WCX9IyD6R0nNtNIR2SamtK1NvXZ1tsPSJUBKf0aa6QRHZZL+&#10;NvWD4P8r/Rr8+JmTN9zvQ21IpDoZC9p7G5BXUomTp5rwxCPFGDM0Ag6GI1KvNHXZSSVg4uxAPPpC&#10;BHadqkIZl7YokTwq5t2M5sZmBPs34NEHU+DpQcYXJikDTq55WmxJRzF5DUVwcWjCAM8yTJnpX3rN&#10;NV1PHDqEgfamoosu/7zyyH2Rt00eVbHZ1TUq1809E2aPNBhd0uDsVgMH5yI4enBsSMxch1AMH7sf&#10;K1/LQFCUDdVqFpFCKCLDa0VzRxNOnW7F8ytKcdUVmWIic7E8FY5M5SCchu7BtHlb8MJrWdh3vB1p&#10;+VyORmUlrPGVoCrK3y3K28nZZBqb5HkCGgQzScRB+hpT1VWYK04E8Auxq/lZxTEUMORKCuV4LYBF&#10;zOKyXsW0fkdibDwNkDrk3FaVLD0dkrgrH1dVcAyQEzvyWUBPJQEzpn4Q/HXSQI/5ZfoFAFlm5tde&#10;GqnJdpTWtyAqug8bt7TingeC4Df6e5hN9N1jIFKu7onEsInBuO3OMnz0STcSs+i3R7DjcAPBU0BV&#10;il1WBOzbUYebbzwGT6+dct4ZAc8yOLq0qyhCjq5Fwv5y4OmSgRFi6o4enJ8yZ2Lrq3vPTPewNw1d&#10;dPnXkbmL7x49alRczPAhNX3OXD3iFC3KEgdHri12zYDRg+NLDIhZBM+B4bj6xkDsO1KOyhrO6BIA&#10;qcREKb5a1Wbte4+k48774jB+YgxcfWhycYCes8gpMBoDMWnKEVyzZDO++TYBMcIOiwub0NTYP27I&#10;a3HWmHtNCFgIk+ujw7W8dglO0iTts8h9uwQEGdBOAI/RrDmhom1mLsDC2VJBA37kHMvfAxMTV6kw&#10;/mF/IgPlYhf62XUJmHXJdbq4kkQAiiDKDYm65YKEZSsBUIEikwaEZIX9ANefuEKEdaIB/G+lvMKK&#10;nNwOnD6diqf/9C3mXngcQxlQVpmoZNKxcHTIwogRDZg9rxrPvV+AkLwiyQ1NfV73F2lv6UFKcj0+&#10;/CgR06cdgdnIqC7C4o25cJbn5+CWDwcxcx1dKuX7Ugz0qIanKbZg8WXpIR9++NgQe1PQRZd/TREd&#10;cnj9zZiHb745oXfCSGFwTlVqj2In50o4OnGcqUqFPdJmDMVMHhAFv6mJePLlVMSnpQtQUMkFadS4&#10;E9mIgKF8bG60IdA/DSuf3YmZ0wrgPYDuN9xXgmNRDLNeKkpeAa8BWZh/TSJWfxGFn/YHorScs5X9&#10;wuv+SuFpRdMaV/sek/FJUrMrZIF0feG+J50CSsLUBIAEhtQVmNQYonzH77Uk4PerRDgnBLMUTIpx&#10;yq3J4FT4fLJAATaFqvyB08ZMAog02xlU9rfCToGz6W0ClB0IDUvGdxtCsPy5OEyYGAkXN6lLRwYi&#10;4EQGI/XkwFEY39gRqVhyVTS+XhOD/LxqKQ9zxTL+ViqFLf+wJw0Lb4iHi7cwRQcBPQepX5cwGL2T&#10;YPDm+J48N6MwP6dquJqyMXtmAm6//eQPTz8NZ/vj10UXXShH9vXNeuiWvnkml00veQ3YmzVsaAKc&#10;HdPham4U5lYNJ6dKODiJUrmlC1MUtmKMgO/QbFxycS4+/LAQGTllovIEQNrJHIjXAgiQAJWWdSI+&#10;sRVfr03Bbbfuw5QJezHIgy41HDOkmUdg9IfRMRJTJzZi3rwCLL46BW++W4YjpwsReS5LzESOIxL9&#10;mAhpvxICkxL5nmOGBCkSL36tbFB5IyxPmcj9oGkTmPtbIqMVuNRmOSSR0Unq96shk1Nmq7z+7Tu+&#10;Eir5yvxY0NrThPjUHITGnMOenUV4+sFyXDg3BAsuiIaf8rfrdyUiy9Nm04cOCcOll2/Gq2+exb6j&#10;RUjJ7kG9vep+EY1JtnQ04+SJQjzyQA7Om1EEF1d2SlKHJqk/p1g4uZWJqdsq7ztgkE7MwZQGH7+z&#10;mDJ7Z9qM2YeeeWF53zy5kIP9keuiiy7/SN55Z5vX+LFHVw/2/q7Cy/Vw7wD3VJg5WWIsg5NLIwzm&#10;ejiYG4RxcH0oATEYY8YF4L6Hk/DV16VIz66HpbcfqIhCNN3IZKzo6rAhL7cdAac78OH7lbjz9gSM&#10;8dslQPsVjA504qWPIrdePCvXD4CL13F4Dt6NCxacwb2P5uBPL5bh5VcL8N67qdi/vwWpGRYUl3eK&#10;+d2J5i5OrnA5nua4wqmUX4R56c8PE3/rTwQYAhkT32uAo7E4rmrpQkdPO9q6W9HY1IzS0jaEhbbi&#10;+6+K8dafi/DKqmasWNaO228uh5/vMXi4bYGrkeYsmTPZLsdET4t5egBuLhsxe84+PL0sDt9tqkBs&#10;bDtqyjnrzTzxvrynBqzczqmhvQuBwc14+610XH9jLry9ObZKME0Vpl4tqQWO7KTkubi4NQnwlcHk&#10;lIChgwIxddqx/EXXRLzY17fWbH+0uuiiy++Vyy+fOsJkum7K+LF7I0f4RgkLTBOQolLXCBsU5XNP&#10;h9FdgNHM8Eg058T0MgRh6uQTuPfeAHyx5hziYtrAfbd/ESo6wVCb+eyWH7MzyxAdWYzvN1Zj6SPZ&#10;mL/wLPzGCFty3C/X42QA/dYIKPQ/pMlIBnUALp6nMHLcYYyduhnT5n2Li65aj1sf3IlnXwnE6x/G&#10;470vkvH5NwLK6zPw/c952LS7FNsOVGHX4TrsOlL7q1SDnbsr8fPWUvywsRBff5uDz77MxtsfJOOl&#10;12LwwBPHsej6Tbjgkq8wddYXmDhpA4YOPgAntd0AAY6uJBwr5Swt80mAOipgF4bzZ2XiysXJeO2N&#10;Upw8XY7ImDwUlVdLLRDkOPapuQv9AsxAiQD63iO5eOHPp7Dwmn0YMpRh6uno3ARH5wY4mlJhdIuH&#10;k3uJPId26Zja4Chg6OwWjQkzwrF4cVjS838Ke27TprX6GJ8uuvxn5bUPXxty2ZVfPObm+dFjnl5H&#10;E318kmB2JdjlwMhZY5dSMb8qYHRlFBqaZXSlIUgFYezwc7jtxn147eWj2L4lTdgfl3WRifWH5yLj&#10;6ReCgjC57nbEJGZh575QrFkbirfeTcb1S85h/MRQjB5zFp4c82K0GwW4ZItkWEz944sESbLTfEmM&#10;eEyzk8cRnLSlYlri+Uypkursic7hvDbH5Qho/SY6y8OJCs5yE4z4PgWuzhnwG5yJKeOiMPeCU1j+&#10;XBQ++CQI3286hkMnQ1EgYMfQX9o4HsGOvQGZ3i/S2tKH6IhifPlJCJ5+NBAL5sYqBumg8sCxU6lb&#10;FeSiXCWjqUTqXJJjBVxdSwQg0zDMb3eY84D7HnvilW8e6+ur87Q/Ol100eWPlDfeyBt16+0bd44b&#10;sz543IgyuDqmqcjUdKh2dBUmaKpWATMdTKViGufCYOwHkVS4m5IxdvQZLF2aIKZyNPbuC0NWVjEs&#10;jHSsxg35StOTAPlbkGgX/Kiq70FWXi1OhOTh0w0xeOWD41jx2gEsfXwHbrl3L66+8SgunB+M8eOj&#10;4eMdIwyMeyrnqc25tdBgBBRGR2EiUBMgyd7IXjkmFyfHxsg5oXDzDITX4BMY4nsE02b7Y/6ik7j2&#10;5hO45+G9eGbFHqx+8wje+egkNm6PR3hsJfKK2tEgeK5xuP9vIfY3N7Yj6mwq9m0PxkfvxOPKRRnw&#10;GXQCZlO/eRsnzE46F7PUoXOBMG3Jp0cKnDziYXLLhrNzLtxd8zF40JGsKVO/2b3sxb0/nY5qHmR/&#10;RLroost/tYguG++41nrbww8EJp83bXe5h+vhdneXMjg4tArodQojlFdTIRw8GKMwFw6OkgiIionR&#10;NYYb6+zBtElxWHxlMt54rQang4sRmZyHzOIqNHWRHfZPMFA4BczvmAQc+XX/TyKc3+CmUDVVQFYG&#10;xKS2ISigA4ePNWD/4Vrs3FOFn7dXYNOWUmz4sRjfrS/Fd9+X4/vvK7BhQxU2yPc/7azAngO1OHy8&#10;DqeDGnAmvB4x8Q0oKLKgoZmbCf2arf699I8h8hjmkYyvFy0N9chMLceZwErs+LkJy57Mw6LLojF0&#10;EM3arZLE1DcmCNgRnAXoHMmoC6QzyVXg7eRcDkenBri7tcPF7I/hvgfKx004sGWoT+Etjz/e52t/&#10;HLroost/hwBznc+cGeNy/aKE+RP9ytY5GPLXubuHNboJ8LnT+dYsZqVbupjHAoCmCjhzS0/HPLUA&#10;30XMN0fFymiWRsDssROuPj9g4oz9uOP+eLz+bim+/aEW/sG9SM/oQ3l5N9ra29FLP0BlRkvqI2Ok&#10;8HM//+p/3z+R8WtwIjDx9R8lHvP3HI6f+RsBmAyVx/CV32nS29OLhvou5BdYkJzYi5MnarFuXS5e&#10;WHkOCy85gGHeP8Pd+TA8VNBapgwVasrZqRwunjVw9CgQdlcFJ6krZ1MzHB1q5Nh6eDoVYxA3XhoQ&#10;VGFyaFjn6RL4yKJFi1zsVa+LLrr8T5Tz5iydNmNq+CcjBjZluBqbs1wHx4oZx7E2Blqtg9FULsqe&#10;DQdzhjCfTDiJiWdkPDpHTqY0SeL4Hdkix95C4eMThkkT/THn/EO4evEJPPzQfnz211PYtycH4Wda&#10;kJZsQ06WDcXFQFk5dzwDWtv7wJ0/6dny7xE7rKrIMC3CKBsbgAq5ZmkJwGDQOTkWxJ+rw0n/Qmz5&#10;+RzeejsId9+7Cwsu24qpU/ZjlF8APNy0EFPamKOU01ArqQOORkkMOWWqFIZXJuUWE9cs5TRlwcE5&#10;W8zvDLU0bcywcrgbqjIuGNmWccOC8Ddvu/7KCfaq1UUXXf43yd17DY4jL1790pxrTmeMOS8TZrdi&#10;5WBtdhXm40xG2CSA0CimXpOAYTYc3VPh7M41q9qGTwYHJk4EMAAAx+mYCKY0F4vh7FwAN7c8DBmW&#10;jwkT8zB5WgrmXpyIq5ckYukDMXh2ZTCeW3UGq18LxZvvhuKdD0Lx1vsheOejIPzl4yB5DcTbH/rj&#10;L58dx+sfHMWqN05ixUtBeOKZMNxyexyuuiodM87LwITxeRg7qgADPCrg5loFozFf8keQpttO/w5r&#10;DDEm+TJJns1FAvR5MDoXS7kqBOA4cSHlck2FwSlRXrPUrmrOLvlwkd8GexdiyuTYtvMv+OGD+x/7&#10;Zrm9+nTRRZd/BknIxuC7numbPmhQ5XSTqXL6+Embtrt5bQw3ux4Ld3M71+Hu1gKzUw2cjIxkXS3A&#10;ViUAVyosUZK7AIqwJQfPYhi4Ex73PHHkKgcBRie+5/4nBCNOdNij06hEc5OzwEycJf71+/7Ez3Sz&#10;YaQVurX0r2XmkjKeT8Clw3aqsDgBYQcBOCe5L1dxiIlqEIAzOMv95dWByalQ8iXHiHmv8uwuJr8L&#10;Z5d5Ti5c3VPg5rG/0dn12/DBw34Inzjlpx88PCqnX3R+3/SXX+7TmZ4uuvyrybRJpQvd3UuXjxx9&#10;NGHQ4O2djk7rO13d90gKhsklASbuTyFgaDDWC3u0CKsSk9ItH05epWI6F8HBRUCRgEPXGJMAkmJg&#10;YkYTPM3ym/xudCkS1sUkDPT/SiVifgoDdW4WVtoozI1BQmuFhYqpKtdxNAt7E0ZqNOXLezHXJTmQ&#10;3clnJ3MBTJKcneW9I0PKF8PsXCh5zoJ5YJQw2qOdRpctnROmHuycPe/k2YE+ccvnLUi80F50XXTR&#10;RRdNPtlo8Jx91Ww/g6urn6vrbL9Z5x9ZP3jwySMe7pFHRo8Mbx46JB5mUwSc3WJh9BJmxnWvLtGS&#10;EgT0xAR15JpYYYGOwsK4UTyZmUuBAOG/lQRcBSQNAoAGp2Y5t0Feq+VcAVBTiQCrsDoCsItc1y1L&#10;wC5d7a/i5BQjoBcpn0Ph4nICngMOY9iIQ3Axhx/3cIs/Mtov9cilC6LXGAxXSXlG+j3z4l1+fX3z&#10;9QCjuuiiy79fnn5h+bw5l9yx1H3whKUu3vcvHTvl8OoLFsTWjRx7qm7IsIC6UaMiui+YU4JJE4ow&#10;flQ5fIeUYKBHgZibRXAT09lVXv+txLFJF3c5zr0QbgNy4T4gHU6uCS2u3sl17oPj69x8ousG+p6r&#10;8x0aXzdySEzdnFlZkoJ/dHZfvdRgvHWpl++Spdfe+dhN9uzqoosuuvzXysmYPq/rr6/3uuiieq8d&#10;e0oXnfSv2LxmTdTmVS8c2Xz3nT9svuSS9zZPm/Xy5skzV20eN3nl5lHjntnsN/apzSNGP/l/pdHj&#10;Vm4eO2mlOm7SeSvlnGc2jxv30eRBE3O9JtoT78N0vaRt2/q87NnQRRdddNFFF1100UUXXXTRRRdd&#10;dNFFF1100UUXXXTRRRdddNFFF1100UUXXXTRRRdddNFFF1100UUXXXTRRRdddNFFF1100UUXXXTR&#10;RRdddNFFF1100UUXXXTRRRdddNFFF1100UUXXXTRRRdddNFFF13+h4nB8H8Aii3FErnzkHYAAAAA&#10;SUVORK5CYII="/>
  <p:tag name="ISPRING_PRESENTERDATA_0" val="VHLhuqduIFbEg24gSMO5bmc=|R2nDoW8gdmnDqm4=|aHVuZ3RodTgyODVAZ21haWwuY29t|aHR0cDovL2MybHVvbmd0aGV2aW5oLnBnZGRha3JsYXAuZWR1LnZuLw==|e0MxNzI3MEVGLUQxRTYtNENCQS05QUM5LUIwMzA0NDZENjE5Qn0=|VHLGsOG7nW5nIFRIQ1MgTMawxqFuZyBUaOG6vyBWaW5oIC0gxJDEg2tSJ2zhuqVwIC0gxJDEg2sg&#10;TsO0bmc=|SVNQUklOR19QUkVTRU5URVJfUEhPVE9fMA==|MQ==|aHR0cDovL2MybHVvbmd0aGV2aW5oLnBnZGRha3JsYXAuZWR1LnZuLw==|SVNQUklOR19QUkVTRU5URVJfUEhPVE9fMQ==|MDE2ODcxMjM2MDA="/>
  <p:tag name="ISPRING_PRESENTER_PHOTO_2" val="png|iVBORw0KGgoAAAANSUhEUgAAANgAAAFACAYAAADeYrJ3AAAAAXNSR0IArs4c6QAAAARnQU1BAACx&#10;jwv8YQUAAAAJcEhZcwAADsMAAA7DAcdvqGQAAP+lSURBVHherP3lv17V2a6PrzseIAR3LZQibSnQ&#10;0pYK9VKkLdriXlyCBZKQEEICcXdZSZZkrRV3dyHu7tI+e7/4/Q/X7zzOMead0PJ099n7++L6jDmH&#10;TbuOeV5jzHnPu6I0em+UxuyK0iilI2XD9kbF6D1RoXWnY2Sj99lKY5U3bk+UKslX3ijyaa98bCx1&#10;SVlXn6xXqc54WZXqjc3LlftV74DqyWqUX0O9/ernYCobJxurddpW007r1VquSf2kPtSWtHp36tt1&#10;ZeNzO6Wsl9yGvNxHLdtTOkFWdyBK1dpmNWUHo1R7SKblGvWttFSr9nWqV3NY9VW3TnmsU69B6xOO&#10;REX9YaVHlXdMdbQ+Qeu1R1RPbepYVxl59dqO8t1XrfJqVGeC+qF9PSl9qg5taEtZ3VHl0Q990o+2&#10;ofqpT5WR7+2z7WNpu9oHt6ujLn2kfXSfdWndbRp0nOSrTkWDLLdhe5RX1Kse256o9uRRR3k28ukj&#10;73eR/5VjdlvqaT/ct8xtZVq2uVz57H/t8VTH5zS1cTuOizoYxzQp9eF19quOdspnmz5WytgGKceW&#10;9sPnwfuWU++v+mY7Xi7K6Yf9ynkTOUatU4/rl895Wtc++JpSl/Og62fjPOf1ihG7omKkYBgucIYl&#10;qxit9dFy3FGyMTKgAUCtl1gXiFhppOqPINU69cfuUD3lsTxmp/NKAIkJyBKgjlNdAQh8pUqlKjNM&#10;Wq4YrYs+So6b80uqa6NsvOoBFJCSV6VtUAeYK3NeNXWor23lNqVxWpaRb3ANn7ZRBdxaBi7yAFDr&#10;hk/lFVU6ObKS4VNejfZxgvoQmKUaTiCAKZ2gOlo2dLU68UorqlkGFpVRjrGe61fkeiXVq6jWMkae&#10;QCyn1DNkLKtejS6oodQFppy+2a5SA2x4cnsvqw1lOJmhph3bT/kAlqDP/btPltM27EiYoC/Rj9dp&#10;rxSn8nGnduV82hXmvijLfZ2Sn25AMm4ovlnQn6y4SWVwvX3vj/Ls0MfL9Z1vR6e/7OgcH+3YLtug&#10;3Sn7YEDy8Xp/fFxcG+oqzflOqetzyPlL/XylLcu+fhj5HIvKqOtzzblVWcUQQTBcTimrkHqVRspx&#10;BVsF6yOUApmh0bLgKinPQAGc8lC+CoFm4FC7StWhTZEHSFK3AqiKkXJW1BCICpBQIEAAGlQPQAAC&#10;VTRMtNcykBk66mrZlutgqCEQlqEilROyDEBAlZWsBChZpayiqFytoKlWHQzAlF9BuesBFBcD0HAu&#10;rderDCcXcBUTyCdP68DjulwolXHCBVgCQnnUoT0XgbZcJLUFBF9sX1wuPn2li4mT+8LjUHYYtkG7&#10;XEZ9nA6HEDjJQVnW8bqMfmiDs2QDPurJse2wbLco8z6cui0te1tax4kEfCqjb/XjY6QddTl2+mP/&#10;0ja9L0BVAEDfuU87P3WAh3L2Px9PMgBSGX14v1K+t+/+Urm34/7Yzslt+Mbk/QNSWQ0KyfllG5xX&#10;tk+7vG8cj4+RdlquZnuUkZ/78zHLnNJ3yrepfro2sorhcmqgGaGU8BB4gMwQSd0KuJwnAzylJakc&#10;ZUUomWDT+lgpF8rmfiiToVLj1IbQUmElamZYWAcmABgjRwAqoEDRBIwBM2Qqdz0AkgEmdagv1XLo&#10;KXMYSIgJjKgS+YZXeRjKRP8oncNF5QEMyuUyOb2UqqJKJ0aQebmo41BSFwMDJhRNIWMFYWO+kwEY&#10;Fy2dfOpy4nXCOfk+4eqDfAFms9OpD+drGcC4yAI3QZPqJChyexyAdiy7jOV0gV2PPJeznizduTHl&#10;27Eop8/k0AbJziljuQizcl4KqWiHE2oZBzvVeb0feV3742W2V2zbdTMEWnd9O3fqJ/VLXqrr+k7p&#10;I/fDPitMTftDf4IkK57rcizcKHycWgckb5P1vF3qGACtW9WVZ+BSn8V5dL6vobaX6wPlyeNSvm5c&#10;Xq/WPozPffg6s2+0pR/ZSaUiVDwFNgOSwPE4TKGgFQmgUKhKhYOEixkw6jg0xABw1M4EXDE2A7Ic&#10;yqVwTSaorEase+zFsqxcR30Co8O9BJfBJMRUfVTNwJEPTBqvuR2qBkT0xxiuGJcV+RjgYQ4TKcMy&#10;TM4TLIYK0HB05UnFUp5OIspTg9MBCPmsyzxWwxHyBSK1M2k5w2ezQ2XLTmQHBQIgdB315TKciL5P&#10;5vni0h8OYmdSPTum6gGN27FtLjr1cxv6wDncX8pzv3acVM/tGd8U7eiffjCc2ttUPRzIjpXqJCfO&#10;/ZyyT2ld4R1hHk7ubaYyw0yqMW0xtnO5VYz9P9lHal+so0Jp3eM0p/RFqv7YF+q5PeeY5WyUGTD1&#10;r/0vEX67jVKOhzwfG+XK9zFyfNSR5euQboxad4jPNcMfyGN7bFfLFUPlZIy/CAsBiDEVgAEHISMp&#10;4R4pExpMbODwKBb5wKWw0GlZtRjDyaRQxQSIQ7wMhEM7QkZA0rIhAT7qWNm0zPjJbdieHIJ1w6V1&#10;wMvlBYxlgJjcACgpVlIunQiDozJgAx4mL1Anj79IlUd+vfoHGiuYUlSKsBLYvEw+J10nEMUyhLku&#10;IaRDOvK4EMoHPDsTICjP4Uy+4FawDCN1KfNyuoi+yNR1e9qRsq66OLfryiGKuzhWODV1szKV1+14&#10;1KFtkX9yGwm+nJcBS86uderbyVI57V2X1H3l9jk/OXYCxHl2clkeMyXI0rZTec5jH4t1UvabY3K+&#10;HDyXJ2hS+/K+0N7Hzw3guI+z3K9D4HQDYL1UhIhM9LAP5Nton/tl24CnYyj2xSBybWhLGMi1otzH&#10;zrUvrhPXKLWpqBBMAGXAULI8/nKIh5oZLBRJKXkontdVZ7gclRRFKxTOMGrZoZ2WrWDKNwxaBy6D&#10;kusw+TFGjiZQrGbkAyEqQ0q+AdM2GaMBd1GH0NGQnmrqA8hYLkJD4CPPysS6ToaWS57E0LbHAxV3&#10;ILVBkQQSY7QKrafJEG2fZcHnsVShWMUysGoZOD0B4jujUoyT7btaOvF2IOByuCcj9AJA6vnCUj9d&#10;RDuJL5jacMHsIMkZEoxpOTk4eTnNDmLHdpn6AGDGJW6fHcl5bDetU9d36lMdGSiymiRQ6Df3RR0c&#10;lr7KN4TU1mXZAb1ezEKeomLl9oZR64zrOE9uk9p5n7Cin2IbNvVDHZ9D+j617JS2eR99DfL58nm2&#10;QnG+ZT6X7Iu2o3K3L5/f1B/X1dcpq1qqk+uS58iGvmWElbR1OGe4CO2UolooGkqGCjl8RKE0tipP&#10;XlBfzijoDFehXoSHrBeAoXIO70hljMMAjPEUYzHGZwCGKjKGKkNIG5xbKQCpncFyuIil8jKAVjUU&#10;S32gWMDkcBHVURmTFazX0ncBFHmqj+IUwAESwJVnD7WOonnaXuUae1mhDJWM8ZjXKVO9IlzkIhgy&#10;nXCcx2Mq8jj5SsvAcXFwDtVxG+U1aL+KutTDqWy6uLpgngDAWMZynZP1cIjkwBWeTFFfbIcyO2Gq&#10;6zz3RXlyVEPDOMd1cUru9Llv10ntPXtHOytDHvc4zGKfVO46abs4mUMqtl0O5dg+69l8DPSX99vb&#10;1Do3AJbZL28v7ZP3TfuSjL5TG9ch9TGrjtVdfdKPz5nyi/3k+IGB8I7zz3UCGrbHMbgO+0ffnCeZ&#10;rxH95LYZOPfrG6zynE979l15FUzNo1SARmq4WJbjekzGMhAxpgI4OQAwCSSrVTFu47kXYzJPXMgI&#10;J61mKmNdCmTQcphnpSI8JNwjXAQWq1kGBgi9rHzKBJWn+umL8R59oGxlBZNzAxnPzBwWqrzIL0JB&#10;mSdCAEqQGShAGc+J17LrcQJpQx+sa18cXgo8gPRsoYyQkBPsu6BOJHkeH2mdC+w7nPpgFs8OppNu&#10;5eJi6CKwfuoFtKPgbLmMNC8X5ckZVQ+HcX4qcx1vlz61bEdlnXbUSWUp1T441f5lBzaUBov9wYnV&#10;HmjswLTL5vrkUU/rdviUn/azOCaZ1aA4jpxnMNK+uI/cV1pmm/QngFyfukVZYSf7TGVqQ0pd1M9t&#10;OB95G95mrl/sOzcFjs37zzrLql9cpyKPc8i+sk4+dbhujlpYV58GSXks4wfAinJRFwO20mA5z3DB&#10;wqSEgDBAVi0ZygRIAAZoKJ2h2ZXUSlCx7okQxmG0wcZqGWg8JS8wgAJQUKgMTQKLVPlWI+roIHlW&#10;5udiWkaxyGfqnTzqZxA9Fiv6NGTqT0B5mh4FU700uaETghIZOjmXgVMd8usARjaWE6o8FAngUKJC&#10;uQCrHFpy8ZQHXISDWbH8jIswkZNcnHRdVN/huChlp6A8X1CW5QB2Cl+kfNGox0Wlfe7HF9SOqXQi&#10;21UfdrDUf9lpC4eiXeEY9IOxXdejvVLvB3XYTuqvbFkxymEdjg9E5NGG9qTuk+1no523nWBxHfaT&#10;fMpRFNclP/VZfs5WPlYgyfvEsVDX56hw+KyqVg/qsH/sS1ZHbwdju9RJ/ab9PaWf4lywDbfXusdV&#10;bIP+6Vvt3Zf2z9c4lzFt7zqsa5nxKdfU1zCfX/Iwq5aBEiykI/NsoiEiX44KYISOQGbASOXUhkzL&#10;Y2mjckJC+iP0E2QpBFS+wVA7wkbWUSOMcsI9h4Eq5/kYKkVdxlfA5nWZ4VE9zzLKDJzKaWsoWVY+&#10;ykcYytshBi3ZSfiARinQWY3ScgJEJxHlsppx0dUX+ZR7dpETB2BK8xisCA08Vc8yF42LUlxE7mJ2&#10;HC1zsX0RcjntXDddaK+7XBeGkIQ6dhDl4SQ4Pw7Cxc3OReiSHAiH1Tr5rpvapHZshzKcl5TtpNTq&#10;k+sXfXo7KJoBS3U9znF/LKd2aVn7SR+5P2+TY/W+Ki8fQzofrOf+2CbtmNGkP8oNBGAmOFOfMk8I&#10;5fNBv25LmY4nQ+O3Oaxwyjds9ClzP6ek1AcK9eU6BkX7xLWt0rIh4pqqD0NCHqn2AZ9ApXzdtD/l&#10;cvZLZcU15uaiMoeR6e0NOR9vcDg8lJIByZgdSa2AjGdeQJfDwWL8ZfUCNsMJMIDJusZrY7apndaz&#10;UjnEY7qeNzUMjvIwqVupSu0BLM9Quj7gWKGASWZFUh0byyrDcphoeAoIJ2gfCA+By5MZyrdqqS7h&#10;oZVM66gWEJEyLnPoB1RAxskEJvVjNaNcZR5/pZPsE8rFYRxWp+PgpOsEe5aKWJ8L7DKcA9N27Zgy&#10;LrJByeuMl+wIuQ/q4YB2SrZTOB51cC6lLqMfGU6W2xiqoq3rJSs7ty2FYh5zFf0ScuX67tftVG6H&#10;ZFkp++GpdZbpI/fLPrruyX0stzEA5KkewBaKlkEt12Xfy/vBOeTNDcrYXoKnvG8omd/sSMpVhsvH&#10;lvePfgDK62yfftM2HFIaFOUzOYF6+UaXQHH4XwBDGfAxc3xKuX2AqMehoSxfzwqejXmSQ8sVwwQB&#10;IaIfOMvRh8v8wBl4CBtVZrCwDJVB1DIAFVB5jAZcwAhcWxKQnmVUfwVQqJzfb1Q+BkSMzwDMoZ/W&#10;C0VD3VAj1AmonC+jDm9feKZRTu82Wka1atW/4VIbJjYmaN0qxnoCKCmYyrgjGSZUSicqj78SRDo5&#10;wAZgTM87PETJSGWnXAADxkQGd1oDx8lWOXc4XxTl82oSFwYlcDuchIuqPDuX9om7oNeTk9iZDY/q&#10;eYyRHCXdsdUm1zsJDXkyh11Ky/kyO5/a+e4uB8gzeifHPOTzrIo+2GftI9Dk9kll/qnPMmDUTdv0&#10;PmZzfYOgej5WTHlW59wf28756eG2jtnr7AP7l467uMEkiNJ2aX/y5pC2nfaNfUp9F8qdYGNZ26a+&#10;rxvl2g6AuU26NmnKnWuRrrMB4+F0AZCvBanW5SeeCDNknEOlXDMUjLRiGEABmFQHuGTAVgI2AQNA&#10;fmsjT89bzVA44GEZhSM8rARG+gCqHVrfbrAMEWEh6oVaMT5jTAY8OYRM4yjAUH5e9sPpAjZPhgCS&#10;HJzQEahQJYNEHa2Tj0IBGDBhqBRjLsZfQGV1UooZNJ3sHAI6VMygeRJEd6xSnbZBPcKDQtVk5edX&#10;WIbJQHKSDaYsXwDfJcsTIPRJPhcgXzAuAqnvnlxYLeOgdhD6Ubnv+myPPMpk5Cs1DIZF5rqsqx+3&#10;VX0rWW5nZ8x16dNQCQCMF1/ZLn0BE/vFureR2xsyrfOMDGd3ncLBU323OcXS9uhP9Thug5LLMzSG&#10;A6NPQKDM6ynfgLpM63nfEtT0n/OLc2Vj//I67Tk+tlUeO8ny+fFNr3wzlHG9DJjyuJECEcfptzm0&#10;bHAoS22cel+ALPfha6l8tlMxSA46VM48QiFhhs3Kg4r5eRhlyQgBve58ACNP6+Q5ZFQe9RxmahnA&#10;CPlQLMAxPORpHegKlQKkYh2wqANwpFa1DFYR9mGetNA6cBVqRT4gkVLG2IllgCK8Y8KCMRhjLMfU&#10;pJTL/DoU9XWygMmST8qJO8UALJ/gFM5RR+u+CyrPF5A01Ul3TE52Sn3hXab6qmtIybOTYKpHHk5k&#10;x5VR1+MQ5RegZWdyuFU4PhBQx/W0X9QDMAx1Mkg4NG3lmGWHzoAVqkZe8aDZ+fSZ67Nd1wNM0rS9&#10;Mshlp1ZqENJx+ZwQmtupZXJ43u5Iz75SWx+zjyG38fFrnbqse1sq837lOpwvK6LqUd/bTUCl8rzO&#10;vuf84ubh/rwN9QUswEU555R+2R9DRx+qxzhb65wP90H9/MqUl33tcznnhL4M11CBA1ioFjAxgUHK&#10;WGq01AhoCrAAL1uaHAEkGeVMkACWlKw0WmEiL/7mcNCziqgVU+xA5XcT1QcK51eXZAVsqBKAMJHh&#10;B8U5j3oKAz3O4nkYCiWwPDazWukC8hMYgAMiqxL9o3hYARh5KkepPDmhbQBf8Q5iHW25aMCnOoR4&#10;ACpFS2M28mWoG9sAHgAjXAAmwj2naT3d+bhgasOdjrJ8cX1xuCBMKHBRXK661Ml3Z19gOYTv+tRx&#10;v3k9/8TFSmPHoM9ULy2rPX0CDODgBN5uap8UKDug7/SAqDzVLzu7gCpvj/Vie0V7HJd1H1NSG36G&#10;4j7Zf9fPABf9cAy5Dzs++4Rz5ja2YgxGnSKvWLedXE95xXnhOFKdpF7sk9a5SQCe4VMZN60crhos&#10;zlXRTnm+HoZLedwM87lzGetAiGWlc4jJEIBj4yZAPyWPuQSFIHN4KFCSKZ+QL0PjPIPGszDlMyki&#10;xXJ+ARjhIeWjCQ+BU2UAhjoBGWMxICqm7Xk7A+BYZiKDGcAiBESZUC6DJTNACcY0qZHMgFGWFc4A&#10;oW4OBRMYVrUMVTlULKBy6KfUZUCAw6qOjf5VjroVYNlSXkpxlHySuRP7AmiZdV8ALjplqguoVkUu&#10;PBckQ0Ubx/HUo622l/fRF5WLR+hp4+Iq9cVWXcOr/pyf+y07Ud4GwANx4dB2PNqrjpQtOaXWDQJl&#10;QAMkHJvyAZflU2YVDZlhUH07Ew6qZfINUjEBwTYow9FTnwm8tH9pnwtL++v83FeyIh9L60Ub7wf9&#10;ug7bVhn7Sb/ks13vs7ZHmtv6eH2jS/34fOQ+fAxFntN8bGXAiv5VH/i4iXK+WebaezndNCpKQwUE&#10;YzDPIgoQT2Zo3ZMVBThy6iGkCa7SSIWTjNmASKGhw0UDSD/UUcqsIkAVYy+/Ra91VItQkfSfxloG&#10;R1Yse/wFaKgbSiZ18owi+cDlyQ8Z0JECpkLCpFjqoxhrARfqBUQ5PLRykac6HmcBIqBRVvzuy6qG&#10;4ysFDFSIdsDgMZfMaqcyQ8YFKlLKdAHzRfHdtYAExSPO58Kw7mdzuU9tJ70lwLrqoLLKT3dJ9oWL&#10;yja0DGhFXS424DqPC5ydIu/TSWdJTmBIcEbvo+p7XcsZgAQK5TIck2UDoz5QQgOkOt4OpnKWKbPT&#10;qq7f+WPf2SZGH9qWHVjlxTptacM6Tk59ypnhLNo5X/uW98n7gdp6v1Ke+2CdH0ni4D4PCbDypE7e&#10;P2/T51tp+dyk82B42HflA006Ls6Nrg37dmpE4Zsby1yDoi7luc80i8j4CygET1YygwZYqBSwMZ2P&#10;olGPsJLxGpMhVjRSIJN5LCYHJWV8BlSnTF44PGQZUKxscmyAIeQzWKoDcCiU28hq1D9AARugsewQ&#10;Mq/joADmaXjlARmqBjzkFSpXzBICFOEgb3NozOWfoKBIViu1QblwboMIXDiklq1AWi4Aw/EdYrKu&#10;fOJz3xUxLgb9qrwIH6mbVdKvXRlg7UtWN/eR+y1gMnhA7nVM/fimobbU48IaVC4oZXm5gE7rBt53&#10;WhkOpf2zs9mhcHQ5AmEgjmtHxLlIC1M+DlyGA7gK51a581MdqxXA+m6uMn597DY4HttmOa3b2XHI&#10;wilzeQJIeWwDQOzcMm5KBjbth9XJY0Udq885+0MfpHk79OX+lefZPy1nKD3m4mZT1Gdb1FU912Vf&#10;MY6Hc8v1dIqpjYFSH54AYX9SP0Xqfq04wIJCWX0Yc2WgMkjkeXwm0LwMWKOUApcBzDDmsRpWUan6&#10;xc9ZDJjygc2TGGnZxkSI81QGfAZO5YV5rJX7KB5AOxRUCmgGUSfeQKk8T3aUlYl643Bq9cW4iUkM&#10;j70ADycEUJxb/eC0BgCQlI+TelxGPaUeW6U6hssOrLY+8fSBc1OXi6a6hk/9sF0rp8ro3/CyzHFh&#10;wEId9ksXhf5dpjaU+3FE7seQUo/9SPvpfqt0YUnZLxt9qi+Dx/5lx/AdOzsPzoaDGgKciDycLKuT&#10;nQXYVAZ45DOWykqQIEhmlcShCmelLY6c+7bjnVrGGM/bSuabEk5fhi3vC/UNGDc+Hau3kfozPJQB&#10;gEHRucG5yXdKP/l4XDfvC2kBJftCXV9LymUs07/X2We1ASbvXy6nv2o+V0A/srzdlKb9oG76RTOA&#10;oWTFJIdBUb5BU4qiZVUrDRFUUrzSGI2zRgsyXgKmviArh4q83YF6McnB2ItXpvJYywYoqJQAsp0K&#10;XX57w2pmqFTPkKBG5OF4tFWe81mWw+GAhIpMglgVqCcny+YxGSEialAYzk44CGyoG2/R22lVnwkO&#10;yq0Y1FO+IcJY5+LIPBGilDzqAZlDUdUDFisJzk5fWvc+qE5xbGyXdyhZ5lgYd6LMnJ+iDm/F8Pu7&#10;ap17js0vK6t/UoOmvFOOqbzfhIxsk32yk6oNiscd2g6XwTE0yWns7HZYLVNWdmS1qc9wAQ5p2WFZ&#10;V13goI0nVOhXKe1dX4bD0RdA2lhOdcqhmstZVzvWHbbqeDj3nEdC2GJb1Mn12Rdvi7anLns7eZ18&#10;7YtvDLlO2vYpqfeZ/Uh9GxZSyvI2DQ/qx7rVjnLy2GZu475V5skN1MqKpYsJYLxF77czFDIW4SIA&#10;jWEdEElVX+MwT3hkKP0djvwBHY/dmORg7MV4DMCACMDK4zCVARPKRR7LzCriaMCCM3H39hgrtTeQ&#10;AOYwUKmdUE7pMRrOS3sgoC13d20DJbNjZ2OMhnPaUelH9XFO1I2QEdXhghq8DJyVrnBe+ueEqr4d&#10;POf7QTTr5GuZCRfDdGo95aG43DB0g+CG4tfDOB88T+SmxvNFlBvIMG4mRA9ck3ye/JoY/fsYtMxx&#10;aN1jRo6DbfH2gbct802AVHm6MaQJGJwEp8AJBQ+pHZg6yjd8yekSYLkcJ7KTkl+0lzmcU4o5L/Vj&#10;JTvVobFyO/pI+2G4PZua81ye6pcd16Ei7bV9q++p9XI/RVv2B6Coz7LyXMYMp7dPXaUebykvw5P2&#10;Veucp2L7apcmaFKdtB2Z91tl3JQcglJG27Tt/Da9LpzHVzJPZKA8WvYsIkZ5vvB+u0MpdU5VPsJE&#10;zybK/LxMjsAEiCdB5CS8BoWa+RmYDNXyzGLOL6tXrmMIAUvrNpaVb4BkwFWMzWQpxXHl2AoJDREh&#10;VVYw3+UzMMkxZQVsOD13fIdZXByto0AGUifV7amLE+O4mPLpA3CoS6hGPZerjDwAAhBuAuwvEPnY&#10;db4UQqfxq2yw1Kn35qjoti4qem6Kiv5boqKv0l6bo9R7q8J3lQPYSB7gKy3enqnSMvAVjya46VjN&#10;tQ9ANk7Hcur+Ah2goWKENdxx7RTJWVCa5OA4n/JJcSKrFOtKs6pZ9VjODo8zp5CO80d7UpnqWMFw&#10;QDs4pnwc1n3mPuyYOGXaTgJMZVklUv9K2T/Aol/vY9on74uhIFU57xLSJgOW9knr1Kd93l9v38fD&#10;/qTlNGHBsaRtpD6Vuo3yiAaKvHycLvN2inYy9smTFVxkgZQeEAMa0ABLBoznXwCFaglIAwVkLGNM&#10;aHB3dVhJO60DmMNE5Wew/DJwARB5zpehWOThgIBCnu/sSrlT5zu5nYk7P4BRD9gKwBizWDW0jDPn&#10;EDFBJPPEgFI/t5KRRzgJNMU4CQUilMMh83gmjYlUn74Mk5YJKwVQaRzl5Ksd+8F+so9WlLwNACbE&#10;c9jNOdD5GSRQ+irE/mJTlDqsjIo2s6P05qyoeGVSVDxbFRWPD4uK+0dExTO1ypsRFS/Ni4oPl0TF&#10;F6ujNFDgcU240REt5JuRAfMsK5BpmfNg2ApjH1WO0nKMDnFkOKJB03HiKHYOOQ7OguP6E2mqw/Kp&#10;n1nDOesZ21A3wVCqPZHbnnRqOy11WKZOuUx52ckLMOzswGhoAT3tDyphGICF8qJvtStN0DZP6b/Y&#10;l6+Ec1YU8lgHSvXvG4u2bYCpkyzBqeUaHoKrnH1Q/+lYWE43FN8wrKhEAkpVXj4uDx3kP/RVGrZd&#10;kABLhmywLtgQOcJQLZNvwLRuCBNEvnviMFnF/DMWhzBaz3D5LQ4DggOoLndtXpPymAtHxLTMA2eW&#10;yeOdRH61DCAuVx+Effx0JY9LkiJggIYj53Vg8e+2WE55KfRTHdYBowyHDl4Q+dkWISTgAALrPIMy&#10;NAAGIKwrPwNWBpO+KGMfCH+130lZte7j0XGM1zEzDuUc9RdUnTZExZvzo+LJ+qi4r2+UftMuKn75&#10;apR+8VSUfvhQVNz25yjdfGc0/t6t0fimn0bpmj9E6dq7o+I7T0bptuej9PM2UXpa0H22PioGbtON&#10;TtcI1bJTyBnGySmAnn01cNpvzPvDueZ8qHy8HIRXwRzKqi0zjTgOzosjFc6CY9m5SJVv5z9Zziyf&#10;y3F856V6hfMnAJIlWGiv8+p6OG/RT6pb3jbGeNHT9Ll9EZKxrXI7QefvIrJOvvq3UZft5b7YB7bH&#10;siGjPEFhGJzPMeR95HwU6/TNzcU3AtK8HZZ9vqif8hO8tMnAsS0/0xoqRxgi49kWisS4i7EZM4W8&#10;VY8qFcrFxEYecxkwnoVRx+8o6kJSVgDGWMxT9QCWzeMwGXdYj6syNMDmuzGmPJxCoZWd22Gf8qx2&#10;KgcoFKOYhVPq8QzGstVLywLEIBisnAKIwz6dRIBBtZjxYxKDOzshFU7KXZ/tenzHsso9XqO9tqHw&#10;1GrlG4P2qVrnAqVyeKwyzgGhX2fB8LSU6eefRMWNzwuWe6L03Tuj2Q9ui2a33hRNbrwmGl9zUZTO&#10;PTsqWp2p9KxofP550eiC86PRuedFk/NbRpMLWilfZWe0jIrTfxSl73eK0huLo9RDatZd9uLMqHh4&#10;YJTu6ScbHqXnx0fFewsVcgrokdxIZJwn9tc3K45Lx8kxOpzFSVCT5DyekcPBcBbGODgZzmjHxXCm&#10;tFx2bq8rH2fMeakcp1MZzkcdW86jnevktkCuclsuM0SojOsUdemrgFbLQM/+M0bC6R2+Up62afXL&#10;bdze/al/YAdkQ5uOIW0bsFUP9WY7nBdmIj1Wy/vp/aXPdN6SYrKMsY/aFwNGaMe4K092GBwchJd7&#10;/T6ilgHLaqUyT9EnVUtjMqWEhjjUMF1Aj8UokxMSJjIGY3wFcCgZy4SGfAYA9UKVcFDfZWVeVj3y&#10;MfJxDJmhNJBa9mwbzq9lq1Xuw6EZ6zpxAIR6CVKrDeMkllEmZvcYdzFW4oeXzABS3wAJpjy7aKVD&#10;DYDdwOVtATiTMvkDqJ7QYXaVdKj6e3N5VDwwMhrd+VI0vvYX0fSbN0Tz66+MigvPiYoLzoxml5wb&#10;jc4/XRC1kp0TzS69ME67+uJo+o3LEmynt4xG550dTS69IEqqX3Fmi6hoXFJMXyFrqj4eitKdAu2c&#10;X2i9dc6viFKr81X/8mh01Q+i0bWPSiU7RcULUsy+2jceV4yVcQ45pw4b5QhWMkBTGc7ikEnL3Mmz&#10;YpwKSwGP4bND5zwc0V/l1XoxNsP51a6Ayn14vEJ9lVkZ8jqAGJy0vQRlcvBUt8jTuvo42acs55cm&#10;qg/WPTWf2xdAeb9ZTxCk9XR8hoL27lv7znreBwOYt2e1Ijykj9xPUizaUh/jHLDPyndYCDAoDwA5&#10;zJPzAAkw+cGzUkDzoFwplqFKISHhoe7WhJMooscHqgNkqBVOR13UDBUiXOEX0F6WOZzBYZWPIxfA&#10;FcBQzjIzir4LCwSXyXB08hyayWEAyKEisAgiq5aWUUK+yUFIxfiJcVee1UuTFHIog6e2snJYqPbp&#10;QTX7xrbSvhU3C483CbM5TzzyeGNpVPzww6g47baoOO+yqLj8wmhy3aVxhsA548oLo8Vl58QZ114Q&#10;p3/nimh6o4C6Sem3vxXNv/3NaHHjtdHs6kuj6eWC6mIAvCgaX3CegGkdpeaNo3HzZtGoSZNo1rJR&#10;nHlWszJUhTVqUopGLRtHRYtGgvb0aPyNC2VXROmK66P07Wej4qnRUdFvs45Jx4Xacxy+OXF+8s3H&#10;50ROwvgTVef5H2MTh5FyLpytcD6rm8r4NLUdG4fNZaqTgDwFApuc1E6Y+zkVUDslMOQ+CkM58kSH&#10;4aB+7t8ha27rPPr1uEj5gOtxIcsqA4xiG35YrnXqZ2jcj2+8Eg5DwzYVgvomoD5oTx7vSOZlqxSf&#10;UXe/7INSbhS0x+wYPFy2aslZUCuWHfIJHGYWCSEJG8kHLuqx7AfJWqZstJzMP9KkLy0DW/4+fXof&#10;UanDRl1EDOcsvqkBXExmsEx4CIB2ZDkBD495CEwdyr2OI8gcClKGs3A3pj4Oo2XquFwHbyvK5Eys&#10;A44hS86VJj5kHnexrLbAS5+FM9oEEfuHUjMm9flTfx8rVPtRxyg1ui45/BlSkzNbRrMLz4rW37go&#10;zrvpyjjtW5dGy2vPj9NvujTO/P5Ncc4d34mzb78pzvj29dH8u9cLxKuiyTWXRZOrpWKXnheNL7kg&#10;mgqwJuecGU1bny4Fa6z+G8W3v3d13Hv/96NpU22jhJWc36h502jS6rRoclbraNxKYWXz5lHRXOkl&#10;F0cjgdb46hui2fcfi9KjlRoT6ibo8ZiO0Woms3rLwTybys2FG5TAAi7PPmZHtvPgtNnJrHKpLDke&#10;zp8cLUGFEwOGyspwUFd9UMf16EPrTlVGHRzV4Z+cnLrOVznbLeqdkrJPKbwr8oAmb7MIXQGF7RRw&#10;ABfbIp/j8wSF/NLbAWiOh3zqqIxJIdp6G0Vf1JXlvlJdygwYIOlko1BDdLKBCjVz6IiC4UQonMBh&#10;jIbiedJDdVAhQkqg5MEzUNGX1SwpGQB69gynzDOHno4vnvP4AstyiGfgyAO4HIr5Lktafqsj1U+v&#10;RMkpDKdS2qFyHlskoBI4tFddgCMvQ+bXogCKPCsVDkY/tNGxsT/eRy0Dvo3j4Jh1bMDVQ+frj6Ok&#10;WHcksEpy+GZSkVbNBMZZcfo3zonTLrskShddEi2+dXmcfet1cc6PvhPn/ODmaH3rjdHq5uvjjBuv&#10;ixZXCwCFgxVnK9wDDkLEFhp/nX56ND3rdK0rLBRIZ53VIu782Y3x4IM/ju/ceGk0btLI2y01FmBN&#10;m0ST01rIWkZjtSuddlo0ai31O/vcqDjnnGis8PS0q6+K5pf+ICpufSEq3pit45WzcDPimSSg2eQY&#10;Bk2ORdiIihWqZsN55FCoD85nZ8bJlP8Vh81GeQYkPUdjOa9TRv0CUqcqw7EzIGUYcnnZgT12TM5e&#10;qEbKpw19UqY0Q+btGvS0r95/r7NPLNNv3g/fRNJygo2+OBdF/5Sl/rwt76/a+Xzk/gzYEDmKZxF1&#10;YhlzOQyUE/FwmBTIPAUPXFpm2j3PFjr0s4LJKEfJDKFg5EeXBkx5TH4QdgJYEVoBmtVKFxYwgKl8&#10;kbWeofNbDhk6g8YMHgDYtI7SlKFQGfAZMLVTngHMamQFA6asUJRZIb2eQSsrl8ppz40hA+bnV0yz&#10;cw4Ip19YFKXzHtFJzOFaSY4uJSm1aCb1ahElVOc8OfdlF0ar71wbZ0jFzr7tpjj7h9+Lljd9Myou&#10;vlDtgeqMaHKGYBJYjVtrTHa62raQ+gBP8ybR6Iym0fTMZnH25WfGt266OF565d54+aU/xc03XBbN&#10;mghmtg1kArBRM0Gm/hqd1VKgq21LpWefrX05S4qmsVwrLV92pcZoV2nb34+KX3WOip6b5UByNM41&#10;Nz9PgmByECu8HJdf9OLQqJrDRuXhkHZgnDU7MGbHTPl2cAPCnV/rWeHK7w/mvJOw5bYN1KGtUrUv&#10;q1/uO0GnPAOidcrLkJGfZjjT+E4Q0LfbYSyfXE/9yTx1Tz6AaJ1tUY5lML2vRcjqtmm/vU3ack5Q&#10;5HwjqKgYIeVBdVChrEwOF1EefvMFJJU5hCTPs2RyuiJUNIzKRwF5foZ6jdpmtSum9YuPlnoMxuQG&#10;U9hyVsKt4vlXGTze/GAMZrjUBgANHnkqFwyeCueum6EynLmMvHKIaFUiVZnHcgk2Q0l/gES5yxJQ&#10;Vj6M8JT98tsl6bj9FS1SbkoP1UbFmT8tO3fZSnJ0UqlYo/POjNNuuDpOu+kbca7U6qzvXRetvn1d&#10;NP4mDi5Vu+SiaHLBRdH8isuixRWXaNx0lsZPgrNFU42/tCxIGp/bKppffGaccdU58Y1brorvKjz8&#10;y0O/iTdfezDu+uV34syWKJu210hhosZgqFxFI61rnNbonFbR9BwpGJMjAr+JYG56scaFZ52vEFT7&#10;8I3Lo+nZ5+gmcEeUHq/SecYh5VwOx3XcPLDnZsXbLYSNmKf1uZMr9fOz7GQ4E4YTGh4cLEGQQrxi&#10;zKN1ObTrk+Lc1MUMTCr3FD0OnOu5r7ydch5qgrkcAJLTe5KBMZby7fiGk/1J66k89wdMGECgUABO&#10;vSKf/qnLcVLmbeb9dD3qJ3N/rp/bkFeeIbRyyTzRgQrJAVEejzWAhDpyQpQN9XK5jGXXVz2UkJm0&#10;oYSTW9QWwFIdT2AwBnOIiONqHXWwimVDJSjjAhd5hH/MPAo6qxvAAZ+hOcWy+hgSBuwA5jGYUquY&#10;xkkFnICVVdL9az8MFOuEoS7T8fohuY7LSs7+6/wMUp2fdRFE5/8rXNlKcvYKqVezKy6Ms7/9jWh+&#10;9YXR9ApCtLOi8cUXOBRsfvF50eIqgXW5QrZLLo2SwreSYGjMeEtwNTn/bI2/zhaAZ0XLy8+Jc755&#10;UVx8/YVx481Xxd13/Tie/Ovv468P3BE3a1x3poBkm6UWUrDWgvM0QZf3pRFlCjGbn6lwsXGTaH7u&#10;OdFE2y1dfkE0uvTCaHbjZdH4LKlgYynt9971bKPVgHMiJUsvUmezmjF+VZpVLM08ngqDnMyOhrPj&#10;ZDh64dDJwT22MQwyw5GcN5XTPteVg7tfOzNG/7kPQ5Od2eqY2iTnpp7687grt5O5H+oWqse3S6x6&#10;GRD/3Id+2RduEjJuOIBG+Snw0L6ANoFOH0rpy/VzvsddViI5FFa8+uTPAqjM6pOdzEBpGUcDSENG&#10;Peor3zOOUi4erDI5Qpg4WsuGNPWVpu3VjmdkAAc8OLXfr1M+yoJqAJsnQmTku1zLQOAH0tRVPcGV&#10;3pQHEpUDEOFeYYSBViSWVQcAUSvaUZ+wbxwqnYBy2Iu6+pmWUt+AVD5MSt9bZTe3FVxp3PO1VqqI&#10;xmdKec6TcpxzmsBpFc0uO0sK1TqaXH5etLzqcq1fEM0ukWm5sZSkdJHCxHPPsGI1uvBs1b0oml5y&#10;rgFrBmjKO0OAXqYx17euv0xjr8vjD7+6Nf4iwJ564Adx05XnRFONwdh+qUUjtVM/ZzRJoLNPUq9m&#10;rVtE8/OaCTLtn8Zpjc/VGO3icwTZ+dFYN4BmVygkpe45v4zShyuTU/mcc76U5rDbkPltGJZxJJnV&#10;DAfEMZMZDpzYDo7zZwfEOQ0ddQooKJOhIjksTM6qPpSXpvqpJzCYuXSZ6vhNfZnVR3kCxyl53iZA&#10;aZ2Qjn1zv+Sl/bFqqTy9dUF7mfvWNgwM5bQrUh0r7VwXRZaxTdaZ/HBfbIM+8rnxJEYR7uUQ0aFe&#10;/iSAIcLxULFyPTkmoBT1rVIJMj+4Rgm9rPp+AZiwUXVwXmYW84xiUjQtC6qkVqTJElQAAAjKcyjJ&#10;hVYe0GXF8TuKHnsBCM6AUuni4xBZyax2RZ8OJ1Xf4aHakEffHGMlNwWl7Cs3BZ4PMqZkgqeXlm94&#10;9SRIX2clGU7N2Inxj8K7075xSbS65sJo/o3zovm1Ui6pUbMrzovTrr0sWl99RTS/9PxoJvVqftG5&#10;0fKy8+P0Ky6O1tdeEadddbGU7TwpWqs4Q0CepXbnfeOcuOTys+MCwXjlZa3iezdcGD/UmOzWa86M&#10;qy9qUd6PRs2Ypm8uyFtFk9NbfiW/+dlSNEJJrTNGq2gh9TpPanvNuXE626Nus9ui9P4qO5wfRzhE&#10;L25WOq+eGNJ5ZoKkeBPE47PkrJ4mz5MZVjMcmff/rCg4YFafAgzXoY3WDSCKRHlRB4fXtlA+xjdA&#10;kqfKDSdO7zpZmTCDBFjqD7PTa9tFf5gnbFTP+6p8w8g+0F4p5Z7coUz1rXDsP30ozdv3cbLPQMXY&#10;jPEqcFFWsoLJmVAfgWWIAIw8lgHICicDMjsg9eT4VjbylNpUBmiMw4CMNp4UkJN6gkDbAhqAATLW&#10;AY3lQrEMncwQKR/VwigrFA2QcihXfj6Vn505DGSMxTMvP8/SstVK+wGM1PPfzuZl7wvb0zLKxXE4&#10;VE5gWdl6bI6Ka18qO+p/a8DFGIjl5hqDtZKTn4+CSb0uaqVwsLXGUhfE2ddfHmddd0W0Uoh2ukLG&#10;My9VmHfNlXHWN5R3+cVxuvJbXSGFE0jNpIKtzm8d515yVlxw3blx1VVnx1XnnxbfubJ1/O5HV8VD&#10;v7g+HvzZN+JX37swTmuaty1r3LRxNG7dMpqgiAozPQ4rylo2F3gJSE/xN9UN4fQmfiTQ9CIpKfmt&#10;fxUVbVbaUcrXg+vgyQ/d8XkAT3hIuIiS5QfTvtPnO3kx42fDIZ0HIHnZYx6WCyfFYeWclBVjKFsG&#10;hPK6rBzAVtR3fmrnZcAktXIBIs/CBAD742l2ti1zuQzYBEMaP+kY2B8DqHXAspKmfU3HBjxsi/1W&#10;WXHM1Ocmw3koQswKnllxp+b9Q8ACkFMUyCESqfNVB7XiQzhAhjOiYpQBm5+HERbKOfOso9+sx3E9&#10;nqGt6mc1KY0QDADFXRKlypD5ghJGjqed2p8KmwffXGjVASyPoVAu1fd4S+aZQZVnc13aAqPryehD&#10;faYZQvXNNsdyXILK40jtL9DxqtPVz5Wd839kCscatWwazc4+I04TIK2lEi0vPTvO+9aVAuh82Xlx&#10;1mUC6kIpWgahuVSn5cVnxnnXXhytLmkd519yTlx0cau45qrz4tvfuii+L9X66Q2Xxl23XxMP/+I7&#10;8fCPb4yHfnJt/OWnV8Yvv3FmnFY6uX1Ptih0bM5ECeM6ZiZzWaPmAorZxtMUSkrZfHNQKFlxpsZv&#10;GsfRttTq11HRdoVVKl0TxmSca84zISKAkaJqOBrrci7d8e2MOdwrFKMMDwYAOKmc3lCgPkW501PK&#10;C3By6hd8gchvkpCf6qe6ad3Kxbbpw/2nF5FROefRV142UFYlGTeAXGboUDiUqnwMuYxlwycr+nMZ&#10;/QEg/QHYqG0CYZvf2PCsIcpl0JgFVB4Kl1+hcoqaAY6hkmNSh/cTacd37h0icveXjeKZGOWqx0Np&#10;6mcwy296AKnHPGqLkgEY4x/CtEK1/OKszDOGWrcSqZ6XdbHztLJ/D+U3yClTHmMvgLND5LrFuI1w&#10;E8gxwJf6+g8uiudbHGNftbnq2bJT/o8Mh+XZlAE7LZqcJzVR2NbonGbR+GxZa2YLce7G0ZQxUQvl&#10;qW7zM5pHM6nJ+VK+CzROuvTss+Omq8+N22+8LP542/Xx0h9+FO/99ffR9eU/RZ93/hI9X/pTfPbs&#10;L+PDh2+JD+6+If5y8wXxnXOknOyD1Kkx0Gi5UfOWcfaVV0XrSy70fpWkcLx61fjsFlE6XctZeRm3&#10;NW7dXHl5/dy7o6LDakEjZ+E8Wel17qxkSb3SrxFUTrgIaHbK7LiFihkYOaNVguXklK6DkwIHoZqh&#10;BJhT27HOcqrvD/WQT9+ezqeP3D91qI/CKa8MpqFQGVAZHuUZprydvF8JEurkffTnAJKlEFHbYD0r&#10;VAGhQaMv90Oal1NIKOdSSGTV4g/5/OYGgJGmcs8wUm7YAEjLmEHEKVVevDDsB9O5vevJiT1OU1/0&#10;xzrwlb8GjIMrj/FaJflybOBDWZjNQ/FQm2LslN+utxIVKmaIMC682hIqEsp4dlHtgA0IUTTUC7Dy&#10;WCs9r5NqcXz8YpubxEg5z60fyMlOhlb/I8vT5SXGYyWts9xSy6fJmsmJW0pBzmweLc4+PZqc0Uwh&#10;W+M4+8IzorXCussuaBXf/caF8ZvvXhN/+dmN8c6fbo9Pn/xd9Hz1zzGq7bMxvv1LUfPpW1Hb452o&#10;6vZajGr/dIxq92gMfudPMfDV38U7v7k+bju/eZymbTYSTH4YTSjYuGm0uvoyjbUuiJZSy8Yt8/M7&#10;KRjjMuBq1EShZQupmMPdfCwXPxSlvrpunONROr+jdSPjLRzea9Q5Ln5w6lDRYzI5liHTsgHDIZUH&#10;RHboU/JYN1w4Nm34+UnKTyn1Ul3Wy29kAEnxrMxqRdsEiOtL2ZJi5TQDl2BlXfVo45Q23CjUJz9T&#10;MVzaLx2HJy6KCRyPx3Ie60Vbb0P763XSXJ926VscQCHnGiqn80dI5eQGJDmeZxVH8YkArRswgAMU&#10;rTvEVN3Bak8/hFc8W7OSqQw1pB79ZGANXHboQtVcxs/iGceRz5iNcROq5lAugZFm/pRakWR+3Urw&#10;kJ9VyuuUARr5LKOQhIeo4Tj1zWcNPJ5k39hP7Q/7P0xqPkZw/fZznZyTD3H/X4zXmRoJqMYtGkez&#10;M5spXFOodlbTaHRmk2ghyM7WWO2bF7eMO645J+6+/op47o5vxTu//170ee43Ud3xL1HX5dmY3LNN&#10;TO3TJmYN7hBzh3aN6QO6xLSBn8aknu1jzrDPYmKvD6Pu8zej6tMXYsTbf473f/nN+ME5LaIF25dK&#10;nq5QsDHQNG+kMFWh6MUaD155cZx2ztlpP7WPnuovwMqKlkwg3tVH51rnhZlFnlUKtJLWHTH4WSJp&#10;VjE7nYy7v51XDmnnlpNbdbj7K3U+DqkynLsAAAd1mJXASNCkukmlyJd54oS6eTteppztsA+Cxe3J&#10;U/sMZxlWg6SU7dO2UC7vG8DRTssei1Ffy8WxOQxO20vQqpw+XK4y15V57CU4/BswoMLZPHsmB8Tp&#10;Acoho5wfhUGRPOmhPECgviDzx3KsXupH7RxqUQflwpF5t9EwaTmD5nATBclgWeH4LIHfjVR7Huwy&#10;FtMYLI3DMjQA47FYYapDnhWMC61lZr48+0UblVOH0FNwpR9AKp+w18ehbQ4RWEM2q57yn66RU512&#10;ioP9P1gpO67CMcY6TRX+NW7dOFqc1SQuufiM+ME3LoiHbrkqXrzzW/Hx/bfHoKd/HWNe+3M0fPJ8&#10;zOz3bswZ3D7mDescc4d/EQtH94zFo3vH8nGDY3nVkFhS2T+WjhsYi0jH9o8lY/uofseY+PlbMfSN&#10;B+L9X38nfn5hy7hQ+9BKCnVmy8bRXGqGkjY9t6VAP1tjvnOj0SljswRXXs7m8diZt0WpzXKdQ8HB&#10;xBRRBo9THJ5zQ1MKaIZMToaj5enxsoJYReR0ODrlwCCntGMW5vzU3gAYCOUXQNAGoKjrMi3Txs6O&#10;k9P3KdsDMraRy1Lfx9U+QeHtYJQ7pS77oRRIshIbJiZACmXGrNbUUzvy3Z5U+YSPPHAvDZYTD5bj&#10;D5GjjeBHfHJ2xiD88FJgOSQEMOAZA0yqb2DklFnNKviKL6EigAIYjgtYOTT08zSb+inCMUJET5Bo&#10;3UqJ09NOdYoxneFUHS6kHN/jNKuR1n1xgU3lQMH4jIvsMZfWmWUERg3MPWbwNL4MtUS9UGP2ZSjH&#10;uzVKg3ST4CXktksUMl39FQf7f7YcorGMonyrddP4wzXnxut3XBOfPfT9GPHqXVHb7smY2atNLJRC&#10;LRnRJZaN6RkrxvWLVbVD48vaYbG2blRsnjIutkwdH5snjY9NE8fFZtm6+spYWz8m1itdUT0sllcP&#10;ivnDP4+p/T6I8R2eifb33Bx3XXVGXCDAz1S4eM7pGuc1Tw+imeioUDjY8tzW0UhhqsPCYp//xVT3&#10;to+iNEDXjhsek1ceH6cIIp37bJ5VlJN5Vi05YAKBsRPLKs/QJKBQmeSggGMHpw3rQCVzOwOider4&#10;x5jU0bqBoP0pagdk5f7TthJgQJ6VzZMk7KvKMOoZINqrLorGP6UYHsqUx7oBE0AZNB+fgUzbTceR&#10;j9HfRAQuFMxfmMqgMCOIClmtEgj+ZBuhnh/Aqm7xB+oGR/ULtTIsOvkOLQGQvhI4Vi/6AjKrB4qm&#10;dVQP1aRfQ6Z1wjnGYZ71S4pkuAALaLJKJfVKkHlyg7ECeawDH+rHmIsJFMJbXv1CjVFlh8dbtG0t&#10;99R+nP/zf3Ks/2/sUtlPzm0cT914bnT+1dUx8onbYnLbP8a8vq/H4hEdY8X43rG6ZlB8WTM0NkwY&#10;FdsE0Y5pE2LH9PrYNbMhds2eGLvmyGZNjJ0z62PnjAaV1cXWKTWxTbZlcnWsrxsr2MYKtOGxaOyA&#10;mDG4U1S2fyw++NNtcd/N58blp1fEOQpTzzurRbQ6rWl+C59xVyO/AVJq1fgr0/n/ahdHxaOTdF7l&#10;SFxjT1LJ0Sp1p+bG5kckpEQRAgDQ/CwJp5VjlgFQOSGYHNDhG3kFKIR9cuiTSpKcl/TkZ8LVj42+&#10;tD5RdZlNtFpRjpMzPc/21DYrV1JL0mQJTOrL2D6wsM42M9gJFhmQ5VAxPRfT/ltF6UPHyHR9sZ8c&#10;m5fVphhvpckHnBsYlOdZReCRQxbKAjSupzqUAQQvCAMVcKmOXwwuxltyYE97jwVKbQOgCoXiAmWQ&#10;PPYiz2pGO/XNm/oK6zz+Qp140FlWMa3nmcACJD9EZpk7qb/aRB+UA6Hy/UGdtD2rJ+rlMSMhsRRs&#10;mNp9+61/cqj/N0OtvtmoIh7U+OrTn1wRw5+6Lerf+0PM6PZoLOj7ciwf2T6+HN8nNkihNgmMLRPH&#10;x3aBsnNKbewRVHvnTYt92NypsX/+tNi/cEayBbJ5U2PfnCmqNyl2C7pdBq4htk1riHUNVbFmwmir&#10;3+yhH8fwtx6Ozg/fFn/+0UVxfevm0Vz7dbrGhKe10jjQ6qr9BTaNzxq1yOunHMdX7JwfR8UgXSPO&#10;p6+5UpZRMa4Jb+F72h7IWJbzVQkYVAinMziC0mOs5Jzlh7KEVFjh2NlZ02xdAQKW+zIUBWjAoXX3&#10;D0hp3W0EYFK11JZ2buNZRPqnr2SGmjzvA/3l7eX997iM34z5wzhsQ/V5RuY+cl3+jpY69OHXmrir&#10;O2QDECDQCQSiQr0Ao4DI4SIQyDkJGannckClbTYAwomtVmpbvNOHiuHkleSrb8I1HL94kZbUcMkA&#10;w1P1unjA4llDwFEeoUmeTfQD4wydJzPybGNSPOXb6Ff7Q2jD/qNYTGwMVXjLuOLegXKg/28mNVrL&#10;ftC0Il67rnUM/uM3o+6du2JKl6djTp83Y+nwdrFyzGexqrJXrKsaFNsaKmPn1NrYPWOiYJkce2dM&#10;ir3TJ8V+wXNg/vQ4uGCWbGYcmi9bMCcOLZotm6u82SqfKZuWDfBmSeWmGbLtUr6tU2sE2rCY2vvD&#10;GPn2g9HxoR/GkwL9u1ecFi0FUUup2ZkKGT1GzCFso+aNo2krhYtfmeQ4aR6PPT5A5/e/dD11rvN4&#10;zJ+f4218vxiMc2kZFSOMyo5pRy4cEQdXaiCsBHkdh3W9XOa6RZuUn0BJfZAWY7diKj5N96OSqSzl&#10;sSwrP3ymPf1pHx3KytjPfwLG22PZYGnZdQBQeWpTvjmQqp73x2U5zxMTxVgKdQIqK4sA4PkVUBi0&#10;XEZd6qFsGcQ0IaI8h4WkqgOoVjNSyrkYgKY+/VxMZTxXwYAoT8mn8I8LRh4mSJi50rIVizLllb8N&#10;SD7g1Sh1iMKyjMF3ER4yUeJnbOyzjpdJFMFVIbi8nfcXaJx04dc61P/EzpD99szG8dGtF8bwR38Q&#10;k9r+Oeb3fCEWDfkwloz6NFaO7RFrqwdIrUbEVoG1Y1J17JpaF3ulQntmTYl9s6RUs6fE/rkJrkMC&#10;5hBwCaa0PCcOC67Di+YLsvlxcD75s+PwQvLJmyfFm6m+psUegbZT0G6fVhMrqwbGpJ7vxKDX/xh9&#10;X/xVdLj31vjFNRfGea1axhl5ep6ZzkK5iin7fz6+wkoXfC9Kg3V+US8edQCYx8Scc5mfjx2Q4+KI&#10;gs3/t4XDnVSY5LjJEjQ4MCrBusrzcvHWRHL2Il/mNjnvK/3lduU2LPPmB+vavuESiKhLeRtqDyQG&#10;SPVcBoi5nNR52pc8piwUuKzEhI7FvjqcpL3MYx4AyaEiy37XkDBNwHhKXfB45lB2MlwkX2bgVJ98&#10;wkaMctoAIS/SohpAZoVSXd/xtI56oThAkkGz6nhdBnCEiBnAYlKDh85WKI+xBBXPuPLb9Gk8luvQ&#10;xv2qnzLoPEJID9cdwg5UH5fd97WO9D+xbzariPduvzzGvfTzmNj5iZjZ781YOLRdLB3ZRWB119hq&#10;gMZIw2NzwxiHgbs0vtqjkG7P9IlWrH0zJscBwXVAod+BBdOkUDMyVJggQr0AbIEAWzhP6TyvH9Gy&#10;bbHWFwo6lR+YO1Mh5PTYM3uyw8ftU6tj2ZjegqxNTOjyaox49cH4+L474sfXXxqXnd0yGuVjMGSn&#10;HNO/s9Izg3W+5Ui+oebrVf4tWQKsHCJyN/ebHjh54cTJDJYcPJWpLssoiJYNEvXJQ2nKEGq7gER+&#10;rmMlsqMz7gKGNKGSTP0CCPXy7GKqQx/0RX5aN5D8U2WxTB0mNty3jPEnyzaOQSnbZn+0XBxjcXwV&#10;djLu6jnES3DISXFGoOGt+gxTCgm0DBzkGUROMKZygGLywupGPakU0+I4OOu+21FPRhjIdDkTGYQZ&#10;3mYqS7NTlOXlU8PFQrFQJ4+5tM7YzJ9No1/ylPLmh7aVBuLKQ6F5lpfHXJ455DWtu3r9i/P8T+3O&#10;Vo2i14PfjdrOT8fM3swEto9lo7rE6uresa52YKxXmLalflRsmyjVmoJqAVe9wsGJsV8hIXZAKnZg&#10;zuQ4pPHWIYV8hwXYYYeF2CwDdjgrWVoWXILsmKA6KvU6sniBVGyRyhN4B+flcdq8KbF79sTYNnls&#10;LBreI+YO6Rz1n70ZQ1+7P9rc/b2498bz4qpzmmfFOhkq/h/t7Nui1Idrq5sb1z4rWZrdlXnSA+WS&#10;c+OU3PmBzBBlGGQnAZNDZ5jKqpThcV2HgTkEdJ7MbQAj13F7OTWzg0Ud5xVlKbUZYq0X26UPqyz7&#10;qXJUiLc1qONQkLrka7l4mA583i51VN/tUj8pdJSln2PIGW2Mi1AxnaxCxbjzAxF5qJJhUxknFDNo&#10;MiY7UDPGXPSlOsULvUmdMLUHACuZygAIkAABZwcg9emwrYCL0FHA+G0OFAyYgIqL6HCEC0r9DKQB&#10;S8t+UZf+vJ86TmYNPWuq0JDQ9uO1UdE0f0Pj/9J+dUmLGPzkj6Kh299izsCPpFifxupxPWODFGuj&#10;wNpUP1rhoFRr0tjYOWW84KqVeiksnNEQ+2dOlGpNioMC66DUhvTQnKlxeJ4A05jqsOGSLcSymmn5&#10;8EIp2vxZcWT+nDgmoI4KsiOLFgiyhYJMqQyV89hMarh/viCbURdbBPjyyn6xcPjnMeWLN2Lky3+I&#10;7g/9IB757gVxVuOvP75/a3/oqmshp+J6c4651n5BQMu++QEaKibzq1RyaoDjy8ly9uScAKdlwCBl&#10;4kH5gJGUQXWcat1wyJEZV2GAkR08jYukNJ4h1Dqq5W0UdRJICSZAzXVoy8QKKdB4e+ynlgGG2ULf&#10;EGQ837NicTz0SX22Qzn9pjzvPzcUJkIMAzAZKsDA5JRZrezwKA4GIAAHMKhYkU9dh4nKY2wFgOQV&#10;ioeC5L58l/OdLsOACaQEBAApP4NiwICJyQvXoVzGxfOzFxmhIesen9FW+wCUeR/TIwJZntgoDZaC&#10;Ybzu88M3v95x/kO767KWMfqVn8ekHq/F/CEdY/norrF6vOCaMCg21w+PLXWjPYmxXeqxc3JV7J5a&#10;E7sVGu6VegHXwTkZLo25DtmyegmwIwaMMDHbQq0vEliLUDBBNlfr806FbEEcFWAGrQybFE/tDgKZ&#10;tsW2t2h/1owfGouHfRqTu74Uo976o9T3trjr8tOjcenrj/O/s9KZ34hS74061zrPVjGuQwbMNz85&#10;mL/tIUd0qJgBwzkzAAme5KBWKUORnDY5bq7rVAYoqJitgCMB4X87wcHJdxn187IVR3UB2IABh8pp&#10;5zZsK+2LQ0bgAigUCVA8k6kyjgPoUGPqGirW6T+ZFYz+WLdioUJ+pqUTxZT5WOWhQAABOKS8DU9Y&#10;x8mkrLBiXIaxbHWSAVYBJSedfC4AoBShHAA5blceIDH+IvQjn3KWCQeZuPAdUSl5KBbQ+aGyLiTr&#10;rks/2i6w5n1IYy8mNRQGEx4CF+C3nRMVjVp9reP8J3abwqrK538a03q/LEXoGCsqu8aaql4KCfvF&#10;prohgmtUbG8QWJPGS7kSXHukXnun1ikkbLBiHVL4dlB2SKEcdlBgGTBDNt0qdmjB9KRghIyApXXb&#10;/OmCa6ZstuCaG8cUJh5dsjCOLhVkChcBjHHZkQzZoXmTY9/M+tgl0LdKVdfVDIpFQzvG5G4vx6g3&#10;74nO914ft1zQOL2B/z+xP3fTNTghP2DyiGuvc+vZW10XPjlQKJidFQeVQ+KMxYPYrzg5lssLJQAO&#10;4MNZCRlxXADIeQkUHF0pYRohH/kuy20dRgImMKRtpllF+s91gSQD5n2gvqHJ7QCZP+BzqEs/WvfN&#10;gu0qz8qs1L8FYxvsk9ryX8oeM/klX6AQDJjVhwmKPJ4CFsZlViGtk1KnUDPygMxQqY1DPi1Tj/EQ&#10;EKEsXAAv05ZUbR1SqKyACuioxzITFf79lpaLB8jke7mwlOdPCeTxml8SrmRsqX2xggmsYdtkvNal&#10;i/+dR7/eYf4Du0jh1OcP3RLTez8XC4Z+qLCrS6wa/4Xg6hMb6wYIriGxrX5k7Jg41g69R3Dtk3rs&#10;ny6bUS+4JlmxgOsAygVczBySzk8qdijDdnAhs4kJsENSokMqN4ACDIU7onHZMQF2dPH8OLZkkQCT&#10;CbQE2Xyp2Nw4YsC0PY3F9mj8t137tbVhVGysHxwLh3WKhs9ejOEv/y5e/dmVccV5Jz838B9Zq29F&#10;RU+dV64lj3C43r5RahkVq8IplRIielYxOyWw4JA4oxzRrzYZMJXh0NnJE2Q4L21SWQoBtewJDfJU&#10;TthmNZFT26hHfurHZsfP/RBOFn15H9h22o7BLJYpA7wMIdvwczzydRwFcP56sqEr1lUXiP1cyg4o&#10;h/QzMaV54sIp0/UABkyEflY2pYBFHgoFXIR9nFzqohoqSyGk0lPDNocRSlEjw6YUc9gIGDJe4KWM&#10;PKBDwVAnwPSdMUHlV3So77CSvpi617aBlgtOeMiYkFfBeOY1WDcTKXLpvak68P+7dw1Pk7155+Ux&#10;pfsTMW/wB7F0eIdYMaZLfDm+u8ZdvWOzwsOtdUNjR/2o2ClH3j2lOvZOq439AuzA9Lo4qNDw0Nyk&#10;XsBVhIgpTETJMliyAwsEnNTKtjDBZcuKh5Id1bgMBWMm8aigsooB2hJCReUrpASww7TTdglNd0lR&#10;t0+qjK2TRseGukGxcMjHMfmz52L4S7+Pl35yXZzbosnXHrstv/1xal7psT4en3hcy/XON9EUdWi8&#10;Vf6eBw6fnZD6OKWn1XH85PwO+QCr7OAY62qDsc7bHhnGAiI7tNokIIEu1S0gSmDlfsj3Dy8po43g&#10;Q/2K7dFPEeYxGQJQwMS+A5G3pT4FnUNH/zGg6vpxBG3pR9sCYr9FjxOiWoSIvH/IZAaQeFwly6CU&#10;bYQcmxRYOKGAQJ0CQtQLmKxkQCoDRBTNICi1mmFatwJpGeXJoJTX/bxLeTz7klqltzNowzrtUpti&#10;ej/NHOb955j4+ckgHd/QrVExkBBR5d//v1evh647J+o++mPMGfhuLBr8USwb2SFWVn4WawXYptre&#10;sVWAba8fFjvqRsZuhYh7BNg+AQZcB6an0PAwYeF8FKsAqzAULAHG5ETZBJen7rPSoXxWOuUVKnYE&#10;yBYxXb8gDku5vCw7ulAAUicDBuB7paS7poyXko1RuDhckA1wmFvf5W8x6Lk/xEM3XRGn588K/Ed2&#10;xa8FlxzLfqLzW/gE14yH+AZMTshnBhgHoWT8+QTOaihw1AxUOU3Q2fkNYM5zXVLlk1dez8s4veGQ&#10;sXwKvJ7ap57rJPVzG8NAf9oXwj+1L9TT7akDXIZZQBmi3L9DxLxv7Dt9eNvqLwGmkzJEJ4QfVvIH&#10;fCz7c23K98xhOmFWpMJUliYRZEBl5VI+lsusWMVYiDEedbJCWb24AABKKOGxVVIjh4qAYzXSReEi&#10;YQ4bZcCEZShpzxR9epAsY9sGX3D5la+sXIO2GLBS+8VR0eSCf3WS/8AuO61pDH75FzGz7yuxEPUa&#10;2jaWj+gYqzX+WqcQcVN1H6nXIKnXsNgJYBMrY58AOyD1OjirPg7NmVQO7wxLViMve11wAVJWLMxw&#10;yfarrhUP5dMyExeHCB8J/1AogXRkoUBbNCfDBXCMz2YKMMZsAlgh4sHp9d6ffQpbd01SqDhheGxW&#10;SLu2rl8sHPVJ1Hd7MT7960/jxxed9T8YjymsfG+Kzr+cjAgBv+DFab/dodQqhgrkUJEwMU8gGAzC&#10;NJQE5/R6dlQDkBzfTv6VMDK3Jd/OnOBJYzHq0Eb9Ao/r0g/rRRsZz8ByqJim7TP8BZSqY+VCbemP&#10;PMrIL8JG+gG2DKbz3VeqU+FxVjFRAWzE0XLO9Itj5VuRcFqVZYWyEnkSQet53GW4gI/QDAXL8JQf&#10;9qIu5BUhIbAYGLX1+IsLoZT1PCZzaFg8PAY4Xo0iD+BQLsZ29M92/DMU9lvGMfADUMZcg6VcA7YI&#10;sM3aV7X79fv/5Bz/uT36o6tjSrenYsGgN2LxkPdimcZfK0d0ii/HdI31UrCN1X2tYDukCrsUIu5W&#10;iLi/DFiDFcQhnhw+WQ4HDRVwkcesX7YCLoWKPM/CgIvQ0YqmsoOLBNgijdEUCjKVfxjAPLkhwBYL&#10;OpUdAep5Uk4AYwyImk6tjT2TxklpR8SWCUNiw4TBsVoh7nzdMOq6PB9t7/pefOeClnFai68/F//y&#10;KtUPH9P1kWN5JlrX0J9Hl3HT9N8myXl5EZh/syE0ZEaRsQpOb2hyCggABgTOw2lxYmA4/tW8chvW&#10;ATSBcTLklOHoOe/Udkn91KfXAUJ53m4GqQCUNlmtDBHb8RhLx0O52yglr4CNvlhG9Tz2AhzCOE/Z&#10;y5hZJMQqoNKy5d8wsS7nJgWqDJOBKgCkHVAx9srKZRBQMAAkzeGhwaIc8xsYwKZlQ0Yey8DHxZKi&#10;ORUovL3BLKJDSurqRgH4vlEQ7kqtFBpW9NOxDGDspX15f1FUND3vq47xH9q1Zza2es3q81IsGvRW&#10;LBNgKwTYqmEfx9rRn8aGsZ/H5uresU2A7ZSC7W4YFXsBbPL42C9nPiAFOzh3klQqQyb18QQGqQFL&#10;cDFjeLCwRdMN2D6pzz4BYhUjtFwgWygVWyhFW6S+MmSewl88VwZkvD7FtL4A0zZQsMPa/uFZGgMC&#10;mfZp35RxsUth4o76EVKxobFuwsBYphvF7MHtY/zHj8dbv7sxbr70tGjW+D94R7P5RVHqtjpdR8bv&#10;/CiTnwrxI03CRKbsPQ7DeXUd+Vteh4jZabNTJkjknKzjuCgQYygAK6CyQ+dnWVa+1Ieh8AQIdegr&#10;5aUZvlxe7pe2pFIw8lBTweEywKA++wMoRVtCQ24ORT0DJ2Pdfasd2yrW2a9yGJjHW56yx4rxF3n5&#10;AXNaPmmePeRzZ8AFZMPl8IBoqASoT7byONkeJynf4Kl/1hlnOVbPZlBymeunduVJDv6ji5kp3jnM&#10;sNk8ZtO+WD3T/luJ+a3XkDz2Gqi21//fjb0uO6tptPnlJTHps4diTv83YgmADX7HgK0Z0T7WjeoU&#10;myo/j601fWK7xjMJsNGxTyEYgKEWhIh+7iUVKsLDg57EQIkEEsu8f8iUvEBBmQ4q9CsAS+8nKhVc&#10;+1GyecCqvtQOSA+rvmGyggmuxYIL0JR3VGVHVA8VOzJ3oiCTmrI/06tjz+TK2DFxtELbEbGpblh8&#10;OWFALBrTLab0eyeGtPlzPPnTa+LK805++u3f2sM9dZ3+niIIfIXr7+usa+b/XAMynJqxmJyPKW1S&#10;/zk7QMj42Qmzbw7fcO4ixEvwpTAyhYNpHdMy8JFnaFhWv2U1xOGLtjLCPrYrSx/pUX1e+yogA5Ki&#10;jv9OuMiXeRl4OAal7kN5AO/6bB9ju8ovHiyntzR0Mph5s3KRpxMEZKgbYLBeqJPHUHJm1g2bTCfU&#10;Yy9m8YDFL4PKGD8R8pFPOSceQ6XylHxSNi37NSgAynDRzgBxoZTn6XoZyudQEVMdh63qm33hN2Ya&#10;f1UMV4jIF4aVV2ozUwd7+lcd4j+wphrsP/XDS6L3k7fFzB7PxuIBb8XSQW8Lrvdi5fCP4suRHWLD&#10;mE9i07husaWmrxRsiEPE3XLavZMq40AB2Iy6ODi7QeOoyQmubKhZMWOYwj/CQtQNuNJYDOXaywwg&#10;z7KyJcDUl4A7rDaMtY4woSHAji6ZF0eXEiLOiWMehwkwKd4R6qrdIZRsNoDVxN6pChOZ7KgbLRUb&#10;ERvqB8eK6l4xa0jHqP7spej29C/inh9dGqefwYdxvv4cle3aX+p6y6nyTfvkzDCAyVH9/Q4cFgfG&#10;WbnjK+VOj6NmSKw6QGV1UlpWL8pZZtyEk6tNBsxwuf1J+PwHerzZ4Txe+FU7xmoGFxgAXssoEzOA&#10;DvPYF/JoRz43dPIBk/1NZvWivkFimf1Syn55PfeVpuQFlUHTCTFcKU2DVZ0gQ6W8Qp0wQ3EKYKiY&#10;1Un5WYU8UyjIDA/T5wCAUpFSB2i0ntRK+Q4RWc5AoVwCyDB5UoN8gKJvlQOvIWTsJaAITQgFeSWK&#10;TxkMVZg4hOdeOim3v/31TvF/sF9996L46HfXxZi3fhfz+/wtlg58M5ZLvVYOe1/q9VGsHdkpNlZ2&#10;jS1VPWJbbX8p2NDY0TAidk+Sgk0eJ7iq4+A0ATZdDi3lQMXSOEzKVZ7UYJnffMmkbgfmCbIMWxp/&#10;TY69mMAg5dWnA0oPLlC4KWMK/ohCTGYMjyhEPLJ0vgATZEsEm5TM4zDBekSwWskYC0rBDkznwXdV&#10;7Jw8NrZLcbfUDY+NdUNizYT+MX9U15jYWyr2zkPx9r3fiesvPePfvmGPlRrpBvbpAl0bRRf4FD7h&#10;68t1kwOPlfMx2UF46OdijH20bDjkkHLSdPdPwFh9gMzOjvPmfAOE88tcX2V2dFkxnqIukLl+ARUz&#10;hxhtU5ukQqxrf4r/6AYg8r4S8qW88nuVbIsbho9F5X4/MW0/wal1lM2/vwIcxl4Ag/M7PFRaQAZA&#10;QEeeUzk54DHGohz1IEQjD1CqKcNUv4CBfFLWVTfNAHLiU57f5CgMoAAHo36Rh2J5siOX+Q5JXxpn&#10;obI6Dj+L4X1DvmzFH+PxK+xPNkRFs+/9i0P8n+ybF50RH/75puj/yG0xqdPDsWjAK4LrrVgx5N1Y&#10;NbSt1KtdrB/zaWwc113hYS+Hh8wg7pg4MnZJvfZNqUnqNW2Cxz2HZio0431DJjasTkmhijAxgYZp&#10;GVWzsilEVJu9AtOhIoaCCSwDpnHYIfVxGJXimdcSAbZsfhwWYIcF2BEAc7jIhAehosJQZiM1FmPy&#10;Ze+U6tgtwHY0oGIjY3P90NhQNziWjO0e0wa2jVEdn44PHrk97vvexdH0a87Rv9j9XXS95FzMJvrG&#10;rOvFR4QI6Yvv3PvdRDkj4xmlyeFxdqBQ6IUqoTSnQkIeBiwZLoNWAEY98vKYzJCifA7pVI9lpubd&#10;b2pjcFFOA0N77SPhq2cB1RfP7fy8TuXeHvWUWuUwHZtDSC1zPIDJdosbBfvvHz+iXv7tlk4IkAAc&#10;4SKTG1YoOTcQkU+4ZdMyeR5fqR4hIapWQAFMnFzfvYADKARAAY5DQdUBmtGcfC2TRwhIGxQLsPJn&#10;1tJFyv1RnxDT20SxtMzNoVJQ8csAHiqP4FfKGn+xT0+O/Hpn+Dd2VqvmGuRfG90fvCmq3vlFzO7x&#10;jNVrxZA2sVLh4aoR7WLtmE6e3NiokGrLhH6xrX6QHHW44BoduxQa7mVygxnEaXWGizcpPAYDJCYm&#10;FjPeyiZAiomK9HIvEx6Mw6Zb2fahboSRMsJCJjoOEfIp9PP4yxChXgsEFzYvDgmwwwIuGZMebEv9&#10;ArGAPcA7kdrHPVLanQoTt9WnMHGTIFtV3SdmDGkX9b3fio+fvTMe/snl0bp5o689V1+xa+4sh4h+&#10;HskN29dK16w8m4jJIR0qApkc1EqDkyfHNETZUe3MpISHBiXX5aG067KcjTpWKcDIZe5by8DlafmT&#10;Zc5jO4DmCRjqy9hGMd7SustRNdqUIeOmQDmqxTrjMvZJx5SBTC/7YqgVU9w2TpAcs5g9tDJRrnoo&#10;npUN+GinMhw9qwqhnwFCcQACSLye61GOWcGUl80wFeMrgOSikOaXecvjL/pCAb0tWXmmkv0WWPz8&#10;hhlEfkzJBMdwXdgfvPz1zvBv7J6bLoqu990Y4979ZTS0vzcWOjx8Q2OvdzX2ahurR34c68Z1FVw9&#10;YlNtv/T8q0HhIerFK1JShj0KDdOLvSiXQkPB5WdXBosZP0GxBAOEtM4vltNLugmyFCamcZnHZwLN&#10;Yy9SweYJDiY1lvCAeaHShXFIgB3UOOzQ4vlePqSQ8RC/F6N/tg3gTJQIeF7f2qMwdldWsS31THYM&#10;ibUTBsSCUV1iYr93Y+A7D8Rff3JVXH3BfzCGbdwySh3m6nrI0RTp+AbHtcQfxutaFC8AWx1khIoe&#10;4wBBdkrDgSPLgAEAGCvZaVUfxUF9rDRF21Tf7YETh6fcs4qUZ6AKM3T0R76W6YNtsD9WVvaBOuoH&#10;uKxyKqvXMaByvilQV31Q7hBTBmB8MsBjOi17hhAF4+cmvBYFVNx1CnhknuTwnyMo5c5EmX+Cr7rk&#10;MTtoiJRSD3gArgAH5QJQw6HUEKZ1L0u5DA9AGT7l09ZjMoxl+lGK0o4TRCwzg0g9gPNsJuGuQkJ+&#10;TDlAx8L/eHVbHxXn/c/Cw1YtGsdL3780Rv3tzqj66O6Y2fWvsaTvy7Fs0NtZvT6KNWM+ifVV3WNj&#10;bR855eByaLhj0hipQZUAq43dUi6+rbGf16EEBA+ZAecwzl9WFoVyhHNL51pxDgkWfxZA9YqJjjTZ&#10;kabsPTYzZHkcZ+WjH+Baoj6WyhbHQUMmW7o4Di1bohRbqDz6n5mBVbg5uyH2zdB+TqvRfldKxUZp&#10;LDY01k8YFMsVJk7p+26M+fTpeP4P18dV5/73nxI41UoP99K1kYp42KHr45sr1wtDxWRFmOjwCmfF&#10;STNgBoA0r+PwhgHDickDDIEEQMw6uh6pjHZWFKU5ZCyHkKS0RQndhnoyfoFskPO6oVHqSRAUjlTb&#10;ZtKj2BfnqR5hLkChqEBNPUJLbiAeZ2EeX2E6CYZLjp3DQSsWabGMetm0DkxMYLi+yvhiE+DwDIRZ&#10;QUDLYZ7vZh5LKQUin/BcxgUwVOq3WC7KMQC0igoiFJZ+DaC2DexWVi0ze8jHQwcJNO6cT4zTRf+f&#10;vcD6/YuaR7eHvhtVbe6Jqg/uizk9no4l/V6M5YPeipXD2sbKkR1ideVnsb6mp9Srf2xDvSaOkPEZ&#10;gKrYOalGgE2I3VKvvbMmxX5egWLsA1yLmEIXYB4nSXUEAQpzWOuHBNlBKdohjZcI5RweZsBIi3Ea&#10;SuYp/vK0vuCUeh1cvNR2YPES2SL1BWjL4sDylXFg2QqZypYskgHenNgvNdujMd2eORNjryDbPaUq&#10;qxiTHYNjTU3vmDesfVR98kx0ePZHcdUlLf6ztztue0TXRA7Mr9vxi0LB/GtnKUCVjI/icIe3c8tJ&#10;C4cGEJblwMkySIAgAGxWLPKV53APWJTnUE8pU/wqM7DlOsnK/Vu1Ur0EWQbG5epHeQ7/+Btd9oM2&#10;ho8xYt4f8mSpLXW0DUOX1h1iemoeM0BAorQYh7HM2CaHjIYLJ6bMEwwyHJ1ZQtow4YG6oGQAwvjK&#10;IMhYB8ZCkXL4aGUiBUql5RlI1qnDMkCSlqf0c8oPK5lcsZIKLL5M5Zd6lQ5hil4X9Af/h78c+idr&#10;3rgUT37/khj+0i9j9Jt/iImd/hJzer0YS5jgGPpWrBjxYawc0zlWS702TOjvN+e3yyELuHYIrp2C&#10;a9e0htg1Y1Lsnj3ZX4XyDyY9vpJprHRoSQ7flkl5AIwx0zIBtnS2bJbgmBn7F02PvVKtfTKHiZhU&#10;MD0Hw8gDxDka0y0QiAsE4jy1Wxj7pWb7BdfeJStiz9LlsVe2Z/FirS+NfVKz/csWxW4p5U4p4a55&#10;fFqgQTeECbFT47FtDSP94Hm9jm/ZmK5R/9nL0e/lX8ddt12Svnn/f7KzLo1S/43yF0FkH9K18ls7&#10;uh7Fv2YWnxQAMpsc8tRpeTtrdmyDoRSHNURyapaBKOfb4XH8wvnzcgGiQ03DRxn9qR/6oC4qhRXb&#10;oa1BYZ0+lMe+lAFLN4b0NofqFPvk+rm9Q0St+5fIqBZhoCc2BABhodTMQFktZMDjcLFIURq1ATTM&#10;4aFSnUjH3Fa2DBHQEP6x7mddMisUy9pmBtCAAVYBGnXdd14HssLGS7FIvV3US+YJDtlgjcH4qE1P&#10;2Vk/+Hon+Brj2xRXntEk3rrr+hj+6q+i8u0/xPRuz8SCXoSHgmvYO7FiVPtYNb6r7u59Yr3g2qKw&#10;cJvGXHzAZvvkWlldbJ9SFzumT4ydsybHrjlTYrcA2++Qb5ZAERALBJBAOMgYCdAUKh4CMBRMgB0Q&#10;XAcWKzwUYPukVDaBsG9ufsjMF6fmaF2A7ZvHJMhM1ZkjEOfJ5sbeRfNij5Rq16KlsWPRItnC2C74&#10;ti9YGDsWarlI58+NLbOnxuYZDbFVaruTl4CncpNILwFvkjKvqeoZswd8EJUfPBKv/+amOL/lf/bl&#10;rdILw3Vtjyc/EmS+KRaf2s7vJpYnOgDN4Vd2bKAAMo+J5LgOx3BoHD3DZADIo47yUDbKXZad3Ov0&#10;Rx/ZgM3PxmhPGdtSPiGd4aMe5domy4W6AhihIFA5tFUoaJDS9r+igJ7SBz7lFUqVftqh5QxLmp5X&#10;CkyoBU7OnQhwGKMxqZDhKo+vZGlMRB0tM87KgBUhn/sBFod3tCFk0DKmdobKYzGVFQpIW/oHXOqx&#10;nQJkjw0FFe9U8g3G4Tk8ZObzrZlRwbOZr3GArzPCn9uvOCM+f/pHAuzOqPv4wZj5xQuxqN/rAuzd&#10;WK7wcIXUa2V1z1ilMcqXGndtkHJtknJt0phrk8DaNKUhtkxtiG0zJseOmZNjp6DYJcD2yABiL6BI&#10;ifjE2n7BcFAho8ddOTQ8oNBwP2Mt2xSBxfOvPE0/W+Gm7IDAPTBLcM2eEnulkHvmTY3d82fELoG2&#10;W7YTE3Bb58yOjbOnx5fTp8Tq6VNj2ZQpsWr6zFgzY1asmDw1Vk2dGmumTow12u8V9eNj49Qa3Rhq&#10;dJOojK0Nw2Nz/ZBYrxB42eiuMbXbi9H7yZ/FrZf8Zz/zKX3/L7qGJ3QdTkY86fmmrps/DivnK8DC&#10;7LDJyqDh+AYD55VlYOz8Vq0Eha0IE6mj9h5v5UmQAiz3SxuUMvdVhINJ1XLf7iObIaY++6R63qc8&#10;W+gPqmqdmwD1SLkpGEbdRPgnUI9bAImTwN3GYyuW5bwOCTGdHMwnCUenDs5dmOpnENK0vNoQvnFC&#10;DRfgqBxogMW/RKYe/WlHyOOhsoGjnspQNVIeWvL8BPAACzjpk/5QW/Yb9WIGcbSUixlEFGy0DvIX&#10;bf/lwv87O61xRTx628Ux4Nk7Yuwbv4ppXR+NWT1fjIX93oklg9vG4iEdYvGoLrFobM9YUjMklteN&#10;iFUNo+NLAbZGgK2Sgq2aPCHWTqmPDXLczVKx7VKbnYJrl2DYLeNLT3tQNdneuYJE4yjCPE/JCy7e&#10;MfTrUH7mNVnjN4WYgsqAzdJYaZrGdbYGfzRnr8p2zRHMgm6bljcrb3V9VSwaPzIW1o6NOVWjY1bl&#10;8Jg+elg0jBwRE0eOirkTJshqYsaYkTF97IiYWTUq5teOjuUTx8c6hYhbp/IR1PxMbMLA+LKqVywa&#10;2i4mvP/XeP6HV0eLpl9//k61UqvLo2LAZl0bXT/fwGW+hlz3NBYjTOQNe491UAWc28/BcGgcNZlV&#10;CweWUxtC10t1/gUyQDEsrOP8LBframsVkmV4DBh9AzufNqBeg/aNCQv3iQGL1umPbdOefPfNOvms&#10;059SbhJF2JveMSxMJ8HPxOS8nBTLu0ABMiBClXKI6HFbznN90qwsBsXGsuoU4BAiAk6GiGUrnKFT&#10;PUOF6QC17hd6/f4hKRcm1y2gzm/Pp68GEx7y9oZA4+0NfqF91c++9uL/d3bdWY3j43tvisq3fhUT&#10;O/45pn/xRMzuzU9TPoy5gz6KaX3bxqS+H8XkAZ/GrNED5LiDZANjttKZ44fJWQfHtLFDYubY4TG/&#10;elSsVNi4fmqdQdsxa1LskPPvmKbQUXDsms6YpyH2zJxogIrfeHlmT3DxUNlvbTDLx1d+sRn1sYev&#10;/jJDqb53M6EyOX06e33D+Fg5YWTMGNIjxndtHxP6dIyqHu1iZOe2MaTTB9Hn4/dj4McfxoBP2sWQ&#10;bp1ifP+eUdWne4zv/UVUDe4ZY3p3ifqhvWOOjuHLyWOlypWxWSq2oXZgrKvt619sz+n9dgyTin2v&#10;9b/5Qeap9m61rq8A8E1Q1280YHENdT19jQFM5jco5Ix2eBwW506Oa9gAjTGNFCGNe7JDGxScPYF2&#10;Eq5kDt9cl/I05vJ0f7EdYKBvwGB/MnyGkrouyypFPinjsCJsBFjUyjeIXN/7Q17qo8JKxe/AeHvD&#10;Y66TgJ2c1CBPJ4m7EHAR+jE2I4/wEIcHGqUus4JpHcC4Y6FkwANQPNEnhCyAwphlpKxG2yEs5EEy&#10;APodttSH/60SgFlHxbQdh6qMvwCMP6AYotCQCQ7+76zb2qg47ap/vej/xv5ww1nR5/EfRPUHd8dk&#10;qdf0L56L2f3fipkDP4iG3u/F5P4dok6A1fRqF3X9ukb1gM5R1a9DjOnXOUb1+jhGdP8whnV5J8Z2&#10;/yBGa712QI+YN05KN2FErKkbHRsn8ccN1bFtcrXHbJ7KnzrBinSA73TwQi/vHM6uT2DJgGrf9Dr/&#10;aLMAa1eDwKofHdt586J2RKxT/0vH9YvJPdvHmHavRGWX12PAe09Hn7cejf7vPBV933w6er/1bAz8&#10;6NUY3PHdqPzik5g8tE/MHMnNYWhMVVrTvVMM/uCNGN753Zg6pFcsZZ9rhwS/eF4rwBhz8vHUyR0f&#10;jzd+fJk/C/515/Ards/buqb/lR8869oxs1yol6+7rqVVTI6q8Vh61oSDAgfLyZmTw+PkwCXLzu1Q&#10;rKxeOLXqMHYDMOqQX0zTnxJCFuAWdRKsbDP3z354u7kOZQUwHhcqn2d31EdVvR+kabtlVWMb/tSa&#10;AeMkyICKk8GyLL2CpPICOFLgQsmsaFr3suop9fc9aINyOewDEE4qYKiuzCEeSsQ6QBEC6qQnlcoG&#10;sKgh5aqbpvcBT/nAWfwWjG3z40qef/G9DR4ws++vz9DB/ecftbmoWSne/8VVMfKln0V9pwdjUrcn&#10;YrIAm9DtpRjX9dUY0+3NGPHp2zH4k1djaJc3Y+in70SPti9Ex1cfibee/lO8+8z98c6zf452z98f&#10;n779l+je5qEY+M5fo/KT12PmgI6xZOQXsayynxx1cGxsGOVPuTHruFuw8cbHPtl+fqfFc7MZAkrm&#10;dBo/jqyNvYaryg+xeV7FzCUzmGtrBsTysX1i1oAOMf7DZ2Pcp8/F8HZPxKiPnoixnV6M+l5vx6Q+&#10;H8X0AR/H9KGfx9Lq4Rpr1cb2edNjl8Z+OxfOim0Ce/2U6lhcOTgm9usSI7u11U2ifcwfI7A0BgOw&#10;dRP6xuqanrFgwHsx6LEfxU2t/oPJjut/oWsr51Qk5GtSvNmDLzBMIEJBwRSe8RKwHRVVMBjyCX/+&#10;mjw5a/F8yjDIsXFunJoy1MPr1NVyBiwBmNvTDtgEQXpzA+DoC4ion8ZiZUMxvT+p/wQa7WUonRU1&#10;qy91DCHbVF1vP4WeaZqeXzATCmJ52XA5ZJRDG66UZ8XL+YaLMsZtTDIAF78iph+c3zAlSBI4Wmda&#10;PYeIhowTDmBMdhT5PvFqj2oRKlIP1UPBUDOHnfTD2EvbZH+Lv19i/MW/fTzc9esv+n9jv7/itBjw&#10;6Pei+r0/RN3HD0f1JzjpYzGo7ePR/Y2Ho9Mr90fPd5+Ovh88E5+8+9fo+twf47On7oluLz+k5Xvj&#10;i5ceiM7P/Slee/Rn8dQDt0abR26PXo//KAa/+KsY/uo9Mfmzl2NO/3axcEQXOWq/WF87ILZojIMS&#10;7VY4xutK+wQbry4B3H7eAslw7dHYbhfKpTHSzolSroYRhmt9dZ9YPa5HLFafU7q/G1O+eCXqe/wt&#10;JvZ4NWb0fScWSXFWSHlW1Q22fdkwMjZIRbcqNN2p8d+uhTNj9+K5SmfErgXTPV5cr+0urRkatT06&#10;RGXXd2PGoE6xekKv+LKuT6yZ0CeWj/k0pnR4KB7+ZuuvPY9fsdaXR2ngFoNl3+FmaF/ghqtr7hAR&#10;uHS9+LUzEwc4MXf+U01ObcCYdTRkqgd85OPwOL/zZQYqWaF4BjYDmGYGBYDVknb0DRBAmiGyqgFK&#10;6tsAu66WPSFDPqDSN/sic1nejusKYMJLwPEdhoeCvKAJPB6PZaA4KSgTYDlMlAFXsc4ykEkB0++A&#10;cp6VLaVMcHj20CGkTqTVS/WkcB6TcTcDwDzRkabpcz6wUYewEFO9YqIjvUXC+EugMT0PYIy/gPXn&#10;r/3rBf9v7PRSRbx95xUx+s1fRG2HB6NaYI396Kno99qf4sO//ig++9vvpQqPR2Xnv0VNxzeipusb&#10;Uf/ZG9HQ+Y2o++ztmNBbYdWAD2N6n/ejutPjMezt+2LAq7+L3o/eGgOf+n6Mevl3Mf7dB2Nm73di&#10;dr+2sXh451g17ovYKGXYJsffqbEOP9DcA2hSqT2CiReFd0/VOIuXcbXsz7/xjUXBtWmCxkXVvWMl&#10;AI3oFEuGtIu5Upa5g95T3+1jxfiusVL9r6jsprSXVGhQrK8foRB1rP/maLvGhTtmaEw4i9nH6bFH&#10;gO0FtrlTY6cUdPOUKkE1NOYN76qw84OY3q+91vvF6tp+HovN7/tadP79dXHO15zLr1ipaZQ6z9O1&#10;lRMT/fhfMYGLSESA+KcrckjCLcIuYMgOnpwdJ8bRcX4ZMHgiAoBop2WHjjg35VoHIrdReytWdnzq&#10;YP7tmfI9llI92lG3MAObt2uF1Hb8/ZBcnwfP/sGotkPfBlEp60AL4IVR7nAOwPgWBwoENEDC+AZl&#10;KtQKoPwuIgCpLINk+Io25d8BqZ5BFAy8DAxYjMusUBkeFAnIWPbzEU485aqfx2Tp/5aBjGXVxRS3&#10;WxUJEf02v+DyP2Tu8Fv0/kwAF/LGu7/+on+Nff+sZtH/sVtjbNt7o/bjv8YEwfT5M7+ON+/9Xgx8&#10;649R3/0VOdl7MXuwnHlU91gup50zslvMHdYlFkg9Fo3sGotHfxFLRn8eC4Z2iMm9NW7r91pM6/bX&#10;GPf2r2McfXR8UoC9EbMF2Vz1tWJkp1gnCDZV9xJkAwTPEI2t0odydkup9kxU+KhQkN+V7Z40Lv+k&#10;hJm9wbFB4dqqyq4Cq30sHdZO6YexZPDHsXJkx1gzTgo57vNYWfl5rBr7Rayv6R+b6/h0d2VsE7w7&#10;FGru1Lhv97SJsXsG0/9TY8+8abF71mT/w8uu6fWxSyq2Vdv7UpCt5G2O4TrGMd1j1YQBsUpgLxnZ&#10;Lka/+uv49n8QJpZeH6lrdjzdjP1iONeO66xrW7wyZbBkKAPOWjhs4eg4uVL/IXkBEc5bHiupDIcG&#10;RANFG9VxO/pTalXK5n5JqUO7vC0BS/sSELNd9semuqzTt1WU/aUvLbtfwlvKAJT903KGrMKwoFwo&#10;0Kg0fkqzPqxnsACpMCuTygEPCDlx5fGXUqbMi6n/Yjqf0A6YCBF9cmWoGOFCXk6TF8CkeiibVU7G&#10;QFiAeWJE6ylclAGrJzmkXP6uSKFigm3o9qi49OZ/udj/nT122/kx4s1fRvXHD8kejUEv3RudH749&#10;Br1xj0Kv12LuwI/8/cDFo7rFotE9YlFlz1he1UvOpzt6tcYmCtXWVPWQU3eLJSM+Uf0PY/Ggd2PZ&#10;0DaxsN+LMb3rEzGr+3OxqN+rMa/3qzG312uxfMh7sWr4x/65y+bqHrG9rn/sVNi3u35k7NH4bG/9&#10;2NgrxdozcYwg03ht4kiN24bFprqBsaFWqjT2s1gxrH0sl60c3iFWC661ozvF2sou/kbI2jHdYoP2&#10;i/cKtzIhQngpJWRiZdeUOk+u7J5W75lMUt4+Sa94qVxh6Q6p2Mb6MVK/gbFKYeay8X0UbvaPVVKx&#10;5eO7xKzPn4k/XZP/3/lrLb+z+HA7OeCJ5EdEM0yI+dpyXRNg/k2VnVYAMk3P8ys7KM6b1KOsIACQ&#10;gbIjG6jszIZCBmgGSWAZIlL6oEz5bMPlheV86rBukOmv2Bagsp768pgRMNlnfrLim4HqonTUL6b4&#10;mcVMgMl5GXtZlbQOXMDBOApYgKk8s6hlQj7elPY4S+ZJD8qVciINpwzoOKk5RPT0OmMqFIlQj7uZ&#10;wVJ5DhP9I0vKPdYiPxuAGTyljOMwQPdbHFpm5pCPi/Kjy94bouKMy0652P+9tW5SER3uvyHGtLs/&#10;JnR+PMZ++GgM+NvdMfKth6Lh0+dj/oD3Y+mIjhp7dIkVY7sJLIFUQ9jVJ76U431Z2z/W6c7Oa1Pr&#10;dLdfI/VYReg2tJ0gait7J5YNeimW9Hs+lg54Sfa3WNz/b7F88Nuyd+PLkR/G5qrPYqug2S54dkpt&#10;9kip9jaMlo3RshSMl4gnatzVMFROP0Dh4RexdmznWDdGUI3qEOtHC9TROa3sHBsqP4sNUq+N1f1i&#10;m1Rou9Rrp0JNvokPTLumCiqFiXxKmxeSAWrnRIWiDaim6gm0HQ3jpXqjYv2EIbqBCCrZSoWmK3Wc&#10;K2p7xrJRH0S7u28q/zPLv9jF30zp7/4mB/y7/IPrpevICwIAxjWuloqhYPmNDv9iGDXIcFlZCNMo&#10;s9JkIJSmSYYEhlXD+Xndzk2f9EGfKkOFin7dVvlWMiYjMrDUIexEySj3PrFd1WffxqstkOV+vYwP&#10;l8FUW8ZllNEf++/w0N9F1Ak4FRBOiJWJdRnOnEFKJ0p1UK8MkD+rDXz0AVi04dmH71jqCxh1Yg0a&#10;6kPIyDjKJ1spEAEXX/ElTAS8Ip+DQNkMmsp495Dw0GMwVFf7n1/yNWydFkSp2XmKf//pon+N/fCS&#10;02Loi7+Iqo8fj9rOz8TINg/HqPceibpOT8ac7q/G4gFtpURSipEaNwmyNXLgNZWdYn1tD1kvOWDv&#10;2FA/MDahLgDA+EigrZaKrFIYuGpY21g15O1YOfCVWDHg+Vg56PlYPujFWDn4zVgx6HUB9p5g+ESQ&#10;fRHbpA7bJwyKXfmjOXzXA9sluHZOHB5bNV7brO2tr/rccG2QbRzTITZWfqz049gwSqlUbKP2c6MA&#10;2yzF4b3CHfzpxCwp0ywp1mzej9TYa84U/x2tIdOYb3fDuNgj1dwj1SRM3Sn12lancZsA+7JmoKDq&#10;H6vrBsUq2QqFqEs1zhv51n1xzn9zjhtd88O0/ItH5HwnfF3sF7r+jmYc5stxGQbgvOWXf7Nj4vQ5&#10;5EvApXw7MkAZQKVMv/NDyho+CZDb2FSvbIBC/WSonNfdJ3kJivSKk9atXlrn0UGhgMBURT/AqZsA&#10;IAEkYzLSU8HjjXtUEpDLf6jnV43knKgY0OXnYj4xhkUmBUvKpBQrIPJPT1SXk8cyELFcTG5w1wIq&#10;ICFcxHySWQcelaFWDgnVvggBKaeMdZTL2wAwpYzz8juI/vslh4jbtF9q32ZGlEpnyP71wv+zPXnb&#10;pVHd9v6o/ezZqOzwXIx6/7GoEVzTPns+FvR8LRb3bRNLB30gRdJAf3j7WDOiXawZ2UEK0k1K0kPK&#10;1U9gSV0mjfaXcrdoebPGU3zMc934nrGOj5KO6BBrpFarB74cqwc/F6sGv6T0TeW9EeuGvyMgOgqw&#10;z6VixUdzhkpJBNgkKRgh4qRRgmy4lGhgbKkV0FKwjeM+iU1j+dhOx9gkuEg3SsE2KlTcMJyyzrGx&#10;6pNYM+SjWNXrnVjd78NYM6hjrNdxrBumeqO+UPg4OHZMq/T3EXcJpt1Sz10TZHXDraTbBdfGWp6D&#10;DZRSD4y1zETWDxFk/aVoPWJGzzfihvO+/lFIk5t+kf5U/bZ75Hh5DMaN2Ddj/EHjZIw363kvEcf1&#10;bGKGqIBBDp7WBRPQeXICCJLyGDaAEcT+ry9m71ymtAAIQMsKCFy00zpAFXW8jVTHyglUAJbBSxMx&#10;AKhlh4KprfsCMINJqnK/okWZ1tPnAeSshIaEVzhsMWGBmlHmdQEwXCfG9bVMuFjA5OdVyvMJVB0/&#10;UFRqJVJ+ViOb11Uvw+S0MMqUupz+UDiDJiMVWMX4sBj3+RmYvx6FbU1Av1yti/x//t1S80YKD++7&#10;LWo6PhtVXV6IUR2eFmRPRr1gm/XF87Go98sC7I1Y3PvNWNbntVg9qE18qbDvy2Ed4suxGucIiPWT&#10;hsWGqZWxWbZtypjYLofdPkWwSXU2ETrW9IwNCgHXC7K1GpetHfxitrfk7O/GxuEfGJDN1V0NDz99&#10;2Sk1LAMm4/seuyZJxRoGxdYJfax2mzUO2izINguszWPaxyaFiBtGtFefH8b6Ye/H6h4vxfKPH44V&#10;3Z/QzUGADdbYTGPIDQpx11d11XF8EKu7PRdruz4Wmwe+Edsbugvi/gJMgNcMiB3VUj/+jbOW8Jf/&#10;ONPYT2PEdfzaWaCtqO6tMLFz3H/7NV97bku3CLDmp0fFjb8RQACm66KbcoJLMDHJwWQWM4lShhSy&#10;YXJUHBfHNwDkCQrWceYqLeO8HkclONK4C0CyAV3xniCwFf25H+Vb9VQmFUxjpdTO4yegcP9sj22T&#10;0k8GxkABUN5+BtX1HF6mX1MnFVb9BAyOqxPAMyVgwoltKrMTK7VyYVoGNJwduKxsAshqxcnTejF5&#10;kaEpYCvGW0mx1C/55PE6FDACF2Uem2mZNzu4COTTL2ElYarHhzL/Bkxg8a+VTGzwki8PM58ZL/XS&#10;nbX0rxf+VLvizCYx8JXfR9WnL8XYT1+MMR8/FTWdn4xJnz0ZszWIX9zzhVja58VY1vuFWNbrxVjR&#10;7w2Fe1KCyk9jbfVnsWrsxwr73oulvdsIwjaxrP+7CgU/EDzt0odw6nrH5rqesbGmq8K5TrFOTr1u&#10;8N9i/aDnYv3g12XvxKYR71vBNink2lrbVwrGdxX5KlVl7J0swGSAtnuyVEww76hTnZrusa2qc2wb&#10;1ym2jmkXm0d9GJuGt4sNg9+PdRrfrej0YCxt9+dY2eUvsgdjymu/ibFP/joqX7w7at54KKZ89HjM&#10;76ftjxeM/V+JtW/+Ita1+U1sH/aGoOqqfrvH9nE9Yst47X91X+1/f90oBipcHCzIhsaXsuWCb2VV&#10;z2jz0B1fe26bfO/X0aiVwvRv3SHVkcPhR/gIN1+HhwCmtAYj7NI6kwYAUgDhyY7k1B4nFeoEFFYJ&#10;THUNFg6ucupm0Ozohia3Z7xV5ANhfq3KgNAn/QF4BuckXNRXinrmPD9gRtW4MTBG84SH1tkGn3Cr&#10;Vz2OIU3D6+AzQB5zARJ3nAyWISrk3SdJeVav7PCMhVAU6qMgvHGRw0KD4VefyNfJ9D9RcoJlGT6P&#10;uRhfeXqe0CHBRl2XU49pefJYBjD2iSl6/zkF0/MomCBju38ZGiV+ZFn61wt/qt3+jdYxWuOtqq5v&#10;ScFejvGfPBMTOj8VEzs9HrM+fTIWf/5ULO/5ZKzo/Vis6PNCrBjYxiq2TDAuePOemP3eXTGv819j&#10;Xu/XY/6gD2PZyA9jxYi2sXrAG7G61wuxqs/LsX74ewJIcGl8tG74+1IYAHtW9jcB0UahWtsU5o3v&#10;ZsB2SB12TRwpsMbGvqnj/XHQvbIE2sjYpXHeLo2BdtR2FQSdYsvo9rFZKrhBYeza3q/Gl5/cF2va&#10;/DTmPv7d6PuTy+KhS1rELec0i2vOOytuvOC8uKVV8/h962bxjMae3e/5TizodH9sGvxUbOzw29jw&#10;0u2xvcdTsV1KuF3juK1AJsA2VfcTZBpnThgamxQ+rkfFFD4y6fHFaw9Fo685z01u+kk0Ou/iqLjm&#10;x7pmcjr8Ct/BHwwYIaGc1J/TxplRgeSoVrEMWlkJAITnWjhuLivAMCg4fgYrqVOGz31o3eqilG0Z&#10;Cq3bTgHKkxlAwnruJ8NVvG3i34NZbdU3ISTjLY+/Mqhsh3L2U3knP3pDOJghATirVVnJdEIYcxGy&#10;oVqMhU4BzHmcQNQPFayW4wNCrpeWZRkUA8iyQ0b1jWIBDye+AM0w5bbUqVKfHrMlS+qlbfEWPVPz&#10;/NCSf67kR34PDv6XC/51du+PrpBiPRe1Xd/WGOzlqPnk2ajr+KTft5v98aOx4ONHYmnnB2Jlt4di&#10;ZY8nYtHHD8bEh26Junu+FZNe+VHUvvWHGP3m3TH0ubui/wN3Ro8HfxIDn/ld1Le5V20fjDVfPBpr&#10;Bjwl1XopNgx7VwomwKRc6wa9JKV5KTYOeUNjpgxYtcZgUqcdEzUGIjScUu23OfZP562OGoFWpbyx&#10;Ao3Jj6GxU6Hi9iqFiaM6xMah78W6fm/Guh5PxpoP74yaH54XH13aPK7kXysbNY5Wt98Q1/7xzrj9&#10;+Ufi1vt/FRWNm8TTCu3euPKMeOXC02LcA9+KtR//OrZ8fm9s/eyB2Nbvldii8eaWcYK+plds4Vma&#10;1Guz4NpcPyo2NoyUig2P1Rprjvv01TjntFNf/k0fxmn0jR9HqfVFUfFtba9a4yPPIp5yrYu3OTzu&#10;SmAlx8b5sxrkV6XKoAFN2VROfgEC5f7ojVIgMWD0LSfH6f1si7q5L23LYBnU3Ed525jKyFPbFDZq&#10;XzyhkaAtj/8KQN0fsKkP2npbMk9i5LDQYBVQoVyGj1RmZ09AJZWTecYxL/ttaZUBK4oGFISMgoiw&#10;gBd4E2ACyKnqAqyXVVf1WbYZNqU5VEx3PNUHLlTQKorlMJE3OZiiN2Dq54mx5Qv97+zlewXL5y9H&#10;Xbc3Y4IAq+30dNS3fyymfvSXmP3hQzHvgz/Fknb3xOr2d8f8J2+NkbdfECPvuTJG/PWGeP3HV8S9&#10;Z7aI25uU4vpSRVx77mlx6UVnx3duvDK+f8OV8btvXhgf33JB1P/5W7Gup1Ri5NsagwkwKc26QW/H&#10;+gGvxIahb2nspPCuqpPUoXtsqdfYR2HgrimV/hDN/pl1cWBufRyY0+BPb++fMUGwjVfoCGRDYqfG&#10;bJsVrm4Y9pHAfTu2DXgixguubte1js+fvzfOk2pxnC2aN43mLZvGea2axfUXneOp9fYfPBeTezwX&#10;bb9xbtylsWj7S1vEsr/cFFt7/iU2a982D30/tqjvLdU9Y5vGYVvrh8VWgcU7lJsbRse6ulGxRuvT&#10;BnSIK88+9Td36eFz82t/FE3OOCcqbv+znPgkYCk6kS/wWAbAeMvDyiAfcQiWwEnGshwcJybf4Rx5&#10;qkc+qcO9Yl3LQEd9UkOCwwOa8oDAeaTaJnAXExaexFA/rkN91QNKA6Y8IEIJaW8lLPpM23fqh9Dq&#10;10qodSx92loHn8EyZIaLVPkA5BAx5Xmw6jc0yJMBGepmo69cH8VilghQPDbjhCoPY6aw+NNyzMql&#10;OqgXvw+TgpUmCFLXVz6xOv2UYUPNMshFmMg/LDIOY9+er9SB/fufVDRpVIpOz/866nq+FvWfvx31&#10;3V6KesLDDo/G5LYPx4x37os57/02FrX5Wcx77Iao/Ol5MeIPl0TPO86Ln53dNC5WH3+87Oy4uHX6&#10;AeJpF7aOS759Tdzwi1viht//KC7Q8h9/emt0vfnqGHrF6bGh+9Oxsap7rB3VNdaP6igo3rOqbarU&#10;GErjOX/2baKgmTwidk9VWCiYDvCZtwVTIn1/flrwqewDM/nU2ngp2WiN1Yapbc/YMKqTxmUdY8Ez&#10;P4veFzWL2rYPxPTx3ePnN9/gH5E2l50uO192nuxCATes52cxe2TPmPz2o9Hjhsvjo8tax7Abz4/V&#10;f/1ubP78gdg4+K3YPOYTfw58R/0Qv0XCL535X7EtgmxD/ehYO3F0LKzsFT++7op/Ob8VV/4wmrQ4&#10;OyrufEIO9w/5hK55Bqz450vPHvLDS6a/gcwOKqeUMxcKlMI8ObBfewI2GSkfusmfakuvUTH+YoLh&#10;WAKMMRr1ANWqpL4BwqqV4LAilWGRsX2rHXnsE+u0S/vj1Kb+3CbV9xsgVrJshlzGNj25AVyoGIZq&#10;GSROiMoACnAIB1GQrB5pel7LjLkI2Sgvxks+kVoHGCYtyFNIYNh4iZc8xkqEllayoh7wYFr3eIzy&#10;vKy0WHeIyCSHP7YjsHiOx1scfGy0Usuv1Ooi//s36c9p0TT6tXkoJvR4M+q7vxUTv3g5JnZ9NiZ3&#10;fjymtJeDvvu7mP36z2Pms9+NiX+8Isb+6cL49ObT4rvNKuIstX/ppvOjX/tH4lvXJ+c69WMwzXL6&#10;0cftYp5Cqy4/uDx6ffPM2DauS2yZNMq/r2JctmFUewHWKbZWfaExVf/0utSU0bF7mtRrdoM/cONv&#10;JfJpt6Wz/SEc/3GflG3f1CqFkpWxrW5obKntGVtHfBCTf35zVD/w06j/+ImYNPLz+Lzt23Fxk6Qo&#10;/HFgK9mFspcfejDm11XGwj6dY9kHr8WX77wQqz9+NWa3/Vss++jp2PD5s7Gx31vax0/8Zxb+WpbG&#10;hDs1FvQ3OyaOjU31Y+JLQbZ8wrB44Me3lY/93Nat4pnf/SAuZ5oeNfvDq3K4/yXf0nXFj7IvWL1k&#10;Jz+lLYe1usjBMYPBuhy2WM95xUyfFcVqhh1PVi/IrGYCzd+4x/m1zLO4/OUoq54nI9K2EhhsS/tA&#10;WOn9YL/yvnEzyKEiypd+nKnUjxeoL0MB2R8DlveZ7RguFMuQ6eAL84SFHLkICZmKR22yWjnPA1ZA&#10;SuY6wEVKqEbKVLzBSCfXkGHk5fapDy3LrFYFaOQV7bnzUW5lxNiXBFiJz7QB2BAtE4q8UqeLe2b5&#10;on+dXX3BGTGiw+NR2+P1aOjZJqYItGlfvBjTuj0dMzv+MWa/+6uY8befxNSHb4y6X14kQFrEPc0r&#10;4udNS/F260Yx9IHvxdjB78TTT9zn/lAIwMIIwb558blRU1cdi2fUR+Vrf4yPzmoadQ/+LPbNGR+b&#10;5LAbarv7WdaWcV1jG4BJwXbyye0pCgH5J8z5fFB0ZhzhG/PL5smUAhqfaeN3Y1IyfiO2i5+u1CmE&#10;G9khFnd8NWZ0eCumvP9sNHz6dkwa1D26vfx03HvrLfHrb10Tv/72ddH2vj/EzIH9Ym6/frGs1xex&#10;Zlj/WDt2RGyQbarmo6OjYnPNyNg2fmhsqxkh5eJvcMcLel4+roldCl13CLQtgntdfWV8qf197r7f&#10;ls9r08aN44W7fhxzB3wS37lEIeJv30iAEdXgM74J45w5TMRZFR7ipGm2Tw7t0AuHZV1OCwQ5bEvT&#10;47pZE1K6jepb+QQOMDWoDqrGDyyZkjdkQHU8QeeQEkPtAIFt0b+sDIj6zbOanplE5bQN59XJr3ms&#10;wE2iVn7LJIfrab9IDar6KsD3TCGKBUhelvnhMuuyHC76DmSnTnWsWCjJOEI1rRfKhlHH67TRsu9a&#10;Mt6kJ+RjvAVk7GSe0nf4B0hcAGA1XByMyk7Npz3KhzHBwq+agcwKtkOw6cS/2KCL/e//EeT6q86N&#10;0Z1fjAnd34yJvd6Oqb3eiVk934i5PZ+P+d00Bnv3DzH9uZ/ElAdvjgm/vDL63XxJfPr9y2LIDy+P&#10;6h9dFeMfuiPGdXwmRvX7MO669QaHYfwIEbv8zDPio1eej5m1o2NKv0+j7p1nYsJrj8TcN/4ce6bI&#10;cScqxKrrLYfuElure0i9+sYu3kNUPv/nvH/upDi4eFYcXjYnjixfYDu6jD855x8rZ0f6/PVk/5k6&#10;7xRurx/h6ftN43vFquHdYvXAjrGyb4dY2r9TrBjePb4c1TeWD+8Vy0YB07BYOWyQ1ofF2vFjY0td&#10;jSASNHVSp3qpVMN4KWNt7J5cp33hB5+yWfyqui72zpwQe6YLainsNinZhkljY72A6/jKU19RcGzE&#10;e8/GBN3AGv+5rZzuH8lX5DP2AcMldXBYCDgohZwaB7VK4eSF4bQ4q+oAlABMIRgOnSBzW5SEtgZS&#10;ZkenrvKBzzAxTZ+UxfAW27HaKEUdUTD3z7IMtSRszHBb2fg0eH604Dy/tSG/LM8o5mNhn9K4SqY0&#10;vZCp1NPgSgGuGJMBIJbHV56GByZUjROHctkow/lzmV99SgD5i0L+7ZeWUSQmPwALlbJqadl1tUxY&#10;iPFlX3/dV3W4SC6nvvaRP33wHz9oG7wqxQNn9vujpf/HXzP/+NuXR1X3l6NOyjVFcM3s+37M6/d2&#10;LOr3cizt+1ws6vJYzH/vgVj4wZ9iwQf3xYL3744Fb90dM1/9Y8x6/U8x862HYqqgmfj201Erxfj8&#10;yT9Gx2ceiD5vPhmTv2gb80f0jiXDe8YKjXNWj+8T62v6ynn7yEZaFZjQ2Fqn8c2EAYJrqF+J2iu4&#10;cGa+V39o6Rx/K/Ho8kWyxQKMPzjPf+rAh0b5JiLfrJ85MXaq3XZ/MHS4AOoXqwZ0iNU934813dvE&#10;l33ejrX928WGEV0FYL/YVDtMisf/RwNS+o3ZLkHFnwXuFTB7BQy/sN4nsA7wKQMpqf+sYj7fdxRs&#10;Am3PjNrYrnHgRqkngI345L04s+lXx7zfv/yCmNr2ibjg1X66jgrduN4FYJ7kkBkwGQpWPGy2QgFI&#10;AqUIE5OyZCtgADrKXQeQtG4HBwxUCFgKp6cPgSJFShMmmCBzmJi25Tqul8oNKOb+cz3UjofdbIPt&#10;Wd1YByj2SdvDDJ9Sq5ZNDotiZUVLn6TWsk+KHNhqofUCHkJAh4OpTvl5F4oEIFYm5QMYClSEgigQ&#10;SgRwHoPJgBUV1EVID5zV1qql/ij3GEz9CCy/YlUNWFo32BiACS7+rkhpqafs6vu/csEb/dMXaX/7&#10;g+ukXm8oPHwnZgiuBYM+jCVD349lgz+IFYPbxspBbaQEb8eaAW/G6gGvyl6KVX3+Fqv6vabl92IV&#10;L/IOeD+W935fQLaL1cO6xFr+6bKya6wd9Vl8OZy3JTrHmhFd4stxvWJj7ZDYNmmMQqya2ME/SzYM&#10;8+SBHyoD1xQ5tsJJvtrrb9U7NFwYR1csiWMrlyldKiXTumA7pnz+wZL/Zz4wb6q/6bFb4eKOiVUC&#10;aEysHzsg1gzvEWsGd461A9vFun4fxYYBGu8N7xKbx3aP7TX9pFhse2Ts0jiK9w/38mPPafxROzOW&#10;kwTvFH/Dnm3wZ+v8wQSf7N4/q94TMISKWyaOi/WTq2LKgC/iegHFNxMbc575o3Qtd3vgN3HJhyN1&#10;7QAsX29AY/xV/FSluNN7GVgSGGlGD2XBaVnO6uMxlcyqQ32Vkc9y8XYHENDO5cnxHXYWYzj64zmV&#10;t4fl9oWSOUQstk//KvODbS2Xt5tCwvJkR97XBLryHTqqPm9upBd9dQK4+6NWgMU6yoAD48iYwZKR&#10;EgaSVygYgCjfoGV4vAwowMYP7XySSQUOy7mu61uhEqDFWx1e192uxNP+DGgZNNoSsgI+gDHRwRel&#10;sN4C7Y73DNLl554ed//gqmja5KvT9vffcZMAeysm9XwvZvX9IBYNbR/LRn4cK0Z/EqtGf6qw6tNY&#10;N+qTWDuyo2BpL1ikCIPeVvp2rBv2YWwY1SHWVX4s6xQb1Ga96m4c0TE2Dfko1g/6KNYOUruhn8Xa&#10;yj6xoWZ4bGtQCDZVoZfGV7zZzu+7+MMFxlC75aR7+PUy36/3uGu+YEK5lsZRwXV89SqlKwXZMsN2&#10;fOVSQbZIAPJl4DnBV4P5PPdev7xbF1vrx0sxxygEHBnrxg+LDZUDtY/9YsvY/hpXDYrtE4YZrt38&#10;LGZS8Q+c6Z9f+LN0QlD+ayz937PGfflT3of5Fr7C1326EfAG/tZJVbFe7edVDoh7fnhjfK9F47ij&#10;VTPPVvJjzLd/+9O48KNq+YCcr+wPXEv5AIDhnFYJHBXnx7mVL0dNM4gJikJRDAaQOOzLeRkKm+Bz&#10;+EdIp3yXZ7A8c0gd2lGWw0CDV1YpLbPtDL3HZoBewM8+etYxmxWNNgCV+nff9OfjULl/yQxkfnCb&#10;HRa48su+CTqtOzyU47MMZABmOGirPEA0JMojjEONAIcU460MlRssIOJORj4g5TFX0cYgkl/MNnGA&#10;qBrbsvpRnxCRbct49sY7iaOlXDwP6yP73adx5Tmt4/2Hfhrfu+bSr8CFPfmbm6Ne4eGkXm1idv/3&#10;Ysmwj2I53zwc202K0yPWyzaM+0L2eawf81msH93Zb6uvH9FOBmCYQq/RH6e32gXZxjGfarlbrBvd&#10;O9ZJRdaP5+36So258k9F+CqUDLXhM9UGS7AxrtnD9zfmTfaMIeOtYyukVILp2KqVcXzNWtn6OLZ6&#10;TVpftcKwHZGqHV622H8a4X9skeocECS7Z07SGKkuNtfXxOYJVbG5ViFprfZjwhiFkmM81uL7HoDF&#10;fzbz5+h8Nx+wji2c4xCU/xk7tnShTOM//+czkEnJ+OoVXwHWDWG7QswNUrFl1UPjb7//cdzcslG8&#10;dMUZcd8ZzeO65k3i9Z/9KM58u0rXTgrGTZlrmGcP/eFRT27guMmBDURZWeS0BUQODXFiOSxOawiS&#10;M6cJBRyaOhkw5wFAKi/GYFY2yvJyKmNbqX0q17rDPtorX6khzVP2RehZKGyaolcZ++AxnvJP2c8K&#10;v8TryQyFWPyiGTUgRAS2/GIvJ8djqxECwOEkTq117koAwcnD6YuXdxUi8pPw9Nm1pEJJfVJZUizK&#10;dGLzWCu9JaJ6Ls/mZ2PU48LQZ67nsZj2Mz9LM2TsN79sZrKj59YoPT4wPnr4t/HXH1wfZ7T4149l&#10;Pn/vrVHfXYBJweYO+DCWDu8UKwTSKoG1topXgxiv9I3NNb1jU02P2FTdIzZjvGgr8DaP665w63Ol&#10;n2ts0zs2a5y1xS/HCqpaZglHx8a6cXL02tg5XVBJXYDLJsAcEjLeAS7+CE+A8UUpYDkmBTuu0PC4&#10;VOuEoDq+5kup2DoBtjaOat2Ww0ZCSP6y6OC8GXFw9lSl6XPae+dMi53TEmjbGpjIqEqTGTLGXnyh&#10;6oCgP6Qx3BGFmUcF0DFBdXzxgji+ZGEcX7ooTigcPbFM+wFogsx/rcRzOanYHinx9ik1sUHjt1UT&#10;RkX7x38fD914Udx5WpO4tXXLuOOS8+LtX94ejZ7pI0c74RurZw+55r7uACTQcGgUzCogR8YxcWwc&#10;2Hk4L04LhKQ4tIDJoJTBMly0ARLsmM1/ZVRMbgCUQ80i3ExgnYQxT+N7Kl95vEmSYSsmT5Kyygwo&#10;29N+OU/LWRXLISx1kgLo4ItQEaCYReSnIOTzsNnqJefGUC5gy6pmZ3eoxrrKfCJlhIUOBzIovnsJ&#10;IJQLwIoZQfIZ+Aoih4OkhJUoGpMbE2Ruq5RtGSr60DKwqZ/SON0YeOufn93wLKz7+mjx5oT45J5f&#10;xm8vavEvcBmw+26PCd3eisk92sb8ge0F2Kexckz3WCNQeLF1U91gf5SGb2ZsrR8Y22yDtK50gtIJ&#10;GlPV8nb7gNgyYajS4bG9drjSUVKOSo1Pxsc2fp4/oyH2KPTbI3Xaozs/oWD6ilSN4KpJ6iXbx4Pl&#10;OXJ2OfFxAXNCAJ1YtcqAnRBYx1cJsFVfxtFVqw0YauawcbmUbJlsicJFqY//aWXRfKULNJ6bG3tn&#10;T5faTFJY2qCwlF8uC/ap6eOlB6R0h+cKLoV/x5fMi+Ma2wEU9nf1e0IhagJsURxTn/yD5iH+gVPH&#10;YwWbXBMbBewahbk9X/hzfPTLG+OjH38zbj+jRQx9+NfR/t6fRsUjnaNi4j90jbiO3GiBi5uvUodh&#10;OHGGrAjjsiUFw2lJlWen5plWdm6DR90MG9B4WQAxNe9p+QyaIaQu7RNEBgFYnS8jj779Jr7KUCiD&#10;nsz7YLUDIu0Xoaj3mf1nP4vtp75sDu1QI4FVnuRg3WMvpYSIfplX+YSGpMV4DPCyghRKl8ZFLAsE&#10;lgED9SIsJOQzYMCU84GtCBcBEmBQKkBF3QwbeapLPcq4WDb6pyw//2ImkcmOLzbHGR9Mjnd/87O4&#10;Nj9o/Wd76e4fR01XAdbzQwHWMZYMFWCVPeLLqr5+a3xLg8ZN/scU2aSRGi+N0HiJP3nQusr4Z/4d&#10;daojY5qcWbwdsu0aa22fWCVHVhiY4fI/VAowPh7KV6L4oA3vF+6ZVi1nZ/ylcZCWCdeOzJ8uh54f&#10;f1cI+HcUTECdWPmlTKmAQ9WOKUQEsOOrpWwrBdpyhYwakx1ehMosEHComkLHRQsV1s2Pg/PnxP7Z&#10;MwTxNIV3MindgdlMYjDWElyC8rgAPaFw88Ry4MKWOj2Bki2RokrdjjLhAWCM9Xg8AGAKQ9foeEe8&#10;+mR0+O2tUff0b6Lhjutib7934+Ef3BQVD3SI0uT/JR/SdfL1lQ8wc8isIW9wZBWzQuDMUo2vgGYw&#10;kgMnFUpAJAXCtAwgWrZSuQygqFfUBbRUtzCDRF+GDegSeH5IzXbJBzSm4R0Osg/aL6Av3uRn2aZl&#10;9tuA0Ya+WVa78u++MljlMRjQCDCPw4DNikUdnSSeiVHXYyWVUzdP2xsM6rmdUpSMMp7iU4YBF+AY&#10;PKVAZgMyFIp6qg+85FMfOK1cWqc/4OKlYlQtv5PoD+DwXqIAa9xmVrS953dxS/6zAma3Tv15+4t3&#10;/ySqPxNgvT+KeQM6ScEUHgqwdYSGqFaDoOENhkmjBQsTEem3WXz5ic+sYTu1vqNhVOxsUJ2J/C8Y&#10;D2UVfvExUcG1f9Ykj4kwf/5aoSJwFeEhf926cwo/RRkT+yePi8MKHY9qHHVCzvx3VGTFCkP295XL&#10;tYxJUZhVXLFISqbx2erVUjag07JgOLp0qZRMYAmuBJlskZZtAlCwHVmg8RSpQDwqqI4ZHsGlMPDE&#10;csLCRdrO4gwZIaLyUTf+XH0+gPH3s1JkAJukELG+OlZJrUe980K8fud3o+GRX8SSJ38Ve8Z/Ete3&#10;UvTwSMcoNfzvdHPm+gEZisXEFUMKxl+EYahFAVPhoIBgw6FVR/kFAFYfAZTKqZsUyU4tWBJUSl2m&#10;urUaB1rZyCtAop7a1xxXChj0gbGtbExWGP60Xc8eWnHVDtVi4sM3CRnqVuy3lU/LgFBYedawyPO7&#10;fkpxYKuaTgoQARu/CXOeThyQOGxUub/0pL78Jgdlao+SAQ2KaNAwLRfAWdGUx3iNej7x6sPqpHpW&#10;MZV7nf5oIwNe9rM8iyjI/FXfjVHxyqx45jcPxu/OPs2/bL6oSaM4vwU/YUnT9c8IsLGd34qJvdrG&#10;nAEfx9IR/L6rZ6yt6S/AFP41SLWAa7JgmjJeY5YqgVHlt9r9ZjuAKMzjk2pAReqZQKnQft3hD2ps&#10;cyhPdx8UXPzL5T6pGrN2e+hTtmsiv1QeHXtk+wXrYfV5RPWOL5iTAVsV/5By/dfKFTaPiYBghcZE&#10;guzYSsEGaJ5V1LIAO7qUcFGgKWUZ6I4tXpxsySIpFSFfNrVJfQJShkkGWDaWCVc1/jq+cLYUTIon&#10;BePYdvNPMgoPN9SPj+V1Y2PUuy/GBw/8NKa+8KvY8elfY3bPt9MrYw90Uoj4v9O15hozXGDSivDQ&#10;kxyoQgIowYIltfL4Kztqcm7lq9zKhfP67XkZ4Rz55KE8BqeARXkFTAVYhI75VapTQU0qBmzaBwyw&#10;mNiwwmpfDL+WfUNIZek4aEuZlg0ky+yj8tO/XxBe6QQw9uJ9RMZdrBM2Ah5pAZMBpFz5LBswlmmf&#10;ywGMdZQGGFEbgAAqQ0osrjrkASwKlVUtja/UjjGa17NycYHIq9a2y22BOO8HYzD2n5vBZxui4uWJ&#10;cdt37oinv3OhgQKw1s3Tw1Ce1zz32x/G6E5vRkPPD2JO/46xdGRXT3Csq+anGUOlTISF+aOgwKXQ&#10;Lj0nqvP/LvM5a6DZL2fbL2XirYoDsyf7NSbCqMMKwQ7P0joOCWCqv5dvX2i8AliEnHwPcVf9cH/k&#10;Zp/soBTwiMZGx+fPknNLvVasjX+s3ijIlAqUE4sFgNVGyuPJkDlxXGrDtP1xAXFMynVUCmbQBBlw&#10;HceASnZCeSeWLhdE2DIBpnXCQJvAXUaYKKiWzbdq/R2Tmp5YPCeOKZQ8ulCAacx2cEYGrL4q1tVV&#10;xtLq0dHvtaejx5O/iRWfPRQHRr0Tn7/6iM91xVODo6QxWBo/y/nKb3HgpHJWKwBQ5fALc5iofPIo&#10;9yQCdbWeQzP/shk4i2l9nL8AgJSXg4HVANG/2jRQDgyAxScGgK/IT7AZRm+7qMuytqGwMClZap+g&#10;zvUcalKmdW3f7QyYzDOHAMaMYTE1T7jl0FGGAwMJISEKRDgISBiObrioo3xSq5YMIIrQ0GGgtsFU&#10;fQYtqZDKrVBqVyiVHypTltI0da8+eEeRu9949UMZ0Hq8pz558Zf98yyo+uryZVS8Pi1atro+Hvv2&#10;OXF1i2Z+2bWZ1OsijcnOK1XEoz/7QYzu3CYmdH8vZvf/OJYMF2CEiFVSsNrBsZ3vU8jpUZe9kzVG&#10;kkIdFFiMk/i89cGZ9f5Tc6sUIBkugTV3msZR0xRO4YzT4nChYNPqYo/Ua9ckQsphnjzBdmk7ezWG&#10;2yfbrzHcYW3nBAq2RGOwJQoPl6+Vw6+OfwDHfAEwT+OluQrXZilc03iKsM2gLWEcJaVZwgxgguyY&#10;ACI9LuiwMmBSNi8bOoHFOIsQUSHj3xmLEaIK4L8vmqXlWQoPZwqwGXFkAcczWcdSrxtPTWytGxfr&#10;G8bG4vGj47PnHowBL/0p1g17J/ZN6h/3/+rHBqz0+niFiArPfJMFLAHm50qol5xRTmmHFTge7/hN&#10;DpQAOOSwdlrVJY+6mJVDdf3PLPSptuQ5P1sG0TBmpzcMRejGhAkAezspz/8xxr4U4ABfuS37qHW3&#10;A0apHo8UCpC8LdpxHKwntazwW+nAAUQZEjstkKEIViKVKU1OrNRqp3qAA3QsM0FiGOlDMAAJZbQT&#10;EA7tDA7AKAUeDOjIN3Ap3wZs1PXDZvoAVNZzPaXpPci0XYeJ/GyF53ld10bpjXm6wJfGD69qEc9+&#10;68K4s3lzPwj95ZlN44bmjeLuH343hnZ4PWq6vRcz+3wUi4fw1agvpGB9BNhAOT9vOvBtjJF+hejA&#10;5Ko4mJ8bHZzdkJ4dCSorlSDCjsiOzpsexwQX6ZG505U/1RDyjXlCQ74OtWXCgNhY3Te21AyOnTUj&#10;Ynft8NhbOyz2TxgehyaNE2Bz47+WrpRqKTSUkv1DUPxj8ZL4xwKpyzypy2wpynQBNnlKHJjSINAa&#10;FLpNjmMLZiiUY6pd4yqHgFIpUsOlkE/LJwRuYX8HMIWOVsaFKQw8sWC2UoEloE5IsUiPatx1RMrM&#10;g+iDDnUnSIWrY4tCwy8bKmNB5bDo/Jc/xciX/hIbx/aIrdMq45abb0mAPd9HgP2XrpFA8DNNwAAI&#10;UjlkGQKgAorkpHZ6O6nSbM4TIEkl1EcRWtKGqfRy6KZlIHM/SumfuoZRcKA+bJe2gOVtCQYDls1w&#10;qQwlLH4Wk0FyGfvGOmbVyyn57oMxoFIrl5+DCY78SpSXPa7BaVO+lQHACMEoN1S0lfEsjTAyg+hJ&#10;EOAqVAYoCO8YV2U4ikkOzzQCIMbYjHEVMKFWAEY9q5jK6aMINzF+FwZkqKaPYYeWd0Sp6/ootVkY&#10;FU2/FWeeVopP7rox3rv67LjzzCbx7C0Xxc+vOj1+cv1VMej9V6Kq6zsxvdcHsbB/h1gx8rNYW8X/&#10;LvM9wSGxQ+qSABstwMbGQVRsulRMY6xDUiUDZrCmGi7sWAbMcGUFOzQdp9S4TerFm+/rtY0N4wVx&#10;lUJEAbanZqhsUOyTHawbHcdmTI1/zF8koBYJtCWyxfGPRQvivxYJsIULlD8//jFXIE2fGYcmC16N&#10;hdi3I4L/qFT02HwgQYkSWNhxLy8VZIJrsVRskZYLyBZK9RYIsHlSK+3/cYW1x+cnOyawjigMPoxq&#10;KzQkPN47me8mVsUm3qZXyDtjaM/oeN/dUd/mZavyGh3rVdd9T86lMe8rgxSCKUTkGWfxehTT28X4&#10;xaDg5HJkOzyA4dCU49A4u9LC0ZnAsAPTJjl2Eer5nytZRl3oI5vVECMfsGgDGFmNDILGYWkMltdt&#10;Rf+5HwNFyjr7Cehp/SRsuRyjLz44Wnzy2lPdKBgqhYoxK2fFUhnhItDxhwuoBiA5pUzLZVWjD4DR&#10;MuaQLoFkFQMSD3ZVPwNTHqMBluECJhkgol6kWFFOG/oi7MwKRhjrcRj73H1DAuzM7/su+vZdN8Wk&#10;B6+Nd649Mz74+Tfj3hvOjW9ccE70ff/FqP7s3Zj6xQcxv2+7WDHik1gztlts4GfyE1AxjcWArGFE&#10;7J04xip2ABXTmOswz5AEGHf2YzxLQr2U4qDH5nHXBzCpl5zz4NQ6hU1jFXIOiU3jFYZW9oqtgmpX&#10;Leo1zHDtHt8n9oztHgdqBsThhvFxfGpDnJg+Of4+c0qcyPaPOdME3oz4x8I58b8E3D/mCLIZM+LA&#10;RPWvNgcnjleIWRtHZwsMwXJC0JxYKLAWoWIKA61iCawTUsS/YwC4SGUAiXpp349LqYDsmI7vqKA6&#10;qnD4MKExY00d/x4+TMo/YgqwNRqjTujeLno98PuY1+692DFhUMypqY5WF38rShf+QJFEvRRMjssn&#10;HzJg/kcVTIqSXmsCiOSwhdPacFacVGMgT417UiMpBLOCAJNmD4Eh/RwlqY3anAKb69RrH+pow2yi&#10;Uspdh/YnVF+pJztUn/YGJkHm9uyLwSQFIvYz3QwKxU37rry87zaDg6EATuWomEFJDsvzMasXAGEF&#10;hCgegKFozmOZPMq0juMDFqEks4qCJI3DVFaEggZFqRUpg+ffgOU6qFcBJiEi4zrWC3A95tPFG8sz&#10;MOUxTd9tTQLsol8asN9894qY9cpPotv3Lo+Od14Xz998cZzdvFl0eYO/+3kvpmgcNq/vh7F82Mex&#10;enSXWM834/k5fi3v7SlUFGR7GkZJycbF/smoxYQ4PJ27ugBTiAhgx6RiBkyqlSATYIzNNPY6qDaM&#10;sbZV9/JrV5uq+sXuCRp71Um9FI7uFnQ7x3waO0d1ij1jusWBcX3jcM2QODphRJyoGxPH5cjHJoyK&#10;Y4L8xPRaQTYl/vcSQSYY/j5DEAhGVGw/kDWMiyPav6PaNrCcmD9X4CisXCgTlFY1gFqk1MvKU3h4&#10;QqHlCYF7XGGmj0Xtj3ATkXIdnqFj0HatXgJsl8aS2xUabqgfE6u0T6M6vBm1770YKwd+HjvGDozR&#10;/QdEqdWl0eiWR6P07szkhEQbhYIVH7ohVHR4mBw4QVVAhjMnh07qhePmdasMlpcBwqAICBQOsBq0&#10;TQOU1z1ryHYEGPWxhpzvCY8CUoDMsFg9aaN6eXtWKm0zhZm0Vx7HwDQ+Y8oCupx3yl/IylGlZGW1&#10;Ip83I3BaQwVoqgNIqBv1UDEgIqwkZcIDUBnP5XVP2xM6OlSkntoIEId8AFLkoVisF7ARHmb1IjV0&#10;tAFWwsJT1YuwdQwPm3URBVjpkzVR8f7KqLg6/RjyivPOiEnv3RMj7rslPv/DjfHm7ZfExc1L0fbZ&#10;v8bojm/FpC9ei/m9343lg9vFqhGdYu3oz/zz/s21Gifpjry9VmMlAcJzsP1yroNTJzjsOyQHPIKK&#10;ZfUCtOMZsmPKO6y7P6HbAZ6b1Q2MTZVdY7363l7VO/YJ3gNSyD3VvWPHmE6xfXjb2DH0vdg19P3Y&#10;O6JdHBjZPg4K9iNj+8TRqv5xaHzvOFzXN/4xc3D8/+aOif81uzr+Pr0m/j61Ok5oG4cmVcdeAbav&#10;XqFshuyYbgDHFaoen6vQbz7wKAxE1WwZOsZs82cKRMHIGG6+9l03jaPcPLT/KNfBacBVI/XSNhT+&#10;8f9kWwXY2vrRsVhh7uh3/hbrxkiZh3WLXeMGR/v27aOi9U1R8bsuUfHxTDtn+qIY4SEGXHJExk5l&#10;pyWVU7KOUtjJSXHinLpMdRgPkQKmnZyyBFihQmW18y+cyQMw9eMpfC2jgMU4yarGMoClbSU41Qdq&#10;maEyWMU+FIAZPPI5FgDLgLJMvaROwCRn5fv0fpYkJxZc/kMI1IjxFSoFSMBGG4/RVA/QAMpKpnXX&#10;0Tpl1AOAQs0AkjrF+IyfspA6/MPScvkdR1SLdcACMtJizMX2UFCpl28KAMYEBz9X+XRVVLSdFxWX&#10;/cqAtWzWKCrf/n00vPyrGPHUHdHtN9fGVc0q4sn7fh8jPnwrJnR6NuZ0fy2WDOALvlKxkZ/GurFd&#10;pTQ9BdkAjccG+80N/6xEod7+KVKx6XVxaAYTDIIMmBQqHtWdn7s/45ajAu8QYZXq7ps4KnZIEdcJ&#10;mA0jO8sJu8W+qh4ac3WL49UfxPHK1+PgyJdi14BnYmef52J3/1dj76CXY9+Q1+LAiLZxYFTHOFjV&#10;WWrWJeZ3eUrHcn9s6PN6/NfkXvH3iUPihPbtcMMYhZujBJhCWTn/IYWLRxWaHtNN4Bgh41zBM3dm&#10;NoWCAo6Q8MR8hZKorvb7BGMv9l9wERqy/8ycEhbvn1qlsdc4P7/bMXF0bNb2VtWOiWkDe8eYNs/6&#10;2x2bRn6u4x0TD7/0QVSce0dUPDIiKrosl7MphPIMYjarF4AJNjtldlKDgrOm5ZIUBkc3UEVKXVTK&#10;9QpnTsupjiwDwvR7AoXQMAGWxnOUAx1lWs/QpWdl1KEu/eXtuo7Mrz+xLS1nOK10DhHJV7nzgTuv&#10;+w/3+Hw2/+3lVM4KYCz72ZJSP19SPpAZSOWhGji5QVIfqBcOj7KgcoBp0FimTOYQj7oyJjRQLauU&#10;8lEmvxql+oSAZehU5jCRMtbpRyl9sI0C+lECje9zDN2qiyr1ArDzf23AsO7P3xkzP/pTNLz9hxjy&#10;x2/H70+riHt+cnsMfv+tGPfREzHj8xdjQR/+qOGjWDWsk/+hZP347rFJCrNFasNYjB9LomL7Jo+X&#10;06Vp+8Mal6BixUwiYGFMDNg55ZR7ee2qSuHh0A6xefAHCgXbxf6qj2LPZ09F599/N56948oY8tR3&#10;Y2uX38X+3vfHnp6Pxq4ej8Wuvo/E7sHPxd6RbWLHgOfjuR9dF03z8TzQskn8o+PD8ffaz+J4bZ84&#10;VDck9tYOj/0CjOdph6RkhydWJcgU7gH+cYF2fLZgkp0QaCcIIRXKAtjfUV7tP3Admz4pjqLQUmrD&#10;xXPAyXwybkzsZKJGtkEh8zIBVtu9c0zr9lbsmjg4Nio83KGbyQ/vUuRw+Q+j9MyYKPVQuM6Hbfih&#10;bdV+DRFSiJhm9FACAAMSWTGWwYFxasJCANKyVQMlylC5HHVhbOZyrWfV8LIBUz1Sj7+AJ7clfJyU&#10;ykp88crhJLCo3PVzGJnbJ+gKeKgHPMpj2SnqlfIcyrp+Kq8wWEPloPxpOD/5AKDimRihoh9CY1pG&#10;KYoZQ0Fn2JjcyF+ZMlhWMcoTNOkPGpQSFnrsRKo6AOYwUAZI5bCRuqncM4jU8Vv2uQy4xmk/HXJq&#10;HxgrGjLlAVj/bVHqrIv63tIoXfxAGbA3/vzjmNftsZje/k8x4bVfx0vXnBG//86N0bvN6zHmgydi&#10;ctdnY17PN2NJv/di5eCPYs0I/r2kW2wcLxWr6S8FUpjIWEwOhIrtY9qe0Ezh02Fm2QrIZk1UaCVl&#10;4011jb0OyCn3NgyN7YJ1fb82saXni7Fz4OtxYMxbsf3Bb8eTef+wb5/RLCb+/IrY8c5PY1fH38XO&#10;rr+Nnf3vj51DnolVz/w4nm7d1PUuk428oCIO/u2WODzi9Tg89uM4oJCWWcj9GrMdJEysHxeHZUcm&#10;1QiYhjjOmEz7d0Lh34k5ACawsmrZVEadY1KuY9Ma4ojg4vjKcOnGYrgmjowtutGsmTA8FlaPiaou&#10;H8X8/m0VNg5ROD08Vlb2jUu+fXtU3PCTqHh5cpR6r9e1FUy80A1gVjE5tNWLyQ45MXd8gyJz2KV1&#10;Q5Tgs3oATg4NizFaeco828n21MfZCxjk6GV1oj/ASEA5z/UTJHxH3208Nkuho0NX18tt6M8wFvtB&#10;ntoQNhKalvuUOSQ0QALBQGWIcvjntzmcqg7QoUhMw6NmOeQzXIBVwIVi4fSoFuqWVQvQ0mtSnHBS&#10;GQqGahUPoU/9yUsBVX6bw4rlaXyVM8lRDj0JDdl/HUu/rRqDrYuKD1ZG6crHy877px9dGwu++EtM&#10;a39fzOj0SPR94Ja4/4arosNLz8ewNs9FQ6enFSa+FIv7vBnLB74XqxQqrhvdNTaMQ8X6xrZa3Z1r&#10;h/qPEdKEB8/GmPColVKln30YNCYFFD7ywJhnWgfllLsaBsd2/ixCcG0S4Hu6PBR7Bj0de7rfGxse&#10;uzk+/+bZ8cOWjeKNC06P6TeeH8v/cHXseOO22PXRj2N399/Ejt6PS81ejX3dnohxD98a0/50S+x5&#10;4/bY0/VXcaDXY3FwsMo0bttb2TMOCjDGY4SIhzRePEyoqH08JqU9pv07IYgMmcJYoDJYzBoq1D0q&#10;o94R1efmcFA3kX1S4D06Vv4IkI/ybJMab6gfHiuqhsWcMSNjQvcPY+mQD2N7/eA4MGNs9HvvZY2/&#10;LoqK7+vm9urCqBi0RdeZa1xM02fl8lQ947HsmFafdPe30wMK8JXhAbCkaGmdelo2nBkOnBxznQwV&#10;kDikRMXIOwmJDaUi35AkqBwqAqcVTObJDgClXoaO7WfAUl9sn3rks33aKc9vbPDvkP62oJYZjxVv&#10;dhB2MdYibEQhgA9gAAkAgQiYCNGyermMZRwf5aK+3z+kvpYNWgLLquQxltZzaJhCxlTHMLFMXfIN&#10;qOo5TNQ++ovDWq/UvnufZd03agy2PCo6ro6Ka54sA3bVeafHpI5/jGkdHompbe+Omld+EU/cckW0&#10;efyhGPzWC1Hd/gmFOs/Ggl6vxLIBbWLlkLZSsU5Ssa4KfaRiVf0SZBOGCLIRAiy9oHtQ4WJSMiY+&#10;BBqWHfSQ7vwHJimslPNtq+4ZG/u9Hmvf/nnsePWO2PvJ72J3z/tie49nY/vHj8W2N+6NHW3+HNs+&#10;/FNsfemO2P7C92L3W7fG3va/jt09noidI9vHLo1zDtR/EXsqP43dA1+JA93vjwOf/in2dX8sduim&#10;sLuyj5RrTBzRPhyZgYJWxWFBflT7d2z6BKlTfRwHstmTBJagkuqeACqp7lHlH9GNArgOS7UO6tgO&#10;aLzF9/ENl5Rru+Da0jDM/3y5dNzwmDF8aDT0/Ti2TuTTboxPR8QdN30rnfM/vBoVbyxVJKSogmsI&#10;YPmnKuXXpDzZIVjspEADZEWqenmGsZhZtOHIOLwdWsZMXaF4Xs9lDueAJU9gCBjPGuZQ0IBQr5yq&#10;vJjKR72oW8wyukxmVQM+5QMV+8r+GTDS1F9SsHRcFenXwAVcMsJAh4WAo3x/NVcnyOGj8lEuz94p&#10;z1P5LKf18iQGqVUGKAQKJ7iYwMAAD7g8BqM/6lKel2mT27sPQkXUboyMSQ7y8nuIBqx4nICCffGl&#10;ANMYrL3SK0+GiP5GxJM/jjldnhBg98Xk934Rr9xxdTx3969i4JvPaxz2eEz89KmY3f3FWNzvlVgx&#10;uI3/6OFLQbZBSrZpXPpOu78TKAfbrTBprxywgOzQZEHG7CJWADaFchyPdw4HxVZ+8dz54fjy2Vti&#10;w+M3xraXbonN79wdW7oqbFRour3327G9/9uxs9fLsavTw7G7wx9i96ePKkRsE7ur+8RuhWC7eH6m&#10;MGzX4Hax87NnYofGYdv7vhg7pF77G8ZIQevj6PwpcWTeJCkp+zFe0FQr5JOKCaACsONzmPxQSMiY&#10;UaoLlFZdQl+rM2NNfj3A/5ONjB2oV/2w2KSbxWqNSZdVDY2ZQ/rFlD4dY/vkEXFwxvgY2f71/HWp&#10;UlQ89GFUvK1xsG+AMl7WdoiIKZTzczABxxjMQCWnTKZ1qxVAJahsrpcdN4/XUmgHlCq3GtEP9ZPj&#10;G64CKJSlUKwij/oGJ+cx60gdw0W58lEtllFCDNgIVzFApo73j23nZfaR5fJsIWMwQ5VCxvIYzJMH&#10;KU3qxrKcG7XSybMBBQDh/A7btA5EgMBYKi87D1CkVl43PNTPQAEQcJJSF6NfIAQyv9eodUB03bw/&#10;xX7xP2E91kaFVKyincZgV/y+DBh2182XxpxuD0jJHowZ7X8fHR/6Ttx/54+i3xvPxqj3Ho96ATbj&#10;ixekYi/E0v6vx4oh78bqoW1j7ShBNpZfLvf0d9q3T+AdQiBLSua3PAyUHBS4lKICAMas2n456V5C&#10;xbohChUVdnZ/Lla/c0+se/d3sa79w7Hhs1diS58PYtugdrFj1Kexc1yv2CWgd4z8JLYP7xC7qnrF&#10;vrpRnsDYVz/ar1btHNc/do7uG7vHDYjd9SrTdo8InGOLZsTxxbw7ODWOzGU8OCEOT60RYFIxwXd8&#10;lsZjczTOUl1CwiNSL4e1GkseEoiHrF4AVumvB/OHE4SGVq/6obGhToBprLe8eljMGtY75o/oFrum&#10;jY6tUvZvX3mZ7th89KZFlO7/JEpvT9M1khLhD37GiXpJyfweIuMv4BBkVp8MiR2T5QyYgQIkHJ40&#10;1U2zj6e0OwW+VJ/lpDhWGCuR4ChmJl1PALhf5WczLIaQdidcbqAKuKyeqd8EcZGvPKtjDjFznQq/&#10;gYF6lcdgWb2cJ4cduUNAEYLJ2QGN+qQ4NGEgxjhNzl7MIhoYwWFVOkW5UhioFJhYJzQslKpIi5eD&#10;Kbe6sS4DRtIMtvfByoWqav94TYr9/WKdxmEaWLdZHqVL7/oKYC0bN4ohL/88Znxyf0xuf3f0evqH&#10;8cDtN0fvV5+KoW0ei+qOT8XUrs/HvB5/iyV9CRXfihWD3o01w9spVPwkNo7v5ql7pqS38z9agowX&#10;gvcJMoeKk3DONC7jpycHp0jdgExKcHCSUoG2R866Q6EmarZ5+EexcdCHsWlg+9g07JPYKrh2VfeI&#10;PcCrMHSnlHLbuJ6xc3zf2Cd1Oqgx1QFtY5+2sVfb2CtF4i1+XjbmdS1eyD2+eFacWDw7jvPL6AU8&#10;NhBkMxX6KUQ8KtiSaZwlQ+1sWj4kheMYmPXkhoF6+Y//+F8y//nfUAO2nn+5rB0cy2sE2PA+sbKq&#10;t9SyKrq8/EQ6z40bR0UTQXb/Z1F6YWoKAxlD82tmqxeQyZiqBxI//8KhAeSrkxwemzkEzE5fwOM6&#10;uV5eTs+ginX6lLPj4Dg/ba1MSaEcPqJWBQjApTrFQ+g09iJfsBgaQCLUPJHrqz/A8zaKMVnqM03v&#10;p+24nafgmREELqbnBY7DQJSN8JCwi7fUmeTISpGeN1FXRl0mH3B6wHS4KENpHBokM2AGjlSg8DmA&#10;QrUMnMoAjLK8ztitCDENl+uzrLqEokCm8ZdVFvUasU3qtSZKfQXZ6wLsvJ9+BTDszhsvjDmd7onJ&#10;7X4bI56+LR6/9br47OXHYshbj8b4do/HZIeJL8TiXi/FUo2Zlg14J1YPaxvr+A/kyk9ikxRoa3V3&#10;/xsl4SIzi3vrR8rxgYxwMUF2aCoPpBmfoW44LQBKGSZWSoUqYxdvicg5+S+ubVLHLZVdYsuYLlK5&#10;AbFvopRq4jhBNiZ2Vg9S3SFSQfXtB74T0legBIzf6ueRAC8XC6hji+cIrrlxYhE2J44LOD+TUzh4&#10;BJAIAwUY47PDQCc7PFMhrfo9KOVKYGncpWPxv7jkn9XsEGAOD6XA/Mslf120dLxCxOH8u6dUtK5v&#10;3PStq6Rc+Tw3bxkVj/WLijcnycnkiDwDAzAUrIrwkNAwhYflHyYChcM9HF15duq0nFRJdQxPVrXy&#10;clovQrOkVixjOL/WUS0rlPKAg7IMRDmsLMZbgsM2UduYJMugpLapfQFd6pMxW27D9ih3PZWRl8Ir&#10;VEBGWMhzMaApg6Vll8uBCSUxYCS1isjymx0GLKuLJ0foExAARHB41g91AhR/TFR5BXRAmSEzTMAG&#10;lFhWNIOGoWyEHTyL4xUp4BoK9Fuj1FMhYh8B9u6iKF2Yv5ne6KufDXj5NzfEtLZ3xdjnbovXf3Jl&#10;tHvu/hj01uMx5oO/Rl3HR2NG1ydjQY/nY3HfV2PZwNdi5ZB3pGKMx9rH+jEdY8v4zxQq9kh/mCfI&#10;CBf3SZn2665vtXKIJagEF06bDMiyOkwc67Bup8DZzj+X1AyILYKN7xX6xWKeP01Jvx/bJch2N0j9&#10;FOLxBj8/keGnMgekOgfnTI7DfGZt4cw4umROHFs6N44vnRf+LRewoWILeW1LYzJeTlZ4eHgWM54y&#10;pYZLdnAGD5L5SQ6fcUvjLv7wz+GhP5EwzL8u2GjAhsZK7feicUNiQWW/WDD43Xjw5zdLtRqlv4zl&#10;HJ91TlQ8OCAq3p8nEKQsTNE7RJRZwQQXCoZiMclRqFAZlpPQFSGhletUoDwBgtFO/Tgv9ZPCQ5nb&#10;4uxKcXorVwLEz7gMCRAmECvKYzTBgSpZzbROPv2SOsSkzwwofXpmkXASwCgjza9fpf82lmMbGjnt&#10;ENkwOa4VQYApz8qVp8H9Mi3hI/mAhKIVU/nA5YkO1aUeZeTxLCyrmlXJKgQoqlutPCCjL8JN11M+&#10;M4XkUweVAyzKCUE9pU+fGNvhGLSv/Anf519GqdfGKL2xIEoX3JoH3V/9JmLLxk3i84duj6ltfxM9&#10;Hv5OfPjY72LAW0/EiHf+ErXt/hLTPns05vZ4Mhb10Vhs4IuxbLDGY4PfjzUjPhJg/B9yp9hc1TU2&#10;86cL/BmeVGdP/RCBM0IKMNqgMfuGGuyXpZT3GMdpeZwnR/iS7o660bG9bqT6GCEj3BwhhdJYaOak&#10;ODh9on93tXcyL9dKXaQ+x/y9Qn5vxu/O+KaGwOF3WotmG7DjGTBDthQ1U57GZMcUKh6lzXwBqXHZ&#10;wdkKCQu4ZAcAbNp473sad2E5PJzE90eGOTzcKFsryFZKwVZoTNij7Ztx4Vnpr4uanMGXuzJgV9wU&#10;pXsEWLtFBitNWCnNCuZ3ED3+SmFdoVpWO/KKmUF+5GigUrnDSOoWEDHJwDJtXJbXWWYK3W9yFDAB&#10;hsrKD4+zAkmpTsKGImHFMqna0JeX03oCjJRjYPsYgAEd7Yr+VS+9tSEbImceqpSHzkDHeMbvImrd&#10;ECmP6XxSwkWgArIMl83qpbLC8WUpdFS/jOEKgAj/CjUTOAkiGXAWBmDUYQzncFN5pLS14mk7vOTr&#10;/rU9/uVyuADrtCoqemgM9vT0KJ12dQpbmjQvw1XYPTdfFks+/W2Mb/Pj6Pzor6L/64/FyHceidr2&#10;jyhMfChmfv5EzO/1XCwZIMAGvaqx2Duxasj7sY6/auU7iGM/jU01X8SWCb2kYn3838Z75Hx7FU4x&#10;Xb2H6XlmEAUavwMrvuexR6HiboWQu3gjfeL42K6QcbtCwu0NOHWl384/PGea1GV6HJo+RWBN9Fvs&#10;/JL4hED6+xLGVzP92y9/hEYAoWBHlMcXqfhC1FGNwY6q3jGNxzwuk4odZdJjAT8KJaw8qWKo14Hp&#10;1VIwXgHjxpAg44ehJ8dfCbBNStcqXa4x2CqFsHf97Gc+l42aNo3GzXWOpWDc0Erf+VOUHh4RFf03&#10;+4aarrHGXwKMNzkYl1nZmOBAlaQ8VhzCORwaYBibGSoZsMmJPZFRhIZFXm6bwFO+QZUBX2H0ibPT&#10;P5ChVv7TdAExUevFL5qpwzuKOexL7TD6yPAwpvOYS/XpC2MZwHL/KV/71KDjMyyAZLBYltPydoeU&#10;rOQ8GSGip+mxtO52WcHSWxSUUU8GlC4/pQ5mJUvjKgMENFasDBNG+AdUQIZqGTItM5Y7tT6PCOif&#10;53feX24IAqzjiij1kIo9MTEqTr/O/+ZY0Tz9Ed2p1rJJ43j1l1fFzI9+Fj2f/Hn0fePxGPbuw1Et&#10;wCZ9+khM7/ZozO/5bCzp97dYOuClWE6oOLhNrB76fqwd2SE2MB7zH5d/IfXpETukZLsmDPQzr10T&#10;h0iNhgkYvkTF377yK+YxSkdLEcbGTgG2E8A0XtshReNvgfgrIt5x9I8mFyi0myM45szR+Cn99IU3&#10;3f++eF78w0b4l37Gz8dC+WgoxucJDs1TKqj4F5bDBgsQp3lW8agU7NAcPjSq8FAq5hBRgB2czkdI&#10;FbqWAcvhoYzxF3++t0W2uX54fCnAltYMjvlVI+OWm25M55NPZTdqFCUmOLReuv6RKD3ToGspmLip&#10;+kb6/+fsL8Ajua78fVxKNrTZ0HcpC9lkd7O7STbMzLTJbtBJTHEcsx07dsxMY5ixPczMoNGQZsQs&#10;tVrqbkndajEPg8fsmD32+X3ec6t65MQL/7+e5zy34FZ1q+u+9Tnn3Fu31Ni8HwxTg44G/L5yqBSg&#10;nFwPDZttMUBspwHrvL4N0ABUy57di48JdQOccYOXRf1nDhKQkLAACGDy7RjHRcvaFuoHcxUrJDTY&#10;xnIELdsADJdya6jnricdgR5vARmACaoAlpZRhmgoVUGtIlj8sRQHjbpaZ9kBY79+ULbHgMUGND4K&#10;BFBk+uELHdOABDSe6lcZ3fkAzCcZdTdS61ww1Q+qqXqrBBYuLS9+wEW8NSnAOq34lwD2Pl3811vR&#10;G/+2ANYf2hmf+Qebc9aXbNalp9miq39hq2881bbdcZqV3Xuq1dx3ljXOloLNIaN4mbVEKtax5EZ/&#10;53Knq9g9gmyG5Tc9YH2bZsntm6s7/gLLb10gVVqsUvGLGmYPj6v4tG5yCwUbytUn2ABswF3K1TYu&#10;wEiZ7/WRFTvtcFW5Ha6VajHanee7BNuhijI7JCU70FJl+xtRLAEGWDpmvHKbT146LhUcU9w1Vi2g&#10;qrd5n9hegbWXuAu4KD0Ww03kIVIynlIw/x4h/hqQMV0d379n61LLKvbqEmTJLQutccN827Z0nr3z&#10;r/4q/I7Fgks3rOI4BvvYlVb8u0YBpMbuw9m4vriHuqY+mxSxl0DzBy4FCMCUKE5jok9g8bhM+93t&#10;k6kMsVcAy82zj+xXg/YBuFr3+ipx3XAv2efAhGN831RwsEiRHA4HL1IvFAioqIMLicoBox8XKRjH&#10;+THhWIeQfXIhC9B5coAG6kOmtBwrGvMLkqKXq+jTaxOnucLR0LUOSLh+KAoJDd+u/doXAJNFy9R1&#10;A7A4+0cdjGU/TwQT4xpdvbRM2p9zUwKZu4VRiZryPeNyob7rItntHVb0QM6KfrFSLstbrPh1f2rF&#10;7/xQAahXs39+59tsxoU/smXXnmFrbjzNSu84w3bd80urnHG21c8kmyjA5v/WWhZeaYlFV1v7khss&#10;xTTaa6Ri6++yrFxF4rGcIOvZPNN6BFlWkGVL5sutWuCds1nFaKhAj+IsGmyeviW5jf1q1Lx0j4lv&#10;htctssGVUsGViudWLrbx9XIZt2+xvVvX2+Tm1Ta5foXtk3J4H1tNqe1tJAZTLKa4aoK4SjaO20dc&#10;VU6WcYtnGyf2bLLJ3Rttsmyj7WUZK5dVbFYJYGQ7UdAQOw6q7N8hwLYLMMWV3Bx4AXpG1rJBgOl7&#10;LrrnDnttnDySenmSw5cF2ievDN0luIRkgbm28kLCvIhBxeJH/F19aJge5wAFIKiMlS1OgFAPAIEF&#10;kAAHRXL14phouwPAenQcy16XdSClno4DEAeP7QLBzxUDE45lm7utkZsZjtNyQfWmuJMOFOeIU/la&#10;Rs3Ca3/UQGOI6FMik+iJDG1H3YjRCo0ZINinOsRaqE+kYGEIFfu1z5c5Tj8qkLHNt2s/2/2upuMj&#10;wMI+bcdi9xB4te4pfgdOBmA8Vc3jKa6YWib+WsCLHwTY3e1WNLvHin68SPGA4Hrt66z4L//d3Zip&#10;UP2hXfSTb9qKG8+ylTf/wjYLsJ13/8oqZpxjtTPPt8a5F4ZEx6LfWWLx1ZZYfq2lVuIm3mbd6+6S&#10;qxgBJriCzbKsXMZuKVo3pbZ1bWa+RaBbKODmSxF4Ypo0/0LrWz3L8ovusfy8uyw/527rnTPd+mbf&#10;Y4Oz77SRxbNtaIls8UwbXvyA7H4bXnqfjayZaaNbF9nY7rWCapPiKZIj621s12ob2blSLh/GspRJ&#10;AE3sFqTYHlRSsAGYHwdguIgCjPoCjZet857oPsHG9HXcGLoEV2oj6fn5chGX2TUXX1T47Vy54t/3&#10;9W+24vefqzal60MogHmSSqCRQfQ0vRo6EFG6EqnBeiPGgACQgCiCwBt1AKWYuEalg8i6qxjrHBcB&#10;yn4MqEiYeH1B4PXZHkHEOnX82TB9Ft/DP59lYAr7/HtMhQ2YSHR4yTGci/pkE1FE1rWdOoWEBiC5&#10;K4iSAZm24yo6YCodQDV2h411gFAJUGxDoYDDYeE8lGxXiamu95dFrmOoH21zFYyOd/i0zV0LTMsY&#10;LqIACwACpr4Xncy4pnznecRggoz4a5ZA+/4q/XNvs+LXKwZ7+58XGsN/Z9/9wsdtyfVn27IbT7cN&#10;t51p2+4+y/ZM/5UAO9ca5l5iTQukYAKsdck11rbsOutYeZNlBFjX2mnWuf5e64rmr+/eyJwe9wk4&#10;lmdY14YZ/gIJ6jDHfddmbZNl199jPctusewD11rXnb+zzjuusM5p11j33TdZz323W++Mm2xw2iU2&#10;NOMaG5h1q/XNv9P6FsoW3CkAb7f89Outb9a1NrDqdhvcMkdx0yIb3rbABkvnKe6brRhKtn2eDe9Y&#10;4sCNla0WgBFoQCawHDBcRF5Zu3Odjexaa8MCclCAESv2lQqwkuW6GSx1wJJSr4bV861x02r7wTdP&#10;vtUyABYvv9GKv3W9PA41Lq5TpF4+1K0w4FeQyQUML7QLMBQAA5QYkiiL6MuxOuEmemNnORwTtgMG&#10;54kAodHT0B3gk+d1c7WK94W68XkCeJTUwSJoojqhc1nLkWI5TP59+X7UA0Jti/YXFZM9dMjUWB0k&#10;/RieNNAywLn7SIYuAs4hVOmKpRKYOA730WO5aJurmpb5kT2JEUoHKAYQyFBB9qNaDiLbw13PFQuo&#10;gIvEhysaJXDp+wAqisuA0vn6jrzhcroU7IG8Ff98gxW96R+s6LV/akVv++9jsNj+7R//zuZdeZYt&#10;vvpMW3fz6VZ695lWNuMsq3rgXKunw3n+FQLsKgF2tSWXXS/AcBFvs8zaOy0jFXPIpGTd61QKnq4N&#10;KJu2U0f1Uytkq24UlDdY18rrLTPvN5a5/QxLXX6Kpc//sXVd8HPrvOBnlr3sDMtfe4kNXHOODV97&#10;ug3ecr4N3X6+9c+6wgbu/60N3na+DVx7lvVee6b1XvcLladZ37SzBeAV1rviJutbc6v1r7tFJgA3&#10;3mz9JTME30KBs8IhG5fioXQAhus4ofhrbBfdABtsREo2KLUbEGQOWMlqubvLpcBLLC31apV61a2e&#10;a7tXLrT3vvvdr/wNi6PyTR+24stLdEMUHFxfrisjObxvE8giwKIYLABGYwQAlVHnc4AnAizaFlxB&#10;1fEBvYCiZYf1JCAOEDEd6w5dANTnmXcwIlCpx/543T8vWIAv1PeSbQ6u9lOX/ezz8/O54bOCIvLd&#10;UD2VW2X+sgTFYQ4SoAisYrmMnuhwcLTOYOBYyQARaFyh2AdYWmaduoBGiVIBmKsV4IT1WKUcLo7z&#10;OtqGkcAARO56XJhI2RxAso7EYSgbXQBsRwHjURyKwXiNbPGMtBXNzFrRaRut+K3/ZkVv+Scr/gu5&#10;iFMbw6vYn77pDXb7hT+2xVee7nHY1jtPt533/toq7j/fauZcaI3zpGALBBguooBpX32rpQRXesPt&#10;llYclll3t3VukEqtZ2DwnQLtDsuuu9W6V1xpXQvOtvTsM61jzq8tdf85lr7jVEte9HVLnPYZa/v+&#10;x63tix+25Gc+YMkP/KO1f+A91vulf7fRH37Gxk/5go1d9D2bPPerNnHGVy31yffalr9/q+34uzdb&#10;3yfeY/kv/IulvvDP1vi591jbf37I0ud91Tpv+J4lL/mSNZ39ccve/J/Wt/JKGyi5X67fYhsTZOO7&#10;1rirCFyeot+10W1UgA0LNObKH9ixTuq1Ri7sSssJsM6Ni619/QK5h/Osbu0CWzz9dnvdH7zRMrbi&#10;t3zGingej85lrqHfIFUyltRN0AiKeES9N2Bv/NqGuwdEjFP0OEwNdr2MZAjKVTLqYIQ6HM+xauTU&#10;88avbd7wKaUkgOB1tO6T66iOx3raRp0CYJEqcU5KzoNr6XCp5JzxKH0/N9u07ioVfS5AuXKpLGVZ&#10;cRgPbnoWEcUiDnOVUrlQDZzGSgIE94s6Ho+pBCjBFMdNIbmhep4cARiVxEVaD8mMyICB+Ak4gQvX&#10;MFKzkxPsUFJX+4AM4NhHybTcKCBvUlkjmOLzeGwowBbouy3Svvu65CIKsHPLrOivPi71eq8V/b9/&#10;/aOG8Gr2659+zZZe80tbJWXYpFhsu5SBwb8V918sFbtccRgqdq0lltxgSSlYat2dltowTYAJLgHW&#10;tUG2fpp1k8Jfe5vl1t1kuaUXWOctX7fGMz5sVb/6hFX94qO2+6vvsU3ve7tteffbrPy9f2vNn3i/&#10;pb74Sct/7fPW/9lP2OBH/t3Gv/hxm/jqF23ye9+w/T/+ru0/7ec2+OOfWuepp1nPmWfY3l+dYSM/&#10;/4F1f+dTVvup91vVh99jFR/+Gyv9+Dtt9T+/3bZ+4h3WefnnrG/ZuQLsdhvevkCALbeJnatsYtc6&#10;T3iM80aXXdgmqddGG5KbOLiTrOZaY1Kbni0r3D1MC7DWdQtcveo2LLPzTvvpq/5+bu/9cWg/XF8H&#10;TKU/bAlcWgYuJg0VQLyK1Rs9DR0IIsh8tilcSIeP7UCBAR37OY7GD5Bhm48KccBo7FHpwOj8sfoB&#10;G8cVQAnb/TwxkH5etkfQ+TmjbcBGLIh5bKbYjZEd7hbyZLS2bQOwAJevFy8CCDVQdwv1A+AC+rAj&#10;tqmMYzHcMOa7EDyeHnc1048GPCsV85BBjJQsVjffX1AyoKKuPseBCRaSGCpRq1gN3UXUuqsZ23Ue&#10;jo2Vj+M5D3ChmLwTbIG+A6l6nge7v9uKmHj0zz9vxW/+ayv603e9emP4A/v8x/7RFl11ui258ue2&#10;7vqf29bbzrJdd59jlTMusPpZuImXCzAyiddacvnN1rFG6iWl6hRoneumuavYtQbAbpMpvlp1gwC7&#10;3Lpu+oFtUeO/6z1vsdn/+jZb9L6/stWfeb9V/uRblrrwfBu8+RYbv+8Bm5w73w7Mn2+HZs6yg/fN&#10;toNzFtqhhSvt8MI1dmj5Vju8do8d3VBuR9bvtH2rN9vEshU2unCmDc2eZn0zb7HOu662jnt+ZxnF&#10;Ztl5V1rPst9a37qrbbDkTgE2x0Z3LLPxHSsF2RpBtiGMbWRco2xkJ3Pt81YYug5IbqyynOKvri1L&#10;LLlxoTVKuSqWz7OyVYvt3/7pH1/19yv+kz+14lNn+XUMGWVdL90oCx3NDO72mX2JvcJoeoeDqbJp&#10;6HGchGIBDmCxDoBAASQOXgDQlx06GjmQAUN0ThRoajLFz8nxfE507qh+UCyBEalc2K5l/2wZsFEC&#10;FnVd1VTf+8MAMaTmvf9rm76Lp+lluIgML8IlDFMG0MAFkKBz5XLFkuE+AhcQukppH8vuIqrhA5Gr&#10;mtaj0mHBVXSIMH50wAjm9QGHbYBTgFX1cAPZznHUpx7qxwXz5IqW4xjMYRdgixR3kUWckbGie+Um&#10;Xt0iwL5ixW96jxX/jdyWV2kQf2hve8ub7J6LfmhLLv+ZrZGKbbjpdNt+59lWOf18q515kbuJzQuv&#10;tNZF11hy6Y3WvlJu4po7PA7rFGgZQFt7hyALgPUA2LLrrGvh1ZZ+4DdWc/UpVnbRf1jlb06zlmvO&#10;t9Ttl1v2gWk2sHSRDazcaMPrSm10/XYb37jTJjbusMm1223fxnKb3FBme0sqbWJzpe3d3mwTpTU2&#10;vmmH6m62ofWCYu1yqeUy697IqBBiqNU2uGu5DW6bZwNb77ehrTNseNtcAbbUxnasEGCrXcXodxsT&#10;WExoM0RnN3BtW6lzrLSekhXWvWWZpTZLvTYssNpV86xy1SK776ar7bWk5V/l9yt+w7ut+HeVurZq&#10;K1wbJiTywdyKp5lINh7wG8dgqJE32AiE2I3zRh/2nYQhBocybCPb6K5joS71wnkdFBSL8/u+sO7b&#10;/FwsaxufSemmZc4HYNTx47QtPh7IIhULyQ6BRWo/StfjHhaX6vw+SJh6DhiNVA0UlWIcoruKmNbp&#10;C3P4AEKg4fa5Ksk83qLxq4FzxwIqVx/qYuEcfhcDEk/pA45+9AicAIhKYiyM46mDW+jpd+1DsSj9&#10;eKDXOucmucEoDurxHXERl5FF7LSiu7qs6IaEFf3FF634rxV0/+v31ACKrei1YU6L/8nO/cnnbOmV&#10;P7VlV51i6278mW277Uwrv/ccq7n/Qquffak1zb/SWhZeY4nFchOlYqlVt1qnIOuSmnWtxRR3ybJr&#10;brHcmpssv/JGywnA7NYHrHPZrZacfrkl7/qttUttUvfeYN0z77beBTOtf+kKG1q9xUbWBBtbX2pj&#10;qzbb+JoSG1sjlVm72UZkExu2a7nEhtcIyLUbbGDjRuvfstHymwQHs14RUzE6Y/c6QbRSUC0UXHNs&#10;ZPs8wbXYxncuC26iVIzByKMCy1Pz26LXMQmwfMlKywqwTrmHyU2o13yrWDbLqtYtta9+9lOv+ru5&#10;/eWnrHhaUjc8XQeula69PzyLejlcEWiFJEfUsIHIwVDDpOF7Ixc0Dgn7tY19WnbVAyQaPRBE0MRw&#10;eD2HA7jI6ul4EhQAElvhGNXzzwAW9gEfnx0gDBadD5VEtbZqnTKysKx9Asr7yYAKVWPZFQx4PIGh&#10;Ro1y4R7iMgKJGq5nGXEHCxapCA2djCMKgovowEWAUY/jXZVkDpb2A5TDqHoOWbSdErcvzhTG+7Ho&#10;HK56EWwh9tMxnEuQeZ/LfEzfA/fwvpQV39JuRe9Awd6uWOyzoQH8yZv+uFH8gX3gn/7G5l/+I1t0&#10;2U9t5dU/Vyx2mu2cdo4/wlIz6xJrmPs7qRhzKF5lCalYx4qbfYR952rGJwbrXnOzG4D1rJWSbbhL&#10;7tZ9Au9uy8y/0TKzr5Ibd72l7rnFuqbfYfmZd9rA3HtsaOECG16y3MaWCYBVUpiVa21i5WobX73W&#10;Rpet1PbVNrYEt3C5jSxfbQNrpFbrVa5fbkObdNyOVa5IE7LxXTq2bJVKIFsiW6z9y1zBxt1Ud2rn&#10;ssBi/CHqlUO9SqReW1Cv+Va7co5VrJxrc++4wV7/uv/hJvWh06xotuAiFiYudzdf186zh8E19M5m&#10;n1UKGFQ6MFK1LWyLAZChbphDQMwW1xOg1KHx+4si2IaSUVeNHPUCNFc4Gj3noj6fFyAMbiOgqE7c&#10;FQDEfk4MqKLtDijHUF/L1AMqdxNjYz2cw+M2PtdBk7oFqNRgPfYK5oAs71UjVqP1ZZRDP1gEopeR&#10;YjkEDo224VbGigOEAOf1ZK5m1JO5Gxn2BUi1P+60VunJEBIasXvIhQJEDBA5P8d4ckWAeZwouEjV&#10;PyDA7krJslb8dz/QhX+jFf/5F6zoda/+Ktk/NNyfq0/9kgO25He/sLU3/NxK7/illU//tVU9cJFc&#10;xcusUbFYs5SsVbEYfWKplTcJMMHidnPBcututPzGW6138zTLb77bcuulcMuukct4sXXOPd8y9ys+&#10;m3G99cy40QYfuMFGZt5kI7PvsrF502183iwbm7/AxhbIFi+ykcXzbWT+bBuap5hrwWwbXCL3b7Vs&#10;/SwbKplno9sAbKWPyBgnxqLfCxNg43IXx9w9BLIlMq1vBzwGI6+Ueq0QYDz7xdCo5VKvZVIvxV6o&#10;17q5Vr5splWuWSj1ih7/+W+s+DMX63oKAG6uq3Q91uraMPQtHk3PjL4bgI0GLjCIpehUVoMP8ZEa&#10;KcZEOIxVBDBPuQOSjnHI2E5DBwRtc/h0zhJ9BjEZcDpE1AnnDJAGQBw4B4E6nF/HR2l9jwNRNo5z&#10;uPg8gOFYjtE+B4594Tyhr2xqHa3752gZyFylgMrBipf1ZXG7iMEcHG1nmSwjdRwy1eOHBC53BwWM&#10;lkMcF/YVIIyWC/uB0o+Ntkfm5wEaXAvBGNRN24ENFfP+L86hdUr/vnwnFFcXlOFSM7ukXo0q81b0&#10;T2HKgOKPnGdFb/2/JTqwz3/gXbZMgC265BRbee3Pbcvtp/vIjsr7f23VMy+whjm/katI2v4KuYpX&#10;Wbsgy6y4ybpW3WjdK+X2rbrJsgC2Vgq2IQDWs+kOrWv/8t9Z95LzrXvhr6173i+t6/7zLDf9POub&#10;fq4NT7/ARu+7wMZnXii7zMZnXWNjs6+XCT6VI/dfZaP3XmFDs6+WS3mD9a+bZoNb7pELOMPBwf2b&#10;FFATu0hirBFYZAxJaqBYSwXUAsVbi1zNiMdGpGhhYO8KH5TcW7rMcqVLFXstto5Ni6x1/TyrWTVb&#10;sddcm3Hj7+w1xa8ee2HFDPg9fbaum2DAPeRacTMkweEZREEAXCQ5iMNiwFyFBIoPm1LDdRgAkGUA&#10;krJ5fS1HyuRKFgPJNgdXsNDQcQfZ5w2ecwbzWMsbvmACXs5DHYcoHOsKB1x+7nC8AxYd7+dC8Qrn&#10;BagAnQMmC3162u6lAEOhihfKyBLy2D3PVbmSAY2gAkBXCBkZR5Y9dQ9kWgcMIKN0UFAmAOGcwXwf&#10;UACuu486jn2REp1MjMiI0QSPx2ds9zpR6Z8j8ySLjuO7oWCMpF+IiyjVfUDx1/XVVqyYrOhDvwiP&#10;T3zyKit++3tftWG8mv3Ja19j157yBVsiyJZeeYqtuel02yIV2zX9LKt44GyrncXwqYutecFvrHXh&#10;FZZcdLWll14ryK61rhXXCzRBtlowrRZochFzG++0/IY7rEcuY27FNZZddlkE2dnWPecMxWE/tex9&#10;p1jfvafY4J3fscGbv2mD13/LBm74tg3e+g0bvOVr1n/Lf9jg3T+ywZmnWv/CS61/9bU2sOk2Gy6d&#10;LljmCqTlNlm2xib3rJdyAdgK2TJBRlJDgO0EMFzFJQJLiqhyePtSqdcyuYbhwcp86RLLli6Sei2y&#10;xIYF1rB6jtRrlu1cNts++K///Kq/Fea/sVzx4msq/fr4jZEbLjdBH+YmsIjB4ikDeMsOcZjHYlFj&#10;d+DYRmNmO6XMkyJACQTApJJjAMXXafCyV4zODxC4evm51dgBmO3ufrJMvcii5IqXuJlsc9WMIOIY&#10;PzefSal6nJ/tXlefA1y+Hbi07Aqo0vssFuqHoMMZJQAgfGhAizOHrmo0Zq2jYgAChDRyRrOr8cfx&#10;VQAuwBBeSq4SN28KaJ6Y4FguAmrmkKl09YqMeriPseJF9cJ5dF4+n5sCA5KXCiwG+i7IWfFMuYg3&#10;1AeQv/Qb/YO66371Zit+91de0Sj+N3v/u//CFlz5fVt0xQ9t5fWn2qZbT7Nt9/zSyu47y6of4Gnn&#10;C61p3kXWMv9iSyy83DoWXy7IrrLOZRFkKwWYFC0o2W3Ws0629tYA2aprLbviMssuvdiyi8+x3Pwz&#10;LDf3F5afc4r1zv6e9d4vu/c/LH+P7K7vavk71vfA961//k+tf9lZ1rf6KhvYeIeNlN4vV2++AzRZ&#10;tjYM6JVN7JZ6ldGpvDwygSZ1IwYbEWjDUjCGVg1tXyy4lrr18liKAOvaukjqNd+a1s2xqmX3W83a&#10;BXbGj7//qr9RbA7Yuz5pxbcndU10HUhAcb1w9QHMp+WLlMvHImqblv25MDqPUTJPOkSNlhekAw77&#10;vRFzDHDQuMNxDo2DpPPSyGPYqBPXZ5tDFsHLsqtgBArH6fxBibSP/bz4HNiAhu0s++iM+FzU1Wez&#10;3RUuWMH99HNFdakThkBhwKUfBsjifjCHiX1AFoDxOItGDmSAoh/T3TkSI6T0HT79gA6Q9vv2SHUA&#10;h1guOj4+h7uNAMF+YjHugEBaUDWO1zmB1Y9ln+qS3OCComDzMYHGKI6bBdhcLf/nrbr4f2JFH7ne&#10;ihiAOqVR/F/sF9/+gK245oe2TCq2/pZfWMm0M2zHPWdZ5X2/tjqedp57rjXPO99a519kbQsvEmSX&#10;WWrJ1da5/DrvA8sCmOKz7KpbBNZtlnNjWaqmfT2rrrH8yiusd9nFsvOsd/n51r/iAhtYdYH1rdK2&#10;FZdq+2+sb/ll1r/mCsVb19jQ5ltsaOu9NrJ9rqvSpNzAvbvXh/k1dm2SAdi6MCRKSjbmMRgKtkLu&#10;IYBJuRywhTYoyAa2LZF6LZZ6LbLs1oWW2jJf6jXH6lc9YFUr7rNZ115qr4ue8/of7eOnWvF9usFx&#10;vXUdC90xdDh7kkPXDxcRd26T9uEyRg3fkx4CBUVyVQIsb/wRBJ6IkDGqo6BwMhIjnAPgWKZ+PPLD&#10;XU8+C3g5F0DqvChLBFesaAX3DvD4PF8HLsDScSxT349jn5aj7xRuANoGWK7OMr5rrGA07kKigEZO&#10;v5hcxkIMRgOO4xxiHho9UJE5jOAIpepg/LgCIPStoYBq6IAAcFE9r+sA8xnApW0Awz7UDB8eN5EL&#10;FAMVf44DTj3OqxK4FmmZND3DpQDs1gYrnp214tOW+sUv/rdzrfjrt2v5fx5R/4f2p298nd1y9tds&#10;+bU/teXX/MI23iwVu/OXtmfGWVbzwK+kYoJszvnWMvc8axVoyQWXWGrRFVIxuYGKxbJSsezK6x20&#10;ntW3yk28XUp2h+XXylT2rr/drW/dzda3/iYbkBs5KHdycPOd1l9yl2K3e9z6Nk+3ga2zHIpR3D2S&#10;F7tX22SFVKuSgbubbW95iU8c6tOvlWmbj54XaIJsfOeqCDCpl2IwV69tAmwbgC2yvtIFUq/51rl1&#10;vrVvnmMt65mObYZVL7vbzv1BeGr5fzKfluFT51jxA1E7oW3wtLknOVQyphTIBFjxJpUYEyHxbBhK&#10;E3c+FxSKBqvtkRIUDBABlON0jvB+MQCKG7YsAjTUBwpBoGUHALevRMe5iqGYMo/Nwv4AhfYBkBtg&#10;kXLX93HwsPDd4u/nkHK8APd3K8j8ZgH4WGG6M1cF/dOuDGrMqA8uIXD5Mg2bOtqHC7A6HBfGAgqS&#10;qI/Ks4MACDwOJJBybLR/tdbJMDkwHKe6KF98LPEWn+NJDq2jcoDPd/NjWOZcfIbM++p6HeTihQJt&#10;lu6idzSq7LSi35SpAbzBiv/5NCv+iWD7k7f8UeP43+wf/+btNv9337Nlv/uJrbnxZ4rFTrOdd59l&#10;VdN/ZfVyFRvn/Nqa55wtwM6xxIKLBNil1rnkSuuWm9jtsZgUbI0AWxMA6904zXo3yDZNt74t91m/&#10;rG/TfTaw+QEbVgMfUWMfkqoMER9tl9poeXir4NhKdlDgMIdh5VbbW1Ni++pKbV+NrGqb7a1Q6fPi&#10;C7I9myN3cV2IxwQYw6RGZMNSMAAbFGD9pQutbysPh86Xes239NY51rZ5pjWtmWFl8++06sXX26lf&#10;/eCr/i5/ZN+4Wjc7bs66Dlx/2gfD2vzJCDVqAPM4jMaJsug6M3SKRg8o7opFYHhjDg04dvMCNABG&#10;NlLn8vMAmPaTldRygCuq724by2wTPEDmcVW8T+vuHmq/K6nWtT1kBgN0Dlphm9QMRQKy6BxBuaJz&#10;OdzAr/8JF3gz/5vWQ0NVI0badefxHwfoIvDCdkBiWaC5+kRwRO5fSEqgPBzHdhnuniuPtutOFt7f&#10;xWdFxxMAewpe6+wDMOCJXUPS9ZGrGFRWpZ9bpSsf5+dcMndr9dkANidvxbxd5d42KZlAe9Pf+ltW&#10;ik/faEVvf/UhPv+bffkDf28rr/qerbj+J7bptlOs9M7Tbfe9v7Ka+6ViM8+y5tlnWevcsy0x/0JL&#10;LrzUUosF2MrrrGsV/WF0OsuIwdZLtTZKmTahSjNtoGSODZYIKMU9I3LTmAV4ZMc6gcDQpc3Gi9d9&#10;/vttcvv8pX88lbzN9vM+5rodtr9+hx2oVcmkNtH0bPt4X7MUbXK33EUp2UTZermIa+UqrtI5V9rQ&#10;jqVyDQXXdqa7nm+9W+dZz9a51qXv0rFllrVuuM9ql99lZXNvsObF19mPvvB/A6z4J7P85li8JB+u&#10;nyc4dK38USPgktHJDByeplcDRblQM1wtT5VHikDqHDVzt49GrAZM4/XjVAfDjcSoR0lj5nivH8GG&#10;uQun/UDh8ZHW2U8yg3UAwfz7hGWPr1A3dxU5HvWj1DrGsitiWC/UQ/F8lIc+N1LB6OUPAKSGukZ3&#10;H9ywGDLfDmDaB3yAQKN3WLSNY2jwPADpr5alHiYAAId9xE+4esAEYBGE7kqSIOFcDhlAsV3GcSiZ&#10;Hwdwukicl2WCZ4dNx/L9SMDQl0dixvvCeqyYhy7varbi6Yzm+BcreuvnreiXO6z4H/54nsT/q/3i&#10;i++xVdd839Zcf4pU7Be27e4zrOLes6zu/jOtadap1jLnDGuVgiUW/sbaF11umSXXW2blzd7xDFxZ&#10;uYQ96++0/Ea5fZvul3IJLqkHShVmoFrrQI3u3GKjAmls91a5d7xCSMDsZvJQwcM019U7bX/NLjtQ&#10;t9MO1JeFqdnq9wi0XYJsu8/Uu9fn2sAY0MujKDq3VGxEbuKgABsQYH3bBFfpXME1x7pLZltGcCWl&#10;pI2r7rHKhTdb7fxrrGXpTfaNT0Rzzf+P9mYrOmu9ro2uE/2nfm11TXwGMC2v17VFvdy107XzbGLU&#10;EJlOWyC420YJPHLj4tl/3WX0hIi2s59jAAaQUDW2U6JOqIjvi7apbnD1wjFBxWScIwbP13Uuh486&#10;2g58Dk+kZsBDzAWI1GHdAYvq+ah6lqPnwbTs6XrGLnqmjkyhq41+DNw1nhB2dWIdo9GrBCjGlwEQ&#10;jZ0fMYYLX5usURTc+g8MDL6szyDWAjB+fCwGJoLGhz3Fx9DvBXQAxjJDp/QZIZvIeThW6+4iyjx+&#10;1DqZxHkCbGa7Fd/TYkXTklIvHln5ghWfKcA+feGrNI7/m33oz19vd/34A7by6h/Y+pt+blvvYt6O&#10;06x6xhlWf99p1jzzdMVivxZkIauYWnqNpeUmZlZLxdbeYl1Sr+yGO61n492W33y/lGOBp8cHBRcz&#10;TY2gVoqhmK5tbA9Tq/FG/+1SIKARWLwFhTdn1pQJrj12sLFcVhFZuVRsl+1lglGfCnuLjiMWCwmP&#10;MbmJADYsF3Fgx2Lr3T7f8tvmWl5gdQuszJaZ1rHpAWtZd681LLvFGhdfJbvGahddbx/5h79+1d/j&#10;Ffam91rRjY26Pmo3eBX0gXmb0PUi1vL4C9UAGIHjCY3QuFErj6uAwBUsAIfb5i7dFh3LNtQsgii4&#10;YwCkknWW47iNmA4wUTXOQcwFNIDBZ2EOs9Y9RgOMCDS+D7B5LEiCA6B0rO+L4HLAWQ6AufuIOVCy&#10;UgFWqnoOmY71eApVAQBv+CgM6zRm/WArpWoORrQf3xrQgMzh0j7AYrQFQS2qJADiTmF/HsjhYJuO&#10;lQWY2AYs2k99PgOo2IbaoYZ+bo7XeQAbddM2PxduJsb3j2MyEjQLsoq/UlZ0X5cV3Z+2on/6iBUX&#10;/7UV/2CtFX3ztj9uHP9H+8Df/plN++rf2NwzPm4rbz7FNkvFtt9zqpXfe6ZV3ftLuYunW/PcX1rL&#10;gvOtddFvLLn0SkstZ5THjda5liefb7fuddMsJwXrUbyVl2vYRx8UgPl4QB58ZI5CAQZczHsoqCYq&#10;dgqY6O2ZvImSCXAaKn36tkNNsmYA22P75CYCWJgKW+pFooO5NnYJLrmHwDW4Y4m7hnkpV65klsPV&#10;KbhSAr51wwxrXnGHtS692lqXXW7Ny661igXX2nv++m2v+nu8wv7fp614Rrd+f2Jhri3XTNfQB/mq&#10;jIdJoSwOhxopMNHYafweN2k7ikKdSKkChBxDCRgxmEDHds6j7RwXH+PbUUsg0TKT6TgYgiKGy+tH&#10;wPj5WSbGYp26MkbX+/YYJh0bP4/m3ycAVChxDZkcZ5vWfe5FzqVlB2KNGj7goAwxPDRcB03rqJoD&#10;ohIYaOiuXjrW4yuWZZ41AkjW1dgBS4AUr1MdFM4Vic8BHK2vVqljQ8ZQdePPR6kYUa/jwvNf2sb5&#10;OR+fwXF8n7UAq3PTF4bL6ID1WNFcXezZWNqK//3rVlz0Jiv6zoook/h/SDm/ir3zbW+wad96l933&#10;vXfb4ou+YBtu+4WV3n26VOyXVnnfr6zqPinZbKnYgl9a68LzLbH0EmtfeZUAu84nK2W0fReDfpkV&#10;eNN0qdhMn32KuQeZh5BJSQFsgumwFWeNV8iiktfU7uNl67wwr3a3zz1/sAEVkzUxR2KkXpVbPcEB&#10;XCH2ipRrx3JBvFhwzbee0jmWjeHaJLjkFrZuvNeaV91hSd0Qkit+Z4nlV1rripts95zr7V1/8Y7C&#10;b/DWt73d3vEXf/GK38Xt7xTjMgZxaVbXQr+/XysAAyy5jXILw/hDGrigQ3mIuVwNtO7g4BbS2FEl&#10;oACeUAYwaNRsC6UfS11Kd/dUB1Xyhq1tuHYOK8dyTo7TPgAFGD8nx3MsoIQyLFMv2uYDhSO14hy+&#10;P6ieAxTt8/1MYspI+hgwFM2zeigKYACbJxjUUFEb4PJYRyUuo7sA2g8MgOUqo3quYAAiKByAAExh&#10;LBqAuQpF+wHSVYy6HKe6vk0maIrX6Zy8lR4gfZ3P0oWiLp/J5/C9Y1hxS7gJMG3bAgXZc3PBHui0&#10;oo+c7n1hxV+/y4r/Y57+4f/DHflV7M2vf63d8K1/sFk/+mdbdNr7bMUlX7Qtd55ijO7YM+NsqxBg&#10;VTNPtYa5Z1jz/HOtZdGFlpAStEnJksuvt9TqW6Vktysmw1VkPsUZ1rt5tk96wwsheNkCA3V5Rmt8&#10;9xa5iSEO4z3QGK+kJcbaX6PYS0BhgMWMvR57ab+7hkwDsIsBvyHuYqqAOO7Kb5vtcHVJtTq3PCC4&#10;7rfEhnutddWt1sF3XHWVJVdeY4mV11uLACtfNddWlVbaoo27bPq81VZWk7KWrnHbXNZs198+235w&#10;auRy/9O3fRxo0RK55yvyfq0ZweFv14lnb96kZWCKQAopdRq94NoKZNpOjMb6FtVlHfeOMYYOFHUp&#10;gQWAomOBEBX0Bh9ACqqk0pVLIDmM2uZqxjnC+RzOCCpXtQi4sC/aXojBIuBQqxgsH3cY7Y/K8PCl&#10;ln1WYZ3HFQUDKsU1nj4HKiBCJVYLPFwwj8kwYFBjBhDcOZQKAFAi3DfUhXNEfrjvI9CNB+wCUhRj&#10;eayGSnEM8K3TZ61XfaYGwH+nHkBqm0Pr9fh81XXlAjYZ7qGbAmz6xJhRdr7gWiTIPneB/snXWdEn&#10;rrXiXygQf9N7CtD8/2LFxUV2lRRs8envtyVnfthWnP4hW3PB52zb7T+3HdPPtT33M3/HaVY/6yxr&#10;mnuONS88T66iIFt0mbUtuVru4vXWSdJDjTm75nafeju/kQlL5wiyRTZYuliQrTBGt48yT/xOxWS8&#10;8YR3QTMvvdQN98/T8bL9Uqt9FWQMsehFDruJu6Rc/igKo+QF1/Zl1rcDuOZZduts6yp5wDo3z7D0&#10;5nstsf5ea1txi6WXXyuVvc7Sa6635KqbLKGbQau+4571y6y0LmW7E/1W0z5kLZkJa+veb4P7n7FH&#10;XjQ788Jrwu/zuXPDMDW6dPBAuJly/ZhENgLMM4aFGCzA4qA4DICBAgGZjgUub+yoTKxwMQDaBnSu&#10;fBwfKZEv69ysc36HhGNkABgfHyuXKxTHxKBxXs5DvQBRPO7QoWMbEPG4CqoGPA4Zz4KhYFEdh48n&#10;mnUccykWUu+kvuNER6QusUI4aJ7UUD0pnbtwDqIaOg0+AsAVBsiACGVDaRw8mU8oqrqRihWjUkCD&#10;QrHu4Og8uIQACXi+rHpSM39GzBVRhmvqCRLOx7LqMFzK++2kYHME1+yMK2/x968WHK+z4k9dbMW/&#10;Wm5Ff/b/X6oeu+Rr77I1v/6oLT/zY7bxzA/Z5rM+bBsvEmQ3/dD2TD/bKmfJTZxzpjXO/bU1ScVa&#10;F55jicXnyn5jHVKyzPIbrHPFjWFQ8GqGTt1lvRvoB5tpAwKNrOIwoG1b6rAByTjKtk3ljtX+7i5e&#10;i+S2S8uCaa+MWCs8QIkxD354H9mgztO/bbHgmm/Z0tlSrVmWkWp1bLrH2tZPk2opPlx+jXWuvk7K&#10;Kld2/U3Wse42a5M7m1h/l+3ZsMw27qi19TvrrbwxZ43tI1KwvTZ8+Hm7+HfXn/xtvvwr3cy65d0Q&#10;HuhacJ19BL2MGZlRMPqGcBOBxxuzllEUj2uAjMZOAw/q5fsdiAgwIKDBY65aAbDQcSyLVMmVy0Gh&#10;ngxA2ObLYX8AIfpM4MFdZRvQ+H5ZrEx+LPWjbUAFYCQyULVI2cLnyko5VwDOYzFPNggW7+cSUA4I&#10;qsQ6biKAoWbA4q6ZfjxcOdSIdLkrUgSPg6WSOxhxGmlbwEDJHLJw7qINgsCVK9QNLqBKjnFgdaEA&#10;UGXRBtVD1YDNg2fV4/P53sDJTcBjRRmjRhbJTZnX5ZD5+MpTZuiffK0Vf/B8AVZiRW//aGgU/8s8&#10;iW9529vsY5/+lP3Hj39kP/3lmfbTM35q0875kq08+1O29lcft5Jff8y2nfdJKz3/47b13A9b6ZXf&#10;sooZZ1rVrLMF2NlyE8/2F0e0LgKyCyy56HLrWKKYbNmVguxqywq03ErGJk6z/Pp7rE9q1u+gzbbB&#10;kvlyG4GN/rElNrpVth1bLuBWyoCPEfIrBR3LPI7CIyhSQBmDeF25dDwjNBwuKVdKytWu+K+Np7CX&#10;XeXjIbtXX2nda6+3rvVyYTfeIbdRsdimuy2xcbrtXLfU1mypEGQ11pwed7h69z5ta7dV2+umPhf2&#10;5V/rd9fvv1iQcT1oA1xf3ShdvTZiQXVCv5cA2aptqI03XBpxgC24dCwDWlCVAAMNWKWDh7Ef0Nim&#10;ZXcnIyh9O3DQ8KPjfR/n0f5Y3bDo/AFEwOBzwrEO1xT44u/gcRl1onoBMOqoLq4htl2fx37/MWiw&#10;NFZPWnAXojFr2V1F/WAoF4oBUPEPCGwAwTGoCK4Bx2jZ1QcYgAboIisoV2RhOdT1ZEi8P4aSbcDK&#10;56FcKBl1+L58Li4lLizfE8NFXCjAFgiwRenw+MolK7wRFL/zc1Z8WqkVve0TVvRaNYrX/vGjF+/8&#10;h3fZJddea5dee70tWLPetlRWW0l1jW3etctWKh6Zx8Dfcz9tJZd8wrZf/HHbcfFnrOyyT9nu33zU&#10;tp37Idt+2Zes4q5TrXGeIJv3axkTloasYtuiKyy5+AprX3ylpZdcY13LrrduKVpu1S2WW0sfGWp2&#10;bxjhwVz3ipP6pTiDJXP8ea+hrfOikR4LpXACbztG5zSu5SJBFQbvDkqxGP6Ul+VUt3vrHCnXTEtt&#10;me7gtK25yTqX/tZyKy61rODKrrvOshtvsS7t69w83dKql1Z8llg/w7atWmArN+yy3TUd1t5z0FL9&#10;x609v9/e/Y//VPjNfKDvN+WGL9VNc0mXrgfXSNeLvq9IvXwIUQSYdwI7TCq3RiVgCZAAXFyqITss&#10;WnawWKexR4DFIyX8WNlWnd+Po77WOd7hCeZK6ds4l/a72wc00TbO7WUETqRmDlAMV1Q3ZAlVd6ss&#10;VjoHNBjqVsgqegxDY0W1XJ3UKD2G0jrqFbuQDpD24TriGnodHQdwAOSKpTp0CssddDhQNs7ppbZx&#10;LOYgqwQm/2wts59tKJSrnY5XLFbs7qHO4ZBF4Ot7eb8bx3MMgPPd1mb1+bKFir10N/V47IqdUqs3&#10;W/Gff0kKttWK3/NVratxYFEjie2TX/qs7W5psK3lVbZux25bXbpDd+udtmrDJlu84D6becn3bO3F&#10;n7dtv/2c7bzs81b2uy9axVVfsKorP23Vl37Mdp37Udt+npZv+Z7gOsvq519kjQsusRbFYa2LrvYp&#10;39oWXyM1u9ZSS66TeybIGHXPBDmCjAxjduNdltt8t/UoRsoLtF5B1r+FZMgsGxAogw6dVG7rXBsQ&#10;dIOCblAu4MA2MpKk/skUzhNY86Vac72PK6XzJDfdpfjqWutccrHllguw1ddYbt31ltt4m2U3T7Ns&#10;yb0h+VGywDICumX13bZh6TxbV7LHEqkRS+WP2ejhE/Zfp/zij3634k/8UL+53PKl+u25EUZTtRUT&#10;TwEYCQ5PbuDORY1+q0zulEMDXN7ow3pscaavUJ9t7IsTHH5ccA8DaNQBpAjM2KSKAWDOq0a/NUBc&#10;+Cx3E4GDdeAQNIAf7/d1PjOGMsAXXEr2sZ3jtQ50XidSQ4cpUoMAWdRYacS4jlHs5e4YIACSK5r2&#10;uTJpG4qH68ey6hdiLtQJJSJm47wOFlmmCDo+kwsSxVp+5+NYjuNOCFwoHYChgJwL9eKmoO9TUE5u&#10;AB4rSs2W6PwLs3IPBdhigXZzoxW/9SNW/LfftOJzSq34X6NHL14FsL/++3fa4jVLbdb8BbZum+Aq&#10;2WbrS3bYmvXrbfnC+232Rd+39Rd+3nb89ku2++ovW/l1X7UalfXXfcHqrvq01V36Cau64KO2U7FZ&#10;haCrvf9n1rTwIgH2WwHGnIrXWuuS6wXZDZZcelOY396n4JaCMKeHYp/uDXdadpMavCDLyqXrVqNn&#10;Om46p/u2zIjGL7I8y/oEWl4KxYiMXkHVQyJjmxRrKyMzZkuJZineklu47lZLrfytdS0VXCsvF1xX&#10;C64brEdw+ZPWJTMsq8/p3qLjSxZZetMsa1hyq6164F6rbcpaR/aAjR98yR6Yx2zJf/zbFX/oO1Y0&#10;v02/vQDzGyHXVoriCoZ6oVwoDiqG0mjd1QtIaPyCgEYPJA4EcLFf9RyMAI0DR0P3wbQ6j7uRHBNA&#10;i48HiuCyUVeN3AHjfDre92vZXVFM9dxFBYoASkjFsx6ZgySAYtcScFAswCoN38lVL7ppBPUSeEzz&#10;7UqEIgENkNDoAQaQfJ+AARxPdKgOJfu1HEr9iDR4jncQOE8ECcA4hKrHuQVE8ToA0z5/Y4rWAczh&#10;Y7/qo0gAx7lJcFDX1VP12ef19B1RMr6LK6jckygOK+Ytl7gq83OCTBf8njqffLTozZ+04lMWW9G/&#10;/OcrGsdU+7N3vNkuu/5im7t4jpXuKbfymiZbtW69rV2z3FYvnWlzfvtDW3vhZ2zXNV+ximu/ZjXX&#10;f93qb/qaNd38VWu8/gvWdNXnrOGKz1rtxR+z6rP/zcrPF2g3fsea5pwluH4nyK6zlqXXWeuymyyx&#10;7FZrX3G7Gv7t/v7nzOo7LL3+TstsnCZ3TbbxbplURW5bt9QsK9cxvCrpfusRDD2CB8sKspyUipdM&#10;dErR0iWzLC0g06rTLliTK66x1NJL5Y7+xrpXySVcc73c0Zstz5hIRuvLJewpuU/nmCdbaFnFfsm1&#10;99qu+66y+h1l1tl7xK26KW9vU1zqv9Ufxq+fOENxr2JevAeuOR4M15cXJdLRzABY3MPYAMtVBHWg&#10;gQKc2hnbI5ACMNoGDOyPwHFliWO5TYDGfsCKLErrB2AALcAVAxvg02f4uYBB9WJogMSViFQ7ZagT&#10;jDraFtU9uT9aBjJcQjKHQEbp7weLkxsxYEAQqYWPP6R/KU7PY6uIe7QNqGjgjF/kOBq8u2nAou3E&#10;R+4CAoGM2A7oXJEART8+2/kcIMFQJ/98FE/bUU2Uis+ivqud4PI64fP9uHVSKgDzeUQEGOn5uQJM&#10;ZfH0Vit67/et+DV/bkXfvt+K3/uzVzYO2WsUjxVPick+8dkP2h3Tr7RZixbYrooqW75kjq1ePtvm&#10;3XC2rbzw07ZHylV749es7sZvWuMt37SW279hrbd+3Vpv/JK1SM1arvyUNf/mY1Z7/kes4twPWvX5&#10;n7KGW/7LWmZfaAnFPy3LGS1xgyVW3mrJlXdax0rBBWDr7vRZgtMb7xFozBQs23SPgBNoUqIuuXpd&#10;mx/wTuJu788iM4jNlRs4TzZbNtM61t9rKbmAqSWXWGbxJda94nLFW4q11t5oPRtusbzcRcDKC6y8&#10;1C5fytApxW08zbx5jjVJZcvu/61l2rqsu/8hS2X32b9/KEoOvZp95AdWPEcx73IA43pwnQJcxVH8&#10;hYvoiQlKh0cNnwbojRcoaPQ0XrYDBHU4Jlp2hVNdGvUWtQ/U0KETOCiUHw+cgBZBBLxeJ4aKfagT&#10;AAAz2yM4MN+Hy4f6AIs+y0HRMnGVx16qgzlkHKMSZXPQKMP5HFjOHfeBuYsVg+NumJajvq/CttgV&#10;i9xCdyMFl0NASaMHNFxJdxVYBq5oG+pIZtBdxQCauxQOkM5BHOYuqMzBYzt1tI56ufF9A7T+nWKw&#10;GdLlA00FFSMK5ndZ0TyB9kCHFX3jDit6099b8U8F2Acv+aMG4vNJ/MFcf29+2xvsz/78rfbAkvlW&#10;WV1rq1Yssfm3/8ZWXPQF233tN63u5m9aw63ftqZbvyO4vmkJ7JZvWOLGr1jius9Y6zWftma5ifW/&#10;+aTVn/dRqzn7A1ar5aZbvmWJmafLRfyNta24VpDdJJWRC7fqDutQHNaxdpp1rLvbOqRkzBicXjdd&#10;wE23jNQrs+k+ywgw1An3D5jatdwhY7hT+9q7rH35NZZefIF1Lfm1dS2/TDHe1UG11t0suO5wl7CX&#10;R2RKHvCBvoDVu22pymWW27pIqjfdGub+xsruOc8aKytt4sDzdtOt97/itwn22vAwK8v/8iUrmpXR&#10;NejRdZI34e1BAHiCQ8bDlbiIJbpu3g+mho160IABAHjc5aLRYxEYKJi7gcB1Ep7g3kWq5hCF44Jq&#10;YTE8qhtBFupGnxufx0sA0rZSLQO9Jy2ALHw/T1h4Sf2orgMUIPN1h1XrnsLXOudWnOj/k8MSuX4O&#10;k4/xo/HqR2Kd0Rs04lhlXMmiRg0kcaJivX5cAAIOVyLVczh0DlLtgKbj3T0EHu5ygAUsuKjUB3BX&#10;Lu3jPMCGi+pDrMJ2IA43Ah3jiqrP9ywinw1cUrDFckMX6W46X3afAOOF3G/6Wyv+3OVW9OXbrOh1&#10;f/BK2WJeg/rqc61/98f/aTWt7VZVl7D1i+fZ8ou/YJXXf8nqBFbz3d+25tu+L2j+yxLTvmttd37L&#10;2m79miVv+Yrsy9Z20xes+Xeft4ZLP22Nl37Qmi96n9Wf8y9Wf4HKq76o40+x1oUXWNuyq/1tLe1r&#10;5Dauldu49jaHLSVgUnLXUKQOAUayIiXA2rc8YEkB0iGokgKyfeW11r7sAutYcJZlF/7KslKt7Mrf&#10;SLWuimKtW/0xGc9OltxvvXIreUyldzsDf5f7O8u6eIvKrg3WLjex8r5LrXr9XGtpSVrfwFE79/wr&#10;7Y1/qhvOW8L7mN3o+ngtM3XJXXy33O6b23RdBddqINO1IH7GRdwg81H0KI6uI9m/CDDPIipuCY1W&#10;6zRMh4GGz3aOATDgQBG03xMhNGigZDtgxFBGjd+Vj7rxMufTOvX4bIxz+udFny3AwnfS58QqBJz6&#10;bq5k/vnsYzsJDFQuqqsyKBbnZZnzRvu8kTLQ11VAAPBsWDxEikYLYNH+Yv2AYV8AzV0/AMMdlKvo&#10;ENDwAYYfOXYfYxVzgIBS26N1Vz7AdWWSefKD47HofBxHPWDFiNGI37g5EI+50upYqVeRYjAewCRd&#10;74DR4XzGMiv+i/db8ccvtKIv3OLvsJoKUWgwr94v9qY//TNbsGKVlVXWWkf3kJUvutt2XflVq7tF&#10;cN31fWu560fWPO2HKv/Tknf/h3Xc8x1L3/UtS931DWufJjW7+WvWfO1XrPXqT1jbbz9iLRd/2Fou&#10;+TdrPOe9Vvurf7e6Cz9l9Vd/xVru+KG1PfBra1t0uVToen97S3q1YjMBlF4viKQ+qXW3WscagbiK&#10;lwBeZMlZ51hKapiZd4p1Lz7FepaeYT3Lzrfc8istt/Yay20UXJtvs/wWwUVipGSOW2/JfFct4Ore&#10;ssjSvJA90W3DfQctlxmwztYuy7QPWnv7sKU6x2zhki32z//2L/b2d0wdZibFf000z+S7vmjFdzQF&#10;sIiHuZbuJgqCKAbzx1SImwDG1Ufmbh8NEVBk3PFjuABH+wtqVBrXj4DBrYzg8vqxRcmTAGM4TyG2&#10;Y3/kTgZ11Ln8HPoOwBIB5MkK/16CxbOXuIWABUCoGwACkUCT2+jDo/y7R8fwvziYWneQcPWIp4jH&#10;eD4M9QIiB0nbMLYBGZk6GjONm+NwC4HM4aLBs6ztGBD5Pm13l0/wsByrEWrG+jpdFGKzSPlCFpI6&#10;bNM6dTxrOeWzogSIf+fouxet0HmW6ybAaI7FchOJwWYmrOjSLVb8V1/WnfaHVvz1+6zojf/7+8Km&#10;2u333m17qqutOTVgrXXNtunK71jtLV+3ptv/01rv/S9rvf8H1nb/f1m7yvbpP7SOe//T0vf+h2Xu&#10;/7a13/NdS0rZ2m/9orXd8FlLXPUpa73iY9Z6mRTtwvdb8znvs5Zf/os1nfEv1njuv1rd+R+2+os/&#10;ay3XfN4SN3xdLuf3LXn7d63jrm9baprAvfsblhHEXTO+bdmZ37f8/B9Z7+KfWX7pWdaz/HzrWfVb&#10;61l/jVTrZrmDtztcvVtnWJ9iLQdr63zrkUrlti6VuznPMrs3W2/nqI1NPm/5/BFLtvVYOj1i+d4j&#10;Njj0iGW691tbetzOPO98e+Obp8wtWSzFl4qhYMV//VErntao66XfnhseLr1fQ0EQ94Uxk1Q8HtGN&#10;Rh6bGrkrU6Qs3uhp/ChYAMrhkqKF2AxoULYIMoeQY8LxQbGABKCpH2+PjGMdVD4zfIeQWOG8LAfI&#10;CqAJHlcmh2rqcgyb6gBX9P3dZYzqFnnmDTDoREadGF4EQMvYphK4UCfcOXcPVT8eUrVO7hgKBQwO&#10;kPbFShOBEe5q7OcHV12WcfNYxgUELEZu8BmudDKPuTgGALUOzBznLmWA0FP7wAb4fC7lSoG1AgUD&#10;MJUkO6a3WPHNFVb8kV9Y0d+oIfzoASt+81+ebCj/i33725+2mTOus117dlpFTYO1Zfpsz8I7bedv&#10;P29Nd3zTWmZ839pm/cjaZ8pm/VjlKdZx388sNePHlta21H0/svSMH8i+a+13flOgfcU6bvmcddzw&#10;aeu46uPWLlVrv+iD1nHe+y154fssccF7rU3W/pv3WYcgTF3+Ueu8/hOWu/Uz1jPtS5ad8U3rAax5&#10;P7T8wlMsv/h06116tuVXXCi4rlKsdYPlN90qu0dwTRdUD8jmOlh5xVg9styWhdaxYaYlt6+0/vx+&#10;Gxx7ygaHH7f2tj5ramyTcvVbKjMuuPZatvew7T/ygv32qhte+dvE72OWkhX/5SelYHXheq3SdSTB&#10;EY1FDAqmtrUZyNSw/dmvSIlo0HH20N1FtrFvijrFSuNghNKBop67j1oGKB1G79oAAP/0SURBVI/t&#10;VId6EWBhdD7n4xgZo+sLn8nxbAcW1ccdpYwzil5yboESwRZUK+wP8RbbBBEubnwe6jhwoW6YVQqQ&#10;mECGAbPRQ4wee62UAvCDoQ7eyKOGjCsHeIyicFODBiwUBzWhHhCR5qcksYFKxYABFvAR27EtVjXq&#10;AhDKB3ReRmrGcXwHv3iqh4vIBfXvprp8T5IcKBh9YUu75SbKpvNkc7MVfea3Vvyuz1vRqcRj0cu7&#10;/xf78jc+aUvnXGu/Oetbds3Vl1tlXZVV1jZYe0e3Vc663Gqv+5I1CZ7WmT8RXKdYas7PLTX3VEvN&#10;Ps3Ss0+1jtm/sI5ZP7f0A6dYZqaAm/ETV7bOGV+TCn3V0rd/2dI3fsXS137WMld+0tK//ailL/uw&#10;Za4WVFd+TPZxy1z/Keu64wvWfe9XrOe+r1t+znctv+AH1rvwZ9a75JfWu+I8y6+61HpWS7XW3+iq&#10;1bv5XkF1n6Ai1gKsxdZTulSqtcQyG2Zbm+K6xPYVNjBw0IYnnrK+ocest/9Ra0vkraWp3VKpEct0&#10;Trh6tXdOWmOiz1av22r/78+n3JheozgWe/1bregvP6YYbEe4fng93PhwEVEvjA5nYjBcRPrE/AFK&#10;QFADjNQj9ItFgHnDBwaACts9NY/KAUgEaKx+ATCOiQEM6ubn8kavOq54fBbL1IvgBEpP9XNuvpOW&#10;+V6uRpGhSA5YgMnhIY7jXKXa7jEan8txMrKK/j1kxFmuVMxrQQOlRNW8sWq7g6ZlYCARQoN2tWA7&#10;pX5UYGE5VjrcBMBhH8cAisdoOsazTMChfbiEgAOAbOMccTyGImJ0QDtIulDEdCgacRmwAarHbVJS&#10;d3N1HuIv4jABVjw/bUX3tVrRPLmJX9Yd+O3ftOIzV1jRn58c6vPf2fvf/z5btex+Wz7javveVz9s&#10;Z1x4upWUldrOPbutqr7FUh1dVjPtbGuY9l1rmflTS878uYA60zrmn2mpeb+UnWXtsuTcswSc4qTZ&#10;Pxdkp1pm1g9l37POB75nmRmy6f9lnYKu655vWPe0r1r3ndhXLHvnl637ri9Z991fsdx9X7We2d+2&#10;nrn/JbB+Yr2LBNbiCy2/7FLrXX2Z5ddda3nS75unCax7BdRMATXXeny41GLLyjKbF1r7pvnWWbXV&#10;etoSNjx0xHoHH7JM1z7r6Ttu/UNPWKIlZy2NHYJrzJKpUYcrnT9qO6qSlkik7b5ZYZYut7f9vRW9&#10;46+s+I3vEGAftKLr1oc2QFvxJIeuh/eFBcCKN8u2BCWjLLhuESRTQSgqDWpSHGURY5C8YUfQBXiA&#10;JAYhwBNULIB6sp4savABMC3znBiuqtfjGPZFpZ8vUqop5w/xFS5i/HnahhuJqwhoGP+Tu7+cV6CR&#10;WnUVi6dp4w7kj+DrR8LdwiUENBIJHl+pkbMtWg4umkr2cyzb+ZG1PTR6GSUweRzFsVpHhVR6MsSB&#10;03G4ligdd0IeVfGYTct+Z+RYfS+AcrC0DLz+xHX4TkUoLil6nksi/prdaUUz2gSYyv+Sa/i6v7Gi&#10;71yleOzDJxvKq9if/9Vf2Pz5s2zzynk249rz7F//4Z02Z+V8W7xmhW3bs8cqamusLtFhzWU7rPrO&#10;71qr4qHkAz+1tjm/tPYF51jHgnNVnmvJBedZguV5Z1vHnLOlbmdZem4Em9QtI8XLzPmZdc75iXXL&#10;srN/KoX6kdy//7Ke+f9pPQvlCkqt8vNxB38qxTpN7uAvLa9YK7/icinXNYLrBuvddItU627Ll8yw&#10;fOn91rN9nuW2LbBOQZYqXWjpnWuts2K3DWTyNjL2kA2PP2k5xVspxVbJjlHr7jlk/YOPWktztyzj&#10;iY229Kj1jT9hfQeet93NvbatdKelOwfs4ivCU+F/8g8fsNe893NWLMhe817Ft5ev9+tdLA8CwIpR&#10;MRJVAqx4k0ofixgB5jEYQMUNmsYqCOIMH6A4FJQAhk0BIVKdUE/myqV17YvdxAAsKhaUzLf58REc&#10;KkNCBdN6pGDuAkbge+muInUFC+sF2KjDNtRKRpzGssdtnDPa7y4hsYvHXFrmFUAomL/jSTEMPxjz&#10;XfCsD3W8McfQUEfrgAWkTNNGnObAAQUlkOg4VyXg4hitsw214zxsA0yg0XYvic1QPlxHIPP9WgdC&#10;uZF+/BrdADDv/CbDiXtIml6fyzCpORlP0xfPlZqduiZ0Nr//O7JvvAKoqfZnb32L3TbtNtu6ebVt&#10;WTvbTv+PL9uXPvdp21qzxxavXW0bdzL4tVbxWK01J5LWsm2NXK5p1rjwamuce4E1zz/H2hZdYMmF&#10;F/oEOG0LLxFwF1jHvPMtNf9cSy/4taXnn2WZ+WdbZsGvrHPBGVo+wzpl3Qt+ablFp1lu6WnWs+xM&#10;t/yyX1l+6flyBc8RVAJr5SWWX/1by6+9Wqp1k+AKLmG+5H6p1VzLbptnnVtnWapkjmXKt1iupdH6&#10;c2M2PPqwjU48KVfwqHWkx+QGjlpagLV1jFhHZsLyfQ9aY1OnJdt7rUOA5QYfttzEs9Z36IRVto3Z&#10;6uXrrFYxaEd2zP7jJ6db0T98yl77nq9Z0RvfJCX7iBVduM7d9+Ll+t25ng6Yrh1dNAIsTBsAWAAn&#10;ePxJY0HhpczdMKCIFMcNhYpKX6euGjtwugGE1n1sIoAEyKaqVgE8P456ABE+0yEEVN8f9gXQZCQo&#10;3NVje0hkxGobPktA0fHs54vqRGVwJ0OdIncFGYUeu4Vk4gAGt9FNPxCguDpoHZcx6idzsFAoYIpS&#10;+74NyLibUQfF8uBXdXDxWHY4gUYloFDHj9E2v/vpO3CBCm6itrEdxXIA2cd34vtqOyoa/R8oWCHB&#10;wfCdWXIP56St+LJ1VvSG91rx337Fij7yH68K1xve+Aa7+vprrLR0s5VsWG4LZ9xq73jj6+yaa6+x&#10;7XW1tmzDJttUtse2VVZZWUW11dY1WUt71tK5Ccv2HbGujoy1rLrdWqRWzPTbtuC31s4EOLL0ootl&#10;F1lm0YWWWnCxoLvI0gvPt85F51hm8XnWufQc6xJIjBfMLr/AsoIpu+IS2e8UXzF+8HLrWfM7y6+5&#10;2nrWXWf5jXIJt9wusO6xHoZLKdbqLp1n7ZsfsLaS+dal7zuY32vDww/a0MgjNjz2uCA6JoBGXLXS&#10;6QlL8wBlctgSyRFXsbp6ASb48sOP2N7jZt3jT1v35LPWmD1q0++dbeVlu6xJLmRd+4B9/Ixbreh1&#10;f6c47DXyCD6r2HaRrolAorOZmJwYmceMcBE9i6h9PmQKJQM0lQx18uFO3O1DQweIAgCRqxdKrQMS&#10;s0h5fAV8wBTXj8ABPN/P+cI5g5rxmTo2ipf8OM9Kcp6Tn0m20tWLx12ozz4HK0ATVCtaJrnBpDmA&#10;6/uCigUAIyPmCnO8UwKNfhwUDZVCsRyqCDyWAY597jbK3BWkjrYBlxTF1cZdPjV4Vy2V9KWhfkCI&#10;cuHyuYsHNDGEMoeSemGfKx8XCkAdYC5i+Ex3bflOXFSUlnGIS7W8VHBJyYrmyjWko5lY7NYyK37L&#10;v1jxm/7Siv/6j2MwRnNcdtXvbFNJiW3ZvN7Kdqy373358/aG173ONmyXain4X1W63UrKq223wNpV&#10;WWMNTc1WU1Vpe8p2W2tbl3XmFbN0dFrTsmk+429iweVSMuatv8xS2KLfya4UaL+z9OIrLLPkMpVM&#10;t32ppRVPZZZfbpllv1OpfSvCc2NdK6+z7tXXW1ZxVm4Do99vLgzS7ZFLmGOODbmBGQHWsn6GtZYu&#10;sXw6a4MDR2xo6KjDNTjyqFzAh6134CFLK+ZqT43J3dsrm7BE+5AAG7bO7H6rquu0TM9hG97/go0e&#10;eclGj71k3RPPWcfoU/bAvDU2/a47rbG+2To6hm2XoHzvZ8KNqph3YX/7OimWfnNufrQfT3LomkWd&#10;zT6yPoIMRfOsIqCR/PABwJjWHSYafGzxfkADyFDH13EHC2oVwQRgzCwVu4re2DlnAMlVsgBAXEfb&#10;gIbtfh4g4VysAxnwaDv1HS7KsD0oW3SMwxcB5sDLfE5BEhvEW5Se6lbjBS7KWCVcyWjEcsNYB6ao&#10;joMFYCiTQxCgKXQik5CIVC0om5bjGCpWO0AiHvM6Oo7tgElShISI9juoOoZ94aaAamm7ln0qbZ5q&#10;xkUEMlRsVtKteKFcxRubrYj3hdGh/Po/GMkhO++ii2zztm22acsW27F9i61ZPt/e9Rdvs5+c8gNr&#10;zvRbTVvO1u0st817qm1PQ4vVNCds9+4y27x2le3eudPq6+ukALWCrs2SbSlr3bzYmuZeaK3zz5PL&#10;eKm1C6yOJdcINh5VEWT+hPNVlhZEHcuvtvYVV1mHLLVS21aqzorrVN5o6VU3W2btbda58VbrljvY&#10;vfkuy26Z4YN8s6WKsxRrJbfMswSvfW1ptpHBgzY4eNS6u0Yt1TEgl/BwgEvWM/Cwdfce9exgRoC1&#10;K85qTQ66m5jV9iZBMzDxlO17yKx//4s2JhUbPmaWGXvGdtal7Xvf+bptWrfBWuRKprr2Wkl12v7f&#10;u5g3UTetj56m69Tl14w25PH3Ol1DBwzQUDKtk7LnAcwNgsIVTbBt0f4tQKd13EdcP2/QwBW5lO4S&#10;ChSftyNSniiF74BFsDmgAOOuH+BQX8u+H1AjqPz81AkgTR3hEQxItI9zxJD5cXxWACgAxrYYKupT&#10;SsnoeGa4lPcZ0SiZcitWKKYPcFUCDv1YqBuwARGN2VVDxnbqAxqNn7uXj2zXOm4fxg/upepRcg43&#10;AAqlz9SLy0fcBZAY2/kM4KQeAHoCJJwjxHcyoF+VVV2pVgRY0TKeBZN6MYpjntxDWdH0Wiv61n1W&#10;9No/ewVY2E9PPdW27amw9Zu32q6yMquu2G03XnGx/fs//aXdP2eWtef3WY1ik00V9bapXPFXc8rK&#10;G1pt2/bttn1bqZXLZaypbZDLKKutt/rGRrli3dZWttOal9xmzXMvtcSiq6x96TXWvoQHL+U2LgOi&#10;GwTUTdax6iZrX32TJWXtAiq1+hZLrVG5RuXG2y29eZp1CqzOLfdYZ8lMy5TKBZR1bJlt7TuWWVaw&#10;D/YetIl9z0qxHrVMeiRkBJuz1t4+aH0Dx1y9crKsYq3uvOKwzKS1KQ5rbR+WWzhhPYOP2uDE065e&#10;+x5+2YYOv2SDR1+28UfMcvtesAYp3xm/+LFdffF5lmxJW6Kt39K9h2zanBIr+n9fUFx7gTyGdrn3&#10;agcOmdoU15MssGcTdb0BbBMl62rsEWA+ThFwUDW2Ra6jPz/GCJAIFs/OCTJv9K5QbKNBB1CCsV/n&#10;jgHyY6N9heWTIAXVpB7nCaoT3E2Mz4vWXbF0jAOlz4gVzM8V6oR4UedD4TiGc7qLJfXy9xszKxOw&#10;EE/Rr+SuopbpfKZhR9CFhg9IOoaMIq4fSlewABhj0xxMB5RzCgKOi1QqmPaxzucBHu4h2zkvcPu6&#10;tkdK6N+Hc5LU4EJS4h5iS7XsQ6W6zZ8Hm9cVEhxzUlY8o8GKztmimOHvC2D9y/v/1c6/5GLbsnOX&#10;bSzZYaXby6yqotJqBdglv/yB/eqs71lJWbWlBo9ZQ+eI7tjNVlqbkJr1WGvXkDV15K26sc32KPiv&#10;rG20KlmN3Md6xSnpLuKafZbrHrHOpgZrWnSDNc2Xy7huurWtv994OyYPXrYtu9kSq26ztjW3W9va&#10;O61t3TRLrp8msKZZetNdguseyyjOypTcJxNcW5nierYl5RK2l5fYcP8Bm9j7gg0MPWpdUpX2ZL8l&#10;WnusLZFTmfXMYDo9LMCOO2Ddfcfdkp37FD+OWKp7n6Wycgv3PmuHBNPwwRds8MAL1nfgRes7+JKN&#10;SM16BF2i71Gb+cA8+8m3P6dYrMySyV5rSUol5VJeeM9OK/rYLVZ0V62ul9qKA6brxk2TETckO1zN&#10;dK0BDVVzdzEA5S4jJes+ZhHoomUfx6hG6wqmxuxlgCeARgkkATzfj1LR0Asd19QHZtY5fwRXDKmv&#10;AwvAsT2GDZgiWAArWj/pXgoqEiHRNq8XnSe4lPouPm9F5Gb5DL9xssBLbWPUBvscPBo5YGmZ+Ar3&#10;jXgMpcNWqXHLHDggdUgEFcc5ZPzwHM+69gHOOh2zVnX8ePazTxcJINmm9RCTaV/kEjqIxH98Py/5&#10;PGDOhWFSS1QydQCzS5FJJBajs/msDVb0lg/Yxz7/Sbtc8daq9ZtsR3mNXMPdtqW0zMrKKq2upsp2&#10;b99sV57/c7t35l1Wlchb98gT1po/ZNsbUlamBtvUNWbJ3v3WlB60OrmO1U0pq6xvs2pZkxp1Qq5Z&#10;e2ZYbtS4tbXnrX7PDmvcsNi6W9utJ0/Gbq91NjRa+8al1rLsbmtacoO1rLzFEgIsseFua9t4jyU3&#10;3+vzZ3Rsud/SWwXX1pnWUTrTEpsfsM7qXdbfM2Kj40/b6OTz1pU9ZIlEn1QLsPLuGrYLgERL1lqb&#10;Ox2yruxeyw8C2MOW7X/EUrnD1tgm9RJo/WNP2d4HzQ4+FmxY8VdO0GYnnreBo+ZxWPvgE4o7O+zy&#10;C39la1ctFWA5V8H65Ji1dh+2n0/fqji3XL+9rgnXkJs2Nz9icXf/ZQ5ZbAEyHmcJTz6r4W/AfQQu&#10;LXs6HzWLYQOiCJLIRXSQHCxti0A7OQKfhq9tJDK8DiXHACCgAVYEAUChjsDoKsm5AIXMYNgeQxhM&#10;YBFvUcfPRx0Z22MDPMzdPVkATBAwMxBG4/VGiypoP31j1KFBAxCNnzsV4DB+ke38qB6nqb72ezq/&#10;AAKAqQQYjP1A6yqp86F8AEZ9PxcW1kOnd2SugNTRMi4hsRd9dswJsYzxh1ktyxYIqjmKCWanBFiH&#10;Ln6V/f0VG+yqBRvkDlbZtl2Kp7btsS3bK2zLtnLbvqPCaqvqrFlx1Jb1K+2OGy+1pevWW1LuVH5M&#10;gb7u/mUteatKDlib3LFEbr/VabmhfcDqEj1W2yLw2nqtVY27BWvrk/slNWnJWP2OrdY3eMQyuVFr&#10;bmmzNjXOlODsUaPPyfXM1Oy0VsVRDStvt+a1t1jrhjutddMMSwiuNhmPpCRL7rfm9fdYR2WZDQ0f&#10;t+HJp21ILt2A4CdB0eKq1WtJAdYhFcukBn25tTmjmCkll67HevqPWm7wEcvKOuUqtku58sNP2IGH&#10;zfY/8rJNHn/JDj2u5UfNRgRc74GXHLDc3uelYI/Y7oacTb/nPlu5fI01N7VbJqP/p2PM6jvGrbn7&#10;oE0vH7BPblQ78euItwJkurbyPjyJhZEd3qD9wBaPuHf3cQpknnVUY3cDOgCj0atE3VA70v5RbOYg&#10;RhCF9L/MgQGgKUBGihUA41ggATSgipQnPhaQvA77OUcMnYw0vCdL+AzVd1ipA3CAzXmjcxb5i/eA&#10;SqW/IlY/Bi9RwF0EGGIbVIM7E+DEUKBigOBDrQCSBk6pOkDp7qN+SCABFgDDOD5SIK/rILNNy15H&#10;dSP30xWR8/g5ZNwIHHgtF6BSHUr6vhapXCS3ELhQLaZvuz9pr7mr0U6bX2vbKxqtrrHVSsuqHKpt&#10;O2ts6/ZK27aj0ioragWX4qfqPbZm5UK7557bbVNZjeUnnrX85AnLDD0uuIatLjNuyf5jUrSDViPA&#10;mtKj1iZQGgBKsU9rekiuV7/cpz5rbOm0RLLHsj17LdmRs6bGJmttSUpREr7c0sy4v5xlc5OCbdy6&#10;td6xe7O1bF1kDWvvtZaN9zporRvutabVd1pnXZ1nBfuHSVoclyKpHHrEBoYftU65eq0Cqk3KlRRg&#10;HfoOaYGeEPjNje0CIiVFVayl+jnFW10Dj1rv2NO2X3AdfsIE1ss2cfyEHZCCHdL6XgE3Jvdw9LhZ&#10;/6ET1tb/qFW3DdmiZRts6dLVVid3OC0XOd05Zk1yNRs6JiyRnrRauY13143Zh1Ad2gSuO8Dh7uMy&#10;0t0Sq5mPVdT1jxWNeRTpmI6zjsBGcmSqu+hwaX1DtEz8puUAmeozZMpHaQTF8rgLOF35qBcB5upF&#10;nQBY6I+LFQqQwrGcK1YxLx1QyrgexjkATorncKFw1JP5a39cCVQyHhHAUDBS3zTkGBrBUgxwMRio&#10;GKoDENRzdaOkrszBoJ5+2BguIKG+m/bH21mnLkARHLPNz6/11VIjP04G9A4W303b5Qp6gsYH9+pz&#10;Fqp05ZJbODNtb5+TsG8ubbFZOxrV0FqssaHZ9lQ12M49dbajrE6AVVvpDrmEu6sFV4PVV+62Pbu2&#10;2/x599vsufOkUIOKR8zye1+2zMhTVotLpGC/QwrQJgWoF2xtAq2le9IaUyNqaEMOWYtUrbktL8C6&#10;rVXK0d6umK2lXTFRylpbO6ypqdmam5sEWYO+U6NAS6mhjipGOm6D47+XQj1k2ZYOa1g91xpW3GL1&#10;S2+0VEWZjUz83nK9hyydGTM6jPukqgGyhwWZVEnfA+Vs0+cnedxEgKFqzU0Zq6mu9+/So++ek7vX&#10;P/GMHXz0ZZncQqnWoSdetvGHXrJ92nboSW0DMsFGkmPwyMuWHn5SKnXINuyotSUr1sud3mMtDU3W&#10;mZY72jEs1R7VbzAuRR/VzWRM5V67oWrC3smgX7wfbtRRCOExOIMI2AdcrmQnIaMslhICWoAJ1cKi&#10;5Thmi91Hj9PYr228uUXrYeQICiRQWHcFBARtd9AAKoZMwMQKRrmRknMCkuqifg5QBCB1UC4HjuNQ&#10;Lc4NXPSFsX8qYCgYA2RpvAyZcgVSwwUWwIuACQ09WqYEDFcg7lTahuuGGnkdbWMfsEQqFTqxVQ9Q&#10;cE0B06EFRoCTATSuKuv0qVFfdfwzOM77uhRjMcGKrJh5EBm1wUxSPMEsF/Hti7vsP9e125Ld7Vbb&#10;kLS2tjZraElYbX2zVVY32p7KRtsZAbazrNrqaxusobLcGmpqrKaxxRYuWWRrt+yyTt3t+/cJsMmX&#10;rGv0aWtUrFPftd9SUrN2NdTm/GFrkqvY0DluHWrwzXKZGqUe7iIm89acyKmxKRZKdAqutBq73DV9&#10;j6amRjV6AUbyQ8uNTfp+xEqCo1PnzA095EmHUZX165ZYU8laG5v8vfUOHNO5AKZLLuaI9UvF+gRX&#10;rxStT4D1S8nS3XIXBXpbatjaOgYFVZ+Pjm+oT9jO7Xusu/eIDe973g499rId/T0x18tyCQWaIBt/&#10;+IQrF3AdFGT7tW1SAA4fe9m6pHZt+Qetoiln67bstnWbSuVSV1tCN4jOzJAl2oflHo/qfx+zZoGG&#10;daT32vbEfjtj14T9FYkOvxHTBnQ9vZ9Ubc0HbwsYBhTQOe1xmva52xhZnOJ3N1J1gA/YBE/RFm0X&#10;ZKiYqxzLmANIyXbqynApBYzDEgPm6zEQkbKxDTcRBXOwWI/2+XERXO5KyhyuqerH+aLSXStBFoYZ&#10;6Z9fpC9MiZJFHbeeXYyhKKiLDB+bOxJwOWAxSPyQKnEfPWHBcarPD7tSYKA2fAZ+Oi8LIDkRQRQm&#10;rVF9lIwEifb7NgAjS4gbiGKRivep2TifYq0FWXuX3JDTSvps0e6s7alVo1Wc0NySlpIktdxitXUC&#10;rKrRysqlYrvrbOeuWquubrC6qkprqG2xTH6/NSs22iD3sUYNuWf8abmIL1pu/CXrHnvWEr3Hra5T&#10;gCluSY88KbfpYQEmBeuRqgi4lFzHJjXserlqzYqt2lKCrU2fL8XCNUwkUlKrFlcvVzCHrNma5DI2&#10;NPM9c5buOWA9giUvWIb3PWfDY0/6oyQ9/Q8qzlJMpVgr0ZrT8d2WEtADUrs+XEbdDFAyLJ07YK2p&#10;UblspOHlspJZxG1NZK1v5LgdFjRHBNERQXT4yZfdLSTumnjkJQEV1gFun0rWice6x5+x1OBj1ty5&#10;16qac/4b7SirsPqKCmvXb8wI/DYBlhBgrYKrJTWh33JC5aQlUvtsa/NBKdoBey9xFNeSdoIH5IMR&#10;tOyAYVp2t1HmsAGdjnFloxSMqB+gkSAh3e/gaRkV26z2VlA4matepIYes6mewwMMMVAxNAEKj6lc&#10;vYBL9V3ldK4SncuhC2D5eTzBwTbOF1zDkOiIASsoV2wCC5eRxlzYrn/ILSgTDd/HKaJuuHGuVtoX&#10;pcvdzUTFBJmXUQq9ECu5ixeAcvUsAKR9LAPeCoFDHUZlCCYfxCuYPIkBUPRzMYPv/Jy9Xd/lZ1t7&#10;bWVVn+2u7rbdtXKvCO7lkjXLNWsm5mlKWE1tk5VX1AmwegesTK5irdSrUeqRH33CssOPWYMaSkVz&#10;j+KqQ9Y9+pTgesF6pGDZiRPuJtV1HpCL+Lju6M8KtN9ba99xS/Qfl6o9qgb4sLXm9lmjlKOxTcql&#10;GKVeitjQ2CzlavPYq0YqWVdbaw0N+tzGRpVNVt+QsMbWbktkhi2dP2BdAjUHMCOPW/+YXMbJ5yyb&#10;PyoQe3SOrANGCr5JStaBkknpiMlwMXP9chsFWVfvMWvrnJTLSoMfs6wA3f/gi3ZMQKFa+x5+SYC9&#10;bIefwiWUimnbpADDRYwB269yQoqGgvXsfV43mWcskT9itR1DVl6fsfUlZfo9Uf96S7f3Sa2HLanP&#10;ahNggJYQZInMPmvJ7Nf32K99B2x32xG7bM9++4wa6F/gEkbxWVA0oFKJFbKOUemAqWSQeCFZwn6d&#10;A5cyzkAKJI/hvH8NUx0HDPCATlABmr/QT+sOkKBAvQAlVihKV0htx110pWMbAAEccAIjFgHngKmM&#10;gcO1dAUBJBq6Q0VDV6NGuYCBKZHZz8vGASSGCLgcLAx1AiTVi+EEDhIjAOmJEp3Pz81n6Vg/v9a9&#10;YziGCdBUl3rswxXksROmYXOw2KdyieASYK/R8lc29dmCirwUq8t21nXqwqekBMCVVmNMOlzMLVFf&#10;32JVVfVWrsawW4Dt2F1r9Wqk3YNSgMnnrUeNp1N36JbcIWvJHrQk/UVyi/r2v2y9kZG2ru86ZIm+&#10;hy03+aLu6s9bh6BL6rj2ocei2OyYtWb3yUUasqZkT/gubcRiXVLLWttdttvKyyusoqLKqhQX1cp1&#10;a1a9RKdcuu5xa+/ZZxm5cd3A4gkJuX9Sy9G9z7kL2K7G3dQkd7Il69aAu6hYMD/4oGUHZIK9x495&#10;wjuPO/PHbGDiSTskUI4/bfbgMyQ1SGi8KIhetiPaduQpxWCuZMFVPPh7ldp2QCo3oRhs6OjL1nfw&#10;hH6DF61D7nFD9wHrlHI2pIdt654mq61RHFnXqu82aB0MHhZkSSCTJQVZhyDrkPK3y73uYKiWgKsT&#10;bJvaDtiPdk3aO3ATPXGmtuH9pyq9G0jLDptu1KgWYPkyqicruJHaFsdwmID09xu4skXA+T5Bwmts&#10;XdkECe4jLwb0Tm2MfRFcABQpFi9ZD5lI1UHNtup8rm6oVgSWl6gWZQyc6ria0OClUD6agwbvqiUw&#10;2IdqaZ23+RMbAYirDSqFanlcBVCApXUg1H5XQeI7jgdQtjlQWDi/AxMrFEZMBVAo1VKpE7ZEbuAC&#10;1QGwRbiEWtb6u6Wc1+zM287anJXXdgqwtFXVpXWXp/Fh7QJMqiHlaKhvcrhwBysqG2zXnlqrlavV&#10;Sz/PfrPevScsL1iyo89Yx8CjlhE0nSNPWX7fi9Z/+GXrP6Q6AgygGrJHrSV/XPtekhGbPC8le1IN&#10;7wmVj1ty4BHB+aB1CpC04qm2Tt3JMyNy1waknLW2p6JWcV+l7ZaSNrZ2qdEJrOyo4JJ7JcCSuUnr&#10;kIpleg9bhgHEfUetW+frG3nMhiZ+b8PjT3gyo6GpW/9rt9QXyLJqtGNSMCmfbhh5KXHf6O+tXy7u&#10;+KEX7KiU6LiAOSY7KgOovVIrjOWjguyw4jESHYcE1+GnZc8IMm3DRRySgvUffskGZPkDL1rvgRM2&#10;eNRM3qY1de+z8rqk1ej3TbTo/9ENIOOj9QWZXMZ2H1g8bunMpKV5vqxrr3UI0KRuVO1dB/W7HLb1&#10;Lcfsiur99sXt4/YWZgVG1QgZXNmACcgo1QY95R9td7VTm4wzkRu0jkvp7iUwxrABmkrcRY/JBAlx&#10;GSVdA650QAdMqJm2e3KEUpC4SxkpF/1suItAVHAXBRYKiNvpysc2YJQFldKXdahkMWA+mT/r+meY&#10;432q6+jQAJX2AZark+qgbr6uZY+ptB3l4zyARNYvjqEWs091PBMYIHKw5P4Vs+4GZFIr3lq5EAhz&#10;9jH9iJdtH7BlFf22q77LyurTVi2w6ho65HKlFet0yn3KeNYOwJrkotVW4wo2yj1rlHrJNaxu96RF&#10;/wHAUaPZ+5LlFGt1jT6r8jmp1gkbOESDetn7gQCsZ/KEdUrl2gRgS68asQDr0/E9OrZTx6VHfm8p&#10;KQ13eGKVbq13K1brJiUu94zYCrexUgpbI/e1TWCleqRYOblUOVL947IJS8ragUxKltIxnQKtyyf/&#10;PCyFOmb9o4/YyOSTlus77GA1OGQ5a2jJK94ZccD6x5+yEcVvBx96yY5JkQ7LjshIagDYYUFEYoOY&#10;i4whgB0RVEfkLh5VeYxlAXZIardP0I3oPIPHXrLhB19Waf6bDAi6IQGW2/e0levza/X7N9TwIOqg&#10;pfU9iMmSiv+Ajf6ytIDr5ClpWafiuIwgS8sNb+uUonUfthQ3rq6jtj5xRLAdsi9v32t/BhgkzghD&#10;gC2O/QGMvlTvwAYkwUWCxJcDXP7EO/Gaw8e+SMXoY0PJHDRtE3QBNizAF7oAAE37AC1K0Qdl0/5Y&#10;4dx9RMWi7KG7hdF2VzCB5m4bUHlDB44ADFCEGEz/hMOmf4hl3Dlct0iVXAFRLTdcPJUcT/ocCB1W&#10;mT9GAija7o+TqF6cpFgY4PKXB/AaHFcqwbVQxoscBNcbda5fbMlaSX1OMVJelrNKNdTa+jarr6Nf&#10;qcPaWjtlGe/3qRdMjTxO0tBsDYqz6usarVJ32aqmlGWlAoOHcX1Mrk9w/4AMF7BPd+cRNSL6fwju&#10;4zo9qJygyk2+IJV63F1EwOs78LKgPGEZqR+QkfzIDD8l9/I565IKZgRYz+iT1j/5rHX2H1V8NmSt&#10;XYJKQCW6pFpdUjfBluge0Tbd9XNAJ8i0vyOrO37Pfocz03vIMvmDUrTDcv2O2eDYY9ap7TUNXYJM&#10;sZ4Aa1YMRD/XvgdP2BG5e8cEDzHXYbmCQHZUy8cEEYARZ+2LVAz30MESULEdxZV8Vu6i6hOHjT6k&#10;WOw4gFGayUO0sYcF2pETVtM+YvWJPquqaNbvnxNMQwJtyNL6Pt1S8G4AE3idUlkg65SadcldZMAx&#10;o/oz3Qd9uFZH7ohuLEcF3jFr7j5uG9sfsutqj9qXtu61dxCDMUA8bl94TiRJoiF0/oS7u5DaJvDC&#10;JLdSLXcp2Q6EGIChVgCldQAjIeIWgUaJspHej+MvVM1BkzlgsaFskYp5qW2+H0C17uqyMEDgyuTA&#10;CDapBS8VL16gL4faeCpc67HquCpF2wEJwNjvbiBwaT8gsc65BZQ/ZezunkBCqVgWQMXMnbG4U/sj&#10;oHh53oKUYqwu++C6vF20s9/mVQ/YFsG1W65gteKO+hbu3BlPPzc2KI4RVI31rVZfC1AtgqvFWhoV&#10;g9UHwHjMokruWW2ixybImKlxAE//IcUXmCDCHWT0OKPIx2lAalBAhpJRb0BQUo8EB+4igPVrW4jP&#10;XhBkTwuwp6R07H/Blc1dTUHZt/cFyyum6xl9wtoFSqvgSeb2umq1Kv5qyQw6aO2CjIcagyl+kWVI&#10;fAisTkHW2XvQuvuPSKketPEDz1iyc9waEv2ucpOHn3ewHiLWklIB04MC56iAckOh3EUEMuIusocB&#10;sAcF0/HnddxzAKZ6MtxE3MW9OueYAxbcwhEtjz0s8KSC4/od26TQzXIVa+s7ramuwzIpqbMA65SK&#10;dQsqLNU+oO3alsZlHBVkE+46ZuQ2diou6yKu69b/lz1i6dxRS+UFWu9x6+x7SAr/sG1LHbd7Go7Y&#10;F0vG7R2r1Sb9hi64lmuZ+A2lc9dR7YxxszyBQT1GksRKF7uS6wWVjxbRsiuaYIqSJCE+E0QOmUoM&#10;19AnxQkuo7+q1sHCtJ8kSewmukVuJduKFupDXaH4wkGZPOYSOD6ej34m4KATF9UBMIcMk0vH9ggq&#10;YioHkGMcPOoAFOeirpZ9znhBJKDc9ZsvuNyAi+RFt/2V7k4/2Nprd1cNWGnDgNW19Fq9YiastrHT&#10;KqsFVVNGwb7UqklgNbRYA2ql5Ta5iEnFNihZa3O7LniTNdLPJQWrrqyzXTurbE9dSir1nDeOfrmC&#10;gIXbg/uDegHViNwhQBuNVGzwiEwlkDFOr3v8uQAdLpP24WoCXaeUjLiMrGP3+ItSy5CFzAnAvGxI&#10;gA7sf8Fyo49L0eQ6yvUjuZHsHnPVAjCHTOspqVlarmJXnxqeAOtSTNatD8RY75W7OHbwGRve+6Qd&#10;kBt38BEB8/BLrljEW8cFB4B5cgOFwhwymZbj5AaKBmAPv2D2kAzIHDDVOaQ6xGEo2CgjO6YYykYq&#10;v2efbiS6ubTL5autSVpH+6AD1iWQsroBYIwqAbKutKCTqnXJMtqPKxlA21sAzWHTuXg2rUPWrlg2&#10;pRtIV++D1t5z3LalH7RLqw7ZB0sm7A2oGoLAtN1MekrXEaUPBMfUNj1xIiNmiwArZB+jjuyQhdSy&#10;u4kAJphcxbSdWM2VTCWxlbuFuIORYkXqFbKRKFjsNgJYAQ4URl/OQQISuWruuml9AWoEGPpHmK3J&#10;4dE/xNyDCwCQfRFAvCPZAYzq4RZ6Wj1y/+arHi5gnGoHKinW65d32qc39doVe/ptfeOAXI5+AdXn&#10;yYjG1rw1YS05WdbqiGNqW625OeWAtar0jlx3EYFLZYvisaakAGuUu6gYrKbWKiuqraJsjy1aMN+2&#10;7GmyId3xYxWjHBIsXspITceAsRxvB6a8YrSsK1iISTCUDDcT5eoaY6DsCbmRL8m1lHs5iRv5kvVq&#10;f78AG5QB2pBA65t4Ug1znzW09cvFG/ChVolOxS9yH129etXYpFhAlVV8lR162DOfXWQMZYN7n7LD&#10;JDHk0pF23/fwCZt86ISn4lEtIHtY+8geOmAy4IoNNfPYS0A9JAWLITsm4IBrn2AlBgMohk6hZDFg&#10;qBijPYaO6H87oFh28jnFYt3Wpv8lkxoVTGMFwDIpAOuXgg1ZVi5ytnvCIUsktV11M2n9r3IdXdEU&#10;l3V177duQJMr2akykz2o30OwSd3SeR65ecRaco/Y2o7jdnHNIfuAlOT1PG2BC+ndPIIJ9fKEiUpc&#10;yTj1H5lnHnEZo2yjq5nHZpFJvbzT2pMgqBvrU9xBnwhV5eY4i0hig2O17O+h1jquYHDjAhjFDgjb&#10;gtIEBWNdQLgrF1QLdYsB81EUwCNFClBGELkLSCkDJhlvPSniAciFHVY0N21/JoX7hnzhmVVDCv7l&#10;KiUGrElwNQiuptZeaxZYLXTcqmwGMAX1pKebGlOypCVIarSQ1IgB0wVWmRB0ANYowGqra62mqtoq&#10;91TKyq10a6mV7Kq18qYeNfzf2yCgRDEZLiKGio3KRQQyXMVRKRrbUTIe4wAylE+emg3JgAxXk6QH&#10;yoUBl8d3+wJkvZ4YkbspG1CDHNXn8Wj+xJEXXY06BFqL3CtS/C1kHrnLyy3M6kPoeM5L9fKjj8nV&#10;fNzBHNr/jI0cfE7KJQUSDDFEpOEZqcH4wmOo0x8AVjC2CyQMwLDjz2OqKxUjXT8muEb0/+MyB2Nb&#10;rGLBTWSd/z2/7wWrbsxbe8eIgBkXYAGuAJjisvY+By3LsLDuSTdgbGsb9PqdgqxLStbddcCyOf3f&#10;sm6BBWjditO6ZJ2Y1K2rRyqePy5V1w0n/6g1ZB+xlcmH7ILKQ/ap0nF7A6NE6IIi5FkmY0AE6X/i&#10;M59GMHIXAcxftaRlh0zLUfzlI0E2a7snQ9guwEhyuEsYqZUrWZzciNTNs4uR+SQxxE4oF+CgOK5g&#10;lADDfqAQJLh3ZPvk7jlUuHiANI/tEWDASD8VUMn1K16Y1nbcv7TWgUrbdN73rs3Zz7f12aKaYbmA&#10;w9aqH7mhdUBq1e+ANQuulkSwVi1jLf4QYbdgysoYxEpiIwJKLmFBwYAuAoz4K4arvKzcqlGx8lrb&#10;WdHo2cRaAd0uf79Xd99BAROUCpgElRo/DYp4jXIkUjLG5rlbKdiGBRfPTBGf4Gb2Splyk7iHcgOl&#10;YGQaC4kUgUYZIHvJhnWeSR0PZPt1jn3HTtjwvt9bj07WrviMBxp7hh92oHrHfi+onrH+yWdsYK/c&#10;woPP2+ih523syAvex3WUhEYEjmcLZSjaEcGGS1jYF5WezAAugRQrF3AF0IJ6kWUcPf6Sq9ZJwGLI&#10;guEmTnpfmf7P/S9aVWOftafkEkq9HLAMNubK1SHA0h39islGLNc14YB1JAd1TfOWlop1pietKwNg&#10;Ui/Aio11KVqsamH7YesWZF35hxSjPiTYZL08jvOIJXsetbXtj9hvq4/ZZ0v32VtIcACbm+AiXkPt&#10;mIMTEAsPhEYuYwEouYSoFsOsYheSx2g8VY+F2Cu4hriRAIfCCU4HTGVBsdx9Q30AKCiZg+RxkvbP&#10;05ebq7rzVTLmj3WWyfTNE0z+Zn+gQulQKFw/4FM5J5zn3frnfrx10O6vHrEdTSPW1DZkjYKpLtGn&#10;QH1AUA1YiwBzqBgJwcBV3eGSsgRK1gxYYSQDzzk1S8UCYJFbGJsUzQFTDEYmsaZSUO2usD27yq2q&#10;okbuYpNV1yWttqnTapt5nqvHWokBhh5Vw3/RAUKtaEw0oL26S0+q9KQHWTQZ8RggAiGuElaATPEY&#10;kGHABYgACVgOmGxAd/xh1R0XYJMRYPvVYEP5ku1Twx4/+qIr1OD+Z61fUPXrJjCwV+uKeYCsb/QJ&#10;GzrwjB0AsCcEDCAJjBiwGLI/AkwAHY/Aeui5oFoAxjrKdUj1Jx8FLFn0vwFVDFds+x7Vd31cNwaV&#10;QwdfsHT/Q5ZI77WUQMHtw0XsFmAec6WH3UXEAKxHcWePAOtUnabGnLULNADrFmBkGInDUK0Ak5Zx&#10;Gz1GA76gcN05uc5yGQGtGzWTxaBlpWz5vsesLf+4laQesTsbH7QzKw7aV8r22T8Kgr+T+vyl1CbM&#10;Wob7CGQCyGMy2ZRMoo95jLKMHo/F/WWbAAvlipSNEhcRsOi45rhij68EB8rkLh3QUMpctQSHA6Vy&#10;jkpfByi5j8zaRMaPcq72CbKiuSmtYyhWt71VLugnNwzYVeVDtr0ZoAatWTDVyxq03Oguoe5imABr&#10;dZdBd8Fknz/XxBO6jAhvlXphiURO6z3W0hSec0omsgEwQTUVMGKwRHOHIGy1OsVgVeWVtntnuZWX&#10;VwuwZqtvSFu9AKMfqUHg1tOXJJVs0wXMjT/lj8yPq+Fzd44Bm1CjwmUkARK7kYUGp0boqWxtI+sI&#10;ZLiLvbiDAgkXcgDlAzhcUkEHoGPaPqmGu08qyaP6+2PT5zI3xgFKGvjRE4Lt+aBch1/wcmDyKRs+&#10;8KwDeUSx0DEBdRIwwRSDNgUwMoSe0BBUj7xokQXAgI4+sX1yL8cfngIXpv9tIir5LXik5aDgHTr0&#10;gqV6j4aBxe3D1q44KiVXDwXrdsCIw0YFiNxGT3QA2LDgkoKhYl17dR152qBX7qPqC6SgWCHZEdxD&#10;AaVtblMAy/YctlzPUZVARglois96jquUmmHARr+llK2773F918etpvsR2931mFXkn7brmh62t5Ip&#10;9BmlgUrARVlFh82hkjF3iPeVYYInitMKriEGsLiI7CdJQkbSYyjiLGKqeVIoVympF8rl8ZPgAShX&#10;IqnTbLYLIFw+nrkCJp67Yp+gK1qcsbct77Ivbhywq8tHbG3DiNW1jVpLcthhQqkomyPQMOKu1rYB&#10;D3hRqwBXMJ7QbW0JY/AY6Mp6sk3bBFhrU9ra27LWnogUzMvgIpJFTHiiAxVrdBXbLQXbs7vSR3TU&#10;18t9bExbY2On4rouxXdSxmSvw9aoGKI9f8SyY09IbZ6T0qixCSxcRQwlc/NGF7aRkaQhsg34HDK5&#10;gf7QosCK4zTUMcAl0/oogOlce3U8BkzANqnz7JXxOMmhKXZQ+w9o+34p3P4HT9heuZVs8wG8rlYx&#10;YBFwBbBCHPbgs1IsgQRUj57AAmTEXagbw6e8E5r/ZYrFYDFW8aBU64BsXN976NBLnpCqlhveIYCY&#10;sYoJTelgdvXKTLiCARkqRjaREsCIzfKKO5OKt1uaclG/2V4HqeAKToGrWwoGYDkpW06A5RywYNke&#10;XS+pGbDlBFpWoGWlaFgMW1eP3MmcrOdha84clro9bD2Dj9nS5MP2tnWCgiRIHJcBmSdAVEaJDncR&#10;Ac9dxkil3CVUKRfRR3uQ4HDoOE77iub3Ci5iL0GEu4c7SDzlUOH2MXGMtgOQyjcvydrrlqXtT1T/&#10;TxVAvnlFp/31iqx9RIHj6TuG7K6qCVvbNGG1SZ6LUsDeJrBwBWXNshY34FKcJWuVMYFKm5QqiXLJ&#10;AIuAuF1uYgBM6iW4mGuiXXBhwNXaLMCkYMkIsGRC7iImyBJaT7TgJkrFGlqtvqbB9pRV2G5ZdRWT&#10;02hbfYc1yJoaBaPcznbGDsr1ZDR8nT67vkPfNbvfMkOPSXlOOGQoWgwZLtMkMMgcMjVCbCpkJEQw&#10;YKIPidEQ7HMFlKs5JgMwByoCK15GvUi9H8akUHQWO0gsA5zqEH+R5DikbQ5YDJRAc5dRyw9KlR6S&#10;aj2EWyh7WDAB1VS4yCTSJ7ZP5woDf8P/gSrHgDEukf080uLA6fP3aVuTwCjbWea/O2n3MKmpgMpI&#10;uQQaMVhWkKFmxGJYbgpgKR5cbejSdR9wKIEoC1gCDHPF0npOkOVU9mg9p+09QDbVIkUDsJ78McsV&#10;DNhQNkwuZO5BS6QOWGv3EUv2CbJ+uZANx+QqChzFZOHl+4LKkx+4hAKGJ6iJ1VzRBJcDJgMmStL4&#10;3vclyNxFxHS8x19ARjyF+wdccvuKXZFwBUNy4nOb+mxaw6RtTB62BSofqB6yZY3jtqZ50ra0jltF&#10;gof9JqUC4+G5IOBKCiqZQ5WITXARZ8mCagkwh0smVxCoYsCSxGFq7IAVJnKReskArEWA4QqiYA6W&#10;YrGkx2MnASOzCGAtjW1SsWa5iahYhVVVkrZvEWDt1tAgAKWGyTa5n6rf1NJl9TpHrVzRRtLm2b3W&#10;3ntMSia3jJhLgASogssYK4/DIfO4LWqQcSc1o0NIoITUdlA6BxFIZRMRYBjLY1LM8WMvuYI5ZIIJ&#10;oIAMuLCjgo1y//ETwUXUOorl/V5SqoewqP/r6NMvaV0uIcolV/ARAFMJaKgZ/WCTj5yQveRg8f0p&#10;Y0UGMgeM7873cws3CJ4Xa9KNaNPGEnfLOxVfkbBguBSdyvSFMZIj2xWyicRfABZGeLBNcVhKN2Em&#10;PdX1p58sK7cxqxtbFrAcsggoWc6X98n2+3pPju0BOoDrkeeRzx91wPKCCuvtVYlpuQeXUaBlug9b&#10;MrNP8dpx69C2TM8j9sOy/eazmQEZyQ+pmc+IBWjuMkrdos5oHygMeB53ab/HYVIvEh1kETfIUDpP&#10;ZsxTHDZHrqFiLpSLmZiK5jFZTMaKl2Ts12WD+hGZx3xS5V7RvzcoUysPFo4IolFrSo5Zc/u4wAIu&#10;nkMasVa5hahVq6Byo34Ml9xCXEKUizgL5cL1iwHDAAyoiLliuBwwrSekNMlWuYcCAxVzsCLQTgKG&#10;G5myloakAGuRm1jngDE9QG11k9XXaXs9Ktel83ZZi+o36py1gqxGLiPDmtp65KqMPCpXjgwi0ISG&#10;xl18Lw1RRjkVsljNSF/HStbvKkajVR2Olat18vigXA6aGi6ADco17Z180vLjj9rQwad8zgwgcvXC&#10;IiU7qFjJFYz1J4JiARZ9X7E5ZE8JMqkYcMVg4TbS0TwmSMcfEmDuGobv798PyBysYIDFDYbO+ODq&#10;al3fN6c7x/oNW+QpJKRacgMFDNYpVxBgULI4XY+KkbJnW6fvQ93GrUmAJeSp4EK66gky1CoAdRKw&#10;ANK+yPZbPqd93XIdo/pAlpeS8a6zfARZryCaasCHK5nK7JWaMTrmuGVku9qP2l+vkwrxchHUjPGM&#10;PvoDlxDAULZIrUjZu/uIm6jl6N1lATCVG6NsosdepNfpAEbBSGTMQbky9volXXZVeZ/VCaL6thFr&#10;BKCOCWtNTUqlxq2+hQQFrp9gah+zhNuoDLiGpFCAJRWIzOFqmQJXO7MfhZgLmJgJKahXfwGwABll&#10;BJ9bcBEBq70Nt5HEB4ABmmKplm6ZIGuOAGtM6gK2Wk1VndzESqssr7Ga6karr5WyCTBmX0roeJ5C&#10;bhC8uIjewS3AOnoP2+iRF/yO7YoDDA5EKN1lckhiC9sLkOmYGDJGo6MIewUDYwEPqOR4DMAAayLK&#10;KuYnHreyhpRtqWqybXUdVqMGO3Dg9zb54Iu2V+auI8czj4Y+F8gAj34vRm7EcD1CQkN2TCpGsiN2&#10;FXElDyjeAq4xxXOezNE5YsAK34t1/a90uDtY/B+FJE1I1IwrFty8tdyq99QLHvq0UDEAYzSH4qoI&#10;ohgwhlABFvCxTDYx0ZTVdZKbKM/FVaxTLqTAccgiiwHL66aXF1wA1oOaoXhdkzJB56p22JWshwmL&#10;eo+6gvVKpVzJBBfbSZB0pCe8EzsnDyUt68odsdtqpGJMjEs8RobR+8sATEoWd0aTHQQwzywKMIz4&#10;yzOIAmsTfWEqAbF4PspFFjGKu0hi+IQxWbukTMGrlKdSytOIGvG0qiBqQ81Suutoe5MgaxVgbQIr&#10;2IjgGVJcNQWuaLmgXHINkwKMiVliuF6hXhFgBfAwwRcAy8t6IsByvk4mMVjOLQAmkzJRr6WhzZqk&#10;YHU8DxYBVivA6hSHNTWmpYQ6RudvlfviD0smB3VD6bcGBs+OPR5UBbiiuzmNzpfV8ACKhnhAd3wf&#10;PKv9rPvdP6rHsTREAKPzmriF6dGYwYnjOGac/ia5hQMHnpViPmRVumlsrWyw0ppW29mQteaeg9bY&#10;NWHdw0dt5PCztldgMI8hCQ6Pw1QC2IMCzMGK4HrkuZft0cgtDEoW4jOSGZ6Gl9EVwRPNIXsYION/&#10;INnB94/hAiz677hZ0E0BZHQ1UD+RmbDKPc1+nRgClRFYAbAwHjEApu+vep1yIdmGipHYALCkbmxN&#10;9SStet1l9GO0fSpgsZr1SLUcMuDiJYHA6O5mULFYwXp6MQA7Zr19uIlSNK33EKsJxA61Z4Zn9Wg7&#10;Mx4zlV1z6qB9slRgMOUcfWX+pDXuIq5iKH1kh8OlemQSfRmgBFbc/yVl89jMR7EDGApGf5VnBNP2&#10;zY09tqdl0Mpb+6xBQJAFbAUgfSk6EjHiqaZmJlnhhQJjltR+Xi7QpgY6FbCw/Erl6pBNVSoHSBb3&#10;lcT7+MFD3DUFMF0MsogpgcZ6cBMDXFwoVCwomQBrBjDGJAowngfbXRX6wiLAmAYaODu69N110XAJ&#10;25gGTXfEFgXbAwef83S9u0eR0egCYMHFoyF62lqNNr7zYx6nRQ0W13LQs5FhnwP2ZDDP2nG+Bxlu&#10;9Hsrk+ou2bjVSsp2W+mOEtu+p8ay8sV21GetSjeDiWPMvvtSSGyghlpGyVC0AmDEW7JHBdZjL7xs&#10;j+EaCjgSIUDtsVZknhnUuVBVtrPucPH/6nuT6SzAFakXYzLjJA7buJmk1UDp0/JHVAouYoAJCHL6&#10;TYm73G3UdlxERtkTj6V07RvrO/xaZ9im/VnvjCZzSCwGXMRgkatI7CUFC+eMuwMCkPnITQwqJlex&#10;T5AJMDcA035cynYJASNHqEOCJJOVdR6wJY377A2oF4/E+IOfQDYUSkCTioWxixFgsXmqXtsAjDjM&#10;AaNjmBEXcguLUa5Znfa3y7psXUO/7faxgH1yAwVYGxObCKRUAAygEmQG5fLxUB13g2A8BzRcACyG&#10;q0XnYb1NgCUFFz/sVIiCBfcwHQGGgjlgqJSDFFxEYrAAGNtwEQWIIAOuAFikYihYBBgxGICR6KgU&#10;YMFFbFWc1uVTnfG8VarvmGX6H7bMAPNrPGQdAw/b0JET7uIFCzFYrGYBspcKgPkIdakS8dIrQJPS&#10;0FhHpFCAxDYaM8cQAwEmqW/WJwVKc/eETZ+/zJpbk7Z41Rq7a85821Cyy+Yt2WhbK5pt5NDTDok/&#10;48XnKX4COuKwYzoHgAFW7B76soysIp+Fa+rxlr4HsVb82ZQ81cyNgZiT/9XdwoMRXPTh4SICmIzO&#10;87z3972odamzbhC5weP+YGXGkxwo0R8A5iqGeyjAVMcBU9zGEKomuev+uIun8nETxwRMgMaTHYIq&#10;ZAujrKGgAxRgdJAFNu4iADpkwCWg3E3kodV+YjABpv1dvFlGbbJLwPfmD7mqMYFrW3q/2vAB+1XZ&#10;3jCGkYHCDhammAwVw1X0Wa4iFXM3EdgUhzEgmFEdDpusmA5k0vFxYmNep129s8+qBU41o9hlTfoi&#10;LWT8UCfBFJ5UDSABDVCFzBGgoWInAQtwMZ6QkRkBsDDaetBBigHriNLzGBnEeDkGLIbLXUIAau4M&#10;sLmKAVmA6xWAeRzWKd++Q4C1OmCVewRYFIM11LUJsG5LceEHH/EpA7qHeFDyKesa/r1lhp6wUakO&#10;2UAAI6DHiMdiwDDcwQCLjMaKGqjhvgIyNVogwx0EQM8Oqh4NnieJgTPMT2jWPfqw1em3OSY6+ocm&#10;BNdOGx2esBrFjDtrElKvF/0zPNkh26eYbPzI8+4qHtO5AAuoiLdIbgAWk9vEIOOixoD5NG0xXFoe&#10;EySMzWQYF+7fgBSqAJe2O1za3q8yjD98Ue7vCQeVvrHD+g14+jol16+TZAagTAGMWAk3kVEeQMEI&#10;+07FbUCGN0E8zM0V99LBjJIXnlEUYFngknnGMAZM9XArg+tJ+j/EYrGr2KsbJ9bXHxQs171f5x/z&#10;vje+Q6/Hc4d8lEh7elKe2qRVJg7YP5HEYLKm1YBFLCZjkLD3k8WgEZ9JvUhsRHD5bMKoFwkQH+IE&#10;XMReszvto+tytqO516pa8lbXooBfZaMgI7VOLNUmeNp15+lwAyS5ej64MwZM4MmdDG5iAKwVuFpJ&#10;uQOLoBJg3Lm4U8UQxRaD9YfbQ/9XKAGoDTBwK6OsIttDljG4iLGCBcBSAiwhwBqtygGrtmrFY431&#10;7damczJBTFZAdTKZDYCNPuej5btGnrG+/c8LoABVbCfVSybXCHjiyWJQB0p3uVjWdgCLkyDAFSzs&#10;Z4o0B1OunTd0HTcuNWpUoxk+oCBPf8+++LI9/cwLugZpyw4edOXyPjHVxSYE18ThCDCdC8AeIw3/&#10;rM75+Es6J6XgUl2+J2ABGMbENnwuXQLDh6RE+0+4YgEZYJ1UrqBawOXqJQCZRgA1B07+D24SY4ef&#10;M7JzxFY0+jgGC6M2IsikcFMBAyhGejCffmtzt197kiWonytY7B7GyoX7h2kZmLoZKIxi+ueRSAmq&#10;5xDGKhYB1oeCMWA4Aoxug3yW+gzF2qs2PeHZ8PYOeRE1B+w1KwXVKiCTgk19rowpCCLAwmMtLOMa&#10;CjR/EroAGMpF1rDTXjc/Y9Mrs/60cHWz4GL4kBuTt6BCTP81pA8ftpT+GTJFJCtS2ka/B4+FBxdx&#10;qACYKxdDkKSCDpmsXZClOiI3UA28kH7X8isAAyCHCtM2LwWY7nJJqVPa9wf1CqBxHsHngMkE1ysB&#10;k4sowHATySgyIp//pWf4ScsJqk4pF08jd40+789x8VRyRuCN6A7NeDuAIgtYAExwudFgHwmdtLHh&#10;NgIQikTDdqgALLZIwVzxHLIAAMegZCOHn7ZEz14bGD9sQ2MHrCXVb12CixS8z68hkHAPD+tzxg49&#10;Y5PRoN8YMOBiuBRg+XfQecPnhpsBqsv35POI/XjhA8+pDR444SP9fcQ/YEVwEXf583CuXmwLv4Xf&#10;VGRMAcfNJKHr36Z2Ehq8VCgGLEpyAFdQHWIx3ZTxZhww3Zx1PVuauvx6E4e5+gGlYmKPvVy9wsgN&#10;B4dlgYRqZfCi1O46GW4lwOKMYkHF8kcdrn6O0/aMrjujg3h0pkeA8Tmd+k6pjnHPNfAqp7aOvfYF&#10;3hfNnDM8xMl8IPGT0dHg4DC/fqxoKulc9mkGMABbILeQoU9zUvb5Nd1W1tBpFQ30BaFeMWA5a2TK&#10;MKlYQnccZg8CLjJFJCvogSeoxe9mO42WeozQYOJLlIvBumHIk9w3RmTox5wKGP1cMWC4iCkA07EF&#10;uICO/bI23eWSLZ0+VVhIcsTqBVy4hyHBkZDL0SprbgCwNqutigDzGKxB3yUjNR62/vFnrHeSOTme&#10;c7iYB7GH57mkYmm5iemhx21EDRjXCjWLwUK54o5Z1uNGGxuNG1hILNDIcQsZmOulGnYBMIcgBiwo&#10;AqPjUZ5hScOQ6N53/FnvPKYTmRiL0RlHOEZgD+2VK3vgae90PvzoS94fhqFyzN5LQiSGK/58B002&#10;LrgGpNIxXIOKqQZk8ZjJqXDFgPlrjQQX6hf/D5MPPms1jZ26cbW4ZwJc7iKqTWSlFnEWcao5YJEX&#10;00UHtW66AMa1dDeRY1UPdQEkV7IIsjiB0aO4iewhz5+lBGunQpTwmMxeB8ljsZwgk/Wpfl9eyzoP&#10;41xbBVhOgKGs3fp+nTqOEIdseAuZcUG2oGncXseDm0xPwLQEPv1AcBWDCSrFZcFtlOEyYu4yjpHk&#10;CLHXn8xP24zyrO1p6LLKxpzVCYR6fYEAWNYnVuGZLEZdnARsxP8phjhlOoYKgHXQQat6Pho+ERuP&#10;nOgcjP1rZJZbxU4OEeqGW4cSCboYMIcPsKaqWgAsIcDaW3ERT0IXAIvjL94qQopegDVmHLCm+qQD&#10;Vq34q7qizupqm/Udwv+VHXrERtWIesZftNzYCcvz7JY/KAl0T1tq4FHr6H9YqvakD26dOM5cFmqg&#10;giQMBA7AsS1WLhSKhsezWQEwtp9s3LHbNhUuNwCLGi1wAhJjCMVXYYQGgKFkQHTw0RM2cuApG97/&#10;lFxFng074Z+H8Rl83lT3NECubagwHd8y1CvAJfXad+IVMddJuMiChu4G4IpvIvyvjCBJKGZas2Kt&#10;1VU1CQw1dFlXQcFCRzMNOe4Pw1Co8JxYiLkAkvZBW+Da4vL5cd2Kw3xkR5ToIAZDiXD9ULEuxVR4&#10;T/KY0gphurSclaoRa/XgKmI6trfnoPXJegRsG2+ikYCEcZK4lbiZUlEd30bGvG3YGhLy1tpH7Dvb&#10;BIzHYlIyxWPx9HEFwFAv4IozjMRfPrJDpXcqz8nYl6Veuxu6bVd9p1U1dkdw0QBVNoXpwZr1pVoF&#10;SwEw/SDcgYDH51wQWEx4QnzFCwgAK4kBAGDQeVvfYbXVzQ5AUCliqh5LOmDcuU4CdhKsYMRcHQLJ&#10;AZNaUa89ydtEgus4Nf5ywNw9TBdcxFpcxIpaWZ1nEDmmVXepVO9xb2g8RgJcffvCMtO59YzjOkrF&#10;Bh7xCWy6mC1q7BnB96z17ntejfEFGzp8wsYeFGhqeEBGo6MRH1QJPLH7VIBIDX8qYHFywwHUMXGd&#10;+FhcPX/EJDIAw1C5A1IsMoje0axz0NipzzkD6MAVIIsB4y0qcaf2hL730METMkaPCDAUrKBeACW4&#10;yCTq92EcJUPB4r6/GLDRIydszeqNVrp2vTXUCDApUScungMmSGLAIrBclTzZQSYxPMYSu4TNjfI8&#10;1PC53nhFxGrULaTrSXREcVi+V5C5ih1UvQkdMyTjc3ET+Qw6ocNAYcoeAUdCI6fPb1ZbZ2hWDD9u&#10;bEbq1SE3M8kgCbqgZDwMurJu0N7kb2RVDEa5WiD5W1cBK7I44cEgYbKJ/tokXMTZGXvtgrTdtwfl&#10;6pJ72GW1snpJtU8Lhml7o9abtcyDj+3uEqJYEWCR+hCYpmW8nwpVA7ww1Cm4cAyoZfRExZ5aa2xo&#10;d0CAI6hPcPUKClYAi6RIqFcATAB1RIAFhTt5Dk+ACLKpgAUXMUpyCK7qynprqEs69CldLOZH9OFJ&#10;cod6BVccf/SpsfVOvmDZEcVmQ0zF9qRlBRcJkKzAY4q3nI7tYVKbaLwhqXyyhTFQNHrgcWUDnGgd&#10;AOJ9GHVJkcf74ieSAQ0VpHP45DjDl13BiLcOCjCSIjT0wnTYKvkcOo8BKwbfYdPymICYFCw+aoR1&#10;1CmKvQb436coF4rFEC8GKtPX5UodAYtxjn6BuXrFGlv2wL3GLF4ZXZdO3Wx9FIegIYsYJzlCYw4u&#10;YhyHxX2iNPaEPIoW3dDbdWPmhh2mHYjdRAb70v9FWj3uRJZpnbgLuBiZTzzGMcR7bPeYjD4yQNV3&#10;AGo6tWk/pPj5HgEwYEccQnKO5xMbCIu0/J1SwRPPYuVDqATaGqkV08HRR4Yx6t5dREGGgpFRLJqV&#10;ti+ty1q5iN4j9apRDMbsQHX1GYHV6XDVN2Tk1gkwqVir3ESGNwEX/RyuVt6wezztHlLvYWS8D3Hy&#10;hk/6PNShYZftrBBoCYeIOCqoT4jB+KfjfrCUzuOwxSaQSGSQHSQ1z7ExiB6r+WeFzymomAPWIeVU&#10;DFbdJMDqFSc0CnDemaWL0f+gDQPG4Zc8LV14pF/bfMapfS9aD7NESbkALaflvKDKS9145otJc6jr&#10;D2lGLlR4vOUlb/Qn4Qkl5hDJhQvuYwQEdQRh7FKG57mATPGT3L6Dj72kdUGFy/jUy96hzEOWBxSD&#10;DR98TuC85OdhwhvOD9AoDHEiUAEXMeTokRdtXN8PsPwxGdxF1UHFHDDdWOLpE+KhUMAVD1IGsDiD&#10;Okb3BfulcNt3VNuCu2+1lvpGB6xLjTi4hwA2elK91JBpzMQ8AYBxb9j0eVK3XW0mABa8Is9Cqm4h&#10;DpMRT8VxGIARW5FNxD0EMBInsVJ6VhFI9Tnx56fUVuhzo51lAUwG6ADNyH4y3QhJc0uvNZKc03dZ&#10;UDtgr2fiHEZ3kFGMRt2HtD0KJrDcBBXZxOgBzKLihV02s1yqpVilqi5jNXVpGZPKtFu9KAe0GDCy&#10;Lg6NvkAIZAf1pQa8cceyDhiUAayTcMXLjYqFdu0ot7oaBcO6EAGwAIerlI7n3AXIgCi2qB6A0ckc&#10;w1wATBZ/FkoGYK5g9IM5YFKw8joBxgxU8vV1bHb0UXd7mLgljBnEoju4jHgEhWPW3+zI01KwZz02&#10;Y34NBvCSsqYhjhbS96TyQ0ctCYSTLt8UwAABQDxW0rKgit1FBusyUQ1wOWjU0f4DQEYCA7cRk7LR&#10;qUzSYvzYiw4QYMVAA1dBvVTyjNnY0Rf9QU3UC+h8u+oBI8O0fDKeV8AVRqDwv8Uj6mMDLodPvxmD&#10;mmvqe2zRvXdZY02Ddeq6oF4OhysYgJFJpKFHgHmDD31iHvuoYVOfmypuYptu5CzjFdH4yTzGz4Xl&#10;syiYIAMwsoOMns8e8PMQknSoffIZAbAw9jF+bAaXlfbTpFAlI4D5bgCGqiEWxHGENq3+HoAeaxJk&#10;DfouqNnneNjSVUwKhsVx2JQBwWEAMIaiCbDTSnpsl1zCqroOqxJU1bVJq65OyFqtVut1tR0OWpPu&#10;KsyJUUizE3PhEsrfDoDx4GP4UbyhS0U84SB3jTKAJsCkYLu2l7uapNt7HRIUjGNikE7CdRKyNPAC&#10;kj6D5AV3SQdMVhjxEcPlgKFiWYHERKTpk4ChYIoB23wER7/cwN/74FtUxye2odGo8RQGt0rF+hX4&#10;51Gx0aetSy4ik4/GE9gAGDGKu1BqaLELxYOTNOJJKQvqFTd+BwmoiJWkRKhSgCu4d7iCj0ZDnEi1&#10;AxuTh9KBDFhHI7j8sRUdA2B7GVEfwYsBDCNMGJ0fw8V3Gdj3lI0cetHnAAkPdgZlIyFDyatjgwoH&#10;uLjh8Btg/B4FuHR8mGkrDKPif052H7IF0++3+qo6ARaGOmE0ah+RgQr9AWA+qkOQ0ScV1IqGfjLR&#10;wY0z3Mhx40LqPVaxHJCRHRRkKBjZQs4JICTHgNXdUZ2TTCaAAXunPqdZN/lWxeWdOjfb2I9LS1sD&#10;zgQDKyJXlbKphfGvfXZTucDx2aoYQkWfmOByFYtS9ZukZoxTxHhcBcB21so9rE1ZpYL+SjW8Ktwo&#10;3eGrqpoLkPF4fZNisPDIvhqxGjPK4UoTAcYPghE4xgpS6OxV6ZDJAGzHtt1WU9kgYFChAIf/mPoH&#10;3egjw7QclwBGttAfVdF34cfh87kwfBcHLLIQ9wXAWokdpc4NZBGZi0OfW6P/kfGHjEYZOfKcj0AY&#10;0t3dlUeQhc5kNRyVI2pojGZAxXiFEVlFSqbaxkUEMKYJ4C5OQ8Nwy7wjWUYjdsjU6AuACRYAQ62A&#10;jNjJ3Tttn+SlDI+e8BgrjCMM/Vr0fQHYYVxF1QUwh+v4CX3GKwFDlch0BvUSXIAmw5Uk/tqr7xr3&#10;x8VZRb4bA44dsEi9iSm5wfD/D/FoCv+nfhN3DYFONo7pfNmxJ23hfXOttrxCDVYumqtFACrHLFJ/&#10;pGCKkeh09j6xCV3L0M3DPjwlv2HrWnLtiakY2hT60IKKZRWLZQUZHc/ezyVFIzWPmwgkKJJ/jr4D&#10;4HYJ0i5iLLWNerVzunDwvkjE4M6SlAk3+zBFBXChpEyyFJJ7eStrGra/49kwH6MYAPOHMzegYIIN&#10;9XIXcdgHAPuUAdU1KauoaXO4qnWHr6xqsIqKBqtUQwygtVid1K1ZHwhgnrDQPx6AwJUL/RhAhZtI&#10;GYALE9OER/t5fB/QFNupcW8r2SlXrV6ABQWb6hqSTfK5GwRWDJuXDpjODTj6p/lhqMfnx6oZG0Or&#10;EqrnT0JHbiKuKapJggMl4yFNxswx9g9FYfak+GFCBvcyUj6OM2hkzM5L9jAGjEQHcZjPqUjDAyRB&#10;RN+QG8tq6LiIuHCoDEmHGDCeIPYnjyN30N1DbTv4qGKkw8/Z5NEX7ODDJwQVbuFLrmLxQ5Q8jnJc&#10;gDLId+LBEw5aATB9RuweApfHWnJV96mc0Pcg/nL1Up34+8UKy02AJ6yDakWgoeDe8SzIUDV3C/ld&#10;9Dvxf3ND4jdSDLts3nIr37ZdjXpIIIXEAaXDxVyIUQwU3EMAk9tHdlDKhEqF5MS42o6u3ysAC9nE&#10;7jSQnXQVUTIyiyQ9QqfzftUdVXugm4DsZQSYzu0d32orbQKrXjE4fam4iAEw2tJg1I4EmLw0+uNQ&#10;UvrKaEfMcoY6nrkdFaNPDMhQMFzEYMVrASzEYf5QJoAxS26F1AqwKtX4KuRCYXswQVBZ2SjAkoVX&#10;5tBhDGC4ZWQLXUW07LGR9uMG4vI5YAKLcYCtbu2SZqnk7ior3bzNYyGAyUTwpCNFBJoATgAr3u/J&#10;DH2uu376p7nr8KP4SAD57x6HYdSR+VPQDphkXt/dAXMFE2A1zfofspbO7XMQfIiPAAMyRsvTgFAv&#10;jDs2d+9euYnZsefkJspVpBRgTGrDrFG4iDytzCP1qGE89MnH/qnxTjBWUCDQqGMl88dGnmHOwgAZ&#10;6kXigsdMDj3yko1JbUYPPGvjh6Q6Bymftb3HGA51Qm6igHuCBy0DOFPjPJYBJ4YMwADK1RS3UcY+&#10;/y7aFh8H4Kgox3CjITvIhDwkfmLIKFl3hY9+G8wn/9G5NqwutR0bNwuGAFhILAT3sIcOXRQMyByu&#10;KWoEYOlxXc8wnVt8sw5xOe0gjNDoSgFtcCtjdzGARmbxsDEEinR9up0JdoAySmAAmNZpR01qyw0S&#10;k3a1D9oWykUuodCOo7ZDmykAhuGdqb0uqu231/i0b4IMwPzBTECTivnbXEbMXwpIvEY2sdrdwgBY&#10;hRrfnj21AqvWdsvKtFwuEGqZ610+azPunsBBxfBzXcH4Yvqi3rATwQ2cOiC3taHdWusT1lLXYg1V&#10;Ov/OPVa6ZZtVC2AeOzkJEXeqCDDO69tZjgHjDqLP0A8fFAy/mcAU31mA8R1UD1+ZGwA3ggTSLuhb&#10;9EM11SuelILV6P+s1f/bpu/Y1XsoDFAVYLyfeJAMm0DxTKAgwyUadcCY8+8lVy3UC8DcRSQOixId&#10;xGAMmfLRDTof004zNTWDX2nMEw+dKCgGqXdUyxMaAgrzeEzQ7JOLiE0cfsHGDgDX8w7bOO5dbAJv&#10;TOCROYzdPJQrABaUKQAWgPHPVR3KeD3exnF0D3j2Ut+XmwLubYAT9dX/xtAo/k8Z0IU47GQ8hls9&#10;oc/eubPJNq9ap4Y9IFB4TksgCKZcl1TMR0wAGPZKwAClS9tiwGhPNGpAC4AxQoNYCViCAsaQ+fFd&#10;dCQrJqMjWgrHaA4HTG0kwCVAUSi5fsDVVJvw7h7aF6FGfEN3TywCjLCCuVoYDA7sDp2svrnX3kfc&#10;JcCKV0m1vONZJbDhMq4dcsA82YGFWAtXUO6hA1YTANtdY2Vl1f6C8CoFrg0NbXITBYwaLOoUyzeA&#10;+ZfTurtvcgV98C0gyiVEuYCrubbJ6ip13u1ltnVTqSsJ/yTHhmyi7iZ/8A/jHjpgsgBYnysYvfBI&#10;vwPGOMgISH6gkz9S3rsUuFAu9/UdVq8bBaPoyWCSKWI6au+XUsNiRMbg4RN+96bBxME9sQZpazqe&#10;yR76Gy8nTnh/GdvilD5xGGlsEia835g3RzKJJyrFOENcRJRkqmIAlc/0FLmKdB4ffuxFuYdBtQAJ&#10;FXMFE2jjh563CUaSHFZJ3xeQAEgElwMmOPgc3NupcDlM2h+vA6CPh4wAC26rYjtZcBdDHYdM/5t3&#10;Y+j/dGUXuHHCgxsSqg9gtU29tm7ZSqlRr4+WCB29k1KvCa0DFS5jBBgPSsqliwEhDc9wJ6CkC6il&#10;SYC5WxZu5N6vxjAo1WFwr5vHZXxGlL4nJtM5Sc0HwABL7YObtyypG3OdQp9mqRixmN/ACUG0j7Y8&#10;NdRxwBoEmI7BM8Pw4DJtOTtvpwDzQcABrMIrcN1VVEzm83aQ7JCKEfDT6Bww3d2nwrWrrEpllZSt&#10;1nhDJNk4PohGHgALYABBSj8EfVMMwk3SESzAGC+YaEwKMN01ahqsenel7dy63Uo2bfUkByoHXBzP&#10;PwpYAbCwXoi/VAf5xvDP8ZEZCsOPSFDrrqLqxj8S6gpADlkMGPMg1rYGwHQHo/OwZ/ihAJgUZ7/c&#10;o2HmHiS2iCBDwRwwKZSn6+US8kL0/N4YrrA9BozBr4xL9EdAdE7eseUxloxGHOIw7QMElZ41ZL/U&#10;jMdKHnn+ZXviRMgiEncRg+1VLIZ7GCCTkkm5AGyvXM4YqgJcQKHPJ6niI/ynAsbn6n9FPanHdocs&#10;BoybAt9D8R1lDBmQeiznbmNwOeMOZxSb/9dBU11e1LBi0Updi5wa+t4IMkpBJnPAYgXz57xQoNjN&#10;k4oRZ+m64tqRZOBax2NWvdNZKkYs5UkLmWcG3WUMcZmPPeQRFs6RYjS/lE8QdUi5cAkBq7aizlrk&#10;zaSj8KTgIdGe1W5I0tHGgauxPu1tJwYMcWFipVX1A/ZnTIrj/WHAheEeqiQWc8AEFzFYjeISICPB&#10;USXzdxhLtXbtwqpklT7VdD0qJDfRM4OuYGFYE3eXk1+yR/8MX6LLUq0KUgGsKSkXsVnSXGuVu/bY&#10;9i1brWTzVh+zxnAnjothKriIvhy2OVxuqJh+AL+r0ZHIbESh992HaE2BLJ6sFMDoWuAuxA9WV9um&#10;/7VZ/0u7ABuwnpGH3UXkdakAxgODDHsKyQHii6BkuIgoVRg+BWh0QMs9pKM5Bkz1vK8oanj+IKMa&#10;bZhJlziPBv1SiMXUKAGCmIfEhvd3qXz0BQB72Z58SeWL0XAo4jiBxjNfwDZ59HnbLxeSjGIAJrIC&#10;XEG5YoWK1QtYqO/gqD77Y3Po9V2ADAVjbkV/fkzbOaen+d0EFIrG5/A/6jy82iiAJpWffMpWL98g&#10;MDpducJYQGyf5XN7tQ3VIeUuyLrkOvoj/yEGQ83IFIZRFxOK36fcyFEgYiVXpcii9Lq7jYCm9hBg&#10;DlDTae3JC7WHJDGUxAH1qqus002/Q0okwNSepoYfGAoGSAXAGgUYKqZzBBWjuypvn+DdYmQTUTLm&#10;u48eYyn2V9qGUR0eg9HggIwEAKC5mxgrmANWZeVyG3kPbxPxlOKw2EV06dU/4DA4ZPqSjGjHTRRc&#10;7S0ZB6xFgNVX1Vj5zjLbtqXEtgKYPsvHE/JPRud4pcntU+lgRcaQKe4wpHTxtbvScid0V8NNDJBx&#10;TEjbxyNJ4klLmxs6pWDt+h8TUmNJf2LQ8uOPGVM/4yICGA1l8NAJAcXcGqFBoWYE9gBGzEXm0G3f&#10;iwLshOISXEuBSLxWuLvT6HQOINN547kKUUtGUgzL1SN2orHHM++iYI9KwR4XWE8IsCdfMntcwPHY&#10;/0McD4S4lTKSIWQUp44AiRWpABfKFMFVgBAoOUaf+0eA8Tton/fP6fOOqASwcO4AmKuXjEdziDUB&#10;FQM0VzL9VltKKtRO2tTIGd4kuFAV5tDI0fABCNUhHgsKFlQsQBYPa+qR+uGmnQSMNhIB5ip2EjS2&#10;uTloDL1CIUmwoHABMBSrXu26Sm25QSKSbM44YLRXlItQxVXOLXg9DKXCCoBFKtas5ZTcxAt3SbHo&#10;E1uBesUpe5nPDBwNmSIGq65WXFLTrLt7i0NWJTeRuGtnBBe2e0+1GmaDNTZIjSLAoP0V7p1K7ga4&#10;iW36B5gb3qev5iV4dU0CrNrKd8SAlThgSakcP54fOwWsAFcAbCpkJDJwD4Ovvl8/IP56CGhDLBbS&#10;rVyMuD/DAdPdkD6NekaoVLf76JTWtiHr2/tkAbADunuTZufuPMCwIRkdr3GmLKiY1Gsf8dcJ65d6&#10;DQmsuG8o9IGFO3s830U8vwWzN3nCQ42Wzt+hgy8IMubViNxEAcasTyiYAyY3saBkKtn2GHNsPCv3&#10;UQZwx3lSWecDDM4T+r1ChjBWLJ/IhmUBEMODEW9NBcyPUZ3w0CRuohQXBcN1jGAM6sXvo8/Q/wSk&#10;xJaoHi9L52YCdLsrkt6Zz8SiPkGNAGOSmh7mMZRbGAMWXERcOwFGHCUYgQtIUKGkvA8a9NRYPyhY&#10;6BQOCYr4xhqueYZso9YZreGDjBmhrzZar7ZWVlpmFTsr1BZb/OafTuBtyWjLgoqYrKBgDphisDqm&#10;m5AX5n25UlRXsOChra7rtzcy6NfntRdkZBI9iygDMNxDzyIq4GcSTiaAqdOHM600MViACxWr1HqV&#10;lK3OR0PQt8XdJQzMRcUiyPgRtIwqeXKjqcMhSzS1BcAqTwJWurlULmKjP3LCMSHOigGbApl+xFiV&#10;YsgALDzvs88VrLNDbqLHYSddRSBDxWLAWnnURoDV1ab1v6asvkE/WHJYCvT7AJjiDty5+ClfwGBu&#10;+l6pVH7vCwLrRZ/Zt//ACbmGAoy3VU48Zz0TYVT9gIAZOSr3Tw0wTtMT19AQaZwoBApCRpFZc8cV&#10;ywwffNFGgExQEIMxXzyzPz0puB7HXgSsANgrjO2q9+hzAiGCIHYNg3t4cnhWACyoGUAADyNFgDpW&#10;vNgcsLjOM9wQgCt8b8CN4UK9HC7V4yURblqOAW3pGLVdO2sEl1w9QeMdwd5PJcgASurigOHSeaKD&#10;bbiPKJmuqdx+XDy6XnxMIoB5GwsKFixkBcPNNLoB63pjsVfVTWe3DKWq3l1rWzeUKESpsIREokMe&#10;FiFMh9pfu2AhIQdkqJcnOaYC1qj2TjyobZi7iRIQMoof3yKV8iedVZLgWDts/nYW0vRYDBgvs6uv&#10;axNgrf6icBIdJDdcvaJEB7PhNpJu905jKBb9/s8HyGJzwJj0U4Axo25C1lzbaHUVALZLgG2VbbPa&#10;qnr/58JwqSmQUcaQCbD47hUgC+PEeI8Ub+HgbRx0LOImBsACZPzw1MVN9DiMH0x3ogBY2hoa9B0F&#10;5sCBZ04Cpjs78UQBMikS6jR46CVB9Ly/CjY9/IS1Dz5myf6HLT34iHUPP25dw49ZbuwpQfe8QHtJ&#10;oIU7vafrdW43LXsDjLahBsDA+D/mXNz70IuCL05yBPcwVq94PbiNJ42ZogDzj5MWAQosfnLZtzkU&#10;uH8hscJxbC8A5lCGWBHAUDEUiriRvjPgwu11WAXoYUAlISJzyAQXn5FXXLtjR73AEUjdAbDQEXzQ&#10;3UFPsTtgukl2RdlEUvqRuYsnJcMb4aaIkgVvKShWDFgMV0hqybWTecYR07Yu7etSu0olsrZz607b&#10;tGaj2mCtJRV/tfOgrYQCV7GtKe2JuXYBR5suKFjdHwOWJF0vFxGR6Ux02am7BJUnOkZctfzl6hFY&#10;YSTHWOgHqxNcjfpg3ndMPEbflwNWJvVSuVsqVinoGgQgmUSSBv7YvkMWlMyzMB6DMUwJ0kV5Q8Ja&#10;eX9ypGAVUQwGYPX6HJ/LnOFSMaARXLFyAZgvR8ajBDyO3uW++j7LCLB01OfBDx+XYTlWsfCDNUaA&#10;1VSn9L/qh9Sxg4ef89jLAVMjeQVgmCAjDU0MRszVOfqUQPu9dQ4/KbAet+xoKPMTz0rZUDr6inAx&#10;pVBHwmgHfz4sBiyCzYF7ReMOLhlzGMZAqZ3b7x204C4WQIuWcRvpP4tVhvPHcMUJC89c6vzhOwBB&#10;UCa6Buj3Is0PmG46Nv4ecfcCsE0IrPGHTzhcfFf/HyK4gNDdSSATvOybPPaC7dqTsIxiIKa/zvn0&#10;agGwnqwgcsBw8RkhT+qe7OIUwDzREQbptsjTIA4LN/JYxYJ6hTYRjeCRpwKI7cCo601b9CSGhysp&#10;W79inW1ctc4aJR5J3fiThC9q720N7VI0RCDpGe8AGUkxtRfB1VibUuzOSKSQ5KDNB8DUbhMpm1MB&#10;YAJqjYwOZgcrmg+Rl0BsngiA1euDmkRyPQNiFY9VMopjT01QL8kqj5eUKy6rlVvX7IkOUe2ARf4r&#10;P4AMSCgZzcEU1kxZjc8bFKxKgO12wLZv3a5/gDfSvxKwOOHhSgZgkXLF6sWP2tbKCwK4EwIYqfoA&#10;GMrlcOGju0WPHuAmykVs1MWqq83o/9OdqVnBsyBl/OE+7ux+F9YdX40VsAjaPY7yuOokZH0CCBex&#10;T7D1StV6xp/xZ8R4eR/PRMWPevj4PZk/9uFxWuiYJUZzAPSZNOo4VoqziQ8LMFxEhysC7A8hi+Fi&#10;jCKzRh1RxViNAsTEdcARGjyTifKurzhuYjuAoX5TkyMxZFMVjGwixxNPxuf3TGMEVmxAi6J5DCer&#10;bZKrlRwqTLN2Mg4Lc3HECkZWERXrFmRYUDhunmF7SyMNWnGYtzEAo03ErqHahNqLx00Cy9VHRjre&#10;BzDIMm1y5+pbbPmCxbZ9U4lgahFYbYJMYElMWtUGW9Q26UZq0zaUDIgAqqFWgiNrJl53QQlJF9q9&#10;dz63pq2iKWfvZLKb1Yq5/EURgmyTAGOWX+DiVbN0NPMShGYRjIoxaqOqst5T83v28LKEStu5Y4/t&#10;UckTwTx634q06kOmApaOjGX+aTqbmba6UUrFIwx1lTUOWOnmLVZaUmoNupsQqwUFDHAFwAJkHtdN&#10;AQzjkYZkYtD8HVIAlhpXneAexsrlQbDM33TvisfI6B4B1i03uFP/nwBr0d1NAfgwY/TUIB0w2X7d&#10;1WPAGPYEXK5iMjpT6Q8DHJ+vQoZbmB172voFHOrF/ngkupvW42erwsh0kiYnG2vslvmwKTVUACPB&#10;EdzAAJbDNQUwn0RUFkbbhwwkKsY5p0IEeCgZnzPVVUTF+CymInD38lUAmwoPbiLq58oFuAJp6v7Y&#10;6FinLlAmuyetsSlrOakWkLmCkUnMktCIMoneHyYTSEHFIsAUmxFjk2Vs03VywNSwww2cdnHSs6G9&#10;hMxfAItYKkl+gOQZ8X2i0xqq62zx7NnuPSWb2qRaUixB16o22VxVY01VVdZUXSPYmuQKStXUrnla&#10;o74mIUt6uh5FA64wRlIKJ8haFAal5KV9mVfMrkTFpFrrRs3fusJI+o28J2zSiioqG622LmktauzN&#10;Aoc4jCnNeEFCRXmNlQsyANsl4y39zPHOi+9IxdOhzD9FBgZzyCJQAIc6gFSnf6TWY7CyAmD12s7b&#10;TPhxADJYGIkxNTvprkABMN7AMgUwXQgfha07mo+eFlg+9kwGdPjxMWBNMWDyrZubBVjPYRtWY8ct&#10;LACmBsJ6ULAAVgBNCiQLj2iEjmdKkh49E0wbwNPMASLitngexSG5ifGDmIxvDCNEwjodwagZrhqK&#10;QaN/6NmX/iix4ZBFWcUCYLw8TyUvceA4oHFgZQGwAArmsZH+J4caALXMdlQMMGM3MXZXUahXgKO6&#10;B3V+V64IrmMo4JQ6GB6ADxFTvcG9j1tdQ9Z68rxnmTQ9k85QMmrjJGAOGeuYwMJFjDOJJEHaW+V9&#10;kOhAldSeaFuFdiGjrdBmPDmhhp/Eq5K1q911yMtKtWasqqzCVi1a6lnsZGPCVSyBaqlNNpZXWMOe&#10;cmusqLRmgdgq8QizkKWtjtBJkDU1EBIR8gAYndAkzRSjSdW6FIddXdbvChYAQ8VIdEjB3FWUgpUX&#10;AOt2wOoFEJlEkhpVlYKsQq4ibuL2PVa5p8oa9eUY/sSLFXADTwKW897xAmQquZM0ShErd1daDe9I&#10;3rHLtm7abNtLtvncDcy6S6o+HiDM3YgfjY5lOgHDnSpkiRwwfsy2AV0IAGMmIZ4jCpnDPwQMFQMw&#10;HsBrFVAxYHX1Xbr7KAgeeNDfrYyCeQwhO6DGVABMjbEAmBoegPEy8CFBAlyeAJH7R8q+0NF8HHdS&#10;x+m8wARI8ZjGk2P3YsiC2zZ1VD2A4frFkAUFe2XsFdvjMn+3F26iu2cBWO/rUiMPKfkINN044j4t&#10;AANIlA+Vc+WK4ELlXIX0W/B9AIfv58OnHLDoZiDAsKmAeR1MgPOUNW/VyUq1ckxQo5uZT58mryEn&#10;cBywQqJDLiOZRbb7vvAUMkrH9SbJcDLWD4B5GCHAwo0cBSP+EmC4coqPkphCno5E2vZs22Prlq+x&#10;5po6qZfgqhNc1bXWWFkpsMqtoTwGrEHwScHUrltUxoDRf+qASb0cMJWelRb4KYU4G2pz9kbPIpKi&#10;F1S8nWWjXEVmleIFEHsqAKzNB/K2iPx6+aYOmFQMJWMcYrnA4vWrFWWVVl9d78mLBHCovssxHcaC&#10;JJ3EYhVDkXL6gdqtfFe5le+UmynASgBMMVgDoBJsOmAh7c8PxQ/G8fHdKgCGqoUH6ZjYxNO5aSa3&#10;jACTea9+BFdsxGU8fc1LthsFVr3Uq06gMQ141/CjAkwNCxWJAOMOzPpJwGLIYsCkSoLF30wpiBgU&#10;zJQBvi5w4jkTvdNVJSDR+Rq26bw6Dy5ngCxMKxCrCaPqH3r2v0nNRxa7jEBHVvFRARZm7w1geF+X&#10;ygBWAM8N2GIAAQyVU11iNaCL1SsoGPBxzhigABcAs/4/AYb76Aoo6+o7aGlB0pPn0f6TgKFMYSwh&#10;kAFSsPjhS4wHMEmGcP0AjPjH2wbtotAmTgLm5m5imM6P7CDJjI7WlG7qe6x0w2ZrrW2QGyirrZNr&#10;WC3AKmTl1kRZUWWMlSXp0SYFY8RSXXWLu4nBRST+ioff6YYtFWtmpInaP9NovI9OZU90qAQwdxGJ&#10;w6Rqu/c0WE2tSEUaBRmAkarnLZBYjYDCXSQGq5AS1Qm4ZgWFrfiyEWQMj0q1MdUWJkAEAgrGY/3E&#10;WbxwYcfWHbazdIdt2bjJdpRGgOHz8qMAWKxiHBdB6u4APyi+txSMhAXTasV9YAXAPPYKUIULNxYB&#10;NuyKh4vYUNfl8ReA0QfWPfxYUDA1uthFPMgdXQoQZxMdFFxFGYAxUgO3EmOOCtSMqcyAjToxWCEx&#10;EtSK0scFqvGS4qZD1l1OznH8xElVUCM9rhIFww2cqmJ/CFdsjwGYGronOgRMrFyFRk8JYNqOOwhY&#10;BXPAcCv1/0bfDwudzdrHcQ5MULbQWX4SLuYGmQqYf44MFxGgRw88YR26BnnBFVSMOIzR7qgUiQ6B&#10;FSmZXy9KwBNoPvRJxk2TsYAkHmLAwrC5EErELqK3NfbrZo0CtZEp9Gxhm1XuKrOy0lK5fwBWZy21&#10;1RFUKFdQr8bK6gAYmUVXsJTg4q2oKBiDJnAPASw87dzKJLwCC1HqVvv96Q6pF4ChZLw/bMOYFWOk&#10;6XeV1Rl9YXSeAVlDfZun6lGxABkqRtKDCTurBZjklQCRoLAxqX8eVxHIGPZ0EjIkHcMFZGAvI+hx&#10;DTc7YDv05aWE9JP58SfdRO5GIaDtM+Z28I7nKA4jyCQtH/eBpbSckqLx/I8/Vs4F8jTvHwPWKMBw&#10;EesbdRFUPzf6hAM2NQYjVU9DCir2x4ABFZCFN1VG7qLM4XLAThpg4SqyPOmdv2q8uE86N/Mp+muD&#10;Hj7hauPumM8hf8LBoqP5j6H6420MrSJZgcvnANG41chp8ECAMlKy7gpHHW4okYL5UCtto0+Ovjtu&#10;BIXn2Vzx+B9OSMUZGhUAe/A5uaUyOsYdNL85BODClHH6DoD78IuW6ppwuEh2hEQHfWFTMomRxdfL&#10;b5DsiwDD3W/1oUpy+XAD1S5iyGK43LjxOmC4iWkHrI2ERmOLYrAyq9ix3VrqamTV1lIjd7Cq0pqq&#10;KtwArEnxmAPmxwkwhlbJRWyoVejE50uxwvSDdPsMaL1XbYrJeBWHJbttWg3jEQWXu4oCTQrmqXpe&#10;abRzJ4+jNCpo6xBgGWtoSOpO3yzlkooJMkqGSRGPVUlKA2D11uTpTTIvklVBwihjlAy3EDULU1rT&#10;M56zJkFbsrHENq3fYBvXrXMlaxCkvBiP93fxAwKZJzz0Y5GSRbVwCz2TiIqhYLp7dPpDdwIsJR9d&#10;apbyURzEXFwk9oULhKI5YIwIQMHkIjY0MBWdLoLq9ow/5S6fA6aGc1gNBcgYMkXnc8gkxoABVwAr&#10;hisGjLiM/XFan0YaKxnLwLWX0Q+RMri7xfkfDaMiHAptD7NGnXBVeuwVMVgw1sM23MOwzhtTUC9U&#10;KCQ4gmvoMZQaPyBgABarkYMDaBFklAyzotMbyOJ+NDKcY8dOKH4ML3bgOM5JYiV+QybxnwOuO8IB&#10;BYRANXH0GR+QzHwhnTnBJKAALMywS1/YfqkYN8Fovo7IHDC/SZ5cZjsdvC2NtK949JAAA64IsNAP&#10;JrjcSHTIpVRbdsCaFP/v3GlVAqy1pkpwBWuuljlcsnJAAzCmEcBFBLCkD69CwXw0vdpPspU+NwY6&#10;CDAtN0vFmDeUz1zfOGB/ytPMDhjJDuIwXEXZjh2VPoK+kcdKdHJS9QyZYlxiraj2Ui4jrmJtdZ2n&#10;PRvlxzbVAlm9lIykB0qUlg9MB1z40PAPB8CItXZtK7M1y1fa+lWrIwWTCsrNZJRzYayXglnuVPxw&#10;MVTB544VDMDkQjhg4wXAULUYsGDhIpHCLyiY4GpUYMoc++1Sufzk01MAU2MTYNgBNcLYTYxjr1jB&#10;AmARbDJcReI46rkJMNwpj7VkcfIAAFCq0NBDY0cpQ9ocuELdw08EBTsJU+gHi9dJbGCPYVH8BSye&#10;qNC5/LMcskjBBMFDgsHfaMn/p+0OmaCOFQwDMN4ig5I5qIKLQclMKEpHM+fEBYxfoO6JFZ1jTDTn&#10;ho5YJj9hyc5BS2aGLNOz19o7R238wO8F2KRlmI+DYVK4iLiKOQb24iaiUGHGKZTKp3gjjsbV95J9&#10;Yw4PaXMHjLYRwxWBBmCubtycUTCPwVIhJd/YbFU7d8mkYFMAc8ikYo0kOARYY6XWJRrukUkBWyQI&#10;DQKsQaETWcwEbUbuoc+72DYowAYcMGaF5knnhpYBey9x2KrhMG0AL0z3dzQLtm3b9/jgXmIvFIwX&#10;IjCioy6Cq05Wr2ViJjKIjQoWA2CymlA2Ezw2JfyfY3yXP6oisArvT5bCkeJfuWylrVy6wsq2lymI&#10;BDAUjBH3YbRyPFQlJDoAKzY6mhmHqLgMwNJ7Bc+Y/mGeZgYwOphxMWLIKMNMrfwgnqZvFFwM+m3R&#10;heneZ/l9z3hi4iRgmO7gWqY/zDudUS9BEysWLiUWrwOYj6D3ekG5uNvH8RZqQIP1xEHktmGFxEG0&#10;P8AhNXv8xZNw0R/mZXAZH5M9Kvgwf5E58ACYlC/ETwHueMQG/VLHtB+lAbLjMiADcE+C6PM9KSJj&#10;LOMoL7jgPPp/RwTX0MEwRTiZTlSRJAxgkcAYP/R76+o/aO3dE5YWRKmuEd24Mlaha1onFahTA6+p&#10;S+rG3Wyp9HAEmNQLwEh0yHUMgAEW8XOYFyNYgIssMIkO2oInOoAnahsxXJQxYLQdEm20v6QULADW&#10;JPXaaTW7dkbKVVkocQ8b9uyxul27raFcbqPadaIh4W5ic53iL7mITNCEi+jPpUm52l8BWK9Pytss&#10;yFJyHb+yjVEdisUKs/0KrvXjVlRausfHHOIWNjelZGnd7UVwpGKAxqiLRrmDzfUyKVZzHeolsBwu&#10;QUbwWM9EIvrHHLJYxWSCDNcRtVq/Zp0tmjvfU/4AhuuI/DNLVBiKEn7EkOiI3cRg/Jht+qcAjPiL&#10;BAfqFF6FFEZwhAsWuYgqUbWkfhTPIjYEwHhnWVoXue/g8w6YJzkEVcEiN5ERHrGCnQQsQPYKwFTG&#10;CgdgNEigCS6bzidQ4+RAwWXTMo2buKYw4p6GLAUjOwhgoUM59Iu5ammdoVSMV4xnm2L0/QGRN6k4&#10;yaF2wPhMmaD2mCmCDMBQNL5HDBnfgbq4g8zhyCDkoUOC68ALxlTinBMQUS9s74PPW27wiHV0j7tS&#10;9QwcsVzvQctoPd2tG163YqbUoDXqGlbUtlvp9hr93n0hBkPB8riJABYULOvPdA3pOjEEKgyDCoDh&#10;keAi6rxcP+KgWMEALDJ3D7EIMDLaDORNqh0DWKKhUeq10+rKdge3UGBReuxVvsfqFZ/V7NilskLg&#10;CTB5Ym26QTD6qKGmWe2zQ95XtwDj8+gm4ikNAaY25JOSKtzgpSjdaqdX7JZyrYziMBIdqBhWWrrb&#10;duwo98dUmuQekqJkUG9jvSgWXIwZBLDmhhYHrAXI6lXXVaxWViPA/r+6/jtM0uu6z0VnrnXs6yAd&#10;28d+ZNmyzyPLx7J8JB/L4ViSJVu2zCSSIAkQBJgzSBA5h8k5T3dP6pxDxc65qrqrc5ienPMMcgZI&#10;kESG1v29a39fdwPS/WM9X3V1daXe7/6ttfbaa+d0v96gPhR7wEiXAllYG4NwSalmhnQiY/t2l1ln&#10;e48fxFCktnFEH0IugEOGivElxnEYcAGZ3EMAm5T6UB5FsS9u4ZRmDj9vTP8E4q2QfZKC6R/zEcCQ&#10;89FjMr0PfUHz+iefpeeFgPFiXw00MmkcPocSAAbFugAWYi65TDJ3CeVWAtMl/W4JsAAcgAFNSIcz&#10;eIOaxHC9SnmTBjoDnPs9o6i/JWMZAPvQ3T8A+7gBWoAuGOVS3MdhfGziRL0ALI6hPFERKadDFoMW&#10;QbYcMP6Gtm6o1vln3vd4DLj4HfEhbeUuyuWblVqhWEdOPWUnz71oZy6+ZqcvvG6nL/5U9qadvvQL&#10;O3npLTtx8Ze2cOY1G526ZEX9z1gPoxYRFxHAqNKI3UJvXjt3NkA2FyZK3PswYQrkmfOaIBnkmnyB&#10;iAk4GiNegyjAXME01sgDzJDZJoMoj2pSY3JILmJBSjU2NCS3ELikXqx/9QBXxxJgCoGCgrH7Y0Ie&#10;24QAm9PEz/OimDRXEmCy5YAR07Nme2BYgPmCs65NchWjVP2KVLrDstmesGtZYLGpsijXDcBGBFhe&#10;8ReuYQzYmJQKBRsDruFhG5Xkjg4P2bjumxydkDzPCK7DwVXUh6aHAXEZbmJPZ69V7KtSPEZfRMVy&#10;1CnqtbxCP0rH+peoLw0Fi9fBSHR4GwAFl6gXMRiH/U3pPu/kOk0yRLMfgC0Wi17VPy52EU9p8hBg&#10;xRPGyZsLJ58z6hBx/zxjKIhOy2WcP/uqLZx7Te7S+w4Y4JDEQLUADaAuAJzuj4GL1SwGbDHhgKFe&#10;xEMMboFF/EJmzwHTwPWlAE92hL+jon5x02UM1zKwPn4/avf06x/YZbl3YatKBJlPGnoNQcZrAdly&#10;wNzV032smbnaMaHob9kIipKxwdLhAlJ9jvPX35Q7KM/g9NN29NQNOyEVu3jtF3bu6lt29srbdu7a&#10;u3buBl2DUcC/tHPUbF5912ZPvGzFSf1f5Eq6i0hdYgyYFIzuvw6Y/r8BsOAahp3qKNllW1AIgIIF&#10;JUGlQiIsVrMAF2n0ABjFvdQbTo1M2ESuYEMAJMDGBwFMNhAAc/Vq77Chdn4v19FdRNxKjf8cCsbY&#10;pEUGULPmRv3jOZ/MA2CnHS5Pmun9ZIvn7Fdp2SbAVuIexoAlUu2WznT5DmZ2NI8IrGKkYA6YXDmq&#10;kMcKUjHcQxIbuIbDADYU5JaZQbCN6/eTo5NSsTkBFvbcHBZc87IZQUdFR2Nts4M23J8TuACLmzi7&#10;pGA+Sy2PwUKCI15kBi5Kpeb1D2BdAgWjENjT9GQQI8AwAOMQwDGBNVqQizgqwFgDO/OiXSJrJkhY&#10;+GWr+5T+8UUBOqJ/6MyJ5/zQPZqJcvDBBakWgJ132AJMFxmQfjsomm+jlxF7LbqHGuTEWygI7hmD&#10;OsRigkC/i5MjgOYZQN0X6hGXDLBeezs0xHlVf4ebGIMmRqUuHwUM5Qk1juH1Q1ZRrxvFUCQquHrB&#10;L64iIOq1ebyfIwaguo1ryOmZFwTXLICce0GAPWXHzz4Xul09LVcSsK7jUn5oF5/TdxGVil1gc+qN&#10;D23h7JtSMUHk6XoAE1xU2HuqPiQ53EWMAKMNQFAwwUfSag5PRP9DhQ5UsXsSzAFDwYKShRpBFoIZ&#10;O5rISdOTdNN4HR/O22B7p5dDOWAkM0jL9/Up9urU79r99wWNywmJiNcpUqAuwEZZG/ZFbkAm2RYK&#10;jJnMGXfjHoMdtwJxGNUduu/fcthDHW5i7CJethVJAZZItlt7e5/194dzs0YlkaMFUawXpXLDFYwS&#10;k/yIwxXAwlik67ciswIfQL+bHGXH6JzgWrB5zSjzQDaFyzhng5opmhsEWEePDfUN6bmJ4Sa8NIUj&#10;hjybqMfzxcUuYlxB7YvM03IbWGQ+fENQXdRjw+o6p3PELgW1bCxmkgqmIoCTNosCbGQZYMfPvuIx&#10;Bn03zt5426YVhI8fuWITC1dsTK5mnmzluVd80yVlUHE6nioOj8E0CAENwHARlytYvIPYAYtcNFcL&#10;KRlq8qIGNoYruRwwMnVkE1lsFjOejieDCEzsYKbhaOjw+5f2kn5BW20e99IvSLEDWJzsiCDjPQBP&#10;FIuF146ULDLvyeiQoVhBzbjtnYZ1+9LTv7C5E9fs5PkXBdhzDhjNd67pu7tEBctTH8hCtylv56bv&#10;KCywazKSkh2/9LYVZ674gnNIclBRL8iifWEBKFSM2Atbnqqnp3xIhDDhxt5N7CY6YA5WbFRxkOA4&#10;LMDoA6NwRuNrUAo12tsf3ENS8mQNe3otJ/dwMNvuCjbaNxgBNi3AUDCN/xwTf0hwsCsDwMLujLDQ&#10;PMbSj+DCilI5iiu+wDliHocJsCYBhoolWfxNZi2T7fZeHKx7jZDUoFFNXoqm4K8osIixcAPHpFRU&#10;IJPaZJFuxAsmI8ikahMjxUU3kVot1OvwJGomwLp7ra2hyVu3DXQPWG4AF1PQ4ppSpU8spi+SWclT&#10;9ZGKeckTadIZBb5HaI5y3VP0i0fS4iJGgAW4cEEEmP6JM/Lhx+QiAtdoUTOeID15/lW7IVDYUTx3&#10;6kWb0ow6oX/ohP7hRX2Rw/K7J/QcJ6/80k4/pRmagl0NmnPMzhFg7i4ucxHDonKsIBq0uGcRWM/K&#10;9WOAu5LJSNMH9zAAxpYQXEQAo3yJ9S0yh75VRdcbr7xlz7z2nr2h+0lu0C4AyOg+9fIvSU7QOTgo&#10;F6+96KICjsdi4TUdMr2nJcCAPYZMry1jsZg1LA7zW1CsBVhnJd8LJ6/bRanZ0/rM9La/xMTzzBJc&#10;cdVKvMBOs6BTUrfJI8/ZpP5/i5lEX2yOquoFT1jzCqDFCQ5XMGJpXXkMO5VRMYfLM3rBSN0zXrw1&#10;e2ReJkWtLF3QBofdRRwRUMV+4OqzMYp7uzXByz0cEGDDHd0ax0Ohmp6stgAbY39kPmQQvQcMgEVw&#10;4TJSxUEbCpJmDtjYSTsiT+rhbsFVI7gaUS/dprIeuNqSGUumO62zc8DLooi7HDK9aBE3DvWi1ATI&#10;FHv5bECxpOAq6A3nBA7XEd0XVGzCZsfnXcUOTx6VLejnaRtQwNnW2CjAOq2/U3/XHwAbIaOoWYMq&#10;Zs8m8kXKvw4uIia/V5I8N3t5EbAZTiHUfZyCwQf3cikA8/1EMkpuIsCQ86LgKgq06dlLCsbfsBtS&#10;JU62nNaMOiqVw8b0OiN6rmFJf1H/7MPnXrUTVxVjULQLYLiLGjwkOFA14jCv4tDgjtfAUK6gVsFF&#10;Q5mWKxfGfWxgdAWL1GtRdQQZfRIdMLmAehq7Ij/zigI54GJtDFVjqwrAvfq2AHvxvbCmhmq6GgUF&#10;javg44QH7wm3EEUFrkXI9DOtBDhvDHv6lQ/shFTriBTr/NXXPfY6TQcuxWfP6PP6GWP6TmhISlEz&#10;XX4Bi+/APxOTju5jC8/sqVdsQv+bY8cVu8lFdMBochPt+wrJjpDwiNPzSw1sgstPJjHEQkG5YvcQ&#10;BQvnH0TmGURcRCmRBKI4MCTAOqzQJYg0RlGuUcVeeY3DoWwALKdwpaiJflIxG383LjexmGfCn9GE&#10;jzcVJnpUlKJfPy1VsZn3rgcwX/45YQsCbOfwueAiemW9LChYu7UlMu4m+poYsdhgwTOIHnsJMjKH&#10;E4VRt3HiL6lXUYZy5fWmh/UBsIJ+HpWriNJRBzY3Oe9wHZ6k+HLcejNpa62vF2Ad1quZY6Crz4b7&#10;hi0v15S06Jh/KGQ5AOY9FgRY6M9wQiqlLzwCjOQFVfLMJKRR2fvFbBjiL/551yMFU5CsgJQtKgSm&#10;0/rnnbn0Uzt95ec2o392Tu7gMAqHK6nnGNUXlQNIPdf0yefsyMU3vagXoM7hKgKYBhDqFda/NOAi&#10;SFAtVIO0O9UbVHEwsJfDBWyh6iMY63BP/TQcSRvvD2PQ/1Qu4huC6YLkZERxS14qe/GFX5ie3n72&#10;l/qdIAM4ALv60nuuWMBFzOWZP5mvdUVwAT0Waga5htdZVDGg4+/0PJee/rkdlmKd1Yc7deFFj7uu&#10;Pve2Pcf7k6GWNO9x1eK23jvvn88dPjv3y02Uuh0++4aN6bs9evRa5CJKxWh57QpGFUcMWMgcfgQw&#10;r9qh0++5MCaAS+PC1WsyuIsOGOuojBuFGLQDcMAQBwDTWMuR6GC9S2M039nhyQ3cQ+KvJcDYjDnj&#10;heyELYxFJvu4HItdzCPUJw5JcASZHwohuBwwTfKzArF55Jz9bdL0JDqiHc4rSHCgYK2JtKWkYjS5&#10;4ZhVzx46YIJKbl8AbKkaGcktCK68ZobhTgGmWSHni3byd4f0hkeLchOnHa7DU5pV9ByZ5iZrrqmy&#10;7giwHgHdr9ejVwLbV2I3kc69yxMd7AMjUUEG8ejCEmDjUho/AUNXukh5ql5Q+ewoF49M4sw0ad5T&#10;7iYC2Cyz4ukXbF7w5CbPWUG/nz76lGKN52TP2qT+8UWg1PNMaGAvXPypb08BMGIwVIv4iwVm1sq8&#10;BEqGYjCwSJ5gxERPcZ4XqqHBizGIAdH7WzDby+Idx7iMJEiABBCplJ+Sgowee9ZmNSEkxi5Zff60&#10;HX/qFVc2Fp5DNYf+9uWPAgY8ob4xqOcSYPw+KBkZRNzR0NEqXF/ifr2fkxdfsmOC6tzVN+zYmefs&#10;/LWfeh98V0a9DmrrkEVgfaT/yLLHkPCgMVBRrv38vOKwY1IxfddYqKoPLmBscXoeA7AQg4UGs8sB&#10;I4sIXB57RYBRUjWj2zFgVM8TwqBUwwIJ1cp3CKgOxV3ZrA1mZNzfLbdxUF6XAyYFI1yRgnkGkefU&#10;azLps/BMT0WScvxMVjNWsBGNTYogeotn7dc5StYXmwUaKpZVPJRQHNbSlvJYrKNDg97bA+RDfET8&#10;NRLUC8AmBdj4EIANOGA5zQqsNQAYhqIRn02gYsUxuYmCbIreBwVrqa60+oqD1qUP2KPgsrejT65i&#10;vw335qzg62KTxqHl+NtLCkbmhtPnT/r6V0hyXPP1CK/QKCzoy4iCUc10/k+JAdPsB2C4kiw2j08I&#10;1sOXbV4zKa7h3KmX7LQGwAXaqD3zvp3R7SNnXrZJxQjjsskTz9txxWF07cU9DG6h1Eu3mblJVNAf&#10;nrKi09fflkv0nmAMu5Y9JsI9/GUADJUI6kWPC9RLcZgGYbwlH1eR2T9UTSimEWVjcqvoNEym8pje&#10;X8v4ZcsqFn3+zXeiyo4Qg8WAMbjdHY1eLz5YgvtisGJlY1IIJhD1Ox4XFCwAdvbK63ZKbuEp+cTX&#10;qS3U88dH3qK0AMT7dbBdvZcAxoCd0zOJ0WaOPW/TctXjNm3eQUr/H+/PMQ9cACWwdDt2Ez3J4bFY&#10;aC67GIPhGkq9SNc7ZLrfEyD8Xi4iTWxYMCbtPtLTZ0MZxVmuYrJ2khrAlbGBCLB4DWyKLVj8XQH1&#10;Iv5iHOJ6AlfRPa1xKRvHHgEe74eJfWQEFaONwGkreMkUTXAEWLx1pV2xUCrTYa1taXcV0+kO62HQ&#10;Kz4aoeIduGIFoyRqOBfKTRRvETwGwDrc1x3u1AyBipG1QcVGRhR7jdv8JH0QRq25usLqDu2zTn3A&#10;rmynAOu1Pr3WoNxSZofR3Jg+GO3e2MISZiv3fyXRAOZlUrh+UrJQY0gh8YJ8YmYUEiOcC3VRgAXX&#10;ghM7lhSMVOo5m9M/lt3Mxy686SfqX3xeSiKAsAvPfmjHL/5cruELNiG4Dp97w84++4GrFul6FAy4&#10;zupxfuLI9ffs1JW37eTlX9rRCz/zFgJsvGQBG3g87gEwDXAg+7h64VqiXO4yygDW1U4gXNQIfeq1&#10;dxT/fRC2xOjxx596x4onn1XM86YDxrraC29+oBjtXXfdcC+J+2LIllzAALkDFqmXqx0xmt4T5sfT&#10;yjh77MINfTdX3lAc9pJdvPFze1bv7QWBRZu4WMV8d8AyuLyBamQxxMSU9LI/cvZ1X+D3XogOGDub&#10;BdtHAEO9LnjbB4AKSkYmUeonOL3KR4rlGyujK5A5YAz4MQ380dDMZkKQjGvsUgaFK4hqOVxZgZVO&#10;W59bRoApPgMwhURhkZkkx6SPQdpisKmY9TAEoCj3kKOPeC1e05MdUi4qhFAxFp4pBP6zlOBiwdkr&#10;OuQidmiAZ9t7XL2ALCl3sSPbZYN97F7O6wVZ2xJggmzSARPJlJ0AWC/rCbiHnQ4YBnAs7LE+NpHL&#10;2YzAmp8cl3SPWkttpdUcKLWOVEqQtVuv1BMV65ObOETXKlxSBZlIMLMTrgAVHGRyxkaPewwWALsq&#10;F/GsQwVctGTzwwL0uLDg/FHAJqRcxGGTuj3PbugzrwmKd/xMYrJdfh6YjKD9+KVf2szpV2xecJ1+&#10;6r1QySFjkAMYcPmBD7TN5vDzK+/aKQ7ku/Rzb4YDYF5Jr0HpW+hdwcKgQ73ihMiievGzA0bFPcoT&#10;gDiv4OmS/vDa6wAeAJs6+6K1DUzL9fq572ZmTesZ+YkXn307it8CZL7ADWSuYuH5AmQRYCiMwyJb&#10;BhkLy9i1F9+105dft9OXXrPrzwf1IvmB0i1BqecBZr8/Aku33V3W470Z6ksf2oWn35WCPWcjmuBo&#10;0RYakCoWw030eBnVAqgAFjC56f8Yt+Rjxzru4FJLgJCSD2AFlZkszmmcCgyNH3Z5jCmuyhG6CCzU&#10;a1jKNZBOWW8qad3JpK7pAFhPDFhoiEPBLzv2sVG5hUOa/EelYFOjCnOY+F0pATv02xwdOWYFj8Pk&#10;QSkO+3Zn3KNjEbABT24Qf7UlspaUZXW7T2QXhqRWADYGvTIgy0nVvOwk9DPIdXUKMOAKkLmKdXcr&#10;FuvV4wb0xnMCZUzxWNGS9bVWXbrbOtJJa09nvei3R4ChmANyS/P6oFR3+BYWvkgB4xXTi4ABDa0C&#10;roTFvigGC3GYvujx4CaGVG/w4XElmT0npV7sA3PAzv7UTlx53xvX+NlWAihOLZ+MG9nI3aMFACBw&#10;xUWkv4af4UzTGyC7AWQfCLJ37MTlt/Q3GuwomFxEB4wBx6CW+cIy6sVrRYBRTOxqxu0oXotV59KL&#10;79j8xdfs+belDgJp+txrtrO6y5p7x/W4D1y9AOyp196zy1KwJcCWIAOkGLLYUDJ34/TeULEYLlc/&#10;oNH9N17RZxJgVHA8IxeYs6DJMnqCJAIzdi25L4aLqg8aqXLE0pkrb+p7fsmmpVSDGoB9g1OuYAAW&#10;96wP1RwoVdznMJQjuXHbYaOY+2xQKqByuDQBCyp2H7tyyWg/MUmSgvS81Gukd9Bjr6BeWbmKaesX&#10;YD3JhEyAuYKxCE0BMIAxxgNgpOtHB0flmQ1aob8gaGf0O16PhewIMAmA9+bQZyuwFUpj8bA8rvt7&#10;zggwqRiA0dKto2PQ2jsGLJPtsWSqQwqWtUym07rlOg5rFiCDODk27Wtb1HdN8XMEGYt2edYUfM9N&#10;hxvuItAVeroF4YDcymG5iSQ8itbe0mTVJQJMs0hWcV+H3EQKf3s6+qVi+kLkJlI9wsIzfi7tuPzE&#10;C12LI8f1RV8RXKHQNz5HF7hQMTI6bOXGnfRkh0N2yWsRKY9CvWbY1nLsGbksP1Ns9YF3h3IgHDBA&#10;UnyFUsm4DwiIjag/PPeCwFI8wZVeHN6i7akA2elr79tJQYYieos2PRfuH4D5Zk4NQq87jNQrVrD4&#10;Nm7jjTc0kAVAbAz0wpFnbPLcS3b02ut2KDkpuA7LNf3FYrkTwDDYfe1r0WUTYLJnYyUTBMsBc8iI&#10;ySLAUBwHLfpbjEY4567/3E/aJHMYABOsuLoRTB63+X26zd/rcddf/MDOXxVYp1+wGcE0LlUamThl&#10;A7lZ6+kbs8OHL3ocFrr4hiajAbC4FRtwhWoJrnE7CO73hIYUhB3ybIpErVgUDoc7zmlSplBhzscr&#10;WcF8V6/XGnpSI5OyPoGFevW4CTbFYNQhssg8rvHM0tKUN8WZtCJ7IDUe8z3DgnXMJqlJXGxACuhh&#10;/c3T9oq/AKwgwNjBv2P4tOCinXYEGfvB2jXAUbG0wKI2MS0Fc8AUhxUlt1MsHI/Py+bk8k1FkJFN&#10;FOGk6WPA8HOZMQBMKsaWbLZozxRHJOsjPntUley19lTCsnJF2/V6HXrdXtbfpGBD/TkvLg69FzVT&#10;aZZAwUhgkEV0BRNgVHF44kJuYQCMOIxZTB8e1dM/xNu5yY8nTT81LdPfzPIPVfx15NzP7fhVAaY4&#10;CgUDCAY/yYdgqEpQFhIMrIGdlXqFg/nkvpFVpP+hVAzIULFTV6WIej7Ujud6isGqwfgssRfq5e5h&#10;AOqjFuIyXDYWoalb9IQIf6u/O/30z23mzMs2ffolL+pFMQCQBIY/BiAEl1fSR3EYgC0qGUojEGK4&#10;PAFCPKbXc3fPQdMVczULf4sq3nj5A09sEJvFfxe7g3H20ZULuF7Q57/yM8H1nM0KLhbtxxQ/FzQo&#10;ewfHLJXt1//hlACLCgHcw6DlXihBintsMEGy9kRWGNACYCiY3EGBRRJjCphYFCajVwAK9hXi2oVz&#10;EEYEDaHKsMbicHvGehOt1i1zwBR/9WQy1k9sphityCIzdYij43qeCQFVdLDyPYq7SMkLMBRskqwi&#10;kGm8ARoe0yJgmuApmaLJbcPIGftbfrSRjEPS29v7Xb2o5MhkuhwuFMzbtLEQnJOLKKhmJ+a9D9wc&#10;dYYKBoFsfEi/l5tI9nBAcGHsHh3u6pCyMTv0uopNFnJSv4INdmatZn+ZpVubLS2ZzgrmDr1uZ7vc&#10;REE+0KsP5oDpy8IFIA6T7MYBJQo2j9vna2DcF44lGqWPuACj0w+P9Qp7/mny4wNgF23aAVMMd/JF&#10;Wzj/lh2/RhmU3EIBAVSebMA0UAGM+6jQCGteZmc4gA7APNERIItdxTMcJSslI/GBCgKmH4sEALLF&#10;WOuvwBUAux6pV1zp4QoWuV/sGPZFYJln/SL3DCAAiAqQeLMlkMXZPRIMvnDtEOm5BMNywJarWDCe&#10;M7rqvXtNooyqjhimRYt+5v0B4A1ireu/tONnX7bDJ5622SNXbXL+khUFy2Bh1rJSg/qGpP4/R+Qa&#10;Cq7DoUqDeBmwiLPD+hbFu7EtQYaaUdXuoQPGBCywlluALLRpd/dQY3Iwm9Gk3mqdbc3WlWixPrmI&#10;fVnFYu5pdUXxV07jkxhrQs8zJlHAvYzgYgsXiTd/jWnFdqTx9doac+xRixebASzviY4T1j92zn6T&#10;/WANZ2wlyY72KP5KyT0ELlQsm+1ywAb7hoxSqQm9+Mz4rAM2LyWb1+0Z3YerSLo+54BlrVczAx8A&#10;NxHACj3MEFKx4UEBOayZpduqSvdYsqne0gmpmNzErKDuyAY30ZcHKC5mZiJwlRTzxXubLMVgVHKE&#10;KvozUjC2kqNeAa4lN/Gk1yfSl55EyBSx19QFAXbJ5uavCrCXbeGiYiaAECRxxs9Ll3TFNWSNC/BI&#10;cHA7APaB3MmgUBiQ0QsRN5NzwwAMBUMReb4YMD9UQj8vh2qx6sFtSb2WK5hDIchwBYm3qNxgYAeX&#10;MPT4iOMuHgtobNoErrCmFilZBKNn+j4GCj97TLWoYkuA4TKyJkbm8K8AFv89nw+lf1bqdfUXXoJ2&#10;/OyLduzMiwJN7q0gG9JAzAiwyuomGx6aFmChJwfqhTrFhzagXvGiLhaKu8P/0Vuga/CGbU1Uasg9&#10;pEg8DxSRigmuCRQoP2qFvgFfYO7FU2pusGxToyBrlVuYcW/Ll5NQL2oQh/O+KD05AkyjEoQRdxEp&#10;+PWu1GzVUtgCcMRlxSGK3oFsCTBS9QDGgvP45Fn7fxMCKzr9ckWIvSj4TQuydk/TZzLtUpVuG9Ab&#10;8N4ZChyJweYof8J0OwA2EtzEXsEo5eqV/FKt0S/YSHzkuxVE9vVI6fr1IRSzDfRa3YFSzyam2los&#10;I1+YhEqH3kOP3EQAGx4g0UEvBH2Zgoh0Pa4ga17e5Mar6Im/ltxDFGyU9bAIsLhGcVKPo38CSQ53&#10;EQ9fs4VTr9iRS+8JMKkPzUIFRIAmgEQLtrDmhboBWlAt0vWh3o4khn6n+7zT7zPheFkO40PRAC92&#10;EYErXudyt/OvwEWshnoFwBwuGdk+oCF+Yg/ZG1R1vB+KfWkuExINwBXgCOl3gNLzCTKAZgHYY7EI&#10;MHf/HDJUcRkk+rs4bb9o/nchtnqRWGv54wWVG6+p36NyV5/X5HPjHbtwg5M437VrchcvP/eenbpM&#10;tczzNlw8aU2JXuvuHXcXkWIA3HfK28I2kCUX8SPAuUUV7AoTwsZcIItdRClLnsr5ABfn0LGjY4Q2&#10;7RqHWU3kqdoayzY2WrfCkzjL7ZluqRcVSQCGi8iO5jHWfWUOGJVFFD9QcDEkVZPSjQzkBJl+Pzyu&#10;154X8HIVNQ4dME3wIxIC3vetHVKwGsFVdyZSMC+XYqE5ZUmBliYB0R5nEtmtTMcduYm4h+OCa2zK&#10;pvVhULCJQamcAMsJqH4kWQElNhDFYiO93VKxkFEcH+yzxvL9gqzE0pLtDH3qicMcMLmI3fKdBdiI&#10;Zg+6B3sRp9zEkCmUmgkSAAOckOAArnkbyc87aIDoxxUBmWI0b681cdrXv2LAjpx+1RYuveMu4inA&#10;wM17Tm5ebGQKibEECuVQKBmQnXv+w0U4uALYeT02PvkSWw4Y+8xQMU/Nf0zBliyk5perF1dgAQbc&#10;RDKFr1O18aFU7B0GeQAKAPjbeM0rwKL7BBJK5hUWUjGHxS0ACGyuSEAdu4z62WOp2IBMBkDxInT8&#10;OH7msYAHgKy/PUWSRt8Re8pQVFxZqlIoAj59/X2bO/2GDY1fsL7cUTvsNaJhKxFbjnATw+mkYV/Y&#10;cthY12S9EyPR5YB5giNyEdmJ4SoWG2V9AkLgdDQ3WWvlIUvWVltHa4tP/mGdloqjbk3+vV7pQcU9&#10;gNGjHsg46hioUCxAGx3UeGRNWLHayIBCIv08NswOEA6F0Hgrkqo/6m4igDEpPNp7wVZU4yYKsi4N&#10;7LQAa2lptVZZW1vCUhwxlOnwhqH0lPcWbcUJmx2bdZshmyhJnWJdbGhIsZYepzePm9gnyHoFGLDl&#10;FIsVeojFuqRekmRZqq7aDu3cYmlJN25iu16no73Hujv6IsDCgnNohgNgx90NBLDpaZrcsE0ltM1a&#10;AowCzFAyBVSxinGlPIrD9gJg1+3ImdekYHIRr/+lnZSKAZnb0wLumQ8dMgcsUjBPgMgNuqg449xz&#10;7wsKXMqgYt4+O3YRI8CovAhxVZQ5dLj+KmDEeK5eAoa9YjFkqNfiOpXs5bf/MgIstMpGcbjf+8RL&#10;SRYHf2TAFxcPh8THcsgi1dPvY3BC8iP6W93ncRmmx4RUvF4jhhjV0utiMWjhOfWedeVnh19Xb02n&#10;74iC32OX37WpEy9bflL/A7K7gowqjXB4IpCxBhZfQ1IjtEnHpGrLARvVwI7dQ0zKNUGveb8WdV/B&#10;q4layg9Z84EyB6wz0Sqvqj1ku+U6YpT3jZKiH8rpb0KHNPY6ejMn1mMpQCerDVwOFuqV12M0Nmkl&#10;IG9pSl7V5NhJKxZI1S94ZT1Jtv1D52wl21ZIduCWdWS6rbW5zZrqG3RtsURbm6BLS1V6vOKdFm1T&#10;gmqWOGwsJDmmcRGp7hjO+aJzQTEXZSh97cRhaRsQYEMdWc0UHXITOxyyQk+Hgs4WO7htvTVXH7C0&#10;ZLtd7mh7FPP1yU0c9gVnKjootiTRccxdwKLgmZKrR3W8g6MP4+6h1CsARpIjAMZ6mFfa6zo+Lhdx&#10;8rzvA5vloLfzb/hRRA5UbEASKRhwnXP1iuIzYhkNJmoOL71ID/r3PBUPJN4+W3EX7uEiYPq7OGny&#10;14EVG5nDRfUCMIdMg1YDOVaSZ36G+/ihqxeA0ewGIAKAPCZAEUAJsHAbCBn0KFicwncF033BPg5Z&#10;sBiyGDDUjkzl8hgM4HApeRy3A3DBZQxrbAFw3FRcbyago5rQpk+9ZqOzV73Y2s8UALAYMq/aiCEL&#10;aXncROCikNtPKxVgXgNIoa3Ua5z1UhmZvxgy3EN2e5DMqN67y5oOllqqoda6U0mf8InBQhgTqjjY&#10;J+aAoWD6W99MPCyTqhVxB0nyCa4RgVWUm0gs5v3r3VVlsZkE3CkpWDjckbUwNl+2F8/bPyBNT2U9&#10;vTH6uoekJllrrKmzxupaa2tqtqTUpRPaqZCXbLJTGRdxbmxeKgZkMwo2aaSvNzekN9ErGN1NJFMj&#10;F1GgDXW2azahHAUlIyZTnJZptQNb1lrl3m1yEdssm8p4HEYmsbcj1CWych5S9SHR4QCNHvP1LCCj&#10;ip54i1MIlxSMQ/8EGCVRfHBXMCkdMZgAmwAwKRjBuCuQYqkLAsVLoFhEFlRYcA0FjysXcGkQMXA0&#10;iHB7aHl9mt28z8ll5HG4iorlONrIkxwRYAGipdjro8YA/NAHZQzYi5huL6kXA/VDDeQPvOYQFcNd&#10;ZJD77wV8sAgy4FoGGI+J4XIl47OIVH7+6yDDYkA9Josgc3cw+t0iwPobBwyo/Crj74BLzwtcnoXV&#10;d+yL95rQZs/+zIqHb9iU4uh5xWBzuIiRLQLmaXuqOc4F99AVjGafYakGj4Y1L68XZL1UqoOR/XNA&#10;FE+xPpupr7HyHZus+dA+S9fXC7CEwGKRORktMuMu4llFgAkq30ysvx+TUtEnERt1YzwCnpQrL7hI&#10;1fsaLQXH7FM77QqW52BHEh0KUfLUJHJWM4fzjXKy5eCoZ/HamlqtobLKmmqqdbvJMnpT/d09UpS8&#10;x2AkOObpGgVkuj0zxqq3Xtizif2+DXsAwDIJAZbSh8gKvC4Zvm/WBrMJ60o0Wk3JNivbusayyRCH&#10;ZdOoWLf1yl0dEmD0pKPgMj6HDIBQJ3ohABm7SYuKy1C2EQHmCqefSYQE95DkRgzYWRsHsCkU7Iad&#10;v/FL76FO56il5qIBBKDy0ijdZoDQvi1uP03CwCvI9TvS9Wwm5HjZ009RERLgoowKaH1wRfbXAUYM&#10;xxaVGIpYwRikfjRrNMCJmRjsnkWU+fpYBA/Au4um2yghYMageOKC59F7Bq7YAlwxbEtq5hDpMy79&#10;Pc8LvKjV0v2xymG8D9xBX2jm8R538f2EYud4K4tPZpqEOOJpTvHv1NwVVzAAiyELgAVzwEjfTyv2&#10;iuBCyUjde5GtYjAvhxJgZP087ordO8VeLAu1Vu638m3rHDASHd2pNusRZJRI9Wi89aczXuLH4wNg&#10;EgmHK4DFQjXttNl6NarfF4eBWB6V4Aq1iOxF0wSgsbUI2NC84rAAGJnPT2SkXrUCjK36VLEzsDvT&#10;HdYiN7FOwWFjdaWl21rltnVawbefsImSNP0RgSbT4HfIxlmEC2tiVG8MKP7qTbdKjhMCLCP3sNOK&#10;cg9zXe0Cr8Xam6utcd8OK9n4gCVbqi2lD58m5pOKdUnFBnv0PGRxfC0sAFbgpMFFwM4uAZYXYJxE&#10;SKpes8cSYPQQJ5V/OgA2cc4hC4C9FQaPBgXq5I1GNUC9TZsGiMMmi/slhoxeGKj03AiDhwyiYjgB&#10;duTSL+zwhTf99EtXNs3Ynt5fBCx2E3VbYIWdz+HQh0XVkXJxXVQvlMkHePiZOIx0PQDisi2qhq6u&#10;NgIR85iJ94zqOmQBUt67r4/pPQS4YuBiyILbx3M6QDGgPLeM5+K1Qy1j+F2onA+G+0z2Mnw+vh9u&#10;hyUDPgvrcZf0vRy//JZNScXm56/6emYATFABl1d0LNUjLgeMrSABMLamaExobHBoniclPDHBupWg&#10;8B0e3VZXuk2ArbZWAdahWL9HnhIp+1AmJcAyCl0ArH/QJmIFo30FitUvqDCHTLBJvcZz8tS8FpFS&#10;KQGkiZv3hjGZc7BIbnAulEyN0UntlH0nKxexSpBxWp+fJiFXka0j6bak4KqyekHWKv+1M5NWHDag&#10;WYN6QgFGGwCH7KgsQEZ8FqvYoFzD7mSrrM0GO9JyEdvl63bqA8k9TDVbuna/NZVttJJVd1lzreKw&#10;VIu7o5kUi869UswhzQYxYGwZALDZ4CICjr5w4i/83hEUzAFbWASMbSkh/gKuMw7Y2HgAbE6AnRNg&#10;7F8KVRZLBmjXBZkvNsv4ORyNqsGonzlc/PoyUMgiolqc3zwvwKYoIH7qvZAcwTUCxBgwhwpVDOpF&#10;coMBiyLFkLl6ARRwyXwQ6z2QzAiPDY8JSQfdBgbd9piIvxFIgBMnJhw0PQYgfTH645CR/XPIYjXT&#10;a+s5UCVeB3BcRXlPvAY/6zZK7t+HG0sCZEnZgoMFBcNYnghw8h2Gz3/q2vs2tfCszUrF5mLAFIdR&#10;Mc9WFVcwQeYKNnPWCwbCmVyn/EoM5gpWmJLLNuLqghsXWliE9hXDivsrdqy12l3rLVVTbl1tTdar&#10;sQhc3Yk269NkPqC4n3WwManUBFnEjwAWIEPFisRiw1JJdw3jWsQlwGjn5jGYwBoemnXA6PZLydSq&#10;PqlXtYwFW5SiqCAx15+z7izb+pvkKlZYQ1W5btcrNpIKaaagmmM+amQzL8AcNEE3MyYVQ6r1BnET&#10;+9KK3xItEWSZEH8JsJ5kkyUqdlv97sds/xPfsabKnZZKNlpSSplKUMXfrXiQ/vealViZd8AWLDc8&#10;baMCyFVJXzTqNSKoOI4oBoyYzAFzuMgyxpssz1hRPvHYBIA9JQV72/cp+dGx/PMjwPxkFWZiBiOK&#10;oMHJwGBwBrhQsACIu4CCxo+VfeoDO3r5lzZL8iQCjBiOFL+rmAZxrGIAxqEPDNrlcGGLSsSA1sD2&#10;Migf4AE2h0XmYEXmIOl37iryd0CmgQ9kyxMTnllcBhmfhdtAdUOQAMxi5YeeI1amGDD/W74HPc4X&#10;zTH/TIIqAgwDNp4rfs+x8uGS446zA2H6yAs2MwtcAbCQ5Ijhil1E2qNRJMAADkmr5TGYd33S4PcY&#10;CRBouOSbgAe85vDQtjXWIBXL1FdaT0KARaVS3ZrIewUYi9CFntBpytfBHDCSdcE99F71ZAw10Y/n&#10;qBKZ88RGDBjJjRlUVUbMHwCb8cNFigKM/Wrlw6ftb9SeFmD6I1RsvDirWKtoA10D1p7KWEtdnQCr&#10;sMaqSku1tMiFHPA4bH7yiB2m36GeZH5CcijggopN6I0qfuphD07aS1M6Es3yf1tdyYYVg3W1NlnL&#10;/m1WteUu2//Q7Va3d5XAqrdES7MlW1N63S5fD/NUfZ61MPblzNvQ4IQrlBf46ssGqILAyst15OoZ&#10;RACTGxmrWAxYsSgfeexMAOzI01KwtwVJVG3BwNQAcMAYhBoYvjuXgaUBwmwdBuQSYF4Njxuk26x5&#10;nVH8deLae+4insJFJOkRQUZMt9xN5O8YiAw4H/wOV4DG4VoG2KIxWHUFEgZtDE0AbAkyB1SPRY0Y&#10;5Py8+FhZDBkK5komcxi4L7q9CBmm50KB/DuQ2nmsyufgu9NnwV1evt7Gc8dw4krSvZhWcVyf1xU3&#10;nGTQzPFXbEqAzc5elF3wdU0WnOM47PBcSNOTOQxxNG0BjguwUMnBud+jGvickRAURiDE8ZMA61DM&#10;Vb5tvdzDvR6OdLc1atw1W2dri9RMrqJcxCGq6L1MCgWTi4h6CayxgQiyQV2HWBsjO0kIxNqbACvG&#10;xb5U05Pk0AQQATY0OO2ZRLLd9KvvGDlj/wcLzRN680BG5QStrIf7865iqdY2uYrVchWr/MCGrmy7&#10;PhS9NmbcTaTfIaDN0/dwYiEkPGij3d9nuc6s4rCEA9Yp1epWTDbQntSHbbLmAzusfPX3rfTOT9qB&#10;tT8RvDXWVl8vpWzxzr/dHfRM1MwkaR4flespyIYHNWOxzqWZg/iL24CVk+tYIIOoD+hVHKPsMgWw&#10;ABmNbkaLgmwZYGefetszfaTgfcu/BoQfW6SrV1+gbNHAYuAA1+KAlPkMjhLJSEP7KZeamY+yL+zp&#10;DxezkQAW9+9YUrAPvfDXByADnwGoK+AsAoZ9BDDA4b7wOP7mI9k87gdAHut/HyDxXvf6OwdMfxMg&#10;CyDEnyVWND7nkoW/9wxk9H14izk+hz4PV1dA/R4QgdrjQt6PPpdPGsSLJG1kz+s2gPE9k1Fk0XlK&#10;igVg7HSgMJuYi/S8wyX1Cu5hlDmMAPPqdbmHbNkHMDLbpOZDmr4oIDS59/ZZUuFNze5tlqreJ7Bq&#10;rLu1weOwLKf6tLZaX0qTPR4ZKXoHbNgmpFbjKBaQxeoVu4aolybwKQE27ZChYkDG2Xe4rRqPeSnY&#10;4IxnEv38AwE2ojH3b+ojBePNY+PFea9mH+iWiiVRsUapWLU11dT60a9DPQOaQcZsed9DWrPhJoZW&#10;xQW9OXY6U2iZElwteh4ga7GedJtmkAbNLLvdPdz0rT+2bXfdZgnFYa0Cua2+UVAnFfN12mAvJVqS&#10;7ZFxgTOpNz8WYix9qBiwPIANA1hwEb26GQWLVIykCP0QadUGZGMT+sc5YO94IoIYiVkZyFAyBlNw&#10;kWQaNGGQLg1ABhP3oXDxAvKSipHwCJUhVOjHC9WUXJHwADCMPV/LDxGPAQvuHYBEQAF4BFZ8BR5S&#10;48BFwgNDxZbWrZYAo46Q98zk4JAx6Bch4zMuQcZ1uQpxJTnBNdwXPneYWJYey/fEc4XPEaDypQaM&#10;jCeL4ouQ6X3pcQA6f+5Nm3QF4/TRUAaFYvlJOl7Jof/TsjWwSQ3WABj/28OekONg/TEWl0enNeBR&#10;GFq05Txx0bC/1BrLdlqm7qDgqrHOljrL1ssaGl3FAIwNmMW+gQCXLHT9zUkcIhXztDyL1tQ5ApgU&#10;LIJsSuMQwNx1Jd7XGBvJLXgMlh8+rLF4VBN6ULg/p31A/OZ9hpCPS+OZnFSsp73Hkiw+C66m6lpL&#10;NDX7IeaUkrC1ekZuITEZsHmSg0XnnN4srbT7emy4k9pEqZjg6pSb2JXSta3ekpUldnDt9+2xr/x7&#10;e+jWP7Xmg9stUVNlrTV1lmhusYzA7u3q9XPIvFW3vryhgVG5gSiYVGn0mI0UllxE0vSLZVL64EG9&#10;AmC00xqJ+iGOTeif54C960W+fs6yu2waUAysaCAxcBykxQEWDXIGsSzEJCEZElprCzBfbI6MjZjU&#10;KL4AaPq9BpW7iQxM/W3coyM2j3UiMHhtT3JErxNeN7w2UKBAAObdeWWkzbnPH8PfyVCz+Ll4/w6Z&#10;fu8gRMbtAFmoW8R8MtHjsZDA4PPzHBFg+hn3lt8HV/BjYEVQub2nzwhgEWSoGCfXkLI/fOGXAuyK&#10;4rBzUjCq5YNiLQImA7pFwKRgeFlBweSp0KSWNVLf/0W1j8IIwQYgtAOoL9llbQd3W7sA62yqkstY&#10;7eti2YZ6wdbijyl0dnmHX9bMgMsBi+KvEHvhHrL8BGA8P5BRZAxkAsxVLFRxjMtrigHLsRYmb4qK&#10;jvmpk/atFC4iMdiiEcdIxYaK3u2JPVuoGK4i6fvOdMYKehPeg36ck1QI/ihbGfUPuHiwWR+1Xp2+&#10;2NxDwkOAdaakZABWU2rV2+62+770+3brf/ondmjDvfoCBJikvVWvkUokrUs+Mm4ildHMVIP9VNjL&#10;PRA0fAB8XeDyGMwB0xdP4aUrWIArBswh476Js7Zw9Bk7e+NdL/JlfxdFvL5OpcHFgFoOmLtIujpY&#10;zPoayMRpcVUHQJLWj91EahJP3YhVTNA9j7sYCohxExmcuEnLAYvjovi1eG2emwG8HDCg4TYwMaiB&#10;yyFjcOt5YgiDRbdjyByg2F0Mj/f4Ta/NfXHiAkOd4mt8P33qATUGLwbdFZHXd6h0+z0suh2Btugi&#10;SsEADG/hyOW3bWIm9Kt0BRNcMWAcAsFtFpkDYLiIhDCKv+Mx6lUUGuS63ztKscmSdTC5dh1NDdZQ&#10;usNSFYq/6g9aR2OltTdUWqZBkCk2Q8EGMgKsq8sVbHxwcBEuMopUb4wNkvBgXYyFZZJ3EWCyAFgc&#10;iwXAxkY04ecOy8tSKEMmMR9Kpgid7us4ZSvo7xa7iQ7YGOVH0boYLd0UGzVV1Vizu4ltul++q5Rl&#10;ml3OEWAs9uEDU1k/xvm3vT2eTRxkC0tasVdK7iGuogBL1e6Tj/yAPXjrH9nv/f0V9p2b/odmlipr&#10;k4q1ScoTmmXo1xF6gozIJRjT7UK02BzUi4zN8NCUYrBp/UyVB2VScnEj9SL+8n70AIlplokBO/fU&#10;e644lEXFa1bBfdMg9wEeBpG7ZaiLBiVQYIsZRw1iL+TV7I4KxjWJp65/4JChYqdpjKPnPw9geoyv&#10;q+lvF3t0RAN8USllnqSIwIghc4WLVc6VSMqlQRsDhqItqhhgoWS6upJxW88VKxnP50qm1w6g6W/1&#10;3EAOTEw0QakCTIuQoWIy3ORFuPT6Qa10+32Zw7VkS+5hMM5fI0t78tp7Njl3XYBx1lbY7xUr1+G5&#10;oGZsVYnVy/eB+fgMriK3SXhQm+g7iyUILDhzkHmy6pC17NthGXlJ2dr9UrFyuYoVltYEnm2u831h&#10;g1Kwke5uKRhrYLGLqLHrCib18mLeoic4gGuS/V9c2XApVxHAfGezxhXvbYxKeikX4zFkEg9rvB3x&#10;8GlX/0kBphnBZwiPw4hjQrIjP1AwGtKkWhLWwsmUUrFEM26iAsSosmNGLuKUXMUJ+cG0Hva1hAGB&#10;QXV9BwvLqQAXCpZsso7WOinYPqsredzW/uDT9jv/+P9rv/XPf91aKncpFpOC1dX4a2RSKeuTm1iQ&#10;XHtms5cKe9bCUK85GxyYkI3ZMI0g9eG9GBgFi+DiSjZnCbCgYIc9i/hucOmovhAYQcUiwBiQGkAc&#10;XucVHH+NAUg4yzm4Tbh/YTsLCvaBnWB3843w/IuA6TEMrhhQh1UAeKJBz+GAuSsaqadbgAYQgcyh&#10;18+4ZrwPIIsBY8B/BLIIsMX0vZ4XBULJvJWcng8F81S+jEykv59loIXUu676O9xHV1g9F6/jpV0C&#10;6yWBhQXAZA7cMsAW4QoKRqzLssbE3NNyD88bfVVoe77cRQxFvlTisJ4Ze1Yam/qfxrc9i+cKpvvl&#10;KlLVwU765n0aRwcVf1XttWz1fsvUHLR0TbmlBFimsc4z27Rso7vvuACjOAK4PEUPZCQ7XL1C/DVJ&#10;64qROQEWQxayid7oVHBNalIfk0dVcMCY9FEw4rCwTlw7cAIXEQULgIUPgJ87YyNDo1HKPmuJ+kZB&#10;ViMXTrNAKml5yStuIoBNT0g2xw97wEnJP2th3qtDCkYM1ploto5Eo0yBZku1u4j1pattz+PfsJv+&#10;2+/YP/wbf8OeuOubgq/aWmsFcVOTpdoS1pXtcjeRReeB3rwVchyrxJrYjA30j1l/Pwe1T1g+Py3w&#10;AmCcNkgSxCs9AIx4DdVDwcbP2GEU7IYUDLV5+kO5cQJAEMSbLkOTmggmDQiuPtNrEHPbaxKBQ4MM&#10;GAAMOH3RWW4n2cTjVymhkorpNQJgIf5y1w/3Us+ByxkP5jiJwgCOYYt/jlPeJEYWVRXIZP7eHK4Y&#10;Mg3mCDIgjCHyhegIICCL4yh+XoSMx8r4G14ndgfdeH/R+wdOT/8DUgSVA+buIRbgigFbUi+9HxlK&#10;TFnZxPyzvjNi8XQchww1C2VRkzT7jNTKvSr9D4mv2cW+OF59zOr26IwUp2DtjQ3WtHeLpQ7ttHTl&#10;HstUl1m66oCsXApW7RsvWWimIJ3e9B57LUtweOzlgLH2hXtI0o7YC8BwQz+argeuJcDmLCfAcgAm&#10;d5HSqWk9pnX42EcVLHwoVExxTW7cmy1yUEO6tc1a5SK2yI1LNzdaP0FiviCwFIcBmIxzmNmYSYce&#10;aryorh9sT0vBWqw9UW/trXIxGyssWb3XGgXYvnXfsYe//qf2m3/vf7M//8P/qBnmoLUJsNZaqVxL&#10;q5/jzPYVGuH09dBpeEpxmGYKXYFroJ9D2gFsRjNGDBiN+I97Focri9MxYMWx097w5rzXDkabJIHA&#10;kx2ChUHEINNAiAfu8xiDxG8DF4BEoKAKgoBZPgaM5zx29QNB9oG7iTw3C864kiieqwtwaqC6OqCc&#10;MgZ0nNHz2zKeH6BROwfElSiAEYPmSqb3FptnJfX8qJ5n+PR3AZwAXaxkQEZpE8/zV9RMtz3m0wTg&#10;saHee1BG3h8lXnqsKxgWARZBFavYX3UP9fqYnpsSs4nDz0m5LmrcBMBY8/K0fKRcZA59LPp4jEGL&#10;TB6WV9UXD3u+gG0rVF60le+31pLNljqw3VLluy1dUSLQ9lmq+pBvkcpq3NKTgyakoywya4wuZhAV&#10;fwEZDUhRQ+DyXdIefwULgMlNXAQMuDXmSLjJq1oOGGl7ftcv0ARYrGBkaqJsjavYlBUkl4Pd/Z7c&#10;SGiGALC22hprTyRcxWglMDUhv1SAhY4+NA2hZIrtK92+XYXC304pWHtLrYJNybUAaypbY+Ubf2Ab&#10;v/0/7f/6jb9jv/tb/8Ia9m0TXFXWoudHxWgn4P0S+3PW0zUs5dL7kZs4PDQpwEbdhobGFwHDfQQy&#10;B0vmYEVWQMnkOs4doZLjPTv3LNXvIePHP9xT9hroKBgwAZcvkH5sgHj8BSAabMRJMWDshmbTJoAd&#10;vfK+Hb38nic7yCbG8Ze7WMRWGuS4aigfa2NYWLQNasHAB7CgXgCm19Vtj8kY6Pp7h0y3PZP310Gm&#10;9+mARZABEeoWQ8bzx5Dhiroi8lxApufjdePFa94Hf0sb8PC+9Bh9JwC26B7GgEX2/xcwvS8aB00c&#10;ec4VjDKjGCz2UbGw7BbDhf21gLHgHM5SZr1qSGFL076dlijbbOn9W13FUgd361pqqUqpmFzEdgBL&#10;JkOKvjcA5iqG6TZJEtzDCd/vJbg8RY9rGCmYgwZgEhQH7Ijeg8KpqJoINxHAvKo+Bz/schZg7Bbm&#10;jfOhCB4xh4zgUcDQcbevo9syra0OV6sgSzXqzWY1EyjmmqQBjuIw0qUoWFGAjQo+P0Gws92r67uT&#10;LR5/ZRorJdkl1lq21io3/ti2fO/P7d/+i1+1f/V//lOr2LFGAJc7YG2COdWWtO6OHq9NDIBxMPuM&#10;DQ2MLwE2OOb3hVrEJcAcshgwqZcDVjwRtqtcf1fxUqRgTzOjspalWEogkEYHrI8AtgwuB0wDjFgk&#10;rIcBWFh0JtGxBNj7HoctB4xFbCBjSYC4zVP3+h1GZURcYeGZOt6HXssB0+AGqOA26r3ECuaghQH/&#10;cSXD4r8N6oUKhsdy29VXzxcDjVJRzwiMy6vqPZmh53r6jbDYHsdgMWCL9tfARfzFdxjDxcQFYCw2&#10;x4BR0gZYsfmaV2wajw5aBJa7iYgBcCkkKOYmzbfvDxasUx5PE+q1Xy7i/m2y7ZY8sMOSB/dYsmqf&#10;pRuqNP6arT+d9o3BY5yfAFRAFoOmOAz3kHPC4r1m465kjGtcxHkHjIY3nuiQAdgYW6YEWSEnwAYV&#10;h8lGqOjwMSnAivojMol8GPpfBMj4cHyYOWN38VDPoHVlspZqbnbI2mpr5fK12XB3r16YzZgKCAVa&#10;AGzECr2DRkssAs+BbNp6Um3W2dagWUQuZs0+a9233qo23mnb7vik/dv/81ftP/zB/2UVu9ZbU9V+&#10;a5Oct9bXejYRN7G7s9+6u4akXBOuYiQ3+vtGbGBgVLdHI9eR/WBLKkZGkRgsKFjIIo6MnLCZuWt2&#10;9to7ds5dRDr0BtcuhozBzSBwFWCQypYD5uVUGtShZjGKwSLASHT45kIBdkSAnVAcRjKFmsWrApHH&#10;o3jEY0AXG9X5sYpRIeHJDQ1i3ocnQ/SaqFdc5+cLya5gwYDlr3MXsQBncAUdSBmQcOV13CWNDMh4&#10;HdQuVkXg4vGcEoP6UviMopJgcQVzwARcDNnH4PLvT4+PXVYsBozjp7yI1+GiURGuYXAPPwIXSuEu&#10;IeNR8ZgUhGOuRobGLNen2LwvZ4nKCmsuWS+otsi2ygSYIEsckKoBWGO1xl9IcIxQRS8Fc7jcPeSK&#10;elGTyPoXFRwAFtoReCepPAqGkgXAWHTGxtkmBWBedE6qfkoe17jUbNbv58yEFXm5WWy9D4CR/oxV&#10;jA+oDzQyY4UBDejOXmtPJC3Z0GBtNTV+pTvqCBXJI2MCTLTLZfS2Wf1SnK5eAdbhzUeoru9MULJS&#10;bSkHbIPVbL7Ldt79Wfvd3/w1+8Qn/8hq9m21xooya5OcJ+pxExt9Gwt9E7sE2OBg0SEblGoRfw30&#10;y30VYFR5FJjNcBX1BQBZMCruj3omESsIsOmZK3b2ylsOmGf6ngIKmUDAVURNcBNJcARXi5lXA5KB&#10;7oAFuFjPieHCyBJ6RYeexxXsiuKwawEw4jtUzvee6W/C0bOhkoS9Y96SQIB5PMYgFyzx67lpUMaN&#10;c1CdUJ60BMzSbb1fAeBrXRrYDogPbv2e51z2OK81lIXEip5fzx1nNIm93L3U86BcV179IICtv/Ua&#10;Sp5bEC1XrRguN15XxnfnFoHlaqornbkmFgDsvMZYKOKNAXNbNvY81kIpFi2oF0m4vMbksGLzXM+w&#10;Ne3fbS171yn+2iawtlpCKtYmwNoATHFYurHGutpa/VQVUvQOWH9QsEXA5HkF9QobOMMOaQCLF5uD&#10;ggEWHaUmAIjx5hZUjDhseIAjjqblOsoD1ONWDGmwFqm30ofiwy6pWPigXqOYk3r0DllfttMy9O0Q&#10;YChZtlWzgvxfii29JkyA8QbpvjMkIPuzbFFJeXq0vbXeMk0CrFoQCbD6bfdayYM327/8Z79m3/zm&#10;TdZYvmcJsAYpmHxmFp1p69bZORQlNcZdufoFF4Bx37DAy2s241R4IPMPrH/GKKYZhETHqCuYZsWp&#10;i3bm0i/sPIBdDzFTbKgP/3xUjJiHmdcHqCwMdg0+DWBcvaWNmqFKg2oOspE8BwmOk1HZFHGZr7Pp&#10;sdc0cAExnPMcsotA5gXAup+YyKv4Y7AwDUoydxyUHmImlEZwoCZuek+Ynhujm++SAkUqxGdYhEx/&#10;A2D62xgwN33m2AV1VZShmJdf/iC8Jq/FxKPn+jhgKFbYMKrfvR1+HwMWoJIaL3NPLxKDzT+j2Cvs&#10;TP8IYB+f3IEKpXCwKOhm0Eod9L8GsHx/wQa7B622dIu17lkj13CzJfdJxYBM19Z9OwTYfgFW+5EM&#10;ogOmMCZAJhUjwSHAvOVAXnCNxC4i43lSShXFYlIv3o+3bFsELKgYsViBRMeg3tsgRyDJMwSwfs0C&#10;I5SE6APx4VjAC9uhJd36mfvZXTyiWGy4q8+6U2lL1Ucqplisk8Cxp1dviEMieENj8o3zNqjH9sit&#10;7EomrKOt2bLNNQo2KxR07tUHX2d12++3fY/ebv/mX/4je/CBb1lL9X7v09FWV6UYLACWVBzm7QQ6&#10;B22gj5hrwmOvPrmI7iYKMsqocoOjkuWgZCNR0sONmUWQoWaFEfnxE2ft1IWfeUfeU0AgyML1Azst&#10;O/fMh56wQDHIKHpKXkZq/WkNENbJXL30e6AJsZQGDcBEgJ24+r4gI8nxobue7iIKRIwDHAAOC60F&#10;AqgOl54ThYhfc/lSAACSFPGU+SIMQLIEC911Me4LShYZaqwr2cUQf/G8Akl/FxRMzxVBy+uFwt6g&#10;XLy2ZxH1+LiG0gHDBQQyDKjclsD6OFy4liEOlCv9HOtgN4zmsUHBaDL6ccAi11ADdCwa1A6YhKAo&#10;RWGHMfWI7Hzv00RetXu1te563BKlmwTYRkuWbbS2sk1SsZ2WrDzoa2C9GodD7e02Sq9OVzABJrhi&#10;95DjjoJy0X4gthCH4SbGgLl6LQIWwVUIyQ5cQwfMFQylFWBd7Ry4J99T0rsEWGhfHFbTpWLMHIrF&#10;Cn2DRsP8DsVfibo6qU2tpVuavImIn3PLm5OxC3Sop9+60lnr0MxBT3oHrO6gJct3eZKjfucDVvLQ&#10;V+y//ft/buue+LG11hy0ltpyayUGa6i3NrawtNFOoEtu4oD19mi2UvzVJ9B6BVdvb0HQyU0AMAWn&#10;eX3ZuLsFTRZUdxTyLPpRqxggo3cdR8ieOPu6naPagrUqWrehOFcEhMA4fU2QPavBJVXxbSsacG6a&#10;/ZnFiaFIWLh6ET/JYlgALCw2f2jHPNHxrm/GPPMMZzx/IDWjtTam21R5SN3oQMVzurr4gAyulEOm&#10;24DuGxn1OhjbRpbHTrh34dgirnoO3eemx7iS6bkWQWPg8xoM+OVuov4OuHzhXH8bYsLwGXk9V0up&#10;F/FgABaoAmCuXhFYH4crVi2vQtHfYyRozj39ngCLTigdjyoy3JarlwCL1QvAXL0YsOycADCNsdy4&#10;A9aTabfKbQ9Z066HrFVuYqJ0vbWVbrBWwda2f5clq8qtvanB+uRJ5RWyUGXkSQ4p2LgDRnIjBiy4&#10;h4sdffUanugAMClncBPZ8BliMhIfATIBRrpegA0PjGsc4k3NBcCy6R7r6x7WHewgjstQ2FB2xkEL&#10;x7TwYfXBBE6+p09AZS0j9zDRUOfWgX/L2hhvVn4siY68YOxKd1i2LWFZfcBMY5WlawVYxU59+LVW&#10;t/N+2//I1+zmP/5XtvGJH1mLA1bhCY7WpmZra221RGtCbiLdfznaFtXSF9ojuARbb68UTIAxOQxL&#10;wYblMqBkQIariJKRAAkNcXAXcRVP2LFTL9m56+/bGYfr/UUDMow+fhcUj10TOD6gfVAHuBbVJBrw&#10;qNMlweXxlABDsXwRW/Aeu/KuLVz8uR2++KbNX/ipzZx9zabOvOL3sX/sDG7p0x968xwGNrN8nF6n&#10;kgSww2tJ6RYBAw5gCEmPeKE6vEf9TQQZzUA9lsKt+2tA4zWA2uFhAtFjr/J5gEuvB1y4yq6SqJ3+&#10;PlavGDBPaCxzCRdjVocrPP9S7Ifpc8nOXHvbJukuNXlG4ypkroEK1QpwEZbgHhL/Ryrm6oU7Ju9E&#10;qkLjzwDYmCXr6u3g2juscdcDAuxJa9u7SvHYGt3eoBhsl0KScutsaTSOLhohg9jbG+CikkPqtbij&#10;2eOvCKpcMYIMwKi1RcFYC4szijN6TEh+jAmyYl7vjyLf4TmPwXARR3OzDt+KTJITTgY0MPXkmiUm&#10;OYdJcg1cwU2k4DKUpNDJZ3RgWDB1W6dmhLRUJiG1STU2yHVMGietxAEjRcEcE0v9IoWWpOhTNWWW&#10;OLjNWkpXW+2O++zg49+wW/7kd239Iz+0pqoD1lxbaa16rjbFeQmpJAqWSrRbRpNAd3deUI1aV3dB&#10;kOXd+qRig4JsCMgiwHL6HK5kpPVZiHbI5mULUrFjvth89uo7djqC6pTU5sTl9+w4zUgvveWnpJx5&#10;6gOPFcLmQgZzsI/AJbAwXMoYMFL18RLAST3/kUu/tMNySefOvWYTp16w8RPPO2AnAZwlAi8S/tDb&#10;vQF1DBEDHwXlNf21ZKidx4cogQawu3IOmdxLuZ+uZBhwxabHLLUQCHA5KFwXQQDk0KjGky0kZGJg&#10;ARBVjf4mhossIW6hX3Xfx5XL4UUlPT4E4GBsozlx8Wc2OX1J4+qUT+ihxpBUPOuxXEnJKyxZjL9Q&#10;sFi95Hpp4GOjUjHisPrSnXboiW9Zw467rXn3w9ay+zFdV1nzXinZgZ2a1CusWyEKh++NdgEY8ZcU&#10;jFpECcKERCNkD6k/BDDW1gRXpJJjCjtQMIcqWnAGujF5SmO5GYcIuMYKR5cAG1KoEgOWStBZt88H&#10;qZ9Lqw/r2USHLMRjPstIxejmE9LwA9YnV5EF51RjkyXZbyPYBrIKInnzgoxOqAPdfZblMXU1guug&#10;Jcr3KP7apA//hNVuv8fKn/ymfePPf9/WPfB9a6zcJxWrtLamRgesrSUhwBTvScEyqW7r6gKqEV1z&#10;1i24HDhdUbGhyHAXhweKAm3Mkx/AlhNkhWHFkFTe5w7b3PwVOy1VOXX5HTspsE7IlQOuYxfflv1S&#10;t9+Wor3n29s5/dJP0I8shorBSLs2+iNyJfXsgOnxVImcIUN57X0/Z2xB6jV95iUbPXrDpk69qPve&#10;8j72vkQgGOOjkPy8MRa+9fNlOlMJKo/PBDVwnX8xJDlQg6BAIX4CsjgL6EoGbDKPx7AYMv3NImCu&#10;SAJHgC13Q3ktj7sAAkAAJvob/7sIsOWKFcAC+gBXAEt/j+l5PL7jfQveZ2Q0fp0SYKH86ajGVQxX&#10;nIYXWA4Xg5akBq4WaW/imgkZ6qVwRZPpQFe/lT16t1U88nVr3HqnNWpMNe980Jp2PmZNu9dZ28Fd&#10;Xuzbk2j2M8JGu+RlRQkO3EM2WsaATXiBr4CSOi6aYAvqBWDEYqgZ/UDC78ZQMAcMhRVgGmNDfeMa&#10;fyhYgG9FUgqRzfR4vR8SzAd1N9EBi5Md8pFRsbF5USz/koRHd7/7v6yHpRoaLd3UZF3JNl9VB7IR&#10;fYghAUYVSJK0e0WZtRzYbs0l66xh9yNWs/lOO/T41+yHN/1H2/DQd6ypvNRaqwWYFCwhwEhwJDg3&#10;WpClAawTsArWKbC6ZADWIzXrl6uIig0rNht2yIqRyxiZQCugYvrAefnIHPN5/PTLdkownZQbh4oB&#10;2TEgu/CWQ3ZC8AHIGUHGSfmAdlHqBEhulEDJAArjEAjiL2+jDTzXieve8WNlZwXX+PEbVpjTrK3X&#10;PX7l7cg9FFD6G54H9XLIIgMy1JC1OXdBBTG3AQ7X0ZMhgoNBHC8YL4dsETBUAxWSkgCkx3j6O1w1&#10;3Ez/WxlqyG3UcDHuQt0EYQxRAGzpNhbWuJarVnhNNz0PsD8taGmp/ZTguq7vbvbo815JjyoFwEJV&#10;hJceeWKDARuM7DYpeXYxs6siKBfJjVEvAk/Le9rxg1us/MGvWv2G71v9JrmK2+6WKSbbvdbaDu21&#10;bH219ba12LArmADrkYvYPyC42MkcKRgVHA6YFIy22DKUywHTa7uRUYwA9AMgUDmpmb9Xd2MVhuTm&#10;fR0sABbWwlYk2jIawJ3W0zWkgagn4cPKF56KVCwEoJj8ZFcxzSTD+oB9uIpy3VJpyzS3WLq5WbA1&#10;G40d6QFe0EwBYN3Zdle4NgHUXLbFGvbgHj5olRt+aPsfvtW+//k/sA33f8cay/daS1WFb1lp0/Ml&#10;FX+hYEm9v2Sywzo6h9w9RMGCDQuynPUJuiUVK9gwqXuHC9dRP+s2riKQYRSMHjn+nB0//zOp2BJg&#10;iyomyI7relL3neYMMVebaPALiEUQdB8A4k4St51SXIXyAS2nXR6Rcs0JqMnjT9vo/CXLA5jiv+Ny&#10;T89KvXhOugIDJ9ACsv8sVXPIANfhRcEEGIop5fRso6uFAIgG9GLSA8BQsGiQB7h4nB6vx3rmEKik&#10;WAEmQcHj+J0ABCzUy38GHAHp5VbLodL9wQBdYDlc+ttYuRysGCq9L9xeudoAduHGuzbBZsvpE65I&#10;1BNymIPD5ql4BiuuIO4VSy4Ci/I7LAZsKABWHBmzql3bbft3P2EVD3zZqh77ptWs+YFAu9Mattxv&#10;TbvWWvJQiWUbaqw30RYUrLvLij0KYwCMrSqxggGYnhcbX1QvYrFItfT6wMc2ljFN3kWNqaIm7jGF&#10;ISEJE1SXeH+wDw9qQhOAAMsDWKvcsLZ268xy8Dnt0oKbiIoB1lKWJ6ruGJUfqhenRKXQQ1axy7oS&#10;ScvIRcRN5JiYvkxotE+s1svamcBrqSi1xtLNVrv7Cavcdo9VrPm+lT14i33tU//WVt/7dWs4tNua&#10;K6jkCFtWULBkIi0Fy1hKcWJH+6B1dg67AVdX93AUi+WsX9ch4jEZV2xYsLnb6KpGKl8+u744voQF&#10;WmifeyNyEwXXcsDO/9LthG6fEixnpGRkHDkDDNhC9lFQCb4AVIjdONv52KVfSLXetIVzrwuul2zy&#10;xFM2tnDFhqfP2sjhq65gZBY/AiowxZBFQAVFjABzCIMr6iVdQBYpkgOmQb18sdgB08/EOzFk9I3H&#10;VeT3cUmWg6T7PQFBMgJg9ZzuHsaQATKq5xZBFcHtqhVDFf0Nr+1Qya4LKje9X+yGlPjI6ddsnCLf&#10;8SPu7vnJlH6uMjanwRopFq4gY0zuYIALt7C46BrSdSwvt277Y/fY1m/+Nyu/6yarvP92q37021a9&#10;6sdWt+l+a96zwZLl+6yjsd76UwnLdQTAxnp7PcGxXMG8yDeCDMAY3+EaVCs0NhUbes3iALW29J5R&#10;SMXjPcNItlMKBmC9EWAomGJ/AYYblrH2dLcNaLCGbGKkYhFk4RoFo/Slo/Ejs8lAznJSqf6sFEax&#10;Fun4dkHWpRmD5o70/+7FjdTvWioPWt3eTVa181ErX3+HHXz0G7bn3i/aVxWDPX6nJP7ADms8VBY2&#10;XjayBkYGUQqWADB6Jg64inV0DPm6GNUd3Q5ZznqlZAO6PdAzbIP6mdtDuj0ktzdYztWMJAiVH/SD&#10;OHbmFTslMIDshMMV3MOj538ue1NK9gtB9padJCYTaCRFPDGC6vnfcPD5W3b04s+lVj+zhfNvOFjz&#10;et6ZU89LuZ6y8SNXbGT+gg1OnrbiMcVgp1/xZqWxWxm7iYCES4jFygVgyyEMsR7JFCCT+ggYd+Vk&#10;QAE8MWCeegeS6PckQSjDChAGIH0TJVCQiOBxEazxc7mrqduLiQr9bhGm6OrP46+5DF5BhV2XcgHW&#10;NUzv/YomiYnDTyv+knuISgkaH0cjoXLdu/XKxhTrBMBQLKCSWnhmWl6T/n80paXde4/ir8fu/Lpt&#10;/Nqf2ME7Pm3ld99iFQ9+3Soe/Z7VbrzXWks2War8gHU2NdhAOmH5jnYrsg9MnhUKRplUrGIcgu77&#10;wBYVLCQ73GX09TDuF1B67Kg8t5EeThQasmIf7QVI7Ut0BBlu4RAKNkDhw7QmhznFYIKLOCeT6rLe&#10;rkG5UXoBybVnDtnYFsEVDDcRn1kzDz6pyB/tG/KyKFL3pOuzzYJMiuUN96VklFN1yG1MNtRaTclW&#10;K9/+kB1c+z3bf/+XbcuPPmk3/eFv2V1f/wurKdtq9ZL01ppyS2jWSbYqDkukXMVSSUGa6fP1MM6U&#10;5thbrEvvF8j69IHpCExh8MAy4z4M4ACPo5FwI1lXOXbyWTt5/qcO2QkZcB27IFjO/VT2hux1vw1s&#10;xyPYjmPEafqZxx6Vm7lw9nU7fPZVV6zZUy/Y9KlnbOL4dYerKNcwN3XGhugAK+hCc9L3PSHiW1wU&#10;e1Gi5WBFtggZKhbBBYi4kPydx2VREgQXD4AY7HGCI3YRPc7SfVde/NAuPf+hXUVJBABZUXozXtHP&#10;ZCf9tu7z1DyQ6G88WwoYQBKZgyKwud6Qu8fvrup9+PNKnWKYYsW6pvsAK7YLcqPHpnEPT8t90hhj&#10;4FKOJPOyJF9D5f6QxOBEnxgsjMPvCgKLdhZMlInWrP3gts/b+q/9qZX94BO2787PW7lUrPzhb1vt&#10;pvvC1pWqQwKs3oYyABYUbLwvziKGOIysd2jXFu0FAy5cQY/JMN2XAy6JTx/bsPot19lv+U4K2unF&#10;SIqf3omHHarBvuAtUbxRVIy2IplEIbKWlkp0t8tNVOziyY44Fvs4YJ7sQMU04+gNQDVn4g51CNB0&#10;yjpaaI/d5I1HKfKl8X5nMuEL0vUH9tih7Q/a/ie/bXvvvcnWf/e/21/8P79hP7jlz6xckl6r3wNY&#10;m2D0XonUPnqqPivAeq1dbiwWA9apD9nFwX3dclUFGVBxmHo/ptv9Ujluh/uG/GAJ1Ix/0JEjl+yE&#10;wDh18U3BE2ABrBiY+TMv26ygIY46fObVCDrgCwD643T/3JmXbOa04DnxtKvWxLFrDteY4BqVUg7J&#10;A8jNnBdggk9/c/LpDzyeitu+sX3DwcJFxPRzsGWQEe+xZiYYgYwsI+tWwIJyxKoSKxYKdvWlD+0i&#10;x94KzMssOQABYMhCFjQybstCbWSoZKHC5Nxz73t7hfNPv6ur4sYbb9vZ6295X8mLT+v+p+TqXn9H&#10;1/fsIovzmhQus9TAa+k9LjeSGyflOk9OX7ZpjR/a/4WyJEyDeCQCDFcsNlwyVy8OwVPchVsopYmX&#10;Yw5VJOzLn/2Urfn6n9rO7/+57fnxZ23fvV+2gw9/y2q2PCDAtli66qD1tDTYULrNCh0ZKVhYB0PB&#10;vOkNtYgU/NLJt59Nl3pfgnnCIdPVkx8BLk7DHBFc+c4+uZuCTJbvGhB0LFJThyvAFOMPCbC8AGMZ&#10;gYp/AZa1VEqApToUh/XagAagH4A3Om80JP04ZAEwijBZdJN/7H7pkHdKxSWkeypuYnsrWcUWWasU&#10;rE1xWJO1VB8QYE9a6SPfte13fcYe+fof2v/7O//Ubv3CJ+zQztVWs2+nNetLaavn8IkGdxPjWAyF&#10;RcWyeo8d7X1+GktnR59X27NvbEAQsUET2BahcsgG/fRMP0FTtwe5T4+Znjxqx8+8oFjsNTsmO3L2&#10;NYH1ih0WUPOuRs/bzMnndMWeF2gv+P3+O9kMwOj3U1JCEhkTR1Gtqx5zjR2+ZEXBNSJ3aHDspBXm&#10;LwuwF21GcJ4CMA04KkAotaKi3lP8ywyVilP/xGBBxQQYAzlWDf2tx1KCiRhrKYnBQP/AzkopPQOq&#10;5+BvXI1QKl2vAHgMmIxlACwoZHhvZ595Ty6vJpazL9uRMy/agj7/YX0PRzTxnJA7fPz8a24nL/7M&#10;zlx9y84SW8r9vfCUINV7xi7qfV/W9bI+89zRZ2xu9oK7hnSJpq8LJ5o4ZNz2nwUVBlzLbtMDkRYW&#10;7oEo/hmRanzzYK/97he/ZY/IRdzybQF2x2es7N6bbf/D37SazQ9ZW9k2S9ccsp7WehvOLAOsp1sK&#10;FlL17FtkPYyD0Efl8gUVAyq5fW64jcRccgk5jFJw5V29go3IMxpTfD8eJWwKFKP3FPReaYyKAo/b&#10;Cs5m9qNjdW3PdPvAJIik/jA+xnUJsqBgxGi+o5RzmiIVo+kI/b4HMhmvXAaw0Hg0dPhNtzZYW12F&#10;Ve3daLse/a5t+NH/sju/+H/bP/h//r392ecl7VufsKrSHdZQXmatdaTrQwMcziojXY/Ctqd7Iuv2&#10;yaBL1s0B6hFkdMLq7w4gxUqG29ut2QZ17lXshpL1Sf1YWD9y9KrNKTaaFyRHBM2CjEE0L3BmTj5j&#10;01KlaanS1HHFT25P6T79fOwpmzx23aFysBauygDrso3NoVwXbGTmrOXlHg4IsNEj121S4M4pvqNV&#10;AT0TUbB402W8kEx1PUqCssUqQxo/dhPP6m8vCz7iKI+RZNy+9vIHgopjW2VyB88/84GMQ9sFiwMm&#10;JXHFC1d3D/XcAa4AVbAAGfddkms5feIZG9dnmtCEMTF/0cZlM0ev2Zy+hzl9H/Mnn7ajPkm96tCh&#10;Uqcv/dLOXHnHzl17zxf0z199147qsxfHz9jslCYbqQGHNgSYNM5QMN2O4fIrLpl+V8xrcOcUhmiQ&#10;09YdG+pVKKD/6e8fyNvf/fZau/O2P7dN3/6E7VQcVnrvl+zAo9+yuu2PWoLmN/KGetsaHLCRzqwV&#10;e2g4KsCo5ujt1+3IFOYAGE1vQiwGZHovuuI+jvbKNVTMV+jq8+tID31naJKD4snFRYzESn5wQhN9&#10;3vL9ZDqlYFKxCLBgrIf1aqanu6+3rh6dCzGXAIstNCJhYZAiTBbg5DfrjdBTDhWjoJKt2biIgNXR&#10;1mTtbY0CrM4Bqzuwy3atvtOe+MEn7Wuf/h37W//uP9m//283274tj1pFyQ6rO1gipTtordGWFYes&#10;tc3PL8sIsmyy0+sTvUZRE0JnltMxFQPqgwOZgybIenUFPJQLlesSYN26DWR9kc1MnbDpuQs2IZs9&#10;esPmOCFfg2dGg2dSA2lKxnVCLt/EggaaIBrXlUGHCwhM4zK/LSsyQ8sdHJkGrtM2PHHK+mnCc/w5&#10;dw/nFed5EbAGMWVWAEavQBZ3ue37w3QlvooN2HzdjbhMoOHyEVddfE5q8Uxw305f+YWduqyBjYrQ&#10;EuEpCpcDnBwd5IvkvB6qqdsO1iJUy8GKXi/6m4VzL1lB8eOoJooRfZ6iJo3JwxfdJuYv2OTCJZuV&#10;S3xYk9FhTUpHpHLHpHDH5Q2ckBt9QnHs8TOvWHGSTr1njQM9RoY06+fyMg60AySgCkDFV7+fw0T0&#10;OBos0SabgyCBC2tKDdvfKxm3lT8qt6995bO28TufsB0/+oztufsm2//Y161xlwDTOGuvrbS+RKMA&#10;SywDLKTqqaof5RjZnn43IEPBACuGi+THmF53tGfAFcxNt4t9+gzuTlJ5P+vreIRUuf4xG+wUYHIT&#10;RwFMtiIrNWAdDAUDMAbkIG4iGZXClCsV6fmgZMHCqjvrFqRUlwCj3zdn4HKaIN2kAKzdAasXYIqr&#10;6sqtsbzE9kutnvjhF+32T/ye/e1/85/tX/zHT9uONfdbuQCrOVBqTZzsUsu2lXpvHxAWnqVigox4&#10;kZNY2jNyGbOk7wWZjBMyeyThDpoAw8g0AVkATC4liic1YxLhsL/cQNHm587Z+NQpK2oAjc3qtmAb&#10;n9NsLVjGNYgWbe68G49hoI0KIqw4c87GBBXXYnRfYfK05QXX4PgJ6xs7ZdOK1Q5ffMvPhj55Q4Ax&#10;8FETuXjAtVhEHIEW4ApAeLkWtwUALh/KdOb6u3bqyi/ttFyzM1ffdheNKy7aOVxQweVJERRMsAAM&#10;QMVQLcV7HzWHTY/1NTfZmRtvOWCFyVM2KhubOaPJSN/RrGCZPePXiXnFlwJuSrBNy0WekaLPSeHn&#10;5DYvyDOYPXzFd5e7emkAc9TQWE42HAEWwUSPF4fKe81z1ZjSbU5QKQwOK34ecvd+WICtqh+xFbun&#10;bcVDCftfN33F1n7nU7b9x5+zkp983g48/jVr3POYJQ/uto7GKutLCjBiMADr7hBU9KXvdsBG5HGN&#10;dPcFyKRSY1LIEHcJMACSehV1P4CNumrJnQSuOCGSmzCOtEWESJwN9xVtEAVzwOQiAlinZvaMwEoL&#10;NIpqmeUBzM/oQsU063AAQ1AtLABGG2P6IrDC7YdF681AN/WIgx3t1pOOVSwAlmmtsWR9uTVXlFr1&#10;3s224YFvScH+2P7Ov7vd/v5/+JStffROO7hnmwArs6YKKVhNpYCUigFZY7MrmS88J1gYz0rBmBAE&#10;WhbrUjzW7S0GujtRswBar2acHrbNAJjiNQDjiCR3GWW4mHy2+cMCZEKunGxEVuA6qZ+nNWu7CUBd&#10;R3UdFYz8Lphu62dmeJ/lBRaDMU9iQy71wNhx65s4K9fwZ4JLrtKV9+0kVRzPS0EAR0Cxt8zT5bLQ&#10;hiAkL6hD9CoLfpaaXKACX8p0Rq7XableASi5YjRSFXB0y+L356g+kStJ7LYcqkWwXgjg+ameJFPI&#10;ZOrqtzHdH//uon43uXDN8pooRpmABJibvgdsfOa0Q+agYZqAJuVOTkvl5+R+L8iNZgcDTW3GFE4U&#10;pAYOGG3SAGk5YJju88p2GWEHhzBwgkpeMRC76omxgezThwTYjllbsWbQfu/z37UnvvEZ2/2Dz1vp&#10;nZ+Xgn1TgD3pjW+6mqusXwo2lG61PKf8dHFsUac3Hi10dct6FwEr9hKTDfu6mK+NkVmUqi0HbCyG&#10;SyHUuOAJyY15r0JhwXm4d9SGuuTO9nG0Ei6iYrBOxSPtgixLdk7XWMEWASPOYjGQuCuCjGqPsPkt&#10;KFhR1MeAFSS7Q52sf6W8dMpVLNFgWSlYqr7CF5xrFYDuXX+f/eDWT9rf/bM77O//55vt0bu/Zwd2&#10;bbbq/aWKw/ZbC0cn1US7mykAjtbGEm1JXx/LRJBl0u167ygZx9AKNBa+BRrtt/v0xQEcLiSAdQmq&#10;ziwJEoDjtlRPMdn83Bmb0cw8xkwtN3hEVpBSF6Tc+QmZrgVdCxO6L7I8v1/8WX8joAqyvG7ndF9O&#10;z9GvmXtw+qLNX/hFAIytMRFg7iYKpBiwxUwgC8iyUAolJVO8dE4x1RkBhEKdpRLfEwq4h+/beYcq&#10;NiD80GO1GLBFuGKAPm4RUG762WFzwMLfHTn3ij7LSU0wy+CSGo0DmIN22ib0uwn9bpJ22MRpUrO5&#10;I3KppeaccjPLd9in2Z+UuHdyAjB2XmiwursY/ez9CXG/iG/COV3UtOY1yIeIrWUtmWH7jb0auDsF&#10;2KZp+ydfudt+8lUp2A8+a3t+fJMdeOy71rR3taUr9jhgfckGG0y12FCGjlIZG9bknxdgOQGW60TB&#10;gpsISGQTWXwGrnHdLjpYAo/fuQup+3EbyVHgHuanFhWMNa+h7oJMCjYQFIzHrPB1pfZBayftzb4r&#10;xSaksuko5esRi4AtRHDhGgouzmmSC0lZvwMm+gn+8poROM2dg9A9Rc9u5hgwxWBtFWVWV7bdDm5/&#10;3Nbe93X77a/cZ3/rf33f7rnjdivbut4qynZbw8Eya66MVazakr4BM1obc8gSchUzEWQCzI+g7XDI&#10;OgRbp6xboPVI1TjIHeA627FeN1QMwFAxbrOr+4jcnGlcH9xFQTIqSEaBavyI7LAVFHPmZTl9D/nx&#10;YIXomp84omuwnGxYNiQo+3AbZq/IPXxb9o4doXrfAVM8xcAXPLiJ7JKOqym8zlBGA56LLwgWgcLx&#10;q2dRKF2BCpgAC3fR1SoC67yeG7jIOALYx5UrZCjl/i3GZJFLGrml8fYbYrKztP7WRHD6qbdtdEax&#10;pSBCxYpS7jHFrkDGdzWu+8alUJNym6ekYBhx7bRgG9XMPi8IRzUoWcoh2+w7iIEMG9btXIBubCj8&#10;LhwDG50y2T/o/V3yAmtQE39O42tVU17qNSHA5uQmztk/+M46++5tn7TNUrDtP/qCHXzih9Zastay&#10;lbutu0mAaewNCLDBdMIGM2lvG0CeYLijS6D1uiAUBdiYXis0wRly8x3PkbIBniuaG+oq8UHBCjOh&#10;jlJckKLv7wzFDazXBRexaCvafeE2LN6iZgA2rAexar4E2FyIufRkDhjuIZAVpgNg8pdpEzDiX0a/&#10;vozu0C4gjYq1SsUaLdtSa2kBliwvs4ayHVa5c5XtXvsD+53vPWkrbt5o3/uuANu0ysr37rS6/Xut&#10;qXyftVYdkopVOGSJplpra1E8BmS+lYVKj4RlqYX0g9TbvUkOcHHtiiFTfMaV+zuzIfsYkiMh1U/y&#10;oyPdo886KcgUuOP2ANnkcYEmyFAv4CrOymYsp2uuOBddZ2x4dNqGFIsO6fagJqJBfVcDuvbp2pWf&#10;scLCdVeww4q/jlzhiKMlwEhqBMAoV5KSCTTcwwsOFhszpSSshQmmszekUIrfzkcu4HniLP3+/LOC&#10;h4VoGTu1F7e/CKiPxFzuFi4DLALLG+5E7mhc/Mt9rIehajzPjGIp3GZsVCrNdzMm0GK4UKopARXb&#10;tCAbEVyzgmtyZMqrffzUSE+JB4AcKADjKuOUSuBy65dy6HHhSNh+uV39ISOssfkn5biHir92TtqK&#10;PfP2t+47YLd9/bO2/gc32ZYf3WIVa+6yRMl6a6/aa93EYK31NpBssf5Um+8Jo/FNgKxDCiY3cREw&#10;2YBgwoAryjAGuPQepajEaIuAyf1j+0ooVNbkOjBufeIIdijnYnE8UrAhuYhBwboATB/EFUwUkmb0&#10;Mn0NlnGyhg4XCqafBVgobZGLqCejhZvL+UcAS1oXrbOJw1rqBFilpSr3W9P+nVa9e63tW/cj+3d3&#10;rLMVX2myT373bivd8Jgd2rvDaqRiTQdLrYVmklKyRK2UrLHG2po5gUXxGJs921CzFocskwSytEDJ&#10;WkdKoAGb3MdOQMsINKlbl2536HYHyRHMs5CRqgm2Lt2e0sTBGVUTPjMHyFCxEVQKuDhKaWTcbagw&#10;ZgMFBbXRtV/Wlx+zXlmPvpMuTTyd7Bk6/oxNnnnNM4gkOKje8DQ9MRgDm+SGQGMgs5ua1tJ0vAIu&#10;h0IwussXqxQwCSCyhIvV/NzGSGzo+QFreaaQ54lLsEIyg4xlgGwRMBmAxUZ2M85iHr/8M6nzKcWX&#10;chVRLlRM8aYDJmXDNYwN9RoZO2H0Nzw8dVSq0++QUAUxogFLSz8HbJk5XA6VrE+P0WDnZ46EHWKD&#10;b5S4Km3L2d/cJbB2zNvKHVNSMF1XJexzX7/VVguwrXfdZlUKPRIlG6RgZdbVUG19LfXW19YsV7HV&#10;axI5XQXIBjU+OSes0BW3EFiCjFpFh0yGq+iAMUEQg1G5MViU+nI4H1l2ASY3Mdc7Yv0dJGMKHl6x&#10;OI74SMECYChYd6Rg1PHRScrL8imJIh3PwjKdVDEHTG4j1RyUt7DirsCwoDeSZ8ZxwLLWpxnDe9MT&#10;hwmOdH0ArOXATqvZu06A3W2/d8cuW/HVjP3Wtzbb1vUP2aE926y6dKc1HNhrzQdLrFWQtVWjYlXW&#10;1lQtyBq8X0eilUoPEh+CTLBlEklrF2S0+gaydhmHuncKts5M1s3BSwm0dKd+T7pfV8EGdB36uVvq&#10;NiP3bi7KLI5rMAUViwAbmXCwhvR5BxSc90m5sV7d7tW1R9YdWYfcoh5muFPP28SpVxR/vePxDQPb&#10;z2qWsdYFEKgOUMUNeFAgYAAOwPOfI5Vyk6qFLGEEka6XdfUFZNRJzxuKg5fgiguMFyGLIF/MVEbL&#10;BYDGEbv8DHz8/vxz79no7EVP6hBzBeWK1IvMohRsclrqRUZVYNFZ+fDsaStoQBIyjAos4HLAGMSL&#10;cKFYinEGBFSfHhdbP9d+xV595o1v5cr3a1zeUqUBu1tg7ZgTYIdtxa55W7ExZ//99vvske9+0Tbf&#10;9w2r3vygJUs3WXtlqXVKwbo1sXMIX3drk/U6ZElvH8DexeEOjjbuEmC9gogD+VAwQAuQBbikWgp/&#10;SHAU+7gdA0Z5FGczHPNk3xA1sJ05y3FQCYCxPrwIWHZApg8id4kUdgCMVCmLgJAqFYsg48RJh21k&#10;RoDpfqo59GSuYJLRvIJC2gcMZDm6KDpZhWyiPijHyKSqDwiwXVZbss5KNj1q//LOg7biOyn7lVvX&#10;2H0P3SMXcasDVr9vlzUd2G0t1CcKSrpNtenvWYBua2IRukGuYpNbSjNUWqBl6f+RTFlHMkDW6bCh&#10;bBm3diwCMOumGC6C0aFMZAWZlEyqNUd2TLHYWATYyJhcxNEJG44A61fc2atJpXcw79ceff5uXbEu&#10;3ZeVO0EMNkFFyLk3NMA/9EGNm0YCIRxAEYBiETmY7td99GqMlcYBiVxF1AqYuJ81K0AKKX1sCawA&#10;V/S3wMUmUD13DDAdjcPr8Jj4+cLfhecMcMUtC4B27tRzAbBFuAJgwc4KMuDiVNGjtjB31msHqVEd&#10;kQKxfBPUi8EbuYjuCqJUfW6jfTy2RzD26LGKjXp6pX5Sr06SUz1W1zps/3DPuKCatpXbBJdspUBb&#10;sXPafutHO+3er95mWx74vlXveNQSpRstW7HXOmoOuYp1a7x0abz4gegaI3T4pSBiWLEYWcUifTr0&#10;HoAMFRuPVMzjMRIyZD97h/UeOaRPwgNg8k5QLgAr5qe9gGGwi4xnwcukvOtwXpMB8Veo8SON3Wc9&#10;mi0okKU0haM62Rcz4cd0Sq0Ay+EKlc8BLmIwKp3lVvYNeeepAfm3/foALDgDmB8AIV+4vanG0jUH&#10;re3QHmvQl7Bn22r79TtrbcU3Om3FZzbZZ75zpx3ctcWqSndZzb7d1rBfrqIgay4vlYopHpOrSGPS&#10;hCc96GFfL2uwFNbaaBm6V1FF0sYSQVrxH4XGKYeuXbMWCkfMlhWAgMb5Z7iXXDmXGsvo7zoVo7Gl&#10;Ylaz8BhfoEM2byOKt/JS7EFNKAP6bvpQKUyzXLesSxMM1inLasYb0N+OHX/Wjlz6xaJ6+OF8Mo5P&#10;oifj6WjgL4eL+IxMXgwjafXg9gUAcCkDAChMACwsIIfHxX/nCRIpo3fPuvahnbj6oR2/Eq4n6UnC&#10;6wK5LFylorIYvPB6QcVOXXvTRqbOyUUEKOAKCY6xyQBXUS4k610Lc2cUe3DaSY/iG8ElFaIX/ChX&#10;ARbiMBZrBZzf1xvgAqyeboesIPPlnihB1dveY7dXFqRcM65eK7bP2srtUi9dV+xasL+xKmU3f/+7&#10;tv3RH1vNzketTS5i+uAuxWH7rb22wro07joFWafGSI/GR58Ao8svbdz8rDBvhEOVveBCvRaTHcNu&#10;qBcV9KPsNpFCAZgfLztGy/gFhVPEX2wwhpsRASavrjDje9tWEHcBF4vMHWkSAn1ew0fdV5A6siXk&#10;+6dkMwJM5nCx4zPEXyOasfO9+hv5yQP6Qvoy7XIPpWAAlgwuYidn5TbVen1Y4tBeayzbbCU7Vtk/&#10;vqfKVnyzy1Z8cZf9zpe+bbu3brDKvQC2awmwg3sUj5VKyQ5YG5lFUvcNNZYEMlkqsrRAY+8ZDXmy&#10;bQJb8HS6oiUiSzpwWTfcSeAKPwcIMw5buk1/I/eSzzo3o2BesBWlYsUiB/4pDssLMH1uAOtV0NsL&#10;YJrlujTBdEaW1feRx306+ZyduvFuUB8NfHfbIgBQkpMMfloMoCoa2AGuJcAY7Gee+cAHOQkQoKJo&#10;F1eO0qflgAEXmT8OZgfak9c57eUDO3GFHdYfKJai25WuDln8upG6yQCOZQSM24CHCl7Sc59/9n0b&#10;m7tso5MCyMGSmslQr1E/bOOEHZ0/K7hGbLCj29ULwEgijEqNggXQityWSqFWXB2s7i6/FmQ5zjVQ&#10;mNHXwbJLjzUmhuzXS+Ru7ZB6oWC7pmzlVqnDtukA2eai/ef719jOJ39s9TseEWDrLaU4P6sxk1UM&#10;30HrbMXwHc0cwtdsPWyn0oRLsiMAxnlhFAGjXrFyAVekXvp/jnRR7CvI2KIyOCb3cNYnYfa0kdjo&#10;kzABmCc4cmLD2x1IaQNgvZZhoVmBP1k2dxMlib4WBmC4gnIN6VcfXES5iwAmKRzRIMuLcF+n6Oy1&#10;nmynb13p1QwRAEtYt1zELgHW3ljtZzYly/dY077Ntn/revtn99QFBbv1kP3Gl75lm9aRSdxt1VKw&#10;+v17rFGANcmlbBZsrewXoxi4uspjsqRmpmRzAC0lVUvJfUwvKhnLAzFYsaGmS6C16wpYWRqccp++&#10;9A5XvbSeg99ljNbhM9PHBVkAbFSfPZfHTSy6m9iniahH7mC3vgMA6+iVRyA3OaPZrrhw2aZOv2iX&#10;BEuAISgC4DB4TwguACP54QdRaDAvARYMtZs7/1M7feNtu0FspOehyBfz4l2el+cUWCeuv+uNdo5f&#10;fdcV6rigOiaojl1+zw+kOMpa3CWu7wk6Kdg1QUR3YwcsQLUcsJMCMFY5SrVmTuAmkqoHLrKIp+Q2&#10;H9X3ckLKdU4ej+Bq75TbJRXyRVyMtSYB5FUTAspB4xobC74s/OrvBFlONqyfBwRXd3u39bQP2OO1&#10;Uq89I1KrSbmFM7ZyJ3GYgNui29ukaptn7HcfO2h7V99ldbsfFmDrLFW2zTIHdwfI5P1k5f1k6YCm&#10;+L2rlcPQY8Ci+kSpaAAMBQOwoGCsf7HIXOhijRf1pURqwqYE1jS7sfOToYBcHNFp2Ne/pG7jis/Y&#10;I7aCrCGp6myqWzO4gn2BhptIWhQVowdCKJmimkMxRZHt3YKMCg79Li+ih/TCfZQqtetLyXRYdzqr&#10;+AsXTerFoNZg75A7l9FMkqk5YMkKKdL+jVa5Y4399j3VtuJbaVvx1Rb7u7fcYw8+/JAdEmBVZbt9&#10;+woq1rBf8ZiuQcnKrJVF6FoBJv86oedManZKomiCbEnFmgQZi9ytgkduoy96t0rRWvWekm5+n8AL&#10;0LGtBvDkXgo6BzABhPLV5XtPj1MydliATVlBE86wIBsAMKk3LqKrl+DqAC65ye39ozZx4imvogcO&#10;inPJzgHZGcVjx1EXDfAT8SCWUnEgoEO1DDQUb/b8GzZ16mU7/8y7DlnYMEmVh4BVLHbqxnu2cPGX&#10;NneODlY/85ZxAa4IrMvvCLy3g10MBngARn8Q3Fd3EQUZShauS5AxARAjsqGUbCJrYSxfDOXmNPGc&#10;sHmpPNUWhAakvgNgMTjBRjCB5lABnECKf0cclItsuKvDBjrDEktWrno2M2h/vL8Y1GuH3EIqOIBq&#10;q9Rrm0Dbpbhs64z99pMNVvLET6x+9yPWWrLGUiUbw0EQGjOZin2Wqa6wbF2NwhQOQwcwFp7braDX&#10;KgpyBww3cRlgnjnU/3RE4kH1fNj/NeLuIRnnKTExInexX4JEEiYnJYOXAFjo1bGCqo0e/ZK1IC+k&#10;FWSUEPWxsMd6GCoWpeodLgdszoM41sroDT6gx/ZQdEtaXK5Vt+Kbbs0QdPXtZBCjKFIZzmJOV6Ng&#10;u61l3zqr2f6E/e5PpGBfF2DfTNn/59bd9q0fP2r7d26zilIBFilYI65iZC0H91orrQV8fSwoWUKg&#10;0Vgn1SAVw1VE0QRaukVqtggaZVstgok++SgZ63Ntuj9Axm03vx1gi0HrEGj9mlF9c+A4zUwnNbik&#10;YpGb2KOZrksuYYf+Ee1d/ZaWm9w9PCX1ek6AvWQzZ15XHPTOYraORqWuYAxeDeLTZPgE1UftL/1x&#10;l2QLl960yZPsO3vFTl79pRf7xjuSqXoHoMPnAeznNs+O7MvvRnAFqBYuviWoggHikYvvSMXeF4SC&#10;CBdVKgZMGID5EgHA6z26okWTwAk934hirsH8nA3y+SaP28zEYc3gGi/ZdsVdggTAOgWNBm5sqAQ2&#10;gi2CFX6X6xCUMjJ6VFkM6torUMnuZtJ9tq91yP4uyY0tcrfIHBJ7bZuXmzihOGwyALZt0n5zXYvt&#10;efweq93xgDXvWeVrYQl5SckDOy11qMQP4svUVPth6ChYv/6/HoN1doQtLFTYexwWAUYSJt4Dpv/p&#10;cAyYYiy6TE3DgeIsDqDok0ANiKE4wUHSI27csyI3MGoD3ZqBicMEF30SUTJiMaSPbKI3ACFrKGLZ&#10;bEmig/tG9GLDAqxfiteTjdRL8RcKxo5mV7Bo64oDJhjSCjwTh3Zac9lqY1vBH9xTIcBSchPbbMVX&#10;Gu1P71hre7ZtsIN7d0rFdslNDHFYo1SsUX51s26TWXRXEchYI0PNaA0nS0vJUor1Us2oWb0rWnAb&#10;A2gZzzbiPgbLCjQgQ+kAEJXjdrtiOAcNdWMJgJ8F2xAr+1KwvD5/H/GXfHTcw06pOHBlO/ssKdem&#10;T7MX7uH06dds9qwU6PTrNnfhTblyH4R4iYQErp2unpCQLV7J6pHNE4wAdvTyL2yedgRnXxNkr9ph&#10;qRSlU5cFF/EYNYM07lkQYAvn3hRUUqxlquVQCcCF87+QAdjb7iYeuxxisZNSslPXORBjGWgyVMsz&#10;nZGa0ZNkqHhSE8uMzcptnhgpCoZ2L4sb7Ahp79iWwGn3Y6xyGsgOlK65+Bo/Rs/BYB/UlfXTzkyn&#10;pVJ9ug7YHQ3Drl4rtqJeEWBbpGI7BdgOxWKomOx/X5+yLY/fa1Vb77WGvU9481GSHYl9qNheSykW&#10;S9cKsEayiQGwYbmII3ofoZXAcsCo6qBMCrioTOrTZ5CK4fbLBQSsKQot5CoOsv1JbizXAiVSw+O+&#10;k3kRMIIyGsTgEqJc2aSkmSYzchV78SvlHpFNDIkOVEyuIkW+ywAb0ON6snItFX/1aPbpwUV0BdOg&#10;lLuWxT1sqtYH1CxSXWKJg9v9EL6GHQ/Zf7q/TO5h2lbKRVzxtRb7Jz/YaRs2rrOy3VsVi+2w6tId&#10;DpnHYg6Z4jF2PstVbKPSo1ruIutkNZWWFGgpIAYyuY0pxWgpFrhRNd4DoAl2YrTFOC0yVzSUjp+B&#10;z7OR3BfMIdSV5ElXWoNGrgMtu/v0/bTLPW7vkFuof0ZWt5MKzGkTMCG3bu78mwLkLVeWyVN0933d&#10;DtPHQ9CcfuZ9X4vieKNLAgp30MEitmIdKgLs2JW3pVA/Exj0/xBEes6FC28Jjvd8kRnALilGYiGa&#10;JjzAdlRgHcUd9KuUS3AdFnwL52jMg5qhcsRpAoyEhwBzpYrUarmqcduVVgDOHn3WJ9hhDb7eTFLK&#10;haV9WYbmnoDipUhuQCe4BF8AKwLOjd/JAEsDnXWpvgxLOyyddFkqTXZ7wP7roZzgInMod2snkCnu&#10;4uetgmwHkI1KxSbsb27osScffMIqtygO2/OINe150ltpt5VusYTGTKp8v6VrqgRYvXXr/0iSYwkw&#10;2rn1SMWidgKCq9gnoPT/HNT/s182BGDy9qjgAK5JCU5B7iLq5RlEwQdLo4IOBSsWKCXU+2VbCr+g&#10;eqNHDwQsIPOMolTNVcwzI2QTySSywCwfkwyi7s9rgA0KTrIodPJF3vmSiHHoMOXqxemWTYq/ag9Z&#10;prLUEge2W0vZOmvc9qD91/t3+0LzylulYrdLxW6vsG8/us72795kB3dvsco9W62mbIc1sC6mL6op&#10;ujZrVmqTb93GGhnVHnIBEoItKUVLCbQ0a26c5gJkgi2t+CyDokVq5qAJfvqHYMDVAVzL7ltu/jsZ&#10;UKZbZS0tAi1jg/qnDMiVIAvb1pa2VllCgNFFalyAzV/4pavBiWvve8nUhCAbP/myjZ14SddXdF9Q&#10;NQ6ViE9uYcGX6gquKB2dgGN3D3U6ikJdIs6id6MGvn6fp1vusWft9JW37PRVtrO8ZydIanjMBWCo&#10;289c4Y66ivE8H7iCuVotxmABqpCAATqTKxuuAHb01CsCS6GAJs++LAu2aalOZCiZrkOyAFdsoch2&#10;Eax2QGQdKlz5m8X+Lal2S6fZtT5sZa3D9qu7BJCrl4zkxi7iL5RM191juk7oPincplH7wcNbrGLz&#10;T6x654NWv+txa9y11lpK6FG/3RLl+yylSZiznLv1PxwgBnPAFIM5YKEhDpBR2UGV/XAnJwT1eH5h&#10;WGO8ICGayE16goNjZlGtHjFC/DXckxcn7GLmZBVaztFVSpMAPiOQkb9nsQzXsINkh4zNjMRiw/Iz&#10;PRYTVBNAJgMwOuqMyIXMARmJDrKI7QpQqZwQYB3ydcPBDxrcjZWWrZVMVwTAmktXW/2mh+w/3Fkq&#10;qBK24pakrbhZkH2p0v74W49bybYtdnDXJquQVe3ZbLUl261BLiPZRGIyFM0XoVkjqxRoissScj+T&#10;1YcEWYUXFqf0mskGAdcg4BqloE24jcF1RM2y/t443hZrcrUN7Q64MjGEx4TbkQGmrunmZj1/oxvu&#10;I64SVSMtTW3WkuixcQ12AJsTVGTqiG04GILBjrtIdce44qqxEy/YpNy+kzfe9u0qS4f7BSP1fuIa&#10;IJBeF2iKnbBjl0m/szdMyqeYqVUD8mBNrQ2MHbUFuZK0j6MbFn0fj7mK4Sa+KRX7aQBN4JNVRLHi&#10;qhF3W2Wk5lkeiEEjVgQyADsp9SMcIFnUk05IdRSfSsliGxJ0wQBN8LTrdjtrTtyOgBJMg9HjuGI8&#10;Dz02vcImO6gxlLc/2xfUKbiIc7ZyM4vLpOYVe0nBVgLZZtn24Cb+91UlVr76x1a+9T6rUvhRu3OV&#10;NezZqHh/h8KSUu9T3y4FYy2sX7E2gOX1f1uCTCrmSZheqW2vJg+5+ooFHbDuYRsVI5NSJ9SL26hX&#10;r8wXmH2LCv1DWGCma1YEmB/FKdkLKlbwUqnOjGYQKRi1er7wTH5fIOF/AhYdpSDYVQwF1IuR1u9T&#10;DEJxbZfisC59WR0aeAzKDAqmwZ6pP2TpSinPga0O2N7Na+3vf7fWVtyWspVfabUVt8q+XGX/8qb7&#10;bPPaNXZozyYr37lRkG20yt2CbO82QbZz0VVsIqsYQ4bLWFFmyaoDguygIJOa1WECjRIt6iABrbnG&#10;MjKq+7NyH7PN9ZFxAmeAKTYHrLXBrxmBmKbHvh6XaVJcJ0vV1+l1ahQLVntX4oRupxuarLtHfvrJ&#10;F12hZqUcqIIvKmMatMfkxuEqxpCN67GTeuzhS3rsU+/ZWbmO556jP/6HvuX/5PUPgkvHWpZcOuzY&#10;ZQ16XU8LgIvPcWrkFauUWvdo8ps++axNnXje5s+8JjVjewt9HAWaIDt87g3FcorngEzqduJaWFgG&#10;MNxR6hO9IY9cV+5z0PT+AY2s41ldB/qK+t/qc6bavLFRb2T9aQpq2wQQletUSyQFj24LINSN44QH&#10;5FL6/agd90VgsqTTTgGAxl6XJot7a1AuMoVSrijOAq6V28kahnWwlbt1G9h2skY2a//sySbb+diP&#10;7ODau+3Q5oesesfjchc3Kt7fJQUTYDUAVucKRskUEwCQ5RYhYyMmSZpuTQRd+jx4Y2Q1+/wkTQRl&#10;klBJ435Ynl2PQirS88E9BC6JjgNGlj1yEWliXxyelEKNSalEJR1zRWUnhbBkBtv1JC6BQ65Wcc+4&#10;iagpI4B5NrE/7xvieDwFtp0pyX1bQmrAQK3zGCzTIMCqBNjBrda290m798mNtuJbTbbiKwLsVsVg&#10;tzVIyRrtV29+zL535922f+sGO7gzqFilXMYqWfWeLVaPy4ibeGivw9Ui0FrJLgo2WnSjZIlqgSaX&#10;1JVM1wS36ysEgEDHXW3W+5GqZaVqJGDagUzQANqiCShPzjhYci8x1trIVtaHzGVSgXNCcLF00FJx&#10;QO+r1Lp7BdjpV2xMruBMBNhiBYfUBneMDr/TEWTANXXqVcVor/p9pNoBYF5xF/Eb7iWAHUG9pFzH&#10;pFxA5u6dBjxdp05de8sSVNGMzTtgc2f1vLQqELynFMOdlIu5IPWa1fsiG0lmExVjIdrXuVAwByyG&#10;LNRNomgOmt43CsyaWWHshE86nakWP3+7J9UqwIhrgg2kdQU2By0RIEpjCTcHTD/jpvWlEqEYAcBY&#10;Kkr3W3PboP3W3oKgIiWvQbqZ2kMgkm2VYm2JoEO59PPKbZRMzdvKNWN2+8Orbd8T37N96+6Vkgkw&#10;jZlmhRUJTcAAllWowGEQA5oQUFIAI14k2ZL3pEunfu7UREA2XEIhwFjjZb/jRJ49YOO6LSGSa4h7&#10;SPaQ+sOw/4u6XABbluTwo2BE3cjQuNzEoiDJeyyGq9glWLoVvBNfEWcRbxXZzSnIoNjdRN0mCUL1&#10;vasYW/QlrV3U9qFgcreyrE2hGo3lfgh628Et1rL7UbvpwR0CTKp1m1zEm5O28hZga9Tt3fafvvFj&#10;W7Vqje3fvtHKd21wwFAxB02Q1ZZut3pJfwOdqA5IyQRYiwMXQVYpNQOyGoEFXBydVCf3kS0zMtbk&#10;slK1dsVqLIBnNQFkpQAAl8Gl9bgR5ZXiEb/5bbmXJE+I78he6h9G3NfGuhz71+TnNx4os/6RBQes&#10;qDhr6sxP7SSV8J4dDFlCyqEY1HT5nRVIk6dfC3DpOiN1AbDD535us2d/JneSLCRq846M1PsHAbLL&#10;lDsJMLlv9MO/+KzZ4PgxGygetrnTzyvm0nOeeM6KCzds9PA1V7Tpk8/rvmcFtG7LLV2Q+8p6Ga4g&#10;biIwxcXIi4DJUDZ+x2c4o9eZXHhKk02T3MQYMFqmt0QV68H6uEaKxrUvUjmAoqqdLB6H4nHypC+X&#10;JNly1GOpVL/V1Xbbn+7rCUABzxYp11bgGvOs4UoqOLYILtnKjcAmd5HtK1tm7Z88VmtPPPRj2/uk&#10;JuhNj1nNrvUCbKe3bk/Lo2nX/6+7rVGv3+qQD7F9RSENoA2x1CAblAfWm84aRQck7wq9Q0aPjimW&#10;aYaLlpPYoF69YmSI7KEExusPgcsBw0WMAMM9dAMwyVysYlRzsCGxxwGTDAJYD7tMC3oxWlrpCSNz&#10;N1EvQqxGNrLH47gOP1mFY2ZDrMMA1eCuLLGW/Rv0wR+0P7hvr4BKS71aZc1yEwXX7bIv7rPfvfmb&#10;9qN77rBtG1cLsrWLbiLxWJVcR9SsZm9QM18fc8gCaK0CjRkrWamYDJeR2Kxqn9TmoM9iSRlXug5l&#10;BVtWqpZtiK6NAg91k8qRKFk0QZgBQG7L5UQdE3JF2/T8JFpiJW0sr7DC3BXFX8RXL0mhXpfrF/aB&#10;eYlUZGxbQc1OPcWh6W8JNM4Qe0Mw/VTqpViJtPqFt/Xzm3oOwaDYbV4/HxFc2NG43EkKRqLjggb+&#10;xJFr1q1/7uzpF2Qv2tTJZxQLPiXIrtvE8ae9xRz9G8cW6N34jB2XqhHXcWDgcbmRoaLkQ68KoQ6R&#10;zCZwAZpnOSPIjlx8U/9bxdlytWjN151ssp4E1iyAWgQSsMUmdXPjfuoAWwWV4jdBRbocLyeboEa0&#10;0zLpXksIsPrmXnu4otf+NhlCQNooJduiWGwbwMkt3C1126z7FX+tlLqt2F0UfAKMmGxdn9125/22&#10;/aF7rWzLExpnG1zB2lgL0/+sQ/9Dqop6/b1KbaWcAym5q2xjSWc0IWR0f0afSSGOAOOkVrZh0adj&#10;kqL2/mHrb1fohGcnPqjeIIfhYLE/0tWLvZKcGbYgwKRC0EcPgRiwfg5V6BwSZGQGWUSLAFMsNuK1&#10;WKMW+njjd4admyRBWGij+SeBXxd7rpIpT217PIN7pQGcqNirD7zeDm19yP71XSHBsfLLLQKsQYDJ&#10;Rbyt2VZ8qcr+9Ze+Zbd/9fP26EN3265NT9o+QVaOijlgm72vRzXJj71bpWJAFtL3gLboLmrQJysF&#10;ltQsUanbQObASc10TcuyUjnKtzh9MyOFyzZolnPYpHLEjbI0sRuupeDzxXJiOv2zkhzJpOdsq1AM&#10;qNdsLNtutCIfO/68wzV24mWpk2KeC+/awqXQLgDIfO0rUjM2X6JmJ29QwhTS+XPnWPcKmT4Wj2ek&#10;YBxzS7KDXdEAFlxEc0PJqJin0qJ39IRNHH1aSvWMq9XE8WcE1XMOXOj1+IyNzF6w/NQFO0VvD4qB&#10;SWIoFsP1PEq9olSN94pbGLuOGLdJgLA2xgmjXVICFAzAUIVuQdatgYsBW09CUOn3XLmvlytQ6gpc&#10;na0sfQS4vLFs+6ClssPWnB62qsZB+3elI0GlSGRsE2DEW1twEaVgm4GOK0mOcSmcfs/vNo7bf75v&#10;rT35wN1Wunm1j5EmKVgCwPT/6tAE2d1Cqr4xvB/B3ktGVIqKUWnf7aFNwr2wPL04BvMOF706SN33&#10;amyjXmQRSQ56YsMPrMCIvQJcHMy3gvQ7GyuBjEANwFh4BrBQAjLggOEi5hwwBXvyQb2t1fCIAj/2&#10;golsQceLQTQxW5fitw4q1F3Fmj2OIdmAVNeXbrKSLU/aP/nhoZA9/EoE2JelXl8WYF+utd+87Qf2&#10;la983u784bdt3SP32u4NT0jJ1sldxEVULFayRQq22VWstpTkx/YIslDtwYyFJUl86DUBO0EGE2XD&#10;H6d8RvBhKUGSrdlvmer9UjZdsTqBJ+NnttjgbuJmckon1Shp7hO4beVBMVsFdkPJNuvsLsg9fNVG&#10;j72oGOxVuYhv2rxcu8MXP5CSCQwpDioQIAvFvVRtBLdRbp+n5EnDh3T8POtWUhq2q+DGuWt5PcBw&#10;XAp2XIA5bPqZkzrzs1dtdF4KKuWaOC53UHDRnZie+fOCjG0nhamzNigQi3NX7filX3hbOBSL6g0q&#10;7Y/p+Y5GRnKDGBKwHDAZ7z9XVBym/2mnoOpKNArJ9SBlAAAt00lEQVQYFnAFGckPxThdWKRqiz/L&#10;UD2Wb8gwd7SlNIgpi+qTt8SZAzlr7xqxVOeItSYH7XOHhgSQwNkssDYBlq7bJuUWSrU2A5eum4K6&#10;reR3JEXkVv7rR7fbgw/9xHZvXSNPZ4s1ehZxr0+k7ZosO+RNdbbW+/sN74tJQMqq9+WFEc0tChME&#10;XrbL6EHPWJ+UglH0yy6BPt0/IPGhisNdQ6+cp41GKI+KARsrHJWCSblGBRZX6qry/YqluvJ6AgAb&#10;dLCw2EUEMBouQjVG59MxvQHvHS4FYy8ZbiLJDt93xckr+gDp5ga5VZXuSjWVbtGHX2//8HtVgkuu&#10;4ZebbOWXGm3lzQJM1xVfrrZ/dvNP7Cu3f8l+/L1v2ZP33WlbVz1sezc9YQd2rLcKj8MElyCrLdlq&#10;dbKG0q36IrdH1R5BxVAVZq7kIakXsZnflh0ssZTeh5ugSwuUTJVM1zRXWbpaECpeTMmlDXDuFazh&#10;Z0pvkrihB3frNXYILr2m/om1e3fZ0NhpmzzzuuKvl+Um0gtRsdMlTrsMrp2rj5QoztzFbdLiwesp&#10;crl7uH0sFuMiAh1wxYOc7Su4l6GgV49TPHb0kuC8+oHU6zlBdtnGpWITx561mVOv2IJcz8NnX7OF&#10;My/bzLGnLTd+yobHjttw8biNSMkmFp6209ff8tNQaEGwBNmHer96bof5Q4c7fo9Teh3OhOtoE2SC&#10;iwHbrWuPD1qB1irQ5Ip1tfKz4jXg0n0OmMKGTqkEC/a4WZwd0Evs3zNinT2jlu4sWDI9ZN+sHBRQ&#10;cv9wEwXUyg2CSa4hiraS+7aSURRwAnClu5D6ecek/fNHq+yBh++yXVvXKazY4jEYbdz8/6w4jDCg&#10;vbnG62M7WhoFuz4HmeOmRnkujfJQGuR1JQRTr9FSewIxYTtWt95rO5uJu0PSD3EpTIUGUMA1SjMo&#10;zjgLxqF8Aiy4d2QC/fSK/lEpFZANy0SsXD5SktwGMNKVATBMaubXvO6jZYD+hh7xXSRJSPVL+r0y&#10;vVWANVqyrloz/j5rluLs3LHRfu3OyuAS3iLIbq4PkH2pXoBV2P9xy/325dtvsTu//11bK39666pH&#10;bNf6x6xk85MOGcmO4CJutjoBWy/AHDIpWeP+He4qtikmcsgcNAGCcVu/4+omWFKCD0tL7VinSwui&#10;dFW4pioBa4/+frceu8stcVA+/f7t1rZvm7WWbbWW0s1Wv2edNVY3eM0gHXwXOFRCYLD7GCC8t4YG&#10;b/yz7++S2xWOqQ1GIbArieBh3Wr8mGI4qSDFu77hUn/ja1W4bDxOsRLVF0cAwWsLP7Dpk6/Y0NRF&#10;xV0C7PgLAoue+9hPfX1sfP6q4DppubETbkOjx6w/t2C5iXN27OJPjV3RvEfcTiADsDAx4D4KYlxH&#10;/f7oxV/IM0lJDeoiyGJj35XUQQMX43xkBjDbRFzBBBeVMWxnYmsTWzxymtTpUdmvsdfRJbjahxWL&#10;9dit5QJso5RrE4kOQSUVW4kbSLEv7iG/k3L5fZv0M/dtnbFfW9Vqdz7wmO3evMFj9aZSue4Hdlm6&#10;fI97KVl5UuxNbG+qldVJiaPMMA2WasgM1ytebDe6pLFdZZzxLfVi4XlQgOVI29Obg7iLqqbFfjXx&#10;0bexAZhiKIdM6uVVHXLzcvKvhzWjsLhGKRSuIZanoQcFjbStcgu964oDGOpGe61Bdyl7RT9xmG9q&#10;lD/LwixpbfZ0sfC3YdtW+5s/EGA3twmuCLAvNtmKLwowQfZrX37Svvj1W+3OO75v6x950LavfcJ2&#10;b3xSKvaklW1dbYd2bvB4DMhQMlSsXtdYyZqlZK1yF3Hd2mQOmYALJlh0DZCF+xw+YMOkVm6Cy60C&#10;uJgFt8vkbuzfJri2WJvAahXgDTuCKzIgt4nU+uzp1+SSva7rq77mtHDhZxqQP5e797rioReseJhD&#10;+a5JbZ4REILg3Kt28srP5ebJHbz4M8VJL9voYcVKc3rckec9y8hWFJTDM30vh0LgOC6iW7C3hbv0&#10;nmK2NwXYJf39U3IN3whlUYrjjpA4Of2KFOu8V8QD17AGxJAGxIBihT5BNjR+RnHcG95+4BIqKdeQ&#10;tTdXYECTSmLsAiBu65GXk63XIGUzbWutg9YhwDpaMd1mDyAGaAIsQNZi/emU1KFDY2rAM9MeWgiy&#10;ns5hS2X6rCnZZY0t7fanpcO2YgNKRRIDoCKTcrmKrZ+zlWsFn5Rr5S7Fa8Rpis1Wruu12x7ZaiWb&#10;1vv4aNTYaNOYSGtyzDCBylX0LLLisYzGZIY61poqxeUKYaoq3EWk49Sod5QaVkg07LdZfHa45Day&#10;D9JPvpR6+cmcskUFWwZZWGiWe0gWECXjmhNEOcVSQDUs5ULBKHQs4HPqyyDJsdhaGFcRwPqHJKED&#10;RmFkv2YmX+3PdBg7h9lblW5qtkRdrXeKYuA/smOnrfhhhdQLqBSD3STX8DMC7SYBdnOd/Z0vr7bP&#10;fuM2u/Oun9iGJx63nRvX2t6tG6xk+wYr277e9u9Y55C5q0gcRkaxREoiyBqlKgS2MWQAFiDbHZlU&#10;SDNaDFsMHsB5Yahgw9KCjP56aQGWEmApADug2XD/Vkvu3+Lq1Sz17MBXl6vF8UWTCzdcJUhlT8jG&#10;3Z72a1Hx0fD4WestHLfswJyleqct0z9n2cEF68gdt77iGctJfQqzVwQh2b9nrHg0JEyA7Ng1KRnp&#10;dIF1yVPpukr1gIzs3xEBRmIkP3vDRheetSMctSTwjlwIVRy4dfmJs1YQSDl3EY/YkGKG/vxh61e8&#10;kOf+yfMC81W79PwHXllC622eG9DczY0go4wqpzgjXSuwgAiwIvXCACxcgSyoWJfUy6vYMxkNVLan&#10;UCHRb4Ms7WR6LZ3osJaWjDW0pKysJmv/CLDWH1bMJYXyrKFcQAzo1gGY7l9PVT3ZRt2/SfcTk60b&#10;tT97osz2bFlr1bs3W9NeAVa2Tf+7Hb59JUUowPIN2eTqCoUDFYrNDyl2P2Bt1dVedEyrA6CKO2HR&#10;V4Te9N5+jrGfG49qc9nCFUEVAeaGi6jrCnZdjuboGU7JVHATWTgjWYF8DyoOow4LNWPvF4D5QWV6&#10;rEMmi493yYtwVsDZ0UxFfSelL8mUXIlwWDqdeltZN5K79Z31pbbiq4LpFrmFXxRYX2ywlV+QoWCf&#10;r7W/LcA+c8e37a4HHrENa9fbLile2a7ttl92YNdWO7RrowPGIjTnjsUKBmSNGvTERF67KAtKJpAc&#10;KuDaGV2jn2VJNyDTP8ABC2qWAbByikUFGVf+SVKw5AHcw83WVllqs8cu2ezRp2zq8CWbP3ZFds0O&#10;H3/KDp981uaPP2Nzx6RURwTe3BXfdt+rgdlbkHJI8bpyR60Tyx+37pGTNjh+zgozV2wMMI++YONR&#10;zSKp+gkp0mHFZQx4b1oTr1ctUzKygGNHXxKYL0o5Q80iKkYcNjp92UYE2MiEQBpfAgwFy3MKDPDJ&#10;cpoECtOX7Oj517xiH/eVo21JrADXguzYVbOilDJdR7zSYFnB1Y5ytSxZlwAj+dGh32NdUrC+ZNQ+&#10;LZsx2kpQHtWZSFmmJW0JrDVjqbYO+155p6AROBsUe62TKpHs2CiANsol3CBbK5A26b6tAa6VaycF&#10;GxDymGn7/TXVthvANE6aNfkyGbbhefA/1/gj9k6y7enQPoUR+6x1/z6Nlf2aFFqlXrQuiHZg09rA&#10;2xvQV0TAaaxz4ImXDPoG5NDCkNbZfgSuruHMZkyABb+RlOKMr4eFRIcA6wUwYq9Bh8xTkmwoc8BC&#10;mt4b5TtkOX8TuU7KSzLWwz4wsjGY3nC2pcVSDQ0CjJKig9Z6aId95vF9tuJW4i8p181NtvIWwSXl&#10;WnGLVO0LtfZ3bl9vN919pz306Grbsmm77d292w6U7LXy0j1WUbLLKvfukG2J1sZCsqNBX2KDBn2D&#10;AGtSLNYcAdayPwDWFkHWJkgCZLHFsVWkYpGC+T4i+e2uYDFgemxKf5P0v9thrbr2ZLM2McbO1uAa&#10;T80cs4np4zY1d1qgXbWjp5+xI6eeFWTXbWz6og2OHtcgPi3gLtvozEXLz1yy/PQVG5q4aAPjF/ya&#10;n7kmFXpOcL0suFiIfl0q9lOblrtHE1M2bBILoWCABmAkIVjTmjv3S3/8YdxDAcnpndPHXpBCnbNR&#10;xVoAlncFO2qDGgy5sWN+H/AV+J2UjCxjx8CCDY6dk/q9JpeRPWIBMgA7cpm22s/J1WqRS0XlS71X&#10;7BDXkKUDrm5ishb9rHino7FWt0mGkPQgyRFiMcZIJ9nEJE2K8Hp6pGQ99j8P9AqgUakXC8xy/zah&#10;ZgJrjVRrnSBaI/dwE2n7oh6jnzfofinbSpRMP/+r1Q22c/Mqq9y1wRoBTGPCXXti52hiJUantrWZ&#10;Zrclis8Ue1HFwZ62sPs6tHQLvUNQMxqmFryiY3KUpjcUvisG4yQiMomRUUnPAejeMoBDwcf1Bbus&#10;FeYF2ZRirDHPJtLjLU52ABgqxtlM41K5CSmen6EEYHIRIZ5+c6Q6w7qXvnSKaptY/6qzFH00aiut&#10;WfJcv3+H/f5DUjDS8rcIqtsqbeWXBNhNtYKtSvfV2N/72lq75e677Ykn19v2bTutRIAdLC21yn1l&#10;Vr2v1Gr27bHqsl1WU7rDqvduk5soBSPRIchwEeM4rFlfZkukYgDWptuuXAIshsTdxGWAYWlcRKwc&#10;Fdvr5rBp9ssAmx4PcMRmKHK6Zp9iS7bU7PXPTxEw51Z3sbNbqj46tmBT8+e9x31+6riNzJyWG3hR&#10;cdh148hZinM5aXPy+MuKoa5Z//glG5i+annFYijY5Kk3POU/w8bKaMGZJARJjrhYl3rH49dQmfds&#10;ViDOn/+F4HrbFWxk5qqNyP0bnRRgHE4RKdhwUXBN0lcf8CLAxk5br2Ky7sFZ2Zx1Dx22omLGk9fe&#10;ciVjcXvh4vuKJ1/V/1juv/6/bGSkkJakQaf+712KyTpbaTZTbV31FbJq62zU75qkZKTuNQmzpYmj&#10;hgcynTZAYTnp+vZ+a0t0258c6JcaFQSNbFM+2AbBJJfQlW2TwNsITGOCSrdxD0l4UPEh6H57TbPt&#10;WP+kle9Ya3V7NlnLXpliZqy1DEXb5pNwQ8l2q929zVoOHLKBFFX/nTYsoaCdG7uw/RQWKuy9Gxbd&#10;iDXe8xr3ebmIuQlvH7BYcIGx7EXY5cW+ig8nJ07bhILecYE2pi/bfcc8oE166RS7monDqLnyTWX6&#10;eUwqtxwwWh5Ty8XqfHtzo9d7cbp7CCKrvOEoFe5tCi6bpQZspvz1O8qlVIKKrOFXdPvmarmH1bbi&#10;pgbFZFWuYLfe/RNb9eQa2751q5Xu3qm/22OVZSUOWO3+EoFaYg0a0HX7dlld2Y6ldL2+PLKJTZqt&#10;gCwomOIxgd2m2wmUzFUodg2XJz2kXK5iAqscqPZatqLE2gUYrcAyZKIASpChbEHd9FyHtkdX4r1I&#10;LVFP3kep3ofckEwDsQjH7NZK0fV91JZ7bJptk+J39StGuhGlyd+z8WOv2dDM04Lshg3OPm2jx162&#10;yTNvCJxfSMEUV5Huv4pikXT40EuYsBPXSO8TK71ts1I8zpyePvaS5SbOu3vqgOl/7hlEKZj32JiO&#10;wIvUbXDkmPUMzcpmouuc9eSOSM1IgrxuF1zJ3vclBFQnXSfAGuUqCp4OARbWmQSXIOuRqvVLzQYS&#10;jUZ3XRIcuIcc1jjY0aWYvUemyZk1144B3/jb3Nplf1JCgqMgYAZtxVpdN+SkWFKytVIpXEGp2krF&#10;Yys3S9kE2krUjZ9d1Sbst9c22/YnV9lBFptRsV3rrGm3bI9s7wbZRgevaudGTc47rVthzJDUCwMy&#10;xvOI4kSKf3EV/bA+3EMBNpFTeCTvzTv8yooDMl3pSTKq+714Iz/toZcAO2uT+lLpxApormjF4+5H&#10;juamwuKz4jHWwgYEGMkPdxN1v8dhg3Ib5Z/SZ66jucnSZGVqq0KTEQ2grKAKi7Ka4cspJ9pu63fs&#10;tl+5TWB9qdZVa+Xna2RSrs9IwT5dI8jK7e/evlqA/cCefPwx27FxnZXu2GIHNNOU79lhVXIRa8vo&#10;17FXRluBPYJpt1RrZ0huKP5qFlwt7Dsj0SGA2gRUDJgPfoEVYq8IOD3HImSRiwhcntpdVDFcxqBg&#10;borPspX0fODnXYvA8RjULV2+XaZ4TS5xgteWqnosULrR2vautYSsbfdaa9mz2hr2rLXmQ6XWJc9h&#10;Wu4k62RU3rP9H1dvWurFEUisiaFUZPn8YD2Pj95XXPa+Zxip6GA9jG0q0ydftcmjz1t+4oLlXbki&#10;lZJ7yjpYQaCNed/5Cw4YllMs1js8b31us9Y/PGN9Od2WovWgagJt+vjz3giV+K6zI2fJaibUEIsR&#10;a5Gu7000WX+yxQZTrTaUZmtIyg8iD/03ejRp98kjGgjWEzwktkZ1CLCW1h77o7IBgTMscAQXtlaq&#10;tVaKtQ4TRMRhistWEpNJvVYqVgtJDq6z9ltPJmzzmidt38YnrHLbWqvZvsrqZA07V1n9ztVWt3uN&#10;Ve9ca5U7t3gc2Z9pF/jsrO7wesRFwIjHXMVojkpPDo3/yEYURi1an2yQlgEANuHsjEjJBNgZm5qM&#10;IQsWFC1AVhSFbIX2hAfJDtbCWAPw2KvgGURSmj1JBapyEdiWnamu9FXzTJVm7aoyX5zF/SIeYgv3&#10;11fLPbxJ8RcJjc8JsE/Xy4CswlZ+Tmp2U4X9ypc22+d/9D174pH7bce6J23v5jVWtm2d7d++XrJP&#10;LaLcQsk7tYiNUjDfvhK5gsEllOsmgFrlDmIJDfjwM24iihWBpfcVAxZDlpIKOWCuYkAFYLLK0gi0&#10;YChae6WugqzdQdu1BB8/V5IW3qm/F2w8J1ALehIkqf2bLL1/o6X2bbJkma5lGyxRtl6gbbLGqoOW&#10;7c57NnHugmKpS29Ipd4SWBzqgML93GZPPmcj4yettKTe1qzZZLtLDllP/7wdvfhT72HPhksWnYfG&#10;zgoa4qsIrggwDLjGZy86YEW5j3nd15c7bL1SrH7gGpq2IcUS/fJo+rlf1s01f0wu4w07de19Gxqe&#10;s6QUrKutzT2YUHaU8MMWctm0LGMFgeX9OHqkBnK3Cj3hIAfO/GI8UZxAiR29YTLZfmtp67Y/LJWL&#10;uEZgrZZSrZNyrZYruCYCTHARj5HUcNUidQ9gqNhGuZAC7B+vTdqaJ5+wsrUP2/6Nj1jFpketavOj&#10;Vrv1cavZ9rhV6lq+Za21VlbJVc14ce+AIAsFv6HCPi8loylOaNpDh6wB3R7UeCdlH5luxyWEFFv4&#10;sldeYRaAyX1cAUwxZLG52zhxUmp2zDMj+JQcK8sX4YD1s/4VFpvp1z3c0a0vWL54fQAsXVUh228p&#10;DcqUFID4pvXAjuDzyv/9D/cfsBWfbxJcjbbyLwTXXwCZ4rCbDsr0u78QZJ/fb3/8tXvtkfvvtG1r&#10;n7C9G1d5bdk+QXZAVi7QKiXvLCRSj9hYGtxC1KvFF5pJ0ZPQQLlCnMRisy8+O2QBqMSBoFZLGUSZ&#10;x1ohi5iW6rJ2kvVKD24HNUtH16xUrl2P76jabe0yYELRgC4bwec/o4Rkr6SkpPvTB7da+oBs/xbB&#10;tnnRvFGLlK5Fn6lEk8qhQw322BNP2L7y/ZbI9PmJMuUHSu2R++6wx370dfvqp/+LffWL/8UevvPL&#10;9sAtn7fmmha5mk/Z7PEXbWj8rA0WT0rBAmDEVyGLeFZQXbSx2UtuAMZ9/YUjrlz9UiyUazA3a8OF&#10;BYdrIK/f5QWXfu4TYN3DGhsLz+i1nrZ2KjI0KAej7f+4gLQJYDv+qMCiaxPtqenkS0df+tTnpQY5&#10;2v31auKmOEGAdXUMWTo7IAXrtj/aI9dwXc5WrFLs9aTcwLXUJQo2Yi7cQsVjKzbgEiouWy3Y4qwi&#10;sdn6Wfu1J9vt0Ycft9In7rTSNXfb/rX326E191nF2getYuNDdnDjw9awb6/GrWLBZNr6HLBMgMsB&#10;C/vE8voMoXkPC8y9GutS3tgEWF7ve4QTYeXNhRhsYnE384ggW0HsNaGZa3IRLmDTz+4y6nccWQRk&#10;+QlfEGRhEAXjSBrWwEb1RdFokkxQpr7BUjXVlqo6FGoANViJdVo1Y7fso+Jhq+3ctcP+928Ta5Ge&#10;r1MMJri+VC7IZF84pKvsUwcVnx203/jaGrvzgR/b1jX6orau971h5bs3e2q+QnBV7lwnY61jg9XI&#10;6hTINsiaSjZZc5kCWsViBLO8bgsZJNQKyARYq7uKAbAQe6EwAIZ7FwBzE2BZfZas4MpS4QFYumYE&#10;D+tksZJl3V0ELFzHYDFg/A5ViyFL6ztJK2ZLy3UMoMlNEWwpGetrSU1CSSla+YY7bdfD37Q7bv1z&#10;e+Ke223TQz+wfffcZrvvudUevOPTdtdX/8R+dPN/tm996T/Zmnu+ZE/c9kdWv3edFGbKXbm+wnG5&#10;ghwIeCasf+n/Oyqlcrg4+hbAdBvXcGj0uA0UjtqgABqWag0pQKd71JCgGmJJYeSoAxiuitFybI05&#10;ZUfOvmrTcxdtyGf1bg04LLRoo2MuPee9zwUxjDeTGdRsPyi4pF6CKwDGZt0h6+gYtnRmwBrkIv7e&#10;3j5Bo7hrVUHqJbDWkryQm7hRQJFRJB5bI8VaLRVbI7A2yF0EMNzHjVP2Nx4t2K33b7Sdj/zQ9jz0&#10;Q9v76B2275E7bP+Td1nZk3dbPXWjLH63UdnPXrX4UIgYMBSsQwpGhywZzVQVLw53sNhMM5wBuYbD&#10;vn3Lm0KR8PBuUoKLLKK+u1FNUCtIbOAOTsrdAKrYptw4+PyEHxvLoQ9ARhXHKGCxwCzjyCLKRwCM&#10;3bwOWKUAKy/zGKeNOGjfFl+QbZYr9J31JV6pseKLxF8C7DNNAk2K9ekqW/nJOqmaQPt8mX4ut7/z&#10;xZ327fvutA2rH7aSrRpwe7ZbdekuT2rUK9aiwJfMYR0LzXsIWjdavQLZBg2yBq671yuoJaBdZY2K&#10;d5qIgYBLYMUWIIvjr7gcCtCiOGwRtBCDxerFxlEWoYnDQgIkgmoRLn6nx5MkAS6BldXzcnXI9DqZ&#10;QztlO/Q62wW3YjUpG9eUgEvsW2/Vm++y3Q9+ye68/c9s9b1ftd2PfcPK7/mCVT76DVvz4K3241v/&#10;i/3kS39g37jpD2zt3V+y0ke+qs//qHe7GlQs1T9y3Gsj865exGCKtaY4V/pKpFwBroIgzCnuJl2f&#10;Gz1qw6MLgmrecpzayM9FTM/FgYKjAkuAoWKDxRNWnDpnswtXNDamPLaipzxQ0W8+nFYSt6Ee0m3F&#10;MAKrIMCIu2L3kL4vvZ0ANmSp7KBVNffYb21XDLZBMdhaMocCah3KRLZQwHEVSCvXyC1cTcEvqXrg&#10;A7QoCbJmzn7zkX12793ftA0/+oZtveebtuOBb9muh+5Q7LXROIykA8BaqPBnG03S4pNX2B9GvEgM&#10;RiYxPg2ThWZauPkh6FR4yCWk8aifsjIyZzQbJTUftquwvjxvKzydSBfS0SNe7oFbODku4CK4piaO&#10;y7hvwWidTaffUcVenKZCVoUD0gCsi1Mnm1osVVeroPeQV60HpZDbVipl0eCv1sD/d3ftk/vXGOyz&#10;cg8/K7AcqkOCqlL3H3A1w01c+cUddvM9P7F1qx6y3ZsVf+3aalVle6zRjzYqM9oFUDnvfToEW6Nm&#10;pcaSzVKwjbLNgkrxzF7dLl2n+zdYQ8lWL/xsFUzUKMaQuavo6lXiRcFc3VUkm0hhMFcHjkXnoGKh&#10;ygN4BJ7ub4/gSisOC8b6WaRyEWA8LqPXCSoW1tPSXiFChcEOAUYPP6AjTltnex++zfY8+AX70e1/&#10;ZGvvvc12PvhN2/PtT1vrjkdt1xPfsbtu/a/2k5v/o93+F79vj/7g03Zw/ff1Xa+xDrmRHP06ST3i&#10;4aelVtdtdPqKLzSPz12z6QUWxa/Jrtr0/BUp0CWbmr1gkzPnbJJTKac45OGkd/DlWN2CJt+QdTwu&#10;qASYoCPTSDXIiLwcuvwWNdDoJ08FRHAFA1xAtXhCSb/cKdSLip/F9VVK6wZDb04Ak4KVNXTZP9og&#10;9/BxqZHUaeVGFGxGisYamFRhreAiFlsroASbx124i+uJ0Uh4CDBiM7mJn/72T+y+b3zZHr3jFltz&#10;19ftwJYNlmqosUwDdYgN1tFM+ZZULNqyMpBK27BiMdRrNE7T0/6bPvscYgFcmiT8MD7FW344ysis&#10;AKPbWlj7CpDh9Qkw1rootiwMUIs4Lh9yymUuHH5+xMFavHpHX5rdcMIE9YeUUA14hXF3MmMdLQlL&#10;N1I1X2HsKmbwNu/bpoENYGvtsW1b7FduD6l4qjaAbOWnpWIkNj6n+OsTisOA61My3V7x+b32yR/e&#10;bxtWPeylUqXbNtmhvTutRm5dSwUbHQ8FO7TfQfNNl/t3SSnJJMrKdsgEuMdmpOt36THRdhaBA2Rx&#10;QTBbWtgflqkmOSPzwt99usoEM66ix2NyFanKThOP4SoKtqyg8xQ+biPupeBKuUU/u3uIagGtfo7g&#10;Yg0uKcVKuHrJPZSLmJAr3Va2Sa7t4wLqFttx7032/S//oW2Rq7j5wa/Zhjv/Qu9vk9Ttftt0x2fs&#10;oa//id3xhf9od932X233I7fJxVztu8dzUqGF0y/buSvv2elL7+j2GzZ74iWbP/miTc1fFTxnvLf8&#10;BG2wFQYU6dqsyXRck+mYbhf1/x/j8AoBxpFEIzKOks3LCrod/v60jWpSzg1PSo3k+lH9IHeQI4nC&#10;YXYCTFAFuDidJJxfMNjBmOn3SvrQjYwFes6oG7JEstc2VHfa39zSr9hL8Cj2WrkR1RIwq2d0W3Ct&#10;nZYBHsqlx5BRRLUE2kpcReKzzSjamP3De8rt87d92b7x3Vts98Y1lqyJuo7RI1FiwPICriL71HoT&#10;7LamnVvo+DsqV5c++hzQR9mUmyYIxj21t56mV9w1LvUel2rRzXdcYHlXX119RzMr510ZWrR1W397&#10;r2YU+dLyLUfkCha9VZsIZdV6ZDpq+DGmJ5aCRbORH7gnwHpS7caJJunGJkvWVfkuXwZzo1y42j3r&#10;rV6A/c/HSwUSLqHcwy/UCC4B9gm5hZ+Ven32gK34H9W28s+qBJfUizhM9//hd1fZhicfsV36ckq2&#10;brJ9O7daRclOqz8ggCsEV1WlJSo5mvagoKb0BbBLZDFw7HYOO559C8shGuTsC48VMGFLC9tZ2Bd2&#10;yLK09qqvklVYOy0FMHY+szmT7B4bNGVZqrKxmv3WXr0vsjIZ95fpMQJTt0MmlSQJMApOWUqqFywU&#10;ESdI4x8SXAcVO0rt63bT3+9OxQvfsNXf/x/2rc//ge1Z+2Nbf9/NtuXBz+mxq6yjsczKpGg75Rpu&#10;vvuzdo/iscelYpVb7rNsw37fzt+vQT85e95mjjxrR0+/Zqcu/VKgvWSD/aPW095j3RmO+u3xHbqD&#10;Cto5SZJYitpAbLhbrpxi7uHBMStQ/iPYxgXVuOAa1+0RTcTDg0XfF4XbF6odQpyF+dqRA4ZrSPaN&#10;56VWtc8XlTF6W7BBlzYV6fYBa0t02sOV3VIkKdg63EOBsiFaZF6D+4dqUYNICZVgWhvUymsSN5FR&#10;lG2QC4mxJqbn+Kff32WPrdrsrR2SlbStqAhLSQIMFaOEK5y6kvDdzcRg3lLb40gpMjEkn8nPNAvV&#10;HBxywV5IVMxjMMVf43IV3XAVHTApGFu/OU0khfo0t8nYzclGuKwNKLBDoaiWBypOV+cITT9tQvez&#10;P4bMCoD1cnpkst3SLW1e1Evn3SYN6lrqA/estk2bttnf+6bU64tUzev6WUH2F1Is4PpkRYBK15Wf&#10;kJJ9ar+t+IxMt//1VzcIMLlEW9ZbybbNtm/HNju0WypWttcaD+yzVsGViKqgaUDapi+wDfDKKckS&#10;bFKqVgHkJoi8h6KMIk92NgMcj0kcpMWAAKsGrmr56DK2NDTo5wbdjmDzPh70dqiX1QFhhXXodgf3&#10;10ZA6ucs+46wWj1nncCsP2TsmM7U6nYNu6gxNnPyulJQxWwsJbB2V1+61iq23Wllq26xu776x/bA&#10;dz5tO1f92LYofqjdcr/Vbn1AQXmjpfUcNdvWKtZcbW37N8hVXieXfJOUdLfe+yENnDrBk/HNgYO9&#10;mjClasyufdlO/c86vaLdKxc6umy4s9uNOIpgnkJcdu/y/yelTplcfoCi8AlPPxfYeaEZnNpV4vKi&#10;x+RsxqX6nFk+AOZX4i7cQoHFJB7D1Se4+rJ0IqOCY8ASmX5LpLrtnpqeANgGqRdGBnEVCQzB5DYn&#10;uAQYZVSCzl1GqRkq5yASj/ltXTfl7U/3dlvDoTqffBMaFxn9j7MomNzEDgGGgsVLDKFfYkaA0ZCU&#10;ciliyUGbGGKRmb6IozaRxzXEor40chO9vXx+Jli0s7kIYO3JDsu0SXkEV7Kh2dpqG6ytRm9GlvLK&#10;A/mmafrZkarkSyfYC33jQlaF2a/bd3lyoiTnayUaG61Vs36j1KGmdLPVbF9v/+HHUijWvW4WRLfs&#10;t5W3Ktb6vMD6lFTrU/rdJ4m9BNdnFaN9tlT36SpX8Tdu326PrX7cdst3LtmxVXHYDgG2y6pK9lhd&#10;WYkgPiBwcBXp8CvQ9OW5AV0Mm9TNjz4SQN4BeNFNkPoBmcBrFWC4mumqsI2BDXntLXScqgnG3iEq&#10;VBp1f2MEn36miUpHi4x6O+rwuLKZj793C7CGpjoy/W1WCun9P6SS9AQBvGQtDVSZCORWH9hhlbse&#10;FlBf8NihZP0D3pMkRQ+Q8g12cMuPrUfwDGY0KNoa/QysvpZqG04JKL2XzoYDgl7K2lil+IK9TS3m&#10;zWa8iqLdhttpVx067WKehvZgXqZBFYxjheK4A/co9GMp0kFpoBAWVT3hRbF3bOysCMf9hCr0AFhB&#10;KuC7LKRUDhauYXxb114OfxRcbel+y+r2nXVyDx0qAfSE7ElB42thUjBUbbXgkrsIWO46rmINTKAB&#10;1SriM/0NJjfxEyVdVn2oWpOPvl/F7slyTWyalLMomGKxdnZlt7LzmvYGAbDcooLJPezl5Et6cgiu&#10;QlHG0UXEXQKKE4YImSLA/NAHMolyGb2zr5RsRTi0gUaSGS/ZYat0orbeWqurraWSdmRVGpQEhUgp&#10;b0KBYCY+qZ1ZsMutXwDicnBMa6q11Vrrqq1BsQnFt99fs9tW3KKY63NSry9Lqb4gqD6n2OvTtWHN&#10;63NyHQUYirXyL3T9cynbJ1C1SvvVL+6ye598wvYo/ioVXAcFV/me3VZVutdq91EqVWbNB/cLMgFE&#10;dyfBQ59CjJ71bTWx0QVKYNXXmPewr69d3GTne4FwMw8dkOtY7nuEqEpob5W1RddWDWSMaoVo+4Xv&#10;0G1hGwbb5IOFbfKNuoaKhrDbl/1Q+rt4r5S3iQNWoKvyXh+0lEvU4PIKdrmRzQKtRt9dE7GfHteV&#10;bLS+TIs1HtpkB3fcbYnqEs20NG0hC8ZO4nobTDXZcLrJBvXYXk0OnYLO4ddr0i8DyKhkH8qkLcc6&#10;D5UVAozB5HV3sqVTUKJjhuJCVw/sUamwPIOxyRYL9wk+3SbOGnUgiVcUuwgyqjWG3O2MEhsyEhvs&#10;G8To7d6ZHbBkdsi6uobtnnq5hKsFFK4hgLHgvDkn9xB10v3rRoMbqNjM4y3AQsmAbb1+v0bXrTn7&#10;SknGavZroif23heWZdjdnlZ44KetEApogqR2kp3Y9A+h+9Wgvh++F74HP052aNgmcxz6EGoQOdid&#10;kMkb8DpkwBaplwMW0vWUHK7IRVXzA8wqUqEeuYadUrR2uXppKRhqgBuGC5bQQKSwk+3VZF2YEYGN&#10;WZE+cr1sU9Ht9nTW2ppbrF4D9mDZNvvt+4i9BBRp+S+TvBBYn1Ls9WmyhfrdZ/YJqENuKz4h1/DT&#10;MhTs0/vsb35xp93x2CrbtWOzle3ZaeV7qabfa1VlZVYnuBoUizUd3GctUp9W3EJcRXoVCiKq99so&#10;MpYi+YF9QKWgNt1AEXKjrMGrTwh0syySayJJVNLUhn1MoTGLWyIYDVJoM4Yx29F2DMN3d/O2ZKFl&#10;GR2UaGVGsxeKW5khQ/+HsLsX6Nr1j6X63FvB0WcRRQUyxXiJ2nJ5EPqdZljaevem9drJenkFO626&#10;ZI1snZ6/XsDEHZtaBE6bDcty2YRfB5I0mmFiZNuIBpHeR5/e+4BAG9L/DleIdDTuEAvCAFbsElzu&#10;GgFXSLmHjCCA4f5F1i+lig2wdN+I4CLOykutXP0iOH1RWePM9xliy7dDddF2XYC1D1qmg7YBebu/&#10;UZA8KfdOYK1YTYID032rpGBeLkU8JrBIfjhskTvoriH3jdin92SsunSf1ZVut8ayHdZSttNa91Gy&#10;tstY6/SiAWJpfd+dGh9dmpCYqOg2RVs5/25IdPD5UbA8gIW+iJMCKwAmo438SHALJ0h0RO4hjUex&#10;FXSFwo/O86EV1BLsDiroHZCfjmvYTW9DzwzWBIWQMevTRJ+BQualL5kSbBnNsBnrkXUJuqyUrLmm&#10;zTbvPmR/n3OYBdcK4Lq1Srdr5AICmu7/VJWtlGKt+CSQyU0Err+Q4n2yTOCV2a/cutG+8eBjth0F&#10;2yP1KikRXPs0M+0XYPQhDHC1COYWAJMCuasoyICrFcAEVlLvN0Vlv3fopWPvUh96trFzpA3ucCZq&#10;eNKVTGvQcgwu15QGeFKWEjz6rLHpZxYoUQVvrJlJ6juQK6bBTYNNgGMiCm3KAA5AAS0Y3x/F0b7j&#10;QO5mUpAlFMO5KfZLsQUE9dNjeV6ay1Ak3FpVJtd7o5T2gJRoqaPuUFbuTUfKCh0ZG+mkLTSlSjT5&#10;ZKMje7HIlOnxkSvETE3Fgq/5kJZmQKFkKJgH+EtrWiEzSDwVYqqlqxQLsHrZMxjiLABzFcNIfkjt&#10;vPeLtwhc6sFJBnuAFoEdg17Fke0SYN0Fe6JRkKwRLFRysNiMeyigVj4+4WB5cmOdVEqgEZutfJKE&#10;h0BjvUyx229u7bXS3Qesds8mq9sblm3oUe996ks2+AF9ibKNnrX1DK++z0657F3yKnrkXfTII2HC&#10;pPMvLjRKzJasibziL1xEqVaAjHPKMbatkEVkHQzI5gNsKJiXd8hoG8A+ME6QoFUVM1GIsTqlUmEb&#10;SqauVjOslIzZ1WMH9v7INfIZXQNQ/zQGYY9gw1XMpLpsX22b/fqDir2+0OQKtuLmat0WYJ+Rm/gl&#10;uYSfkyv4GakXLuL/lKJxRdU+VeKJjn9820P2nXvvtS1bNlnJ3t12qLTUqvYdFGAHrf7AfrlSisGI&#10;sRSHuYI5YHIJAUwq1lZfJ8DqLSm1Sum90lc+Q4tsgNLk0S64WM3vTiQFAMfeZo1mLBxwQDKgX4rM&#10;xsB+fdlc+S4+bhxcwAkj/bSI1oDu9262S4DFkKF63r0IiyADcNpy0zk41VSn9ynQUDW2+9DDgp6C&#10;dMHVc/dm26wzRSPXOrmKcnsqdjpggEWr6mEBlRdYI13tUiKCdICRCyjgcvr7uJsubaNDL0DcRX4n&#10;FVNM5oAthyxWsSiT5tm0GCwBVWTrvK4UG7AzmRbTxFokv0b999FjcR+9jCicOkIZUUGg0YeD5Etf&#10;F2fU5ay9U4Dp9oP1VNLL1guwxwTS41Ko1bpSsYH750kNFI77yRSOKSbDTaSKo2g37W2wxj0brWYP&#10;a6HAtdaa96yx5t1rrIlDIXY8bA3bH7K6rQ/IHtTPj1qrJiy2IGUV53bRnFQTG41SBzJSek0+YX1v&#10;yDOIvmUlyrD7qUNuKBhZRADj7DBBlp+3/x93O9N6y1kWwgAAAABJRU5ErkJggg=="/>
  <p:tag name="ISPRING_PRESENTER_PHOTO_3" val="png|iVBORw0KGgoAAAANSUhEUgAAAUAAAAFACAYAAADNkKWqAAAAAXNSR0IArs4c6QAAAARnQU1BAACx&#10;jwv8YQUAAAAJcEhZcwAADsMAAA7DAcdvqGQAAP+lSURBVHhe7L0HgFVFtjXcOdNNjiKoCIo556yj&#10;jjlnx6yYBRUQBXPOOSEKIjnnTNN0N003nXPOOYeb713/WnUaZ+Z93/vS73sz783dUH3TOXXqVNVe&#10;tfauXXUC/OIXv/jFL37xi1/84he/+MUvfvGLX/ziF7/4xS9+8Ytf/OIXv/jFL37xi1/84he/+MUv&#10;fvGLX/ziF7/4xS9+8Ytf/OIXv/jFL37xi1/84he/+MUvfvGLX/ziF7/4xS9+8Ytf/OIXv/jFL37x&#10;i1/84he/+MUvfvGLX/ziF7/4xS9+8Ytf/OIXv/jFL37xi1/84pd/apkzBwMvvtg35shD+sYceSQT&#10;XwcPbh0TGVk9JjKgaExAQEZ/0nsr6bfBTIfwOJ1zgs47snXMVVf5xvz4o29Af9Z+8Ytf/PKPlase&#10;eOzYy255/4kTzpr+xIjDnn8iKHrqE0Hhrz4RGfvtE+GRy5447LCS/NEjW2wDB1TaBsaU2+Kiymwx&#10;4SW2yOAiW3hQoS0sqKg/Ff+eIoJLbFEhpbYB4WW2uOgS26DYAtuggZm2sWPLbYcdVpAWGb7pichI&#10;pvCPnxgYPfOJiRPfeuKcC9964pGnvn3i468/Pry/aH7xi1/88v9Pvvn54jFXXHvz5MmTn5p88dmF&#10;b5x5bGfC8KjmhNigzoQBwV0JAwdmNo44dD8GDj+AqIE5CIsuQEhkKVMtgsNbERDcjIDAbgQGdSIw&#10;uPz3FBRkpeCwSqaq/lfrfWBoIwLDGhEU3oCgiCoERZUy5SEgMg0BUakIHpDJlI7gqAMIjdqHAYP3&#10;Y8iwBEw8JgNjDkmsjgzfkzAwKilh/Ij8hCsv7Eq47rKMF0/kHcyc+ejkxp6ZI/pvzS9+8Ytf/l6W&#10;Lp0TdvTRRc+HBOTOjokonn3UUSurxx+2AsOHb0EcQWdAZA0iQlsQGdGB8IgmBIcSsEJKCVoEqtA6&#10;hIQ3EvgIYKEEL6bAEAJgUDsTwZDHBBDgAsJ5TkQ1E1/DCYgRSswjosR6DWvhca18bWKq4zECQYJk&#10;dAVTCYJiChEUnU8wrEVQbBvBkNcIqyXYViGUx0dG1iEqvBrhIRUsbx0GESSHxf6Gkydvw/mnJxZF&#10;BCTNHhq1e/Z1VxQ81X/bfvGLX/4VZdShO88JCEk497Cjf/5k4CE/5EUNWlsUO6SQwNaAqCgCVwAB&#10;iUwtNJxAFFJHVlZPIKskiBUiMCrLAFEQGV9QFIEpspi/FxLsyNYCcvpTFgLNq77L7f8umymDKb0/&#10;HSBLTOVrCtM+Jh1b8DeJeQYUM5X+nlSmACUBanAlggh8AuAgljFYoBlC0AyrIRBXIIyMMjK4E0EB&#10;/D6gCjEEy9iIQhwyIhlDh/6Yf8j49zcGBKSdGxCw69xLL605s79q/OIXv/x3kooKRPBvxFW3vPvw&#10;4ce8/mX4gM9/jR24G8EhWQQRsq/oGrIqAkoMASa2AgHRBJuYMia+jyDDCm3icW0EoBYCDd8bMNpP&#10;8NrO1218ZQrbiZCI3QTPvRg+JA2jh+/HmGFJGDc6FYdNyMWRk/Iw+dginHBSKU45vRxnnF2J08+q&#10;4Gs5Tj+7DGecU4rTTivCSSfl45hjcjBhQgbGj8vEyGEHmLIwdFAmBsZkIDo8DaHBmxAYuIrXXsu0&#10;lUnl2M1yJBPAaSZH5LMs+TSVC3hvTHwNiCRwh9H8JkgGBJOlBjchJLQGYWSiYeGZGDMmCcPH/Dr3&#10;kquWfvnw08vvvOAC1Zlf/OKX/5Ly9ge/nXHRRe9de+6Z3z139ikbaoNC99VGxRxA5IAShEaRMYWR&#10;zYUwRdYTKAhuoe1kcm4ED6RZOYDgR7M0IPAgCyN4BNL0DEgiwGzEsJFbcfq5a3HZVb/ismt+wE13&#10;zcNzL27EZ1+lY/mqCuyMb0ZGVg8KS/pQWe1EfaMPjU1ASyvQ3mGltnago4vvO63XVn7XzPeN/L6u&#10;2YeaBi+q6rwoLXchJ9+O5H1t2LylEkuWZuOD93biqccX4+Ybv8bVV87F5ZeuxsnHbcewgXsQEpBM&#10;xqey8h4CCOyBDUwE8pAi3lMuGWsOUyFCoippttNUD24nc2wlaNLUpsk9eEQFBg1NQlzcntoJh6/+&#10;7qST3r72sSc+uXbjtl9O6q9av/jFL/9sAkLYBXdMHDrsiJsnHH7kwgVHH7PKNpJAFRORgLAgMqMY&#10;Apr8bmHVZEfy0VUTzGoQqgkITUoEkukFVDPtIkNahgGDluDQw+fj+JMX4JIrlmPazHR8+1MtFq2q&#10;RXxqD1raffD6PACcTLb+pPduJn2vVzuTvnf9TdL3B9PB8739731Mfyv6/uBvetXvOu/vpa8PqKoC&#10;du/x4dffOvHZFw144IEdOOv8RZh84gqMGL0CYSFiijK3BehlxiQOCa5FsNggzeWAmEwExRaynjSR&#10;U4HwiDJEhOdj8KD9OPLIXTjz7MSOSy6t+fG8844Zuy3t0rj+aveLX/zyj5Y776u48exLVm0dOe77&#10;rvDohb0xcSkICaMpGFaEIIJeUARBLrqCr2RENP0CAhoNCMjvFhSwiYq+GBMnbsBpp+/AvXcm4+MP&#10;yOJ2daGsogPNbR3o7ush/Ai8DkoPE1HHvJKygdTNvBfgCdA8PN4Dt9cBm8uJzl4f2rq9aGj1oqbR&#10;g6p6L6obgPxiL5L2d6Gw1Gc+19UCTXxtZ5bdzK6P2OlweeF08+o+H9w+L/N1MH8BodJBcDwIrPos&#10;0bX70N7dhNrGBqRndOLX+b2Y+lQtrr8mD6ecnIjBQ2Q+r2fay5RJhpiLgNhyMmIOFKFlZMWNCI8k&#10;Kw7hYBFGgAzMQdzQHMQM/Lzn2JMWlk88PunBJUnVkf1N4Be/+OU/U6461374OefM/iFi4PfbRh66&#10;GZExyWRzNO1CWxEQ1MXUQcWl+RdN0y82m2BI5TbsJ5OssBSHHVKMC8/NxquvlGDNujzkF5XS9KSd&#10;+ncM6yCg/L24bW70dNFMrfUgM7sZCYk1WLWmCB9+vAd/eeBXXHvzfFxM0/TcS77F6Rf8gJPOW4YT&#10;zlmKY89chqNPXY6JJy/DpFNWYtzk1RgydiEOO2YNJp24GscetxQnnrgYp57+G848ZwHOueBnnH/J&#10;97jgT9/isqu/xy33LMZzL8Vj/o852LKqFKmJbSgttKOtmbAo7P0fiitwFDAfZKZO2DxdKK+vQWJK&#10;Mb7/rhh3XJ+HSYdnY/iYGgRGaJJmH8EwCwFhxQTCKgREsQ7lB5XLgANJaATrNrgcg0emY+io+Wlx&#10;Q2duHjB4/hmzZvnG9TeNX/zil/8IoQYHX/bnN58eOvizd0YNTXENjilHeEw9wa6CZi0VWIwvMo8K&#10;XIxAgWBAN5NM2yJEhiXi7HN24+kX1mLV5gzUNnWTYREYfGJyvUxCkINykE3Z0G3rRF5ZFdZuyMCb&#10;b+/CI4/sxG037cfFl5XgkImFiBi4HyEDcggW+SyHJkfkf9NsLlmVMTn3Mx2c5f3bpN/S/k3ScclM&#10;YmV7mOL7UxKT8lGeZLSBRQT6XJqpeRgxohBnnVGB664twL33JmLaixvxxTfbsS0+H1V1NbwHAeD/&#10;Qhxu9HZ1IaO8Et8tSMSd98VjzCG6lmatCYBiyiG8r+ACmsrFZIQcWEIa+b6KzLkJ4cF1CA/J8k08&#10;Mqn30MPfnPPIs98+1t9cfvGLX/4Iuf3220dfdE7GtvEjm7OGD6lCcFAhwiKTED5grxUfF9ZMQPAQ&#10;GNwIDXBRaSsQSIAZNXoDrr9rHb79rRSJSX2oqetXesOIDoqATuakHU1tldiZUooPvi7Dw0/l46Zb&#10;y3DmWWUYR7Y4IEKhLAKmHUxbmARiYpQHQ18EGrsREb0T447cgeNOW4tTzl+O865YgKuu+RZXX/s9&#10;rrvhR9x481zcfOs83H7nr3+XbrtzAa674ztcfdu3+PNNP+Dy637CZVctxAUXr8BZZ27A8cfsxJhh&#10;8Qg3ZusBJl1b1xWQHgRK+fms2eG4IbswYWI2zr+wHbff1YwZc2owf1kJMkoqCesC/IOiuviree+m&#10;hV2Q78KW7W2Y9Uo8Tjz5F0RErGaeulYTQV6hQAr9yUNgeA4BMZ91X4Lg0AxERu3GuPFbccxRB9LP&#10;OOmH27YtPcXvK/SLX/5f5bRjfrl8cPSe9wfHxGfHROYijCZtaGQHgiNaEUbmF0yTLFAzuYYZJSI0&#10;fBsOPywe999bhc8/a0XyPvnfxOak4G1M8tXpvRMOvpbXObBkVQ9enFWNBx6pwhlnb8OAoesQHCWg&#10;UxKo0Rw0KYHXX49ho3/DyPFf44JLl2HWrFq8+04nPvigA59/0YKvv2vCirU2pGb7UNpgR01nJ9oc&#10;XXC7e+Hx9MJn2ObBCRMxzr9Pbv5zMTlYvj6vA71Eo9YuB+qa3CgqBnbv8mDB/Hp8/EUb3v+iF+98&#10;2oOZrzfhwScLceq5azH0kHmIHLyQ4LSS5V3OlMgkX6cAMxmhUdswbsI2XHdLGp6aloH3Py3Cnv09&#10;aNY0tCmDBgOZzQfFi+Z6Hzat6cM7c1px/VXpGBC7i3lpANhKcziNAxCBOKICYdEKEG82vsKQ6HQM&#10;jtuFUcM37TvqsMT3//KXnef0N6lf/OKX/5XMnNY6+bBRZZdNOnzhloHRvzgGRuUjNLgFIeFtCAwl&#10;4IUW0OQk6AXLPFOQcDwZGs3S21No+hXhQHY53D5NTIjZaMLAEg8aUdPRiu1JrfhpUT3+8sgOTD5+&#10;GSKjxZpkYsp0FatSTN1qRJPJnXRiEa66shrTnmvCV182Ye3aWuZfg6LKGjR11jNXmZcC1H87e+vj&#10;t728egch5KB5/W+Tyvb3yff7Pw+Ti+ngPSgdZGoHHX161WdBuR117c3IKqrCtoQa/LKoAW9/WIl7&#10;HijFuRcXY+LkbDJiMVcBopic7ncz0zIMHr0JZ1+4jkCeitXLW5CX6YXjoNXs0zV0XWsQ6ettwsrl&#10;jXjx+VqcdvpuREYuZR5knMEK6q4lEPYiYEA7AmK1OqYWkSG1iItOxfAh8zviYrbectllB87vb2a/&#10;+MUvfytz5vhiTz1z7gUnnbyhOY6gFxFMsza4AiFhNLeitGSsGgFhNVQ0KfA2msCrcPnlqfh4TiYO&#10;7G3txyApagtTNVMzkw31tXbs2liDqW+m4fTLEhBF09AyF3czieUdQEhILoYM34fz/1SAma/uxBdf&#10;rcH6zSmoa20zUGRlfpBJHgQ7/uIhwLl6mAhWTh+8dv4mvOB7orBFppg8xBGvEr/yMenVze//bfr9&#10;UuZA5u91wkvmKB+lz9fNPHg9L1mss5u3xlc7Wa2LySPAF2oJKFXOv4oLXSiprMBvixLw9tu78PST&#10;mTjt5BwMiJLpLGaoVw0k8pdmYvwRe3HTbRvw7dy9SMkoQo+uQSC3ZrtVp0oetLb2YcnibDzy8D6M&#10;Hy9GqHolUxYjj2tB0MBSmstZCA5nGxIMw1nHY8duwZGT5j11+um+2P5m94tf/rVlzlsLj7r7gaQ5&#10;k4/f3RISttkRRpYXHELzVn69iCaERDZQsTSDW8KUgokT9uC2W1Zg8ZIidEo3DZvS7K0U0254UUFp&#10;PZavy8TT0w5g4sRdiAxP4LkCPSm7lqLtxvgJ23HVjStxy92/Yd6iAhTSHG6xK5+/FZmlPVT3bia9&#10;2pnc8BDFDDnyEKgEXHpvkj4QhAhWAEGZrNPHV4Wv8Ky/Sy4C3L9N1r30s0MfgUzJoCev8/s1mFz8&#10;LJAlHvv43uf08lC+MgslA7Y8TFzSQmTlKYDs4jftaO62IS2nHW+8sxl33vU1zjh3EQIiORgEa0DQ&#10;ZIzqKBMDB+3FFVfSVP4wDdt359FU1n3JjNe9CRAtX2JxgQtvvRWPCy5ehKhBCq8h29RgpTXLMRUI&#10;DCNrj6hBUFAdwvl97OD9LUcc+/Oi+2b8cNui5G/G93cFv/jlX0fefPPRMcMGvXj2hCPW1I0anY7g&#10;0DyyvQ4EB3kRGtmJEAUuB8p/lYfw8D04YsJCPD99LwoL5T87aFYKNMiSCFANTbXYuasBjz5WggmT&#10;dpAxynF/MM6tkAxvIQ45/Etccc0afD2vFjklykegoFcBheCil3m5mWSE8p+ASYDFV4GYYvEOGqRu&#10;gpN8ej6fjYnmqz7z3N+Tz8lEQOZviiH0mnL+rxM55F+TQNYkvVd+ZJnMT9d08bOT3zu9brjIEt38&#10;3sNyeHwsP8HXh04mmd8sn8lXr/q+i9918nz5Qv/KFOub+7BpRztefzcdp525AIcesZZtIIa8k8ny&#10;+cXG7cZFF9fi+2/bkJNdg44ODRZqA41CVUzNcDHLdWu6cdNV6zF4OM8L1Ix2CllgAYIjKviqJXjy&#10;3ZZwYNuDcUen4aLLEkvuv/vzE/q7hV/88t9fHrq/6N5TT1zVFx66yBMVSfDTMq3AappKbQTCDioN&#10;PxO4omM24bwLd+OHn6pR1yA2JeCTw15KZ4eddmNGPjBrTh6OPnoxosPk/JfiSmnXIW7URpx+RSqm&#10;vNyF5P02NDW3weaWOScI6yBg9JuOYm5iU9Rn4kw/0xLwCJgEYlby8LMAUQRMExYegqfFCp1M+qfw&#10;Z4FnPznsTxaA/e+TuZZJAkz9U1GsFSde/S4wZTlcLL+mcZQ0ZeJhsspIMPayjjy8Jw8Bz8vPJi+B&#10;8MFkAaaLycHfHeY7AZlu3I7u7i5UVPXgt+WduPOBXBx+1Fa2yQbWp8JyFKazGcMGL8MN1yRg/rxG&#10;NDZqENH0egOTmGEPnD0tSEmrx9MzMnDUMRsQHCw/6z4Ti6kddEIjapnE7GsRHZWDUSOXuMYdPu+7&#10;/u7hF7/895RJJ2SMP2T8t9uGDdnoiQgtR2hoE8Ii6wh+Cmuh6Rsq82s9hg7djpuvKcGa1TXo7P1b&#10;/5PYGtWMevbb4kr8+Ya5ZHXbeI4c/CkICcjG8CGZOP2kNLz1RiX27qtEdZsUU4AncZEx1cPtbSC+&#10;9RnckynrcRNs3AQ0UhifS18QtcisQNZkXVuA22oYlDigWJmX7Ewc6q/pb/kfPwsk+wHQmKT/J6mf&#10;oXnJ8sREeSrf/+0xBEO+MYyTdSFw01lG9CLk1UUPmsi8JzFkiwXqHBfv3Qmnh+DpdfAwwrfHBaeb&#10;AGhjPbtp3hIYLTNXMGxHUUUNFi8vwaMPFuGoiXsQEq7wHw0wexEStAnHHbcSjz6+BRnZBFICqgWG&#10;FUxlvEYNikpb8OZbtTj+hDSEhWvDBraxlh6GKHSJg11wi2H6EbGJGDD825QLr5i/7rvvMLS/y/jF&#10;L//1hdoQPHnc/c9FhGzNCw7pRGCQ4snqEBhJE1fJML4ShIZvwZ9vSsDW5ALYXZaz3WImltSU9OK9&#10;NxJwyYX7aBYLLBWDp/PzccjYVLz0SjYOZNXC4ZICE8CEcH1EhnayRRshwEMG52vlL02wU9Gd/MlO&#10;ZuUg0PWiET3eOsKOzQKdv03MzWJkB01ZsTQxJ33+N+YtKaR44MFzBYCC39/nR/4mHTSnDyaBsbnl&#10;/lefoZD6zFdDTcWAZb4K0PjV3ySrfGSiPi3bI4gawCaokRUaMDeF4X8CvJvg6OTNe1g/Ljfv1yuT&#10;uZ6HEPA9BNh+/yIP4h+BqCX1DT34YcV+XHYTWV2kfH2qe4Uh5WDcuH2447btWLXsABwqpimU2qGX&#10;b3tR2tyOT77PxRFHayY6A4FybwQfQEhMOQKi+xAQ0ksgbMfgwRUYN375/gsueWdKf/fxi1/+a0pa&#10;4cKh999ftH3k8KyCuIhcRAUT5IKKzYqJ4PB2dnh2egXXBm/C7XfvRXJyD3q6pf1UWo+UR0alF6t2&#10;VOKuh8tx5AkVPFczl/LrpfO8eDxyz3rs2NKK6hqdJ60VYuiFxiiZnSYFfC7+cROYCA5u+cCYv8xH&#10;AxbymXloXpL9udwEFr43Ew9Khg1Rm10sj80Fn4O/OXqYbwfBqpv4SoDo5TWdvBbzspiTNF8+MZmD&#10;lshvZzdZGDTTN+a+LB8aTUYihtvBzy7N7h4EHEGi8hAISQiunk6y1TY43K0sO6+lQ3mYsNFDVucl&#10;0NlsBGcnv3A1Eewa4CLD43/DbkGwMxMr/O/V5AkvaQG1ys+MRDOV50F0NtWpMqucPNd82Ycu5p+d&#10;b8PnX9Tg+GM3sS00C6zZ+QxERuTgnPPb8MZ7laioN7NUFNWJUNGBWrbTDz9XYvJx/ZMlIfUIYF9Q&#10;fwgM0s41ZQjnoBg3NBsTj83Ou/n2NRf3dye/+OW/jtx4VcG044/blzFqVBIiIwto7lQjJKSRZlA9&#10;QqO05nQbomO24eabKzBvoQ3NXVIyOdalNC500xxbtKIW9zxUhIHDFbemYGeB3xZMOHoNpr6UjSUr&#10;qeR2nSfTtJ6pgwBBoBLoUecsg1QMpMeYuW6vJg/I+DSBwOQxSil/GQ+W4guTpO8mSWk1ecDyeMWk&#10;BHASoYIQQgf9VewE0qaudhxI6cHiJR2YNceJ++4vwRcfJfJXmp7uXnzxSRJuvyMdDz5UjQcfrcCU&#10;KRVI3K28bPA4aTp6e9FS2Ycnn/gNf3lgB555qhdPPNqAqVNSUJpLE1abItj70OvoJE52EdMJir+D&#10;qkErJku8nm6CXy+6XT3oc3Xy+mS/BG+P6BnrQWBn+R3lWxQK6iRzIrMxCGm98hgzoWPy57Fea8JF&#10;B+tfcZkb3//YjHvvr8JwTXyYiZMshIdk4qyzCjH9pQKkZalNBZ5yKXQzFwfyioGPPmrB5Mk6fhuC&#10;2LaRYXWICO9EWGSXeSxAWFQuBg1e3X7U6AOfvvtImX9ViV/++WXqUx0nnXVm/EfjxiSYNavhITWI&#10;iqpEEBlgsGL5yNxCwpbgwou2Yv4vtejuVtyezDorxqyj24612zpxy4M7EBa3mMcrhEXLrZJw8SW5&#10;+ODDOuQUNPJYAR8Zka+Lat8Kl7eJSqpJAOosddjMnpqZz2aT5PNyUpEtACRc8BiZjEYx+21VzbKS&#10;5jEP8yOFik/gE1NsbnejtBLYttuDFWvbsXhtF35a2oB331/C77INPGxNycCll36JoYNV7jyMHpOP&#10;77/JZ56awe3CIjKfwWaViSYTFHhdgCvPa0RTo9CXJijBqqOxE6+/uhXnnqtVKKWICtmL++7Yj+oS&#10;slUn78/tQ5/bQ3PdMrkFK4n7O7FyTTN+XVqPeYvKsWZzNYFPkOhFB6/bxbztHhscTrsBYsPmDACq&#10;XEz95rFhgP11YvkNlYOb998fvCMwNP5S/uKSD1FtoBPdbI0erNvQjGefLMeJk9RmGuR0j5txzEmb&#10;8eqHRUjK7eKQIteBmLLAsAeZ6S2YPrUSE0av47FbCYTFJgwqyAyUNQgmsxweWY4xkXu2nTx+75/6&#10;u5lf/PLPJezNodddnnL5ycfEdwyKJVsLLKRJ007W141wbUMVKIVejaOOS8D7H5aipUXKI9jIZcqC&#10;w9uG3UmduPWuNJq2mskV48shS8zGtTdlYcmadPS4pLwCCwJbXzuc3QQ/6p/HY4dTjIgMykPlNCBo&#10;lLidSb6wdl6pjWe2UF35HdmNTyfK7CMomhPEitDAYxuooMzfMB+TEaqqe3HXPctx+BEraOJpTbCY&#10;aA5GD8vH7JcSkbSvBj08ttVtR1FVC55+fj+Cgrbhna+l5GSRnjaClyZT3Fi0rBNxQ1Q/eQgNbUAI&#10;83nwL/vQ08fykkW6CVYC93QypKiYLXhyxj5+5pneWoJXGfPqI/h5DIQk5rTi4Wc2Y2DsApZnGwZF&#10;ZmJ47FYMHf41Lr95AdbG1xqOW9/XhtyyOvQ5xeD6We9B0NNta9JE4GeYnpJYYf9P/KTJEK1scbF8&#10;DhvNf+NS4ClqPo42Hm876+yvoTVlpVV4+80snHK8AFCrRBTAvg9DJ6zGSx/sQ25lM4/XgFfGpHoB&#10;0nbV44Fb0jEwUub0XgRqjXFkDcLDqxEWVo7Y4AqMGbgLhx4y74VLL233s0G//PPIwoUzBl147qqt&#10;owYVeaKCHeyw3QiNbCaQlSJU2yoFxOPQ0QmY8tBGs32UJbVMBAayiL3xFXjwvkwMHSplqWAqQ1Rs&#10;PK68fgvmLy9Hr4iJ4TrNcHsqiFc0fftcBECfATyts/X62slQCIpkJga3qMC/x9Hps043M6NUfp9M&#10;bfnp/t5XdzDERsos9mgppxu9fT6yqxRceLmWyfF+Ipx8rcMdN2XrJHOM3dtFEBebbUUlb23skCy8&#10;/bbO7yHbJLBqFoTgWtLQhIknE0CDshEW3YSocO1NuBmvv6GBgKDCe3QRqFMKbRg8JAE/LBYgEqtk&#10;7jp4E8QYG/99s2ofDj1MAcstTEW45up4pGS2oLnLiy3J1bj4z8tZzk/x0GPpuPTyRbjupm/RJeJn&#10;oFMz67y/gwOAqVs779nG3xXWI75nwZlYps/8pgFDg0sXE0GdIMwxgiY1vyYQipl65EP1ylWgwQ2o&#10;rPLglTkJOPVMmrnBmj1WQHsxB5JcvPVeLutCTF51RmqtQYeXWPprMS49fzUigrRULw2h4YUIic1C&#10;SFQWB58aRITlY+Tg3eXXXLPoQcJmVH8X9Itf/jFy0knXTBgQs2dndFwiwmMyERxai8BgO4LDbOzA&#10;OYgMXYqLz12CHRuFYlIMAZ8YQCsyCmvx+JPVGD5UW8+LLSQiKm49zr9sJZaupdnGIwVCbiqsYWxu&#10;appXyuggEDrIPPRqI8BYM54WA6SJxkM9Hvn/aG6ZYGVpKZMJbbHUWvSnsboG+ZkVyMtuREpqPdJy&#10;S9DSKUAkADhpOvsKeGgNX6WoNmxJ8iF8UBICosQCU3HdZan8XoprZ7E8JJHyN9aTqXlxymFkh89r&#10;OyrChwBDoSa8o5IyByZMTkBg6B6EBvQigvUVFr4fMQNSsG6FrtNtADCrxIHBMan4cb6+06m8n16L&#10;Za3c2YLo4YrNyzS73lx+9X609ghgG3lnCkHpQC/N5TseVCC4Jht24rZb1rMkujPVgVgg71Os16dl&#10;dgR9DiIOVxvrtIfHWSavGJ9Pg4W7jbfPs+UuZeVqNl3hNC7ek5vvVecCQ1Otoo4accxgosQrEW9f&#10;nJVEwF7IssgFIODOwPFnVeDHRQ2obRUACoRV9x3o5uXefikHhwzVhg48PpKDYnQlAjmYhkaX0UTO&#10;wBGHluD049JW3H+n/3nIfvkHySnHbp5+yNBlHj2RLDCiFsGReQgKLyYAisXtIevbgC8+q0Fro1jH&#10;wXi6JrS3d+LVd8sxZoJmEBVgm46wkH04//w92Li5Cd32buoSGR7BwO0jWHrJGk1wL5VXRIT6RfVk&#10;EtuTuUZwIZPxaOaWoskBp7OLZrGYjuw0Ba3oX5/ZmXnlqmY8/2w8Tjr2TQyKmYHoyI8RN3w+Qgd9&#10;jJvv2IB66SOBwOMuILvRtRVL2IGMIieGjKIpHy7AzsCF56WxDAITgq70V6ahT0rvxVlHF+Oph2jH&#10;8r3Cp70mjx6kJgMjhm3G2X9KwDGTixAcsBsDtOqFzOi0E+JRViKA6sP+3HYMjU3CgkXV1g3bWIcE&#10;+JryDkw+WeBHIAhtRkj4SqzdIZCUT48DgYvX0Xph5lHZ4sTESXtpZpfgzVdLWXWdrBP+ZtCKr2aZ&#10;nSY0OoiFLCMBzeWiiW1j3RuXgBghwdHNPNkmtNP5vYfg6iAeKwDbDRuP10BkTGfTDkocmLyN/L2V&#10;g4EmgBQe7kJtfRfe+qAQY49QwLomTIoRFLUXZ1+wFWs3Mh+VzfQR9hVPC7LTnLj5tiwyWd5vSDoC&#10;I8uZKsmeKxEaWIOYkBwcO2Gb6/EHah7u75J+8ct/vNx0+4FTR42etz8qMh7RwYrnayAANiAiUs/F&#10;zUNU5CbceP12pOyrogIJgGRO1mmeAYsWt+HUk9cjPFRhE2J9e3DuJRn4/qcqs1LDYgJtsPtaYHOQ&#10;nYjJKTyEym2UVv47sgxjptH2cpkQFHEbH0HGa5RNjn63p4upF011NsRvrsXLb+3FaRd/gaNOnI/o&#10;QfMxdNT3mPVyGd55q4lARBAOTkRAnHaYWY8br9mKhnpdsx0+mr8w7K0bFTUujB4h9mdtqX/SmWno&#10;NMrNQ1hOr3FIqvzAiUcXkHVlGWDQihGvSwHCTdi4ro/MbyM++DYeifubcfJk+byyzNpnMbrrr0xB&#10;HzGwqLIHw2MTsGR1Cc9jHRofog1zv1EY0RoEiGkH1OC4E3agukkDDE8SaKmoNEct4Admv1mM6IBN&#10;SEuVKdtCkBGg6xcCdz8Aymw1E7v83sXT5ry2BNff+A72pwncJcqf4Eqm7fJ2kwESrGivOghuDgKh&#10;1wClYg/lOmAic3Sx7hw+5su2ctksdmz1g15kltTg2ekFGDZSa7Pl663AoIHrcfutm1GQo7LLjNaG&#10;Fh1o7e7Fl/MqcOgkBbwnITi8FCHBLQgKaqQ5zBScjUNGbPGNHPKDP27QL//xMuKwN08fdei6usio&#10;cgJeB1lICwJj9iM4KptsJhvjR6Xg+69K0Uu2YPnTxHyA/alNuOuBXYgZqPWh8vUVYdTweHzyWRZq&#10;W3SshKzLLnOMiWaZzClavHBJH2hmGa+7AFAzl1RKhbeYGUtjxikPxfrJNNZno+VY+EM6xsfORFiQ&#10;/HeKI6zj6148PPWA+V2yekMtYmK3EMRpuodoV5RV2LBVNJCMqI35aPcVgldtax/Gj9emCtofMAeH&#10;n5COimaVgRDnbbPKpB1FCUYXnVOGiy5IRZdTv5MVGizpwuoVvQhiPX3w5V59gaXzajBiQAaZXBGZ&#10;jvylW/D01GQsXt6C4WSGv62Wn5Lg5usgwezEX+4XW0xGSJQmFlLwwgu6DzGwCiaBrACti4OG2K8P&#10;u+LbcNiw71BeqnsgoGvnGAOQchsIFFtZ32SQLLYYtIuAvn1XHZnjtxg0aC7uuGsTvp67D6X1YqYS&#10;B5zMW+FFevXoWmS9agsTdsRmUtULW7V+2qN4SU2SGPcETWcTtmNJRl6J2cYsOFiz4qrXLZh05HZ8&#10;8EEyOru00uXgEjs3Cos7cO89BxAVvp2MtoJWhthgAUKi9SznUsREJWD4qE++POGcl4/p76p+8csf&#10;J8AFEYcf/tENocFbm0JDahEe3Yxg8/xchTsovGULbr11KzIPSNHU+zXR0I0+Rwc+/TQXRx8pJ7hW&#10;bmjVxwoqbh7KSmVmUbE8VJJe0Q+ai44euB1kFTYBnoJ/e5lknlnZCtjM5IbAkYzLrI81ZpwO4O/G&#10;CU9FIwPURgWtzX2oKG7B6+8V0nSdjxCaUQo/ue6mJLIYZdiF3nYfrryAJlaAnnnhMfeyYGMO8yFb&#10;YtY+p8BEewD24NhjxVq1AqIesUNzsCtZM5m8unyTTjEwKXgVpj/bjnE0dSuKNOlD9OsVgHiwbLmb&#10;DCYRP/wq/yF/o+n+8WtilKyf4fms0waEB2/GUZO2IIasevlWgYAlta1uHD6JJmBoAoIi9iE8bA/m&#10;fieANByUACnfHT9xgPBqhxgOCp097UhPtKOzQ1tp1bIOyaINOZR/T4HmMs95kw43mXMtelwCRuC6&#10;OzRgaCJCLG0Pxh+Rh1tvr0DCRvkYD4raiEcLUH9ftcKkWRHD9gi4HMhcHMGcZOpil06yeY+3mdfU&#10;5AerhYct3VyJc6/UtRQKk4HAkGRce008tm8o4hGsU8Pwu3luIxYtquIgpKWPHAjCOfhG1CNwQDmC&#10;IzMQGpWFIYOSyk88/Ogj+7utX/zy/1+eeqz1gaMPz9s9cGAiwiMzERZey1G3iZ1OM5BpGDtmHT54&#10;vxrNpk8LLGSu9WHHll6ak8UIDrLW6gYGLMHtNyRh+ZIW6yE+UjVNUrhoQjkIalQil7sPNqeNnZ2/&#10;aV2uGJWCkGVO8TefTqSiSe/sVAy3Mc9AhuDD1KmVuOHmFBzIVbBuA0+vJShYjviiohZMmCDfmZ4Z&#10;UobDR5ahsoC/yb9IwHzhOS2tKyQ7c/M1Huu2Svnq4HA0s1y6py44bW48dDdN4CA9cY5mf9AWfPnj&#10;Hv5Gg9xNEBfbMytYerB4URPCY6Zhb7IAigXW6gzK0sU+jI4tQEKaJoKsDQy6WG93XbuT9ZPIem0j&#10;u+M1IjYjLLgdG7apLuUb60FxvRdxw2imh5PJBpZg/CE5yMrWb6wjDhYeLfn4XWymbjSDa8DRLvan&#10;gGgBkGZ6xRStWXJWOrPngNIrFteIepr/55yaz/LQNA+sRmjYZtx17w7Menk71i7Pxluzk/HMM6lI&#10;zLBpiGP+SrxHDmTwVbGdWBaVx5ShE3ZXO5xsO23C4PZprXMzPPKtalLLMHUnSmv68NoHeZhwlFwC&#10;YoQZGDMiDS/NqEJFg/LnfRj/qhNpBxy44w4NpvIfV9MCIauX/zk0C5Fh2YiO3FA+4ejkt/u7r1/8&#10;8v8ut92YOeXEYw8gMrIWEWQkQexgYRHlNEPkL4vHeednYesW+e7EwDr4twUNbU588WU3xtEctmb8&#10;tuGQ8Vvx0Xs56KgTQ5No8kJbOGlWl31bScpIRuIiK3JQMTy9QjmyFKdYoMIvaNqSIXq1NM0cCZRU&#10;efHld6k4/oTveB3NMi7FczPymBnz9lbB6amj6uh4H269RmyV5mtYFcIDarFmYT6/F1Px4cFHZJrL&#10;BM3FxRfnoLGG13FXERtkkvN80RcW55N3aL4HEagixNrW4bX3dvJ8/uTqg7dPIG3d387d1QgfejN2&#10;7JMpTWzwWEC0+LdejIjah6TMOmbnJSDoLjzoqu3DRaepfHkIjCpF4KA8REd0Ys8emdQqYwfyeczg&#10;UWSywdpJpREnTlI8pUBBA4QTOWk1+OijHZi7oAKrtnWgrF61+rcixkcgIpibCST9LFtVk0sO3qOx&#10;cluxfmkbIshyw4JqOCDk4JRTNqGhRTY8WSXr8odfKjBu4jKMmbgC981IwK8ra9GkyX2TQSlBlqYx&#10;/7GFzXUO7pojwBcgm11rzPV5bY1kHPCsGWMXtiZ04MZbq6FHIKgt5JO97KZtWL/VZSbyrcGgD12d&#10;NsyZXY/BgzWZshVh0bkIiypDCAc3DU6xQ1Ix6eiNv2Apgvu7sl/88n8nZ5yw5pFRQ3f6wkOqERHT&#10;bpQ+OExPWctCXOh+PH5/DqpqrRlIj6+FXbsFe/Nrcc2dWrqmEVqzpTtw682bkJFfqt5rcNJJNiTf&#10;kNXpyVKoCMYaFf5RH9xUJG1WIGzwkRl6XNaGoTYzGWGxgPouO35dVY7jJiVg9PCvMe3ZVMx5qQwT&#10;Dt+Aww/9FoXZFhNz+2rh8Mocd2DakyoTAUyPy5T/7Lnd6CB2L1vWiBHjZH4V4rzLs1FaIVZI9XU1&#10;GFPSimCRcrswd65M+b00Q1v5ugszX03j9yxfD0FIAYtOHdyLlOQaRA95EJv3WADo9pCB8V5/+60F&#10;Y2K3IDW/iVewwe7V5I7RbCTEt2LYEA4YwaVkgAUcdKqxe7fuQxXjRFOfHaecrSBsTRwU47SjK0AL&#10;l5e3QnGy9nTgodszMSxuD83sFJx9zh7W/dd45MHP8etPW1Bf02D8diqH6lhwZkxXMxEiBFPZgalP&#10;1zP/CprgneZen3u+QEdS5F9VaA/w9Ez5ItXOmrxJwRlHr8CHs7egtlrrlBVM3u8T5IlWOhiTKfeF&#10;1dYHk8KWFFZjzah70EtT/sdfcnHsZIXBqF0KMICA+M7H+yAc1mYWHrkP+Hft+jKceLIeBLUKwXrY&#10;fXg3+2gpwiJLER1VgiGxm+aOHbt3dH+X9otf/vfyyddLJh03afHrcaGZiIrMIesj2wm1IXigWM8B&#10;jBy8F1+9n29FUxgTsg19zg588WMWxhwuX461o/D4I+Lx3idJ6DETAPxjzDT57bQJQQsVRcvUNGHx&#10;V6XQH2346WBSaElvpxM2VxM7vQKEaVzTGl34Sy3OP28PQkO1z1winpyicBNLcrOdOOek7/H8Y+uo&#10;WFRBsjdtIcWMsXN7F0JCt/NetOt0OsYOScEJR2UjNiaR3xXRjCrAdXfko93scafi0oR2kKnoPsUC&#10;yY42bMlFSGQ8WaBAIgcPPV5BxdUa5ApqcQWPFdDbsXFFK8KjnseeVPnwtAefqQQsWdyHsYPikVWs&#10;CQgeSbNOkzbapUXyxZdVCArexvyzyMCqkZhoaBkBThM/wAsvCQDXISQwnwwwAy3Cdt6nx6E3AlNg&#10;zltiTgIPAX48Dhk2Hw/eNg/xWwp4HaER760/EUNYZpmvmkjxIbfYhrGHLeH1tyAweDMHhlWIT9Ng&#10;pQkM2upsw45OHy67SnWfg4hgIDYyHxefuwCP3fcVEnaWGUw1k1B6IwtXoTGmbP1lVPC1aRITXo1u&#10;hxcOt/qAy/j5FEupA/KKu/GXe3dhULTAlikwHpdevQ/JGRp05ZYoZOpFXlYnbroxHoHatzA4H2Gh&#10;PgSFtJAR1puVJEOHJXb/+Zolt/Z3b7/45d+XZ17/ZNJ5F++ujBu4G0FBKWZdZkAUzd1omWdJOPGY&#10;rdi+RR1QcCQ2ZkdhRQumPJPLETfRmMbBgbtw+vk/ICHdenCQyzzHgmxA5hbhQuzP5WmhAoqNkOkZ&#10;dqAkpLEx5x5+KxPUTaVzGaZS1dKJX5ZU4oLz1yAu8heWZT9tmy6WcT8uvywePTYZlHJCNmPf7kqs&#10;+G0/3DStNAPp1uQEQbCttQdHHqUYND0h7QCigpoQapa1EdBCyAoHVdG8T8K1l+UgPdVipzZvNRzG&#10;B0ilZXkbG1w46iitdS0jSNRh4tHF2J8rBdcxGgxssJGV3XhpMk45eS5qWgV8BHGy3vrGbrz7Rh2i&#10;A3fg9TcPoLlNEYI0Kt02mo1WHJ2q6MHHFSy8GhGBdUhJUZ3x2m7tX+gl4yHohMk/58OQQSnYstvY&#10;niwbWWA/0337fQFgCuumDUGBBfjkc7UXq4ADisdscSUTVANP/6ytiRy3APqdD6sRGLIVwZFZvL8c&#10;nHpOMjqEUiyplhMKcNau6cQgzeYHKd6TLPz4XWjVTxRl5SSgepx8o+bU5Yw/lx/k81OokK4p8OWr&#10;k+a3g1SfpM/4gXWcx9nJ/iHAFE8F3v8yE2MmaLmftt5KxZET0jH/p3qSbdFftVMzOjhmTZ2VhMgB&#10;v/GYbg7c3bwPzRIXIyyuEoeMz3dOPnHHHf3d3C9++R/l+usrjj5iYmJxSHgSgsIJeJH7ERhZR7Ag&#10;AIZtxJVXbkIZGYLVs/VqR9JeO44/WYqguL5kml9b8O47xegx4R/yBXWxk1PBxfzMAnwvgY/ml2EF&#10;Uvr+WV0lfYbWw/ZQjanwRqGdWL++E+eeJ1/Pl7j2xuV466MyshQ5wGtp6uQgLm4DViyTwijlMVkm&#10;pculEIxWAqk0jkrGMjz0mMq5jwwhlwyrHvc/2I3Hp+q75QT7GkSEa4uuAzSrNiEhq5E5taLdrRAX&#10;QhWZmuSZRy2AMqyRDPT2uypQWkVlJcKUlvrw2F9SMDzmS/z4cw7v32KTiSl5OO2MOzB66GsYELgA&#10;cbEP4pY73kB+aQPZIQHDS7DXnlms18ZuB/50le53A5KTrAkGnzYfcKgOgedmq4zaV28JnpiWIRyh&#10;dLCea2lKevHwo3pAu+6pDoeOr8O+fLG7DsuXyXoQ+xYbM7u88GSP/Jsegg6b9ZKLBZ6lBA+Zto0E&#10;um349OsaFFR4YRN4sUaemar2rmMdKmRoG+74ywZ+T7Pa3WIGG7PhgtqXoGp8ooplMggnnwbvpz9s&#10;RrtcK25T967B0avtxvjZywHBx3MUbC3voWAwl4z54su0nlzmbg5Cg5Pw2KPlqG9V/cgkbuVxdjLs&#10;Nowdo4mUVERFtSEgvByBscUIZh+OHZriHjMm75b+7u4Xv/xVrr8tc+KYsRsqQkNrERLOzh1OkyOm&#10;gCbFfgyI2oOXp9egs10Mxzid2HGBT7/MwvCRevZGF1M+zj0/BTu2a9ZTx5ARadaOZpAU1CVAO8g4&#10;jIkkMBTwHfwsAOTvPE4K4aEie3zlBijvvFETFAtxygnlKG0UcDrw4msCwB0IDpOfMQ1nnrgJ7doq&#10;Ggoc5nV1UcuJqOJSsQQuwMcfy4eZgbBgKkdAFt78WGEsdsx5PRMxIQKVMoRF283mDaMmfIdfNvT7&#10;Lpmhq4/35exDa10fnpuWhYHDl/F4sdGVOGziXBwyYQrGjn8BR09Ygh+/bTTrg3s8dSY8paauHStX&#10;k7Gtr8HmVc1YuaIQy1buRz2ZrSZCbE6Wk8XVpItY857kXlx9aQIy0nlNsSVjV1pQV+3owGOz0hAZ&#10;tQThYT/i0y/y0efgyTywoBiYfIwmnzShU4KTTy1AK09zoJrgRGCSuezjoIAGOLU7DE9zmxlqO/Yl&#10;tWCEWZZIgCV7HDSwDhPGp2HEsI9w6LhXCfRb8cmP2Tjy6DTWTy8HDDvCY1dg216x0DbiW7NZ8+zi&#10;q93dzNbUdTSIacCUqPyaxGhg3dSTGBIIRXn1s6gjy2CtO+Zgxf6gr9UjrOAeNxlzE95+Jx+DBgkI&#10;Nfik4oI/cZDIUL8UEIoN2jho1OKiczMRqg05BNTqx1ElCIpoRlhYkvvMCzbGL9jkG9Xf9f3yry5H&#10;HP3uMcPGLC2LiuHIGlGH4AgyqxgF2hZh8KB0fPpxCQdwdS4BWy/a2xx49ql9HIXVEasRHLwLt96d&#10;iLJGMSRtudTA/sruK/uFL+rQYnXaLfl3sDPJ0unfU/9vxiIzgc9iEsCC7zsQEvgVZr5YwSx7qA65&#10;yCyoxOhRZEmB+QSzVkQEbSMLlCISWLVsrn99qlxRBjzEcii7d3bRhM6j+eylgnTg6ltWo8slhufF&#10;x29mYcDgDcyzikzQx3trwMhR2zDrle1I3KllcQQpt8xJG81iYPn2Isx4ezOuvT4Nl5GxPfTsGnw7&#10;fy8KSnotlSWLcXkUOMz7N+zJErE4S+QD47E+muq6by3hc8jnqUkKO012N3p7yYhYj1oLrRlcl1vz&#10;sCVo99Vi0cI6nHfSHoyI/Qq33bQU99z9HS68VKailhiWITAwB5eRNXWyHrTdvquXUMJxQOukteON&#10;xbxYN/3lmT1T7C8VgWZwSMSNt8YjP68Pq1YV4e671yJu0M+0BDYTHAsQGKZJoAJcelUSOg34tsBH&#10;1u/pZn4c/DRMVbS48MlXm/DQQz/j8UeX4LmnF2PLljLYDEHnfXjq2UYELvUTVo+sAf1TbkoKL1Rd&#10;mfoyPljVvQ+rN1XjqJMVOG0FpR8zeR9WLBXQ6kANgDZUlnTjlmsUcJ+BEIVsRRUhOKYCIRHVGBBX&#10;gGNP2Zlz26Ob/E+k+1eXky54e8LQYSllwaGFCI3JNU/1DzHBzfsxfvQ+4+9RD/Wa2T83yks6ccO1&#10;MgEXMe1EdHgefpibQwbCn9l5HS4CnYJw9VnhFSaEg4BERfOxJ1sm79+mf8ME2Yc9Xst3pzhA+a3a&#10;SOzOPvN7PPrwbuNfcvtq2NV78Npsa3/BiFAnggmEp52yDk1awmZQl8pt8lZBmAHBSCsWWltsOONU&#10;xSWWIjSkA0OH7UF+kcBdigsspCINiNLvYlCa9NnG/N/Bu3M2w9vHcpoNReWX7OVVZEr60M6v2qnH&#10;Fo7wngzLoTnoIOtlFcjk1z05XXaCD8HN00hwbGCVNPM3zQ47jHnu5m9OIqtMU5eXgOLTsjKBlOrE&#10;TVDQjjM+9Pa50den+7Shq92F3NxG/LIgFXfd/zluuPsV3PXQV5j+xhqs2lJHE9tFtkWW6a3gwNIB&#10;F5mmtTq5kyXVyhVVOsvvsOHk07YS2AicoS2IDMvF3HkKBpcIzoDN8Q4MHdUEPfvXWomSiDfftxiy&#10;ZqHdvRoA2V6OTnw0NxsnnLqRx6gu+2ffA5YiJGABrrt0D5ISNJjyvgTAbC4WxgCdimNchvxKX2vb&#10;WgVrGxPappl51a0buWU2XP5nAf1esrwajByRhvc/KeAdqQzMgHXT0NyHxx/P5zU5WIcU0KpJZR/P&#10;ptVQjrDwLpx6embGEy/M8c8Q/6vKhJELJg8ZfKAiNKICQaFlJkA4JFr+nQSceEYmduzQqCozVjOZ&#10;DsRvbyIQaU2mTKxMHHXcBqzZJNYlZSTAOMkwHHYqfTcViyO2oXLq2QKkHkuZ2TcFTFb31hSA/H7y&#10;UelVn8kBtPLDTuAi4HidYmc9+ObHRFx15ZfoJpZ53ALjWuRm9WDYiFQEBVUhPEqm7UIsWZDJ3yRi&#10;mxbgGjTWNlkmRMWDG29eYylOBJlBYCvuu8WL5b/VIKd/q64Na+pxxZXfYc6rlfh5fhP27ulCt2YC&#10;iGaubrIck498WQJ73pNYDD97idYuO+/Dznsj0FhrmNtYXm2sQOCzE9A1maHtvKjIHsU3ku1pQweX&#10;ixyZAGmILwHWZed5xo/aTpDsMRu5alc+XdlOIHB0s12UP4slZReDldorWaL61YPdLdCzJlG0fE0z&#10;0vpVdS2Gbfko5y2rITvKQWCs4jtzccykRrSQwZkYIJr9av8DWXbEDNVERKPZ8GLUYTuRmi8gI1gb&#10;YPKisdmHO+/Vqhu5BvbQStAzYNJw1yMF+H5xA36cX4Y779yAw8e+gSWLNYtLMX1CZ8vfp7sUA1ay&#10;NlwQBGrbfkdfp9kR26eNGfh7fYMbM6eXIso8HyYT4dHb8ZenKtHRoFrS4NuG1o4uvP5WKaIj5FMl&#10;cIdWs93zERhZgqjoYhx1dGLefVNnje1XCb/8q0hY2O4joyP3FYeFN5qHjwfpMYU0/RRUeuFFmUg6&#10;IFUSwyGToYm2+NdGHDVBIS67ERxyAJf8qRh796nTNxEACBxkLwqn0EylT+aKFIcM0Ot2QLuziG14&#10;+F7hHFbMl8Z4dW0pIDu01viamWK+kgoobljP1PG5xZC60NZN9llqg1uzva7+9av85dkZBSxPMoIj&#10;q/iaiquv2ok2Qy6Up83Kh7rgstuJSQIF4LobxByUFK6ThqCAX3DWqTOwcf3B9cFyzosVGnSh+Fjm&#10;HjI0bbzqJohY23C5XQQw2cJaAeFhXcjZb2f5aWqSqvGzAKbZgJ9CPNx2y8w1++mpnlQcxaJQ+11O&#10;F5xigRw09GwPgap2ZzG+NbI11Zdq0cWkNbVadSLw1BI2zQDrkZ2ECTJHMjyRXl5HO7k4NfnBqtZ3&#10;HgKhnntidysXwqbLhtUr9+H5Z9dj3ASFtdQgfBCZXVASnn1W98/2suexDuXXBV58cQ/7SCqsR5fm&#10;4K57U1kegrunlvfTBT0eZfpsTcBsR3BQNY+rICitw+Mz8lDaIRPWqs9mts9FF/+GQ0f/gH2pVpuY&#10;Zy+bwUEB7FpBomgAJf0TNPKf6k31J0A2oMxa4SD36dctGHOolu5pYM7FvbflIFcLeczAXMMzO/Dt&#10;Z40YMVC/c5APq0DwgFSEs8/HRFZj/GEJ6cccE+8HwX8VmThx+VExAzZVBYW0IyCsGkEDmmj20LQJ&#10;SMKVl+1FiZaIaQT2NVIpfexgZYiM0i7NJYiIyMRfHs5Ho+IOpCBujf5iWureGq8FgNRJ9ndXTwc7&#10;dRPz6ESHZgcJEN5+YFm0ejcWrtzB972w2+uoaEQp+Y8EIAoJ4S8mEUcMYewXMUQresxKuVUdGDF6&#10;pwnJ0LpQzVZ/N8/aadjraqNZ5oHT5qJp7kBbTx9enrMaw4Z8ivFjduOmq2vx2pxSLF22HzW1YpU0&#10;UTUV+jfX411QyQh8JnmsbfGEbyYuT8xLICXzWma7FJhMV7s3UImtCRhnvw/QoB3xjiCoyvpdfr9T&#10;Hsu8FI5ikF8oxvrl9VUGi9Hos7VllVaWeJV4rJOM20P2+Hs2PFxgKzesdVXLxWDuy0cWSebYx4P6&#10;CMIrNrbg1tvzcPh4TX7Ip6a1vxvwzbeajNEJSaplNLX4cNaZVh8IJXMODY7HiiXaqICDJJmsGOj8&#10;9Q0Ii9EgGY+Y4B5E0Px9avo69iSVn2LA3qrcma9r8InHHQ+Wm6233ERohb8Yi4GHaxJEhrqegWwF&#10;bfMuzKnKy2ojDbbW/oZebNpRhROOPbgVfx2OOWUf0vIEkq08T2how4pfqnDosCwEB5QjOk7xnKUI&#10;oQ4EB7fh6Ek7c557tHpMv4r45b+rjBv33VGxsTuLo2JKEUTWpDCXAI7U6vi33JyJsgp1MJmCxWgm&#10;cMyamUeGpFnYPERHrcYr7+xHS6+lxLZuKp12WRYYsHdqcwGN3Ga5k41ApY0BaP65FaflaWBXFWvr&#10;MwBy652bMfqQ2UjLEF1jN/eUUzm64DYrP6Sw8oUdTAJYfdf/fb8SiCm5CBQPPKIVCSk04eS8z8cl&#10;l25AjwkpMWrDvBWG04bGpkZMe34uvv5uJypqfSCplB79LuZ5F+ba/XranxRG41WgspxTAncpKN/L&#10;b6cy/a/FuoLg8qD8+2foviyF/p8KvxZrdGmjCJWdGCl2S/Jn3gszLVapV4IHwdhB9iyQMPfD3/S7&#10;m4OBw9MMu6+BLSUzGaiuceLzL1Jx1ZV7MWzgZhw3YSW2bihhWa2yfDevB5HR2QgMsLOOq3DamSmo&#10;N7v40Iz1taO714uzLl7B33axX1WYHW+uuSIDDV3y4LENnKzD/v3+dP/Pz9COOpk49PCdKCnR7L0G&#10;EfYPmfWalWZBrR1/NBho4waxQt0CGbLqnMVS/TvdvSTbKgewd28jLr5ATFZ5J2HiUduxaafl1tBj&#10;ESQbl9fi8EO0umQfzfgyBIUXISw6D5GRhZgwfmfG049sO7RfVfzy303GD3lvUlTYgYrQyEZEDtQ+&#10;fpUIjpbZuwc33ZiGGrPxiDpKEzram/HI0wUICUplZy42D/P55HM9/Eeg0gmXg4xHJp1NZq1mPQV+&#10;CllQp2WH1e4ffWI+NrPDCHkQiusb8OvyKtx4WwFiBygAeQfOP6sYJcXq2L3oI5tUrJn8YBZkWIzH&#10;vB4EQfO9AFdqqwO7kV/chbFHLEFgEM2bIBeCAzPw0ft1KCxqRXJGOVo1OylGplN+lxrmks/r1tIs&#10;pElIk9WACJXZmm3UqxzqNClNAK+FMjJfjf+PZ0rEUlr6OlHd2oyimhqk5BRje3IR1mwvwOL1Ofhu&#10;fgmem9aOO+6ux823V+Pq6wpx/U2luOm2StzCz7ffXYc772nEfQ824tNvi/DT4nws21iI7UkFSM7K&#10;RVZ5AcqaStHYW0tjU8osELHYoQK0NTP8uy9PAedeMmyxSDJWtYjMZk16mHNkC7N+jRlOtNSsvO5d&#10;pr21U3c3gQpISOrDvXf9hKcfWoBXZyTgpmv34LDD9YyXZoQGgO1Wgmem0+xV3fjkx2tHSkoPBsQp&#10;JKqa1kQXhg9OwLbtCg4nc6YFoEv4zCMDGqAHAF5+lRhnAUIjN2PbZt2XYJGvNG21/FFNa5bNqTO4&#10;WGaW0857dTIZQOe9yXfqlg+V9+oym1AAdRzYrr9mPSJCNGinYsxhmfh1bQ2P7+GAqZ1surB1TScm&#10;HWotfQyKykf4wGyEUSciQptx9GH7sx+4/QH/xMh/NzniiE3HDBqQWRqsZ1CE13KUJvOLEPPbhrvv&#10;OIDGRqGDVm60or6mD3ffqo03NZLGY9iIJVi2TGDADkkA0OymUMpNgPNoITvBQexPniXj25OPz9FL&#10;BmJDn68XNh67dGkDjjt5JsIG3ouoIXMQPfh7xERrVcY8PHZfDjpkSVGJu2n+yn32VwZAMDWvFtv6&#10;HQCl2GJmWsTP91NfEgtMRmiQB9EhHYiL3IqjJnyIy69+kUxWAEpmqtUJpng838t79VKJtTuKrFVl&#10;o9kBKZJZpyyFEtCYwsBBwOjo60ZLVzeKyzqxeHkHXn69GQ8/WYjLronHSWeswcRjVmPkuFUIjV1M&#10;Vr2I9bycrwrKlZNea4j1qlhDzaLLH6XvpKh6r5AiKmXQKp63EiExSxERuwBDxyzApONX4/zLduPO&#10;+3IxfVYnPv66AZsTOlDR1IlWWxta7S0socosIOONaAKKICeT03Ix8r5FE/XK2xF71XOInQJ9r5gZ&#10;z9Ozhr3thBblwY+sWyep+rb1VTj7lC8QHfENwkNVx9kI0gDztVwgzN+sZbbhnXezEMjvQ0K0m04Z&#10;XnyhluxMPUKzVl3w9ng4yOjYbmzd2Y1hh9BcDSuhGboLCxdpM1UVjeyQ1oTmzsy+jj7FhKrAuo52&#10;9NYznft4HBuRSZusemVhEARtbJs+MwvtQC/L/cxTmnlW3Sdj0Mh1WLBMD7zS/oVNLLYLSdv7MOFw&#10;mcy7ET6gyCz3DAprQxQB8dQTE7OfnZLg32r/v4uceGLykQMHJpRHhvWYYNDAqDq+KoRkB+67twCt&#10;zeo4GoUr0VDvwQ1XKR5MHSgXEyZvw6bdNE818so3p4f7aDTnKO2ikjm1hpQdVsG86qLCEPZ6Eo02&#10;gkaL4R4z5uzGkLg38dqcBOQUV+JAUTlSiwqRvL8Kb8zKxxnHfYU9W0vZQXvRaZMiW2IeWi5fHk1j&#10;K4bw7wFQ5pxYqCQjz4PhI9Sh0xActgGnn5aEBfPqUFTajj6Vz9nKY3mf5sFITNptWk+Z0+ywzU6G&#10;QrCT8+zfSHauC+u3dGHqjH04/rTvceTkBThswnKEhcsfptUWAi5dV/4zfScTTIqn2XI55sU0liIq&#10;eiMGD93JwYQDyvDdGDqMSa9MA2I3IyiEg0HgeiZNzigPna/8lL/aQ+thNcGgjRxYn4dswqFHrsD4&#10;o77DuZfPw0ff5GLLnhY0iGT9G5EZqx1ZtAuLWKyWGKrN9EApL9FGgdB2mrAOlyZayMXt8i0SGAWi&#10;PLe7vQ1ZGdX48KNanHTiToRHLMJZFy1CYRVBRQjL9nh8ioC9giZyJ4aNSWd7aESh2UpWL5AyO75o&#10;c1T+e+gR+Rk3IyBSbphNWL1JEz1qlnY4+jgAyn/JvqBNLNxqZE0YsexaVWTAz4CiUJLWgVlH3UsQ&#10;5ABHkNeEnViezdGJl2bnICJC9Z+L8KjN+OSbCnMdmeHqxLt2d+GICRqMaI0EF/c/0qGE1kkZzeSV&#10;e/rVxy//leWiy9ccM3Tk+nLFvAUHt1pLnMx2Skm4/bZ0NDerw8hUqUBNWQ9u+LOUWZt+luO4E3dj&#10;U7yAkQDhq2YPJWCY9Zr8ih1T/8QX5F/SYxPJ92StsGOKedSxs3Xi56VlGDZ6LqZNy5Qu9YsmQrTl&#10;ua5Ns6WsCX1ddVQWAa0XTQ29BOI2OF1dvG4zySaZgRghL22Bn0wgMRcCIlldr70PH3yShegBX+K4&#10;U1fii3n7UNmsa1iXlK74mJfPruSmhci8aOtp52nryXBivhoEaBi327FgbTLunfIVbrh5KcaMFBhJ&#10;SQqZFBuonVjkwC9AVFgtBsVWYsSwPBx+RBouvSIVT71wAC+/tQ8ff7cX3/62G3OXbMeSxTuwfn0y&#10;4uOzkZhYyFSMZJrJiYlKNHe3Z2DJ0njMXbEV3y/dgU9/2o3XPkrA83P24a778nDyaTTlxiQjNjYN&#10;sTF5CA49CLpaDaG2JHshQAaHbMApZ6/FHY8uwGMvLcW25Gq0GTCRaCKhiUMUTX89O4Qs3cxg83eZ&#10;p702H+wEGrk4XGR/xsPg5JlkyFbdmJZGWW0fFi+rwK1/+RaLVm3jdxI3nntadUMADCzFnQRDWQLG&#10;NLUJsHS+/CsEnYQmjBixiX2Rx4dUYdDwNcjOs0xgj7udXYyDKMm3iYWkia91yvrssckioCktVsmi&#10;mDkmJ1tXjk9jIcgN08O77OE5KrPAsgdvvlGIgQNkybRhwMBkvPFJKo/VyKlJLxs2bm7B4WPVvvFk&#10;3HvM2mHtcBMaUN8XFPC9fwOF/8oyefKcCYeOSy4NDy9DVEwTQknxg4K0xjMZN1yfihbjFxYAVKKp&#10;qgc3XixGo9E5F0efugsHcrTGUnrATqzdTLS5qAntkO9HHiALwtShXGRqfTRhrR3PZT7WoqGrD0cd&#10;vx4xceuQLWyTCDw10WBQSUolf5ui9zVT58SGZZW45Oz3sHlDEvNVuImCheUEl/mtax0EQDLAfkDd&#10;vXc/zj5vKj7+LAWVrZqL1nriLl6mx8yU+hSO4ySIu7XzSrNJUtqDkpNfjR+/34sZz6YSbJKpBHqa&#10;mpiDTFMxYaXtGDR4LZnPKtx07wK89clm7EgsR1peG0qq7aht4RWppFa+Yk4WEzkIrJboN1WAKknM&#10;ycAz00ExlWO97RdhlLb8q2l2Ia/UhpSMTixYvQ+PTf8O19/2G445dhfBT4Aon5pcGlJgtWEGYgYn&#10;4pSztuG5Gen4an4SMiu1TZWuK9EgwPpXzCJNYRNn7OqA01vJI+oMq1LzCGjkOnTTHFXgt/U8X9oL&#10;Nidae3m8if9z4LtvuxAWmEl2uB8/rtPuPKpvAiDzcDtVD00E415ccrmYbRqP03rmYtxyyz5a606C&#10;mlaS0ERWecTqze45orNkj2SmhulpOZ+XZdCkmyx8dR/5CVnfYoxOk8QKWWhNpMh0Zv19+jkZtNmU&#10;t5rWwX588OHBWFFtVdaNjevqcdiYNWSv+zm4VCE0sgWhEe1k+TsRGv3qbf3q5Jf/SvLMi4uOnnDk&#10;7qqQkFI2JBs0PA8RerwgTaubr0tGtdnWTQyoAXW1nWR+OewAitZPw/nnpyE9T4pCM8Tp6PcZabWC&#10;EJMsiuaorBBZkgp7kbI7+b04oFM0zUwgdGD5RhuCQvcgJjYduXVSbJmZ7JyK/u/HAFufFIodneD0&#10;9Wc1GBC5A5eeuwu9PTYqBkd/XtOl3ZZ5jgFA4xuk2Sqg4GdZra1t3Sgps1iEwyfTu43n0IwTGus8&#10;UgintnIykK1pATtyylvx7U8NuPuuEkw4PIn3vhHBxvTUIFBEUEnA2HErcfVNm/D9gkYsXVuNXckN&#10;aJa+/7uiStE1qcSaNDGxkAQCL1knUURJ66H1aEkXyyYWK//cwQ0BFPzt024tysOqXJ5v5fw/E9V0&#10;Bdtx3dYOLF7dg2df4sB18lIMHSXTWaxHPkb57QSQSTjyqHzc93A1fpjXgpxCBbkrB4FTK2wsqtPE&#10;YVrxjeZZy2TeHk8rQYcDm3y8LLvX10CQrGfROolT3TxHfj030nOciIv9DZGRW7AjTZWk++IARjZp&#10;NjXgoPnKuwSY8LUICWkjA6xFeMxabNimcjAHG9vHpecnq51ULsnBClDfUUiM+lkn82pmGcjy+JOY&#10;qsxwDcHGB80vPALJPp6rcZiDoMfXhM++K0Z0tJh7HiJDt+LzLznwex0c3K2HL61Z2YLhAwXOWjFS&#10;gqDofITHZiE8OsExKHqTfxeZ/0ry/RfNEy+7KL44RsvawpsRGNHCRlV81E78+U8HUGKeU6GO14zK&#10;Mi9uvUHR/VKWAzj7nAzk5kopNEmgTkaFdWm2jUrLkVXgoRgtY46azicAtPx/VBN2UH2WUngwdaae&#10;v5GCoJBirN6u78jcmKfH10llUnCvWBKN4Uo3nnksBwMipLiluOLScrQ30Cw3gKf1r/I/6lr6LABU&#10;qI3yoorIhBOusTxOu41Mj2UmmEg5PDLhZC8ZTehEfYMHvy0mUMyowTGnbERAsMI2dE2ZknsRTYW8&#10;7PJMPPlEK959vw7ZBR1ot6kurHu0AJTApbhHO79zsh4cBDU7f1OYjIBdZrl8a1R81ZtH4R86VXqs&#10;+uJ7g418VTGdND0dWmLHzyZf1rN2Z/Ey6WHoPsUlCsRl7ikfLZXTVK3aQCzafCnAoDKTzbR0t2Bv&#10;UifmzKrHI48W44LLkhAVK/YjE15+X7Zz4CYcdewWTJ9ViV9/bUVJlQDL4obGvcZLmuB1r1wQ1moS&#10;+da0ZtlnU+BzKduOQEiA95iYRBe6Wd7b7tV1luCX36xNYA17k9nKv599p2eoLGadl9BM1jrrBNz1&#10;1AYeYa39cLEyzAObOIwWF9vxyy/d+PQLG97/tB0ffN6FeQt9yClTDxK3bESnu5b5ihmqKqyZbnk6&#10;NWni9razjjXzTNNYO8sYF4cb77xbjcGD1N6ZiI7bjm8+olliaKTM8w7M/a4TQwaSPQcXUmeyERSV&#10;Rv2ppgm923v+yev95vB/FTl+wqr3Rw9PQXhkCQIi6xEYrieh7cGxJ+5AXp66kJS6EO1ddtx7m8BP&#10;zvUinEzw25ct/0kjO3U2wUR+NjEXefvEAMS7FFwhk4mKqAkFKbL5nrDEkVj+I3V6/b33YQGLGFUl&#10;br8niXmys7LDOcgien1V6PN2ILe0GRdd/D2P+QnhwfXQg24CApdg9oy1RiGNH0nLynQukxiUQj/0&#10;pF/9LrDw2NjxFUSth4Nr5HcIeNSxda8eVNb0YtXqalxzxS4yPcsEM45vKmHcwHSceV4Tpr1UhxXb&#10;i9DqUDiIztMdkFcY9NJH3Su/U9I9il1qMoH1Y56pKwZnWB5ZD5PiE50so4flNdkpG72a98yLX5uk&#10;9+az6lBhHvJjaZ2xmKOdzJUKLD+YCRAnsBqQZCZC0N/z4HutRDHMWwONNbBIGu2NWLmxGI8/WYUz&#10;T2/CwDj5dw/OPIvx59LsT8GH32xHXhmHMRZFogHPxDrqmmwDryaj5Dpg1/E6G+EgozYhKkzas1FD&#10;X36FHeeftRfnnrEaKam0COx2tJCdf/5NGQYNXsN25fUCtWSxDKedVYAS2vaaXdfMv1pLK0lWrq/B&#10;Oefq2S3yy2m9sSZ/VNblOOHUuZi7hIMjmbKdAKxZYQP+Cobk4GwmQRQcTUAWQHsU0qRmVJ0bMPbi&#10;4w/LEBkuoM7B8MjlWL5A4Kfea/loPvmYpm+oJnTyEBpVhJCICsRF1ODIsYnOP1249y4eEtivZn75&#10;Z5TJhyY/HBWU7wmNSUDggEwExHayMWtxzKQkpO7rX7frbKYpZ8M92iI+SABYjRNP2IMMsxaWSkeW&#10;5iDr6KOJY2M3UySexlezRlNbGJEJuMyaXykA1Y0Kor3wTC/uYockaxNXuvdxmWF7jYM+Jiode+IF&#10;vPI1Ub2Zf2WDA9ffOg933LsaN958gB1vD6LCBNblCBuWgB+XVBjw9fQQXOR6JObwSkzKn+/Y4fvc&#10;NNX4g2anfXqGSK886DLtPSiu6cb0t5Mw4jB1eD3JTfeaSQVIwbnnHMBTz2xHfGL170r/jxZxMPFb&#10;eTgF70rCN4l8oCbUiEnG80Hz2RoZiBy/J51tJWuVBH/nJ4liw3dtLsTLT6/GpefsRET0TtaH/IUC&#10;mhYMiNuNx57ciYzcMgPgAgaJNnuxXIUsD0FZweo+OSfJ4uW+0Fpnm1MWhQMFhcBhQzIRRnP4vD+n&#10;4Mhj1QcEuALbRMQNWIs7bt+GEvOYTt5tT49pt072nadf5cAUvJwgmYcw9oOgIK1OSsOZ52/Fg4+t&#10;wx13bMOg2GW48/Zd6NHUvgmx6SQrZW3w3uwEbDvrx/iLldg9rcTfdYBqlKd9/U4eDo/Rjtk1iBiY&#10;huXL5Ydm/WvGmvf80hv7qRd7aab3ICYujX2yEtGBLhw2Mrtr3pyKiH5V88s/k4Dd5obLEp8YPXQ/&#10;QkIzyPpqEBTHjh2WiNEjUrBx3UFW0GeerTFtWq55/KA62MQTNmJXkuWs9zppTpBxGFPIKJvgT45l&#10;qh3ZgIcsy6OZRbcePC5/TS9H7XwsXZVvHM48yTAFqegrb4tZpiPYPIs3BVf8eT2aOrRJaifZXyHs&#10;9l7kZNVD4XkkcbjzvniCZZnZZl2zm3+6ZjM69ZRwlcftYOdU2LECYVkeMUFey0XA7WvRJgQyc6W0&#10;DpqulXhheinGjRfLkw9Mvp8lGD58Pq6+YS1+Xd6AWuqO1FvQ4NQ6XwK7FWRsKf0/QowRJwVW2AeZ&#10;lUlUZAON0mTapjKJ9XwUwRuHhr9J+ifmI3eEkpMDBI/X+aLe8kdq5qBfuolXy1bU4u77f8XYwz5m&#10;/Yh1WbGKw4Zl49pr07BlZwnatYcg2ZOXYKM4OreN4Ko1dgoIV+C1h3XnJHMlMOYWdeDxKbU4dGgf&#10;Lr1yPc6/4h0cd/onOOaU73HK2fPwp6t+xa+La9AlMkYxjJJWgCZbXp6Tj6Dw3Wz/JkSF2BARXoxo&#10;ssYp01NQRgtWraJn1C9cUY1Roz/EU8/Eo09B075MVksJmTHvlxaJkyOll4D319VDug7r1t1G8i5T&#10;uNtc7+NXMhBmNlFIxbhD9mHbDi3rq+Z9NqGHv9//UBoCgzcSBCsQFlGPsOAyRIcUe4fHrpqLpQH+&#10;By39s8kD164ecMjIDX0xsYploikZwdEzKAdx0avx4/fWYnYoap6KMef9QrIgNX4pxoxWnJ/MgC4T&#10;16eQAy9HVEv5dJJ6q/xxBFCZf/J5aYmV2bjTjr17WzByzGa8+bG2Tuql4ilsRWBkx+aEFpo+ezia&#10;dyA4QmC4BQ8+XGjMHh87m+LvhFkKcdBoXlDuIBOV2ZyH6PASzF1IdsGub/O2k310873l62HheBLL&#10;pwkDAR/120GQLKntwtTZ+Thikvw8MnVlyuxA7MCleGzKTqQesKNbmw6Y5V80v6i8TrcW3zMPs/WU&#10;gmVZpn+AqKo1z6r5TOMcNBMpTGK35r4tE1tJz0uhgcxjrURD2yTB38F/Giq0uYLHITOdeXg4gMg/&#10;qjhLbaVlwlvUtj0oqejE1Ff2YdyEnxEYKLasAasI0QN249ob92Pztgb00GpQCV19hFs30dNNMNFu&#10;NWbipJP178RjTyuwfT5TN9asteqxg1Vb0+hCe68b3XYn61zP9+3ifbAv6tGYLPnuXU2IjtEqkiaE&#10;BHoRykFw4KDF+OiHEt6nPIRsf2ON6BEKNixcWYvQiFkEaE1gyOxvpBnO+nFrY9k6lo99g/Vh+LSA&#10;kN3WbXzPtbQWxPYI2uzOL75QjKBAseD9mHxiPPblq08r9aCl1Y5rblQ8536zWio4stiA4JABxTh6&#10;Qvwvubm3hPWrnl/+0TLt7oboUYNSlgeGZPmCIvMRqKd5hRQhLGgT3phl+bS8DnV44Md5HNFi1ej5&#10;GBi9F0sXifn0klXUsrPYDMMwNiE7kfxX2onFdDJtZc7vZIu6zY7CbiSn2DDpiF+ZVza+n6fc+9Dr&#10;rTN+GC+P6XF24ZwLtIV5JgKjOhAUZkdgwAGC5X4dbIDLBCH36UE41gO3pz6tiZPPcd/9B9Da40Gr&#10;o44jfztHdqm6hFxAPh8z8yElI6jxZc472Rh1+BKeK1Yrv+M2TDhqEz75vIamfT1sdssHJPbocmlF&#10;gHaZkV3N/MiMPK52MkqZcf8YBigAlHkvb5oxY1UmtZuUmN8J+AVrdgKG9kjRrwfZn8BQiRBAZVcb&#10;qf71XmzdxarSoMHaU71pENR2ZWbNrfx6UnjL0VFSV02G1oSzL8il+Sk2qNCaNAyMW4GLL1+OTds5&#10;WKja5Q90N5BUEkX42awO4jVnvyG2/SHTOuzaIaBhWVgu9T9zDVoMJtbP0caisF9pYoVs8tobFHaU&#10;hZAQIDigGhGRi/Ddj5U8Q97QWjgdLTS5tbKolZ+rUdjYibFHzMOFl6Rg3dYuFJazLDR/nepLbj10&#10;XfaHAFADrTVR4jGrlcgCfeyfPstc7+tz4dGHeY+BGiwP4LTzU1Bawf5vLIE65JXacezpGhD2IDSu&#10;joywBNER3Rg0oARHTpr/fL/6+eUfLcccvXCZgmQ1fR8YWYWgGPm7duLBO/dzsJfiC8Tc2LihGMNH&#10;aMVCHaKiV+Lbb7P4PfshzSPNzvrMyguOzmZ1h7qP9vFQGIEYklgEmYiJz/KhsKwLV16xBBMOTcCh&#10;o+ow6aj12BRvgZibnU1sSiPppm01GHnIdnYyssAwL83uWkRE/YQXXt2JDqNMAmYrSLakpBuTD5+H&#10;ay5fieY2nd+LNls1erX1kzoxy+BhGcXeDKjz7xfzsnHGub8QXLULiWLgatk5C/DGB/uRVaJdYVRe&#10;dWjavGJ5YgoETIN78mm5ZE73A44pNw/9B4hl6hIoBFIsnExZ4+9U2fhJoKgHi2uKRN8LGE2bMAkM&#10;zcpf5eFmEoZrcJHjro9tKUDUZIb8pPxeUTYiz5rEcpLV9ypcxdSTAuK70dRdjSWrEnH11XsQGSEW&#10;reDvUgwZVokbbliEzbv13BVLnMzTSatAoTxlFTZ8/UMSflm6Fz09BFYCnExkK5hQVJ8Vr5U3ZiDl&#10;ySxvYmIzBgzeyv7RQoulDQHBK/HKaynGJaJ2drNveG02yODQQ5OcqEFVbw8uu8aKzQwM/AZPPbtE&#10;BgHzI+iL8ereeaYVLcDr8jc379dpZ/8hWCtA2iunMiuqo7sLV90qa0iWRx2uuzYPrebRD+p/wOa9&#10;1Rh75F6WLQ+hA/TEvlaEhXYiNGxrSUDAnMn9KuiXf5SMm/DZSbGRmX0hUdkIHViEoEg5jhNx0Vl7&#10;UFchcJGfpRcHUrowcaI2hUxBzIBCvPV+Ln9TB6XqaPaUimDtctxJkOFIys7pVPArlVEL5oVAmlnV&#10;g4bcBMzGpjZs2JSC2iY78oqdmDxxMcaPWYw9u+VnYUfX3n8KFaF89HkuO6pi7FoRGu7kazM7fAKu&#10;uiMNH/60Az8tT8UPcxNw9qlf4JIz56FeuMWOKxbpoclkZiTZg10awakU7N/Ym12Eex7XaggtE5Oj&#10;PR2D4jbi1TcyUV6rI3Rt3r9b5pqUUYrA+9RPUhBqiZcKr+cZe8hoDJviKf9ZAGj5p+QvZb2rbuVA&#10;FSorOJlMRjO9JrBFu0QTPBTMLTPWwaT9FI2ZbHxxxilAlbbUXf+1o43ZptBJQGCyERjEysWE1CTa&#10;j6VT4MnzmAOvo2tb76zdrMUKO42veNXGPFz8JwWFq661cUYlRo5MwEtz9qKozpo8cJGlOWhBmP70&#10;u/A+5FoQZTTmPK/WP9tt2sFc2YPPPlNojibjtMV+Es69fD16zMAotq4n1xFAdZ/Cqz7xug5Udzpx&#10;+Z+1W3ciTjpxG/Zl1DNLhQ2pz5kq4X3oXrqYmAevp+oyK4f43tS7KkP1yHKUNDpxyjlir7Q+Avdj&#10;6sxU3rsezapyAj8vqUNw1GaERBQghPoVHNrAftyM2IE7iy+/9r1J/arol/9sOeW8z08fNHh7s56J&#10;ERRWjcAwhTjswxGjEpGxT41rma/NDX24/MKDqzziMfX5fOs53/zd291tAFC+EsXlyYEufqGgVzeB&#10;w+yirL5qOi87jTYr0KJzdWiBifmxBtkFLTj91LkYOXQO9u4So6OQVXrdNIWpBz/9XIrDj9CDjMQo&#10;tPu0wiEU6rCQ6VOEhL+KqVPXo65GPd3J0Zql8LIDu1qpm53otUspHWjqteGDzxsweryCe5UqEBy4&#10;CVMeLUBamnxkUkLmQYXw0vTzaTdkUj5rO35+rQkVgqEF9mIYikTTVksEeimGyv2fIAeB73cgpKp2&#10;qCRUYt4s8UP752jqwYk23pM2MtXuJ302MhgFEh4EQLabPLsCNcPz1URsF9WicETsrlPAKlrkkv/Q&#10;gyYxHyaFL+l+nfzdbDtl8lQGfCU4CFIlnRxHVq1pxZ8utZ7IZs2ob8XRx23DL7+VoNvsoCM/cwHb&#10;qoLEj3VMa8Hyv7HSTWK+BuQFvAQr3peg87XXtJSvhMBTgSGH7sTmfZar4neXS3+f0w7bWt2hQau6&#10;uQ9HHbkDI4dtx/bdyocDszbkletFE0U63fiZyfiViIpWPev7g0nlYQnkDuB9JqS04ISTtXY7B6GR&#10;aXjjY7NSgKKn7bkw5Xmx4O0IDilHcHgxQqPbEBXTQ1b866f96uiX/0x58N6y4ydO3FsbFlbMBmlC&#10;qDYDDchAXNQKLPzOGpk1IvfQBHr8UYUgaJF9Gq69MQs1depk8g1phLY6mYwLGV5Wt9TX6nRNxBGa&#10;nA4zJPcLe49Gd5Oszuc2S8scSD/QjDPP+h5HjFuAdasEWGKgAiOd046du7vwzLQS/OnK7Rg6cj6i&#10;437GyadvwyPP5GDZajEx5ddGBabCy2oSAJvdRlTeXmzbW48rbt6MwCBtaS9fYRXOPzcJP/xQj149&#10;sU3sRbsz62HmPN+wAXZemc1mFps93vKnyWBUjJ78QjKrxTYsb5o4xn+0SBndBBklj9wKmqwgQGju&#10;XHdqCJN8WmwXbf3Xy/euXr7pIyuxaWAgYAkEFf/H+xIAtvM+ejXZoWbh19p/oI/mvqC9Uyy/j192&#10;8HpdTgKimy1DsBDOCRcFxAJYsUTWvbY301phB/uOvVegpVJ7OJB244XZpTjxFIGBWHcGQkPX4/Z7&#10;9mN7fCWP0KREDeuegwrLbsgeiy2ssd6obi2fpgYcvf/o42YEBWrgTseF1+4hiOsGNOnGG+AhhrGZ&#10;CuF9myV1vUjPrMPYUa/hq0+tAGexeBcHDhfr0e5p46UEdrqOaob3wlqwTGL1gX5gZtJT8bRcz+1U&#10;X+3Ctt0tGD5ckQNlGDh0O9ZtVv5qkTY0dXhwjXnI0maywXwERzYiKMKGsIgDnqGDVj/cr5Z++c+S&#10;o8dt/H5AeD1Cg9sREFWIwKgCBAXsxPRnadoanws7GfvbhzQxggPEvNbjuBPXobRKQEGzysZOwR4q&#10;89I8tIeAwG5mWIEU1LAAWytcfS3shWRerT5sS2jD9kQ7ktId2JvaipT0ZpSX+dDKfmJ0hFLE92MO&#10;2YdDDtmKzds1ClOoaV6HGII6MLuUowtZWfk4kJqDymqF0kgUhEtuQsbopsktwPK4ZFZ1oZtFXrig&#10;CWOPVOyWHObJGDgsHY8/VovmRsvZrs007fZqKguhrIfqpaha3p8eQuQymymI5Sj1KwILJn00SQpj&#10;FJQDgqmF/3xRPcn47GZZRLZ/lw5+SGtG4efrsOWduehrUbA0wUU+NRMQrUGLqs7z5NtErR3ZP+3E&#10;sue/Rk1ulbkb3TXq3cj7bB2yf9lp7l1DmnyAWpLnFAAyK8NKDZfUTH4XWTj7hPxmffxdwYCmfph/&#10;QTPuu6cOgwbL/WAFVo89dDPmziPbN03czfzlqVTf4rksm8UC+1P/gCNQ3cFBMS5Os617cOt9O3l9&#10;xZk2sdC6P7VGD4/ioEWAljWh2eP6+m5sWl8Ie4/KxL6uUBzWRa+rDz0+AmB/H7YAT+1tga4GeZPY&#10;6PrdTstCO2trwbLHZe0I/tkXtQgLk588D0cfvR7p2QJt1VYfCvLbMfl4uXIOIDCuGQGxDQik/o0Y&#10;kuK77570x3lQUL96+uU/SljJgZef+8OLY2L3Iiqw2wRrBgxQnNt2XPOnQrTQPLB2N+nG8jV1iIy2&#10;dg0ZMjgBO/ZqkkKzZA3ER4ITR3knR3sHAVOWhgZq44cS+ImM9UcId/T6cP9jml3VbBkBVz68gAJE&#10;hKXj+ElVuPPPO/HYX1bjuVkr8cy7v+HIk2XadmDYwAJs3S5zmJ1I7rg+mVQaUZm/LsZLmaQAZikZ&#10;D5Mzne/4ah3b1tSLx/+iBf96wlgRTaUynHxuJtYnlvI4Oe2rqSs0HllWPWFMcWAONDJbATfZnwio&#10;sjJmIJNRQn7Wq9ivoUG6Z36WTlq3/H8nQpT/U+F1jalG4NE2VE6bA7bePvR19cDbaIO9pgftjZ2o&#10;qaxD0c4s5Lw0HwnHPIrNY+9Axccb4e2WZ0xhMFRKmrccMfozBppYJ+vvexdfHnsnUp/5Cd56sV0K&#10;77/8y3j8dPJjqP5ur2kO3b5AxubpZH5i6v33YOrGeut09hAgNVOsTSU4iClGVFaDuboPG9IKcPmt&#10;NBuD1P/kH8zCrdfvREmxGJVmrTVhxePlX9TMrPoT+5UGKTM5wYL1sg4uvlKgsgp33hPP75izGo0/&#10;6zSnr5qnaONXMV8CoJPgr1MlWleuttXqGF8P+tjQXRrQeBmxzr9LBhT72Z/uj8c5vC2waYZZq2z6&#10;ZCbX8+tuPDdVEyJaOlqJS/+cgk6N0dquHw1Yuq4DkbGlCIigBRKTi6DwWkQE1uPoCVtcU6bMGNSv&#10;pn75j5IXX0y+8thJ6TQbKhEY1oLACDZWUBWOGrMGeWmaubKxs1QhNb8eRx4tM7HLbPPz2Q/p/I2i&#10;h8nIT8JurxUUlm+ajMns5EJTUZ1cGKUOyA7V2eXAvXdnIShYpkE9AqPzEBDJfIN6ERDKFKIZNGuR&#10;ubW8bAcCwnIREqzJDsUI7sS81aU0gDth0557zN8sU9M12Zll6pkdmWWzkWEYJSF8aeeRXftrcOzx&#10;O8lyrVUcA4dtxeMvbUdN+0H/1EEEVY/ni3nX37vNK7/sf7H+9B/0d9L//cGfhSfMUjqm/UcUiiFT&#10;2YCkzGkCpszKXh6kaQoTXydQ4Pduw6TFPCzp7OxE2Z4CVP9YjPp3D6DktvlIP+1dlJ/8AeqOex81&#10;x76HquPeRckJ76KIqWbS6yie/BpyJ7+JknFzUDNwBvLjnsbaIx5G0TcbWXc03MnMFBfn8gn8rbtt&#10;JOCUPrYURYfNwN7g21H45DygxWv2eCZBR/fru5A07BGk3vIZPM2aXOIPWsaoCRKyPoU5675lbvcw&#10;mSbQ7z2sR75qIsXl0Fpw4/Bgy2ghmsKIyPTYdj8tOIBjz9TmrxogMzBsRDu+/rWIv6sjsU5cTWzz&#10;NuahWDw3+ghciu6Tz1WyeXsHoiJ+wAknbUcBDQVFHjhQziol1NtZr1rjLbNc9j2TLBYzjvGPTHhD&#10;3nmWCdvS92oXAa+xOFRPTD6CvIBVjK9/gNdeg4qp1MArc8lnVhDZ0cSXq67TxI/Witfh2Wc7eQzb&#10;n3Uudvz6q5kmnCsktApR0emIjGT/DCv1DTq6fPn69Qv9IPgfJWsX1g098eidu6Ii9fDqKgSFNhKI&#10;CtgQW7Hge/nh2FG9zWglm/jzdYrjEhNLxxMvlau92cj8y85stMY4iNWppNTsPlRkj5mxYztr1YCY&#10;oc2Hv9ymjqBHHDK/4DwEx9DcDs/he5k/GiVL2BloCgRoyZ2eFsYyBRewQxQiYoBm9jIw5ogd+GlN&#10;i2XakWnZbJ0EvU72ORccVDA7WYCbLNSh3ZnJ/BSM/OOiUowZr+BY3Uc6xk/agV/WdhnYo9ryOHZy&#10;Yd8fLFImEhTDiF1UCrfWIetaBEDNNOoBPk5qnXabcbi0oYOdCm2ZpXpmcV91H7pWZKNy2iKkX/o6&#10;th72FDaNmIZdQ6ZhX+xUZEdORWnoNFSHvIDK0BdQFv4CCqNeQH70C2gIfQ7lUVNRHDMdVZEz0Rz+&#10;EjKjn0LV0yuAVpmnLBf/yYDUGmhnkwt1v6XjwKUfIj3iEWQH/gUpF8wGijsJAR50En9qv01G4uiH&#10;sX7kvehcq5l/o/u8OTaGiJnu1QCAF3belzYS49AIO3/octjQ7bLBphlp9h2nh6yOgNfFepCvTjvG&#10;HKRjVTQuHrkvA3FhG9kXshA+YBWmvlSK2lYeoxwJZnrqn/ydCkB3cLATxtoI6HYOfnNeVQjT57ju&#10;5l0orJGHUsBlOipFTJYtL/ZmhhgxPv4lcmnqzloSaJDP3JOGd5nYZgUTr22ZyRrA+J0md7wcBNTn&#10;rSoweVko2Mf706SIC+l5Tow7QhN02RgQm4DfFssXrQ7Xis52L667Xn2fQBhUSRaYKQDEiAmVuPKi&#10;L+7sV1e//NFyzZW7vx05uBLBIVlkXsUIC5Mpmobb704mWJHGawKAXf/1d0Xh5ffbjfP+lIiqNnUG&#10;9Qw2tBznMnkUXqBYKDEbtT87gcIrzGMVmYebv3W2OTFtyk48/lAe7nuwGLGD5YPLwNCRWbjomjQc&#10;f/oqjB6diMiINQiLWEZGuoTgt5TpZ7KB7wjOKxAaapnnkbErMf+3fIsl8dra5VmsyWy1RQ10spNq&#10;AVc3++qct/IRap7jKrN7Ky67PA05xTKDaOI4240iGgog+voHi8ECZSvNIFv1aQJI7gKZgCyni+Zr&#10;H69rEwiSjZila11UxrxWFL+/Hjv+9DZ2j30OKSFTUBUwDbXhM5A3eDqKyeaqhr6C+qFzUDvoZdQO&#10;fBnVfK0c/DLKh76MMqbW2OmoHjIDxcNfQcnwOSgfPBv7Bz2H5g/I3uW6baKG13XBsaUKuW9tw8a7&#10;v8KOw6aiPuwp1EY+gcRjp6IpXnsrUngPvXOTkTXqGWwedg+avtpBxi3eLKbKu+R9mOrjfcoX7GC7&#10;KObQCj5WMjs8EoZoIMvH5iOkyslIJqigZ4GoGKHGSkMZOVC4O+347vNqDB4yl+2mAXI/zrtsDfan&#10;W75fH8HUq+VrmuTiQKfzbR4Fudeju9eH194uQBjv47Aj38Grrxdj5Uon1qyzYeWGblSKzvIyBqv4&#10;x/LpCuDUF3Q//F1mNtvJPE+Y/cP4dvneYn86Tt1Gw4f4p9pPba1jpAO8EQ1y8hnzXuURX7KyA8OH&#10;q88n4vAJe5GaWm+OkZWVltmBUeMU0dCGoNgiBA1gn43MxtiRKwv61dUvf6TcdfOSycOHxjcFB3Uj&#10;OLwGgaEyb3Nw+rH5yC+QqaERsxcbdtRg2HAxP4WdpGNXSj3bvQe9fZ3Qg398xtRkbzro51PbG+e3&#10;hk/pgx0dvTb0qaO7rI4rUVDG/EVVGBC9B+MP3YT8Gh/yG2qweW8utu5Ix7qtKVi+MRELVyfh56Up&#10;+PT7VLz9QSaefLICl11QiCPH7cZnnxVRV+TUprnt7iC74gjOYrgIfvIVNXQC9z22ExHhAs0Gvu7B&#10;C9MzUVUv04Nd0kMTn8dqqyk92cwjH9AfLEaPVBUGGDRBIGUSCLKiaCMqxk4uITN1w2N6kquQ/swv&#10;SDt1NlJjpyA/4llUx81B/ZB3UB2t9Do/z0Td4FdQPmA6ysjuaofNQeUQC/wEggYQmRpjyQiHvIi8&#10;4S8hb9jLKB04G1kDpyPj/C+w5665iL/7a8Rf/QaSJ7yMHbHPYd+I6WiJexm2sBeRNfQp1My1Vtg4&#10;a/uQ8NZCHDjsaRwIewglT883z+RoF5jJvyFLgPcm7qZ7FaC185PC3jU7q00mBIh69KcRAowmIcxu&#10;zKwgN0FEjhZxJc2xKqzIrUeQEmjUE+dvL8H4Y+W20PLHbBw1aRcWL7WA2eukJdBDpi880iCiiYte&#10;Xb0LnQSv5etLcfVVezEoahPiIrZhYMw6DB26GrNfNcGh/WxNHVcmrpjdQfBjUmfS4C4fuMquj2bi&#10;pn/JHM1d7SakPq711AbA+WrcKTpOWWlds6OVdUAWzUu99YZCx5QKcN2N29EtK9kE7nfi/a+aSERI&#10;RqLKEUbLKCK8CBEhpe5DD13+Qr/a+uWPkiGxqz6LialFUJhM32YEBzYgOng3lv0q4LP8HQ2tXTjj&#10;dDGnEoSEJOMLswZYfrYmOLrI7NiJtb+eUQCN3OpH7AQ2msULliTj1TeXIGF/Oc0dniOGYCNYaRbQ&#10;o5FW1wDm/VCPwRErcf01yahplq9Fe78ps/+5iGXYCbx9xFJt1KINU2Vaaq88p41K1a9kuTVtuOke&#10;stYgKU49IsOX4/ufrWc4eNFAZWkj+PA8WTTs2DZ7h/FZ/uEi/eJFxQ4Ey1p5IdbEKxtGIR3jT+ir&#10;t6H0le1IO/89pA18AhVBT6ItloA2YCYKhryC3DFvIpUsLmvEHJQZRvcyCofOQv4Q/j70JRTxfdmQ&#10;WagYPAvVA2ehRmnQdBQNm4m8ES+jeOhsfv8qKuNmI4/M8EDsM8gc+gwKBz2D+ohpaI1+CU3RM9ES&#10;RhN64ItIuPVHeDN9KF9RgNRrvkRqxP3YE/sAsp78DZ4GDi68i2aCgwYbY/Pyv8BE6i8WxLFIMGBa&#10;Um4ATUmXLtiN7c9+jtxvNhE/OCDyGA2Jlm9UO/JoYwrWjfzKPeyHvUw9MnmBvTmNOPXCTTSHtQNP&#10;O4aNTMBr7+5An105EIQc7FNe5qEHVskt4mlGr1dLIr1mIiOtsAnr4g9g1a40rEkoQk6l1dYCK0VM&#10;mh2jBXDqPnoVCzTwq8kK6cTfiqGpTPpdpix/Fz6qnXk9mdHGn6J8CPJuVyMHBvnTPejqdOL8C2WJ&#10;HEBgcBLeoXVlKY4dnezXV95DshFYhoiIaoSF0joL7cKwUUm448H1M/pV1y//fyStbk7UnTfmvzU4&#10;lpUb1oTgGD2YWqZvBh578AAcCvb1aMWEHVOfK0dogGKVMsmkytBDluR2N7K92Em1i4uZ6OBIqI1C&#10;Xa18n8HOVI/lmyoQGq41vetw8nGbUFenzsZObWd3pGmi7YY8dhpGbnUKBxYuqEJIwBu49rq1qOtU&#10;hyKzlAXB08xAamMHE1IZlVJn1Kx0IxWLo6qdppawVJ3PPCaxD6U1fbj0Ck2miLkWYey4BKxaJcYg&#10;ddB5TcyPFzAdlN8SiJxuMUB98QcL0U3dWyV3k114nE4qihvNvF5jv9OxN6UOBTd8jcSop5Ey8DkU&#10;DyOIkdHVkunVxM4kqyO4DZ6BwiE0fUfOIqjNQuEwgp6AbcQrKByuz9b3AsJiJr2vGPySyauAYFlM&#10;U7ly0KsoJwCWDHyFn3kejysf9BJN5hdQNWomaoeSWUa/SEB9GQWX/oDca+Yhaex0pIc9hsKwJ5B5&#10;13dwtTgIWJb6S1xksl0EPLEbX59CS2iKas9BYoMe4yx4EpTYkhvw25mPY+917+Gns55E2vdbTd2r&#10;Z1gQ91cRIHazruRDNOzMbJPVjeomFx5+WjP3MhXl41uNZ15IRRdZn2rY5Ty48zS5p7sXfRxwnWxn&#10;uWCsEmuoscQMhMakFYixlKKQ/f3B3EO/NeBg396fWIYVi0sxlwRg7twqLFtWipwcQ92YJa9pYz+2&#10;EYQ5yMuQNmEzzNuM1op/NbVAq0PMn5Ke1YcRY7UmOBMjx8QjKUHHqCYacaC0DSMP20Ogr0Eo9TMg&#10;shbBkZU45sTdTU888cuQfjX2y/+rvPnmb6eecVICAjnKBEd2IiC8ipVdgDNOSEFJkcBFLM+GNSt7&#10;MTA6CWEB5TjqqP3ILFGHoJGiZzbwrTbuVMiLthW3urg6qdibZuxkTscjIgAE0D346Sc9M4Fdg2aw&#10;18HurvWyBAI9QtKKKQEBqhGRYe/hkovSUasQKmbZ3dvIDlhHU5uGkZid8S/q4iyn1uGykzt7ncxO&#10;ZbFANq2gHWeco1AdLbzPxPFnJdGU1oQO+Rc7uZ7j4XVr9QOVlHkZziJFkAJLK/5gkf9PvNYlZeD9&#10;+5wy+9xoczrQydtx7KvDukumY23cX5A/6W0UTngdhaNeJpsj8A14gWbsDNQz1dJ0rSAAlg6dgRIC&#10;V6kSGV8ZGV85kz4L+ASE+Ux5BMUiA3JiigS8wWSOTOXmlSA4ZLZhhSUE2oIRLyB/zAsoGmUxx4ZI&#10;5hk1E0UDnkdqzBNImvAC2l5YC0+JZZJqbsuZ14D8pTtI0mxmoVuPKpCI57J30gLogbubIEZKpFWR&#10;On7/Jyux5d53gTwHCr+Lxxc3zkRTQjXcDU50ptSgauEBFH60Gb27ijgIK3rPskPMhITMTaf6Zgda&#10;um14/u1yDBytTU31SIbtuOe+LDS2sG95WwnE7axzxeG5rUktDjZqb/PQJvldjXumnamzHwAJPgIp&#10;tQ8bS6E6mrqR8b5lZzvuuTsNcTHakWYJ9WSV8UMHBs/H+PFL8fabVahRl3d38HrspwRDeceFfepL&#10;1kYSvHmN4no1dF/3A3zydSWi4tRPi3H5n6rQ3CBWqU0VbPj0m1pER2eT/VUjMKYY4dFOxMRW4fCJ&#10;v87pV2O//L/KyIj990SHJrJyixAYWs9Xmodh27HwJ/lEtK1TESqrenDmKdryPIdmcQJHPHXHLo6q&#10;LWw/NiQ7ttOlTQ0UesBxi32zug6oITErLXXjrc+zEBm7H7ED9NT/rXj9tX08XyL3sBXuoGcB++R3&#10;Y9JECbPBgl/aER2+A5deugr1RAc3AdWNCtj7TSyr8xBI+apRVktDFeZic2rtbReSstpw7sXWs1vF&#10;/I4/YS92HJB6dvHUZotMMLkd8t1o1lplISgxW23WYDrsHyzSQbc0gkotAHQYpzo/8wdXUg0WXzAV&#10;K495DFWPr0Tv9ESUnvkxUmOfJFubjmays7q4GagQSxvyEgHvJYIX3xPwZOpWkRlWEbBk8lbyvb43&#10;IMhUQBDMobmcN2yOBXQEvdLBr/D8l5nfyzyer3xvzGYeWzR0OnIJujU8pjfyZbQET0PxoGex78I3&#10;UPVrCuzUT4FfD3XYk9mOLXe8ia1PfAKX4gjZFr0CE7sbPV3yv+muqe/mL4X947ubX8Su1xeYwVOf&#10;V9z/EdacOxObCIQrb38HO++dhy0XfYStl7wCR0WbMTL71B7sYFpp49MWPTZ5CDuYhQMf/1yJYaPV&#10;zhps03DDzUko147QBrzISLVRg4iVTGI9vpQDtvG7aiD11fGIht+ByvQtlZ9tIzeI9u/75udijB4r&#10;4NuC0JBahIR0kTRovbD8yevIQr/j6xu4+srVqCpTJlXMU8CqvkkLhmW3Voiov4pW8hhzQb0nQLOk&#10;N9yhbdZk0qfg9TdLzM+aYOlz2nHPHdUIItMNisqlpaZnI3ciOm5ry3mXr7u8X5X98n8rj9285eKx&#10;A8p7QoPzEDIgh/Ra/rFk3HdHBhw2Mbhys1vvDPPsDTX0Xjzw4DaavWo4zbaROZmZXUV6udHZ7sDr&#10;byXj3CsScNYZ+3DSUdsxYujHOPbUr/He92247eEOxMStx2UXb8MnX23CyoTdqOvxmOfqShPcviL2&#10;yyrm30aQUG/VppqViIz+EudfsRBl9S4sXrsLr739gymDtRhde+xpmZvYKJWDJrue7n+gtBcnna9t&#10;uWT66lkku1FcJuOqEx75gtj/zHbsPEfLlXxmw1KNzLw3ASDZpXFe/9GiTq1RggAoE1irhQUP9txW&#10;LL7kOWy89CU4NjfB+VsVMk54E8lDn6E5SoAi4ysdOAO5NHPTR72C7JFkcWRtFYNeMeCnJND722SY&#10;IAFNSUCYPeJVssFXCXxifQI/67y6uJfILGeigUmxgU00jduGvolaHlMwaBoyhzyFA0c8h6qXV6Gr&#10;SHO31lOe9epKbsX6S17G8lOmwLOrml8I4Dkg0lw1Dx23+dBZ1ozdK7dh9aK1WPftUmx75nssOeVJ&#10;5M1aCW+FC417arHrsveQFPswku97D7UpHHxJ4LsWlGPd6dNhK2ljPbGFtQLJKf8gL6O13D2yIjR8&#10;qK+6yexLMWGCXDQKmk7AxbduRWGLBjYCco98zqx+BSMa90kT+6x8gmSTGjnZ38z6XfVF0x/1WbAL&#10;fPx5CYLCNPOciNDoBpqiCr9KQ0TkXpx3YTpmv7UPP/ySjHffzsS40V/huqsWo1fb4fAKlk9R+qHg&#10;H3k0lb1Yp7yDCn3iUWbvxF5kZrZhrB7oTmtpzPgUbNmq+5LYkZrUgUNGb0JgCAEwpAVBoX0sUwNG&#10;HbY0uV+d/fJ/IyB5P+vwH9YM16MswziiRSvgOQ3DR6xHVpo6iJhSNXZt6cWwwTIfCzHx+DSU1wko&#10;2jgwkfnJd0fg6PY2GNMudW89IoK/5LHqhNtw1GHLcPsdP+K31QfwzTKef3IWwsM7EUFzOyhgMyJi&#10;U3DI2FzcfF0h0vYrDkFmgYKlyfY0Syw/DGXpjioMHLgOw4cU45DYZHz63i52TpZRYTZyLKlTC1Q8&#10;Mot6UFLpwOnnx/N+tH65HqdduB+5ZVIbqm2Xlt/R4OHoblPgqXaEEXvVsz6UhwFecRtpC/P9o0V+&#10;T7LUXuZNKGbn98Fdb8OK6Z9i3iNvw5vXi3KaglvOmINGmp3VA19CBU3eEr6WENRKh7xiUolJsw2Q&#10;ifkJyMTeDOAR7OT7y6fZezDJ71cy+E1UxWnWeA7PeaXfdzjDzAxXDn6RebyIouEvIovHlg95FVXB&#10;zyBj2FPI+Mu36NxeIj0UXJjEmkJ7Qj12n/0KtoTdjuZ3dqKN1VbP+1LUop3gYcaS9FZsuuFdbL77&#10;Uyx77VcseXEedl7xHkpGPM9rTkP6xNex5bBZyBzNMoU8j/oPdqqWYCPL3zjlU6Tf+wO7m9Yxe9BB&#10;AFTfMByebafnmXjZHX1sO695+loPEvZ3YtLJYv3afaUaF16diZJymZIUmZ1ifk72Wxd5JMsqD6bT&#10;DKDazoxtryaXiUrIFZrv3NqOUSPiza7jITHdCAjTM0TyccY567FwRRY6e9RfVCK5itxI2d6FQ4e9&#10;ho8/TORniQBYYNvM3KzBTnsyugwz1WO+eEkSCVuX/NjAjz+UIzhYa6HzcMnlabAZhzbvm7rw+ssC&#10;9kIEhqUjlGUJirQjNDI1PyD6jBH9au2X/1O588GCj4YPKURIoCY9GhEUUUvAWI/PPlFDauRpQX1L&#10;Hy79kwIyGxAVthUr12pSQY3YAIWIiIU5CSTa1kqjWn1tJ2676RfccM0OrFjeZj5Lfv5F+7B9w3xk&#10;QmiRez5CRPUDReVtTMUc+fbi7TfqzMoQmTUer9ZRKvzX6jT3PyATfB7ee5nqZxzSNWR8vXrapQZr&#10;MgEd24vKtm5cfYO1kF6d6MTTErE/x/IHwtMKb2e3wTiNxJaLWuxPZoj5ghnpj65oaMAfL8xWMWSq&#10;Mc0AaxWIraMTOcmpxrfv3F6H9FNfRWrk06iKpkka+xKBgubqgOmolomqiYyhVjLMj0Amn17NwJfJ&#10;5Ahc/D13+AxkD5+OCgJZBc3hsiFzyP5mI2Pky8jneVUEz+o4nkvmV8Xj65jqjUn9ItKHTUUyGd+O&#10;8U8j8aYP0bU2C/amXrTRdBNMSB0dLGfrrweQePoMrIm8DsWPfA80utFE1txEkOnlsZrX1v/evFYs&#10;OP8pdH+6w9y+4MJX4kLu6e8hI2wKdh41HQm3fEsG+BG2D3oGiWe/D+eyMlS8twHLTnoYvQRZhdL0&#10;sM2d7h7jKqnyKI6O/UR+W7NrNy9kthrXwA0kpNlw6lkCQU2O7MeFV2aioEklJ+MisGrLfYGOepaN&#10;mdvZz/TYAmtA5WEK4TJ9AHj0KYWorEVIsIPA1EX2twL33boeDU3qU1q34mBefK9NcA1YAe+9tw3n&#10;nZmErk71JQ7onh4mDgjqZiyqWWlipnasMripQ9oYwufqg4P3c/2tWiucgtDwEnzwbQX7KE8iCGrJ&#10;3BmnaWAnSEZVmn05gyIKMXBQavrUqbax/artl/+dPP9GzhHHnJpSFxDWZ+L9wiL10JpknHlWPFoa&#10;NbZrA4AufPKlgEuNUYU7bt1Hs1gBG3rqGk1UNoiaRc58s/OFiyYD27urwwaHXZ1DLKoLG1aV4NDR&#10;S3DBJdmY/nIxnn22HJdfkofYQVp7K6BqQKTxaWib9E14dloKzQeFiXYyT47YLM6+nCIcOfkVzJia&#10;zbwFtaW8ZiO8doKXmKKJPXSgtdeHmx+UH0Wbl2bi6GPjkZIpsGSHc2vWjWWU30cO+n+Q6Moy2gh9&#10;Rom1/7L25TMlqnEg+bqPUBbwGNoGzCGAvY7KoWRig2YT/GjWDnuJjG0mSobOJPDJXJ1pzNz84WKB&#10;BMBYAhsBr4QssHzYbFTRpK2ImkGQexW5ZIolY2j+8tgKMsbC6GkoiXuRZvULqBhG1hf3OJJHP4ld&#10;k59D1uPfo3tDHnprxeVkLGqzeAv8vBU9KJi6BDuHPY5dMXei4sEv4S1pN31BrWajcms1i3ZOMXNU&#10;ZLy532/E4gsfRcnybXA00SCMb8Taic8j+eQ34VxVDk+NB73Ffch6fgnSIp9F6viXsDH2NlRd9ZEh&#10;7YqnM5F8ri64ejvRwTY34U1iakom2FDgothCi7ml5Thw/oXqB3KDJOGC6zeigUTNS4A2233xnrTF&#10;vUM72rBfKEjehBlop1T9TCmq6sEhR2xEYJAG32bEDEjBZ5/WwNGloPkK9NB6kPtGoYJWUQR4HuxN&#10;a8ag6AqkpKrvaQGAJtYUzsP+qhAx44y0TGAZxQoRctIq0MYaAszd+2oRN0Trl0sxemIiUguVD8vH&#10;Mi/9rQFx4ZkIDitCaBzLFZGHoUPb8eerdy/qV2+//K+EtRh04Z+2vx07KA0BoU0ICq1FUEgW4gZv&#10;wvzfZNxIPduQkd2CI4/QCHoAo8ds5WeNruRLCn2hKWJ2eNGkhzYV8JHN6EHjbEQ3e732GtYI217v&#10;wjUXL8Ld9+5AY69GVeXAPt3eiU3x2bj5zlSaxKsQHqRn9rYjmA0eEbUE739+wCiUzEO9ySioxi+L&#10;ktDc5kAfwc7lI0tlJ9YaUrerk52+lmUBnnxeO4eshx5CfuIJSdiyQ54q7eXWBi2Bk844FXDLcv+j&#10;RFcW77T8QQJAqp6QgrpX+N5GrBr5CKpiXkTDYE1WaBUHzVyyv+LYF1EwchayRgn0ZqIlZibq42aa&#10;2WGxvlIyuzLD7OagPmYO6qIIgDGa3CA7pKlcNeAlNEW8gtpwnkPmlzH0eewe9Ci2DX0AqcdOQ/YV&#10;b6Dlw81o2VKEVg50Kqchw3rVHzKj2hU52HPVJ9gS9zByw55C00OLYK/uNX78HjFwnUD2JFbmVFQA&#10;T3SS7WpSqWhBItZcMBVZ136BrJM/wIYBjyPv3mWGmAuy1Lvs23LQHPoiUkY8h+xz52D3CU8j/d21&#10;PECrz92o9fbRimVBdDBZkwDBRAEIAHkNTaDZ3C3o9jQLD5GQ2ozTz5UprDXE8bj+xgRaNRZIqQvI&#10;xed09tIU1kPYaaoqVkc74MgVQtmVUktzcyP1w0M2lo93Pq40LSbnRaeznEXvYpIbiDnyPtzGme3C&#10;7hQ9dKsSM+cUoYT108n60IoU7ZJotk7T9XmO5W62IgI0S62B3OuzJk6eekGgq1UiO/DoE0VwmCWB&#10;XcZvfc8dWhN/AEEDqhAYXcCyFZBkbGn7y507T+lXc7/8e/LWW8kjDjs0qS84gowropIMUDNZO81z&#10;dTvJoNxm9sqBR6ZYYSPBAYWYNTvfdAht635wk01tDCr/nx4GY6k0k0xhX69hAJKNSxoxLOY1bDLO&#10;XAFPOYFRvg6lNuMzWryyGCefpofdbENkpPZuK8a4I1aikEzDDOtSJvYrddsORztNoWqCbiu/Z+9x&#10;yblcbzrUFz+WInqANkwoQFzcYqxabe0S4yNY+nx1LK/HbNKqQGkaQPztHyOysAzfMzPXmrARowWq&#10;Fu/HhhOnI2ckAS1SIDUTeWNexr5h05A5aBrKydwKR7yMzFECu5loJQBq0qKWLLAzerqZHZb/r4Tm&#10;bikZX6li+wh0xZHPoCr4CbRFTkVd6DSUkfklRj2KhKMJNA/MRea769C1q5zoZpmPAiMPBzJ0ihGR&#10;dxAocjcXIvfh5WSKvHbAQ8gYz/K9nwifxheKVLNP9Sr/GgdC7X6iB5GLt+j7Ljaj7rtvZzVWTXoc&#10;+yMeR2XINNRN/hi9Sa1m1UsDgad+xm8oDnwK2VOWwVfkQNn8/Zh70XNIn7GQRon241OiDUKWZpar&#10;8cpyYbBx1dTGr2c8kLQOFPSsT3sy2nDMSZoIU4hMEu64dx8HcR6vU/REQC1L87JfyeUiJFdUgwFX&#10;YHtyA4JDdW4Xbr67AXb1edSyDGw3gn0P26/NaTOP9NS2X4qKEKJ/+XMHAkKyERD4K44+7luk5pHl&#10;s7y9vEcxY7414GdmiFl+h4s6oyV8NMM1AaiNQypaHDjxNG3Nth9DBiViW6LIialRJCQ3IzaWlllw&#10;MQLDS5nySSDKceyEDfP61dwv/56ceNzWj2IiSxEe3Y7AAdoptwiDhu3Chq0CDFWwDZu312DwEK31&#10;LcIZJ6ehiY2hjqJWU1S99FfP9ZA5IZpgNqfUsjNvLwdjNrY0gvLOrFqEB3yEtests8TrJFjZyRhk&#10;upoZNjOUI7OoG7fdT1MlaAuCAhy8bjK++K7QnAMFWvNVm5kqGFUjoVMdV7GDZtLDifXbujHmUAU5&#10;70fYgHh8+aO1rMlp4/XMBgh2dvo+dkKaSLwHRej/o0TGjzxAVBe+6h1vscWN3y6dRUb2JOoGzkHt&#10;gDfMet1NI6Zg55lvoebq+agb+yaqyfA0oZE3QvF5ZHQDZqBy8HQcOGSGWeEhEKyNfB4lIU8iI+hh&#10;JEU9hH0nz8LO6z/A+gc/R9Kna9C6pQA9iZVw51JZ2QR6zHILUye1UvyFb82frsIutP6QjvZr5iIn&#10;/AkkBdyN3YcSjJ9dDEdmE5WZPYUniPSpJbV0TbO/rGjeIKGH77WuWZiiPf903/mfrcPSW+eg/LsE&#10;7LrrW+we9gQKLvoY9XN2ouSRpWZnmrKg59CzrNwwOEl3UhOWXDUTjdsy2P2YJxmmJrGsSCgNZQRB&#10;DiZW6BK7BfuhyyMrQfF/6h9exKf0Yex4uVzKERS8G1OeSYddlE2rf+RuUZ9iX9aYqsdfmiBo5r03&#10;gwNyqHyAJfjqVwPT8NrJ4qgD2mnGwcG+j6CljWWdnhpeqQEd7NJXXatJjJWYdMxCLFiah4YeF7oJ&#10;sjY32R37vQBQ9abQLUGgogHcijd0sTzyc+pRnqzRH34uR2igXDrpuPSaJLSb2WvqGOnrU09rsE/j&#10;/Wj1ViVCgpswethW9+23f3xMv6r75d/KPffsP2nU8LSayLA6hMdUISBKayl34OEn82ATPeLo1tPt&#10;w5Vm4iOFjGovVq3VDBfNA8Px2Tc03LEDmD3X2MmNU5eNKb+xCSplA+uZvuqeD96ibek34/67aaYK&#10;OGkCwEFmp0GbST4PKyrfg9IGG+5+ZD/NV0X05+CRR4rY0IIH0gw2uOFtZBUiGWbOwi360YWcHBtO&#10;OF5mTg5Corbi7S+0c7BMzCaWtYsmk1VGTdSYbZCoOfLZ/KNEd6R1otoUQHOAYgLO3F6sPeYFlA56&#10;CfWRr5h1vpuHPo2Me36Ee3kLah9Yh+wBU1EVq8mPlw0AKg6wbuAM1NA01iqRsiHTkTiE7Oq819D0&#10;+no0f7UdHfMTgbQmaP9PkXJdW7fOt0bEn6hu6CN7sXWwdvbVom95NipeWok1F76Cr8bdi40nz0Dh&#10;dV+hbfZG2LaVQXHrarEeNqLcCWwktQzvhMoswNP+gXrlMZpwMPSo14v2vUVYfs5jaF1tPSjLWdqD&#10;lEnPozDyCWyKfgRLxzyHnXHPojPkRWTc8BVKP1+PjvfWo/uF9dh60tOoXaK9/Hht9Qn2AbWp+oe1&#10;alguGQ4qujSTid/kYGcGbW1UwP67dGMlRptHJmgWdw3eeEeztDyPzMttt1aICMjlF7Q6iA11HX04&#10;4TRt0U8mynYw/NhGFqps1W6ebqqCBlhZRJqF7sWqFTW0Yr7ADXekITXLqmltKSswdsk/KZRWQzCp&#10;7aUWKq6Xg7Tb1Wx81NpuX2FdLe19uOaKfSQFGQgI34x5S6SLyrMHhcV9OPKwfdSXGoSECagryQrz&#10;cOIxmxfoGd79Ku+Xg0KTIfKGmw+Uh4dXIDi4kKavqH0BRh66Aak56tICwBb8Mq8JMeGKB9yLm+7c&#10;z5GSDaYYOc28Hmw89Q++uqkANoe2M9IKEDd6nTRPjElssbYZj/Ww8eowZEApvvm+hB2FncvNjtCr&#10;RxfqgUgWqNnMJpguNPX04vwLNTGyF7fd2I72PvkjO8waXW3y6ekPj/GQaWrftJZmB/50gTq1nt2x&#10;B3fcl4BuaoDZqtzXQqDkebokz9UKFe3+K1NYt/EPE3Z4bZPfzfrWczOkAJ7dLUg5Yhbqo19G/YA5&#10;OBDzAvbd8DUQ34GyV7Ziy9hnyPxmGpPWCn9R0PJLqBpE01evIVOxb8QzKHnmN3QfqDMtqRblrVsi&#10;nWli+5W3UnfIoFjniqnrpMrbqWx6ilrbgXLsnP0T4qd8gcIbvkT940tR+wNZR3ozOpo1W2mJPGDW&#10;dqVEQloBcu6Lx+iv2UigX3S8NgYwjIqF2TzlU8Rf/5bl/eiiIbkhi6b0UyiJnYLWB5ahbVU1ar/O&#10;QMPQF7H33NmIv/Et5F7+Okr//DbaXlkLZ5VWnXjQK4TrvznLDFZ8nfxmNL1Zr9ZqC128P2kdMYFF&#10;A+1XS6sQPUR+7UKMHLkHq9eyj+hetHKD/VaDkgZwU3GKDWQ/mvm6XEFr8M1cDepka/Zuc18KlHfR&#10;/HXzXPkNfWZAdmHZwmLce+82lDTKmiLLp6Wi1SQ+vhrTQ33P6I/IAvPrB24DvOwRwncWiknX78L+&#10;FDuGD7V2tD7x5FzU1+h7MUEXPnyr0QLHQIWxFSI8sgzDB6f2nHPO3BP61d4vB+X225NHDB2+pzsk&#10;tMMAYFC4OkI6pjypCQeaDaTzLR0eXHKeqDVBa8h+bE9SbB5HJT3qyzhhWflsPAGI8cDQBNWDyrVv&#10;h+Ka9PAaK7ZODeTG3C87EGJmd9swavg2fP91seVi8VWgz6edWzQjp7g4fqcnq6EYq7c0IiJ0Pe64&#10;vZQmlo+mSRsHcx6jXXW1hEls1ASw+jDjhWKEkamGBGTjhDPWoqxBnZDKSrNEy8v0AGuNsmKEMjmN&#10;kWc6F9M/SliVAmFFn3UwSRe6l+Yj99BX0BQxC0XRZHJHzoZ9Yy2aNudj7ZGPInfkNGSNmI68sa+j&#10;cOhsM9tbSzCU+Zsz4nkkTJyBsne2w9epbaQ0hdWNRo/+Uul6PajamIE1t7yOvWR1DZ/vIiFS1JvW&#10;1PSxJvtYFvnWPLDLfJWoqUWHhKSsK+1o4uBIoj2YtWeh2tasauCr5rK1lsV4Mg8qrzlC2WjYUWbA&#10;qqe/xA+XzMCWN5dh8RNfY80Vc9B8wfvYe9xU2Mk8lWtLZydWHvscatZYLFGifFQM7TlUzUK5NIAp&#10;SwNSupgGwxb+qq329ew6/qgyauDmwCes8HULnrXDoBMvf5GP4BCBmgPjxu1CWo76DNmXHnlAIJUP&#10;WxfUbK3mvQ8U9GDsqL0494zNqK9XpXSySpvZ9wlcZgDQQ7UIwARGWxeHNLFpr5NHZaPP3UjTloMc&#10;20Bl9vax18q/KhNG/nRTo3xVJ1B/ZflVUmG4mVUx3lHgkSmKxOAgH3gAn3xcxiN03/WoKe/GyUf2&#10;7xsYeQAh4fUmXvH0k5MWi/D0q75fJIceNv+T8Kh8b2BwLcKjKhAQtAtHHJGM0lLVvjWqfPZ5DcLN&#10;RqRJuP+xXDaIfmvgYMRXMgbT2dTPpRQ8R56d5i4blq1Oxe79Bfy1h52DI6WZRfMgM6Md4w7ZixA9&#10;V4RUfUD0Bkx7Oge1zdqRV3495qM1mhp07Vq+lofieg/GHvornn3B2npJZrLF5Hic2exA/j0X1m6u&#10;QVz0boQF5eGQQ9Zid7pYJ5mevYV9SeDHvEmvzOMgjWb2m2VM+uYfJur/mvXz/hUc8j7fhsRBT6M9&#10;dCayIp5A0o2fmx2W9n26EnuGPYDGuGkoGDYDqSNnmdUfjQMIgAMFgDORFPsIcp/9RXqJempZiQay&#10;fhXxVduR89QvSB3+JOpCnkB2+BRsP2kGOnaXmiuLK7aSTTvVtmJPPEkAKg5vhjB+IbWUr9KtDQ1s&#10;bCiCiZx/ekaIOLWmOhRCIg74e+XyVU4ItbFM5V4qfG1BPeJfXIwtj89D8s+70VXPflLSgzU3zcHu&#10;p8l2mXXBvlRsOPYZ2JOtWX1lpxh30lX4euxkk0puE3Ysl4tpZLN2XCxQm5xqUkyDJPuzEEe/E8w8&#10;PczLoWObaKW48NDjRQjSprpaIXT+KtS1KQ+FwnQRfFgDvLiStQO3F4sWNCI2ejYuvvQb1LSzD/Jo&#10;4a92qxH4mpVLdsKrnTXCdtWQYGe9qPb+XniTPm3u0c5XuT90RD/gMZGb8whtpaWbVxLgdqGgvBPj&#10;jxAIxuPoyZkoKFS+otJ9+O6DShKA9QgQqAfV0ySuxeQjqvHyk+n+dcJ/KxERK5dHRTUhMLgcoXre&#10;QMBWPPN8/+aWrMiWll6cearWUtZh8KgU7EhW9DzZnJONRUAT+Ih9WY2mjuFAa7cPd92ehqiwLQS6&#10;tfh5abPpgmYNpb2NndiOKVO1SJ2jV2QfAkL3IzRoM845oxC/LuSI3Cc10wwxu5NGRXbkX1eW4ahj&#10;5yI+ReEC/J3K5tHsmkwtM7vShsZ6lvV0mfC5vJ8svGaeQdxNdtnFY8j0CHpif2a/BI24ZpUIQYdK&#10;ri4rRvGPEt2lni2idaiaBZZU/ZpqQj9sEdrc9CkkzlwAPQly40PvISv6XrSGPmHCXfJHvYbKga+i&#10;Ju4Vs9KjKmoayo57BY0V1QQKqq/bhj67Bx3ZtUid8Qv2nPUKdkU+gtLYl9E64A04w19BfNSjSHll&#10;JQuhVlcNO9mShCrWr5OsRpNELhcHEibCDcGLZhqPU/AwBCK0BtysTz1mRazQRwA1jwGVWcjvzA2a&#10;pEkxKySq18O2ESPTxL6am28F/hpM23aUYu4F01H+4hpsu+ltxN/zBZzsVzY2nt3pQDsP6uVA1svy&#10;2T3WBJo2GzKmtcxK5cv2tvbh05DNz+pL+t4MgH3oc7Ifq6v18hxvF5q6+3DqZQqN0Q5IGXh6ehrL&#10;aSDfAj9Nnui+eM8uX73pT19+vw+Dh8/EEUfNxyPPlVI/2lHR3AY7GZ+dKG32MpQpwzxsLFdBfiN+&#10;/KYHUx6uwSvTy7BtYxPa28ToLPjUdYRx0iNrNttM57CK2tguNMlZ155u3oNHAzvw3EytriIIBubh&#10;tTk5vEeBI1l8USeOPEwmchNCIuoQGFqKQaGVOHXUx2/2q75fxo39+bWYiFJPcGgzQqLE8PZi0uE5&#10;yMqTX0NjvgcffVlMcJL/rQwvzlHUlaBMvjqO8GJU6nzszGbWSs5gvsvLs2HYoJ8Rap7jmo0jjv8V&#10;DTaOpuz4ZscWdqpimg0X/EnbztNUDW9AeIjCbgoRHZWAm2/chy+/K0AhWWglGc/ajU5MPOYdPDl1&#10;I80HbX/UZQL8obWSrnp4nA3oIbje/4hWeahDHMAddxSjgx1Q23DpQUwsHEVDKruUFMXqkyouO5zV&#10;3cwh/yAR9pm9EGliKaxIYs9oQfLE6WgOfgYlA6dix/SFcLf7sOauN5EX/RA6tIU9Qa+Epm9dDE3l&#10;wa8SEF9CdsRTqLl/PsFE3IIKJEDiANCZXoaK77Yi9/FfkHnOB8gcrt1cZqE7chYyIh7BvsfmmXIQ&#10;lggmmlhi/bHK7PzOeDq0UYNiLPlWJdSxAitWnUl6q99Un4ZpmVcOfPpdP/KjMT/FKqXsGuDExPU7&#10;RUClsroVlE5QrF6ZiSV3vI1197wHV2E7AZP3QgDUColu5qupMiX5K00+pj1ZMo1wupYuxbz731rX&#10;0RsmNxmi3UtA0+4N3QIe8dsOJOXTBJ5gbUQaGrUVH35brjPhZEWYjXrJvlx97O/eJuarFR9ATp4T&#10;zz6XitHjv0ZA8G047fzHUVbVbAYB+bMVNr5+Vx/uvGsXDj/sZ4SE6DnAmhHej5joxTjrrLX4/rsW&#10;dEt9mKPCxvQ4BPnX1RfkItSGvnKOuN3M0+FksRvM9Qsre3DUZE32lWHy8WtQUs57N3rYgvdfLSIL&#10;LERYtNYsFyEyqAlRgfHb4uI6BvZDwL+ufDmnYuS4kes6IwK9CIrsRkC4wGgNpj+hWSuNIr2o7ejG&#10;xFMURlKDYUN3IrtQw7Qc3zJt2CnUWY3TVs0mU1K/O9Db7sQdd+u5GouYCjBo3AqOiupgVm90+bSE&#10;3YbsglZcdaUASwyTYBksEGxhaiV1T8fYo9Zg/DHzERr5GS67chFqWvRQmx6aWTQ3NCsmO8gr07ca&#10;c1fzvEgFiZbgiCPjkZsrH45mevu1659ddCusS2NWGnhh/bY4se3c2aiIJKOLeAHb/zJf2yli3ZTP&#10;kB33JOoHzKbJ+yZqYl9DC0GwJe4l1Ma9iLTh09G+qMIop+LM7Gwnh1wGAhyKMKA9oRYJk2eiPvp5&#10;MscZyAi6F+VPzDcYUcfjPKpbkh9N3mqrKuN714l/sOh6f9dC7Ew+siej9ZT2lmZ0Ws+8/ENFwK2N&#10;Laz1ujKNOfAYd44Xi5e1EJg0idaFwaMLsC+vjt/SQtBqI1keNvnnrEHfKqW0oQvpuVVYtT4bq9dn&#10;oaldO8mUoaXLhykvbUTUsA3Mj/0zKJfASislULu7KBpCJqyY2ko8/GA8uvQ0fzQRZ1nxZLpmklHF&#10;1CX4RrGAdoJ1n7uLbWuVd84sBfrTmopYg5nvl/EbscNCNBTZMFH7CQan8ppVZIG1CAmjlXRekn91&#10;yHV/Snl/1CA5fmn2xmj9bTHN1QPIyrIov2Tuwmo2mBoulWZxkemTGlE12GogFzk3D/jme+s3dQfN&#10;hnUit7ICb395AIeOy0dUzFbs2ClQldB0cXahz2xOCVTWN+LVN7fiiPFamqRZW4UjCAj1fJHFiIj+&#10;HA8+th4FZb1sfB/6aHo4tRuNp4yjtvwmNhRUd2DSSdo4kiNexBZ894tAXCL/VQ+Tpfj/1MKqE1bL&#10;YLMc4VQ5Fjv35VXYE/cYGeALSL70M7iLfGSCPyE3egpZ38soGfYmCoe8irq42Wbbe22Gmj50Bmxf&#10;F0utyXLIqxxUVrti0+wG3BQFh0Yf9pz4CmpDn0EtmWNB5FPIv+RtOBr75Imy9n6g/on0CX7Myo2/&#10;Q6o/Rv4tAJo9F9mh9CAjA4SioOpWf7DIvJR/0Foxwi94DUUv6FGtYrxTnhYL1OCfiT9fvwMtrEwP&#10;B3iPk/3buH7kOnGy75O1M7k1i/e7uFhf7eimqfrgfQK4pdSjCoKPByFB+QgPzsbgqP0454z9eOyx&#10;vZj+UjxuuTkB0ZEf48Xnk8wtd9M899I+l46JYJjEf7wyLRixUVlfKn8fykscOGKigC4ex5yyC4Wa&#10;1TfA7sGLU0UKMhASSbANz0dQSC0OPXRH25w56Wf3Q8G/ntz5wLRxxx2e3BYSWMaRoQCB4QKdbDz2&#10;iGZ3WfvUvMrmXpx0upbWpGPo6M3IKLVYieksfGvCRgg+1tNirXgrnSra4PJV85smtLFPTDxcs1Gr&#10;MXHkbrz7RiHySqt5jtVZzAy/ER8qKryY/3Ml7r93Na649hfccPtvePeTdOxKtvZ8EzPqM9TfAYed&#10;5rc203RpgwY7ps3UaCommY477k9lJ1aYAU0QdhQfO+JBk/KfWYypxj/WpIFYoLw/vO+CTsRf+i72&#10;DJmC+OPmwLfPjgOfrEVOzBTUEgALR7yDzKGvonjALBQPm42sEbOQGT4N9Vf/zBqzzHqt0Naa3Raf&#10;+DPNWn6Z88lWbBszhSbwcygZ8SZKB8zA9qEPonFXkSEcchPIZSZllItO56nF/2hRjn+X60EAPDjB&#10;xQJ45dz7g0VTOmaG2IzovEmN4uzb2uncwdqqbXHj7DM1qIqtpeGdLwr5s1aTsCaME1lFFQGwZuzV&#10;VrAJnGideDUR4cZbb6hfJiMmph1BwdpNfT9ih/yGKU/uxup1ZWiW68+cSLOaWc5+LR9DBn+OpHQN&#10;Vm28lmahydt5jFvFZJ5yOznttBS0aEChZdr2hjLrVelZMlnebrz9gXYKVp+vRmFuH8aOIJkIKUNg&#10;VIbx9Q8ZWIMTj0l8vh8O/vXkntsPfBDHyggK4qgQIvCrRFxsMjZvk5lqgcUX86vY8AKVQjwxLZ2N&#10;IdRjU+tnJsspLPCTH0QGMH9TYxpGqJGrBz/9tgfHTvoVn77ZjFdeyMKYMW9h9JgvMHtmNXJyxHLU&#10;sZUOIqGgrpPZs6FNElDa0OtqhN3FPHlNKablHtHFbEjc14lhI+SjrMOhh6cgp1jdsYWdswWuXpbF&#10;OAv13T+3aPwQAKomVc8a6w0X58eOVQVYf+YMLDnicTg3VSN/aTKSB09BfezLKB32FvKGvGaWuuWP&#10;nIPsUbONTzBv5CxU/7QbnhZxCEPmoMdiOA40o+XDndh27PNIHfoUyuOmI3f426gd9DpShjyB2gXW&#10;dk2aHzJjGqtO79XS/xEA+D+IBgEBnwCQN+910hxn+ttYwj9C5Lc2M8PqRrLvxQR5owqQd3jFoJzY&#10;sqURo0eIwVVi8MhF2Ly3gd8SILU+mIOsCfgnWTD/hFCtTE6ZpTaU1gHHTM41AcnmEbLRa3HltTux&#10;emM9bC7pWX8ANbu8Hg+hYaqML8cd/zNemBHPsnGgYqupJ8gysAKZCL6ajWaZ3QRCuzaB4D9N8JSW&#10;OzDpSPkVM3DyaYVoJJMHSpm5C0893MDvkxAQnUWdr0BocBdGj9yfkJSU9K8XErNkc/WES86raQgN&#10;LjFPeQsKls+tDLfdno0+BYeyq9tpI51/pUaUfAwdmoGkDBlFrHwNU3q+LzunMEVbxevh5g6ikleR&#10;9V51KI6IBCnNCn/wxTf49qttPFfq50JmTi/uvycfR09cilHDP8Rz03cgfrdm8fizYZHy22n3ZbEf&#10;nxltPQQyPZjIKIFw0sRxOWgiOWHr8+L6G6zA7cDgPLz9qWavpSzswNqMVZsw2HTt/wLCarVMYNYr&#10;36sONF3Uww/Sz/rVeVhw5Szk/boXjdk1iD9Z64Kno2Ho28jXtvRDZpMNzkHJaIIh2WBp9IuIP+IZ&#10;5D62ANXfJ6LyxyRkTf0NO0+ehQSCZ8GQ583mCVU0nwuHvYfq6DnIGPw0Kr/YaoqjcU7lUTsrKXRF&#10;bfKfIgI7XYrJo772H3BZ08dUt7Itje9aG+fys8Zg9mu3mR724c03qkkEZArvwwWXJqCFxyguUOap&#10;Gkvb54sz2rRejtloHbHq6fPvBTryzaVjyMg1mPF6Olq7pV/yHTaS8REhnTyhi41Na0X9vqrFh2MJ&#10;gFdcthldxmPE3/rFBPFLN1g2s8KEdeSgrtn4atPKG7bPzOkyd0UG9uOjj/UQJS1jbUXSni7EDt2M&#10;gMgCBIVVIzjQgaEDijFpwnc39cPCv44888qWlydMEOiVIyCMtDigERHB+Vi7Vo2j3u7AttVtiI5V&#10;SEwS7nsg18CXOoRlLvATgckcSvATa3EowNirhx5Us5Ga0EeKbsKrjB9CeFnCZK3D1YklDQ2YMqUY&#10;Y0fmIyxgNx56Yi1Hv3z+0t3/4CKBrDnUXEPqqNAnQ0Jd6gDqMDYsXlyLsCCZ6WU4/cJUtBhTiR1T&#10;M4ECy4P5/Aco0B8uLOrB4konpaCEcnSTabhV77yfpvxm1BWwU/OgvJeWYu/gp1AbO4dg9xIKtCnq&#10;4FdQPexVlMTMRG3cy2iMmIb8/4+9v4Czqmrbx/HpplMaBAQTC1GwsRMTDOzE7kIUBUVspbtLunOA&#10;YYqY7u7uOnPOnJnrf11rzyjP8/p7X7+fj+/nr4/v0sU5s8/ea6+47+uOda+1/F9FSKeXENRpEiI6&#10;vExT9y2zdC6r08cmdCabml9q+8+RH/Axgts/g4JlwYbttHW92EoTuUJCaRqq05+dzKqNf8+6/m/5&#10;z058jelvy29NmjG+QH4X6hvMNQSE0ppaXHObTOEceLgn4av5GeQHaWYCTNaV2qqsFRv7y1lLcJOb&#10;hrR5z8PawTkbHbvtw+wV4g0lma0llOE0eWnBaNdqc2yhNnDlr0vX1cPDYymuvyrKHCmQmlOFfYdy&#10;kZ6p1VGa/aYiYtaKWnXX0Fi8KappQFBwKbp0EQBGY+SloairVxuyTKTGA4+IT06Q57PNCXL+XqXo&#10;1nn1oVZY+OekrgOWv+LtH2uOuHTxFBAex5UXhqNCB69xKDW7OvEBdWIO/DsfweEQK5BY8XMiGhMO&#10;q2A0wxhSCGUCa5VHHq9nkmlyUUHTc9f+FJTU6/wCGrqKete2SNQeTRgWH5WhkFJago++PoB+/Vaj&#10;e9fF2LFbZoEQMNMaaEOhAt5yKzSC73e0LqivqqrG5aMUSxgHT4+TWL1J/ktJPBKUOFdbxch7ZaHJ&#10;Xz+pqa38p/4RQ5jdRbQWlchfw86X4aR+U3vKgjOx5+IPcNznZaTS9E3sMZma39tmM4Tczh8jkwBY&#10;0OFD5OksEIKjNkUtVLgMcybBL4UmcxJN55TOU1HYZRrS27+NwCEvoeoox4yvqGdlpIRY4UGas5ep&#10;9Sd3pIrT+DAL+KTVSHvSZY2e+qEt/+lJjVRnC+EN6Kkeeqs2JWBL9ZPpbTuOnaxCJ3+tRc9E5z47&#10;cSJDPMF6qoNIi9riSxN0xidHoNLq8jFjN/P+dHw0vdRMqjg0fa+dbWmVtOh7cxWaG+Srs3ZU2hdY&#10;hgGDD8HdLRyXXViNWfMSMGLEXnQICMYVo7YgOV0mMAHWIQHPB1qJxNRTfSiXAS89/bRcWkfh6xuG&#10;jRtVTykLVdiwlQDuRVD2SIenLxUHr0L4+IbGX3vrz/1boeGfkBDg1+Fwoqt/FFwpAVzda9hZm/H9&#10;9Fh2klITjp+0oWsnAcsJXHHdYdRoE9MWHSZueey0TkG+COOM40DoIB+HHFUEKGejgqJtWL4qD1de&#10;uRyl9XK9O/kTtQnSkr2GmmFts1k07iCDNZqFV+WIz2jB2JvXonO3t3GYjG3Y3PiANMCaDmg1tQUE&#10;dlEd8NUMHQkYCje3CNz/QBhs8sFIA1XYgCoqRzrBUBqqfvmrJ4uQrdyqhLAJcifUsm01qGbby3hT&#10;DTXwptYNKIoWHseGAa/gUL+3Edn7PeR2fQ+ZHd8i+FkHJCV3/4BmMc1jfmZ0/chsd69DjnTgkTnu&#10;spuyDkF/Cwe7PovUD9dq+pHajDQcTVWZlbSEALn//xdMYBV3GgAaEORFjbj0TbG8AFiff3pSh4uG&#10;9Qa9n/2uoGlN6qm1qoP+csqVwhq89rK2zSJfuO7BQ8+FW26bJj5Pk1gmqdlOTcoAAVFa2dOTjsHX&#10;KxYnDb45YG/UzhPS4PjqpjKCoHiI3NRYg7kLCtG3n3hOFlEV3FyS0MlvPXxcYuDnWg8v98XYbk4s&#10;1BJRCnhpEZaCavpQuC3zXb8fPlCGDu0VzB2IW2+Lhd0oAqWorLJh5EjtIHMK7j7Jxv3lTXN4wIDV&#10;H61fv969FSD+s9M9t8191q9dMlx9k+HmU87OKEe3Tr8gNU66hYbNgc8+03kZ0ZQWEfh+kUxYAoqz&#10;lASi8xykCQgIqWLJMcXx16A3NFSjqVb3yWvVgvEPJOPCs+JQIdeKiIjPGCexBo2POjVbps/GOl6X&#10;1udEck49zug7H8+/KKnIZIiST5IyNTFQR8KqbZbT14asAmD0xQqbiUenbrtxVGuT5bexsx0iDhOE&#10;a7Hu/47h9ucndY8sMPWpmFFKrFbMyJfZ5Kxk3zdAp5/ZCPAKRq/mTS3suqyfQ7Hm7DcQ1PVFZLV/&#10;GZk9tDvMmyiiNpjVmd87vUmt8C2axNIOdb7Hu9BZHxnM2Z14rcNbONbtJcSOnw1nUoUBvMomjidB&#10;VjqfxltwKB/gn96TKu50AOSf0mO0p57AV9MUer8+//Rk3iuap/XC/lQ4lzYgkD9P+/HIzDU6F81T&#10;+ejy820YcI4CmCPh2yEEew+INwieZsMD3sLyHE4JCZVpw4YtZegScASnEgRcpEkJFYfiXwW6snLs&#10;iIqy49lJUejcVftepsDNtQJdu53A+x+U4KpRKyngdVTEVlxz7RZk54t5LF+lZsbkD5dwl2Kgc5G1&#10;1hj2WioXTbjrLi3nC0bHzmGIiJQvU++rxyefxhDAI2kGx8PNT8vj8tGrx9GKF18MDGiFiP/cNG8b&#10;ul528Zw4X98cuPvlswM0LR+HF59K5uCIwCpRwEEeNlQB0ak46/wjyC8XSZIEbRW8RUvGNedrdboZ&#10;CHKsU6symorhtGvyohJhUTno3eMEAnxKcdfde3DgaDGfsZKErlOTKFquJP8EhRmLp5mnmd8WvPBS&#10;LS67OIvf9F79q3XFZEQ+qF3FtRxIS5MmT1VUuxVA/eKribyvAY0N+dayZAk8YyzWmPepprqkFqpE&#10;lWxxXuuH+WqZD3Jo//qbeUpZf5tCmX594L8kEwbE39reoKRuNV3LZErhH6f/bt1v6TxiHTGR+lRh&#10;IOoPh7GxBIXKYiwl9jnbq3Ew1dJE4p5cZN63EGHd30FI78nmmMssaneJ1AhTdKYHTeAU5rjuHyKi&#10;98c40WcyTvWyzgTO6P0Jqj7cCcRq/YeKs/ajtnru9HR6vX9LVguskGA11Wqh1Rf/8sxpf0pjMdam&#10;btMUsxiagks7nwiI5FNrJI01UEMTEGpawbr5tPL+vfzfSWZTAiGFxuZfbuffZnDUTtGttu7XW9XT&#10;Epuide0Bw5FRveoEIg7MWpUON3MwUSoenHCcdKuG1FGR450sz5xVY3Z2rkFhSRMuv2gHnnhWJxXq&#10;nVaq5iOBwfV4cdI29Bu8GC5u1NbcE+HhKYXkCB5+aj/r0YTM9DxqfXHYsicWscn5pn5OM7lnmcCy&#10;3KWlagcesyGFlsgZB3oLlq6ogbe3NMpIfDQ5lsCuQKY6nKJ11+kM8o0HFRz/Et5TCX+v5IZLzo+6&#10;sBUm/nPTI8/Zn+p7Js1el1i4elLaeKajY0AQDu5Q0LDFYAuX6QwO6wjMd9+kOcSkYPmGegKfjRJM&#10;fjnep27/NdNe05R8U4vOMgPe+VTApEXY0iRz4d/9OO54ZC9+XHHYyC8r8bl6Eh/Hq4VmcbNTGx44&#10;8fRzMbiYmp3FQExm48pCQ6jaXkn/ZZQ7MPQCLf0pwpmdViOCACvitDmKWA+ZCHxM2oTx4+iTrWNu&#10;M+Vkres3wxSGkPS2KvN+7b5blpuF8pJmlDYUoq6xFvY6G6VqMRpZSB0Rtp7EJt+1Jie1K3KDuu7X&#10;9BtD6h5tpdi2qEEWSiMZxsY6NqktMm/ZrmbN6rXoGE/1q7Qs9asIVuwH5OVVIDmxDOmpZcjKqEZ2&#10;VjnS0kqQnlSD7GTm+EKU8u8DP4Rj5lVb8NOIfVhy9losOGcuvr9gGX74t/zzRStMNt8vWIHlN25F&#10;bFIJkooqkJhVgpSsIqQzZ2YUISu9CLmpzCnUgJJLkMC/EwtLEZ9bgJiMUqTl1aCsXtqSdlQRKGtk&#10;pTeqLay/GQNeVFdzuBVkIM1fYUxmua76Tg4y7SrUyPtNcLxK+XfwVbL6xsm+084vmpSRqa7Di3Q+&#10;bxUfrWhwoJYdX03lrJTCXDOtLc1FfDFv0Ls4FtL8dPCQ6vdHkpYn6qhNZ20VGsorcf31MiOzCVoF&#10;WLVDFF1CGsqxNEE2qMlOq0ODzrR0SQLa+c3BTbfswosf7McT723CLY/ugF9vLTvV7kq55EUHeVKb&#10;/Ybh2uu3IyHNhKGb560K/6bBtfWpSerXNnIjHTY3sk9IR6wtsktsuPjcXTSls3HueWlILpaVRSuJ&#10;9z38hOofAi+vUuZy+PpkY8S5xzbyhv/0vQIPPejuk0rTNgFevlppEY0xlwWhTn1DAGigqj/uQa2+&#10;iEe7LoeQEE9JxnHQDLsClhUg2qRzPgxjthK4gY1iAkwGGdqG+Dg7Bg/awDI0wNVw9ajnpzaO3EZA&#10;XIr7Hw7Cmo1RKKwU4Ujr0vZVmrggsOXz2WFz8NSzMaqQlcy0L99FBGnSxAvv/uandNZfsVkJePu5&#10;KHNbI7VPh7MQtsZ6AiCpQv8b8LMA0DLlxJo0pgzhiKCkJbI9JKhmYwYpeLoF73+4C2efHYQzz96B&#10;swZH4ML+uTi/bwrOGVCAs89KwnlnJ+LiszMx+vwCjL4oDXfenIwpH6dgwdJIrN58DGt2BCEkIYUl&#10;SrtQsqhUPCFwtuvcX/7RIvAjwzeTaYmqrAqz/DWU8i3QrCH13aoWXH3lUnT030Bz6ji6totF507J&#10;aN8tHX5d4+HXPRx+PY+iXY8geHoeRSevWAxun4bzO0XivI7HcVaHOAz7tzw0IAZnsZy27/39TnG8&#10;0+HfNRP+XdIQ0CmFOQntOpMOOkehfZcTaN81HB26hMK/wwH06BWK7p2Po7tfBDr5r8eG1fGmhWaf&#10;RaKaDjsyMXyGPtg2jSGFhuLmtM65WehntDLNalqRnlYPWYm/IDEzH1t2RWDFqhNYsCAG0z9LwS03&#10;5OLKy1NxyYhYXHBuNM47LwJnDz+Bs86KxuAzEzBoYCz6DQzBoDNDce7wYLzwwilChmwWTahxrDXw&#10;JGjRtJwqCjn/I8kIY/mVW8OptuysgKefwmLScfm1B1BYJiFNXiHwSWHXzujNBCIb6VEw/sVXWp8+&#10;jfl7ZvnmdNBYA3mjkVlbwklT20yz9QASkvUExUdzIfuqzpr4E5+o3iZb339NpuOtrMsSDFr2KIE/&#10;+d0sAmAM3D2CsXKnJggtobJglUJljtDczuT7c+DploMhg47VPfXU7mtageI/L+ms3/4DD+/19s+C&#10;t28K3L00+RGGz8zuEeqWKgSFl6FHbw1GBO4df5LakAV+EjgOMq2T2ouZkPg1i1kVApPHTs/QV7z5&#10;2mb06PwZLrhgP/w66uQtrXFMgpdrFbzdNOMsYliOq27cgVWb8yiZMpFTm4f4rFpMmarA68lYt9Va&#10;xmYIlNLXjBuJtwVlKCivwSUXar/CEHTrcxCJsSJimR1lJNNiWjX8blXrtCyYFjsaHc8QCqmLWeCq&#10;T5G4dEMrLVqeTMLZgWtvi8RDT4Xi6ceC8eRjB/Ho4/sxYeJOPPTQAYx/4ADueHAtbr1vBa65bS4u&#10;vfprnHneR+jS+014t38NfQZ+jxtuOYbHnsjEypXliIqqI5i1sboqIC1HPiFRLb+Sv9TXZq8B/qcz&#10;aQXa5VRt5i8NxIxvgzHj60R890MBvv0iC3O/zsHiObmYNzcbs+bn4efFhZi3tBjzlpRj9sJcLF6a&#10;iQULU5lz/yUvXJSLpcsKsWhxnvlcurwA8xZlY+HcaiyaW4WFc0oxf3YJ5s0uwrw5LHMu3zEvgzmd&#10;OQtzFubjy+/S8O2Pufjp+1J8+10cEuK0GkcAQ7XLzsaoaWyLGTuBjvEBOEk/NCmd1tIuCVDrJgq+&#10;ShvCE6ux53At3vswE7ffeQTnnrsaPr4folPXNzH03Pdx6ZVTcf2tK3DLnWtw+33rcff4jbj74c24&#10;l9rUfY/tx4NPHsFDzx7GYy/tx10TE+DiNxsTXzhk9CabqRvrZQiD7zUaoChC9fqfk2i9WfVuoKCk&#10;Gqt4vxvvFgDS0nHbgbkLBS4st4lavNpu6LWEAjuTV0vQwL/XbyzBDTdtQ3ufbXA3SzwVu7oX7dqt&#10;xdgbduHnWRnIL1B/VJMGCthbFXyPtF1LgJvMq5ZQ0X0iGvMiZiWBowQKSUkzjEyHDtbA10s+y1Ps&#10;n1AKYFWuBYk5VRg2LAjubrHw9M6Fp3sZulLQXX75igmtcPGfl8bfF3dzly4hcHNPowYoB2kxOnY+&#10;gvBwmY9iyka8+7Gmz8Pg7n4U8+dbmpVZ70iJJtAw29rLh2UkkbI1MIqHarCVobauCdOnbsTmX2JQ&#10;VlWClZvSCBJ7MXiItu6OgbdLKXzd7fBwV4BoKNzarUev4Utw3pgNOOu8A9S/52PU6CXIofpu3q1B&#10;1syA3i8tgqS8el0pAjxO8d44PP5iBBxmLZ2OItQB0+U0PahRsa6/Eo3JInV5qWRatjKDtETRjzKJ&#10;xvJhWX6SkxFV8HPbjdmLtGOdzC2ZINpQUw5sMgKRSiE95U6af/ytuLEBWeU2RCY34NAxB9ZucOK9&#10;d4pw0/VhuPi8fRgyZCG6dPsIl4z8Dh9MDsYvm0oQG0cjTNxpktpQozdxFKzJBk3dCADrNFP4K6KI&#10;sC3gaK5uQFGqDZWFNPWYCziMJVSq80qAXOZSYpH2gKVV+7tZx0AWnvZ3Ga3EMpZRxmfacqkyrQOT&#10;+b2Y99RKaf4vifWX34sWgORJs/xiAnbDnxIrqr+ygK8JOgQwiUrZll02TP8mnsJwITXat9F/0NcY&#10;MWI9rrlmJ154PgHz5tfiwOFGnIqzIau4njRVi5qGegrbepZUS6W5DnXUoutJG7xKGWKB6+aDjejY&#10;fwHmr8kw/Si/qzXOAkB2ugFAAYnq9j8naalNTQQjCinF+KmwnYEl6NxNbpgEmq2xKKuQM1sCgO9S&#10;mIt2km4ikFErtja2aKGmaMMvm8swaVIK7p9wBK+9HWVmdssq1KmyrHRuThktrWL2JcWg+vJXWpYC&#10;INCWG0DlKYtu1AbrN6dcKfxTa4T1e2WVA2OvFdDGs657EZcgOtZzNrz1ltxc++HhmUctsIqKRzwu&#10;u3JTInD/f+Zs8IizQ7d18CuApwmCVHR6NsZcfQLVZpcNEpGtHpdfIwCMwNBhJ5CfZ3Gnth2S5qd1&#10;v78BoABJmV3PAZLJaau3o6FGnavh0PpgEgMHVCkiqgIT7gtCz646yUpaYTTV71p+SgvVRIzWS4ah&#10;S/tt2H+InManBUfGeS0KIDEIfBo5uLfepPjERHTwjMGWA9I8RDQkGIKgvamKgEiQ+xX4TssinBbV&#10;ScGOZFYStTHTqKWIYTXZ0mzMzmzk5NgwqEcgnnn2OMmFD0uPkBPPOK/4dys/GwWHX9vSv7IT30hA&#10;KKOpvzesENN/SMG4e+LQq/t+dPDdjUH9tuL2u9dg9vIwRKUXIrP0NxPFOOV1WIc8pqwbm2T8ZU3U&#10;PBzURFT26lVpGD7kewzuvwrDhv+CQUNWY8g56zB0+EacOfgXmu5rMHz4OgwctgYDh/+WBwxbzbwW&#10;Q87jfWdvQP+zdG0t+g/diL4so//w5Rh4zgoMOpvPmufXot+QVeh35gb0OGMznntoDRxl7AcOTVM9&#10;NSMBHf+3FubLv8o6ihEJTKbrTA/Vo7yiAvHpxVi+Php33r8CA89cSVM+CN06B+HOGyLw1RcZ2Lkr&#10;Hxm5gjKNvqXF/JpUjAExZjOg/N1odPpRSWAgEAE++KAKfQdsRILZEIDmaTOFiISoOlHrZlmWU2t4&#10;hdZ/IDULMJU54E4FPmstMOlu/KPawagAHh4HsWSFFAbSlSYhzKQOn+N4aQNeh5lNl39cQGfxyG9J&#10;DdMu5YUsn5JGR7QSQC3jhDxA3mqjYTXW8J0eMQ3XFytLo5UAlQZIhZX11bvq8e33tGbMVnbhWDC/&#10;dcYRRdi/PwdeHjuIB4oFLoe7bzEttk2lTz11oEcrZPxnpQDXmFW+XtVwdc+Bm2c8NagoTJ8u5586&#10;0Ib9R5LRrpOAMRXPv6TlZKI0S9oYyWN8D78NxunZ0J4GTGtzjbefzznk62EZKqY1JWWU4tX3dpP4&#10;l8HHX74QmcNJ1A4T0L/PYSxdIkCjzG7OMuq6DqlubhIwiZBLsftQPtr5SKLFYNwdSWQRAZcmD+TQ&#10;dnDQyZDMVl3bslVn8aOc8FL+DIGQyIz/zVkGm9mfsK2qIibgMYLfmRctQnyR/DgKJlUgDhnTtJl3&#10;GB+itLN/z7wu5uT9bUnfNJMp/SezqgybDiTivU+CcOVV+9G98wH4eR5En54JeHtSCI7ujTLuMQtl&#10;1e4Svk9nn7B9LNYowmxAZk4i5sxbhS9mrMC0L3di8qe78PFn+zDls0B8+vkBTJ22A59M346Ppu/B&#10;5C/34mNmfX44bTev7cYnX+3H5C/28e89/G0fPp6xH+9P34qPv96Gj2Zsx+TP+dxnuzF95mZM+2op&#10;vvh6GT75fAUOBO5jn5GZWUcziWG082qOVxYxRit92lREBeoUY3dgDD56PxTnnHkU7byOoEfASVx8&#10;0WE8+9oBLNsdheSSGuP2bEsaB2WNg9WPAnwCi2YxjTWgn/gPQVZIoK8CXk2OqM+EiXfeHY5bxgVp&#10;JJjka7ZKlEamo1AlSOoViypt7Q8m0ZGZOJHUM0KoGuu2yHzUREYwbr1rF61/8orpFFZCH7xN5/Kb&#10;OosOWQIhzapNM3mvTcgZUOIvJC6n/KdqNovQUZiW/9Rqsixb03T9Zn5vzfrddI10Wv2h4iyNMj3X&#10;gTN6a4elBNx4Qwpqbap7CcqrajDqIms228UjhyCYi/adU1quuz5yZitk/OekBx/Zc0XvHlklWvLm&#10;4aP9x2LRo/sRnDjJXjTD0YI339XWP5Fw847Duo2Kw1NHad60dbKDPf2vAKjvGk5DgZR8lNs6FEZH&#10;TTrqKMgIghoDMa1m+YxE0oaOLTR/mjF7cTpuumMlzh/5M159MwqnInmLNCzNYkkKClHJ6E4ClBaK&#10;Kyzjqec1mRIFD5cgrF2nOqp+zNJKSQEWMaheIgOBtzLJgte1K69O1NIebtrNVytTBJ7NBNbs7Do8&#10;+XAo7rg2E3eMpYZydyR69YmHf+dD2HNC4Ki4O+2PbBkzomfLhGp9v8kyr9uEherwW18ZJVbaA4WD&#10;LG/1usoooEJ6IsaJOYvTqE1sRv+B86llLceIC7fj7rtCsWp5HtLTy03brCRuIigaBlSyroeFF2HF&#10;0nKsWunAshWNWLG2HsvWNWDRahuWrrHyktUN1ve1NixfZ+PvumbDYubl6xuxapMdKzbpt3qs4H2r&#10;VjZg8cJKpJiNJU5POmMjj9o226w2mmviOH1rRkFREXbtisOjD5/CeRfE44y+G3BGn9m49Z5f8O2c&#10;BBwKr0VWEaGEHaFRUkycAl2s2Lvf+ldZMW5t2fSB8eNpkNXPAkWOC0FRToNGp0JZ6pGb7cRZQ+rI&#10;zMW44dZMMn08bhlThgdvi0NUVCnvraKWxBEjWGlp2R9LaqcCo4s5jnxGmeVU1Dhw6+3WMRHt2u+n&#10;SS+a1Lhr1RKFQgNb2NYgdWNbVnfJ4asVHSaqQrSo9vIyfxe4mYPBGir4vmrqFNpejjzRRJFPi8zs&#10;wsR7TVZ3tGZrR3bROX8w4VyNsLGuV1+nWd80BASE4lBYmnmf0huva6krwdEtBW5+udQC89C958G1&#10;207O82uFjv+M1LP3gnv8/NPh6V0I33aadYrE5WM2osGEsjejmth0xRXSrE7h3IsTUVBmgZXF2ARA&#10;Esq/AqA+9bdkDomRpmdTo07P0mhb4kv/NWlG0M4yzKFFYhiBiZjYcvM38FpVQz01AL1HQFdECdpg&#10;aWtGmtN0cMokrkBKth29e2uDyjice85RZBdIeyUT6P2nEYGpm8BQdSbRmswftFebg+Cs9zcRQKxQ&#10;ilKSQj5KK5tw6YUb0c5zNy49JxgXX7gGg87aC2+fo/h5PrVQ859WoijAQC2TPieQtjx2Amsra5JF&#10;vhjdozutrP8tE0zAK4e6Nfup0qzUjBp7DSJiWwhgTXjxhRMYcf4SdOs0AyPOWU4wOYIpU6OopVei&#10;oIbCRUyjoTOcBbzw9Fdo5/4Y+nT9CGd0fxXdejyPLj1eQ7eebxNQX0F35m49Xzbflbt0e5H3vISe&#10;vay/9Xvnbq+jU7dn0LnrE+jZ80V07/gSBc3dNE23mXfIKDW7PLdqZBpDQU9tfTOiI4BpU3Px2OMx&#10;uPCipWjfYTIGn70C4x9PwbwVwMHjQE6FlCL2gamzBAr1MwKazhPReRt2I2DksRMLqzf5SYGlA7ns&#10;FIoKsbLWwJIADZ1R82+xwS5/G8fArjWyfObg9lL4e6Wi8xkJGDZyB84fdRB+XifQ0W81UrNluvLt&#10;FESNLTrkSBL6jyRBtaIjy42FYepg1LR6rF6XCTdXWTOHMW58LAGKtNYi31+xRWcymaURqs4ibLVB&#10;bWmbhDM8ISvHcvuIF5ppXTjZL/Z60ohAz5xCRwWD15ucpF+qlRZfSrizfNG9hoZZfaeDqixNVf3U&#10;hJ/nWWFtLlQcvp+vVVasP+/cva8Oft5HaBGmws0/G66+uejbPwh3T5g3phU6/v6JLfU4Z1jUCReP&#10;ZHj4prGxWs940phgbelISAHat5MkO46nJqXwikVklvanjpbEYUcb8FPWdwGMfuegNEmVb0A5aXDf&#10;EQf2Hm1AsdwNHFCjZclnQsKxNxLURATmmlR/ST9JcUrM5nyWWcYBJxNQOstvomMFnZpZ5GDNml0E&#10;T+2m6xKGdz5OYbkED6MJtNVPgNwK0gYIBc5alqcTweSTIhSxTY1N1bA59G4l1UVmJjD10zR0674Y&#10;R446UEqzbFdQPrp1OYJHHkw23SHqMkqIYXzL7HZKQ/0v2WJfBd0ogFuZVMvuFKCT2Ml0qpvOzpCv&#10;WqtjGo0AUJ0sglW78nJrsXtnCetVgBtuDEKvAUvh1+Mz9LvoIzz81Ep8/2UwjhysQHwMsGJeDtYt&#10;zkZqTCmSEwoRGZGDUyfy+FsxYmOKEB9XiIT4QsTFFvLvQiQl6u8ik/VbbHQBEmILEB+bj9i4bISH&#10;ZyDiRCZOhqf+6gs2if1aUAAcDnTgu+/C8diT3+PCS15Bz+5fomeXjbjmqgi8+0E+lq+sQnRqFWGy&#10;mj0s/c7SjbVHo/G3ChDkKhH/a9NTgoBx4KvvTBb86UnNhFfwtiJmxYKy/zS2LEcaoM5N0W72ogFz&#10;6BHHZ/q7SejgswHfzStHJiX78fQGjL4yGgMGrkWFuvfXZAHNH0sCQAoeWRBCGgGgAIZjVlrRiFFX&#10;hMLVPQIBnY+zHwWqMusLWH8KdcMwojOZs8oSHjrHTgJQPaMJPLaF/GFOKyTYaQbY0EFrMru5/Zps&#10;sDXqdwGn/N2keVXFACBpiq+TGNEKKtPHfF9yZjUGDJaCE4XrbskwriA9n1VYTUF7yEwouvqkm9hg&#10;b7Mr/AcjWuHj75+efLKlXeeAtDJ332S4B8TD1SMB7p5ROBgiYGFvMb/xwVY2mgDpnobFa9S5JFdN&#10;EHAQLPNXRNoGLKRDmZzmukZGSOdAUFAybrh+J6VtCAL8jmD0mB1YvuYkSyDwOQvJ5MUcH8tHY7bN&#10;UmJZ9eUsW9NdNEt1IFCjDqqh1icfYIvOayBxVPHj+mu0G0caOneJQmSqtEiCkF1ALC1PACIWU50s&#10;grAAULF9ijOsYh0IXax3I6mpjqbJ9E9246XnF+GFFxfiqafW4ZIR1Pj8l2DXQatuRXz/qJHpOGfw&#10;PmSm6ZpaopaKOcV1aggv/F42FRCQWSCt4xSl0QqA7Zos4M9aLyozrJVuDa1akl1AKArVL9Zby2x1&#10;CI/Nwuwlh/Hiqzsx5uoQdOt9Ap06BaNz+6MYMew4Jty3F+++vQJzF21FXGI+QkPT8P13OzBj5jb8&#10;8NNu/DRrL777YRe++no7vpixEZ9MXYdPP1+Pr7/djh9/3oPvvtqJuXP3Ii2r2CzQKSxtRnxiORYt&#10;3YdJr8zEc8/8jIfuXUkLYQfa9dyDnv0CcenoI3j25aOY+UMQDgWlo6iyis2XMKTpJuHDtmtWXjOa&#10;+u6kRdBsp0Yt5GejWxTzIyVYWd3FjrG0JdGb0TlNLxjXn+iOtGAsCz7QJJBhmXV8VksEG/l3JYfp&#10;zrEhOLv3j8hK12gBJxNsGNIvHJ18d+DB8evx3EvzMemp9Zj28S5r2z72uJX02fZd6V+/m/qYIW8D&#10;F02KWLTy9fdyKwk4EvDxByfMNZtTs78S4BLOoheOqRl48ZGoSPUWyIuWf0vaJUbg1Ej6WLzsCJ55&#10;aCUev2sjnn1oBaZ/vBnZaZbwttw76leLLy0ikpAX9xKopanqXXIn8ad7JwgAI9C+YwpOhcrXTgWD&#10;/TdpksxgrQrJgVe7DAJgNM4/K3JWK3z8/dONd0ZO69g9z+mi2L8OOXB1jcaVV0S1Bj+n0wwuxJXX&#10;Ki6pEEOGbkYJNQ/2KiUJO1g9x46U1iN5JSbVjK+i4h0NZGSaH5r6Ty4qwQVXKd4vkJkmtqcWjR9E&#10;jx7BCAzSucCZfFaAa0ZKL0ZqXgk+nnwKTz4ejmptskAi0UxZXXONkefGPNHCcRLI5n2lcHcXgWXg&#10;lpu2ULMXMQksDWnyntPz6antfSyPjOKwCWDSYatpwRP3y+e5EGeesw1Xjl6Ey85dAw+vQ3hpsrQ7&#10;PdGCyW+kwdNnBnYGSkskQztk0FaRSInIRgP4n5JVJzm//z2JcK2lc1aSYLEOyGZF2bwmuQ1a2//v&#10;qazCiZCICsxdchKvvrsD95JJLh+zGGec8T269foC/c9dhPY9tfWRwp3kNlDMmmIn9aktmhRErrGS&#10;b0i/K5yDTOweie7djmDwoOMYNDgSfQYdQffea9HzjB9x/oU/4s7xs/HMS8vx/Y9BCDlRacJo/r3H&#10;jRpGQhHYK4RI7FzPxslRIEpq4ndpeUZro8ajLtAIid4aOfZ2WgY6OVexe1riJYwyWcUK9Mi40psE&#10;HU1mLMT0mmWtRXS2AwMGJeK++4LhUBAr71qwLh8enkG4cNBhXHf5HFxw+UK2NRlXjVpDMOZYN9AU&#10;Jqa0UEhbZ2TyMQGwVk3ITDWBfQQ6tktDLtqU2DJ+ZwX48a/kjHL0PVNmcA7OJ29lVIh6CPaNBB8b&#10;v7OMFqpdWsnkoAWkEvUOgZDaXtRgx7atx5GRXMTfa1HpSMUH0+Pg6anxE51q7MRfwbj3lnTklZXz&#10;uQKWmcc6NMOm/lZH8n/RkVkIYMheGqKiHpyY+WMSeUgxgYn48rtIXpNyYcPm5XZ4EBNc/BLg2q4A&#10;Xj5F6Nk5NKMVPv7+KaDTsu89fDNo39P89RcwncSzz55spdxSRMbkoau2y3bJwqSXaP4SKVrIhI3G&#10;R8FbDABaO8FJChvlhoClZTcW/zbi/Y8V16fO1XS7JirS4KPpdZdwvP1hPO+RiG9ERW05go4X4ZPp&#10;WRg2XEy3AePuCeRrJO0V9ClfjuS7xlIEYoXovDfVOllOEmzFUs3I8v3UIup5r/jtDyXV1UGCd8oH&#10;4sSubVnwCvgOC1c5UUe6jzlZjX69g3DF2ETUGHCzYdPqQgS0n4Xp3yswWwQt0te6Zz5A7fNPT2x/&#10;i50gLSCkdDYzzWIcmdDUkHWkaIvREASK8klpZPiNXaXYv5Ok6+37KzF7bToeejkN3p0UqEsJL4Hk&#10;2fbJ7HVaNtez4OJbDJ8OQbjltmN4+fUIvD0lEd8sKsbaHQ0IOU5RSaVB+3aaITdJICHNVhq4NFZW&#10;Qkxtspz1pCHaY1or20TT1UlwM6fdqcImTERtYRv5u9GspK20aoAKqVH4lYNal2DUZgBRuwrJd2jF&#10;RyqbfWr4TJPpkyas2VEEN7dAzJghLVQg7MQzrx1HQMft2LWFcENy2ne8BR37HMcPc8kDcn805RMn&#10;RGf5rEotGrW2kX2vPS1VNzPxonEQALLalseXPa+61vEngq/01EmvybceCne/QCzfLC1NbWTfKCKC&#10;mp4x29kncpNU253ITy1HSGAlvvupDGOu2on2nu9hzw6dd+3A/lCOh/s2lpcFN688+HY8iCeeisO7&#10;bxbC3+tnavpHeR/7ThYSeVFYb0iW2WiE4ltlQ0PqCweiEhvQvYcVFH3/I8eN0BBNJ0e1YICW5bmT&#10;b/2y4eGdg47tT1Zfd9vG+1oh5O+bpk1L79Gr/4GDbp6Ugr608X1T4eZxAvMXJ7HxSi00eyRlpF2d&#10;wOKllj+sxa7JBw7gaQAoOJL01pZY5g8jwZqRkV6EAX3XYsiZJ/Dw+Bzcdccp9O2teD9r6v26m7Kw&#10;aksdpn+VgtFXLYdP5/lkSvkdKuDvmYqFCwUufBGJTHFPojkzdiIgEnhFdT2uGC0JGEnQPI5c3S6g&#10;IPPYjZmr+/5A4jPNjjLSsYizGSXllTjnvIV4d7IkpHQMGx4fX4geXYMRkSjNqxApSZUY0H8txt0f&#10;RtOZ7eY7zTZJJjCPt/zJSXvJtTipKTdX04RhJmVr4winQmCM/0vMaPVVi7OCQkqL4GUMiQXboEnj&#10;0oJD0eXoPYzj4JoKF5338j9lt2icOWQXQkKkJSuoWLvCyKRV32hENEMrXx3FFblNfjr5fwUa1vpw&#10;1YvvNmOi8SHD0x6TMLUO3hXDkSFPT6IhzYba2YI6gqhZekR6k4ks05FalnXmRjXfQeElM5TtFT1K&#10;YMrdoV3C2w4jeuvDCLi6bcPundYseTG78sLL9uKci3+hea46NmDhLxlwC1iE4DjFXSr4XJtrlKPB&#10;XkmaJ7hqmR7vU9ssZGa/mk+22wCg5QQxIGO6RmZwC9ZurYKPv7S0INz9wDHeofrX8jEBP8tTDItB&#10;KSAjLw8jL52OTv5aMroWQwdvxrollbxfQq0Wz76YAHe3VGqumfBwP46nnklGrTn3mprcV3EYedEc&#10;5OeqL1ke+0pCw9CG+kwA2Jqt8aAFxnJrORY33WbtEHPueeHIztfzTlBJxc03yTwmCPqkwNMvDQG+&#10;SejU7afPWmHk75vGjFl2dfee1qYBrl7UAt2j0P2Mk0hIlwYhLaoZDxlT8AR8/Q9hT6AkITvRzkFj&#10;3xppzY6V0i/tT0aMk9JLUleEaQZ+eSa6BEzHnl0ycUnDTZU4ciQVt99OFd47Cj5Uq11cVQfFS1Gy&#10;+WfDzVcaYyW6EWySUvVOETzrZLQCfhWmGVxrwpbtxWhv1l1G4YlnjukiE/WCegKAmKD1yv+UpLmZ&#10;AWe7xJPyF91+RxJGjY5AuU0zzfX48dtaeNPUmLdQWmYyauprccN1wRjUbztSMtRn1EzI7NrxQ7T3&#10;ZydNrlimiTQmaavsZ3aNtCn5M60B0UDw08b+N+Oj32VOksHJCHaHNpWwITyhAH0Gr2K//Q7Y/Zec&#10;xvvScc6gvUhP1Ljq9I8s9m8We4x9oZUwZGATlybLQIF7BthID5qllL+Y9TBYofqwBO1QrL31Tk+K&#10;NkhKqUViUo3ZuODXsRMt6R0SAGp3s4QUOdMwML+qr1WoPpWlkUmQmfbrByetC+Dqa/ei/7C9FJJi&#10;7hYcOFCBAL/deHzScbalnMKiFBOfDkO7bvtwlAqgFNEqlqESdAKljfzQpLLZftMg9bdpFG/k99MB&#10;UEPQrJg9Z6XxW+dXO3HxaJnBqejVfx8yCjh2LMfeXMh7BOwUBq2Y1WCrwZufylo6gB7kx/2H2/zx&#10;eQTtKpx/gXiS/OKazvrvxKkwaXEScQ5Ex5Wi74AnsGuvYnWZtPTQTK6IPjhGLMYSh2yQ6RvRTjn/&#10;bsYXX2v9/34CXCS2bNU71YFOfDkzmQoJacArAR4ByfD1LECngCPfr58Cr1Yo+XsmX98lo7RTsodX&#10;vVGlpendcEMy6qkNaShLS+pw3lCBUzLGXH8U1Uai8TeZIZIqpn+kAZLx2bFmVlMaiZkgoblKtHqA&#10;IHLXDaG8UUnalEyLUqTw64ARmylVKF38tPi7grnKvMvFYwm8fFfQbAhEjZziBvEk4Vm+kfr8U5np&#10;jXdy+Azb4BGJlRusNZc6wFoMbzfO9dYb/4cUGVeItz8+jOdeC8IDj+zFmGuXwc9vHzp3i8HhCDlE&#10;7TgQUo6e3bfj4Qez2GYdht2Az6ZUw81lOTZuU5AvzSCngqfZMaKtPzkJpMuqKlFJ2jRsTYLWCWAC&#10;EivuTYBCDpJ04jAJNwwWc3B0TKNiX/WpuLnohHqcNVyrblJ+B/D+LXulwd2lFqOGRaNAJ/9x4FtM&#10;O/lekYowQXhk3sn+1qe0OwFz6wQH/zJ1Zs1MEulIn8mpLcaukGR88kUUbr81Bd06xqBf72TcMyEZ&#10;n849ir2RiSgps1lj/msyrWdWe4Ua5oXWJXOjnI8EZl5ubl0qGJMA9OuzCXdPDCTt6lodvv0uFx4u&#10;h7FwtZi9EgVl1RhxriyTIFx0aTDueXQdXnh9G1597Qitnzi+jaJes/QGPPiIAeC2LCtIprf84QQY&#10;/m6icgiAdU1lrIoTn3zFvpSy4RaCnxdmsIhGal6Z7CP2k0x8NaXVdbIvkopBu6/w9c9FLFeTEonM&#10;OQgKaqT2dRQuvrTKPLLQpcMyZKXksAx5H1sQl1aM7oPuwqa9cawT/6cwcprzRAiSCqnhNUtD1jiK&#10;LuQjzTX0s2t/Gdr5W5s4fPyxNiARw1fjSHAt/HzlDomFq08sPN2zcfbA5OYHxyYPb4WSv2fq13f1&#10;Lm+fHLi5V9H0FQgdwmef6bBmqe012HOwAV3apxL90/H8GyGmQ5w2EhcHVvFZZodZjrRMDSMEqZ5b&#10;0l5D4UBFQzMG94nCiPOOYOOuBFTUyD6VBqOpAuDsy1ezU2m+umnFRzBN47245qq1+HFOGMJPVdG8&#10;VZhDGQlWzCMfD7MIjQyuMJuSmkZcc72IKhGDB4WjuFJUyXppFpmDq5nUPwqAO3ZI6/we3Xrvww33&#10;LsRdD/1M0N9HzXgtvp6l0B+goKYGV11zGMMHR6OozvIj7djaDC+PBXj/43jWlf1CgpdJY4Trn5zE&#10;eNt3peDzyYmoqpYcr2UbGyl82OcyOTkIVhCsGJTgxE/LGybzmNqw+FTMxv9Sc524cKQmOihwfg/0&#10;/i2LBq4eFY5KnSQmEGD5dmo4lqzUp3y0BGGFrQgEjQtE7+J1w0iWS7+wrhbh8Vn4aUkuHnomF+dd&#10;uhddehwhKGiVUQZc3AnI7hKCNMd8Q9Gt7zGagyE087Ixf0khTsZUoLRWEx2mt5lVtgCy3sygm5U+&#10;zZoAyLXolBaHGH7l6hpaCuswY3407ydM2ey4++6DGNQ3AgnCF5a4+3A1zc5juPrqE3jkma24dtwP&#10;OOcSHdy/HO+8d8y0Q4eOG1VPpKZPAS/BRH1tuYKM/sc68CdVj7Ro7STUgNj0Znh4y9I5getuDkNR&#10;jaaBtJKHZQj4BIAqjmnv8QR4d3sEoSdaj3BQPA/v/mVjEfmVSoOX6DUR1115HOW05VugIGtg865K&#10;eAZ8gi17dI1c6KAZT+3czB6z7qqXVUdpg+QrTZA4M/naErP+e+RFcifl4c7bT7DvJCgqkVfgQO9u&#10;8gNGEAATaXrnoIO3wuK29WuFkr9nCgjYkO7mVczOLKE6nWl2htjwizpSPi473vtUGzAmwJcMsO+Y&#10;/CbyO5HBZY1o5bcYj0xnAJBdavwiuibtkM8fO1mJPj21918sfNofwJgxYXjuqRRK0wqs285OHbIN&#10;Hm77cOutcVi+pgRxsRWolO3ZmhQx76Akl3apYFjN5GlHXg2irgSG5SCgvfyTkZj4qDY95Y2iehKU&#10;IUD9+QdTYV4Dhg3cRACuQj7b10DNJTrJjr791uCeO9LMwnO16t13UuHjcQCHQkWYLcjOdODM/ssw&#10;9tYIlAkMJDw0Q/2/kAQnn02PQGffH7BsuSaPLHhT/JxmydVeh4NXpHUZIlfosAKJrQO09bsYQRMF&#10;+ZUtuPYmBb/+EQCUCXwK11x3kMArppCGTR2CXa1PA7ZEQm3VYOdvbe4EAXYtmS85swG/bK/Da28n&#10;YOzNoRhCM9SvncKWtGP3PmaCnSsZWsDnRu3GlVqYO+nSTVulac9ILck6Bm///TjzrEMEjyN48/04&#10;bN5ZiZx8G2x2MjPfbCX5H6vI2KRhXtLxq9oM9KWXT6Fzx1XYdsygHWJjWtCr9yrcctMJamiqqRPv&#10;To1Hu4DtWLeRGhv7qojD+OqHlQjwCMLxSMFbEfuPbRNIScIJ4IwEsPyNusOK8eR30ajRRhVcL6Ff&#10;g2rW54pr4+HqGgtv3x0Ijc/lnepPqyxzgFKr5AyLysaZg99CWJAELTXoBqnZTnz/k8YiFu5eTtNv&#10;b70pS0QvqzLnZo8dqwnB1XjkiSAUlui4hwo0OrTvIevyKwBaQC160Pg5KCy04km1fWi8NMAUCoZg&#10;ZKVbiKwdpO+8mYLJlaa3L4Whdzb8qQXedHnU5FYo+XsmD/ejMS6eZXDxlxmZjLMGhSAxReZeAwer&#10;HmPvyjad3L7zAWSXWgAImT71lBzyjkqKGC1LQ17PT3aqzB7ZXezOT6YHUVqthYdPNcuxMQtQ0+Dr&#10;cwSdux6kJDmATu3jMPMLSTd1vxinGWEk0u+/+AUOm4iHWiWvaWWAGTiNoyQvr37zg8x2muiuoViw&#10;SBM3+pHUaUBZxMRLfzg14/WnI3BmrzQkUVF10uxwkJHuvPkghvY6gbgE1c2BbVtq4ea2CVOnWQfV&#10;yAwcd89e9Bx4CMcTRMUUEorW/3969x9LtWzTIxMP4rIR+/HkU78gIjGXNaJuwTGxacMHtdlkOeQF&#10;jpLzAiX5DKklCcSbrACRWg7RBAqNPw6Ax3H1LftRXS9G1CQLtT7yqtZjm0N4xMTm32bkVTXgQGgp&#10;ZvwYgQcn7sCFl25Ex05bWIY0TgWr19H0rOT4xxPU4vmZRA3wJIZfGoMPZlThpvFkNs8Q+HhX0zIh&#10;EMov3K4Abj6aSWV9zaqFfejUZQsuHrkJDz0aSFrIx8FQO/JkzZ6WtGN2QXktRlwwH5ddthvJlpTC&#10;sqW1BNlV+PIraYRAHq2J80evxnkX7UJmnhDOhsL6Jlw+djuuHnMS1XzMSZAwmyVowkvAx/7ULuhm&#10;tpn9LgAUpcr+MRaRlAFp3wYELcH+9RxFQVihR4tXqbK8h/epLFlPbdpyTV0Tbhy9Bp9/YAG2pR42&#10;4b4Jx8lT7A+3BlPGD3Os+ifElGPcLb/w2hzmhbj0ip8QGaNn69DQSIFg+IJAbQDQeOtZR9IKlRWd&#10;j21vkl+bAvZzKSzR8HQNx/oVUoSUnPjiC2noQXDxyYKrXzYCPMtxyeC9Ua1Q8vdLIy8+dJePb2Kl&#10;ixclrJ8aF4u7bk1FXaMYnRIypRA9z1RnpOGaW0+g2qjgGnSOlKSJMsFJppBlVnEwBTxaqkYpqd2O&#10;b79Ls15zmdcz7yYxJ5PYy+BJs9vFLRWenoVwd8nBwF7HMf6OA5j05jpM/m4fLhyxFuPvm2XUc4GO&#10;iNEQlgZMl4xkbcG991rL9rr1iUBUgqSsqEgaoiWNJZX/X9KqeWVwo1aycIl2fZGGV4lvZxaio+8m&#10;LFksQqtCNIHwzLM349prglBnaLoZM34iU3rtxPwVCqFRfxCqVe0/OWWXOHHF1SswZ24RvvqeWtC7&#10;G83uSlq/am9JanUNsGfYPwJgS3NWjXhdmpqUY/KReoU9Ra1IAkR1/z3QOy3rd5cYXH97KOq1OSuT&#10;zLsmY+qSaamBxUVnYtbsXXj8hS0Yc91u9O63jVqOxl8xhWL6dI53KTy9KkkHcrlU0MxNh7uPwI91&#10;8DiKO58OQS4rt3R/HroPWE2z+xR8/XPh2k7mMLNPhgFBD29NnEloa9WSyo6Ah0cceg3YgbG3r8VL&#10;k1Zh4ZzDFOY5ZkfolEwbevf8Es+9cIpwYKXnXyqEV8B+HA23AOZwmA1uHb7Ds2/IklCyYc/Beni3&#10;+xqTPw0z17SpgzZ60NnWZsWGXDPsULONGuttAaAAhd9Fq7ouq8h0vNVvoRRavftaE4vj7pUfUIn0&#10;KgyU39pMSFjp2y+y0bPrcvy4KJwWRxTenrwV/u12wsMrB25eaejceR9CI+X3bsa0Dw7iuktW4qsv&#10;wjBnSTiiUwvRpAlJmtZNjVpGynob3rDG3mT+Ya28UuSCpXzsDczkWCgWNAGTX7fcPEo79ibBy4fm&#10;sXueCZcL8KpCT+/tQa1w8vdLHXx3TfXzp9nhR0LyVVBsKt59U9JHKjmwJ5DXvWSmROKjGTpAmV2h&#10;tcGa3dOaWSOoRAzS+mRyUYJICTC7TDTgZHQ5BgzYhjseCsP4x/di9FU74O0t9VoSnIDrLqJOgpt3&#10;DIlXHS6pTnPWV1Pu0di6S+hC1tUW6HyHxkGA1gZqZUWlOHOgGDMBV9ySAO2nYLjbmBECQAF2m2b5&#10;R1IdYqPq0bnnekrZfa3L4Spw+GQzup6xEY8/fsAIfq0suHdiOLp22IXEGPVVLQ6drINnu8N44fVA&#10;U09RM4X5n54Cj9Wh54APMXtRMk7GVOHqK+di716ZLjTNEMZ3SptQP4nZZBZKcCgOj/XU5JVoXRM0&#10;Rhux4623JEAIIv8FAHnt9L+9BDSRuOmuYDRqVlGNlKzR1CiFnb2xBMGHYwg8y9D/nDV8Rsc97mSW&#10;OVbHXA9Xd2pzAi6fRGpzEXBrz9+kTWiJJQWiq0cmuvSPxmW3nMQVN8dh7K316DuA9/qEwD2A9KLn&#10;fNPh4ZsPNwpOV4Kpq6wXtyJmaonagp7WirvnJgwfvAJvvrwbh4OOs5VN2L2/Bu3afYaFK+TLtSOn&#10;spJaaQqGXVyI0nppOU7M/KGU7VyMRZvbth1zYvrHZejWeT8OBGkZprqOgyoTWDtIo4TdYJnOijyU&#10;wDEan4DPAKBoUNqf6FfP8RHzVxlGjpbPO5b8EY7ETGuDBA4dGmiuN6DA6HqOlkqk5TXyXgmQdejY&#10;JZimcwh8fSm0XDVuwXjmxVBjvms1SXF+LWrKLd4wGrrcHjqnRCyqAE0TnmYqZlpnjaL+bmC7Wifu&#10;SC+5JVU4Y5Asg0I8eX8KsV4ADuQUl2DouaIDvt8nFb5ulTjD9WBgK5z8vdIbH67pO3jY5iQPbwW7&#10;lpCw4ti5+zFvtjWdrvTjIs3Kylw5huVrw8215iZ2qKa25FSVJkhg0oyiTuiS70fbfGuFBrsVm/bE&#10;4umX9rcq/kBxAbB7Rz0+/yIWt967Dr37r2TZ8v/oHXmU9k1wd28h89TDv+NBnIqTRkfDwa59/kgS&#10;8mFJrRIAcwgXbYinRiH/XygmPLmX13gPqUhRGGaBvHYlEVWpMn8gmf0M2ZaHxq/B0P5RSMkVeNaB&#10;1hxGXrcVA8/fTYLUnS1YNltB15FYtFrMUIPS4gYMH7YLl9+wHWW8ZFwA5Ah5Rc2EBLNlDrEy6l4T&#10;G1aJogobkkn/Zh84atEGoEioJt6rpZxf66F5JmtEnFiwUprTd3jnvQxkkW+vGrsZN9y2G7llCm2J&#10;bGVQFtJsxeqZ9djmvWJQK+bMrFww3vlmTP5AjBhNrVxbn6dSq0ghSPHTOxuuPrzmm8LPNLh6aYIs&#10;FXfdH0FTSe1pc3OQyTkmxWTUrZtysGBBCRYut+Hr2fV44a3juPb2Peg2WHGd68zzWgnh7plCCyAV&#10;HtTkFH/q6ptAjSIW7n46hVAMph3HwzBwaCFuuceBYZfQ/KZ57O6fDO9OBXD1zjKzn65uqpMmFI7h&#10;jLN24Jpx2/D8y+n4aW4VVi2twdrF9YiILScU1CEwvA5337MCx8M1U9+MHcGlCOi+A489JXdPPepr&#10;mnDLLbHo2W8HYpI1ppUob6zDLTcm4MLzolHJoalvKTDbolkxiOQDxS5ybJrZF6J+gR4v6h+TNNYW&#10;1LTSYOvvzQScN9+VwnHMhJ0tXSfLgvdScDc5FEdZLEUNtiZr/5sTyTbcfO8hgp6Wo4pXTqB7tzV4&#10;/eUTqBCLcGwbSS/Nxn0k4COYsX5m81nFTzJrw14H32uBtOqsLOqU6c53KgBdL+X7mkiHDz4pukjD&#10;0LOOIyNbM8hWG8feTAEmgeObBS8KID+3svJ27uW3tsLK3ydddf3U83r1p1lqov2rjDbWseNmHDFx&#10;ftZYPfeGpEwm+vVNRHS8zARdlTQjg1G9kbqveCutF5SiLxe4te+bgkdrUVxLBq9UZL5mlQWsAhR1&#10;shP1lDixifWY9iWlzLP5uHAkCdxjF98nyZOFm+84glqb3tCIakctbPJTOMstAHSI8ZowabIYJQje&#10;PoexdKW28CFScRCledlonjTwnQJDU+0/kOQfU/U2rEtBO/eTWLlJ1GWZL5Pe57s6bMT6rZZGmRJW&#10;ggD/JNz/VCwJVdqVDY8+eBQ9BmxAaKxeyILsCocQAKqfxCASFgQM8x6VXYHQ6BJ8PLMI9Y3sQQXY&#10;SkpriZuzkoRYRMKuMWcBGW8D6/Hxl5Vs81rcd086cinZn38tjRrRMsxaKB9TObFP72Udza42Iu5W&#10;jZD1cbJPnARVMYjFrMCMaQr5OAEP90z2P81RDwIgQdDdm2aOTzbc/Pg3tS43M+OYg4ceT+H4soPZ&#10;CJlODmeD2W2lMLcJS5dF4blJ+/HE8/Pw0bR1WLsxAxs227BgbRZe/SAe196Ugr6Dd8HdV34qCRD5&#10;FWnSuqXyvVrWFU9LIA2e7hnwFl2yXj37JePeh5px0RW5NPtUVz7nFg6fgJ0YOvwgbr0lCh99XIF5&#10;y+uxfk85Vm04gZnfr8Mbr6/DtCkJNG8zUVhfg58XJOGrmYmoNMHOLXhvWjY8Oq7FsuUK7HcgLrIa&#10;PXpuwbgHElCvs1fYl4cjC9G5yy94bEKeKJ29lklaJ7BIGilLiLC7JeAkYP5IMt3Of3YdKmCfyrqK&#10;wftTNZnFpFlgs5u0AqNZK+OrtSaUKhucWLayFpOeL8f7b2fhyBFqEwZcleTnldVlpGfrJ2mSAk9H&#10;bMoCaGxkJrhKIxUImkfluuJ9lm/SaksbYXw0QxZZJGngKA4GyzcoPmjEE0+K/qi5e3PcPHLh5Q54&#10;u5S91Aorf6f02DB37+WU9JTAPtp1OQPnnnsABfnqPA4Bue7y6wQwMRg1KgcNUkPUSRp0jQ7VZQOA&#10;Yjp2oMwMXTGiq6WW0kYBsor54z3ORD6m80CoITZJchIUREC/JgfyS7KwcXMEbrs9Ch7eezD5kzBe&#10;17weNSACiHYR1uHfBt2kWXGc7nlUvp+T6NX7MJKytKsLy+YPihnUzKcWv5vBtsb0f06aWGHx8UlN&#10;8KUJ99xLBDeCkHaA3hHYCK8Om/HKGzoc3oGGymZccfUJDBi6Dek5YqpGzJqdB2+/jTRPFerDsqgp&#10;qYcsDdACQBlFBpSlQfDXbXtKMeyCg0hJtypqQlW01E0rSaT9EfRsBE2Lvarx6DMy8w5QKzmJzIJm&#10;zF0kYFqBMWMSkVFEY0zt1+yGQpT+BQCl3ZL4W7QBAQHQdAywYC61MmpX0s48PbMIRKk0K5MIgDkk&#10;/qxWAJQGKGGYgUlv5LEFpkBTdhO1Cjs1cjMTzKQld5mFedhzKAyffJSEx+7PxkuvBOKH+fHYuDcP&#10;G/al4bPvMnH77RU4c1A8AtopxjTYnIHhQ43O2y0TAT7p8PaM4RgIJE+hfYcQ3HpfCEZdmYf+Zx7H&#10;/Y+WYebPJdi6OxO792Vi9vzjeO2NPXj9jRTMW3wKkdGZqK6yoZ5dyGpi37E8+Ph8htdejjR1b6IJ&#10;e90tMeg7dDdSsizzbsk8aZXf49t5bU7/enz2ZT77ZDY2rFcYjRwq+WyvtCU2UlKs1ay1NGwN6v+c&#10;zCYh1LBS8uswYLjoNx7X3xyIOrmW+L8JIBet8MMaqxLK+8pW96F4U1nvckC75EdE12D30UIsoDW0&#10;4pd07D9Sh4QUco1d7ptSGkQ6A6cEdg5Mc4NoItfS9FSemUgUcIoWRW8sV7TKNONnTdJYZ//Mmiuw&#10;FbBWY+58YoXCXwJkMVCTd29Aty7pUwMDAz1ageXvkby8lg338j5EYqdK66mt54txzz1xJBoxM5Cc&#10;VoE+/eSTC8ett0u7EjFRM5HurA6k6SuV2GgCvCRAUlbHOmxl/F5pLcGSP040xls1iNZeZSQy/qbN&#10;TR1OaYfyp1iEmM5XnX3ZUuzbrwkIqvLUKJvEYIa/+Kk975lSCDrd+yleKRp33plFxlO9BZAaV+mi&#10;0jxJbK0S7Q8lgSvBRme3X3/LLvTrs8Es4wNSkU4aGHHpCVxxxUFUFIkYmvDWx1Hw992D3TstoXH0&#10;RA26dwnBE0+FG0YTRUtzM2BjANCICJo5AjoRXjNWr2uAp9dR/PiTtj/SFWpoTcW83WqnINSmEBd9&#10;by4n42qyKgl9uh9D8Ilc7AvMRoD3Jpojx/DtbDIo73Nqo1mOo2UCtwKg+rtF2ztRIyCwihGVtm8t&#10;g18HAU0CPD2yCYAEuzYA9M0kAKbxU2uBCYDu8fjkSzEDk+lWsX296W8Ff0vrFyu1dbk0j+qGSpyI&#10;O4zZC3di0nPReOThKHzw2Sms2pWCLUF5+GkZQfLZKJx3biw68p1eLiXwcNFqhHgCYgS6dYjFJZcc&#10;xzsfH8ae4HociCjHkq0xBKfjePeVaMz8MB67NyUit6DAuEqsXlNiz7GtCj6e9kUmvN1/xrr18sc5&#10;EZuagu5nhOPOB6PZp6QbdtrTE+Ph2/1bBEWLDp2w19hxw3W5OPe8Q8grscJ7FI9qohwMGvE58YE6&#10;3PSl1Z9/KHHsaykFb71PE1BR6Nh+E+KSpImy42RZGXWfkKuxE0ixSi21pKhGMoeTlhjfu2NbPMaO&#10;3YluPX6hoNLEBIWYRzhc3Y6jRy8Kg3dCKZgFeOICaphaOWNi+rL4XUyiV7DOFtIyy1aRNqh7gAPB&#10;uejaTdZYAh6coGgH8VcRDoVUwqs9hZZHAjz84qi9l2HQ8L2Nz33+XO9WaPl7pDEjM9Z7+8jUKYWr&#10;u1Zf5GHylDxDIEp7DpKxOmgpTiQ+/Vx+Eg26TDN+GBNIznUBgUJbtZuLFaOn5W9NTjtyyppx1z2H&#10;MXzYbow6OwZPjz+BXzaHkYzqUefIpYbYaDQHbeDokN9DwMZxKCytx6sfrUR2tkxEsZOCOEkUhrMJ&#10;ulovybT7qEIA5P+LwGfTFWRKLUlmpRlPBZ62mXmqo/nyPyeZ2Wb/o2b8uFgHNB3EL+tluufQBAde&#10;fjUV/j4rcfiA6tCAbYFFCPAIxIdvFZo3FNfbMeayFFx8/i4UF1v9JaGgGWHjMzNMyRrxn2azEsFB&#10;6ap2nMSoy0OoOYmJtKFmrjW5wHu1ZM1GrUO/2CnVr7haE0iF1JQO0yQKRWZ+Cc4Zut30xcgxccip&#10;4HvFoFqWxt5uc8ibT/5ttEDjC7IYNiSkET1oZmqdp7s7AdCdgOeVDHeZv6cDoActBe8wfDe3LSRD&#10;7dN8p80AoDQTzUSrphqHZgX3agyMliHGooAIrsDqDZlYvS0bU77fiycm7cXzLybju1mF2L6vHmu2&#10;2PHB51G48Y5luPOBdZjxYyq27K/D+m0lmPp5DmYvTcPCjcGYtToQgcEpFE408UQiYmBTH7WRNMC+&#10;czbonWUEGuC+e3LQo9syxKfJ/K/EwlVi7EB886NApxIZcU0YOuAQrrx9Jwp1KDGvJZ+woaNfKF56&#10;VZMmzWigNia3SlOTnRqg7uH4UVhaAMiXmC9/JLGOCkhm+oh0KzPfkyb9pm0StGwD+ULhtU42rJGa&#10;ZgNvNfN/ImO+o7rMiYkPBKN9gDYtSCHwUXnRbLpXElz8mf2KDTi5ewVi5JXHKZQVl1jNurOj5GPW&#10;UkV9VziPCcAWkPOrfuN9JpxHv1Y7MeIia6LmijFpvEXtK0VSdjn6DlGcpny2EdQCy+Dhs76RkNLB&#10;Qpa/Sep/RsJxL68yEnspPNSB1CpmLZDWZaVZc+Pg4RlFcAzDjj0iFPmUyFCms/iPtAnDYCQ2Mpwk&#10;pFYliMAEooHhQLsOWma1DO18luOmqxdhw8YQwpG0ogY0NNqp9tdR49fSNpluHH7tcMv/qgQQJIQW&#10;aopNdmmL1iubTXiNBqgZb02RE1l+omD8PF/xf2RGs1EAv+l8DAV8/qri6/MPpFYA1GCnFNdgYK8Y&#10;PP9UMtum9jdg06Y8eLpuw5TJ0oIakVnajLMGHMNVo46iuErLkBx48blEtPfegGNBIhiWpFcLkASA&#10;migiENlZL6fxAdZhyjSZlhHw8tqN+csrWYI21SxkW6X16vl6gm8VSyJp1tfislGKvtcuOmH49NOj&#10;1GAacctYhZpkwZOm44rNMr9F6GIy1aGt7fqUz0djJi3Guh5P4d7/LAFgJDXAXAJgBglakyAZMBtg&#10;8rs+XWSeBhzDig1iVD5rtEmNpZzm4lABvLanUu/J1yl6sRnh5aDmKpqYNj0S541YjYefjMMn31Vj&#10;2S+1WM/6/jA/Cm9P2YHn3tiAz2ZGYenqCixaUYHPvz6ByTP2YPbKMCzfFo3D0WXYsLsRjz5ehMcf&#10;zEVultogWpRV0boRQnMpLQ62v1FMXoKIJCfOHhqJm2/cj1pHNSG6BBMmJqB9+104FiLfVw02r6LJ&#10;7b4BU77NZc0F5jVYMEOTMUuweIUAv9b4YrV22epH0aBMTLZb/MA+sDSk/zmZ6AQTM0ktLrAJ7drF&#10;wZW89877p3hNpi97kPjqZHt0mqH8gDZnJYVgDfIp3B6ZKD+oNgopgJc3AdRNflRlWQayiEQfytY6&#10;4ksvO4yUXFFVCcuRZcE2GCaWAkO6YrkmnMNMjJGH+ZvVymbceLtiNuM4ZgUorrRAs8JWi5vuyeJ7&#10;aTV4Uet0zaWiFOp8+a2EN1qh5e+RfN2SAr28bZQWJVRjC+DmGo01m6xtoJTeflv+iVj4dzyKkzFi&#10;eBKYBt6oyyI6dSCZSRKLBKBAAOODgzSmBnz9o5h0JyY+E4uomHzU14pgyAZU8TWHoSK0gN/uqKLZ&#10;TeIyoGAjoSlsl3dKw9Q2+vZKMhHLlraudzILoq68WY70XEr2OASFSJppBlpgynIprc0smEGf/xcA&#10;1MMyUwXnDbjzpjScPWQn0nM1MVSHnKwqDBsUgWuvO0FzS/NzwJOPxaNrhxU4GmJpdIuXZsCH7f72&#10;6zqCg3xDTGIQA4CWq1wEJheBzI1X3xexCszDMPa2SGSWyfHNviIxSpuWFmV3yrSjsVlrw+WjNC7q&#10;2xg89tgR1BIU33hZe/apjAo89EwEGrUriPE76O1tbdentD6Nr7L1WzotosHniXlO0YwuoAmVTvBL&#10;hqsJiyFjmTAYAqBrlvHXbdmpcWSiGd1EwWXCPwSmGlD2mdpmZ1sF3GY3FlNzAQ3w+eeqt3YBOgT3&#10;gGCcfdFOPPjwHkz5PJ+AV4eFK4rw88JsfP1zJuYsKcKK9ZVYsrocnxOYHn31AJ7/4Aiuv0Nxqfsx&#10;pGcWUlM1AgJz+Tale/K7NkqoZ10a9c5yrN1SDl/37fjkE2lyTqQU1mLokEyMuWoXKqvZx03NePWZ&#10;QALiauwPV/+QJhtaMO7aEJw55CfkFYqmdQKfxo9fTRIASoCRtowZKRpT/gOJhZijH3h/coGd79C4&#10;ZeG2O4+RbgVO8gETJDWLr89GHZ2fw5bV44eFEviLmQWCNEPd1+CCS3fjjjviMfHRQrz6Zglee6cG&#10;z7xUjLvuy0S/PgLEOXjnvTBqsOXUAgtYZiOqqd0FhZYhK1/UKDqhgJdWyG5zsH6WEGjCO59os4UI&#10;dOqagGPhCn+QlefEU5N0dvcJCkaCoEcOOnTLwt0PRB5shZa/fpr+1ZEb+/TNLHF1owShFigHeM9O&#10;EQg+LvCiGctxeGi8Qgwy0XfQYaTmaBpcqrNMXDlxNejyAQr0Svhp7ahsqda6t4EEl4ouHQKRUySq&#10;ETFqQkTnefAegqgCaG0N8kXJzydJp9lbi8I0LHatMpE5TUKw2alJaIaMppuWGcnKGzFaJkAqLrn0&#10;GAFSg1jMcqiN8DZtk25UeyPKVNqvlPvfJ9ZLUfFmi3q2Z/6sTLi7fIN1v6j+AmEbnngsH527bUPw&#10;KctZvmx5Nrw85uCHn9R2IDqpGv26hWD8famoazUz2wBQQGHaxiyNQjA78SWZEyQmT5bTbg9WbZS2&#10;Kb4iQBoQa6QGpZ1XaAzXN+GqMQJA7doTizfei0UjTbaoUwW47BJpcTnodeZ+xMVpHAVI/57UD6pT&#10;m2+0Gdl5LRh2sUJJBICFrIvlA/w9AOzY/jh277bATG3SOmt5JzWzbQlFjaXaV8brxayBrAINg7Sj&#10;Fnz7Q6nRdtzN8jatCCqElwu1L5co9OsXhtvGBeKdz47gu2VxmPpjKCY8tQsXXLzL7EwiYXfWBXG4&#10;/s5Cml17cM6wk4hNF1OSlkg7kl3qT7PjTR0rYVwMNXj343h0DNiGfQcsDW3nvnIK+5OY+pkm2YDs&#10;lBZceO4GjLpyHQqq1DdOnDrhRJ8ue/Hmu4H8WyNGAUjaNELY/CfhL2tHWhN/lz9XY/wHU7OWpTVV&#10;oppm7kWXa3eYPJx3QTSyC9RbHBs7hUYT+7mWBGwTPRSjhFW46hpNSqzGkOHHqTFG45ctocjMyie/&#10;Cnz1fiN+TBZgnggvxq3X7MEFQ9g2koQRrLy+dNVxdOz4GcbesAG5BXqW17W6hU3RMa2Nhldt2LCL&#10;1ok5yyQUS5fG8ZpFU+9+oom4MJrZpA9fKk/+uejQaevWVnj566dHnzjw5sAzNflB8DObksbg4gtP&#10;IsdIuyqUF7fg4guo5lKtHnXtUZTUSAMSE1uaCOWSGXh5gCQvLLNKvSfCM/obPv08E716nERIVCHq&#10;G6wO/S1pkPS3CM7qVpXaQO1w256TOBGda8BCm59WN5aiVvulCRzlHOF9MWlO9BtmOe6vv3EHr4nY&#10;S0g02jFaZUkr4DfRQyuo/qGkZgkAjUS3IS29GD16rsDzlKjm/bxhweJKakhzyMwCGQJeYgXO6LUB&#10;D9yXbZhfywdvvC4R558bjKzCVqYwPlOaZ5TwAgzVUdphjaMZt48XkJPB/WQKh+PBCfGokazhOJiz&#10;QdTjNDEV6CAhceM1avcJalCxWLZR7baYZu0GwM2T2qTrUaxe0+an+/0k8JN5LYovqmjBRVdZsWVe&#10;nkVmiZW7TwpcqQW6eCncwQp5cHHNQNdOYTh0ULSgQuxmuCUCra5Rq1Rnto9IYUCxNZmAXILRspXV&#10;6MDy3N1Je94J8PTjOz3C4O2RCDcTMC1NNAztO/C6t8IwQiiA8uDjXsX6RGPg+XG44W4nfH3yMbh3&#10;KUIirDFQvzTqBDeOu2imRf5T9WB9C66/aT/6DVyE/Na5m4/e0UTBNhwgcyvt2twAf+8NeP/TWNZb&#10;fuMGzPymkH25CoFBsizUSJZnitTUltwIotbW0BcBnxlfU9wfSgJAHeYlwTDuYWnvmez7cGzbrfex&#10;SPKBKbuBdGy3fHWREc1my/7RV+zBwRBFPChJGKWzbhSUYifDfzozJ5/mriYuKxBxoh4XD9+J9VtK&#10;kVduae8LVibC31/LEjfi/XcVgyhaoOJCS0thTTZqnFJiDgZJ8Cl+8yS++NxaCKH000KtwAmjGawF&#10;FHlwC5ASdejvA4AXXLRoUmfN8HgUkcgVRhGJW25WRLk0jkqkxjegk1kaR9X6pTQScyuYUBJaB/lo&#10;ZlFQyE9yvTS4XwGHYyAWn/Su1v7m48xzAnHjVeEYd2MCnnu8GPPmlOJIaBaOx8UhIjERcZk5HEYx&#10;MjhANgwb8RQWrzpqBljnIdj4zgb+7hC6mJkQ0DQqJ5OGcgBi8cmXWrLGejdz4DWrbEiThCqu1O2t&#10;dfpDiURsjsYk2PCFLM+G2+89jgEDTiE702L86GQ7+p+1GzewPXpAC/1vvCUR/XqHISlNWqED779f&#10;A1/f5dixt9WnajBKYkPmfT0aBIa8VFrbjGtuk5+Ffd2OAodaV7fuh7B3rwSGwFObGqgq6mkyJ/97&#10;anwFXF1pNnmH4JnXE1BeqndWYfX6BHi3F5CV4r33deaEAOm/Jil+ZrNS41W3m+3NrrtbplU4PNyK&#10;4OGRT8lOE9ibZf0LAGaarfCDjrUutKXWI34zxpL61wCgzEJqfWqrGqjrpu9Vx1ps2wr4K+DdlULX&#10;NwbupDEP9xz4+ObwMxFevpp9juP72RbfNHjz3Z7UjD209MotC517JmDs3Q3w8IxF/56piEu36mJ2&#10;peE4aBmg2fVGs/lMEZHN6N5zI66/bbsmVw1OjL18AfoP34JC7R/Auk1+LwbeXiHYdVQVroatph7X&#10;3bgTPc/aTvOXD6n+WmKkRsqqIEXqLYI/syJJNKmOsEjzj6XW823kZ/t2EYWBCRCPxOLlsp5YLjVD&#10;eyNpheXamxXgXo5fNhWgb6cN2LJFvNKAep1djFLLnFbwu8qTJioh1NQIu7OUo5uL4rpGDB18EOde&#10;fBQjr9qG+x44ik++ycVzrzWhd99sXHbhIVWIOYVl1JhNfetpcQjYD4awXl7aCec4XnhSi+PVR83Y&#10;c9SG9l1kcVBoB1Bo+tZQs0/Y0Aovf/3Updv8Sd4BEdQA2fm+MkWC8eijv3BYRcSNOHa8kswglA/H&#10;1K+tTRVb5FSmeaHZ1d8mP6x4PH0aADRM5aQW1IDbHtSgUnJrnbGJ1rf8TK7eh+DbeS082v8Mn04/&#10;48yz12D8E5F4b0o5nnimCn4BX+JgsBUYWk+QtdFE1v5r9kYSXesM8IzvJHEiyShh2BcqrVVxbZos&#10;kb4kL4U0HFZHJq2Ak///ocR2mP3tJNEVcM2Wzloik2sBVq1OYLkkSmqZD05IQfv2R5CSotnfZnz6&#10;RTWBYzXvUYwgsGZNNSX6SjN7LiNR5ixtfsOoOsbRpnewtEyaPJddrTi4WLj6UTPyItBwLJ5/Ko3E&#10;zwZIsLDN2szUmjm0YeoXBA9tTc57fTvtx8137MFTzwRj0NBNNC0lzEpw891BqNVCbCbDo6Ys+ccU&#10;FqM2SmuztAzFTT/6pMYmAu6eJXDzogboHW+ZwDJx2gDQJRm9e+9HuDH92aEaF3bTvwIghYTqzM7X&#10;e02/my8W0waH2nHZpTJnFWMWDS+/Arh7MHsR/F3ZB9przpPaIIHXzaxM0bI3fnoSAD0a4NnhJMY9&#10;XoTzLtqHD95JIXhrIk49KTokfbA+TlopAgWN3Yr1pSx3E775RtoLTcKYavTsuh2PPR3I6jahrLQJ&#10;l47ZgeHnn0BhufqrgpqWA50CfsGLbxzk3yxFYGVIQXSkLxKQEmb807SP//C95sIfSqRJaqvmSAM+&#10;FHi0EZ6u8muGYfpsmrMqiPSuw6EaSYMNmhBDEdZvzMIVF+1AsmHHKrY3g+0k3VOpU9iTOUTM7ELO&#10;ETFL2sQXdVixrghdO+8jb2Xgyx9y0KvXDxzXWbjwfJsJmbn5hv2mHmiRBmgjjpKD5HohvaRmFaDf&#10;UO3Wk4CrRmehpkZ1bkR8RhMGDlad00m3mhDJwRm98+LfmBY8rBVi/trJu/3GSW5+Mru0pIUahXuw&#10;OQWsLa2mBmJtTroH8xZEmGstzewgs/BdnaB4KhG6yEEmozqwlQEoTZKyajHsAm1+IGetVpmQgcy5&#10;E3lW9i7mZznfWwY3aQMuAluFJuSgd88QRCZmakgIgCxN08PKLF6gayOIvPCa1n3mwM//CI7Gax1s&#10;JUGCZpa4UYzO+lgKoMhJ1PnHkjFryEjS/oxfh1cyaMb26P8ZHnj0BDVVXbNjzqx6MtYxzJsdZe45&#10;HFKLgA4/4ZUX5CehUZJRi8EDj+LKq0tJLmIYmqSNBAHWT7OiOs1LTHQipglQjOcAAP/0SURBVBFD&#10;htGUcE0iYGbB212aWAbO6JyKI8Hy/YhRRNhkCMVDkPBnb+Q9njKbCUzumunTTLu0yFRqShq3TRh6&#10;0X7EZIg72R3sumatLjFB6Nqswho39YrR4Pk5+Z1TNEET4OZHYSgg9o8mAHG8tB7YLINTvWIwaPB+&#10;RCaIsfi0NECOiRF5KkSaUOtWS+p/K/O7eYcNDY46jqcNUcmVeGaSTu6TiaswpngCXga8A7QsLoug&#10;pzXBuQThAr6XGgaZy81Ha3QV6rEDNz2QjAVLcuGwy/zTLkGWp/FX3V9hHk1VBIQmvD4lymzuGX5I&#10;mmkxPp8fxb6Ox4qlWg5nw7YDNri034JnXpY/UD69Osz4oRwdvQNxaK8sCwlStutPTSyTAs1p6MuB&#10;1KhmmvPy6wbiruePoUrb/xuTmuNNure35LN1uYhOcKBPr2+wdIXWDatvaV1I85OyRo3RSS3RGggl&#10;B8qrHJizsAB9egTCgzSxbrPlA1i/JQeD+muN9g5+HsJmc11Ewg8NJi0g0Zn6R2eZjLuTdOaSi179&#10;0lFAC02CrKTKjhEXahVLPIWYNMFE9ByYhhsnrp3YCjF/7eTpvetJd39KeEpg7ezg7ReLDZuseCfl&#10;2avl/yui+XEMm7a1dRA7WKq+QRmZY2Qk/qkZPsUOacLC8kkAUXHl6Np9Ojp12o4Av0B0aR8Of6+k&#10;X8/slb/JWtMoZ6q29UmmhJdPIRQXULrnlFSK9Sn9LPbRYT/8wtSCwppKXHmtArQz0LN3KI6niXBJ&#10;4HLi6p5fAVCeGukG5sE/lHSnWMlM5hi6byFBNlOjWkOg2o6kHMtUDz/RjDP6bscDdx0jDdagylaL&#10;kSN34JILT6GwxAoPufuOePTocwzp5nB2gnMDn2U3yfXWGsuNo8E2nHEGmdKtnlpQATy9y+Hpo5jM&#10;I3jj3Ui+nfUhQdpt8gNaZvPRk3W45dZgjLk8ArffGoc7bkvGuDvSMOGBDDzySAoeeTQCEx49iaMh&#10;YjAmPWSSxoh1EACyYKM1WY3ENzPi4e4SB1ffUrgGZMLd9/cAMBrnnh+EJEp/MZiZBWY7/gsAikRY&#10;rvrdxB4qk5kUI1jtLCFYNUNzDRsPpuCGu2nqBiiEw1px4OIqtwwZzo3vIxBam2awDrzeQUd7joqj&#10;GbwTX0wTrSrJFyboa93v0NAB6ZDjV1zuxBXX7sSIEaGo5BDIarn5/k3o3PsETkRJULfg/Sl8t8c+&#10;/LJDpmcWyurLcfmYPTh7+GFzfrXOnya6mDf9mUnKcpM0S/ZLfZ0Tt94s4R+O/iPWoED79rMPjZZI&#10;vBEIqW0VHL7rrt+AQUN+xPrthSiubUQtC2pgFauo9ZU0VSCLlQ4MLcR774fjitGH4e+rfk3F0CG5&#10;2E895vDJDJxKqcfOoymY8fNOHDgqdVLjIxptpXk112i7ArsWPP20LDhthxeJjHzRVD1q7A5cfb21&#10;CEE7+ejQLI92x9F+wIcPtkLMXzf98HKKd7fuIT9ofacBQLdc+PgnIvCwiEINtOOtqdp8Mgc9zjhO&#10;YlGviKhkxpmRMfe1AaBOszJi3wCjfFdO7N9XiKHDPsGmrQVISrchLa0FUdHNmL84Gs9OWoKHHlqC&#10;sddtxLChe9Gr5zH4+Vl7oyme6Z57y2giam1xIwGQGpx5JUdFUpEpp7yUYCS1PAs33JyOQsPnNawC&#10;tQFqqKqXQNNiQdXxjxOw7jQzwNpKXZzNf1TWz4vT4O66EHMWycRtNssE77o3CAN7RiIxTX4+G15/&#10;NRkd/UOxZaeOEwRmziylFrMF67dqG3O2o5EE3SCNgncbKQscpGbSvr00OJp5roXw9KiBh5s072D0&#10;6bMJxyLSWH8+S4SxO2tRwy5uaCJzV1abDRcq2d5y5ipqrNXUKMoIMAKXo2Tw2LazYdV/AieZ0Gas&#10;xNSWCa7/lH76XiYwhRJB2NVfABhntDELAFMIgNIConDFlSeQZ/z0LEfxanwXe7gVAFmWmURQa9X7&#10;rfTBe+SG0LhoZUYD6Uh+Xc1TatPZjeEFeHXqMYy69gA6dDxOTTQRnm7p8A84id4D92LMLYfw0ntH&#10;cSgwG8GnWtC9z3y8/Erbgf1CNr6LdGlOYCONmI0K+P6w483s240YT2GglJNj57Nzcf0dkebEtVqi&#10;93Vjw3Hm0Cik5akBSQgNLYK//zy8N0UaIuutzR7+FwBQBo3WTzc7Ld/o40+I9kPQsd8aZOdLieDI&#10;6Kxkdmy9TTGAVmTArHkSRCvQpVMihp+bhQsuTcJFl1RTMJVi+IhI9DtnLzr01M4xcjOIhwWs6eh/&#10;ZjVGXpuHgJ7rcOFFOxHbah0YDVplS+AbxUECi5c1hsZEB95+U6tyIuDfIRKR8byP/NFI7fTe8TKB&#10;Y6m98x1uqbQeTlKb/hsA4Liby/r06RHbYrY3MhpgNnz94xEXL8KRaVuPm+/bzcalYMjZQciTcBTB&#10;Gw1LPaP7qB6TgE1nCRTFz4reNGdk2PHTj/no3vULmnEyPdSRmmlqmwkWYlFWs7iENODI8RZs3N2A&#10;qV8VonuP/XjiSes0OgOAZCoxWYvZfUPPNiMhqxzdz9AgZ+KZZ+NbhRYLk0nBP34DQLG3pQ3+0WQB&#10;oAiQAKiyRBQsIzG7BQP7bcQj4/cZx7R+nD0vncwahZWrFTvpwMZN5XB3D8SHH1s+lZ17auDXcT1e&#10;f/OU/NMsmIBho0FMc9TRIsKvw+Gj+Rgxcg069t4MP59D8HDdDx/fXejadQuGD12F1WuCjCagmXVn&#10;kzZHcMJW58CSedl48YlsvPZCNV5+vgzPPl6Mxx9NxWNPnsCDEwpxzY1J+GGBFdOpjSqcmj0XI5ss&#10;EJQPVzqg1TezZ0WxLSEEQJqcPunw9KVG6EXt/N8A8IZbj6Ncw8yx0VplCwAtbfs3ACRjs38Uk6fy&#10;TfczNxGkm5wcG77bBPiamW3pbhw9/p5JQ+PA4WZs3tKEbduAPftazFGbGZQv9dTCpUVHJ1ejJ8fh&#10;qmuCUU4Nz0y6CMxbmybSbDJbdRHUZ9fD1eUofl6kfgBWLm1gG1fi8+8Fbo04FFSBrp3X4PGJOo9a&#10;d+Ri6pQCCrrV1JCyDQUZoWHo/c9MpFDRAvnGBPmT3p6fJCEYCr9uB3EszAJFBfNLSGkZqF2rQghU&#10;JdXa0Ua8qV2U5Du2NDwpAwIjF08KMTeOmbu1sMHDfzOGnL+d4KQZX4Ksu+4Nxqefix/ZTxov+Qwp&#10;DIygNePGv8l9zlZ/+6fmONtweAVEYZ85mEmagR2TXuN7+A43bwGgNGnFs069vRVm/rppSOec3v4e&#10;CTazpZD2FaO54eN7glqaAKaahFmNK8ZaW5SPuGw/agzDszO0jdK/AKCYiF/F3fIxmRlkEZsdb74u&#10;s2YOJk3KRUWjPDTRvJ8ULueqAEaOKZMUFCKQ5ADz39tu2YnXtZ8ek+ZLG8WkvNUAILUH/oNjp6rg&#10;GyCNMRXvm9lOvpG/NZMhzaE/pkyRrwZTTn9V8o8lSyeSmau4KEt7bGyxgnvvvGM9BnbfgUTjhLZR&#10;YNjg2+4EnnsmwjisFTA7cOgeXHPVXrMZS0FxE869eCuuuDQOZaJpmWuKo6QK6CCzOVGCunonTsQ7&#10;sSW4Dus3NGDpihosX1+DrXsaERFpR2Ee69TAOtnF6BROCvVg2c8/JuJfxCw/jHbQkU9QjCHfjiR2&#10;IsY/GUlTW3W3cUylIbMVYnQDgNTg2Tb1ltKyFTHw8Qwi4BEAvVJphifA3ZMm6L8AYATuvC8Y9eYR&#10;CoYm+bGsEfwNAFVuGwDK2JUAEqNxRPi7NBoN/a9ZoKXnTD2U9V3jpU/1usDMoksF685ZkgtPatnu&#10;Hnvx8SfB5uQ03WtpLszUAHUusp588pksBPhEIDSujHfY8OLTuejgvQ97QhUiZMOUT8v4+zKsWq6V&#10;LU0ElyJce8UpjDgvHOnlWsXCOttJCzKD/8RkdGFaK1oj3yz/Luntzfc0jtFw9QzH7Nky76v49gLi&#10;Ur3pVgkPW7MmQ2j6UnN49PFQuLmvsMbb8xQ0Qy+XkIurQEgTjoHo3HMz5q3KRXFNJd6fqq3uVvP6&#10;LuhM5K+/EQByjGzU6NS97GZr70IJLSlB2kREY+DEogXlfBfpzeMklrI864FGvD+F73OJMfGoHj45&#10;NIVzcP6Fp77ij56tUPPXTH1ccnr7uGbY3LQjsw+lPDtPu22kpwmcqlDbUIsLL5dKHoeLR29jU0mQ&#10;YhotmZE9ajpGV5kN3ZK7JS20WgOKy2rGhPECqMXMy/Hgw6vMYUjWpCofMIzYSrDs7KYWDjQBQc+t&#10;XZGLQwesNZGUexoiwyTmsGiHynZg845aeGsCxzUFP/+kgRRRUcMh4TvtYkb5hIzBZV1XHf9gsg7V&#10;Zj8YM1/R/yQ8tZ2/zJkXDz+XHVi4VHVtJHg1Y/QNYRjcbzvydUoaCeOuCVvRq/NBxBzX88AjTx5D&#10;54BUnIrRXyVsdjlBQzqlyqhCXnYDmfoIglIK2UfJOJlUgRPpFdh4OA4nk2sw7fMDOBEmocK+Zgca&#10;kCdyHArMxzvvxOKd9zPw5ofJeOuDZHw2PRUPPRkLHx8LAK+9MwTl1fKNUZfWkkKZNGYM+CmTR2Mh&#10;4GLasTsdHTocJpHL7E2n6Z5gtjpy8UmmkEwmY0qgncT9jx42RZiCqJkYHyD7ykyCCQ1ZtjWubQAo&#10;V4k1uWAYR/0qISoSEkrpGbk22rKhDd5DILX8yRKOMkHKUc9heOKFJDJcJi2WLALccVoRuk/F8FmD&#10;pqpdE7LLbTQPj2LkyHRUEsDSynJw0fn7MfqSOORU1aCO7b/xpgwMH7wLhfkyLxux50Auuvlvxaef&#10;VHF8pDmzPM0mmxnVPy+JphqpCGgG3ezNSDpYtCIHHp4atyS89rwkrGhf6/JFi/yT91qWUw77tBzF&#10;pXVYvjwN4+6NRa+BR9DvjFgM7JaEnt3DMebqVHw6LQ5HI9LVCt5fgco6G+bOSsa7752kRpyA/DKt&#10;B6eGKQ1UFhzHxEQrmKxID/2ud9YjLMQG/3bWRsVffSt3jjWWM3+WbzAWrtQAPX3yaArn4eqrM+tP&#10;nsRfe01wZwOA2TY33xy4+kh1TsfQ4TEoMjuc1CO/xIZhF2h2MRbnX77WkLHCMIyJKWIwPSPTkMTN&#10;r0az0y4TelwaAK8vXHYQjz+9EU+/uAnX3vwtnn95ByotNwafF4haTCC3ocMmM4lsSmluomh0i4CR&#10;g6EBNCDL92pbIBHqJ58nwMMrjiCYhp3bLJNbxzOqTPmBmshkIlkBqGE8M5B/LFkAyBYbkKfJznpp&#10;Gy6RREZhM3q134Rx43bALqJhmvJtNPzc92LXL5KKwI+LQ+DnegCzvtMKBWDu4gRK3lAsXqXGi5mp&#10;jYivjM+lBflZDbjt7k8xfc4x3P/YWjzz1lZ8tyoGI25+Hz+vi8dFl87Fjz9as/Da1r2uWUBgxb6R&#10;hpFd40QRQTG3TlIbCE5IQY9e1CbcI3DW2aFISNbsoJ0KujZYYOeq3up0M8PIjlFmOhaejb79JeWp&#10;SfgqHIemzb8AoDTAk5jw5FH2jxLLkknLP34PAC3CkB4uhmoNUGaWZmh8smb8CZR6RFVS5h2/MiHL&#10;MNf0u5iTWQuBflpRCK92hzj+uzBngUxEU4yZCDB0YrCqBbuCqtGu+zo894Im8IBNB5Lh4zUf775j&#10;BU6HJxahY+fDNH+D+ZcFoh9/nIV2Pt+S4cXgdth0FKuNvxla+POS2qbtzVSq2VqfAH8qugkdOyoa&#10;Ig9PP2ycrGyK1k+3MoRuNtjOfmzK4XUJRSor/Dk2uR6HQqJxOCwMMSn5KK2RALJSk7MCtsY80pxo&#10;j+9jFqVq4rLBVkryJl9p3Mxsi7R13SMlgoLTDHQt4uLq0bW7LI4gvPyaToWUolSPxetKqX1qKVw8&#10;BWYeBVMh+vVMLH354bL2rVDzV03Jvb3cU23uPhk0bTQLm4brb8xArdkEshHxSQ70GShVOhZX3PSL&#10;IVuHlpoJZIxPhPeR6NsA0Bz3J4DUWFEr0A4c6mZrg8Zm1LAjc4ppxnEQLbNZM4WSbOxqPiY/s0IN&#10;HE0COBFsMe+zJh/EDHqfWTrk1G9OPPK4Qj5C0YkS72S4/Iqa2VS9+KvMHw4ki2UJehcl7P8D/YpJ&#10;jelMSrDWevIvVsEcLsTyX3zuBHr3+R5xsSIl4MDxHPh57sLrzylkAohKLkbf7kcx/r5wNRZRMbVw&#10;D9iMSa8fY/V0Elu18TcJJAzY8/uHH+3Eq28kYgqBfeQVyzBvdSUGX/4FvpwTjccei8fzz9LUI5Fq&#10;8qBOfc3/CrOdeOGFXbju+t24+bYg3HTDYezZ3Yjc0gYSofxAeWgfEIzdu7VMka2i8DCTVaq2Xqzx&#10;kmtDKhwvJmZU4LwRUQROTYxlkS5SCIDa9pwmsG+i+VsxnE+8GMy7Nf4sQz4sPv4bAPI6wdUCOGly&#10;+jSGJHvVyuJhQz7MqouhH2U9av6TqFGcqbK+G+oz5aumEem1GHPDOlwyahFCwgQUmlgROLZp+2LO&#10;Fnwyswbunddj3krRB/D+Z9rl+lts3i73BvDNj5pdXk7zTgK0BmUkvZGXRWLoWbNRXkqaEXgra6ZW&#10;lfuTkwCwUYBj6luDrOJG9DxTboxQPPmARUvaeUY7JRnkU+NF1CJzG/vFqTNDypjVHvWq+s/KonzN&#10;6tqb8ti3cn1QiJvYQAIbAVSrdBqlvWtiUf1ulpiynRo/XeL9KteS8eXIyq5Gr76yCI/R9JZ7Snxd&#10;Q6FSAw8/mttucQTAfLh7VqCdR0rp4M4pf3UADOns4ZHQ4KGtzk14QyoefKSo1RHchPDjjejUXTNI&#10;sbj3ycOGBLXEzAKZ0wGw3hCwNC0zUPIB2tnR2k6KWYvhG+W34shZklz9rcGxJloMYQv4qN1payxJ&#10;pUZnGU0Dmp78zWIKDRwf5D3NLYX8zYH7x2vxeBAlfAIyUgVSVOPF0LxNQCptg7U0/2p3akM8fzCJ&#10;0bTjh5hPvivDvqyIgFV64Lotmi39BovmWIyUU9GASy+OxAVnbSETEfT5rttvisXggeuRk0njj11y&#10;9tX7cBEZNi9PhGUjs7JHWabZEaS5GiuWp+LWa0uxfFk2zh/+M1atB8bc8T0mvbkD0z+pwF03boOt&#10;Qdow+4b9JOlcXduIG27SmRub4O4SCVcS53tv5JhQiUsuJFi5Ka5vFxbOK2C91RfF5jlWgFl9RQAT&#10;ABsAbEJumQ2jxmjGkCamvwKh0wiAmhD5VwB85tVQlifN7XQA1PjziwFAjq8BQL5D3/k+KRIaDysr&#10;yFaApvsEMvqU31D9LfDkp7RIAal5nvdw/KWlOAhGdc46xKXZkZhKQHQ0sJwKvl8ePrk9pLmRtqiW&#10;3n5POQL67MOJjCrUNdow5poodO+3FPnl9aac225KRv9B2xGfrHGsxP7d1WTgffhQOzOr0hxIHaWp&#10;jRL055+Z1H/V1MhrmipYvgS8E6W2CvS95DO4uH6FZx6zQEYH+js18SjBpWGSD4k0owDqFmqnZmLM&#10;UcX6lbG61ahnu03UDj8FkE7ykviqXuuK+Q5zaBnpWFaStvXXERPKzbxuBJpFCrxPgkerT5QKUFJa&#10;hr4DNOkYggkPH+E19XMFDpx0wLtDKuscCw8CoIdHFfxdikoHu/zFNcBb74y+ytc/ya71nu40g+XI&#10;fOrFNMMoHA3s2VcP7wBrne0bk6MFUwaotHOLIXwyr8DBOEtJHJI/+m5C0iVpROkSEuYHlspOF7Po&#10;XsM8LM/SCyiFOLh19lo+TxjlIJnzlsx9Yg596n3yA3Jwm0tJ8E1Ys74Jd95ThYnPlaNKBzUQOFs0&#10;8mbEpMDLeNbrWV8B8/8DAcuZr2V/2lXGqi+Jh5qSg+VL4qYX2DD8zL0Yd9NR9omls7z7XhG8POZh&#10;31456qltfBBJ8FiCLZtYJ6Yn3zkC//bzceyYOoUt1cSEpLIJgSjFseBKnDckFbv2ZWL0ZUswd54T&#10;EyfNwX0P7MTsn4px2YhZSIlV2QR7O9tHs0naztMvyi8TCx/3eni5FOLeu6NRSgH06GMcUzdtj7Ub&#10;0z7VpgTsi5YyCjEBrkBKDMXOkkor4cI7Ss3h8hpzgp2f1gILAGkCayMEA4DSmCLw2rvWLt2GDvis&#10;VQz7xgAgyxOT6buY1gCaetDCWitrVDTvK1cJ7zGEIiYnEBmAZoEqRw+1ZY0rG6FzLeodefxTBMZE&#10;4Wo2y+VA1XN8FB6kG/PzK9F3UBYuHZuIclotYREZ6NBhP+575CR/bURcfCW15GiMuzcMNgrtJr77&#10;43ejaBJvR3AEa8nxp+TmGJEuRfNGXf3zkuyaBgkzTYiRtloItg3NlTgYk4GDYTlIz6Bpyt/ED6Z/&#10;VB92iRWXV85PhXuRh3i5yS6+U2xlMbP6nP+zv5opmTTZprlJmxkD8ZMeYOagafccjUMd+6xtL0dD&#10;G3ylxlZni4g8ZJ5X11Zg0FDNUofgrnvCCboSGjU4Hm+Df2etPY+Hp08u6aUUfn8HAHzi6ZO7O3bR&#10;iowMePlrSdkRvP1BqFrL1ITFK7VJo5zeKZg1x1oGp11a6tWxRlJwCNlJ2v33z5aO//9OFvAys11G&#10;WxXxkGZk4jebBeJN+ODJHAzotBoRcfLFObDvUBk8AjbgrQ8tc0shFK6++/Hsi9Zi07XrCFI0E36Y&#10;p3hBAjJprZFE1yhG5x/JaTUYeU0olu9NJQidxKuvNWDqd4dx1bWhmLu6FBeO+RFbt8pZziRN3KJM&#10;zPw+lkRHzSxAzugcXHTJKRQ3VGD619TqXa3wiMcerkCFYiMFLtLMjbSXJsAPA1JCF/1kw+00pU1I&#10;hac2QU0g6GnlTpbxA7p6JcCTYDvzC8sfqXYbbU2opiLErKZsMqYKFyf+mUnFGYFTz1HRYn2xtK63&#10;MrWDY6a+4W9b9iuyIQJvvSc/bCXmLFCQ/R4sNqfB1WPuYq1R34fZPyscxmn2dLz43EBcd+18/q1k&#10;CN20xVgC1pv+cckiMwdq6usx/AJrQ4TLr05CWaWEVgMSU6rQtRtpxpWWpK8iSnLh6Z5c2tnlL24C&#10;X3P9hm2+/pTo3llw89LMUzAmT7XCSUQQC5ZqbbDMoRQsXS6/mzSgJgnFfwgAylwwreZ3ywRyEDya&#10;WwSA9Ti6tR7tXL7Cd98rnMKB3FI7hp8fgUtGBqG8ugIFNQ0Yel4YRo/ej+o6G6ITS9C1Ywgenmht&#10;Xqok9tUOJlKXK2pa8MATYfh0Vjiefi4Dd9wVjoVrynHxyAOYu6oad48/hC+na9aYAyCnaWuc25bd&#10;JfDvSJPcP51EmIUBgwIRmZqFNVsKaZpoEisRV46OQ1YJ28R6GjeBxu93ALDJYcf992t1DiW6VxYJ&#10;WlofhaDW6GoixDMefu5xmP2jdRC8QMKYrP8CgBZw/O8AoIhPrgkBoHQd6VG6RHNNwG7aIbBykJaT&#10;4BmwDWs2CRCdeOTRw+jVb6tZSib/5bgHj6Jdxx04Lm2PadfBCnTw2oDpX2hDUgGfQFX11/6C6rt/&#10;ZrIAUJsW1+P8SzaRNk7gwsviUVwqGm5ASnodevTUahDSiiZTffIIgCl/fQA85/z5W338UuHhT0kp&#10;Pw8B8JNpVrS8CGb+UiuI0sUtCZuM5iEAlKdP39h4ai7yG/xHA6ABCBG/AKOZ1p5YThpeNSqLqzFi&#10;yAbcdH0aOZD9QoZ56Y1aeHluxYFAa4eYF18pQteuKxB0vBRVLGLMlcdxwflrkGcOT6LpyPdodlkg&#10;Iqb8YHoYHnsxEF99X44Rl87DsrWVuIwAOvmrGLz6dgoeeiCEcodMrqk5bXbKZ2JSbOg3JIogRdPV&#10;OwftOxwi+CXhVFopeg4SACZhUP9jONF6tKiZwGoN7LUAnhUzZpba6sSLkxQkG8HyqAFq5lcxgAYA&#10;qQlSg+3kn4DVq6xttuSy0GatsoQtABT4Kf8vASDfKGCS8SgzVkaaBYBqg2Ll5FduMKElt96SiAFD&#10;ViAhqx55RXYMGbILo6/6hSayDmsC+g3agBtvOYYy4SbLeP+9CHTxXY3YJNVbwo83yvenSQbRwD8U&#10;ATVHJgBsoIC5ZLTiS0/inAsTUFCgnm9EBmm5f39ZGrGkEdGJNMDUvz4ADh7681a/AGp/vjTVdNCN&#10;SxCmfvEbAC5YprWolP7u8di1T+quNTFgsZ2Y6J8CgGICC7DkRXG2aJt9zTzaMfm9Qvh4HkJ8lMIq&#10;6rF+iw3uruswdYo2Q2jG8lUl8PJehGnfWGEXb3+QjI4BC7DPHJ5E+KDqJB3GAgtg5dZ4XHX1Yazd&#10;0oCzL/oUP88qxoOPBGHC80vx49x6XH/Vfpoe8pXxZs3eEQaKax24+kZq6q5h1NBS4e52FFOnJaDY&#10;YcP5I7W4Pgbt/AOxbos1q6idQ0woE0HPAkABlmkof3Wa40nN5hU0fd11Dogi/I02KD9xHHp0IT3s&#10;stpjAFC+ot8FQF34s1FDFZaw0GSZtpcgDfIVZtceampWmIcDqZnAwN6ZuHfCejM5s313LTzcdmLy&#10;FGvz0xXri+Dfbie++iZJJSIzH7j03K2466YQ1Ns1ypbbQ1ZOCyr4DvbVn92Uv0myZoGpbTc14Ipr&#10;tTDiFPoPjkW6WSVoQ1F5Cy6+VK4yWg2tAOjh8TcAwH4Df6AGmEmmSYO7jwDwCL745jQNcLE0QDbM&#10;Ixb7DpFpxPwkLm1MoO3o/zEAaEBCM9g0V+WsJmM3mXM8arB1h50a3wF8Py2Z95QgPa8Mw4duw9jR&#10;Uai1NSIpowKDhmzHtTday7BWb0lHO1+C2TfSKvkWamJmIqGVu6JS8zD8zGBsIABed8sPmDK5GG9/&#10;dBjXjpuBpWs1s/sLYmKt2EJjxfIfjclTzyvq/4gZSy1Vm/BQAjRFcsvdituTFngQM761thYzR4qa&#10;iQYBr9BDgMXvBkScmLOAtOBGk8ZDAEgt0FtbbmXSvNHO4InofUYMjhy1YtQ0UaSZcQOAZvaXZqMB&#10;QBbLeunfPzeJ0DQ7KbrTVArrrUtEQc126gB5vXPT9nJ4uqTg+58P8+96vPleBtr7huFwkIC7mf0V&#10;hM6dQnDY7LQDrFtng4fLCsz+QQH1mpyxJj1EAyYMR0Lwz27K3yRZACitup6CVqFnkeh/ZiJSzT4U&#10;jSirAjVrhdGRTryJJ38XAOzT78et3jrxXwcbe4u4D+GbH9sAsIWMIB8gGcg9AgePasZHMVjamFSs&#10;S0D8FQCtWeD/pGQBIPOvAHgaICrrH5rB+aWNOHPoGtx4WRRq6mrJNrV4aMJJ9OkYjZDwIj7VgLvu&#10;DYc2nU0rqUFcbgkG9FuLCQ/modYwGDVBlUsik3gpqS/FlZemYumyBjzy2CZMfCgDX/8YjfNGz8SC&#10;lQ249tqN2LDOLCcxWNC2ldJn07WDyiGOFTU11wwCZRTK+Ps7kzWGOus3CC+8Es03CCvqjKmo541/&#10;k9n8IABjWrKKUtyDhK51nQJUbwKolsBpVxb3bPTvF4kTERIAshAJQZpNNBogCzQAyMJay9a/f24i&#10;EJECm1hhzfGrz8yyOmrDTc0lZrMAvfX9KTHwoiA4eDAR9c4KjLnyKM45K5raihNlNTYMHrIM11+T&#10;zu/SI5sw6aUk9PY/iqQUuXrKOObsl2Zpmgocl3IrU5tf/mFJo2cBoA7kqqVQ1squCAwYnIwUszF0&#10;E8rZZWOuIc2wv2U1WCawfIB/8VngPn1mtQJgujn5XwfMfPNT2yRIGwCyQe4nCYAiDJGbZt5EhP8A&#10;ABRziZGV+Y/RCPRdAGjaK65vxtvvh6BbQASCQ2UmN2LNujxqH4dphipa3omZ32uGPQzL12dIjmLs&#10;2D04a8hBJObIDBZYULCwPIXtNLXU4PknczBlSjKmfJKMay4PwqKVtTjv8iX48qd8THwyEJ9+qDGS&#10;Fi6WFHI1Yd36HPj6hxC0KMhcc9GrRwRSSxxYvFIbtCp6PxI33pqIMil/curroCgStglilwYoa7U1&#10;GHotTWUXP5o63jlw9cyg6RtJoqZk97BmmQcMDEFErILV2UNEPrP7ilDnvwCg1T9/bhLtCbI0QoJB&#10;TeSwIVI6WxQQXINikuZVY7fh3IFBKCy0ISyqFh07/YJHH4rgU8Cu/XXw9f0Zn3xkaeWppXUYMnQT&#10;7rgmWYokk3yJEkraZJVCjM3RqiKrr/9ZSd1hAWAdhYsAUHGAkeg7IAlJWg3HXqmobcFV12s9MDVA&#10;X+KIANBNs8B/eQCc+zsAeFytYiIAzpcPUIR/HAeD2gCQksAQ4T8BAGUGCfj4t7LaLa1Q18TgusgU&#10;HFwFV5dNmDxVoUL1SM+swxm9t+K2e/YabWRvYD3N3p148skEsi7w8efJ8PSZi1+2Wz45aV6yPtW7&#10;4uSvZybiwQfXYcWyWlx0/lbMXVaK6287iuffjsS0rzMw8Z54NNo0L8m+N/3ehFORtejbL5zglw03&#10;z1L4eIdiz7E8HA4rR+fuit1Kx7DhMUgxx0cqcLi2tU1ERJmsqqjxKTqxZW8u3H23U/Blmh2a3f2p&#10;XRoAtDasHTTkKGKTtU6bkCBgEPjoeQN8BL3/ZQA0EZ6suwBQ5mnb+2yOAjajClE0zQacuROP3Lfb&#10;PPHDrDzWey1WLrNCud6ZrNUxy3B4rwWAyzbUwMtrMb6Z2RqeJI1WPkz1EyrNJIB1qp/655+VRC2/&#10;B4B9+iUh0XhUmqFTMq+5Qa6WOLj60UqQCeya+DcwgQ0AZp8GgPv+DQBreI3XPcIJgFqrKJODHcF/&#10;zdra/2gAVBs1QSEQ5N/K5m/tDiLtyQJB/oHCXDs6DVyNUdfsQXmZVmjYceeErejUdw0iUxpRXt2M&#10;MZdvwzlDYlBuc2IHAdHF8yt8/Jn2FGQB7EdLAzSUhv2HMzFq1LdYu8KJUSOXYMqM/XjxtTLc8dAW&#10;rNlagdHDU1BkTvCiDir1hABQUMR3XKmNZZMJXDpr4zC+mX0K2aXVuPgK7TCSj65dIxEYLC1Vmk2b&#10;BljN51sB0KCpHXuDiuHfSaCpCZBcuPmeoDYoE1g+4TwMO/cYEjOsjSqkgSk+0vgAjfYnAGQ5/P9/&#10;BwAlhjQZp/6S+U7Akv3N1zhbtCO4DYvWNFHD24MFs8P4N3D/+JPo2zsYmWn1yCsrx4hRR3DpRSEo&#10;L9IxBcD4hyrQ84zdSEyTf7ACTkXhs0yVrXeIwo2v0ZT2z0pq8e9qgP1TkGQioVo1wLFaIfS30wDn&#10;EwBp5ggAvQWAe34HAInoHqEEQPl85HDXgddiVWkOijIXeWjDRvPIf0yyND8xmLWKwQILrVooYyaj&#10;iUHEPaQOWZBPfHAQXh2W4fgx6/nPfz4B1w5r8d1c62yQd94JQTvPaIRHZyK91Ib+Q1bglttPwalY&#10;PgKPdoaxDnsC0vJrMOaK+Vg6rwHjxi3AEy8vx4xvHRhx1Uxs2luBiwbkIiZKUxzSeghmRKB64trE&#10;iQQo7aRsttM/hBdeCUYt63n3eB1HkA8v7xNYslo7iyiuTRNXYmkBIOsgNccAYAPCYqpwxmBpk7IO&#10;8mkC87tXCs1huUTycP6FwUjN1fGn2t6MNGEnKP0LALJcFqX1u/q3LVkTLqr16en3rv13yejh7Hbp&#10;6PJGawWE9U4nwUtw9fI7BG3XvTgeloCCYjsGURu88Tppd0BgWBo8/TbgzVe1osaBdG1d1i8D992f&#10;x9IUVMPx1cFHTu1urgPQdZeOLZVA/OcltdkCQFp+zTW49pbWSZCBqUhO1A9OlNc6MfpaLQ2VD9Ca&#10;BPl7+AAHLdjqS8TWGbBurjpbIxRffKMgUCvNna+VINIojmD3UQGgDY6mcssnYrQIch3/aHHIKJHE&#10;/E8kkdPbpO9iaGXruoBQxBEVV4TO7YLw6XRrljExqggDu0fj7seOsW+cOLA1BR5yMcwJRC0Fx103&#10;hmN4x2JkplpBRWYjB7PPIU0KFn/jHYsx89sYPD9pB26/awcWLK7GsHNmYtmqGoy7bw+W/mJNVunt&#10;ggKlL7+yxtDNnAeSjuuvykFZWS1eeyOGGmEePNxi8Pb78WRmHYwtIJT5yqe1XlS7fPNvlZaeV0sN&#10;SbGAZdT8quHSjpqlP80bDwXFR+Kqq8Kt7dr53qYWmolayC8tUkJQyhObY6MWqIOsJBzarpudsM0q&#10;DbW5Leud/wqU/zWpf5RVkNXvZikYzV3jtOOjCovROSPFDU246vpdGD7sFCqL67FucwU6dJyLj9+y&#10;4hY//opardcs7NtiadAr1mXAz2U5vp0sgGymEMpnHQXgomYJPFk3FqD/+up/UJLQ0tJXNb6+2YbL&#10;bllLGohD7z5RSI7XdRtKa+wYeb0AkILSMx2uPsXwcM8qdfmrm8BDhi/b6u+fDx/vEniaA4mOY+pX&#10;pwHgQvkA2TC3o9h2QAxCie+kiUA6tABQ/hIBoP7+TwXA/z5ZR0ra0NDYgnPOCsZV1+xFZTU1EzL+&#10;nTfEo++wFdQyHCjMdqBnjzCzmqOYGsZ7n5xCF99dWLNZS8qk1QgYpIPYkV3XhPue3I4nXjqMGbML&#10;MfqGtVi2wYaRV2/ElOkleO3ddNz/5AEcPl6J0IgSJKRWo6zCjvkLyuHudQhuOnTKNRsD+0YjLb0W&#10;85aWwdVd63vD8MgjURxFBbNLw2lsnbMQk/P9Ml0JMuU1Dbj1RsX8FREAmQPiCIBRBEAReQRuvikW&#10;pfUce5Yjl4g2IjDrk7WmtamWJrEdjSy3nl1jDqrXmlXNOhugOw0RDc3YyFiVyCmuQmRiLdtTicOh&#10;5dgbWIJd+4uYS7FzXwl27y/DwSMVCA6vQlRihdFAS2uo8anev4IokJhoQ+/On+PRe639IV94Wfsb&#10;rsKxwCqOkR1XU4PpNXAJsjJ4P8n1sUci0N9vGVIM2WvnkwJaM6RpdoXR/g0A8rvRUv959K12tx0G&#10;VedsxMU3rCINxGHg4Bikp2oMHSipcuCiq7Vr1AkLAH1LCIDZf30f4IiLN2z189PuDXlwlanrchQf&#10;ftY2CwyjdZjgRtdgrNsm7YQEqx2XSRD/B4CtiQRiFpeTEN5/Nwed2s1D0BH1FfDVTPadxzysX19j&#10;XAS3jDuKrj02ITrbiZ2hJejQfg2emxSFXfuA734oxuuvR+FxAttd44LRb8B29B24HePuTUa3M+bh&#10;2rFHSXSrMXTYZlx+eRjLnYquvaZj8Jk/4eIRS3HrDbtw5ehT1G4OUGBFMycjwP8wTp6qwREqi36d&#10;dMZGHK67JhpFrF4DNShHSzHBj1qYJLzsHEPnTprTjXhwnFwiBFKtACH4ufhpl2JaA9QAH3ggi8xA&#10;E1pmtOjAnB0r8BMIsnBqYopvtFPbE0BKQ5Y/TTBPbEVypvycdvwwKxuvvBGBBx4+grE3bcell6zC&#10;4MGz0b37DHTq9AU6dpiOdu30+RW6dP4G3bv8gF5n/IQhZ83FpZetwG237cYjjwbh+RfDMG1GFjZu&#10;BGZMq0d7v+mYNTvNbDM1ekwMhp19CEXlTYiMSUGnrssx4ckQY8WkplXgrP4pePiOA2y73B3aYoyg&#10;qkBohdYYmiYIGgBsA+1/VvoVAPlZy/EccbU0wFgMOy8OuTkSmE3IKbJhyIUKtdLqoXS4+BbD3S3j&#10;rw+Ao0Zv3O7jm2uOH3Q3J28dwZsftfkAgSVLpQHqUJVQLFrVJsFrzOaXvwFg0z8aADUBaTaSJOMc&#10;DcmDn/siTP/Y2qh0f2g2/H234PUXtX4XmD7rMDr67MfW3U5kVTRj6JDNFDzr0bXDdrT33oH2nnsx&#10;uN8RXHVxFMbdmIuH7ynApCcL8NHbBXjvjUxM+yQXn07OxScf5GP6Z1l4960CvPh0KSbeX4I7x6bj&#10;skui0H/oMfh1k6N6P/MyzJ4dh5AY4IyhGsfjOIufcQQgbXPUCB05ql1FiEpmFoaZ0s1OTWmiOcuZ&#10;Jq82QdBeb94J1C4103cKzzwn81lAZ5nN5vBxPq8Zcu2eY9dRlPqdgKGe0eFJewMz8dmMPXjw4RU4&#10;+7w56NBpLvz81qNzl2CCejFuuC4Pj4/PwivPFuODN4ox5b0SfPZRCaZNKcH0KcWY+lERPmA/vPkS&#10;+2RiGSbcVYarLy3AoN4RFCR74d9uLy0Z+ac2wL/bjwiKq0ZkRgY6dQjEQ49lGdqcvyAI/l6/YK7Z&#10;+r4Fy9aoT0KwfrWCujUzXkpgrDfyQCq8BYCaEdbduvjPA0C13Go7hZe9EeddvoF9FoURI6NRXCiJ&#10;6UBSeh26D9A+gTHWxhl+RXB3/RusBb71zv3bOnWogKd3Ltw95TgPxGvvtO3yASxbLrNYR1eexOyF&#10;AkCaTJT02oLMYWKkeI0moMy9fyoASjHQgdnNKEGdzY6xV4TjygtPobS2EYW2Mlw7Og6jzgtHSZkD&#10;x8ITcYZHMN55NRZVjQ346vvtmDBhHd75cBsWrA5C4MkMJBaWo9yZyJ7NYJ9qJ2D1u+Y9rXS614yi&#10;iDBjnVxSSLxJzAMOxFRh0TaC4/RIPPnCMbz40k48+8ZRdBqgTTYPwD9gF6Z/nY4CmelmvGRCakKl&#10;io2xQmIEZM8/mUyNMRnu7oUkak2EZcLDbJobgpfe0mYQTKJ/gQO1PXMGrynLStUNLTRfI/Hhh2G4&#10;8fqj6Nt7Hbp0XIULzz+M++4Pw2vvhWLumkTsisjHqfJiZDXUorLRiFRCkVVSW9Zrfo+yausakZFf&#10;hONJyVi5PRQffLIPjzz2C15+fS9SC2rx05IkeLpvw88LbabP7r/jCAb2OIjoZG2j4MB9E3agU+fd&#10;SErWW6n9aUstTUjxZrP9Fd8uDUhjbGIl/6EAaFEcaa3RgbMv0d6TJzHqmhOorNBvTrPbeKczgml1&#10;6BB9HZBeQA3wbxAGc+mlMZd4e+Q0evjkWzt+uATh2ZfbzlkFNv5SykYJAGPw8WfSYkTolJAkeksD&#10;rGH/0EQgXfxzTWC2XQDYIqACPnuvEAEua7DrcAb7p4GaTBk6e6/DoSNVqK5xYGTfUxh7yU5U1Ymo&#10;DH4YBtfThfZyJBTkIjgyEzsPpWDNljjMWRSPqTMS8N7HKXj1jVQ8+VQiHn88GQ8/nIiH783FUw8U&#10;4sVHi/Da08X48O0iTP0iGz8sSMfqrVnYvqcIK1dk4qtZuXj8zQxcdm0Izui7lyb1Boy9eTd+nJ2M&#10;pDStVhFjqxYcU2c1m1SNDz5IgbtLNDzcSczeJTR/KdW1L6DLTrzxYZKFwESnZh3yLv8foUtrKtIL&#10;irFyfSIemBCG3n3W0uRfg3MuXI/Hng/Dj4uqsGZ7Ebazb7bsS8eCFVmY/k0u3v0oBy9PKsIzT5Ti&#10;kfF5ePC+dDw8IQ2PPpKCJ55IwSuvZOPd97Mx9fNs/PhjBtaticf+gwkIj0ol6OejqLGSb1b9/zXd&#10;c38GuvXYgPBYO+Jz7BjQNRQ3X33ETNAkFTWhZ88NuGv8Jpq7GgW2m6qeEWjKomuZ7W0AqMmWfyJ9&#10;M2m1kdw8pdUOnHmONMAwXH1bEBrMzvEtiImtR7uux4kV2jQjkwCYB28fAWDYXxsAXVxqunq4pNu0&#10;j7+LmeELxYOPZhn/iNLRoAZ06KIdoePx5LPyEhPkqPmp2RYAygz6pwMgtTNqC9p0UvpZRKgDAd7f&#10;460pOhO4BVs3VqCzzzK8/6G1ecArT6Wim/cqrFvViKNHnZi3oBrvv1eLhx+NxdVjd2DoWVvRtet8&#10;ePlOgYv7O/Dxn4zOPT5Aj74fYMDQ6Rhy9kwMGjqNn9/g7GGzcP7wmRhx/uf8/AFnDfoW/fp/hm69&#10;JsOvw/to3/5TnD14A6658RDue/YwXngrFc+90oQxVxWgU6dj8GY9zjl3BT77IgVhJ2ywOQUiOsKg&#10;Fl/9WAgvjzB46KBr7yLmYnjooCSX3WxbIpumyQ5Nfih0pAHJabWY+WM6Rl65C64ei+AXEIgLLy7F&#10;hIlOPPeyExOfLcTY205g2AUr0b7rFPi1fx09er2HAQMnY+iQT9nuzzDsnGk0j2cwz8RZw2eYPGTo&#10;V+jbbxr69p1OwPqcpi77xesDuPi8Cb/OM3DmsO0YNSYMd98TiddeycD82TYEHXQg5IiT/VGMa6/9&#10;xZyVvHRdPrwo4K29/5qxZF0lfL2DsWBduPm7LazJAjuNnABQjN8GgLztH4l/LQRAiecmFJU7MOAs&#10;aYChuPXBI6R7dUgzwsNtpDe5E7SzfAbcAhRyFUMA3PXXBkBfl5zeHi4ZBEBKdi8F0Z7EbXcXmJgy&#10;pfjEFvQdqIX08bjhpl28QrNAm1/ymwWAMpv4NzvinwuA8hE5Wk9MrERDTQ0uuGgeRl1/CJW8Vlpc&#10;h4vO/QUjL482Lra1awvIiHPQwWsxuneagTO6z0bPLpvQv99GXHLpftxxWw7efCsT02emYP7SMmze&#10;UYcDIZUIiqjAqaRaJOfWI62oDpklDcjkZ0peNWIza3CSUvjQsQZs22PHsrUOfE8gmPxJNR4aX4rL&#10;aJb3PWs1eg7YiM69DqJrzzQMPsuB7j1zCbRH4O65Dn0HbMHrb6cgmsqdYHDRujq4uh+Gm2eCZf76&#10;FBAMLQD8cLrWQFVy/GuRTsNgxjdZGDp8M9zcD8LFNQFdulVg8HA7uvXJRpfeoeg1MAw9+4fh3Atj&#10;MP5hAv5HDnzznR3LKQS27mrAoaB6HI+qRkxyFZKza5BVWIPcEuU6pOfV8XotwiJrERhchW17q7Fw&#10;VT2+oCb4xvsZuP+BPFx6SQIG9d+PPr3W4Ywey9Gt8yy085vJuu7BjC9DTXteeycanTseRdhJHbPg&#10;JDAfQ5fOkcit0AonUq5CXdrAj/+YAHiBIC8aEPwHA2DbeSNZuQ70PlNHrobg3scPWT+zdwMPNcLT&#10;V1EGOkQrA67+ufDwOvV3AMDk3p6u1ABlAvvSBHaLIbNkoszy4bPBoIRVEG0SRl2xkVfE5dR2SAgW&#10;AGrWT1vGa2H6PxQACX4tTdZyMMuP1Ii3JsfAs/1KBJrlgzU0446ha7cIJKaVITm1FhPG7ccj94Zj&#10;6sdRWLYqDsfCspGcU4S8ygpUsyz5wOTrkxwqZ5dnVdYiIrUAu49kY9XGeMxdcZga2j68+UEQnnrl&#10;IMY/sw3jHtqH2+7fjVvv247b7juMOx+IwLhHTuCeiQm4Z0Ilxj8EXHdLFfoOTkeXXiXw61oAF78k&#10;uPnlwrMV3Dw8gjD07E2YPicK38xzwqe9NkFIhJsOzfLMMZssuLoexcyfi82ZI7OWROGyMZvh6U2t&#10;zy0X7m4tBMEWmsyVNIky0al3LPoMO4Yrb03B/U9W4p5HC3AvzdpxD0XgzgdDcMf9QbjtniPMQXjg&#10;wUBMnLgfzz8fiHfeO4rPvzyG72aFYsUvMdgTlIXjiWXILGtCDYFIVCj6Uw/ZnY0oZf9k5OTj+Kks&#10;rF2XhqlTE/H005G4+eajCGfflpcCF4/cgUuvPIZaWzOKihwYMnglbrk9mTSsgSPgCfgEggI8A3zy&#10;heq7gFCWj27grf+4JGEgALQjNqEJXXtbBzZNfKU14p+/b9lUxvGPpfDLgZuiBnwzKASTy24e+RcP&#10;hO6sU+FoArv55MFVZz64x6Jbj1BkZVn+qVJaOOddqoX06bjyqq0kAjmFm+AwGp9WBPMGmkLaOPKf&#10;OwnSZFZz6MBq62jDRuwOboRbu62YMkUhRUX4eU4RXF2isWK+ddxAo+UuPC01oqyYGl5IJravj8K0&#10;bzLx2HPxuPK6GJx/XhrNwChqN6fQrUMG2hGQ/H0Po1O7MPTqHYmBZ53EoOGn0KtfMrr2CkG7Lofh&#10;65fM95Vy3GSWnKQGFwo/71AC3AlqdJnwCqiES0AeXDqmEARLCHJ2Em4+tTyaMC5p8Oy4FL0HpcDT&#10;r5CCkSaNbwozhaRrFnx8wnHTXacw9mZqst6abQ40y+TcdJC6NETer+3T3HziaL7H03SOo4bJ7BVP&#10;01hagsIllE/A3eMkOnSOQ48zUtGnXwIGDorH4CFJNOMT0bnLSbbjGPz8g9Gx40n06pVAczkdZ52V&#10;g2vG5OPxien4fGoC1q6IQ+iReORnZ8Fs8npaKhLfkjKP7atHh/Yb8Oxb1nZgm9ZWwMN9Gn5emGZ+&#10;Nwe1G3wTDcsH2rrUkeRsXVO4j1Hx/4FJqq8EeQPCTzjQrpv2AzyB16cqzlK/NWHJAkUHxMDNjTSl&#10;FWW+mRhxUVXtvHl/8XOB+/jm9Pbxibe5BtD81b6ALnlo5xuBzGxxKA0FqiFXX7uF14Nx8aj9qG+S&#10;o7iazE652KKQXS0RIiga88FQyz8vqe06fau5Fk6zyoEGA/vt0kuX4Jor16G8vhEhETb06bsGEx7Z&#10;g6jUeoTFVmPRqhK891Eh7r8/EyMvjsSwwScIcArTOIAOPVdg0IhVGHn9dtx8fzAefJam47NJeOjp&#10;IjzyVCnuvLcYI68oQd++BejQIQXt2ifA1zcW/u1OoSOBo1374/APYO5wBP6d96N9l90I6LQNvu13&#10;Uas7QqA7QpMllKAXzrG1dopReIsJZHXREaki6ES4k5DNbjCu1TRpbHBTuJR/MtxEL6QVLa9zcZFZ&#10;TOnvojAIrTk+RAA8RsAMg7tPCMF2FwI670D7rvvQrvM++HXYD5+Ag/D2C4RfQCjad4yEr38oTfFk&#10;3lsFv3Y56HlGBkZeVop7xpVj4mMFePSJXDz8RCbGP55ErTEMY68/gMtG7ET/M7bBz2sH2gUEYkD/&#10;cFx0/knceUcCXn6rFHNW27DvFDXuohq8+VYRfPx2Ys3hWCO2n3s6B726rkVMmib2nBRcrU7vVoa2&#10;ZnvbiFnX9Lc+/4FJzTYHAzuxeWsTtXsJsRhaIQJA9VELpn0t2omDawAFqm8BvL0KMXTQ8SmBgfBo&#10;hZq/Zrp6ZH2f7j3iW1wCIuHaXjN8hQjwiUVyhmK42HK27+47BYBHMez8YyitkiSgfcz+0M7QNkoF&#10;szGRoRHr/n9cUps1bch++W17qmZMfGANuvkvwOHQetRSoR7Hv718d+Ps84+ga9958OnyBXoNXIX+&#10;Q3Zj9LVJePy5WkyZAcyYBXw3pwlffufER5+V4okXEmkinsSVYw9g2Ihl6DHgK/Qc9CX6DfsaN99+&#10;AI9OjMHzL6bgvQ/z8dmXJZi3uAGr1tuxfosdW/fYsfuQHXuP2LHnsB079juwcUcj1m52YOW6Jsxb&#10;ZMeMr8vx0ZR8THopGRMeO4kRY9bBr+MijvkC5q3wpDbn4VYAT/cs+IrAqUUqnMbFdSlBbDHOuWAX&#10;Hng0Hs+9lop3PsnE1G8K8cOCeixa3YzlG5uxaU8Ddh6qYz1spi7b9zdiyx7WY3sTVv/COrC+X8zM&#10;x7uTC/Diu4V44qV43D/hEEaNWoiB/aYxf4lzhi/C6NH7cOe4BNYxFa9+UIyvZgI//gB88xPwyRdO&#10;THqjAdfdFoshF+1F+z6rCaaz0b7HHJw3ah06d92Fs4adQGJNKeJLSzCw71Y8cGc8Kdea//4nku0f&#10;TuJtHQLE9M13WmpJoKPGv2P/b9Eib02RII2HS4cEKlKF8PXIg6/Ld3e2wsxfN015s7b7kMEpqS5+&#10;UXDtIImei/Z+cTh+Sk5AizReeF4aQhTNkigkmHWrNPP4k7x+1pIq+U/YQTSP/5GkZABQElI7iyjw&#10;V+ZSHbZtqEYH1+X49luzaRpBIRznnp2He8fV4p33qvDtrEr8sqMBOw7WYscBOxavLcW0WQfw9Fvf&#10;44rRMzCg7zScPWQBLjl/K64bfQQfvp2F+XOysWlLKo6EJeF4QhLK6zQLq3H675IqKJdGWwTh/9f9&#10;mhqwIaM0G2HR4di19xS+/6YAfXpGwt01CF5eQQTBIFx0bhx++D7b/B4YFIPUnHzSgMo+PYlr2rLo&#10;QnF2be/Wtf+vRNOTQtXmqEZWVg5CgxKxZ0sS1i3NxafvF2HslYkYPvwYBpy/Cd0GzMSIUdPx1Ivz&#10;COI7sHRZCtbtrsf2MAL//mosnlWCjz5sxAPj03D+iP147d1cE2r0y55MCvkf2Aad69IIGy0XHX7/&#10;f+n3U0sz+dsm+gbefEe7jp+Ed7tcM2lljWcLhbS0/zi4tCMA+hL8vNPQo+viB1th5i+e3PY+59Iu&#10;xczcuLjlwMczClu3aeG4GteEWT8r+DUL/r4x2LVPPi6H6RRtEKktgkTWxkFs/AT/HXH/hyYDgOor&#10;nRshEFHwcjFKi4DLzw7G7WO3mzOORS4ROfWIzm7G7pA0zFlxGK+9twE33LgaFw7ZhX7t9mB4ryN4&#10;eeIJfP7ROsycvhHHjqSissoJy7ugnm4DMrGygEXvZdZ6ZKedpngjWhz8bpbqMDs4VnZd53NarqNs&#10;Fv8yO3VvAx+t5+8sSztTmyUQStoYoArBYXXo04cmrQvNZq8YuNJMnvSMtR3/6anZSYDTWdCyDn7N&#10;CpGqJq2wXLOUillWghpjlt0ReOxkLru+8+c2nNRnWzVMUgdbSV64Bj4TfTwLX/ywCe9N2YSXnwrD&#10;iJ6h6O93CucNTaDmeAAvv7wT8xbswrYjJxGd1YioLAcyqhXeA7z0agw6+E1BVIxWf1RZB+v99or/&#10;S/+W5B5w2iz/5zMvar1vBNp1zkNGrni9EXaO7Q13yPXB3wIEgDloH5CMM89c8DcBQO8dL7q2T4OL&#10;TzpcvTLh7hGBeQsV6S9KrMPGLdoRRruLRGH+AmtLIYejHk3NNtKytS+bTszSNuKkbvP7PyqJebQM&#10;jAJAcVE6oLsZhWZrq8mvH0f3dp9i/rwkLF0Rh6ceL8ToUaHo2e1nmnXf4NprpuCG697F9E92Iyq8&#10;Dnk5mtk0nvtfk9anOluK+VnAcgv4vQRNTl5zErwMsHAMGhuJXfrO//khfBPWCVg0QLr2a+YQKQuI&#10;tOi/yU4itsuPS7DUum6hRIs0MTsmvawY0FNw8S+Aa4B8fVG44+ZY85tknlxnDpbfROB0EuicRDHr&#10;/AzaBbyBbzDvasPctkysturQVl/+3ezgu3VWSTOBs1lWRiU/rU0WWpw68F590wqghh/V8YqtlJ+v&#10;BLuSq/HR3GDcfMNXuP6KrzB0+Cz08F+Fy85OxOOPpGHm9/FYvSETI4YfwBWXrEZRBcGPfUkZYRX1&#10;f+n3k7Rj0pniXO+doLXgJ9CtVzaKzVEq9SivbsAFl2rZpTTAJOhc4J5dpXX/OLEVYf7aybvjkklu&#10;/lRtPdg4ZZfjJHxt5W6J5KDgeri6SQuMxhfTrINwmpx1JHARurWRp/Z90yJyUqf5/R+VxMQCDvkA&#10;2RnNRB6zvpaAuHtHNC45bwrNxjdx7vDnMHrMD3j6+c1YsjwFiYnsu9/rLp3xYVDDAiijlVFDa3EQ&#10;lJQ1M2VQQwCjoPR6YoLGQ5sN6O//mptZptNJgaUswcW/m01AO8v99T6Wo3HVecMEMEeTE/c9oAPS&#10;c2kdAK6dmvk9FZddHEzhJ2ijBSDQoxagYxLszTVwtNQSc+uYG5i1U4yWCBJY2SdWJp2YFRaKJlDW&#10;VlqqC9/NclRek1Yaqc6sT5Ozim2zdpJxUlvlAwRLArajjCWUsfQy3llCXbPcvFU9ov9FugkZwIb1&#10;RXjzpSiMueJbDBr8DDW/j9mG7zF/trbzpzapnWu0lv3/TOD/IVH8FlTi4lGavY/G8PNSUVWjPqtH&#10;Zp4Ng8+xQuVcqPlpY+VOAbGRI0f+OLAVYv7a6cwLlkzy60gAdGcDfLWrazTuuOsIiULcaUd0TDU8&#10;fSJMA195oRaN4k0DjiJcbYiqv0ncRnORWvwPSwYA1f58C1T4d5NmhFEEW6MdOZkNyM+uNgRUUq1D&#10;k6RyqJ8UTqTv6mfafgQQE8ZhTp3T7yzIzDCTrRVB3ZalbUq7Yt8LRAzwmfe2gtppWb9ZwKh7fgOd&#10;376flgmM+jRn6zq067WDZmQ2PNwPc+w1QZYEN9cwvPFyTmu52unF0vqcehfpQZ9W1jUCIIFaAsEC&#10;vrasGDu96/T6CsS1sa6sX+mXZptV2Pi8JtnkWXXKvSB5QG2koUWnv9US+JzUAR2oZxn28BDUfP09&#10;sPsAHLVVbLE0RpVI3byuBmmZ1BJ3lmHqlBhERlcQsG3G/DVd/X/pf0yRkbkIaL/d4MN9D+dbE8Mc&#10;nZORTnTtTdPXLZVWZBLcfbLg6XpyQyu8/PXTLffvnNS9Vzp0nqxrAE1h1yRcPiYe5VJiSGB5hfXo&#10;PVCnvqfi1htyUFwt+0OMSyYRcZOAxIyt3kA99I9KxkKgXdcMAoMmQtghMhcamyphd8pOsPpEbC3h&#10;YSfz69wKrR0WIFiOrwJmuR1o0tE+bCbwWRMq0mp0MhkBhwJGm08IaIyZKS3K+NP4mLJw1GRea8tG&#10;OrXmX6+ffi9z2/PKMk3l72mS/66CUr4KL714Cr16bcUZvVdj/INRyM2UhpjXWi6f+ff87+WbfFqd&#10;fvd3FslnBXKqhqxwiVh9Vjc1oYZIVdtgN5sfNKkT+aNkRxq1VO3rglPRKBpxK467uCD5mhvQVJHK&#10;3qL2KI2X9zkI6saVwAqqT6U51jeVaCMj2G1O3qeK/1/6vWQJYydCg+UC2cZ8Cu98SvW6Na3fVA1X&#10;90i4eCsGlBjioz0F9m9thZe/fnrj45OTBg8tpPnLiksD9MhE777xiIm0AM3mcOK6u7QcLhHnDYtA&#10;TrEmO0S1WgUijcGaRZMvkP//45KMQYG/1kUrMNxoOeweMVUztTpr/0QBY6mlwRAEnOws+cHMXqqG&#10;91pZXg/ybwv0lGVSmy7+Lf/6PkuL0kock40Grqzx+b3c+nvb/b9mvdfKLU5qYxLtrIajgXXiC+v5&#10;SFmVNkkVCPHNDhsa7YSd1rr+WjH++V+yfjdl1zGf/k7V+7f3mkz0ldaptknnM9BP9CoqKUJlRRns&#10;1J5tFRWw5VGoUDjLxyrjuz4/Eem33odSly4oaz8cRS9/CEdVtdH/QJO6xcF+5FjIXy2KthO4Hfpb&#10;oGe0yhqOj2D3/9LvJQsAHdi7RztDHaGCdAQ/LbOOeVD6/CvFD0cQ+PJpAmfB1SsJ/p4H/j4AuG5P&#10;5VtXXgUDcK7+AsECuHuEYu8Oa/G+0hNvKPgxDr0670dCsuU/UdiH2T5J2h/pX9YZP/6BSe0nkzVb&#10;WrA1QcDv4jbNDlPNaG4kIzZSa3NQi7MT1PibZtLRQmAiMFo7kcikbcUMfjGEp+fNzMVp2Tyn38m8&#10;/NvywSm3GY5tvjcr66S53/6z9Mq27/qv7W/9K2g1ih0Bqpl1a3YKNAXOMlP1yW8ElPom+d/0BJsn&#10;7Ds9n35N3399h/U+uU3a/lYbzXd+6htbZD71n7477XWoKylkfzWirrIU1eVFqC+vQCPrqK3AWkqy&#10;UfHos4hy8UPCxVegcttS1JdmotxewWcJqmYWXNqsHU3UFnXkaCO1QW32oW2vBOZO7e1mmPz/0u8n&#10;DiRpauYXigEMI8gFYflO63gBmQ2vvC73WCJc/LS0MgO+7XIx6uL8g63w8tdPIXEtIy+7tKzEzT0F&#10;bv5Ec3NAegRWrBRjSjI68dlMBb9Gw8c7DPuOyTYmB2v/N6kwxq9DhhGvsq/UXeYfZdFVaxZIioUo&#10;/w2bisDNLfzHYg0WIO7TK8Xr5rpYUgW3/mYuMou7fv2dWYzEv0XImpE2TMT7nFK5zNQjAYr1lGte&#10;75d2YJQvaQEOVY5FSmNjWcYprudMYwQ0io6TH4taLu9TTKgiNxSI0sh3OQgMTdI0+INMUmkTDl7X&#10;uTp1rIOUC5lhdlWwiU+Re6UAmbM4WBMbtTI7/5XZa5qqjrTzIQfrwjZbcKaaN/C9jXyn6qgGsJUs&#10;nKzdCnt6d+v7+Dshy9RRdbZATcULIq3n7cwCESdv0G8yrOsFqDQJ7WbSxJrpb+AYNxNM9C4Bh7Qn&#10;m8abDzWxb2RQ6j/zDr5b5r/pf15T3WVmqm+12b+mSBpUD2KTcKda40YLQ8+aJwxQURM1GrITlTXa&#10;Yot1OHEIGRMfRdZNN6D06ZdgT8lHYXMJwr/6HHsGXYC6d6agJj6aNkkdRUkjaqnJ1vAldrbNaWdn&#10;sz+d9XwP+99JurU760ys4f+PvbcArOPItkXFLLMTO+Awc+LEiQMOMzNOYMLkMDMzM7NjZma2ZQss&#10;i5mlI+kw4/prVUtJZu68O3nvzfsDN5WUz1Gf7uqCvddeuzAapgzTpTZ1xHwxi0a0Vb2qP50TZf5g&#10;lOzKy9F3iY16ScOSEbZrgjcaD0iixk8N85j20DOM4rfqvDDp6R/TttZ+M7qHH3yQSek9/N6fF8kN&#10;a8M0ouSPf5o6l7JRSk09RfmQ+knNQxI65YW/STbVN210x7SI5ilY6ZuElG9zVdFKX8X562iFKE47&#10;Tcsei7DrfuUo1yYBDJFwBBdcrJkCzUjNdpqpdBkDVkVPO7Hhlj54+fcIB+5Z81mGNkPIaDB7+qu/&#10;7/lXdPqZoMKPOTPqkJFNlE+rwRtfCgApDqpc1a1xYegOsw1Mpalm9NnXoIpSHOorFQxwsaGCVKqE&#10;iWpQcaYw24QipxFOoQtbKS7hNR3peo8iG4qaYnZfVmIErgivRah1Ai2SLCpbDL4oXSWlSKEP043z&#10;UdDDxg0NwB2lEvY64G1vR9RNEeZzQTZiOMQ0fFRio3gsiBRGYMb0Y1QSZ9RJpY0gROFy8r1OTwK9&#10;LJMEO8A8h3UAho8X+LvkLcwyStg0Lq5BVSavXj+mJ81n+VitAkyBmc/6k2WhmErQ1W8V9Jp8iOno&#10;Heo3FEjqND7dK4VVD36UZVdvoBRR9aj8x5l+nHn0U0k8rK8o60uKIq3V6KtxrJloJBhnW/CLl5lj&#10;Hj2sZ5eQmXUYEYipfvmcl4+qif191a5132otCwCNE8oUeQPzrw/DupiOrgdkeMw8P9adAacgr/Jv&#10;Vk7Ap8lClIEgy0aw85Ah+wlcgTBNFPPj88bQ6PKQ9TWi8dY/oT4pCSHG9qQs2P70HFwdleicNg29&#10;sxcgGHSYuu7VqyRCTK+FiQT6DaMUnu8j6rGSaUwSmgJDZqgtfOjWq8llB41h0vPMowDOz3pQu8cD&#10;NJysX3U/qi5CbJhOltBnNTbifrYLn4+xMTUNU69iMgRzdSFFWYcx0/7Kj6lEPh/V9ZjFTCOUw2iU&#10;kZnwsZ1CvD/BRFQVHhXAK+9BBk1pMOUI64ntG2MdhdQ3yownWJaol3kNsn1o9KUFWpppBqGYV3UZ&#10;dDEpN8sRkxHWtCNWjBUJlryu7FlRYGhF/sX8JXDEGGuk96STGnhd5CiB9uYA9tpP4wPaUNlNdmhD&#10;cv6XAULKv/o+gH8dJu6enr0Zyel1fRuj1uCyKypZyeIQXmzd4sN2I7VFegEuvVH7pynwN5luWhqj&#10;wlIARV7i/0YA5EA5+JedUYJvgRcrlY2k2eXCNlm0AO8MmTE9ip0YmxBT874U1SelyPvUVNIx6bPW&#10;I4cpdVExLwqdUWoKkJvPBJiGrHKcimfnE91y55RXWwjtt47HlmNORMM9j8LfWouqWC9qWtvhre2l&#10;BpElkKJIrj3Mq0/0xWgUBUwTaams0RDzVFIB29zFaGtoMEohhVbXlhiQqkNROicASxD1Na5Ap4yK&#10;RRdYwm3qQOUUcEghNbQh/BBr0uim09QIMcowqP56ZfFN1Ff1EfqZYkgv1WQ2ap6XyiE+GVMHIxVD&#10;VkE7dxvWIEDXbxJuNYyQTWDl5m99nq4Yg+bzmakwfjI/IndIeWPsYSZczJ01Auzj7SqP+AnlwDQA&#10;P1jnonYJsscI71FeLMYiBaNC8nnVixoxxPI79IV59VGZ7Xy3i/fa+YwYp535tvONzvc/QnnKCFSN&#10;PhqOZ55F/YEnwpW0DzwffGMqx0MwcElrJaqil5SJEAGwm+nIoEZpaP2UHwPeBg3FNSMkSzQgzLap&#10;CwJclAZFUO7m/d6Qj66+n0mG2RaEe4GOWDDLJtdZ8qvnZXh5gdmQ+SaoCAUJggJSiTof7bMcLD/T&#10;jbIO5IkIrIzFDvDGAEE+7jKtbhbfsx3DrDsN4Migmqj+WAqDgE1pyPNS8glNRVE7auCMrNYhoyPG&#10;69dIPL0FZkC1rixLJiWrakvJjYyYBN0AoNgir/eDntUdY0XehJJSG3bbSeu/t+LCi+X+Mj+U1c3r&#10;HcgbMBNJKQ1I1ma5We0YsdtcHHvsdTv2Acu/R8jIeGWf7NyVLEQtkjNV0BocdMBadHQbJwq27hj2&#10;O0BTZFbiyBPWsyEkSC7TEKxffqqGLfdK7SWdlaAL9CTQNjZDD6OHFScuIH5g530awVPUrC437/Ya&#10;KDR8gkkyFZlmoQiBTf/JKgtQNZ4XYENJ3rUrt3orKT4GRJSdGBlZ1E/GRIGho2MpGkP1nLVoz8uH&#10;g0yiMWsEur/+Fj1eqlm9E9F6LyIsbgvT6+B7tK5Baer0W2tdhOndg79hPdqPPRqdeSPgPu5sYHO1&#10;kcFORjkGKpcYgBig8ieFiLMM6t635vWxflhtWoKlyTJ8M6M1iUi4L6WWMkRYtxo7MAkJJ/ib7lF5&#10;ggSYRJilkrLIp6F7J5QNUrl6WL9O5tScVhf383E3nyNc8TYtXFTbWTokReC9VGQnfxMmKygLzI71&#10;Rc3K7zI4EnnVopRHTC4iRTGJWqzTdC3wTwPY/Fu/6R7DAEVzTT0kyECYVl/T+gRcfCjAe4k/IooG&#10;xyy2yu/LNmH+jsei9OjL4a4pIQujidy8AZvGjMHkE05FT0EJ856AjcmocpyUQ8mHdnw2h5uH1efn&#10;s8rIW4IqDIOyqLaVLyPmGCFAynsQXhl2TVdSDEyM2kfZU/7UNSHWpXIq25IFMTzZZjWR5FjypzKE&#10;hWN6ierQVIzSlS6ImUYpJ2YnTcPqQDdfzJdOuQFJJSASIAOj+lYyJk9qAMU+BWNWrL/1Un6qvl38&#10;EiKYmwZlvUqe1CZGPHjZiJ/JO8tqQI/lEgAqGsDT37zORK2oGgE+/bQAycmaA1iDZ1+Qtum6D9Mm&#10;OZCWvg5JqXVIzdD54jbsc9i6zS+9/9LQPmj59wgHHPrcAcO3XUoXlywvs9pMhRk+aB3Wrlftyt0B&#10;rrhKq0HWYc/9SlHfogqg6Mjys1KttcA6PtpSZFWyGkj9RlJKHaXupSQYN5efalgJoDG+vCJLZfVk&#10;iaNYbSoAtRTM+pQAatmNbJ/p5fP7EXXaYfN0oSbQiXpfN1psXXDUK7ajO+QhCwjB1mODs7mNCOZB&#10;5dyF6MlJ04gP6pLy0fL825QO2kIbeVcnwYJC0M7cid/EIwRsTy9a7U3o6uqBr41sqzeE6q/eRRWf&#10;jzG2paWj59tPVQXMs8ovNmsJrfKvMgroxPjEjgQIpr74o57RfaoLlVnfVc9mOZ3YAUHT2BclxNAv&#10;qmKJWntrpsWw3kUkXXxORkVBvYUyImKVQtpoTL1i1jIw9VXKzfJScb1EQfIn3uuFgy53sKsbwc4u&#10;dDh70e3sQbu720R7rx1eO6G6l28IqIwhGiyp56+BbzJt2ctvwUiIrJfvI93wMf8CNlO4vnKofnpY&#10;sN6AFx4v89btEQEzZY86ydZcIQMOtmAANdMWoeLJdxGvb2Rbms3XWBFMu2oB5j/3EEoWzTL56BEr&#10;d1CK6IqGWDbZTlVqIkRDQmbkIUOq6uxAfWMrnK3d8DZ3wtHShvauNtTa29jegjDWRqcbvd0BtLmC&#10;qO/2oqsngM5WN1xO9UWy3gM+RHsZ3WESN0or0TzmIGtnAcREg3RDfD4X/E4H68yDLrsLdS0daO/o&#10;QshHc8O2FcCrrrzMsqsrijZbNzptdjR3O1DrsKHB0cl0abz9XvS4uyh7LWhrakNnjx8uBw2Yl+8z&#10;iGjJjVmlJleBQdDlIeo5BYhM38iZsJC/6Z39gZeoT9Yz/xUAxeqlycaEm3tefGE9VWYrQXA9ZsyT&#10;2VAFh/DEg3akJBMvUhqRltmB9FwdnL/hhj5Y+fcJJ5/79HbDhs4qzsxqJYo3mknR6SlF+P5H1a4q&#10;IYpX3+hkBaxDTt5GzJzXxGtkIXINWI+qOPWxeah0amBTt5JMSqL6IMxJW0EX4i2NSFRUIVHTgGh1&#10;Nb+XAJXFQMUWxq0INdRTyaw5/REpL0FPAKJGNOaMpjXi6EGiuRGa+4WNmxAvWY9AcxECNaWIVtQh&#10;tqUdnpoudFJ5nXQxQ+Wk7KsryNQqgQ3rETpzLLYIAI86HcH1W80Gm6b7ju5glMIbaq1DdNEy9Pw8&#10;Gc4ZPyO2cAqwpYy0UOwVaJ4/Fe0DhyOQlIbC3HQ4Zn+DSDffUVbKMpQDtdWkgqyfHrtxxW0sjdKX&#10;kEZp6eME4kQdreiWBut8yJp6xCvrqcC8HqDDQkWSW2+6Ffmsurvhp+or/aVLEZo1G775C5BYtR6o&#10;Z13wZzO4EHLAU1tOl9ZFw8P20DvpkiW0bJE5Ny4g61RA7GV7eWkwUFUINLBslTXAplIkNm1GrHIr&#10;YmqLis0IVRchXlqGRHkt67oOKK5FvG4rfBUbSXlYBiovKlWOJkTqaxCq2YpEFdPbWo5wXQMCrZ3E&#10;K5a5p5flbGHdtLLs9YhUFLPt2e7FxfCt3QhXOd9Pty1a14rgii0IVjQhXN+EWMEmoKSI9VmB7qoC&#10;BIq3sh2Zfj3lpoqxlPmoLqYsMb8EtP7+TOOlUmbM/EzJDOlYU2MbvA7WVAvrrECyUIr4pgKC6SZE&#10;q5jOlmJ4Zq9Fb3EdHARMG58LEvDDtT2IFlchUlaIxIYCYGURYrUNrGc6+I30DdSOJVVse+aH9ZIo&#10;XME8bkC8sBrBujq4vd3wdTUhupXtV8JYxvyzzUNba+Fu6oI9SmD0qf1isIX86A3T16hqR6KIdcl3&#10;xos3IlpUDGcHzTmNRUwyU8v3bSlFuGwL/KtXAWtZT2rDLZXwdffAxfYNVzUgXkZ5LClHrGwrwjXW&#10;e9HA58uqEW9qp7Hoc4EZTdeMAUC2V0IgZ8y30eU77lD3VyW2224VSqs1t1XmNIbzz9JJkk1kf21I&#10;TWsnNrRhm2GLxvfByr9XyEqZ/VBebgdSNJ8n3VoR8sxzchxU2DDmzG9GSoqOHVyNN9/RxpJkKAmB&#10;oNwXAlaElpwAqLsNIZQA8j8NYphDt3t60PzTNEy/5m4sGXs6Sg4bg+KDD8a6g/bDkqNGY9n112DZ&#10;O2/CVlNBRfXDYWshm6BbzHQEw4kwG4io0LBmFWbeey9WnHAmyg85DiWjD8OaE8Zg6dHHYd51t6Ls&#10;3QlwFTfC4yBoUKgqP5yEpZfdhwXHn8d7j8LqcYei7Npr4F66xqRbxTx2C9qaa+F6410sP/p0LD/i&#10;ZDTefjfsD92F2ktPxYKjDkXt86/C20ahdTai49JrsTV7e7Td+zAiBJAFrz6B6QccgeJDj6d7dgyW&#10;jj0Krfc+SGGrJaOMQvuOaF5d3N+JQFsjNr33KZadcgXWHXwGVo4+HZvveBSO4hKCP+s71AsnKbSN&#10;lRiKkm9tXYHyB1nefY5Ay9HnInLtIwg/8DZ6bnwJy658AIuffhGhjcsQnPEj1tx6I4WdQEb/0jBH&#10;D9uGLpVGG+Waat9CEUPZE1/hRhQffw4WHXIM5h55OuZddBWW33Ijlp9/HtYfeBjKjjoMJYcfjIKx&#10;x2PhzTdj7YU3Y+4Rp2HVYUehYczRcE6djMpvvsDSy6/F6iNOwPrDD0fh6ANRzM/FRx2HaXfehtoZ&#10;cxB32lA7ZzqW3nEP2+BMFPD5qtGHsu0OwpqDDsWSq65A0cfvIdFORrZ8Fdbe8CDWH3kBNowZh6Lj&#10;WKfHH4GVlI+Ciy5ByU13Y+NV92PpBQ9i6rmXM99jsOpApnPm6ejZvJLgThmR4SD6d7PAGgU2AulP&#10;oJ2gGiddrp+3FMsvuxkrDjweRQcezvY6GEWHHoCCI47BpstuR+nXP8Hvo5JLZj1kgIvWY83t92PD&#10;uBOxmm286pjTmd+3Ee5qxMbvvsbCq/+MZXx27aGsqzH7ouTQPbHx4IOw7sLrUfPJxwg2lKJ69k+Y&#10;cNLxWEf5Kz38SCw59BCsvuBsxNYuoPFyw+9mvimMcTLjGNu/5ZOfsfL6W7Hy2GNRsvcBWHHFRSie&#10;MYsA1oRNL7+CqZedbd5RfPj+KD9gbxTufiDmn3wGNtx4F7oE0mTh5Z9+hvk3/YnlOwoVhx2EsjEH&#10;oOLgIzDn2OOw7NrrUf3jNASot2YxA+VfMyaM4SR1jCfI5fuOPHVRjY49VgOjRTj33Gp4QtKaEJwE&#10;7SMP7+J1HZrVjGSywG2G1wQvPq/qmj5I+fcKR45e9PKggSwoqWxSZgMLVopLLqNVl0QxFJd2YVu5&#10;yayISy6jhTe0TM5WmEClilTfnsUXDfkzAEgFZKOaaRV0eWJkAl0Vteg45RK4ycJ8SRmo4efqA/eH&#10;e8k8hH09JC1BUngPmjpa6BrJedNIqSbFEk7ZSEEyu0DRBjSecSHak3LgT0o1I4RVTMND6+v1+dDa&#10;1kk3rpeuM9lXQwdsZDfFd9+CygH5qHz/DcQdLgJ2Ai0+jU2yFMXr0HbqeahIGYbSPY+Aa/YMlkGD&#10;MnbEmleh6ebL0Z48EF37jEH7rbei+obrUPLJ+/AE6ULSrWwrWYWq865AU1IeupmfNuanOTMPjvsf&#10;pmBrTQJ1SQMOEScxKQi3z47gxHlYsPORKDz1SoRLK+AiS+7VvMAgmRzrNu72oOf111G07wGYn5GD&#10;ogvPh69gKcvUzbr2QBsYtMyfg+WnnIC1Q4fCP2AkqnfZE4nqjXReCOqsfw3MeFln6i9Vf5W4oMor&#10;tzuxfDkqknfAyrztsfXaW9G+cAYCXWVoe+lp1Cbnw5Wchg6Wo/eEkxHoqUbv5hJsev4NbN1hP9iT&#10;BqBs5vd0OTtoSBaiaPeDUJGUDmdGJtsiFQ3XX00Xcyt6vXa0xmxwau1ucw1KrrgKlUnZcKVloJVp&#10;F+++M3qXTIQ90Ag/2zpEpmZva0HnDfcaubClsx5Vl7vvAv/CqQgEuuki03Xe0oOyebNRfNs1zOsA&#10;NORuD8/SWVRLqwslQSYY75UbSUlUYSmU7WSjzrAfEbcd9h8nYtNuBzEPmfAq/ZQk1Iw7FuGCDfCT&#10;gXniPmjgw8/7e6MB+Jsr0XPLTVg4aAQ6nnyJ4FcPd5T3+bvhKViHulPPRmNqHmwpqSY95277wF1Q&#10;zPf3wE1mbu9pQOnTT2BT5lCEKCNe1pVkpPukcQT+KsO1NIKtrPrDHkQdPrgKNzHd09A1aHv4Ns9F&#10;T8SFQNiHkLMNVd+/jcohA9CidyUnoSN1IKqefQKhzibj9ajPMxLoga1sAepOHItG3tfL+3r5WXD6&#10;ybBXbKA7T51k9aifz8xjpX6ZCfoaiKHEhnXIPX8t2RRBTo7GBZbh7rvoSZkQwsq1NgwZoIPUCH4Z&#10;1cjKaUV25jztk5/cByn/XuGe+8tuHjWqjJ5dG5JztNNvLQ44sAit3WoWwOlx4/gTtfFhAUaOXANb&#10;D60rtKaStFxgR3dDw/Tq8zXYqJ8ZzTwlWmQHXTsHzZwaO0LWkqDwxTSlISUfpedfjJizGx1sPDo+&#10;aA+xEcMRWiiNeml0k04cEVXCLUAEgcT54ONwJA0CUql4FGD3JefAH2wCHRx0sXFDmkNAQVCHuHos&#10;3PO/h2OfPRDtqDcgEGUmNV0itG4jbEccT2FKhz1rG0S+/gKtzKXS0doOm+6uWofQXofCRQFqTU+B&#10;963HmALLznvaCfB2vWHFSrTutDdCyclAZrpRhI5hO8H/0dd0rcnCmPmEJ0JgMiepAN0uTL7kz9jw&#10;5KsEtZgpt01+qzvMOnSh4cs3UEdXW0DROnYc3asi5ieKZmqzhNxUhvJWvgz1444m8FLA9zsYsZr1&#10;aKOANhD04k4aDb7Y6j/lK2nR1Y+mNsKSZajK3gPN991HV7aJqWqaig89b75D4zQCERqnANMMn3wx&#10;65yKp/aUbrzwETpyd0f5tNlqCVaDE9Vjz0YP21LTVHxZg7VzJmsuih7WfRMNWjvfq9Hg3pffYR0O&#10;RJD3+VPS4D7tLOpaC+sjTjBhWxD/NcGi67sfUZmdgyjbNaS2Pe54vqfFvI86CjvzooEeBBoQG/8o&#10;KgbtD9/MeeZ3lc1LZdb0EtnuON1YDWZ4yX5tlEEvDQ3ItG2PP4Gy1AwgJR2u1CzUkrmjuhZ+M7BE&#10;Y0Uf2sdCN5JKRyJuuO+6B+UXX4FEV5cBqiYm3s4289JtjdMwuDO2Y51lIcyy4Zzz+YsGRuKop3yY&#10;vsvWdnScfwXbKRvgfZHkDHQIlG66EeEODRGy7G4/AjTapkeSchJ48Q34Rp8BV6iVchOCm3ogXUJn&#10;DQK7HmDqO84YG7wr4ivoBfA5dem4KU9O0xHqR/D221jnyUjwXcpb1/33GLnVPQrq8zMbm7Ct5B2I&#10;vmhVk1kXzvDx29ogpQlJyXPw/kf9K0Dcfdvk6SzgGqTmNCCTcejwH1b1wcm/Z8jJm9qQktmJpNxu&#10;FrgdA/NWYfESawssVcyd92o94CbkZBWhuETa4KSltLNR6G5olw4JHqXQAKIiK1TTHcx8KEYfXVIJ&#10;qOuV58ncNBhBoEjNR+NFVyDW24UetkAHH3J4tDieyqvhUnXcs7E0YqYOX9PfSyvV88wr6CITiaem&#10;wMbGtV1zKUGyW5Bg+s/kA4bJ0OwUaLFS79pZsO22O0JtDQY7oprqQSZWed21tIxpVPYMtJ8wGome&#10;KnQTzP18SBjaS3YbjtMlf+petGUlwct3ddH9iJeXUAwotCyniwWOdXdiM902LxmQBC2am0EgyUTz&#10;3mMRXLeGQkVh44s1QhzUkJzTh0+vuxlLXnlDvxjF14i2hNA1/Sds3XmkAdxYdi4Cb79CRfOii6Dm&#10;ZtnUAR8JaNJQmNae/JKuVMW+e2Hzwcx/RSE6qSTN6oNQGWJkM7Egy6tBCrJ0DcbojdMXwrP7yUhs&#10;Wct0/OgO+BC2B9H8xltwZIykMlvz7oLHX8RyBtCrvDNJVJajlO5W7VezTbuGenqw6bgz0EXGmOD9&#10;vrRsRD58j+2fMDNxdDKe6lDTRLo++hSeTBot1qGf97adeTIBimxdZaa+aeZHgG5r3VffYBNZYoJt&#10;EqLytp94MtG7xcyVDGrEmWXRtrOaORAoKMK6Y69C76ylzBx/p6xIDs0IK93/KEEvEqNryT/9QQKD&#10;XxJIVrxyEcp225NtlUlATkHz9rvD++MMRGgpzLMsbIT5UY8XvL1wjDsJnZRbgZOX+XWyEvWbP0Rj&#10;+8RLLM9wk1+Vy3nh2UbGJIuaHdBlsCaKrU8+jM1ZqQbUkZUOT1oSOtm+9nffZ32F4XL1ICTGyXZT&#10;VTve+xyuw87hk17KIMkF8yW3NUoGah+5F40tQY3RNXQEfGuXGPsk2desKMmZ+tLD9z8IJ2UymMq2&#10;ZKx76HaTN/WRyjBGyXY1DCkBFWZqYE078JgLDDdfPdWQoWEj52NziXwZMnWy+msupaeYTADMrKEa&#10;NyM9swUnn768sA9K/j1DetYPk1PSW8x8nuQM7RC9DO+8pQEPNUcUEyaQDmdUISWpDG99KDqseW1O&#10;NpqflakatG6V7qnNzZ/8YqZCqMaFRAzel5+Bm40v6+Wl8Nku+xNpf69RTH+YgKX+O7p46sCPxyhy&#10;alE+H2E7Uef4Twi2Z15GZ9JgJKgonRSC9msuJ30XZ2OQpobJGolgmsundF0rF6Bjp92BtkaEiTIx&#10;gmvXnCko3GEHA1h2CqX93UeZb76PghDuCSJCrY/xvVKZDgJo0ZBBiKQnE9iy0XXnw/ASkTU9RqPg&#10;YWpL0QknIXLSWWjYYxd00X2jdKA9KRdrTz0egUodkETxYX2YKRq9Lnxx/fVY9g4BkOXTpGO9J0TX&#10;t+XYYwyYaKTZu+OuiBWuMtMseowWs4REXmI0bKzcRhoIzR0s+/Rt/HjgaARXrkSLx45mGh4vGa5X&#10;o8BkjBos0Ug1NG2GwbNgDVqvfwQxbyc6Q2Q4Ht7gjKH67bfQnTWU9Zpi6iV0yoV8RK6zRvjVl+jE&#10;+jeeQc3X8w2zinp92HjmecZd1v3dmWSCn71v3mGWADNa63YTaPjwfbRk5iBBoyVD0nnOacyXnayH&#10;xWK2mAPenEDjN9+jMj2f7F7uYhpaTyRTtNkMiGlSrq+zC+2ris2Ip8fpx4on3kPdglVG4DTBOEGQ&#10;0DBrgi6j1maHCIKa5qJBoY66dnTbepjvHjTdcCPTz0c0nWyM4NV43lWkl+TzlI+oAJB1pWGorvlz&#10;sGH04QhtWmOmzpjRfGbYw981NSby4utsq0GIk/2L3fZccq6RQ02w7/XQSNkp+A4P1t5/F7acOg69&#10;Y0ajPi0Z0QwaSt5fvxc9h5lTkQgxX6wpZpe1xUc+/ADuQ08hKBGQ2AaanG5WOPV0wD5sF4SVRmYq&#10;bENGwL5utdG5GHVNMmvkjLnw3n03unmfLzMJAQJgzcN3sU7IjlVXmsNI/VUdyWCpL1/zazUDgqWE&#10;m3J26olziAMVOObEBXAJ+SkJdncv9txJp8BtQVpuI1IyGpGf34qbbqv7rA9K/l1D6ei01EYkZzWQ&#10;BRLZkwtw9TWaCScIiaK9NopRI7QkpgwnXFwAEhEKHVGJLoKZPPs7Q+Kll+Fjw0epBF5a+PqLr6aL&#10;2HccpI+g5XdYfRLUcs0QDGtMX+4qG1+KSPVF5/NPoY3CCyqIrG7X1Zeb6QHKhWH/jPrURF5l07Nq&#10;A7r22BuJjiayyBhiHi/qr7zeAHA4OQV1VDj31FnGOkp6vS650eobMVfgpQtjO+RMvi+Dz9Dq7rk3&#10;2ZCGUKgkcrX57o7DD0bi5x/ROOlnNOXnGAYVTk8lUCfBcfaZ8He3EsSIfVJGpxMTL78cKz5+y7xP&#10;AKV8tkyfBlsO3WjWjZTJe8CZBBHLLVIfnhlQ0ogGwcdFZqo5lJq00NLdiGU3jAdKS3inVgEAjbwe&#10;FG1m3f116HU5UdPaQgYg14dMQUaGoeGDj+FNyTTGSfkPnX2+yZ8qlHxK1Yrm+jrYqukZ6A9fDAWn&#10;nmfawJ/BeszOg//zL8y9Ah0xKu3yIpVu/uwTNKUPIhNJJSvh/ccz7QhLxiyqraR2Jv1J09CYnGPa&#10;tpdt03v0xYh1uUB7aMpdsvgbTLvqLiKEBg/isFU1obe9wxjYIIHfjNdrNFUJGzmi7ChltmWw1QF7&#10;t7VZQmzuTHjzdoYjM82U1T98O7g3LTflDTBbXtY7IjZs/vOtmHzPPUzPyp/JMJmmXwBI+fK+/Tqf&#10;TycgEWSYTuycq0yVadQ/QGrbUdQJz+RCrLnoJqy79zH0TJ2ONYcdYsAvkp3CchI0d94bjvWr2JZx&#10;M41Pcuz97FUERh9F5qf5AJoAptmkDD0ExKG70kimsp0yEBi0F1yrKkzeIgTdKI2/DrmXbAbH30FP&#10;Sfki8+Rn832PCNssmWPe5XtoRZHmBWrFUYxlihugC2LxZg/yt9FSt424/0HtEaoaAMq2hjEov5Tu&#10;rw2puW1IzSrEDtuWY8z25Xv0Acm/Zxg2aNa4rOwyUlq6umnVSE4txZ77rENnl9SPDUplOvqYVayQ&#10;RgzbaR0KqkSJWS0Er1hUPR2mef5uiP8VADYIAEOWq9oPgGYdr1zfBN2cBMWXgq9+KOmArFD7C0+j&#10;NSmPwpMKD9PqvPYKY3EFyn6CkdE5WjOtXdVXz5r1BgDjXXSl+HeiqRmVhx1r3J8IY/XIHeFZucYI&#10;UYIvEkuLa9RUM1uZQtjnhuO0Syl0aaZvqiuT7GTOXCOoRtVIY2y77YvEd9+zgCG03XMDaqlYCYKJ&#10;3LiaAZloeOpFJNwBMi4qYVMt5lxyJQpeJQNkudRHp4yW3TIePSxPguzADBSdR3YsIGHGNLpraDDr&#10;xepvpcUO0mWjoiY0u7ikCSEymICGgKkjIsJxMyH4vwJgfzDrhwmAYgAK9R98BE9K1q8AeBZBSu/m&#10;Pz4iUMBsHsAL+p/1Gw2GUHjOucZlDqQkoykzG9Hvv2JKvE81rXR1P1No+eI9/p6DANmxnfd7TjqD&#10;t4jtMx+8xRgvxpafp6AxKcsYgXayFtspdCmdWjjHEPBi/aO3Yeq5V7OALLehMnqQnx4CRNDM2DNu&#10;HGuHv7EtCQZaTKgpWTqhKkglF9iitRadx5xhwDiWlobuFILt409Z+MAb4t4wIs0lqDz4ZPQuWWTy&#10;pv4zk2G2gXoyxGy9bwkAM34BwOgFlGfe5TSbRrDtaCRCWzux9Lo7Mf/+x8gyu9Hx3eeo234oomTD&#10;ZBpopZxsPv0ChEor2LaWe9374auI7HM0dUvmRAM8ljeTIJsMDR+FBI2D6t09fHt41lsehlWD0iRT&#10;QsTuuwU9rMcAowHA+x/mRf6gZjEAqB3HmUdG/ks55rv8ejaG1z/WvgBL2Qxr8e131vI3hW+/bEVa&#10;MoFRZwBnNiA5pRL7779p65tvtmzfByX/nuHII8uGZOeum5ue1Yu07BazLC4jcz7mL6g2BZcwP/1i&#10;BStFoz+L8fPsvvMhCBTxhNZBqHn+fvhdAEirLQDT9Beto/TLjWL9GyXgne0vPEv3UgCYYgS47XoC&#10;IK2/gy6Sh8Jp7uPzWuyv4Fq7HrbdCYAdbXBIkDZtRNt2+9B1STWx4YDD4K2qMU0c1ByvAEVbTE0u&#10;Fd8djvvQe/n1BhhApTSDHB++a/UDMob5Lv9+o8l+vjHCj/atqLvqIjSb9Hk/Aa1h5L7wffsDc2+H&#10;p7kUsy+6DJtfetfILB9HwtmFjnFkirw/QZdFghu8bbwRabm8phMsbi1v6mYZBLwibh5XGC00Qq4A&#10;XS5esKsvlhnTtLgwlTiuzri/EUzHdx/w9Ye/BsDwmQRAFkhgEiaAhASAdJG0SatG5rV0bt0ZJ5t7&#10;ZRjcGRnwPf4oXBVb4N5YCPeKTfAUlMBdvhWtzzwGZ3qmaXcZLffJpzKdboNdtHFm4rdC64TJqE5J&#10;Q5x11sp66D5+HOuzAkFHD7xffIu1I4di1QWXWQwrxnaijGgKjPw+5SsYVa+m1tcwYbqEcbajFobp&#10;P1Ij2FkngkcZqq7X3kY32WaUTN3GdrXvfThi7d3GhYyy0rs++wDlo0+jC95pIEWTRvhCA4Dq2VGz&#10;eN/8SwAMXXCF3oRgwkG57Vv+x8aYed2NmP0IAVaMO+hCxwsPoylb220TyDQynjYA9pvvoEOlZYSU&#10;K8pXeM9jWQbKoEojz4XXo3YnvNuNhJcut/oAA9sOh42G111cxjrfAPeG5XCVrIezYisCl51rdE0y&#10;qDZqfPARkWi2JoNcYcKtUtUb5DLL44mRlWsp3ZXXavS3BDuM3IitlSqRGiqOW67VMapbzAaoKVkt&#10;SE/roBq++XAfjPx7h/zBP7+fntmG5LQWFkrTYVbg6adEfxVCWLXBidwcnQNbikeeqVWVGOmNxuoJ&#10;gqqkvx9+HwBKe3kvpU4rDOQaqGuHWMQQRvvzz9G1pPAwHTGmpj9fQXk2PXjGJVRaQhVtMKDgWmcB&#10;IDpsBCy62yuWwJG/oxGMOEG0fvQ4uBu0KSmJhd+NYIB2WCMHYl18p0Sy49objNsiAJR71vzK04aJ&#10;6Z1usgzPYQTAb340fxuHsbwAtccdSwXj/WRH3qRMFO2xJ3zrpjFDtZhx0UXY8MI75p0qVqKzGp5D&#10;j0OYdRLP0koTgsRd4/kbgUplp+JIVLVYXiAfiBLcKLAenw9tfJ+W1kmcfQJ+Zt9BSQ+QpsT/BgO0&#10;Jq9bAGjS1Xde/5sMkO+O0D0S2GgDigQBUIxRii0QWnvGSab/D8xzkCxqyahd8fCRo/HigUfhxb3G&#10;4LmDxuLxww7Hj7vsTJaYYepPQOE5+RTmX4v3+ApVMxNUazVPnIxyuslRgl9vDtn9rruh5OH7MfPa&#10;W7F8+H5mikzFlVfBF9fqVz6hZy1xQYAGKxiWyygIYdBFAqBWz2jpX4Tt2dHtgj2khYFksPQEPPse&#10;aaaI+PmucEounF98b+DT3dWM8lPPR9NTTzJ/cq0FeKozfhMr59+q2f8VAMaYvzDZuIybAHPxIw9j&#10;zkNPmoE8jYxH7A3ovuUWNGk0Ol2DgqmoHTYMto8+M4bF/snH8B58EpWCD6gDlLIs+Y/YeuDefgRc&#10;kqv8VNZRBt7bf388t9/heOGAg/Di6IPw2BGH4u4jRqOU4CjZk54YAHzoUQPkhh8aALQ6NgwAGkYo&#10;HyuM5o4g9txby98qcd65pWZVjyq6rTWCMfvrcKRSpOaVkyi1Y+hgG4464c0X+iDk3zscetT0JwcO&#10;ro6mZ3YhJYPIroNwziwyo0sJ8g6H24NjxooFbsVBhyxDl5OSx0pLxFspGKaW/m74awBsvOSavwGA&#10;fCGTpvzwrWEqNptIr5LE8UvHc8+jw7hJyaaPo/6mK4wbKMHzUTnlRmg0TwqrR9xr1qJbANjWbZiT&#10;b9kCOPJGGkVXrDmEAFhnAWCAyh7WdAmxPz8jhU5rNTv//GdL0enCxSmsTW88w1zRmvN3O7W3a8x+&#10;iH33rREhjcJJQZwLp6Jlrz2MOwsqtQYLSs8+Elg3A3Ov/xM2v/6h9U6mE++sQe+YE1kndLPzWC8E&#10;AMftt+kNRv7lppjNBTQMamfqvU5+diHeXo+YX31gnXxhN6+L/vUZA4JfVOzobwQDfAI0gSAjX4H6&#10;9z/8SwAUAySQCkL80aCpT9Jj1o+1gYNGWDedc7a5Ny42kpYNx53jUbdgNhqnzEbTT7PQOGkW6ufO&#10;R/0dt8GfloMEFVL9m74TT2cenEYZZaeUSzVx46TJqBAAEig1UurY+yC0ffQp2l79ArajLjZz6Equ&#10;ugr+mItuJo2Zn2ASTJjpMS4mYPo0w27qtypNiUrBNU9VO/dQzjwaGLGMpN7puu8xtDDvYpzKV9W4&#10;09EVsaNj8Vy07nEM/JXLeZeVRwGgMfR9csVLfwGAYu/h8yiL5gFrVx/LBsex8P57MPeuR+AJJNBG&#10;sFGvd6C+Bk1nnAMbn4uRQfdStjbsvAf8Kxeg+61XYR97ismkWQ7aV0nxzh4EttuOdcn3pSXDs81g&#10;1Lz+GpqnzGWcjuZJE9AweyZqFyyE94zTzNQsDapJdpsesABQeiIAVNasLgPJAeVBu+TwJZOm25GW&#10;voF6Xo0nn1xv7tJTy5f5MSKvFikpdcgcUIG0zCYMymhpfvqVd0b1Qci/dxg37umsnNyFvSlpbUjL&#10;6ERyagtGbLsVhaWqGFnVKG78s7bG2YDc7DWYuUCrNAkpOs1LNOV3hPiLLxlBEwBqInPLFdeb8zME&#10;n2G/H36tiKAIaRRO2wk5NBIs0XMTJtRBS3fP9uyLFgDScjqYTuMtV5MB8h7JvJRTDEVuM90GNZ36&#10;AO177kft6jQAGChaj55R+5LRJRsW2LDPGHi1zIhBrpIOD4KP7pX62PjKEJXNdvU1RogSUkxN4fn5&#10;G3M/X0fQpVt+2M7AD18b4ddoXBvfrPFT31dfonrIcPMeSg5aqWiOS07DyjPPRNFbn5g0DAg4O9B8&#10;6kVwkNl6c5PRnJcE1603CHrMSKlYGgsH56YaFL0+AQUPPo3Cq/6EyksuRdXVF6Liuiuw+tqrsfqh&#10;R9C1cj1dwSjcHi3p+n2GSaH23ffhSSYjYb2ojcJnX2C0XOqq0ogzaBRei/sNuWK7FZ5u9QEq2rKz&#10;Efv+M5OWxSl/DZ1ffIDetDzDSOQCB8adxfLoeADeK43sy2brt5PQyPqlkBnj1n0iQSCoYwMYyqtQ&#10;svvuWHLxFXx5BL3BAHppNCN+a35lgICnzSeCEcqKZTXMfTLOKoERUSGfn/nnT5Jqx9yZaB021IB+&#10;gCDUmr0tgotno+WFF2A7+XLWfpsZgZVNVhpxMxDV544yet96wwBgiHIhwx7RaLJChHLE5wwD5N0L&#10;77sD8/58NyIejagrLbF2Fq1gE5oPONh05WhkuI06UXHKqei+6gq4x57AcijL9ClEkZVWF3M9cmfT&#10;Pl7mt3PkcDg29XtpCiqkFRJ33WpNp1K+GFvue9j6Wemw4k3dU961I4z6SiNG14DrbtQeoGuJASWY&#10;OUc7wKjTwI1XXyQmJNVRjBuQmV2DjPQK7Ltj09Y++Pj3D8vxdNp2209ekZpah/ScbmhlSHJyGV59&#10;ezMrQU2ewJSprUhLW8AK2oz7H5ZgapWDNTzxe8J/B4CRQJDfJZYEqTChNUwhCrngKt6EYFML38MW&#10;o/vR8fhTaE/LN/0nYlctN1DoKPAxsT6vNgGgEhAEJaCKzpXr0Lb3PmSAXejU1katzagZfawRjgjz&#10;sHXY9nCs32yUVm6Bx9kDZ2vXL0oZtbeh95QzTL6NKzFoe4QK1psaUcm18aZ9/50Q//5LPs0yegNw&#10;UtuMi+Z2ov3p59GUo5HNFARZ7mBuJioH74D61z5W8kYRo5EImq59iOBgTRZ2iRFceA5T0AQUgjDr&#10;KBogi+n2oruiGRUTfsCG/fahIUg2LlwJ48pLz0Dzshnwt7ebyb/aMen3w9//AgCZhmrS6oSXxmjp&#10;lCUNWl5WdOoFFgAyvy05A+D48jNoCzRNJpcrqS4JuZtNn30MW9pQpp1qXMXwCecj7uu1BkDYdlrD&#10;KmxqmDAFdTJuBEox5q4TzkDI1WFYvYa3K155GlOvvtVUmsoWJMDFOp0I+DSBmTLk1r6JzLEqTYmr&#10;c5FM1QyYSPm1QsRNuaJx09Cdz9GFwFV/NqCsaU6B5Bz4jr8IBWNPR8/nXzIlgmmf+6k6MMaRaamd&#10;Ff8aAEMEQAuC1E+o+YqqvyAW3HsT5lx3Cw255anEifqtTFOT9TF5Gpp2GgUf04glp6M2Jx/dg4Yi&#10;dOQ4402Yc/NYBoEh2pnisJ2tUWTKf9uI7dG+foNJUwsFtCZfEqM8xO6+i+Uim6bc6f7W+x7kRdOg&#10;pi4sAGTdMGExTB021dYbwWGH6xiMdTj0mC1wmukefrhoaE4/WW5xJ5uwnuSoGllpRTh4982X9MHH&#10;f0ZIzXz39HQif1oWXeAMLXiuxxlnzSFjtpq1xxXCQQdrXXAZjjmuEQ6yDGPC2di/J/wtAJRyS5jj&#10;ZHeRKEWdjajVGhq98xQXYPoN18O/tcy0m/5pfvoZlCWnEQBTTVr2yy+3+gA9Efi6yPHo+vkoWMGw&#10;5vLFYJ+9CK1jR9Nl7EVDdy/8/gBq730AzeqATk9FfXoOPJOmMWn+RyULe3wIOci8HEG65WQ8pVth&#10;2/dgCniyWXVRdhJZiU2TUCxejFAQ7n12RYIMUIAY7O2kcsQIwlZfUYJuS8cNt6EmKw/Rvj6ZzuRB&#10;6HjlPT1t9sKT8nu/nQN35k7md7HNnoOV5zaiI8WUwB9gPYkN6l6dneu6+gqCiZWeKysDvp81B4/K&#10;ynI4KNR0BKmEVrv9nvBfAFB9gGwYOcHif1G1scCE+VFbJAiAhaedZwAwznJ1Zg6G78MvycCZR4oE&#10;fxZh55O0PR9/AXvK8F8B8CSCa9/cTS2tVJlUV3UTJ6GMDDBOQO2ijHQfdzZidp3/ZoXaNQsw9YHn&#10;WC/MkY4acPfC9vnP6N1YRCNCcKHbyavG8CnXlsvKv5gJk2dlSBviqruFV5RuaPZ8tNGoRVNSQdpD&#10;0MjB1iNPQaCriZkj8PNxMUYBYDhMeOEFpa/4WwCUCxw8/0qrzZkLGUBrrkQIix+8BQtuvwsJVo6A&#10;MR7QdmU0zvq1047ux59B+Y5DmFY2vKlZhhEmjjoBAaKUZCmu/iAFGyVu6M6GsSYIbI4hO6B79UZT&#10;x+q2DpHdKr8KsVvHM08pvNcCwJb7HzKGwEgEH9CnOcPZQkL9hRkLupBu3N9lePwNHYBkaggbNwex&#10;zeC1ZIAOpGqqHHFh22Grccjh44/qg47/jHDsSdPOG74tLUBqA1Jym6kL9dh5p2VoqlIV0wqx2a6/&#10;SRunliErZz0WLrX6zn5vUB9gPwBqfpIFgOqUZqCLF4/RfqtRzM1+lDz1OCafcSZ9o2bzdrVtF9lE&#10;SXYWBTbFMDLvcaci7AyQNWqirIsg6IA9FILXRWtJzSp7/wvUnXksBZ+CRkAzwLVyKVqHbmtGdN0p&#10;aQg99rTeSMGgJIhpMkM9rWSf7b3wfPUzGrKHGpbQnZ6JprdeNAJETDKj0yFSIud+ewHffW/KEXa3&#10;wh93I0zDECASKM+BmhZsPfkM2FluTfFwpeSj7W0NghiOYZQh0t6D1iPGmhFg3eMZvguFe4XRXNWH&#10;1hR3+Xxm7WiELLX3ymvpMlO4ea87Iw/xhZN5F39jJrSRhF9grj9+Z6h97wN4/wIALzC2LRDRcjht&#10;g6UXs/bIupSjBOu48PSzDABquVVv+lBE3/vGyqyoj2ibQWug4+Ov4UjZhsqYbJhS4MSzmAwNBcFf&#10;OiY3UzmtnzKZAJhm+hTV0e88mm1v11Rw3sMK9wYc6CipMVN8zBNbNqPwoFPhWrKQr9TWujR6ZH4i&#10;OpoTaDYRFWXlO5R+hO5wIkBu6td2uTqjjy4p5aTujIsojymIZSSbPSNjTz7N9PkMXWprkJntRBCK&#10;RWnixMb5Gy/D+/YbNFa/MsDg+VfwPeLMZKX812Kufix96DYsvvsehAlQJKDGOsSIWNolXSt83I2d&#10;aHr2HjiTs00+5Nl4jh0r28pcqntHDjirvsOJ+NAdTb+e2sk3cCTs9HBU5YYGMntRj0ZzWV8332VA&#10;WZ6HAcAHH2KZNJjGwH9Ug4YQGvATcMZxw60652MzkrPX4IdlNVaCDG+/2Y70pC1ITXIhOa0CqSkd&#10;OHj/spYXX3933z7o+M8Ib37gOv2w0c3hpNRapOVork8dC7sK332kqS6qjE58+W0PMrK0NG4NXnih&#10;ktdUi6om/UPF0J99l8SqBGf6TyH+4osErWTSd/WlpaL5yusRoUAJlMT6+iaxMFDgipZjzn4Houj6&#10;G5Do7SJIWG5dYMVCNO65mxGSaDJZ2c4HwFPTYARWihELiAUwqHV7Qph83R2oowUWAGqTS7kKoYAd&#10;4auvMe6jgM1PJqNzOyRkGnCRixSW2Q9G4X/mbbQk5fN9KfAdPgaxhhK4esJoq9f2rLTiFOKOQw5F&#10;4qsf9VYqYC/F30EAovjzfT4yUzEB/4KFcOy7u7HuHSnZaPjgDdYTwZ9sVW6Latc+9TOUjco1ytSd&#10;nIuSF19lviyrrakn5qwLVWW7He5L/oxepiNG5c3cBuGp003taTNvI9QavSKDsWr+19DfGv2xP9S9&#10;+y4VUP1vycawxM69kKw8jh4vwTag1cgMUSqXRoT5XyLkQdEZp5t7pWA9NBKRT38wdRIkAGp5W1Db&#10;cjEz7V9+g46MYUYhVTb3SafC1lpI14rpMpseT4Dtm0Dr1CloSs0xDCciBT/mdMChbWolfVHYCW5q&#10;FjNwFOxB7R3j0T6MdV+8DnXoRbOWBwbJAdkmAdaG2Q+HwKkuNM2N1IqYeMxFBtaDINunmymLxXu/&#10;+hrB5HwEMpLQuM0ARFfMNPKmFTh+glV3N2UnbKSU5Y8bw6dyet58g2XKQDg12ZQteuFlvCrR0/wF&#10;SrNuam3BwqsvxtJ77mNZE3Bq6YtXXUdBNi3rl/dU+wlwjkqETjnHTJ7vJqA6zj/ejOJ7mGcdW9BL&#10;Y+aoqYN3W2sAT+3kHrYtetesNPJuzoxhu/fo6Ad3ALE776RsaxBERCGZAPigas0weXUnaRK/tWu3&#10;MplAlz2EXfeYTL0uxV6jG1DaI+tFpuwL4Jwz1/F6NVKSe5CSUYW8PHt8nx3jz/XBxn9OYInT9tr9&#10;uzm5ZH8Z2WGkZ7Wxnmtw+sV11kRYNoeNTGXf/TVK3IkDjlpNIabpoZmMxXpoJbuo+HTXeKuExJXQ&#10;8n6ptjSSF+6/nYKSSsaSjbrcfNReeSVpfbsBCBFufarawxO/h3ePbdBGN7fzg1fYwJrKQMHScrCg&#10;HT0PP2QGDKR8Trpf3Y/fzHZsIwOgoPA+Mz+vqwc197+NZWfciO6iIoQdFPcQQS4svkUlqStE/cWn&#10;mZFF94BBiH37HdqYR/2qqAV64bIVcO5zuNk9xDbqEPiXz6daUWir3FhX1GjyjKYOFO17Mjqeeo1/&#10;WP0+WkVt3GP1j0Y8CFP7JKTOWTPRNnx/2JOGovvVV1gqDXMQJEQn/RpvjqLho0/RPmBnAlsybNvt&#10;BN+3H/MObUf6C6FiBkvQcfPx6E2zRrLrhg9D77SfmGPLrTJAyDaR66x6M8DOKFHXXjeaDqQ5kUFR&#10;BYVgGC1P/hml+cmGUYoBeo8la26uM0vxavl0j0aEvTGoM8KsEu9pRPm4sXSbU8kAM9A4cDB6339X&#10;v5i1zVowWaM3hx3offExNGanmzlvPVTIqlPPNvvTqb0LGYsZlT/3+++jPncA3eUMAkE6mo85lSyv&#10;2tSd3lnP6BAgFK+C40+3oChlKDrOvpY/NqKFpW6Ls4YIGpI9PWOAgVGTzWkLLMNAAPC5qdguH+tG&#10;2+Gztsq2wDXqYOMROK+6CM5wC009WRqNSGcgiC6HjZWn5Y/WKc5qYzVG58NPozp3MOssxbCy0Nnj&#10;+E6NF1vvFhFAUR2WHncOll5yFdDWZuSi1kn5I5KLVWt03dZiNmaDs6cG5SePNTIZHUd2HSMz5HXR&#10;D/XExornYfO+w4zxV39h13Z7wE/WrDbWMJ5m5xoz7mxG863XoC1V67S1A08e6m66g79YehT1a0CH&#10;opmwMa9WX/7EKT3IydlA52MjHnikb+CJOVy/xobs7PlWl1hmJ1JS25GVOb/noIO+HtQHG/9ZYfTo&#10;r8ayIgLpmUGkZfay0M3YZvc1KK/QltgSwyiuu1G7RNcjI7cQc+c3s6WjdLuc6KXrpznwZhsrXjPL&#10;c5xheFZuRR1dUdueuxjGpT4uDUK05Q+G95Y7YXv7Q3S8+QEcFCjnqeejIW+Q2by0lo0X/XECQdUP&#10;JwXR6QtSMD2It5Sj+dF7UbDvTgYEmwimvstvQPC5T+F++wf0vPgeai6/DRuPOBuBbydR2FvRQQao&#10;Tmft/tzDZteW9GiqQM/9t2Lx4HysO+BQdHzwNTwdrXC31cExZTZqT7sCy5NGoPP0qxCfu4DuC91i&#10;WsxQK5WjzIOeLyfAfs4VpsO+fYft0f7yPehdsQCBHkKxPYZgL11uO7lLp84ooTi5nQg//jpWD9kd&#10;Fc8+Bz+ZlcPrgdfJ3NA1I75QU8MI/TwB1SecgI0pA1FExXS/8SVcBAJXextd/Ba4v/8M1TuMQiVB&#10;sjpnEIrPPwPOkjXE0ADsVK6gk663l/BKN0uDAmJEcu3NaWIExbDcYzEZmxtdBVXo+Gw6ekcdYPo4&#10;2bAGAJuSB6P7vqfQOHsluhu7DCNOBEPw2jvhnjgF7suuRiPfr/YUq2tn7B61PxyPPAfPqrXw9nTD&#10;uXwZ7I89jKZddjK/m9FWxoa0wei5nAz2h8lw1Tegd+0yOF59Hm2H7mu2etLIpdJspTvsO/Ni9D78&#10;Irqffw/ue56C64qr0Ln9dmarp2rGlktvJiJ5DVC3s5h+4pmWn8sImH47QpHMgOkPNGyHxolt01FP&#10;mbKH4WQ9OUpq0XvejdiSNhSxTz4lTGjCuZVILw18e4cNwZ5eeHvtcLINupYvgf3ll9C55+5mtNpy&#10;SWk0MjJge+RBeGbPgae+Dt0rlqH35rtZ9kwCeip8Z50N17Sf0dvWDo/Dj06fCw6nG7Z6Ege+S84z&#10;5k1AwU67oOIk7XLUDT8Nt6+6Ar3ffYzOK89AGd+j9lFdyoPpPnwcnE+9BOfGDazzVvTOmYaeB8aj&#10;dsS2xp1XvgSYDYO2h+um8XDNmGcmZKtr1JwvTQkJE4SvukqjvxUYOGAd1m/WdUF4HO+8KV1fjKT0&#10;WiTntCE5tRW77bKCNisprQ8y/rPCwoXf5e62x2JfUnILklN02lMzkrJX4eNPxK0kZnb8PMWJzGyt&#10;FazH+Htkv2l5Ij6tOYcrEuAniTt9IBlkdAbROGUplj36FOoevhf+Rx5A9KF7Eb3vbtjvGY/GJ57B&#10;lmdeRMmzr6D+4SfgufMu2O++A91PPgz3+CcRLyyCPeQkgFFYqIBtbBgPbXGspx2RRdMQvPsaVJ92&#10;MubvPQbT9j4Ws8eejQ0XXoPmux9GYuoMhDuayEh0cIx2swiYXUMcbHzBudn/1t6MwLwpqGZeVp5/&#10;HWY/8SgmP3IvLfYNKL3oFtjf+gqxikbe143axgaSJQIIy2Uv70Lhu5+i4r5HgbseQRfLs+7FB1A1&#10;/WcEm9rgaXeS3LrQQuEO1DrQQeDpFSNsbMWWx19E6edfwN7VTuXqQG9vN0JhFy0zVUBshUIZLN+E&#10;4IcfofbaO7Hm/Jvw859uw/Qnnsb0l5/FgutvRt3lNyHw+HOITvwBfrrlvZ4OtHfa0FHXBVcDOZ6T&#10;XEBAJ9pjEpXJt75rvbU6v4PNNqz/fiaWP/MBOh58Fu4HHkfgwfsQe+hB2B95FIWPPoOlb36K+oJS&#10;86ibLEiDPHVff4OqO++B+777EGZdhR4ej+gDD8DFeii6/3HUzJiFoK0LjfPmovCxR9H6wP0IPXQP&#10;4vfdCTz4ENx3PYCt9zyCkk++RKi8Ai1L5mLlsw+h5vF74HvqHt57GxKPjGf6dzNfj6D60edR9+Rr&#10;6HrsBXTdcw9l5EaEabh6Hrwb3dMmIRL0USIi9EDo9vrJ6eLqe1W/Gf9Tvx/BTxPHtUOMprJoi3s7&#10;89fdakdruwPNDTZEJ81H6+0PAVsrDMPrFliqrSkvXV02dDY1w97ZCVtlBUq+/w6lTz8N230PIHTv&#10;AyBlYp09Cif/LnvsfpR8+TmaCzdhzaSfUXLvPUjcfRtw381ouu0alHz9CdxdHeho7UZZWyvqmtvQ&#10;yTYL0fr54nSNvTTWH7+DoiefRIutCR2dZKNFm7DhzZdZZ3fAOf5uvm8863E8Ag/ch8Z770ftw0+h&#10;ffVydDVUYstXX6LowcfQwToG85O4dzwSDz2AjnvvQ9VdD6KZxisYIvfV6hlDUVnkygC2Ga49P9sw&#10;9oRidHk0lu8E7ThO4t/JKQRHHZmRWY+s7EYMH7L84j64+M8LwPK0XXab+kwmff3MzG6ivnaJ3oxz&#10;zqyj+ygCb4Pd4cWJp2jXmErsvc8adLRRsaVUlJloiPfENaGZQGh5x7yoirYmvkq4iD+/BEN6GOUC&#10;WM2hYI08asKBTtDVrmku9f9QGL1UXD9dN63bFfN0kRM6O6vQtaUMrcVb0VldhWBjHRGKYB1zkZHG&#10;UEfgdJCdxkKEvCAdXLo22jC0lWmJ06pvJEGGGC6tRff6Atg2boS7qBQBCrz6kpzMhxFOc9gF3VyC&#10;SitzK9dEHd3MiSlTf7n0GaLSqRtc8wjV56P9ADt5RS50iFY/7JIz+uszUsyoi2VmnYWYthziIN8e&#10;8PXCWVMLewFBbu0GdG9cB1dtLcJ0mTUspMEAHYUo10d9QKYiGQVyqi/N8jcA2Ad6mh+pY0IDbCy9&#10;vz8Dahe5/uZwod+0RH9Q11U3n5fh0H16Vq/rD3pCSem6ftdu2Pr8bUq6/7fPqe46mEd1Wej9Fh/5&#10;Nf3fBj0jg2U9qzcFyOu0r3KIhoUGV2yGBibut7OoWhuj8WDWJzOgKjCyGSEQaocVltLkkHJAp8Ji&#10;5xTWSGsTXVPKCoFBJ85Fg2wjyrFqSu/tz/dvg65JfpVvuZdyudUNIXdZfytYvdvqR5W88s3Mvnof&#10;9Lue7U/AqT5H1kogSuZnbzf9eqpv5fi39ai66a/H/uuqS9Wjmr8/9LeJou7t/01HJGieorURRgIf&#10;fUpPT2d/pDTg7S8cvKLUPJgyr5Vu8XKk52hQtBFJKXXYdni56+ST64/pg4v/zLDfgZ9ePnzIhkR6&#10;ehMLXkey24AhgypQtEFiKsgI45WXRI1XIJXW4cVXN1PRxF5oZaMSX/VmhYwg97LmbVQ+G50KX5wC&#10;ypYzfa+UFBIy88n2MNMm1MUXIKj10mo3s4nVT6UlXm7+7aFwm1Pf6MppMERzpISBjbxH/RlqYQmf&#10;cijR19ZGal51Uapv3Jz/IVGIUEyCEn4yBQKDnZnR9lISTHWwS7AkMBJOHQnZwFJ0UQQDMQ8S6j8k&#10;sAnKPfw7HrDDrz4+Fsp0zhPopWz6JxZjzmM9tLJkd3G6twntEE0FYD1Z4mUpiVzxGMucoOJ56LJG&#10;grTMXrquFM66RBBVLFWrUS8G+S28X3/1MM8OvsfPutWxoKYyNE+GhZbSazccuTpGCxQZVDZ1AdgS&#10;EZYpyhbRYUdkgnyv5rNrEYyy72d62scxLJdZzJGv1UCCpsHBSRDn73Y+18vfzdQ4ZsjF93cZcOVb&#10;3AQMD6Fe/ZB8XC6pLqtvWBt39vB5vzZx0FZcmmvm5kUf02IjaXMhkjVrJJM/my3VQnoPwZvX5Mkq&#10;aoBBcqAYlHvP34K8wR8TyPFvll8upZnsoh9VMtWDPvgsRYrvpIFlBnWinyblCKY0fUnZYioWWMqN&#10;CTAdNZgaziSlVMPMMuGKPwTj9Eh0hjTvDxrDo8eYKO/XFleGNrBQ2sbLbGLB3zRA72K7e6gz6prQ&#10;Lt6S0Ra2bgtbRSPaflN5jKb7gnnip+RSZdan6tXIm/Jk9hZjoqor/i1R6d8Y28W61q5F2lhE82U1&#10;CKItzSSXdhr1Y4/V6K8N2++yFevrBN/Soghuu9eaE5iS0Y6UnE6kZ/YgO2POD30w8Z8bxo6dkT9q&#10;h1nFGanNLHgHUnMFdkV4/jF1AaurtRslWzzYaZRoczVOGDsLAbZGhAIQSTjYFlQqSq9gUMIQoXDH&#10;zFZX2s9XhzXqvDh17Gv8U00kEKPyU+HlrGrqRZTCo/NWE5QK7fRhNIgfEgYtCjFNRDAxh0krCSkO&#10;r0tGBYDqx5HtlqAIB8ycWEpFkO6wtt/XvCmlp9HnEKVPtjaRaKLC6hQv/tYfRGH7/u5TIyv85h6K&#10;E9/BN4d7mWCvqQMf/5MS6V93gu56pIv3aCtTKlifAEuntNZZp95p0pzcOBel15xpISGWPLNetVmo&#10;9FXMTMokQTYnzrHMpvp0kYqmZVOaWmJGBJU/Zbb/s+87eSzfrXxpwji5jfqDCFx6pTEkupV/60yX&#10;MF8QZl0JGIym8b3003mDDBnNiZ5jGpqrpoPqZXJYm6xn3kMDkNB9fFZAxIsmiheLC4XMzGXt3ce/&#10;KBdaiqX6SbB9ZCJ0BjH5Pu80278yZdUW02eedIaGNYeNWVHFsK5UhX2YY9kJ/hZhHZnt3lk4a/cb&#10;5o1gFadpi7JNEmF6CdrgwUribwTl22orMVqNPqsFZNRijBECCFM34GRe7uYXjUITXcNRSh8rVJfV&#10;PJqcb3b1EaOkxdAjqosgv+t+vUeGy2yLxdzoDlYt25rGlxbcy5K5WWcWt2VaYvRSLlkF6keC74vQ&#10;yGpYJ6h2431RvZNtFI/wd7E9WRUKvnZ+iZkJg27MXtqN7HQBXSeuG19qujk06Nbc6sUe+xMYU8qR&#10;luFAWpaPHmGDNyNp/l59MPGfHQ7ed/kVuRnV8ZT0HiRntyIpvRwH7leBHrsh8RTaMG6+SWuD6zAs&#10;dzVWLpFbwcangFk7N8ltoFZKi6Wk2mY5SmViI+i8EU1J0IQKcwgzG0oaaA7opuLIDZE5jGniqhqX&#10;jWV2iRHCkWlIsEzjSiFFIdW4YgqSLwkS74vxvZqyEaUwmPn3XuaD7nmAQOeX8Ea1ZtQCX02asFRH&#10;UYIh5uJGj78XNpcDzR0O1LU4UNnsRGmjE3VdbrS73XAEHXB7nHDFJOJ8MUusT61/0FvNsjFqqFdd&#10;6jE6MxGCIxmyJv9KSYWtWrqnc2917okOMhIoKTcidcId1Z2UmyXkNQIcGaLu87Og2gLex3rT3nvm&#10;0HUiguUUW6WQRpmJrkJDRX1n3WktsNkQQfWpFzEjcWYowReZw7L5NoGezIiiObeW9ysNrUywNqzg&#10;36x/rSU2W2opfbUh8y8l1VGhMoDmTGQaLRN5j+4VO+/fiilM5Zerrx0g9U69W8vXrM06pcZKRaaM&#10;FaGVH7xHE1wEtfzDFFRtHmZaGtHV4atqeym+0Xn+pqk2sp+SSD1vVWzfw/z06ChKrxPOAKPDiU6b&#10;AzUdPaju7EJTmx1N3U50+ZxmlRCCkn/JjVrEwB/bkGWgLAWDBG9RPh1dEGLdBZlXVpOeMOeYm+Fp&#10;vpOZYQvwWctMm04Hg+ZMj20iw2LJO/+nfIsYyMBoqadkqq8ZTZlkwLVZrE53M63PtpLcm8nTKrzV&#10;bMwHqQbrXl5BVKuseL86ZG64UxscVCMroxzTlmucnQ8wfvRpOZJTC5GcVo00Mr/UNC/yB66IHnTQ&#10;0/+Zo79/HS45s2zEdttugNzg9Jw2AmA1UtI2YPIsrQ80wwdYsiCMQVk6O2AdrrxqE7GJChdhc8sq&#10;SfrEFigYhpmocaRwVBqBl/q5JO6WJe9vTQqHAJPAl6DboRPxpZQRKqVZE8moCaRyGcU8NKJJqWLU&#10;/C4JD78ymsXwvC/BtDQZVsvhtWVWNEjWSfCLiu2ZCTN8ti+Ul0cxbZIdE75z46O323HpFTNx6LjP&#10;cdAxX2Gvw7/Gngd+jR12eh877PoRdj/ga+x28Ac4cMy7OPrwj3HWFbPw2ptt+PqLRnw1pQVbmpiP&#10;vnQVKM7MNwE3qv0OXQip48mgnBTX8B1TF6oDs6Cf9ShcYhEtoJQAKx39ESBYsG69VBCBjDiSlF/g&#10;o7pV2VV8qafplhDYME0Deqz//gGQ/ihXyCy2l0vKOpPySS0FO8o3H2BCAkvey/t9zIlASztrqy/J&#10;sApFftdRBhp00D06GF/czWrPvvvkivJ3Q9v4KZ5izSo0NcT/BKDMzy/RggnBjHlWfXh8TrDIvyxd&#10;VdFZXuVZjDVqGJXYKUvAKPap23iLCQFW/Zo1QXz9dT0+/7oVL77UgHPOmozDD38fh41+Hwfs/x72&#10;2vMtbLfHi9hunzewx77TcOjoCRh3/Jc4fsw3uPGSNfjqPT/lxIZ583rRJXQzb9D0FwEj5ZTyH3fT&#10;DDhsrCdxtxCNHPPBRk0QBOWGqnGlBWp5MWeV1CCb2kKWUffyq/oNBWxGsI1+8JM6YcGXTLuccaNd&#10;fJzPm74lGuSI+jTEVvW7vDGZGNU161xAzf9KG3ux3U46+7cB446pgD2o9UMkJ6zccy5Yy+uVSMmu&#10;JwB2IS2tA3vts3D1F19U5vdBxH92+HRWe84uu8/4Oie3GJk53UjJUEdpAc6/pJBCxEagrQ24Ezj5&#10;GNHnSmSNWIDialaghDvspETSvRHNjqj6rXlnOkNEoCQhVkNY4i/RtZiGiVIQKnhCTIcSIOWQMvr4&#10;zdv3hOZvac6fCL92HzbTO6igYlNmiZPkgMIjcJETJv6gvjfxNAmrlKGtPYzCIg/efG05rr5iEvbZ&#10;fTZSkxayLDoK0JrnKHablFTIuAYZ+WXYYVQDdhlVjX12qsdOO9Vi1F4d2HeHVgzcpRJDdyjB4MHz&#10;kLfbTxh71gRcc8N7+OTTadhcXIWSrS3oddClo5scM32JrAfKqXRa7qryaKDYIJ4EXZIvEZWKWN6V&#10;jIvYZFR7zRvXR0WR0jAt1YHSk/5ZOsia+VW9jIqpLhmjfJ9aT5G38T7rdSY9XhBkqENAXJgtYd3I&#10;KDC1ZripG0O9oC5eE6hTyRgt957gbviOtqtSlIvoohJKsdTdoSg3Vx0Yep4GgX9bwKgcM4qBsh4E&#10;fFbrW1EH+CSk2HQhrfsEyMyXVVUmCjBMFTINdWUE6Fq32RpQWF6KRatK8Mjj3+OKy77D4QdPx4gB&#10;E7DdoKXYeVgpdh5ehr13rsH+uzeybZuwz4712GOXKowcqfaXHGgTkDWMMvY6OEwHA61CWs5kjDtp&#10;Eh54YCIWz69EU32E7cyi9YUEzUCMxjYmYxtjrRLAtAOzMQw0LCyBqVEWxdSx2ZlHBTIAaBkyLaoz&#10;a0rU7upmUcc5v2v6vLb+UteANisQvEmjREy027Pc9ISZkK0p3drQQF0ITtaZkzhqzAeefVXlKEFK&#10;ch0+/FDERu0SxfLVQQwfSblPrkRSWhU/mzBkWFPoyBN/PKcPHv5nhHMuX3TP9ruuRFJKL1K1nj+j&#10;FDk5G7FutaBElR3DFx/bkZbcRfBYiZcf28BrVLt4A3/xWYLJhtZ06B7CkJuNJD6mhrIAUP/2Oz5s&#10;X0mDkmWUTkiXpcTGApofeEWMgmxCbphxkAQAIaZAWq/+qqBQQC+mIEl3JVtW6IXf04Jli4tx511r&#10;sOOuG5GdT4FO1vynDfzciuTcFmRl9iI7vYOAvw577LMc1149C0/fPwVLZtL974yjxxPTAhO0BgNo&#10;D9gRsrvR4vfD1h2CszWGmroQVi1swEtPTMT4e9/Fzfe8iade/glFVe3Mn8CK+ZNwM3MCGUGCyijF&#10;NcxIne6KGlkwxoCVwvfJsGvunploK4TvAyzBuQBL/VS6bKpKkZUpCFGtKeqSeQWjblPU9/7bLZ6h&#10;/wSBffRU7M8wFdW1xqWlbOLuAiWlbfXgKuq75cYxNVMOq3XlMhujxHuk6FH+oxTiBAKzrExuP/9W&#10;cXRPP5gp6m9dV24EA16j8BYACiysnFrpsWbN/epCCMbUjxyA3R3HnHkluP+Bz3HvfV/htrs/xRsf&#10;LcWGCgcqO0Kw24Jw9kTNdI8eVmCvn3DNTyefc/uiqG/x4p1PV+OOu6bjvDMXY5thc+gKrmNsRXoq&#10;SYGOhjSbBG9GdkoVcrM34sjT5+DVN1ehdHO9qVHVsupZUfkj7FMXmHMWUGUUyJnb+KMZ72E5DBDy&#10;AdWrSKGCeZ7/iASaZuF3RbWbNEqbgKjqVQ+Cwn52raR1n3kR5UmMUKGusxN77yfyUoE9921AS5fu&#10;tCTl3gc0w4MeX0YR0rMbkZreS72vWDVJOzr+Twp3PV2zw+47FrTlZlaxMhqRrInRZEX3P1LLqrXU&#10;ydYYwG47Swg2YP991qG2UbRb6wg7+SlXVQKqMS318Uht9J/Fbvr/U/uonaUgv/7x69dfLuiKbuqL&#10;5lkpkvqvKABWh3wQvogDvoQGWwhUTi/WFDbjqecbcdD+KzA4X7vaasdb6yD41LwtSM4qQHJ2BZIH&#10;diAtqwWpBMPttluGGXOlegqynvwuwTOXBF2CnH5I+TWn/10wG09KeinVKoKetlJQefjFSOpfRd3Y&#10;/9V8WM+aa32P9aej7+YfE636+eXPvvjX4dff+v/rexm/WS+yogWnAsP+u3/J1i/RBD3TF/XfX+St&#10;79NKnd9MPfzFG/9L7P9Nb5b89EvLb3+zrvx6v+6MUCZEpv5+kOKrLfX5azD9dSYIFDQZCnjq2Voa&#10;+5mUj0akpdqQktqGVOpFWlodr2mTgFpGa+R0xPBCnHNmE77/1oXqOjf8EkaGKC2ZDLUyagg8o4yf&#10;osDOyr8Vfpt9Uz7+0x/7C6wPIxNKg1Re7r/lc1Hv6ClowMx4CawM0xMhBkkI/uBjGX9tfFCK8beq&#10;70/AGEdLgwO77biI121IGsTy5jqQmbYpkZs79ZQ+WPifFY4+sOzJgbmrkZ5RheQMB9lgC3bdex4K&#10;qwQCqrMEXnheJ8WvRXLKKnz4WS0vqo+wiy1iHXNprUdQBau5/pFB0tPvElmKJpvnCrnR0G7H95PW&#10;4swLnsaQba8klX+eefyRUe5MOy03LXg6853ZRGZLwc3aiqS8zQT5OuRkq89jKW69tQ5tbRJDuhix&#10;JuJsK0006QLdezPJUTpjJFZ2WCbBUlNLsnldJt3Qsj/Cv2IwY+E0lBb/JDrQe1A/pnW0ppqZfCwu&#10;l9KPZStDOPnEImQklyKb4JeRU4v03BLKSxGNZiMyMrWTipP6oe4T7Zy+gvEbZOY+iz33ewA33/ER&#10;1m6sQ4gUThsPyNb9RZSY/N+IiuRN6RIA+3oNaQAEjDQE8pD4Xd6YOKa9sxtjx2h9bylGbLcJW4up&#10;y2aeTwLvvFpMZruEumxH0mCWJb0Fu+y0LP7CC9+P7IOE/1nh0qsf3X+vPZeT9uvAJA2GaNRoMl54&#10;pf+0+DhKS23YcbslvF6EAw4qQKcm/5lBBm2YSmAgQIibWXb7Hxn0HkuArXlf6ieLobG5CxXVvVi9&#10;phML5jdi+ZI2zF3Uhnc+6sS4kxdjp13nIzlN/X0VSErtQWqWF0ma7zhgOT8bCYx0+dNqkZK8EkeO&#10;mY/ly6UgmpZRQoWpR8xLi/oLAdRbrf4qq7dNeeH9AkHRBsvj+CP8C4Y4ZTSeUB+lGlLMyE0jR08l&#10;SmklU5PMajzvtVe2YMTQiUhPKsHA9CiyUjsoIxsJgOuQnrkV2dmdyMrspjwVIHfILBx45CpceVMx&#10;Pv2xC3NW1mPJuiosWVWJVeubUFbTgh6XZl/yP6Leb+P/VVARyPbEkAV+lm2mAMZ9FjPkBZ8GJXnt&#10;03drkZEym/ldjTvvkbfGsmueancYxxw6n9dLCOSt1AUbsofUY9c9pn1QVoaMPkj4nxXWlny3zbjj&#10;l8/LzW5KJKc1IyWPAJiyGQfuvwqdnWKBFJOIDw/eow7iSmhD1Xc+1xoJi2qrz07yJVIu5/cfG9Tg&#10;Vg+SYYHmHbSAfKdZAfEXQfcCDlr4rU3dePOzTdjn4Ml0YXTKfRlSNNudZUvOa+Jnq3GJ03M0IFKM&#10;UaOW4c13N0PbQiXQgniY5TbsjglakkYBVhQQipGqY5/C1y+Jf4R/yWDNQ5AMi/242I6UISOr6q7x&#10;oKErgBtvW478TBn3LchKb0JueisyM8qRmVnBv9sIigK+YuTmrcFV127GjPkFaO01xzAxDTW+9U1v&#10;U6+edguKxjQLQe+2ZNbyYHSPZPb/EAj1OOVRciivVyzQKhsZLHUhRHnVCL3dm8DRR8tNX4vhg1dh&#10;3UbpqrZSSOCrD5rIbgnq2W1mO7zkTBcyB85vPvqEz/brg4P/qaExKzdzXU9qejdS8+qQzIZPSlqJ&#10;D9+vY8UpBFBVHsGAfE2MrsWeBy1EU09fv5lm0wsLSM2tYYl/ZJC9s0DPEiQBlCagWqOS/VONDRNF&#10;O+9rpWBofw3t9eFDvSOKCXPsOPRoscHJSEquQEoWrXt+I9lgAVIHliItT6OA1cjJXI1XX6k1e8TJ&#10;vY+FbZbQ6U9+Sn6FubK/GqETEKozW0Twj/AvGtQ2WjahgTNRJLUX3V3JUV2XD+dfoakg0xk10Bei&#10;V0BgSKlBRloL8jPsdBWrkJE6HbfcuhLLN1oHvfcHTRnSfLu4pu5osnWYhjFMb8hPb0jnzRhZ7Tfe&#10;AkO5CwJMJfJ/AIIqi4rCT8vu6h0aRvFTHzw03voOfD7Bh8w8AeBK/Pn6cl4RSHbA4wDGHdZHYgSA&#10;A5vovvfg0COW/edse/9/E/KyFj6Zl+sg9e9Emuh+chWOP7oaXdrQTMPrMS2dUd+Hdoxehnc/05Y6&#10;Gu2ykzERlrSb7j8YAGXZIppZbwSI7Ivub1RzOmK0fuoP0VyqcMwIHjwEYy9ByecxDE5TOKJmmoIb&#10;WxviePH1Fuy6m9yCVRSADjJACkNuNZKzmpBBQUhKqkFa6jQ882QlgkE/rThd/ATfbZa8hREOMAeU&#10;YcsV1zQFzdLThNO+zP6HBDOB+jfuWv/ffx3/HUJUp9xRbs08SP4fSqjv2o+alhBOPUtdPUVIyaxF&#10;am4XknRQWEoXmZ8faeo/TlqBs89ahwWLetnGek5raDXmTV8nIfc5irD2ToxRRvS3mcKkfjjiVISf&#10;WilD+bDcCBpx3mMZcQGXYl9/Mv/9XUF1LgznI9ZgIz0hTRyXS5/o4U8B2LxhjD1RfeCVGDFiJQo2&#10;mT2pTfzp+3YMyKC8J2nRQxOSstsxaHBh4OJLi27sg4D/2eG0cc6dhw6oa0pNcyIj34ak1GZkpJTg&#10;i2+0PE6V6EFJnR877SEAbMABB21Edb3mFdHyRCkAMbEyNfY/MsittWa6mZUnkmNaXq2q0IqTSDiI&#10;SIigpwm7fgEg86luEHnnvBaLdTPnAmpdBGbP7cIZZ1FAUuYjPaOGwt5LN7iLINiK1MwWpCRvQV72&#10;T3jumRYzVULzr4KxHviCnQiGvHyXMqA8CQC15EpM8B8L+v/sIMD7bfh3BsA4QSjkZxvRYKrPT+5i&#10;RaMf516iuZ+bkJYeYNtXISmrCMn5dUjNomeQVIYddyzA4w83o7lZgkQDn6gl6nRTzgIIEuh8/AzT&#10;OGr2g+ZFajKQhibEzKQBIaKgJrVLRk13Db9rNoMFfAJBixFarPB/AwAlexQ36YN5ntY3FtLcQ22p&#10;EMcX35PZZcjbqcTtd5Yb+ZTeOojfJ56wkde3mvW+SRrdzmxHfv7Ej/rU/4+gMDh7xfNZmV2xZM0O&#10;J0vSpOEjx62Aq1tKISBx4d5HtHuMJpCuwLMvakSYVa8VEBHNEJUI/OOC2JaW/liflEE2eIRCpcPM&#10;Nd1UazUjZu2n3GAb3YMuRrFS/klBiUYIngknhbCDaVj584X8eOqZjRiUq36fBmRmdJHxaieMCuTk&#10;tJMFliAtZSUee6zBWn9O9huIt8Mf7qDFpUIY5Zd175/8+48G/X+98G8LgFG6uzE/AlFNJPajvCGK&#10;40/ThOdiZGa5zK7oyQPKkDagnIAgUJyBQw5fgkWLtS2cgosyV880CH5BGvkgYYeypU0x1MUSNjP+&#10;tOUEPQbKqDidlrUFIxpsseTVLH0jIGp1jzwYCwT7AVCg/HsBkApA9DOre8yzeoFAUUM5brQ7oxh9&#10;5CqWYS2GDC/Emg3SCREUP6ZM9dC4L0dGTh0yMnro5ndi8NCS2Glnzn+wT/X/CAqjRr08OCt7vjcl&#10;i25wPt2CHM0lWo3331RfoFiUF1VkgXvvrcnFhdhzz1LU1MqKsWFCBJj/FwwwTksqgTMCJTvXH34V&#10;HL1V03IliAb5+gNvEXjGInThw73MngSimzGEebPrcdiBGhFbTNCrREpqI5KT6Q5nyx3WXomr8OiT&#10;G8wmpn71sdAljkbpUmjwQ/0tGiY2382b/qPCXwPdb//+7fV/9SDXNxKQTERRUuPG8aeuZtuWITXd&#10;hVQa+eT8dUjOlUEvx8DMjbjm2pWoqNdKFzE/re92Mg0yNq3s0QT334T+GvjLmtBfMrSaIcHAP4Vb&#10;mp1i8Et1Rym1+gU1mKa8/U4BMp3QAj71K1IZ9FiM7q8hHsCrr6vfT0Z9Ne5/qJj3KC8xuJ0JHHv8&#10;SlPulAxN8G5BVmotDjhgoZaGpPep/h9BYd26ddl77bu0KCnFT8tIARkmd7cXR41eCEeH6LQquxPP&#10;vaLRU00MrcQD92uSJYP2EpQr+g8P/YIXh9/rplvSjk2F5Vi8vBQzZ9fiow/bcfttNbjiT0247Z4W&#10;vPdZM36cVoEZ84tQXt2C7l66MFp5oQ0XzDYtFKSYytGNsnI7TjtjKoViPVJpFZPT2pGc00DFaEBq&#10;RjXS05fiyafLCK4xhBIeAiDLKKtr1igTdvvmk/0nBWGbpolo84RflZMX+b/5pq993//VQyIqMPOi&#10;kUb69FOLyII2IT2/iYadHkx2NZIztFTMjoEDluCZJ9ZoiTqDDk6gJ6EBDu1WFCZc+SLoanNi/pJK&#10;/DinEt9N6sDjj9tw3dUt+POfWvDGSz2YNKENixZVYMXKYmwtq4THqf0qpTN94RecEwMU+MmL0O+/&#10;szJNxQv8HAZIlV4iTt820YKmJhf232say1KPbUZuxfrNwjYNfkQw6ZseuvqLzZZ3yakRpCa1Y+Tw&#10;9Tj99FW39an9H+G34cor51y43XabE0naI2wAQY4WMiNtHd56Tm6BWE8N2rp8OPQwWZxK7MgKL9pM&#10;ZmUYUbTPZdVIrfoF1RdiNZ41YiUXksrF9pOsCT9Ml5P51E4zdB3MBDzrolaXVLV68dlXPbjztjac&#10;c3oLjjy4GkPz5/Hd3zO+h+zMt5GS/hCy85/E8O2ewAGHP47Tz38CN49/ERNnLUBLZyvTpauhfEin&#10;Zdw1Zd64xB6dooh7HywlK5hEtluClBwC/yC6RYNsTL+HLvIsvPxaPQLawEGTSbU3nA68Yea1e0tY&#10;IyMqkLIsofzla/8fiixtXOXi998T+vMqQx8S2KruFI2GMuid+t5/I5VJda1X6mdlQD9rbSnZhv70&#10;uONwaMNXBnW+a1dqc7Nxo/jVrCjQr3KdtIIbaO+hg9dlLjI4EYp0UumYDxk6fZp1q+qj7VNk/u/0&#10;aDGb8qWgboJeVoMMB+VC89jkwpEOmQGAvnpTFvqf+LuB95qysdiqXjmVGhCQvEWFYCa7Sl971rjR&#10;0hbCBWdrwGM10jJqkJxVgbTcNrrAbl5bj5GjpmPOHItFKbWYARUv8yqZUTlj8LhCKFjXgBdfmohL&#10;/vwOjj31NYza9Tm6mi8hJ+8lZOe8yrReYnyHIDsR249Yi5PHleLySyrw9DPtWL8phF43XeNfjArT&#10;1bbjOhbOLD1iHWo1h6kF1bzamveprIr83Qy6UP+i8S5EtVGgfqauaN32o49o1yaxvJV44gVt7KV0&#10;2tHRFcbRY1T2Ypa7HBkpIeSmtGLv3WZtuPba5SP6VP6P8NtQUvJ67pGHT1yfn9NFyxFE0hAtp6nD&#10;fruWoKFWgi5h8eGjT5qQlqbDlCtw5WVrzAaQqngtao/QddCol2aqy33V7HVr7hwVkg2te/0hAQgF&#10;lYocN6NpSlsuagwkeXjt7c044fTPsM2e3yIpRYCnIXytSKlARtIW7LVzDS44txEffuTEwpWtKNzS&#10;jLqGDrR19qLXqa3xJUp8lwFkaYsGTqguZhcbaZ1URwxB23cF8PYndRgwdAqSUlchI78KKfkaLXPx&#10;fbUs5098j+ZSqTNbSwB9CJJR+smUzEGcBhSYpgCLZbZEWX9QUAUscp8MG5Hw/44QZF34ae19rJ9I&#10;nMxEfY0edPcAUya58ciDm3H1FTPpom/GvKUOeANSIr6TiBAKRRDRLrEG7Lyo743gjS+q8PQTC/Dw&#10;01/gzY9WwC5cJEwZkBaTJQJZI6VKx4VqkvqnXluJB5+bjfF3z8HnHzSh26blYs2WyxVi+mGBro9F&#10;tLZW2FIYx8vPL8Ozr83EAy98hymzWqnfHibdzDagS2gm7Ko7g20iMBSK9dWZDKHU/ncFAYLwgQ+o&#10;rs0kKcpakO+KM+043dWwwIXA2+oM45SzJDsLzdK2jOxmpGXWIz2NbZu0EWPHrsTGLWpXJUiBEW6o&#10;iRgTBNQ4jZZpTeENf9OnLxBDa4cD1XU2bK3swvqiDkyd2407xtfh6GNLsc022nxUOqN3qB99E4Zt&#10;vwB7HfQ5LrjyB0ycXAefRF1BS9lYn2FGnR8TpWGJRqwNNawCCoAFmgQ66pBXukWATmjgTzLHjK7Y&#10;5MaAgQK/Guy670zUd2rkVxOx7Xjvc7K/nDIkpzciNXMrclO7MDx3Q3ho9g3b9an7H+FvhSuvnH/e&#10;kCGrPMla/0irmZWrhlyKJx4sM8Khc/e7nVHSaK0RLsCQ7MX44QfNOWKbmi2NKJQSbIMBggMqs/ow&#10;+gQsQQuW0B7stICJqPrkvFo3j0XLmvHnmybjgAMXk3lpKY82MShDVkYHkpPKkZYyFRddtgATpq9F&#10;XYs2N1WCCtKKvwp9gmxwyKwyl0BJaCQgRAA9YsoipinrCvw4owbb7zQByclbKThkC/nFSM/t4bu3&#10;YPdd52HJCqtzPEqFjoTJVukemf3wNCFc7onKxn/ESBSNq6KfDQhKkP9GPv9WSNANi7QwBmko/BJ/&#10;1HYmcPaFMgIaoY8ibUgj2flWDB5ShXueKEOHO8B8sabJNEJOTdtwY3NJB8adVoKd91qNDTQSGzZ1&#10;4ogxU3D+hatQ2yrIUX4IaGJPOs+ESrNomQd77bECx5+0FGWNLsyYV4Ydhk3GheeVoqxJ97Mc1hmU&#10;LLs1FffLH3uxx6jluPrqmWhsc+DDL6swJHchbr+5FD2sbs2djEa0YwoZofp0TR1JHtQuqk9xnP+N&#10;oJv5bnX/a+xVXoSmYiXISEMBtgV/cXljuPJ6DWzMRUrGBmRpy6dkL9uSnk3SYlx44TI0tsqYKzHJ&#10;BI2v5MkYA6Ulpto3ZEEZloyYEXJVGz/+VnDRVS7eWon3P5mPPfZZi9TUQmQSdEybJYmJLcTgwXNw&#10;8imz8NBjk1BSZbNYOw2wpNB4TCyHSV9kQXIlI806ky3VJkEiDIl4I7PZAj9tyBWXSwfLMDBnHd6l&#10;EbfAvBvllX7se8hckoelyMhrQUZGN7JTKzF88A9v96n5H+G/C3mDPnw0I6cE6VlBpGZoV4yt2GGb&#10;tSjerIaRhQXmzHNgaJbmHTXiiCPnkFlEyIx8ZEY+ghMFmw2maQCm01cNrQYkUEBuRpjAJzeOCrBw&#10;bhOu+9MaDBqkfgwN41eZtYrpWT5kZzXQrdiKEduW4Yab69De760YJqrOZjW4pFJKry2CJMw0sXIt&#10;5KoZ8KP08N2Gauj9Jv/6zg8+r9M8QokGqlME62hRjz6K7nDSCqRkOZGa7TSL4uVe7LLnVCxbb2XA&#10;lEN77Gn7ak3KlrXWOyipEmazCSbTM++QQOu33xm06WYs1M66a4Y35kC7O4qzLluKpMwFyNuZyjSM&#10;7tuQAFK3jZGl+pExbCte/crqi3V32BHzetHeG8RpF4mNlODaW5iPvvDU01GWZw1Ou7AUNS0CPYG3&#10;GEcCZXU92H+MQLYKH35objdZv/JyJ69txmV32NBMdp3Qjrgsuoo0YYUDA3ffiuzcMixcYh5BB5t2&#10;7IFiz6V44jmnUdSYugASWiFhueSGfYrdCMiYEL/97qAD0K19p8kqVb8qntKgTEWivbC74rjlFo32&#10;khnpoO/cZoKRnTKsSe8L8NjjG+AzE97t9ETJUiknVpspihlr1NjOnPbyinZiprjydjMOIvZGLyIW&#10;Uh+f2KOmiUkOpRe/wvjSTREcdNQiZGTKmLfy/b30qLx8v/Kgvse12POAMrz2UhmaWwR0MhO9lEPN&#10;bGBtCPEMOrJgAkC6z8aRCdGTiWr2hQff/2xHRprKWYNTTlsLp5g/8y7Yvv9+TemZj8zBJZTjepIH&#10;F/bYuYz1svGCPhX/I/x34c5H512938EbqCwOJKc2EoxkxTbgT1evh1d6Q7CJ0qLfd4ud1wlSaavx&#10;2NNVvB4lJnQjEHciQHckpKPkKJ3W6KH4lg6iEZPyoarci4fubcLIoRq+lzvdwnQ6abHJPDPLkD6g&#10;CqnJlUil+7vrjk6ccYqHQFmPJ55sxVdfdWD2zBasWtGK6tpOvkHuszRBGqE5WBIcftfrpV2SDbLO&#10;BCVZm5Iat9iAFgUrRtYU0kHoEuIEWlq9uPxy7SqzhWxrK1kgFUhnKFOhRh+1BKsKLB8mHiFw6EBt&#10;41LzgqJkli8UAGrdcD8TNIr6O4POR44H3VS6BqYVx7vvNNHAfIMPvnFg7mbgs3kxjD2rHinDWe87&#10;UqlyHDjizCI4iP1htw4GD+G9z7qRPrAUSQOb8Pw7AnxFJ775OYK8YV1IzqjFg0+0sYpkMFywdyXo&#10;VhP8MjswcBsHps70s/06WKQQHn8uTLbZTaBtwVufqY+JzyRc6HLEcNzFVQSZLdjtkGaU1aqQHoTI&#10;Jq+4opvg3Imd9q3H3KV6t9q+jW3v4+9ib7xX/b1GuVnm310/qlE7a9jNvPNBta1wR/sWatoK/33y&#10;uUYazUVIyqLLO6gH6dna428FcrIn4P33WgiSEgqWPWYz3aTRsCY46/QWeS+aZKz2s/o2zX6HfF+C&#10;8m76B3nVkjEJlA+2nk4UFzdh2dJWTJ1kwwdvO+kpdeDKqxtw2OhKDBm6ie53GQGwCanplO+sWqTn&#10;1yItm4wwlR5G8gqMPngLPv7MAY/6mfluLdRTfah45nU0Uomok+DHfAUpb2yzzu4QDj10HUG9DEO2&#10;WYZ5KwTC0gE3Fm0IYPvty+k9bUVqvmY0NCE7oyVx0okFC2fPTmzfp+J/hP8usCbTDjh05su5WRUE&#10;QVqavB42YhlyMmdjyhRZLIFYJyrLE9hnD3XCNiF/4DwsXaMlaR544vW0/BQgCbdcCjImdVSLcamf&#10;auZcP444Yiqfm0KA66SQxAh8QaRQWJNztiAlfw1S89YjI70NWek9yM/uZWOL7mv50lK6FsuRmTYd&#10;ubnfYbe9fsAd42vwyms9+GGiDcXllkv7S5Abbsw4v9LF0PKlhJbwaXCBWZISxALka1QEsyEp89hE&#10;w37D9fUsk9jgcgJgFwWY1jt5OQ49Yi4Kt4gOaP+8bqZHl9cMDMjVkxJJkKVAAkCJc4jxVxb290Is&#10;QkYS8yES60FddTduvmY6Nq2z3LWImY/pRXFhAEecQPDZtoWMMI6dD25iWyhPYTh74jjiGA1gkbkN&#10;a8B3k+hG6RwPttm0JS4M2JHGLDuGPfZtQz3BXoajYG0M2w+lu5YPjNirFZuLWTaz0Wkcr3/SS8bJ&#10;Z3KDOOkUum3aMYeO+ezZIWRu08Hf3DjglFK0dqp9BRIujH+ohu/oMbvx3PlAK3Sgfpxum/oMdRiT&#10;AUApLJm6QEf9l78vECLIWM0gG18XU1eK6YZQPUfxzCsbkDtgJttJk9wDlCl138zGfgdNxEef6ph2&#10;sT0vZbKH7qaD8iC33Asd9qWJy8qGNX+Pbcq8RcwqEBkJRQ9sxPL5qz347LtmPPFsDY4/aQ622/4b&#10;guvXyM2ejYxkGXNNt9mE9NQipGcUIyOrmrLTQNCrQVo+WXnuemtdeiYBOtVaipmZsxjX37YVW+tV&#10;hyqNVphoJQtllV6AltpZp4xJ94AXnlG5FhHcinH7g1tYv2rfXgSDUZx9mVz/Qr6POpPGmNKOUTus&#10;Sdx447wd+tT7j/B7wv23Tt1mj50X+tNT6QZmVCGNLrFmkx9z5Fp0m7XAmoHuwYdftiE9Xa5TDU4/&#10;owAdLs2Mb2ajkAUGKJZkgpGYnZbXrzNl8CEZTX7eHN4/B+kpOq6vlQLbxL9pFTNLCIBFBBw2YhpZ&#10;WFoL3VCCb4YNybSgyen1Zo+2lLR2AjOVMlnuBK2d2elZS/VmY4/9Z+DW8csxc1EX3Toyjj7d0rb6&#10;csmjFKhYnNZfuzf7SCHMEXT8ncwwQjTULH+5r1Ko996rwXY7zGW6conrfmHCo8fMIuORctioJGJr&#10;LB9jLK7ObL9hmLLmcvnM5rF97PL3BGu9Kt07ZqusuBPTJ6zu+4Xvi1dTEWTt43joQeYli0xrsBd7&#10;HtSKmgqBmQ+rV7mRNZSsZ2AIyUOqMHkS28q82okFdOGzd2I9DUmwPb2YNIvsgv99/W0vlRdIGpTA&#10;8D0LUaQtlJhrhU9/oJIO0246wA7bBVG31UGsD+LRB1QXIT7jx6FnboTd6Kae8+LhJ9WWVNKcKA47&#10;rhmtqipNLzEuplIWI9TAkDrsxZYFYr8vmK3/tfU8vYuIti1jmiJ1738s2fiWYFPD6CILFEgsw5nn&#10;LEdpjckA20eHd6mLwQLNKBoJhmR48nG1U3OUbUYDJvCxqCVzTduzociN978qw7FnLcCAbWW41V0j&#10;Y6y+PcZkkoBk7a5MbyHNRllhzKbs5jQw0gXNaiEgMX/ZpbxOPcqgMZfsplF2je7IuE/DyWctxrpC&#10;J2U2RP2hZ0NgjlBGddJcjF6KSMfqNT0YnKOBlk3Ye98CVHbpQAn1pfswc5qbMmoBcGpGF/XESWBu&#10;wY03lUtZh/Wp9h/h94bD9vv6+AE5Nd60rGK6TaTzaZo+sBIvPV/J+tR23A1wkTmde5EEQRuqVuGl&#10;t0spzupNESBQ+clmwhQyry+Mt15dhSHpPyE9aSO2IdANzl2HAQPWYNDgjcjLoxucLFdYfVfa1FTA&#10;toKKVEyL2UxgpMXMpQuRvZWArENdGpCcLCWkmz6wCsn5csdkUR0mptGybrvNfFx9/TwsWFUMW4ig&#10;J6RjvgXQMW2ckOghgyNgByxXVe6Rj1ZUp4tpjpXCtJltOPLY2cwbmUVSK7Iyo/xchz0O/BkrNmm3&#10;De2n3MaUW5l+J0JiFqZnnkkYt1+AKnD6nQDIfJjT3Ig/USpkOKK5jGJxZCXUS01HlPK+9mqQ+QCS&#10;c204emwF3HaVLYj3PqKrlRdGysA4MgbXWwDYFxav9yN/DyrPULZjdgSPPlvFvAdwx/1kJWkEwGF+&#10;bLPXZhRuVloWKH32NcF0OJV0INhGHZj641Z4HG6cdfZGKi/d44EBjD51M+xSMaE2/3/4YSp3JuUh&#10;P4HBu9qweKMAxcmffPqZ9S/YVUEEgHI1fz9DNqegRdUXpj5Alzni8+Enl1MW5iM9zYXMLNVLIYbk&#10;z8XDDxSizSYgVz3KcLBtCXQa9JGLG6bxiugs6SDbKCiQFCjrXOUEKpuceOPDAhxy+FJ6P5oTqwUA&#10;pYx0Z1M9SE1Rnx7LSBczOb0KKekVSMusIZvTZhu1LDuNBq8lpdCYJ6uvXKBVwHxWIDuvDpnZWyjL&#10;Fby/Htl8blBuHb2cOdht588Jct0I0ZuIkO0aWdKUHEpYl8uLk09cjpSkFmSnl+H9T7cyt12sPS8a&#10;2jw46lC9R1vbbTTpJqfUYtedNnW/807L4X0q/Uf43w3bDvthenbOGuQQfFJStEtGA0YOX451GyQs&#10;Euhufndgm6EWCxw1ailWb1TfiUZDCTZm4nEUazeU4d7xEzHhx1YqWATFJSEUlgRQvDWA9QVBrFwb&#10;xQ+TO3HDrVNx1AmvYNwZ72D/w6ciI3sy013J9zYR1GjZk7qRldqFtBQKTEopG7qS7gQFLZsgmE13&#10;I4t/Z5fR4lJYU2UN52HAoDXYfa8q3PtIOdZtaYRb02GMKkoBXQiH6AaZ/kHmWiwuxOt+urB0j+S+&#10;VrdEcNZFU5GVM5dCWk3XRsxzHXbdaz2WrW0nZ9Pcugh06LUpr4BAeicMUT8AWcXvDebgMeKPNeuf&#10;bDWhOXg+gqLcSOZPbIW/PfK4jBFBK70Qzz+tXXAEsAncehfLnRVBymAgbXgNfpiq+rdaY/GqEAbt&#10;wt81kJIfwnnXLUF3zI0Tz5+G5Lw4XWo7hu1diIIiAZZiDJ992U4mSYUeRrDNqcbLry9Gp9OGPQ/7&#10;meBHYzAwiNEnFKK3W2U0HcS4/yGyr0wao22Yv6Ed+HqqjAnBh/JC6GJerByZDW/JtmQofl9Qd4pc&#10;YL0njh56G3c/tBrJWVMILK0EQNXJGmw78kt8+XmRGSEW3OoA9EiAnoiYlBg63cUI0wjyb21qIBap&#10;82qaW1yYMLEZF12yDjvuNIdGfxnT05xXN42uGxkErnQCVQoBKzmtiiyrnsAnWSDLo1eSndVBt1ZT&#10;YDQI1MK4DttuvwhHHTMJY4/5EBdc9B2ee3EzZs5zY/WmEArKQyiq8mDDVhuKK8JYusKFJ5+YiZdf&#10;mgFbd5B5iyIYoXuvPmuGe+8XOdC0l83483X1CGkdPqqM7N15v1zf1dSPLoJrFQ1BMXYYtR7X/nnj&#10;l32q/Ef4PwlnnPvt6BHbLo9lZjazsVsNxRdLu/yCcrjFyo0lj+CxF0TpxeDW4qLzNsGnk9AN+wmQ&#10;FUXhCYXhoU6ZuXNUhD50YFTQpzrLlZZUhClS2ds7w1iwoBdvv1GB00+ZgRHDv0NerkaKddpVNQFZ&#10;rjDzxbwlazF7BkE4jQKbwZgpd6MK6fkURIKlRqs1Cjhy1DScfX4hPv2yGy3tcl0FEH0KqBE4dXqr&#10;3yVEnhLzwx/pYZ4d6HHH8BiFN3vgZ0xvNa29nZa9FjsyvQ8/7YSPbpm1TZZcTlpsjT73g6C+9xf1&#10;74SE+n3UqU83SAvwowRrudKRuI5yV16Zw04nxp2gMsVxyBFb0dwsY8RnWIzzLyULyGGZh/qQNKIS&#10;X85SX544uRfLVvowcDvWwxACV64HR174AxqCLhxw/LdIyguQ6QUxeJ9CrC0VwIh1xPHVtzakDiGr&#10;IABqB+HxT81Aua0VA3b9hs/EaHhCOOz4QvSYjXLFrGK4+3G+I5vysJ3c6ha88601TUo7NKtPVF2y&#10;AnNT32aSnfn5dwXNzxM4tzSFcdXVm2gEZ7EdGikDkssZ2OfAT7F6nQSTrjLBQ33A0ZDfnNYX11wS&#10;gmHCbKcmGKbzSCFeVeLCQ89UYfSRi8lyFzAdGc4Kpk0vI4N1aaLkv4HvqaYhIOOjS5uS3k1PhPWW&#10;LDaovvClyBgyFTvsOglXXb8RX/3QiU2FPrgdlGszWVYyrnerDCq08qDrEhTVn/4Owu0Nm4PTdeC5&#10;epL128KFIQweIIbXhl33XYstlWpz9cX3Ys7CNmQPnU0mWok85jU3Q2BcgcMOX7G0zIa8PlX+I/yf&#10;hEmTJmWcekzZxKEDKABaUpPZQvbVjUyC0McftrMB1JQOdPq8OO5UjZ4WIz1lOd7/SIess+moxJFA&#10;GGGdo8r/grLgAhn6c5roCy1P0+RaMxoh4bAUwqxOMAIj4UjA1mtHdVUt5s9tx733NGDPvZYRhNQ/&#10;p30K2yiEHbTIbUjP0e4u9Wb+U1ou80wrnUZlTJFCptE9JGBKwFPTZ2Dv/b7G7XfOx9p1xq/sC5rI&#10;TXeZrmw07KJ+alqPA/6ojaLpxYKVLdjvEG2tJVZqYx6akZE1CePv22TmMyq/AjEzsZgWXKzDMDqB&#10;opSSRVZ/pFUuCTwv6E9FiTvfFTVutPp9yAO1IJnubyzWgUC8zqjDtJ99SE9fgWE712PKXOWdwCMg&#10;J9M876pVBLgyJI/0IXVEKT6bqdPb+BayrWXLfRi6A+tqaAJJg7tx9AVfotnvxv7jvubfYSSTNQ7d&#10;swyrt6je9Sbg0896kDqQ9cbfktLqcePj01BEAMzZ5TvTLyhX+vBji9EtF5jlkfm6+0kCZhbrWQww&#10;pwGvf7HFpKW963SUqQDQVAGLxoyZshoc1ChsXGtl1RcntqefZVg0bKL8WMMnW7YCJ45Tuy8hI1df&#10;HxlP3mxce/tSNJq5UnwiQKYXDiAWDCIaJEePWSPzfRUNJ0Xt2+8qcMIZU5E/Uu2pvQFpWFOY7+Qu&#10;gl8nwa0ZqdlkfDkl9CqqaAB6CIT1LFsZv8sdlrxvxKBBqzD66FV49OV2rCjuRX1jC4KUHWtkViDF&#10;NpIbS7aNCCuKRhVRynuAUceoqkJ0mpuMJ+VPXkQoTG2hsOigrHZnHEcdrT7HcmTwve9+qvuUdguZ&#10;N3DEEcr7OqTltCMns4736GTDLYE7xvvP7VPjP8L/TXjr6eWj99p5bWca3Zr0gWJcmv7SgVE7zMfG&#10;Irk3YnURbF7twE7bi521YNCwtZg1X31kFFz1s3jjFERrBNESbglzX5SbaAS8L0hG+af6pb2kNR5G&#10;wYUZrTAsMYzyuma6d+vwyBMF2Hln7eUmRiQLWWQGZTIzGpBjtjNvQ1ZWC/LIBNM0kJJGhUkhCOgz&#10;VW7KRgwbuQhnnDMRL70+H50OKb+VH531Gw9RSCWgmrhN91jAVVHZhTtuLKBFllDWkG3KHVqMU06a&#10;hfVrrJG6hEA0YUeArpdb8p9gWlohw7Q00mht105DwGvGS46pv7CTAGBNstaZvj6PH55eusAuukHM&#10;h/ouKzuDOHB0OwYOK8ZXU2pNrWlqXoRKpSkbF9w8n+7tVrqtCbKCrfhmivqI4mbu29y5AQzfrZIA&#10;6DX9puecPwndLi/GnEIGmB9GSh4wYqd6rCsSMFvh009syBhIhjWYoJmzEXe8uAClPTYM2ed7ur+8&#10;lhnB2LFl6NUANXOgJ+95iEDB+k0eQgBk3X/0vY5YUJkISBot53fJgJixDpLShHmRQbOvXkxHavoQ&#10;CNFwRmPGRQ3RCKlNBJrvfF6CXXefiVRzSJGmuBRgj/0X49tJ1XAG1D6sTIENgR3aE9CvZy3pUd5W&#10;FXfitkenY/Tx85CaJ3dS/c1dSKELnZJGsMuoocGsQ1qWtshqoDFtMp9pOdoqX/3cmwiQs9n2M3HU&#10;YdPx/psbsXRZMZxe0wlq3kPqyVfKAGo0XQbfHKXPT5aT7Q3JkTlMn/fFJP/WPETTUREhQ6Wbrm6Y&#10;qPp9efXORzXAIllbj2surYPXrTu7TT09+1wD5Z2/0RtKStVshQYMGl6CC66Yv6lPff8I/4iw/c6f&#10;jMnKW9mWmRMiADYhM1ujrvNw6fkbYddefIbKA++910pGpJOn5uDYY1aht6eP6ZDVwCtr1z8woD6u&#10;X6PF9vRpCSsvkhXo3GBtPRSlElBZJMF6jSU3Rvn1VG1nBDMXVuGGm+Zgxx0mkRVoOkInGZqHltxh&#10;jcgNqKBQ0yWmcGttpPoJU/MrkZJFdzlZK08WM07HmNGVeOnFQqzcsJ4CqxdKoSKUZwE4OQTZhKVK&#10;ccxaUoTDT6YrmEQGZQZvyrHLbqvw0ddF8Bg2K1bWbebmaXPXYJRWnUAXIuL5pOQ0Blrp0X8usodW&#10;XYqiOtBIcCgQg9ep9aguBIJOsgrgjrs3YeDQifj+G6Ge6ojZ66s2OcvjXyDA0Z1NITvLyu/Az9N6&#10;ebWDiteD5atdGLIz2YvALC+MW28vNvk4/89k0vm6lsCIPTZj01a1JwPb4OuvWpGcX0A3OMo6bMAb&#10;n2xEJ9ty/2MJHmKAWS4cOW4jekV0GJT7Ox8VS6IbTLc5Yxsbpi+Up+ClMWG7m3aTDBCYDBioLrV3&#10;XsTggZm/zsvhsBvhqCZ4W+tbG8o6MP765cjJExBoRsIW5OfPxf2PFKK6QVKguZw1bB+yZNP9IkOp&#10;CNjsPnz25Vpcd+1qjBqlXVM0C2ENWVwB3cYayrKWjdGQpW+gPGwkAG4hkBAANaKb4uO9fkYbstKW&#10;4MQTl+O5F1dj1Zpu9NgkpOYVDFG6rS7Tt4gw217zRHWmsoyeWKxuZTS2Xt6NXGKNdAnVyfTMyD/b&#10;X9OqEgRPf7CNEhHHV9/UIH+gBmEKceC+a7ClRG0jF9+F5csdGDZ0Lr0aHeBErye/DRmZOgpzTt07&#10;H3Yd2Ke6f4R/VNhljwlvZ2bbCCC1SM8rQwatZXpqBV56U7Pi5d6R8dAPvPJParBVSE5egzvuaiSI&#10;SepJEchoQJdQ9susETZR7o6kQg0rQbaUT5ei1BEnGYrDLzDh3xS2hFxLMoUIwShMYYnqkOi+vpAo&#10;0yqrSuC7CXaced5Cui9kNklyb+iuJBMQ0+nS0D1Io6uclG6j1ewmU7ET0J1Ip8JmDtAEUvUBzcLw&#10;YYtw2aVkWd/Uor5J9EaKqny0EXzFbMUsgI5e8J42HHqwQFeMopiguxzXXN+EJUul+CqPMk5o0/w1&#10;5t0c7s06sdbJWIfDazKDGUwxk7M1OKPtmMxjLKfqJ45PP6rGnrt9jm8nKl0yiFgNK4WuFhWqqKAN&#10;7kAEb/9IJpwVQxbZV8bwLZg8k4y0DyHXFngxaBQNlwGuAF58TQwyhLue2UzXjtfygW33WokiM2uC&#10;z1A3v/myHWkDqpDB9PIGlWPWrGLWhAdnXrqMz8T5TAxjTqiAzfSGqI4CuPt51mMe6zg3jJ32r0dR&#10;lYyG5hBqTbCS1X303cwh6qwfrRjSAm6y4zjlR5OTLfDyoDdow6dfNuDgvdXJrwEJrefdhMuv3ohF&#10;K1sRiopxky1qPblxITWaq+ccmLeiAc+/WIExRy1EWsoMPqvJwxX0CuqRlUe3eSDbKrPUdJEkpVUa&#10;0NOeecmaWUDjaQHtVOy8/3Tc91gZli32mQ1GLTnQyiM/RZF5VlWJzdJTiWjJiJYWCsm1s47cezW/&#10;wE+PCjBlJVQPpL1mpoB+kHXX5HCWwez0QjAsKA9gu1EyzuswKHcjJk3U9SZKSSPa28M45URNnykk&#10;S1W/pPor67D3HkW4874Nj/Wp7B/hHxnOHbsmPy9vzRwdqJyW20RGpRGvNuw4ajHWrJJQyDK1orbR&#10;j8MOUKdwDS32CnwzWVacgh6hkIYp7MYFlgDIBVLkzwJJQoKlRJQTCUk4goqyRjKVr7GMFld3KB3N&#10;zJfyJMSowj0UOpfZsy8sUDB5CMJJC/zTjFbc8/BmnH1uBQYPEiuVElWQGdYhU+eDaJmStkTPZDky&#10;a5A6uBYpuQVUjjqkG/dKoDaBrHAxHn+4EbNn9sLW2T/rXvlUxqWoblRX9eKJx+pw4H5rkWZc8eUY&#10;mD8LN99ejtlLCXBmPbBKYM17Eysw62L7ovlbiqJJ2lIAAVtc8wFVr3EsXN6Ks86egEVLpfB6v7oe&#10;LIAtK7Pjqss/RFu3CxtrvdhhF7q4OV5kbFeIH2czv0bzgMWrfBi0I5kOXd3coS1YtEL9ZTH8NMdG&#10;g0aFHxjH8D03YtMWKRrbgs99+WWvYX5JuT4ccEApWs2cuihefp3psA6T8nw4/MRGdJguX6sN73hS&#10;76Bxye3B2RfVmMPJTbuQ5ekWCwCZjtiSEFF0XrucmPVmMhgxNLfE8PX3wCnnqJ9NR57OQsag9bjo&#10;8lp8/KmT7q5kRQNDmpJlXiC8wYaCKN79oA1nX74GecN/4nOavrQFmWmdSEvvIng2ISu3gW1fhnQz&#10;raqWTK8SaaZvWPNRNZthJUZtvxLX3VSFZ14tNP16ob52FqtPxFjYCI2ugE4TTZUVvlybKJhRbe0j&#10;KEBUWU2b9kW1g6JYH6PYvrUCxaoXUw+G8fagvTfOsmvqjFaSbMTTjzEP1IcoShCNuPHA3TUEaU1F&#10;aqc3w+85jcimN3Pi0Ut/YAL/M095+/8j7LXXNyfkDyhKJJNBpWZpgrL6UDZg3FFr0doqZ1VTMjyY&#10;8pMbw/JIzcmIdthtJpbQ/TLTZqKavyVlj9Iy0kKqzYUjikY6GM0HXU6NfFJppk7uwgGHf4t7nypD&#10;veZ8ku1JgaJkRjokW8tyBS/aKdofb6dMEhT7GJqCly76jGm1uOnqNhxx0BbkZWgi60TGRUhOK0BK&#10;TjmBj0KUV2vmcGk6jVyj5NQWKob6fQSGZRiYuRJHHzEXr79egTUFbjS3i7GKrTQwihUG0VTTiRcf&#10;b8EJR3WQTVgAmpT3My6++ktMndWCisr+/kwFFbQv6Kvxk8TsCHJBL8suQLdjbVEHxp4wHTfe3oSJ&#10;s6OYMLcIP0wqxMTJTnz8jQfjTlyJa69dRiMQgTscx1VXk91qisbQGrzxjepKRsGP76f4kb+tBoy8&#10;OP70WjjcFgPXXLnDjqbiZwYwZJcWrFxjtJExyrK6kZRDAzGgDbfeWW/GqhTWrwthxD5ik+3Y5/BG&#10;1NWrATUVKI4/3cY6y/YidUQt3vpQ9cLiRT1kSgG2v0ovxBDzMz/9ErrYtoWFXnz+RRUOP1iMTXEl&#10;dti1CKdfUYSvFtT9pl31MMGIrmBZhR2Llgdw78OlGD5SswTUPaOuDbZlloNySoOQ1o3UDIJFGuU1&#10;pZxtU4/sbE3rkqFeQTkl6I3chFNP2opHHy3H6g39U4v0L2VMW6FFOwhqrE+tvNBkaoG2zqUJqiyS&#10;A4EkeTzbUcYsSpBTk/4i3/r+y99k/gQ+dYBoWakpjkHILrrSbjzxjEa1rc2Hx51ciN5e+QgyeA7M&#10;mNCFnJRFdM+bkJpDPSSgJ6dvxpFHVkTefa7kkD5V/SP8vwp5A965NTe3DekZdgrYZuNaam7SXePr&#10;KChqY8slfvWFZrIhuYWbcOiha9Eifeav1tI4DQpQKWj1IhIkIwD63frUzhdRWJs76vKZWp+bvQR7&#10;jV2Ij74uht9t3ewlE9RUgRCBUN3MYT4XMnP69KvYhBiLQEDfvej1dWDCxNW47upF2H+39RiQIjeC&#10;jEUL1ZMbCQJb6Uo0IiVVB2HrlLwtZLpb6CJXkj00INWsOtlE934RDj54AZ57ajY2rutCQETNSLaA&#10;vtv0702dV4ab71yGPQ/agEzzno3ITF+AK69ago+/X4UKsskeKpAjEDe6ZLJsAJV/ECc0AlrdFMax&#10;J1ChU5zIzAXz4kM+Xc/cXD/SR5K9DlXdd+HxJ8WerL6wuXPdGDSkheygAw+/KqUsYezCu19EkJlX&#10;j5z8Znz5g7oN5H7pOeC9TwiAOToqMYDvfxZIaW2tE/feHWK9dCF/hzYs36i0GERYeMsN95MxsX52&#10;3q0eW0r1TC/s/hCZaoLPBLH30RWo7RTLVFtZ4GBFF7SKI+SNwuvyYsmGAtz5xFQccKjY2mRkJq3B&#10;yIErcd45C/H6u/NQ2yID82tQF1+7w405Swtx822zMGiggFLusaZBVZkNEHTwT5L5rEaKItm+dQKc&#10;j21IdqpDkcjwh+WsxOlHleLZp9agpLLZANIvgqgiGaLPa9onkJcNRqmhFGk81F0Rj9HAJGTYw8bl&#10;laTpsbAx4mT3oqb9zyhK1hl90RB8ZPzhKGMkyE/JKfDZFz3ISdMocwd2OGgV1lXLgKkeW1G9xYtD&#10;dtRAYwVdd/VdugjwTdhx9xW4efyay/pU9I/w/zJMWn573u67zm3KTO2kK6lBj3pa1mbk5G7Ajz/K&#10;F1LzN8Pr8eCKi7YSBMuRmVqEsy7cAoc2JaCwhOOtFJAGKnkPgmQGRub65E6fco1DFMeIUcQInvqI&#10;yj54JbJGleD085fhjpsXYXOxzXAJM4sgpgmjThP7maXVv6KeNiq5BFFTb4x4WqGF5OTnCdW49JJv&#10;cdABk6kY2j9O+a1jrEFGcjvSU3sIhu1mik1qJhUo3UdW6DbgbzGN5dhmeDH236sYd9xRhfmLytFh&#10;7+R7+sCCwUlCV1ARwB0PLMV++07A9sOmYpu8edhjxFrstt1q7LfTKlx20Qa89uZmfP3FZkz8sRCL&#10;lrVgwbIATjqNSpzGdxH8TKT7mpzDT/XjbetC0jYEupR2fPmdNIuKGm0z/etPPeeni7oFp5yv9pAm&#10;A9feKhdvFm6/uxZB427JLWV98GedK3XxTQL3hXj0WRkNddcmcOKxzcjKKcFjb/hobFiNISK9RsZZ&#10;jyX0wo8+hQYjaS2++cZ6pqY9hl13qcKgYQV468sW1LX7UbHFjXmTyvHDF+vxzWeb8fj4LThp3+U4&#10;eLs12H/EBuwwfCr2P/g9HD7mVVxw2Sf4eWoVGtriRor6QyzsQ/HmQnz2PVnamYux06j1yMvSyL9G&#10;g/mZSkOcvQkZeY10d+M0XJ00zqo7jfSr3NrVSPcvx9DB03HkUZ9g/P1zsHpdJzyWB22CRp61d6E1&#10;bUX9eawnbbdFl9YysdZSRZXfeDJkeZqkLhnVTjV+snCZIc1e8jGtmOTPGBmmp34dI5hsK7I/rfYI&#10;BDUyHEYgJoMUxKKV3Ri1o1hpL7LzluO7OTrmVRm0GU/m+ksq6d+WIEej0obRejFwYBNuuHWNrFxK&#10;n4r+Ef5fh12Grdpz+IA1FVprmJFbhTQzEbUMO4+ajZIiiYCYkAcNtcCRB+lUKrqDqdPwyON0LShU&#10;Wm4WiTXTINKtEED9EiwklKU1xtcAWAKvfSsQWIh9T61GJWVl/sIWnHjqZ3j7O+twJmlxLKEpFARB&#10;ypcZYKOsme/81Qy28dNMv+C3mBaXGzaizwDaO+KYPsOJP12zGjtu/xoG5n3IPM+hRIk5aIldKy1u&#10;E7S9UCoVTy6yOs21x1xyqhRMDGQ1snOX4fDRW3DBBZvxxkvNKNvkhqPTDmfAiaZuD8qrI6hmlpcs&#10;82LixGYajBZ881ULvv52C76bsBg/TVyFCVOWY86qItzz1FwMHPEatt19Crbdh/HACdjmkO+xzWGf&#10;Y8Qh32Kbfb7H4H2+wH7HLsUGM3XFg0S4HdGQGz2s/mdf78Uhh/yId17agi+/qcHoI76ne9cMO8mE&#10;+s7iiXaj7OrEl13osNtx10ObcNiYn/D5N9147vlNGHf0JLz1UQc6/BqvpssZJEDQiIXDXtaeHRsq&#10;fLjkojU45cQJ+OlHOx58vAhHHDkP0+e6mGQcLqbb0ujBghmF+Pa7hfjup9Us81ZM+KoVP3/two8/&#10;eAn2dO/USH1BQ0LOEOury4GJUzy44fpanE7XdOQ2mvQsIyV50qAFXUCd75HWxHpvM9unyXjlJrkJ&#10;EnR/zcj8RmSkLsGQwROw796f4/nnS7Bhgx9BDTUb86kXa0CNuSV4mT33JDgCqn4B0ugbDaj6bjWD&#10;wVSWQKzvFjG9AKNmQerfFRtb8ORL09HcKYOsdhGDlBFWunyO1wSi0RCfYBbCfat7NpS6cOhRcntL&#10;zIbDz7xUz7oQoNKjIFt84H4CX/oyehG1SM/UFJ1apKaW4KgjSzdPn57YsU81/wj/f4Xdd/503JCB&#10;JUjPbaU1okucqb6yFThuzArYzLwwsaBubFzvxfYjNP1gK632Kvz0YbVkjkLvIAj2jTj+EiQMBCkB&#10;lsEqCg3D29/SJc2ei71OK0FFr34AZi7oxrC9J5I1aZMAPRlCVLt4UMi0ZX2UwquRYf0nMQwSTLWD&#10;sNhlROc+hKnUWmRuRg+lDORE9GVbu1qwdGkr3aJ6XHQB3YtdtL2Sprp8xjiJrGI9klM0QihL3Y1U&#10;uoiZWT3IzNbeeXKvBJpbeM9ibLftBOyy64c48OAfMO6EyfjzLSvofjZjydpmuMxkWat8fyvYPEEy&#10;KDea7B602J2ot/WiqrsH5c5O1HR3oqGlG+VtPajrdiGgEVSCrCbZxkIsZ7wbwbATxZs8mDnFjakz&#10;e7C5SANHql8X66Wauq2VMGTOUTLjgOq0F6G4Bys39ODbnz2YPs2J2mo369VPhuKgopJd+xyI+7Wt&#10;GRmh3sG0vL4olizy4cfJMUycF0Rzt9U+hFY1438b1C5NjhjWrrFhzkwHXnyu0nQRHHX0RGy34zcY&#10;MFByo6kvYqfanzGI9OwEQa/XAr+MCgKd2J2YnkZMpzDSOAyfSJa3FLfeWoMvP+9BIelqG9vVeqMA&#10;LIBEyE8AohtrRM5aIxzTXEVZT2ZcttJElsRMZDfgpWeZhr4T/XQMhORL5WyjB/vSm9W47E/fYsqc&#10;Uvho6ANad0zDbFYHmcEP3qjRXxlfbeqghQB8Xj0Fp54j8BO4F+CS64rg0bb5ZmAvhh8m2jEgW9N3&#10;Klh+An8u6yODnsfBy/DQQzP361PJP8L/n+H22z/IG7X9qq9TkupjqRm0vhnVtLZyM1bi5j8VIhSU&#10;ghOcaO2++KobAwZpbl4l9t9mAhZMMx2CFKwAhagfAGVhxfj4KYmibER9XtRV1uHhFxqQnL8aB59V&#10;gXKbXBCNpgLX3Lca2w75GJN+VD+JZEquCEGQwGetPfHxu5eyR5Ej6/TJ5TZbj1M9NSdRchlkWpqz&#10;ZXr4pSBK2cqTup7XV1Vh8spV+HTSBtxydyX22bsEI4eVYPjACmSlqf9QTEPCq34busXa5UPL8mil&#10;tXwsSYfNJ8lllpJupku5xuwOfOSRs3HO2ZPpgn+FSy78BNde9SOefWQGPn1rGV3FLWSklZi3aDMW&#10;LlqHRXPXYt60DZgyYRXZ4lLMmrwQVesKYO/WZgIEfFEodcyHtY5ZrKIcUT99fOkXg0plShZlGWOd&#10;/BICdZ/1pc0huqWDZnaHTkDTCXvuX1x41kWEtUDmF/WTA4UqWHdVNFy8xxNBTcNWLFu+Ht/9sAaf&#10;/LQSXy9chKmLl2Ph1DVYsKAYP88qxIQfNuPzj1fi5dcX4fZ7puOyy7/D1SzzpRd/jlPO/hoHHDoD&#10;+TkLkG7qUEAnxi2PQqs86Maag8vJslP5W/IKXtOSS22WUYYcguCIbdoxamQVzj6nFG98UIKvJq/E&#10;ojVb0GjTBhgybJJDjZ6pgCwPL5kZJ36xX4KYyt4HdFEKRJRGV56CYErRbGnG+jJMUEsVFTW/z3gQ&#10;2hQEmLGoASeerkGvBbjjgRW8oi4EVp3ui2lFkZ7nBd3MaDY50NmrEZ0vHcLd95YiPVUDipUYfUIN&#10;qu00MmZE2IGCjR3YffcZyEipRHpGN70P6lhmGQ1zFW4av+E93vTHqO8/Mxy563edw9MdZEC9dBNX&#10;Ip3uYXZyNd56WYKn7aC2Sr7w3hulyEqVC9OEgw5djpKt6vdwIuxrQ9itEWLNhHMTevifhIcyok7k&#10;z37chEOOLaLVq8bokwvJGORCUKB4d/FGBwaMKMSuh2/GlkYKJq9pDW8iRNG3ZB1BuTU+/kIE8NNi&#10;BxLaBbqRrksvBZEiLqpJwdfmDZqdJ2fHKAr//1vB6/KjsboNmzfW4ZtJhbj7wYm4+qafcMmVy7H7&#10;3kuRmqEpN1JS9U8J/DSnTGuRBZYaDNHuOXKZdY+mzPRHTfmYT0X/GTkDf8LY4+fh5rtm4457v8Ur&#10;r0/FgkUFKCmpRV1tK3p7HAgGCEzqszK5sv414bdfVTR9MhpGbUL/FYW+779cUodD/39/K+iqqVWm&#10;F+H7Q/DTPW5vs6O0pBGbCiow+eeFeP2FT/HI05NxyS2rscehc8mgNSVFR5EKJDQdSUZDZRZrE+uR&#10;8RCo0XCYelNUfelvfTYbl+/oA9/H3ddPwr03fYeXnpiOBTMrsaWoFy1NXoQ0JcUE5c8KuiL+Lzug&#10;5tSnuvXk2QreDJPrAyX9ps3ctF5d8iXwkkE1E5k1osurYm5h1rnmtuq/NnsA9z9chEOPW4qBo1YT&#10;rLfg3Bs3wckXKw1NhdHKnmjUZeTSzGYXiRQeRupouOx4/Lk6pOepP7kWu+1ZjpUFmurUzudr0NPh&#10;wEknqvzFZj5mWn4HUtOaMXxQMY3n0nf6VPCP8M8Md108/5qdhm+JJqV0IS2rlu6wLFkhtt9mBaZN&#10;E8hpH7huRAhKt94gwdco1nocduhqVNWIaWi9cDddKwIVUS9ERqgVIMbjIEPRNJeHXnJQidZh5yMK&#10;sGyrGXI1EivyOOY0Mq28SbjjsY19mEVWRPfETqCyebWShMKrXUAiYn0SZl6hq2PcYKGseY/UQbZe&#10;n7pgzLQV9SJNeo0KMNXZ/1uXXXkRE0iQWQJlNRGs2uihixvC7KVhTFsYxbRFMUyb7cSUGb2YNK0b&#10;EyZ14cefOzFpag+mznBi+mwPZi8IYv6iKGYt9WDOajsWrPeikgROPU7Sz78IytI/NYhLqg70+RuY&#10;/Bv50vzHqvogVq5yYOkSF+bP8WPB3Bjmzopi5lQfpk12YPJEG36c2IEJk7tM/aieps92YO58L+Yu&#10;9GMh63HFmhjWFxBwGvnO/1Ih/UEQJuPI9ujv9DX51EwCGTaZRyvXukvJmFv0D6P+plTwTg1c8G7e&#10;HOLNWqquH2Us5fZKtrSszeaM4/JrV2HvQ77B9JVenHIVZTt9Iy69fkVfFpkGvQr1dxsvR5O9/cyD&#10;x0F7Kw/IjU8+r0Famlxb6suOqzB/qZ4S8DYZA3fn9dKXBUjK1k7pZMapncjIqMSuu8ya2ad+f4R/&#10;hbDtdusvy8pen0hJa0NKTgvS88VylmO3nZZi5Qq5lgQ6Mi57TwxXXyUWpD60croNpahtlsUmQHkY&#10;fYQhs1qCz0jWtYSOX97+ugvJA9ZjwB5lOPeWhfjiJ1pZs8wOuOlhupf50zBy38koqhDrlMQC335b&#10;gHvpUir1iLYW18oDuTFGoGWiJegRCieFkgAosdaIsr4b6TefjEZtyAo0S5/utBLQwTkC1ESEwB3X&#10;8Y8CQimbolUeCxzlmitPuqb8Sv30qah0pX36/OvflI6f3zx8UvPdVH+8LhrHpPT1nxf0cqtWrfwz&#10;P30gYvr59TO/m00hjCstGNe9KqeeswaerKh66od5Rd3XH3X/b6N+1/0CFS0z087Z5Gw0ZpoFYI5l&#10;NfdpcjkNqPr5TDp9Zk1tqzzy08quTF0/g2bq/BJiQUyPsVxe9fFRRiKa3GwqnWmbrGilTgTPvCFW&#10;/y0uuXEWSxDHmdeuRFLaSjzw+EIrQQlaQm3nZp0w70pCO2pHtMTPgS8mtGP4tguRQtd/++Hr8OWX&#10;rbxX7K/TTIt5/tkW5GovQvU3Z9YjNd1r2N/Bh2zyXntt8fF9qvdH+FcJJ5xSWDh4cD2FQKNzNcjI&#10;a6aAbMLY0UuwtUxAIGVwoqM9gHHHiSWK2q/FmResRZu6OyQhIQ1RUvkFVPJVjKgm8MZnvDdzBfY/&#10;qQmzizx46Lk5ePaxSQj5AnjzOwKgVnoMnI93vtAEViusWeXGYWO/xaZqKaKT4kg3RMkpWZ0jK9Cl&#10;IIsbaNahOQeCQm4wj7/ofysS7Ig4suJRKVvEAkBdj2urFxOpJFoZoNUNZrG7VjrQysfb+L2VRaGy&#10;6nkqkyy81depN/dH9SnpU/PJqGDqN4qyLuJO5tlFXaR7HuY7yKLlPpky/NNCfyX+2j76z5p+xL9V&#10;XzIqbEPTxUAgtLaxkiF082eWSZtDEATiNIpxto3aQXVgdouJk4fFWM/8VDTbw6t++Bkzyx7pTcS7&#10;eE8Pn9eAjDYdYJ0KoBjUfto6LGa6NKy/TZTR+oUZKlgLEjWIoe/yOMyUKr5L8iKvISKg5W8yR85u&#10;miWJMd9ZVuPAjvvOR2peAe56toCSE8aJF85HxuAVWLxG8xaZkNoyprJS1iRuOkMm1sL8NmHuvCps&#10;t5u6AiqRm7kOn72jUUMZykrWWy8+eL8BeTnaiLcR6dndSNY0rLR27LDDZt9VV206q0/l/gj/SmHK&#10;lIadxh65oSg7V1NGupGWZ0NKWhWS6e6efuIG2M0qDlm4HhSXO3HwGPUHyR1ei+tvqoDLbFXeSEHh&#10;jZJBAWafsL79NV2AnCnY79RNqKAQ6s6Ksjb4fT68O5Guwba0lIPW40/jGzRtyyiUJxjHxTcsxtiz&#10;JqC6PQZ6LHjqlcV0uwqNfNa19MAWkOOrIBXme2X5f1EQBskx/xZwKorhaJBQyqKoPdvCAmvdpuv8&#10;XdEwNEVqlECL/5t+TZ0T9duoQUBF851RWKqyS2fMMRB9c9BMnhgNMWU0+fqnhb5K+SWagpKFabcX&#10;FcD6W0v8NDaj6jGRj/0yDsBP9T4oqq/2t3WiejKx77u69qxrBFkah5hh2wJTAStBkQCrQa1+oFP2&#10;+CjbVXzQAmPTyDJuBon4Tv7dZU+YcQjrcHcKlUCbt1oz+eR5WGH+qiZcfutCjDl5Dt5+d4259pnk&#10;MZsyN7AYf3p4IVo8Cex+8Pe48b4aebnm/cZSKV96JdPWkZZaS75xY8BsHGwN8pTRkFNmzVxYbRtG&#10;t39WD4YOnkfmt5UA24K0jC6kZ9iQnbfAeejYT07tU7c/wr9iuOqq5TvstvuckswcbVLaiuTMdqTr&#10;jIakQlx20SZ43FIQCZwNBSUdOOhA7bq7GWlpG3Hx9cvgilosIR7WsqMwOpt9KCjuwE2PkFnmrsKB&#10;pxWiTKfTGDWywpsTKIzbzUfS0EKcelkNXHRNNclabmMV5fjAE2bigIMX4OI/1yFl8It4++1N5rmX&#10;31qBcedOxxdTW1Hb6eYz6qgmK6DAWvMF9clIaTbM8TffdV3KImHXhGFtaGBG/Axj8VMBWA6t4xUb&#10;ZNQdplO8LxrG8pu/f7lmfDS9Wf9Ia6XY6hKwmIrV+yTH7Z8ZWGiTv/5oAZ5YlGW5+qO6GPibiWSD&#10;pjJ5+beP6m/+9rfq479G+ZAEkv4G0HeBm0njr6JeqSWFZpkimRUf0ZQoDYd009Lcdu9mjNptDT75&#10;XKyLgdYsLnZt/WVGcKtqO7FkTR2uuHEhUredQQ9kAs6+dJH5/a0PtcHGUiQPq8Bux03A5XdsxcW3&#10;VOLV7zpxw93V+IQAqfLKKEaJ/lHDXP1YvbIbe+4qz0e7zGzGfXeVIRxS2TSP2Y5Vi7WlnKb+aENf&#10;AmRWAzIza7DtyHIcNHrqHX1q9kf4Vw5PP7f0yjFHbUByejWpuwPJyU7kZLXxcy7uJ0ML+KUcsrAu&#10;rFndi5130eigpo9sxtU3NMJlzmeQ+5hATYUDF139FXJ3+okMsBj7n1CN6m7LthsqRmB55UsKylAC&#10;6fBNOPWKzfCTdsiqb2qw4bnPuvDgq36ce14j9j56Ns67ZQZau6SowNKNPcgYOQkpedNw53ObTI8b&#10;4cawFrlzMY0eG1BT/x9Vh39HomI2AiX1D8V+YTE6mDyma8blo+Kr/0uTbRVF6/qp4d+LhqUoCuYU&#10;pbJaEWPFEP8V2OqXf14QTOj9/VHtIADsB8G+SNA29MfQZV5i8f4i/jaJv1UX/yXqxt8XzBECrC2B&#10;TjQahHbUCQs0Gd7+pBJDt/8GA0Ysxoidf8bCJcY1QZyU0+P2Y94yF264qwL7j/4M73yzAXXE0SMv&#10;2oykwUtw/pUlwl3MXVGD7faZjvQdCE5jluCU6+pwzPltyN11BZJSZ+DgoybAaVd+Cd197n/xFheO&#10;OkRdP5rmU4xrrl4Nv1dsVt02Nmze6MHB+2k36vVIz6PLm9OB5LQu5OVvximnLlv1yfeJkX0q9kf4&#10;Vw7ApIz7Hih5a/c9KDTJNUjNIgvMqiGNr0Na8iI8+XiR2S1IZ5yKDS5a6sDI7XTIcxvjJtxxbyF8&#10;mntGQdNyoa31Ltz5dDOG77EIg3edhI2lYoAKUrgQrh3fi6RhW8gCN+Cc65cafQoEgUtumE2hnYhR&#10;h2/A+ZeuxyPvFqFO7zXBjtIWO3Y+ks9lrcSFdxSAHpHRyyglPEIaGCHgaV5YSLvYmHcRkqiEOrxa&#10;fVWaDCEGYh2CxCcJXiYKmIWiv8EE8xNv+3vR7A7T959UWFG8L8oE9Km+SkGhmOA/L/w1ACov/VFg&#10;aH23tjsjuzEGQ/2Bv436vf8e/t5X/r8XrbT15bfRArbfBvJwM7l41ixtGroYNc06shVo6QzhkDHv&#10;47EXCrFwdQz7HvctTr30a7jNztv0Jt6aiG32+Jxsbyl22nc5yts0KzKBk6+nfOYtxLmXFiPAttVk&#10;mY+nhDB4/2YMG1OGbQ4v4u+zkJw/h2xxGQ497md4XP35i6Gg1IUDD9Bor3Z42YAr7yiEyy32KWZo&#10;Q10tcNQYTfjWVJp6pORUIyOnHJkZtdhvv40b3v/2/aF96vVH+HcJl166/N2ddylBWlYZAbCWbm4z&#10;UpMqkZ89A2+/2maWoVquUgALFrVjl+21sqIcyUkrcNUti9HFn7RNqKbE6K4lm1txwdU/4aprf0Bp&#10;ucuIVnFtAKMOKEHKSLrIeXPxwMs6/5XQRB/m3CtqCcBTcPI11Vi6oRH7nvYJLr1/BXpdcrNbsaW1&#10;DdsevhJJ+Wtxxfgqs9ZVAiuAi1A5xcPUKe5nWl22X5DTBPUTRQnedHIYpZT6XblUd7kQj0Bgyb7B&#10;hH4w+7uRWm5GpE20HpeXZzCWn4Rb8z69958XVFF6//8qWsGCbhkKDTYItH8bNeij3zT3U59/VQ//&#10;i9jvWv9qXQS4uq48/Ro+mLQaY06bT8O6BC+9WQ+n5t8xvP9eAY485m3Y+v6eTWB6f04LmrqsfJdW&#10;dWDcpdX0Npqw66H1qOuW8x3BqZctQlLuYlxw1WbKRATecABX3VVEF5jAt5P6n3/EvocvwLc/t+OW&#10;Zwtw5S3zDbArrF3nxkGHqc9PW6Utw1VXbkaTQ/sJCvzCqKsBxh2j/vAipGrSd0Yj0nPLkT9gA0aM&#10;mLvq4os/H9KnUn+Ef7dwwsmL3h04sAa5WSEywFpkkQVqr71hAxfhjdeq6KpI8NRXY8fiua3YbaSs&#10;oBaxN+G8axejsUcs0YeYzlKgsHhJ/r7+YguuunoxrrltFfY5khY1dx6SBmzE0L1LsaxE4KZ+Hzcm&#10;rwphpyPm4qqHtWcccO2jASSlrMRrLxWZv4ubndjuCLoseasJuDWmM16dNjroXGOScm1jRCC3PYbH&#10;H5yJh8ZPZR5L4HJKCftBz1I9/SXI/Esll9Jav/3eYI0Oa/qG3mGxTov+MBXFfnfQokP/pPDXAPhX&#10;QT//JR71hd8+938a+hnm33zBL2Haugrc9WIpjjtzKSoJbhrJbWzx4bijfsSU6T2o7XXg/heW4+hL&#10;ujDssGKccuZcFKzScanA6bcT1AYWYY+xpWjoVjtEcfa5BQTFDTj3Wuuc5sUrbMgfPpf3VSBj94W4&#10;6ZnNaG63Bmdue6YEc1dKboF1q1dh9P7q4tGE+HJccU0pesymL/IqomisdOLcU63J4WlpXqRk2JCi&#10;db6ptRg2dPqG00//cnifKv0R/l3DUcfOfmvIsJXIzPQiPd3z/7X3HgBSFtnacE/PTPdkGIY4Q84g&#10;QQQVDGDAgDljzmERMKDoml3TGlEUFZSg5JzTRIbJick555xzT0/P852n3p5V99v/ft57vf+9d/c9&#10;UNPpDVX11nnqOVWnTgkIcvarBh7uMVj7fYGoOU0BNhgrzvo3Ys7EPcIUGVU6XRhfGKqb2VNKg+nV&#10;BrMp5RXd0puH4Z6bd+DSa7bKcYdxIrhOmc3ciLxZTNiowipsOJmCbUE5KCoXM/r1dhhcQzFj3jE0&#10;ttiQX9aEUXODYBgUgQeerlCTH/1CHtctZq61T8DZ1oWCvCose2EvvMYdxLTFGXji1SocPpmH7IIa&#10;pZIUxQTpiybX6Rb61iEg1iZ5UbPSvLjSXaoY3WTkgx3fKJz7IABrPoi/TvKfJmP/NKrSfTLMX2X2&#10;DxK5umSHIM4xRk4Y2M1vKYdyLmatME/Mu/K548QMRym141TmWB5VJvnDVxZMWDxnX3kEj2X30m0T&#10;XkWKK7/QMV0TVpCUi+Buvxxvp3FsMsZO1qZ6NlWdPTibWI83PirFylfSkF/Jb6XLoa8nx11Fmjps&#10;eOrpYJSUc2S3C0VlpfCPy8f+s3WYc+VmfLLGH3GJHTj/SjFN3bfgljvj0FABPLBMOsXB/pg0PxWV&#10;lTSmu3HNvfECdjG48LqziErJU2H+p886hQlTg7E7gLO72jP/cm0cNu/LYNZxOKwMk89jRHIuD83F&#10;E4/Fo7WNY9/ZktqRW9CNa6+jT2w0HDlG7pkHR7cymMw1GD4srM5g2DvArkK6/G+XidP3r/UamCgs&#10;sB6OztVaDEFjNry8T+GLzxmyiUpAoLMiJqge82ZzB342nCDcdHMk0tReCNLIe6tEKQiWVB7tpZ8v&#10;8R0nV2ggHghowIhpuzFg7H4Mn7oTUy/ejInzIsRUCcG4WcEorG5BUXUTxlxIV4Zo3L8yRwCoGweP&#10;ZON4QA2auFBWiSi6ACAlpwpwmxwugBkP7ylH8cSfDuKuh7bhmdXHEBBRa1fxLgG7JsE5MfyEqXHi&#10;ghMk2rig5NRKHz/JLZmvAFof3WSIJ5Lo9qiiA6svWD5eT2BGQIRui8QSYiANSg1w/mCR6xNsbfak&#10;Nm9i4sQO60Alua8CYoElDhMIQjFxYkjVv3QazL8y1QlkLJh8p00ayWkqEWY5mSTfczc01gWL+xum&#10;yzqwjw/K0YRYQi0/fbspBpcsDobPhEAYhu4U9n8a190XjxI1TCH3p9OxXKu1xYLHHtuHshIBb5W/&#10;HgQkd2Hk7J/x+gfaTnXyA5atzoXBJxojJkeq4BFPrhKrYsgZjL8oXQCQa0YsuOb+aBhcQuHm+w3u&#10;Xf4VIrP6MP+aeDz3trblZ1hUPVauOoqfdiezGrH9eCUGj90l7TcERgG4FctKUF/LZ0aH12qUFdRj&#10;yRIufwuAk1s2DNxy06VaPhdi2qxs/OnZ8nfsqqPLP4uMn7LpiwHecUL1q+Ek7M/BSXo8Q4MKKvDN&#10;NxnSbjkbR9PAguS4Zsw6nz6CXCOaj4WX5CM6njBXIvpRjp52upcITxFzlfCk4ECFWNfi0n22rgBG&#10;zwiYvKVRDYzG1Q+extJVFXAYHoVxc6ORX1+P/BpOgsg9fFJw1wtpclYv9h2tx6gJW3DjLfuxdm0S&#10;UlNq5H68ulWYaA+GzRQA9BDAXFEERmXPFbPq/mdPwGfcd3j8xTgUK/NY8sAdfuS/aLD86RdGYeGW&#10;oJrO0zHapoBRfrIDi4pfSIanAJBKT7XnyFcPuvo6BGI6pIaEQf3mun+QUHNVUiglt5cP/axTIZe8&#10;kURnZw5dsBwacDGxEBx+0CaMmD1tsZnkXv3Og6U8PJ8FkmfMzopLEtU9eT6PU+/5h/VoZ53qOqwb&#10;OUDeHthbjJtuz4fZLxZOE87CcUyhAGEwbngoRJ6HHEqRSzQ2WvDwU9tRUaa5utQ092H65YcxdNJx&#10;FLPPVdfuwer3pTMenIvRs6IRJazywRfFBB6ahvGX5qNBmllWSQOmX7oR8xZGYuPucrR0WLB2W5mA&#10;1lZceEMclq7Yg/uX7Ufg2UrVBX/6YyEGDt8FB0Mc3M0xePnFbHRZOMxD8GtHQQFw0xJ28FEwu+XA&#10;0TVZxdWkX+D48SW49e74t+wqo8s/m4wat/VrT49UuLhlgttsMryRwdAIs/MpMWnT0N3D7SLpFd+J&#10;7Kw2XMHdx1Tg0TJMnBSLkGBRMlEQm6Ua1q5KIVbtolSiHNQX6pRCwj7EpLdg2IRgGNwSYRp1Bl+d&#10;yMZbW5ulZw/D8PMjkNfQhPyqRozhZkbeibjn5TLk1XbikZfPwehzGJOnnMXDD8Tj0L5iRWooFcIw&#10;Bk+OEyaQiCdW5co36mYob+3DBYuS1EqVax4KF3YpJqOACNc1d3XaEBVXg2OhtWK2cf83bUJHE74T&#10;NBDzmFtwkgKS5WlXVQii3pP3dIPbIFK7uQ9Gq5qh/qNFcqz+aoCjwa5WqXZwYpYkcQLIIklNxKjv&#10;+bscR/ZKZCd+MSlQ5PfyosBMysgljvxNQQXHzPpFkIaltd9HywOPkTyo68u1OaPMr0Qa5NCZ10cK&#10;cIm5Sr+60efk/VFcdN1pnCsiCMsxrd14cPkGlGuhyLFua5Ww/TBMu6wIHTxE5cOKFz4Wy0DayUU3&#10;xCCn2ooHVudIp5gBp5GncPhEGgKiarD2pwQBQwK8dtqPO0vhOzoAV92Yjc+3h6G6x6JK+PoHHLph&#10;EivBPQGfflCJHulIepEkvxYjv6gdCxfx91ixgqrgYKyAs1MDTE6FGDsyGY8/Hv8Xu6ro8s8qY8dv&#10;WzPQKwOORm5mXqL2aqBvlJurP958PU6Bh+YnWIHqumbc+ygdQxkxpAHDBuVh3VqaykQlMXe5BI1L&#10;jDiARn1Vq0laRHV6sG5bDnzGb4XB/Xt8siMVK79uEzYYiRFz45BX14GC6gZMmL8PhlGhOG9xPi65&#10;Qe4z5CBufr4I2WVWtCt9lOvSj09At7quG77TBADNcbhvRYb8xqVOmhI/vlqYqlu83CsOr6+hUyuV&#10;pRMngzrhOzECHqOO4I5nziClyIYvNp7D2q2RCIwrRGm1mMicahY2qHSc2VeKTyZLVWMOyIxZZoER&#10;qRarWsanDvwDhXyNs7Ec8+Irx/36jW2OB9Lxg3FSuOqV9SGnKADhGzp6MxG0+kV+1GigCJkshy0I&#10;cvKs5Pv62h7ExJdh+/5U7D/GfYNVZavDedm/XZqXZGJx2S64pEaNrHbgjuf34OIHQ+T5SdsYWQDn&#10;0ZkwDDqCWTcFIT2nEa1yn7tW/IDSUrXOEnc8LSDpFoeJ8zOl3XBMmZDfhz+9L0BqDsDyd5IVJF92&#10;5wkxq09g2qLd2LMvDG1yf61k0tn20GG9EV3tnagp6UUTiyTf13RW48FHw+BijBCTtwm+QxKxaRNp&#10;JvPLjqsTycnNuOhiuTZdYYydYqFI23erF6bYjakTs/DAA6fftquILv/sMsZ3+9fenlFwMTcKAFbB&#10;0ZmO0gXyOQirXsxDSxsBhIrfDna8q17Kgba/SCoGDwrFG2/noqGNrY9MSwDBIkyDYWO40z4XwisA&#10;AoKjGvHUc6F4bNlPuPAmURTvKIy++ByKGm0CgI2YsHCzKNAxjF+Qh5FTpXEOOos7VzUqCKLLcS83&#10;orFqIFdd34VRsyUPHmfEnOaWklRyDYiefFN6dWG2Bs8KXHnnGdS3UuF7cOqslM/bX9hJGIxDTwiT&#10;6MC3e5MwYPKn8Bp9BAuXnERxJRfMC8SoiZLfQIBgBSOZ8P427NrXi0VXJuOF18IVpPzRoiZbhLWq&#10;RCrKz0RlyRsjG3NMk/6IWkh4AUKhxozATdOegMlJgB7pKLoZf1FyyJJ0W1vkbGFBUpdd0pF09gjQ&#10;y/fr1qdhzEQxA12O4opbo+QblpUQy85L6t/GQKwCtOrZSh1r2ZAkZ9usaOu04KlVuxBV3I1VH2fC&#10;PPQwnIdIpzoyAwbfE7jkimPYdaoT964OQJk8ZwLvFfcGyPONxYTLk6Vo7FA4sABc+/BpDJp2BJGZ&#10;3dj0cwAW3fANPvqxAnkqqC9rvlsFW2A0FxU4lmMf3MhIAXojzkUXYPHlGTCrEF45mDrmNI4fljbY&#10;R1cteiDUIzy8DnNmM/xZIozmOukoy2DkWnlTLvzGRXGW+T27aujyryJzZp38arB3CkzOdXBmLEEn&#10;AQsBQqPjaTzySDTq6sjy2ERFebo68PU6bmO4WxoRxwZP4cGHk1DOjbJ4VJf0zNwMQ3ro3o4OeS8m&#10;mo0wJgxGFLm1pRP7j3dh7NxAOA9dj4jkKjFVOzBi3lEYhofhgZe68OUPRXD0OQH38WHYeqReziTv&#10;kV68RxRe8KBKGOAweuoPyMRV99aiRCMWqO/uw9WPCLgOElNdQPDyJSFoaJI8iBI3dbTgxbcz4TFF&#10;TLUBZ/DMSykKum5bLseakuHmewDJBYwCog3xc/w+JrITew41KgXUDCtg09Z6+PgxluJ3uPWRk+hS&#10;LPkPFgXAkjge+Tfhff7+XuRDhGDybAY06FBkj7ugdfV2oqm3CWWCi43y+Ggut6IKrXLZd94LwU9b&#10;Y9QVToc3wW8Ko5yk4dr7yJC6hNy1CKQ0C78j+MmzpKixUXm23V2Ce8wbgVKgq92GZU/tQkFlvZzZ&#10;jk++SsJAPwHU4QIwk1Lg4HEaI2dnYP7SCFSr1RbXLMYVAAA4XUlEQVQWXP+QdERukZggnZ1F2gfL&#10;dTahAYOnrsWarXlol2IFnspDQRGXMlKEJXIctNcCm6VV2lU7rB0C0p2c7uJubp04vD8DMycfh6Ny&#10;4s/HrDnxSE1gp9Ak4M+oL5ViRhdjymQ+uxRp411woKuLZw4czJkYNSEWDz2TqDO/f1WZO3vfV0O8&#10;c9VuXQ6OdTC7cb8DBsYMwS03H0ZasqZsViu3V6zHjgO5GDmSDtMMhR6P2TMPISSEDY5iQXd3PXql&#10;h+5T0XZFA4WBUA016UNybg1efjsUb/5lH954JwHGEWEw+CThoZfqUd9lwQ33JcLgfFhA7ByqBPfY&#10;0PvY+/dZNQCcliRA14ypc2tx/W17cP+zB3HdYwKqo+Q6A4UdDvkJ732qBVuw2cg8mO8u7I7txPAp&#10;p7HqzVQFJ8+8nyX3KcLAiWFIKauQnGvM6PjZLgwbfwgG17247LbDKBDd3XU8B0P9PsOseafw+fpy&#10;5Fd3KTb2R4utlyGmWlFeW4PIpELEZbYgMbcXwXEN2Hk8Bd9sDsOHn5zGNz8mwT+8HTnl/UYvQUJe&#10;WE8CYByJuOepYHy3lbv6aRJ4thljRn+KQwfoo2kRBg7MWCTP2SMZVz+UL9+RKXKpH1AiuBOWWC3m&#10;ZzxaGvmNABD3e+GeycIw6ajT1dGLFU/sRqHaJ5UTDJ3YuicHgyYJCA6LhuuYMjFjkzH1+iBUtWmT&#10;IB99VyQMPQquwgI3b0zC8RN5WHL3bnzwXQY65PnayOjUuCVbHDse6V0Z8owWv7Udls5SyV+D3IkR&#10;s4E33krDEBeavMLmxKy97a5EZBZrebH00DXGIoCfBV+/fdJeM1QH72SqgJsnw2jF4fyZeXj8yXP6&#10;mN+/ulx+sf/Xw7zL4ORcCidzHIzOaXB2EjPBcBJz5hzEaX9NaTSzBQgNqcZFF2qe9ZwgGTt+O77/&#10;OQ6t0lvTp9DKcFIq/ApPI12gKSWvKooIB/Dl6w4r9u4owKyFAlpDj+LCxQGoqm9GVLoFvufFC4OI&#10;xacbuLsbgYzjcY3yezuGnCemrnck7n+pFK/+VVjfAOnZBybAa2ImHvtzFtbvDxSFaxKFFTwgc7CJ&#10;Cd/Yg7fXxeGqm3YjMalBYcXTb4u5bMoQAAxBalmt3KcP4bHF8J2xF2PmB+G5D/LVpkdLn43GrhMV&#10;+HFbNMoqNCBn1OwetTzvjxPF4DSChXABn9sfDobPyDB4+eTD5BWNCy4PxTufR+D9L47hqhtC4DLw&#10;BCbNjsHrnyajspm1xIuI8vdplHzpIxkYNf4oXn//DF7/5AQmz9yOu+8KRDdDvAiAlMmhs7n6wTUC&#10;Vz7Cja2sSMmtwvNvB+DSG05i6gU/47NPw9FcxzFSSb30G+SYJIGyB21dfXhm2UbkadO5GgCLHAzN&#10;wfhZnBCJEFM4CjOuCkF1o/RkksXmjj68+k4G5s4LwsJLd+DlV8Jw+mypaib0H7TZSuReDdJ+eB/O&#10;xgvrZLQLaT42tiGbtmY4prgMS1ccg4uZyzer4OEWihfeFFO7mbCoSacQzE8/SsUwn8PSUaer9fAO&#10;xio4mlNhdDiFBXNy8NbqrHftKqDLv7rcfPuZL3xHZcBoBJyd2wQIi2Eyc1PyMEybEoSje6hY0jsr&#10;BStDflEN7lspJpS7JEOONMIIvLg6EcXCXhTjo0YrAORHeSM9eK+lFz22bmFP9fI92VkPSoQ8bgls&#10;xM137Mf77wciMK4alz3AZXWxmDz/GDJIRwQ0OWNZXduLUTOk93aLw5Nv56K43ibmVDgcBkTDzScc&#10;W7Zp5qrwM7QJkxDDDVklXVj2RBAeX7UTSRmaAhHsnn+T5nIEhkw5iPSKGsmJDet/DMPK1XtQ1EAW&#10;YsPZ4ApMnrgLG36iKUVhbLk+tAr7sxuIf6j0ialpFRCwiMlaLkV5cEWmgF8APIaels5Acy9iPRS1&#10;deHWFcKUXYKkLs7g3meilcuJ2o/T2ixg0oPkPDnm3lCMGLcXUxZ8jZc+OIF6NZTKstWgpgq4aIF0&#10;YqYYLH6QJnAf0go6MWLaTpiHb8COk9rMLVmZtYfLxsT0tNLfkDPpVjQJAD767B6kl2qdIocqezlu&#10;KXL2XDMmXs+Z3QDMujwZVZXyvSJ29XKXFpTU9KG0Wtu4lF/3WoX9WeSTtBH6grb2cCyyT83IW3ta&#10;BRiFQTIQbk87/I/n4dKr+kP552L0KH9s2JajmKvmAtSJytZqvPRSGsyGaLgYCuHinA8nlzI4m6wC&#10;hi244eo8fPNluW726vJbmTMn/TGzS2yi2dwER6cGtYm3q5sWIGHogDB8/tdKtHYSuDj4Vo866Z3X&#10;fNGIQcMZYUMAxWEfLr02EoFhBCwKFVIU19qIvi77DB5nW7n5EceAbIQRDur3oaO7DyUlFnyzJRYX&#10;L9ktSnhMFGgX7nsxRvgK6YUVFa02+JwngOsVhQef05bTfbslA2af0zAOiMG0S2KRVa6NXzH8P/Gg&#10;saEPOZk02ij0odNA8k9vpIs5lgBvYUl5hRxtp2MJEJQGfLa5Gh+tLcWx0xZs2lWPjYey0SZ5tjHI&#10;ar81/zfhhITSboX3amyQH8nmRIHVfdkZ/DoRJ5jk7W8S1/6p4KKayfjD3mI4Dz0DN98QyQeVW65H&#10;NxbJa0SOFX7TIuA0qFgY8U5s2JqtXYMO5GpiyIbEYmDZ6g7c/UAqVr5RJ+VqEtOX12lHnRC3iy6K&#10;FwCMw7X30QQGNu2uw5i5e/D9oSopgsAcJ7MsUit0f5HScTJCW5nbh/pOGx5d+RNSi9mpSGHVRAkd&#10;uPlM+xBXbMO1d4Ri3sW7UEerlG1BrANt4kITVhNjDXI0obdbTN1eq4BhT7+7o9SDWAvKr7QDDV0W&#10;fPB+LTzdNf89hrK66ooknI3ihA/Xq/O6nUjP6sT1d3K/l13C9FLh6lwjnbpYNs6FcHNLwtSJKeHv&#10;r7Y8YG/yuujyW5l40e0jh4+MT3d1LRWTIUmAMFs1HgdDgZjGQXjq2WSUlFLBNHOWyrRpTzWmzQuH&#10;wSlUGl4SfIYG4ZPPS1DNaAqoFsCrgbWrUQCQu8EJCHIrRF6CIKBWDXDGUkMBflVZW4cDx6pw18oS&#10;jLtsP3afzERZaQdCEm3wmBotwBWEO5+ix38fGpp7cOVtCTAMkTT8DF58XxvkV5pFPxo6EPeLWvIl&#10;ZrH8fUJMMcOgRHiOPYLifAKgDTuOlWLw9GNw8juCpctycNktRzHvhr34Ync52sW8t1nacWT7OWzZ&#10;lIX9/g2ISG5CR3sXyks7kVLQCyGbSs0VBghDIoMhWDBsF6PM/C0wKDWfxSbe9Sd+sMgxAgQ25WYD&#10;/Lg3Cw4jQmEccVZYKDseDSPVahH5d/tDnBEXZR8SjWvuPYPmZrmo5JMl3nO8CbMXHsU1d8fhldez&#10;YRpEsAvC3StC0NXTiyZhjOdfIkzKORy3LitCWkkzRk47grk3nVEOP5qLkTBeMZm5AIUPzMZYi7YO&#10;VbX1Xb148oWdyC5nG5ADOFtML4Ae7gej1Xl+UTcO7i9Em3RcnLFW43ssp6oAmsV87uST8kzk9D4O&#10;l3TKb91d8qikvaBRfu1AZHIX7niofxOrRHi4nsWTD+WhqIBjz9xGqQadUiengpoxY/Z2OUY6N3Mu&#10;jO65cDQVqaDAgwbHY/6CkKjjx+/3tjd1XXT5x/LAypUjR004lejm1iyN5xxc3AUITVlwcuCC8nRc&#10;clE4khKpFdR0DjbXIbekEQ/clw5PZ1E0AUGjIRB33xOLc0lcisZGXymvbWLSiCKJklpFYawWizR0&#10;AQilF/LKN+qabNh1Cl6js6qRmFqNTz8OwvW3BCqQM7gdwflLIlCiWbTYIEqmArKOiIfP1OMIi+P5&#10;BCxhewJ6VEdeWWVDhPDy2LuiUMKu3CfsRGEhQVpA8flIGByPwHf6EeTUVcM/oRzmESdgGhGB9XvJ&#10;LAH/kCxMmC33M8di2oXH8formXjx2WBcef1+LLnvJPYG12qszw523B+ZnIm5YB4UONDVhuak/Ma8&#10;aLyKY14dwobapU9gyXux4WAOjKNCYBwdgg27NQDsF5bp1c+lroUdGkbkY8T5J1Faz1X+ViTkVsFv&#10;loCFKRAffKctzbj8VjGZXdMxakYUMotqUdPVgElXnobBJxIzbs/ENY/sFyZ5EmbfQLz6abGKAK1W&#10;9nRJUnuvaM+pV8xMzsGy7m+7PwBBUc1oaqUPpZxgf34koZ3CCOUMdW8CtnrLnyVxXbNVueYw3H2L&#10;1EmdgJ/UhNzU1snzaH4XilXQgx+30+FZ8q6c8aMwyvcM1n2dKzlglynPDTno6LJi7dpcDBvkrybm&#10;DO7n4GCmf2sdnJzKMNAnwHrDbUHBZ7KzB9ubuC66/Nvy0NPho+ddEp7hNTAKzs6pcDZXSWqGk7FF&#10;GmI+Rg8Pw44dmnLBxoCS1bAI4duyMReTJ5IJ0nSulkZZgo+/KEYj99agmWJrEQWnogv4WUXpGfNP&#10;Plut3A9EoICJppSYsJrhSnjoREtbG+LzqrFmVxJufPwkRk4/gbvuOYvYpGQxx6y4/J4TosAxwupy&#10;cOPDiWhSLKRbGGerXFNbuavW+Sr1FbB7K1NM6QQMHO+PwgIVHgQb96diwKiDWHDjWQGIDhQ192H0&#10;xWJym0Jx2zM0EzWFfujNPBgGRwo7C8eKVekoK+/A0TPlMA3/DgNHH8Su09pEBEGezI73Y240cKcJ&#10;SnONSTOfeVWVP6kLbirfRZon8v3+UgHpBDj6JuKv3zWiSFAnPqkUhVncshF4Y72Ud+RJYYCZGDr7&#10;CAprtdn4jfuTYHA5KMB4AJtPF0stAFfclSVsMRdDpgQjNa8Y1W0dmLpQQGVoCrxnR+O8RaFwGBYP&#10;45B0mIb546O1DGtGxCqVe8nzpekt1Ue3m24B7vViTnsM/AlzL96DHzemaWasgB6D13bK773cK8Ra&#10;K5golgLpPquel5Pfe7mniHRwKrAsgVOAzibH9lo5oaKVIbe4DjfezO1NheUaOWubipsXRyPpHNuD&#10;XFf59zWgUayMZx6Jkc55jxyTBmdTJRxc0mE0F8FsLsPwEWdbZ8zedqMc7GRv2rro8vvkgzV9I667&#10;MSDC0/NYr8EhC46u5cIIKwUEucl4FrwHBmPFigK0VHFsh8pNVbMgKQlYciMHqjlLlwwvr0j5nIOo&#10;CPbsVHoCE8/pFN3oFPOnV62uYBRhcqKubotYQb2wWKg8wiCtjESi6Q81iXdJyOjFtz/E4uCRs+rb&#10;Q2FlcPHdKb1/OByHHsKW/dqkgZUzwXYF1HZJ09xdlr8hyu8eBp+xB5ArwEohJG0IqMbnP1Vhw/f1&#10;ePbZcxg4To5zScKtj3PpHcWGFX8pEeYUDLcLkuEfzXJUo9nWgMvv5oL9EFwhrzXtdGLWhgh4c43r&#10;acCmwR3Tb6WHACKHWYQJfb1uHxbdvhcOIwthHJqLxTcHYtmKNVj+3Bbs3hikLvX2D8KMRp+QY1Iw&#10;ctZOVNZoY4eJ2Q24ZVkg7n0pEev3NOLRp09huJTDaVg+Rs7Zi8yCYtS32TDjcmHBbiG47qFMZEtf&#10;dttTwWpG3mFYFFxGH8W3u8jShK2TCcozojuKRTqt9VuE3T+4Fe99moGQ6FqU15DlC8sVxt1j7VLr&#10;pK1coSPPlia9opM0GNRwB+M4tpAnqq/5Fc12Wx/pfBvae9rx8SfpmDI5VtgcQ9dnYuCwg3j74yw0&#10;qLFEsj4CZScCjlbgynnJMBtCYDIlCejlSP3nwVE6bLNrHMaOP9C95KaUJfbmrIsu/zG54IKoe4aO&#10;ONFtdEmGI9cPu4hp4VIjjZP+glG49booRJ5RA0WqEXOCpKa+WY0Deg3kmIyYroYcTBp/AO+/F4NG&#10;Zc0RiIR59dVJ7y9sQVgPlcEif7oF9LptdGHhhIkwJFF2NbwkSqbOUUmbzCDRYzQUDtF/tj4Tl90U&#10;gQEjt2LanK8QGponCimgwoOIfVxSpzQRWPVGgXIB8ZmwC/ll1Wps7cNvCjH1On94j9uPkQMP4s5b&#10;gjDyPCmjKRF3PamFXKI8/7aUfUQkPOfEIiJRM9ctAnT3vyCm8YAsDJgQgqh0ArCYjmLWWoXVcGVG&#10;TpkVO442YvfxXuw61ovth+sRKgBCj6EeKUMvB9eIEcKKioqb8OZnotAj5P5D0/HFtwIO7cKEW62w&#10;tLCegbe+Fxbre0wAMgkLrwtDSwvrROPNhxJacMPjqfD23YIbluzEwsVVAtrhGHnBXiTlVKJWqmHG&#10;VeEwOEfixoe0XdRKm7twy9PCeAeL+eyWALfRW7B2sxaCXpnt3cLZBLUK8hvQ3Ma1yBTJvKp9ee7y&#10;3NT4pPygotPwRAIcsV+SrVtAVJ4vI9Nw3K+zr0n+sv7YwVkQHCb3v+McjA6Hpb1wW9ckXHt1BoLP&#10;0vWG9UmQrJU66MAXn5di9DAu0TwHR4diAb18OLjmwtEjB95eQbjiivCWV14vvM7ehHXR5T8ns+Y9&#10;N8NnaPQmT846mrJU0EgHcykcTGSDKRjhexrvv5+qLXJXzsdaLx0ZXYx77kkVE4UgyBUkJ3HZpYfx&#10;89ZcdHPXa9WwKwUEG8QcEgYhStItLMOqRgCpXPzL0SS+FwDj0i/l70Y6wBUDfaJU8pvSUrlrQyfi&#10;Uuqw7rs0HD2cq8xybWhKjlS+e90oKezErXcKuHgkYdCUA8ivbYV/eD5MQ8WM8hHW6hWNKy5NR4pY&#10;WdMXRQlQJuD2J2nu80LCHl+rE2CKhfesWMSo8UYCmJjVr4nZP1BAaWAogmK1ZSo08xlIgbn/cV8F&#10;HAZtkfuK2TpA6sO0DtffuUtMeLtDM/GZVWInh9sOSR37RsHZNxobt6uKtYMKD+jDo6vFBPbhdqSx&#10;ePnPJawJOdWGrQcrMXymgIjXCfhNOIjTQYW45yma7acxfFYwkgubUdzWhXFX+MPgmYVZV2YgVShg&#10;Vlkb7lseALeRpzBpfhGuuScWX34XJ+atdEI9BDdhdSyoXVgmxn7kFpuKP2uDhJI17Wkxqb9k4AKM&#10;HIGwdnL8V/hfb5MUVTN500o78PSKJPh406+UY8ih8POLx1//WoCqarJzlr1SLt2AyNg23HYbN/I6&#10;JCkNjOBsdmuAk7lE2mIqRvhl4KoFoWveeWfDVHvT1UWXP0YAg8P0edt+HuATDSfnKphdmuHgJErt&#10;2i3KXAazxyE8sPQYYsLIKKjSZFvSd7dbsO7HEMycI6Cj1mtGwMMchLtuPgX/U1yIz+PyxYQSJeZ6&#10;zx77udQb0TebvFfrcckq+BOT/EafPAYOUBMLPEeU6tcRTnhuL21KpbO8Ryc6BASff3Ef3Lx3iUko&#10;JtaAnfjwuwRsPVQHl1FiAvoJAxqWgOvujUFBuxXjLhew8jiHJY/kyPlURCuefaUWBu8z8Jl5Bgnn&#10;yEb7hLXa8NBLUr6ByfD2S0LEORrUAkkqlA0nUPoQEN6CW+6Px3V3peK6OzNww52R+MtHyWilsy/z&#10;yEOZ7GOAW/ZlizkaCKfhgfhxOwGVP9LMbUJ5Rw/Ov5bgHIshE4MQl877AaUt7ZixUEDRQxiudzEm&#10;XCxsNLMBi+87J2AXikEzohAQ04RtR9NgFtOScfcGTQzE/U+kYsfhKny89jSOBmegoFYbK2V99vaQ&#10;oXNJo5RHhQ+TzGpZ1F55YP8rfxNbmWcz2VQn1SSpTY0Pqllku0NzbZ0Vf/0iFrPnnJU2wcCk9D2N&#10;xT0PRSEwJk84IeuNY31l6JTirfk6E5MmMbqzHO+SCaOU0cFcDgdjI0zOFfD0OpB0yaKNf7I3V110&#10;+eNFWqPDHXeFbJoxTUwOQy7Mznlw9E6Hg3uuFmRVzJbxI6Ow4dt0tLU1SAPmKgvNqTZRMOTZV89h&#10;6DAObnNT6gT4DAjGu+/GIa+IoEmxobdLQEuYBn3BNFIkii+mpB0NNWCjnqlEpZSDlPIxcEG9KBnv&#10;y4Xw/NwhhESYpaVPSKAAlVw0s7AK+wNr8fb3Jbhn+WFce8s67DtQgidekDwNE2ZhPIExM2JUtONB&#10;o+Q75zj7JIiGvn96uVrYVCB8zg8SoNPGNVtFWa99OFYUMwKzL4lAWR3HMwkEorkMqNDbpQKrNgmx&#10;bbYI75XXNikcN49SMwhcBsLCym/ci5iy5UARjL5ijg6LxMaddgZol41HGmDyOQCj5z58sp4rObh1&#10;UCtyqloxYOxWyV+YgFs2THLu409n4IKFhXDyC8PIiw/g4y/O4su1AXjxtWgxwxsQl9OB7FoLWlmH&#10;vxYBdTpn91kZdKFbTNYWeS/PgdUg5q7W2dDdnK5F8j0HCXkNeUY0abU4NuykuEF6vWCj1jk1dHbg&#10;8JFM3H0bXVuYxKoQULt4QRA2bc9Ho1gB3Fi9S9oO1zJHRufjqSeTYHRkuwmHk4tYIC5sc1nyXtqg&#10;fJ49OyTtrruS/OzNVBdd/utE2rDxyUfqH515XmDuiAFiphnLhAUWwuhWALMXA0umwNFwFEtviUdi&#10;FHt7shMua6sWdelAUFQXbufMnQd7cwJhCMZPCsC6bytRXEqTmMqlbXvE0R8u+edAOQHCKmZWlyiU&#10;haBCnzcSPI490ezqEe3r5Sxhu+CnnM1JFQYAtXaKKdoilqNwEjlEuWXYr081rattR0dTE8QqxIGj&#10;dXjzwzT85YtcfLM+HzffcQgeo3di6uVHsf1AkihxH557T9jVcDGVh4bh8WfzkV/ajKBzbfCaGC5m&#10;51m8+02iKDBLwX89cj/JB0FOcqYJ32tgyvfazmwEfc6G8jtN3lyj+SoahqThw6+1CQ4OG+zY3w6f&#10;SUfhPf5nvLE2U7nOcZs/W3erMFxg7eYSzLtxO2Zeuw2PrAzAgb35CIkCdoR3IjRdgJhDhX+7D+uC&#10;KNythiA4C2NjPjg7z3FYTn4I+2OknA5OSPU0o9cinZT8xnXanCQhP++Uf9zCgI+AEyIM5aVmwFlU&#10;ec9Ogl4AkWcb8dCDiTAaGVSD1kAGRk+PxJ8/yEFeMSeMyKjZZjrRUNeG9RvqMHacsHCDmOsOuTC5&#10;St2bSqStMXpzOiZPj8X9j8YnvvFG5yh789RFl/9/ZNum9OkXzcrfM3xQCtxcM+HoliSmV7o00Dwx&#10;kRljMB5jhuzDe39JRqECtn4wFLPY0oJ1Wyow/8IMODtxwDsDRsNJzJq7D+s35at1t5pyWeWfaDVZ&#10;YTtnFxn4qVXMqFYBC9Eu+a/WjCqgkUtTr8kQ5b2KmkzgJLtCg4CgqCr97+Q8Xpm+d9qccpsQmn7g&#10;pfQDldxWGE9CVhP8RXFTMhgM1Yan300ThhWCAdMycI+Yjste2YwFV/6I8VNP4sV3m1DTxUF9BkyQ&#10;6zMPkkdiLhkr/2jbVGqgR9cc7ndMZ5lufhagzCmsw9r1UZg8dyMMbkfFdD2OqfL++Vd24Ik//YAr&#10;r92O+x6PR0A8I1QTQOUeagJF3YC1hZqONlR10JGY5dOEfEyVjfVkY0dhP5rsmitkpH5UByIdho1g&#10;J52NqlPWpZzKVS4WayMsFs7iC+8TULRIwbqk/ruFcXf1SRLw5JphtSG9/d5dcm5YbCeeX5WMIT4E&#10;M3oHhMJvWC7uvT8XAdF1kg/eiOc0yFNoxdmIdtxw/RlpG/7SwUp74iblasOiMrVhkad7GqZOiu1+&#10;8InUnX19eTr46fLfJ7ffevLZCePCKl3NMdKwc+DgIqawmzBBU5H02hzbCcDMBZE4droQFrUYX5TO&#10;pk0etAn7eu+VbEwexRllLqnj8TGYOXc3Nu8oQ3k11ZQiyilMxNYhbE9MJJrBFmEiQnw0lkeHZw7C&#10;EwSYiIBcwsDEQXw5XzPVBCzkaiQmNKPV4fKeEESwUKYcv5HTedwvwqM4IN+Lp99mpJOT8L3gLCIL&#10;WlBUW49zUZkoSKnULszrqJUPkjmCyu8Q3otR/boELf0jy/HiK3FYsyYP33yTg527s7D/aAr2HEvG&#10;ybA8FJZokU6UCGBy/xBOgPyHRU4l0KkhBckDQVlF+ZYia8ML8oO9snr72gTgtHFXGyeWBOT7+url&#10;tVISHcpZ57xoE6zCSJNT2vD4yjCYvQXIlVtLHcxOFVh8dRwOHOP4HkGPzI8rOvqQUt6NFR9Fw3Uo&#10;9/ClddEKkwtneTPgZKZvaRIGe0VgyRWR5ds25dxnb4K66PLfK19+iYFXXB51ZKxfA5xNtQKC0thd&#10;4tUgvdFdzFxjHDydE3DHdWlITCSQEFBaRac4OA4xI3vw6usxGD+S7KBQUoE0/iL4jgrHGx+fRWkb&#10;Z5aZhEUqvzRRvnYqKjGATEUbYKdDDMfC+oRJqOVcVGy5FcekyB0FMuV7DS7UkCJ//1VSysusyXV5&#10;lBrKlwPVxIya0AAeW1UHw4BkeI9JwxH79ov9wjFJq03uy5uq6/FOv096+2rR2VOHbtqR/w9RE0AC&#10;/Hzt//wfFZ6pcE4lghx5JcftpNOQ/Gt1LK/ynmyuQ/LHoBa99PNjpyPl7O2UPyyvkh5Ep5Ti9nuO&#10;w8VMxkfgS4WrKRJXXXkSu/dmqNl5io2BMuTEbunUNm7OwZRpfP6ZMDiVw9E1X15TlelrdCiF14A8&#10;zL0oHk89G/RzQgLc7E1PF13+Z4i0ZJeld3bfNHzEj8kuroFiqpTDZGqAkUFWTZkwm5LFzD2DMSPP&#10;YfmyfGTn05WlTpo/nVs15pCZYsWf/5yKEeOoCBz0FhA1CkOcWYTHV+QiMZurLOgiIyyylwEKatHd&#10;yY2TxHQTRe3p0oBBG4QXgBWGwcF3bU6SHIMASIQjoDHJScpGZZKv6bys2BuPa5FzmrVzaPIJ4P60&#10;NQPjpkveHJi/U3j2xQhU1XF1C68jgCzn9gmoM5J0L/0OyZx+r4gprOVHzuF1pHzgNpNky3xPtFaM&#10;VwBZjvn79J8RXlpVgVSJNr5XL6lGknRQfQJ2Uh5uUWrpbZEyCkukf6WFK3g4ZsdOoBudXRbs3VaB&#10;u29OhN9oMnq6tAQJ4zuOKy8NxKHd7Wji4XJVjfXxOViw/0Ahrl2YAE9XxpnMg9lcp6KUGx1rpP2U&#10;wMUtHV6D9mHh1btjv9uExXKSo73J6aLL/0y5cG70q76+J8V0iRYgLBTzpQau7mUwOeTDiRuvG4Jx&#10;/gWn8NlX6Sgqo1aQEtCso09ZI5Iz6/HBx2Xw9aUpFCupQFIURk86hSeWx+Po6VY0tHJmlEkUkYop&#10;jMTChfSiV4qYcLkdV5pwEb8AbK+Aik2YCwf41aSEStR8AQ8CFfVSsTzmhVyI+2+QzdHEFj7ZLAC4&#10;Iw5//igNK1+vxP2PZePG27dhx16GlCdTFGbKG4vpqzaLIqARVH+nEPt4vBqjpOnMiR4B4b4+AWHu&#10;oaHyyhc6jQsoC+j1b6H5nxO5sdyLAEygV3UkDNqmOqcOqR6rJIKg5IFRfBSwsxPi82oXk7wBX63L&#10;w003x8NnYLg8J64CSoSzcxCuuSYShw7Js6rn+C/HWTmZw7rqRnBgPR59NAVDh7CjC4DJsQrOTs1w&#10;cm6F2bkdJqciuHmcwtyLj/c++GTO0/ampYsu/zvkquufmX7+vEPBg4dFwNFYIQ28FQ5cI+yQIWYy&#10;e3uyhDBcekkoPl+ThBouT1AKQlOX7iW9yEwtwldrCjBzBtcXEwypYGdh9jqDS6/xx9qvkpGnFmmQ&#10;ARG4hO2RxfWIMtuXYRHTrAoYBdDoZC12XG+PfE/8U+OFkmjmcsqSrJAoI1/xihyc77VKosktDK9f&#10;uA6iXQ6oaRaO2W5Bj2KjAhY8hJchuIpNbbX8fnAiiaT1S3cZ7mVMc91K0FbslWan5IOgJ6lHykem&#10;+++Vf8QaVbnIMllRqoyaS02vrVny1KExasmTOtx+S3YyZ87UYeULYZg+nZuPn5bEILkR8BiYhrtv&#10;zcGJw8VobGDnxk6Kwx5VUpYWRCd24JkV8Rg8mLuzcSa4Ho7mPJjc8+HoJMzPoQFmYxnOOy8Bd919&#10;Zv+q197RnZp1+d8px8N3eC+4/NPlLo77v/U0t8HDpR1m1zRhhsISjDkwGqtEAQrhbPTH1Vf448MP&#10;Y1GQSyCjkDFwBUYDSory8OP3YbjlhiS4c/c35T/GmeMETJ+ZgHsfPYSvN4egQkUFpr8ZJzMElLot&#10;sHH1QbswG15WFNfaJZDSLaayAJuF0Y6F3XQIw+oUhVeOy2pAkMAgx1OIYfKebKhbFLkD5fLKqC/C&#10;1Ow/q02gCLwECGKI/RyVfqfQQP/7RDjm5SzqMyFRyvErAPs1kP29/P0xTGrC5Ffv1XHsADTSK0Xn&#10;uJ7UobC9bkuDAB/NW3ZMWlHi4+vw5uvHcPMSf/h40YWJE1elkpIxcdIZrHghCnuP5qCnrZ/Nc8hC&#10;Cw7hH5iPp5YHY/REdmTs0DpgcGqAg2c5nDwbpT3Uivlbi0HemfDy+vbz5S9sWS75dLU3JV10+d8t&#10;8+fvedvP70CGu0s2nA11cHIshclNzGNTmfT6DLWlzRjPvzQKa9elICuXe1pQ7ahMGii2tPTg4OFM&#10;rFwZgIlT6EfI5XWMSi2A6hiH2fNi8c5Hidh1KFHAkONM1GttFpjX6epuRre1SdgUfQmb5BeO8xH8&#10;uBMdI9ZwxQlNT46DCQRxJleBBq9DQNJGEzmjrNxYBEMYKJQmo5rRJKYQsYRe/gJhv080c1auLWa0&#10;mokVFsgoUQzsSrKn7iX5UBMT6thfEgHt76Uf6H6dKDyeJrQ6l2Av/xXuMxipjUyNiSauJufO5WDn&#10;1nCsXhWFkVO4/pYTG3RdKoezORkLFvvj/S9DcS6DDtnsgAh8PF9qoKsFoSFJeHnVOYxWE1wczpBn&#10;7lwPZ5cmOAjzM7hz0qsVPj5NmDs/KvG62/assjcZXXT555K7b4gdPnlc+vKxowOs7mYBQIc6GJ0K&#10;YHRNEIVIEjBkkAUC2i6MHncGH3/WokLZdyszishit8EEV5JS2vHGV/G49u7TGDTEX84hGJKVnIWj&#10;6TDmXnYaL7yVghOxtSisr5AzCYIEJHoW0ndNWI6tHT2i+ASeHjr9itms3GpEedVfTlFz0uFvZxIv&#10;CBryTg02kptx1pngaR+nYzbFtCa4WCX9IyD6R0nNtNIR2SamtK1NvXZ1tsPSJUBKf0aa6QRHZZL+&#10;NvWD4P8r/Rr8+JmTN9zvQ21IpDoZC9p7G5BXUomTp5rwxCPFGDM0Ag6GI1KvNHXZSSVg4uxAPPpC&#10;BHadqkIZl7YokTwq5t2M5sZmBPs34NEHU+DpQcYXJikDTq55WmxJRzF5DUVwcWjCAM8yTJnpX3rN&#10;NV1PHDqEgfamoosu/7zyyH2Rt00eVbHZ1TUq1809E2aPNBhd0uDsVgMH5yI4enBsSMxch1AMH7sf&#10;K1/LQFCUDdVqFpFCKCLDa0VzRxNOnW7F8ytKcdUVmWIic7E8FY5M5SCchu7BtHlb8MJrWdh3vB1p&#10;+VyORmUlrPGVoCrK3y3K28nZZBqb5HkCGgQzScRB+hpT1VWYK04E8Auxq/lZxTEUMORKCuV4LYBF&#10;zOKyXsW0fkdibDwNkDrk3FaVLD0dkrgrH1dVcAyQEzvyWUBPJQEzpn4Q/HXSQI/5ZfoFAFlm5tde&#10;GqnJdpTWtyAqug8bt7TingeC4Df6e5hN9N1jIFKu7onEsInBuO3OMnz0STcSs+i3R7DjcAPBU0BV&#10;il1WBOzbUYebbzwGT6+dct4ZAc8yOLq0qyhCjq5Fwv5y4OmSgRFi6o4enJ8yZ2Lrq3vPTPewNw1d&#10;dPnXkbmL7x49alRczPAhNX3OXD3iFC3KEgdHri12zYDRg+NLDIhZBM+B4bj6xkDsO1KOyhrO6BIA&#10;qcREKb5a1Wbte4+k48774jB+YgxcfWhycYCes8gpMBoDMWnKEVyzZDO++TYBMcIOiwub0NTYP27I&#10;a3HWmHtNCFgIk+ujw7W8dglO0iTts8h9uwQEGdBOAI/RrDmhom1mLsDC2VJBA37kHMvfAxMTV6kw&#10;/mF/IgPlYhf62XUJmHXJdbq4kkQAiiDKDYm65YKEZSsBUIEikwaEZIX9ANefuEKEdaIB/G+lvMKK&#10;nNwOnD6diqf/9C3mXngcQxlQVpmoZNKxcHTIwogRDZg9rxrPvV+AkLwiyQ1NfV73F2lv6UFKcj0+&#10;/CgR06cdgdnIqC7C4o25cJbn5+CWDwcxcx1dKuX7Ugz0qIanKbZg8WXpIR9++NgQe1PQRZd/TREd&#10;cnj9zZiHb745oXfCSGFwTlVqj2In50o4OnGcqUqFPdJmDMVMHhAFv6mJePLlVMSnpQtQUMkFadS4&#10;E9mIgKF8bG60IdA/DSuf3YmZ0wrgPYDuN9xXgmNRDLNeKkpeAa8BWZh/TSJWfxGFn/YHorScs5X9&#10;wuv+SuFpRdMaV/sek/FJUrMrZIF0feG+J50CSsLUBIAEhtQVmNQYonzH77Uk4PerRDgnBLMUTIpx&#10;yq3J4FT4fLJAATaFqvyB08ZMAog02xlU9rfCToGz6W0ClB0IDUvGdxtCsPy5OEyYGAkXN6lLRwYi&#10;4EQGI/XkwFEY39gRqVhyVTS+XhOD/LxqKQ9zxTL+ViqFLf+wJw0Lb4iHi7cwRQcBPQepX5cwGL2T&#10;YPDm+J48N6MwP6dquJqyMXtmAm6//eQPTz8NZ/vj10UXXShH9vXNeuiWvnkml00veQ3YmzVsaAKc&#10;HdPham4U5lYNJ6dKODiJUrmlC1MUtmKMgO/QbFxycS4+/LAQGTllovIEQNrJHIjXAgiQAJWWdSI+&#10;sRVfr03Bbbfuw5QJezHIgy41HDOkmUdg9IfRMRJTJzZi3rwCLL46BW++W4YjpwsReS5LzESOIxL9&#10;mAhpvxICkxL5nmOGBCkSL36tbFB5IyxPmcj9oGkTmPtbIqMVuNRmOSSR0Unq96shk1Nmq7z+7Tu+&#10;Eir5yvxY0NrThPjUHITGnMOenUV4+sFyXDg3BAsuiIaf8rfrdyUiy9Nm04cOCcOll2/Gq2+exb6j&#10;RUjJ7kG9vep+EY1JtnQ04+SJQjzyQA7Om1EEF1d2SlKHJqk/p1g4uZWJqdsq7ztgkE7MwZQGH7+z&#10;mDJ7Z9qM2YeeeWF53zy5kIP9keuiiy7/SN55Z5vX+LFHVw/2/q7Cy/Vw7wD3VJg5WWIsg5NLIwzm&#10;ejiYG4RxcH0oATEYY8YF4L6Hk/DV16VIz66HpbcfqIhCNN3IZKzo6rAhL7cdAac78OH7lbjz9gSM&#10;8dslQPsVjA504qWPIrdePCvXD4CL13F4Dt6NCxacwb2P5uBPL5bh5VcL8N67qdi/vwWpGRYUl3eK&#10;+d2J5i5OrnA5nua4wqmUX4R56c8PE3/rTwQYAhkT32uAo7E4rmrpQkdPO9q6W9HY1IzS0jaEhbbi&#10;+6+K8dafi/DKqmasWNaO228uh5/vMXi4bYGrkeYsmTPZLsdET4t5egBuLhsxe84+PL0sDt9tqkBs&#10;bDtqyjnrzTzxvrynBqzczqmhvQuBwc14+610XH9jLry9ObZKME0Vpl4tqQWO7KTkubi4NQnwlcHk&#10;lIChgwIxddqx/EXXRLzY17fWbH+0uuiiy++Vyy+fOsJkum7K+LF7I0f4RgkLTBOQolLXCBsU5XNP&#10;h9FdgNHM8Eg058T0MgRh6uQTuPfeAHyx5hziYtrAfbd/ESo6wVCb+eyWH7MzyxAdWYzvN1Zj6SPZ&#10;mL/wLPzGCFty3C/X42QA/dYIKPQ/pMlIBnUALp6nMHLcYYyduhnT5n2Li65aj1sf3IlnXwnE6x/G&#10;470vkvH5NwLK6zPw/c952LS7FNsOVGHX4TrsOlL7q1SDnbsr8fPWUvywsRBff5uDz77MxtsfJOOl&#10;12LwwBPHsej6Tbjgkq8wddYXmDhpA4YOPgAntd0AAY6uJBwr5Swt80mAOipgF4bzZ2XiysXJeO2N&#10;Upw8XY7ImDwUlVdLLRDkOPapuQv9AsxAiQD63iO5eOHPp7Dwmn0YMpRh6uno3ARH5wY4mlJhdIuH&#10;k3uJPId26Zja4Chg6OwWjQkzwrF4cVjS838Ke27TprX6GJ8uuvxn5bUPXxty2ZVfPObm+dFjnl5H&#10;E318kmB2JdjlwMhZY5dSMb8qYHRlFBqaZXSlIUgFYezwc7jtxn147eWj2L4lTdgfl3WRifWH5yLj&#10;6ReCgjC57nbEJGZh575QrFkbirfeTcb1S85h/MRQjB5zFp4c82K0GwW4ZItkWEz944sESbLTfEmM&#10;eEyzk8cRnLSlYlri+Uypkursic7hvDbH5Qho/SY6y8OJCs5yE4z4PgWuzhnwG5yJKeOiMPeCU1j+&#10;XBQ++CQI3286hkMnQ1EgYMfQX9o4HsGOvQGZ3i/S2tKH6IhifPlJCJ5+NBAL5sYqBumg8sCxU6lb&#10;FeSiXCWjqUTqXJJjBVxdSwQg0zDMb3eY84D7HnvilW8e6+ur87Q/Ol100eWPlDfeyBt16+0bd44b&#10;sz543IgyuDqmqcjUdKh2dBUmaKpWATMdTKViGufCYOwHkVS4m5IxdvQZLF2aIKZyNPbuC0NWVjEs&#10;jHSsxg35StOTAPlbkGgX/Kiq70FWXi1OhOTh0w0xeOWD41jx2gEsfXwHbrl3L66+8SgunB+M8eOj&#10;4eMdIwyMeyrnqc25tdBgBBRGR2EiUBMgyd7IXjkmFyfHxsg5oXDzDITX4BMY4nsE02b7Y/6ik7j2&#10;5hO45+G9eGbFHqx+8wje+egkNm6PR3hsJfKK2tEgeK5xuP9vIfY3N7Yj6mwq9m0PxkfvxOPKRRnw&#10;GXQCZlO/eRsnzE46F7PUoXOBMG3Jp0cKnDziYXLLhrNzLtxd8zF40JGsKVO/2b3sxb0/nY5qHmR/&#10;RLroost/tYguG++41nrbww8EJp83bXe5h+vhdneXMjg4tArodQojlFdTIRw8GKMwFw6OkgiIionR&#10;NYYb6+zBtElxWHxlMt54rQang4sRmZyHzOIqNHWRHfZPMFA4BczvmAQc+XX/TyKc3+CmUDVVQFYG&#10;xKS2ISigA4ePNWD/4Vrs3FOFn7dXYNOWUmz4sRjfrS/Fd9+X4/vvK7BhQxU2yPc/7azAngO1OHy8&#10;DqeDGnAmvB4x8Q0oKLKgoZmbCf2arf699I8h8hjmkYyvFy0N9chMLceZwErs+LkJy57Mw6LLojF0&#10;EM3arZLE1DcmCNgRnAXoHMmoC6QzyVXg7eRcDkenBri7tcPF7I/hvgfKx004sGWoT+Etjz/e52t/&#10;HLroost/hwBznc+cGeNy/aKE+RP9ytY5GPLXubuHNboJ8LnT+dYsZqVbupjHAoCmCjhzS0/HPLUA&#10;30XMN0fFymiWRsDssROuPj9g4oz9uOP+eLz+bim+/aEW/sG9SM/oQ3l5N9ra29FLP0BlRkvqI2Ok&#10;8HM//+p/3z+R8WtwIjDx9R8lHvP3HI6f+RsBmAyVx/CV32nS29OLhvou5BdYkJzYi5MnarFuXS5e&#10;WHkOCy85gGHeP8Pd+TA8VNBapgwVasrZqRwunjVw9CgQdlcFJ6krZ1MzHB1q5Nh6eDoVYxA3XhoQ&#10;VGFyaFjn6RL4yKJFi1zsVa+LLrr8T5Tz5iydNmNq+CcjBjZluBqbs1wHx4oZx7E2Blqtg9FULsqe&#10;DQdzhjCfTDiJiWdkPDpHTqY0SeL4Hdkix95C4eMThkkT/THn/EO4evEJPPzQfnz211PYtycH4Wda&#10;kJZsQ06WDcXFQFk5dzwDWtv7wJ0/6dny7xE7rKrIMC3CKBsbgAq5ZmkJwGDQOTkWxJ+rw0n/Qmz5&#10;+RzeejsId9+7Cwsu24qpU/ZjlF8APNy0EFPamKOU01ArqQOORkkMOWWqFIZXJuUWE9cs5TRlwcE5&#10;W8zvDLU0bcywcrgbqjIuGNmWccOC8Ddvu/7KCfaq1UUXXf43yd17DY4jL1790pxrTmeMOS8TZrdi&#10;5WBtdhXm40xG2CSA0CimXpOAYTYc3VPh7M41q9qGTwYHJk4EMAAAx+mYCKY0F4vh7FwAN7c8DBmW&#10;jwkT8zB5WgrmXpyIq5ckYukDMXh2ZTCeW3UGq18LxZvvhuKdD0Lx1vsheOejIPzl4yB5DcTbH/rj&#10;L58dx+sfHMWqN05ixUtBeOKZMNxyexyuuiodM87LwITxeRg7qgADPCrg5loFozFf8keQpttO/w5r&#10;DDEm+TJJns1FAvR5MDoXS7kqBOA4cSHlck2FwSlRXrPUrmrOLvlwkd8GexdiyuTYtvMv+OGD+x/7&#10;Zrm9+nTRRZd/BknIxuC7numbPmhQ5XSTqXL6+Embtrt5bQw3ux4Ld3M71+Hu1gKzUw2cjIxkXS3A&#10;ViUAVyosUZK7AIqwJQfPYhi4Ex73PHHkKgcBRie+5/4nBCNOdNij06hEc5OzwEycJf71+/7Ez3Sz&#10;YaQVurX0r2XmkjKeT8Clw3aqsDgBYQcBOCe5L1dxiIlqEIAzOMv95dWByalQ8iXHiHmv8uwuJr8L&#10;Z5d5Ti5c3VPg5rG/0dn12/DBw34Inzjlpx88PCqnX3R+3/SXX+7TmZ4uuvyrybRJpQvd3UuXjxx9&#10;NGHQ4O2djk7rO13d90gKhsklASbuTyFgaDDWC3u0CKsSk9ItH05epWI6F8HBRUCRgEPXGJMAkmJg&#10;YkYTPM3ym/xudCkS1sUkDPT/SiVifgoDdW4WVtoozI1BQmuFhYqpKtdxNAt7E0ZqNOXLezHXJTmQ&#10;3clnJ3MBTJKcneW9I0PKF8PsXCh5zoJ5YJQw2qOdRpctnROmHuycPe/k2YE+ccvnLUi80F50XXTR&#10;RRdNPtlo8Jx91Ww/g6urn6vrbL9Z5x9ZP3jwySMe7pFHRo8Mbx46JB5mUwSc3WJh9BJmxnWvLtGS&#10;EgT0xAR15JpYYYGOwsK4UTyZmUuBAOG/lQRcBSQNAoAGp2Y5t0Feq+VcAVBTiQCrsDoCsItc1y1L&#10;wC5d7a/i5BQjoBcpn0Ph4nICngMOY9iIQ3Axhx/3cIs/Mtov9cilC6LXGAxXSXlG+j3z4l1+fX3z&#10;9QCjuuiiy79fnn5h+bw5l9yx1H3whKUu3vcvHTvl8OoLFsTWjRx7qm7IsIC6UaMiui+YU4JJE4ow&#10;flQ5fIeUYKBHgZibRXAT09lVXv+txLFJF3c5zr0QbgNy4T4gHU6uCS2u3sl17oPj69x8ousG+p6r&#10;8x0aXzdySEzdnFlZkoJ/dHZfvdRgvHWpl++Spdfe+dhN9uzqoosuuvzXysmYPq/rr6/3uuiieq8d&#10;e0oXnfSv2LxmTdTmVS8c2Xz3nT9svuSS9zZPm/Xy5skzV20eN3nl5lHjntnsN/apzSNGP/l/pdHj&#10;Vm4eO2mlOm7SeSvlnGc2jxv30eRBE3O9JtoT78N0vaRt2/q87NnQRRdddNFFF1100UUXXXTRRRdd&#10;dNFFF1100UUXXXTRRRdddNFFF1100UUXXXTRRRdddNFFF1100UUXXXTRRRdddNFFF1100UUXXXTR&#10;RRdddNFFF1100UUXXXTRRRdddNFFF1100UUXXXTRRRdddNFFF13+h4nB8H8Aii3FErnzkHYAAAAA&#10;SUVORK5CYII="/>
  <p:tag name="ISPRING_PRESENTERDATA_1" val="TMOqIFRo4buLIFRodQ==|R2nDoW8gdmnDqm4=|dGh1aHVuZzg1ODJAZ21haWwuY29t|aHR0cDovL2MybHVvbmd0aGV2aW5oLnBnZGR1Y2Rha3JsYXAuZWR1LnZu|ezQyQTdEQjI1LUYyQzctNEIwRS04OEJFLURDQTA2QUUxOTczRn0=|VHLGsOG7nW5nIFRIIFbDtSBUaOG7iyBTw6F1IC0gxJDEg2sgUids4bqlcCAtIMSQxINrIE7DtG5n&#10;|SVNQUklOR19QUkVTRU5URVJfUEhPVE9fMg==|MQ==||SVNQUklOR19QUkVTRU5URVJfUEhPVE9fMw==|MDk3ODQxNzc1MA=="/>
  <p:tag name="ISPRING_COMPANY_WEBSITE" val="http://c2luongthevinh.pgddakrlap.edu.vn/"/>
  <p:tag name="ISPRING_UUID" val="{30EAEED3-DC9A-45B5-BD79-E092FB918EB9}"/>
  <p:tag name="ISPRING_RESOURCE_FOLDER" val="D:\TEP NGUON ISPRING\Goc\"/>
  <p:tag name="ISPRING_PRESENTATION_PATH" val="D:\TEP NGUON ISPRING\Goc.pptx"/>
  <p:tag name="ISPRING_SCREEN_RECS_UPDATED" val="D:\TEP NGUON ISPRING\Goc\"/>
  <p:tag name="ISPRING_PRESENTATION_INFO_2" val="&lt;?xml version=&quot;1.0&quot; encoding=&quot;UTF-8&quot; standalone=&quot;no&quot; ?&gt;&#10;&lt;presentation2&gt;&#10;&#10;  &lt;slides&gt;&#10;    &lt;slide id=&quot;{96528619-15E0-44EE-AE55-4228103FC033}&quot; pptId=&quot;256&quot;/&gt;&#10;    &lt;slide id=&quot;{3A5FD009-087C-4A16-9062-2429D0F5EA6D}&quot; pptId=&quot;265&quot;/&gt;&#10;    &lt;slide id=&quot;{7BA284AD-5778-4E62-BEAF-F012496F73F7}&quot; pptId=&quot;261&quot;/&gt;&#10;  &lt;/slides&gt;&#10;&#10;  &lt;narration&gt;&#10;    &lt;audioTracks/&gt;&#10;    &lt;videoTracks/&gt;&#10;  &lt;/narration&gt;&#10;&#10;&lt;/presentation2&gt;&#10;"/>
  <p:tag name="MMPROD_THEME_BG_IMAGE" val="/9j/4AAQSkZJRgABAgAAAQABAAD/7QCcUGhvdG9zaG9wIDMuMAA4QklNBAQAAAAAAIAcAmcAFDBVbV9kSG1FZ2RrZGZoV25pcHhqHAIoAGJGQk1EMDEwMDBhYzIwMzAwMDAyZTA1MDAwMDUwMDYwMDAwZGIwNjAwMDA4ZDA3MDAwMDNmMDgwMDAwYzkwOTAwMDA3YTBhMDAwMGZjMGEwMDAwYjMwYjAwMDA4NDBlMDAwMP/iAhxJQ0NfUFJPRklMRQABAQAAAgxsY21zAhAAAG1udHJSR0IgWFlaIAfcAAEAGQADACkAOWFjc3BBUFBMAAAAAAAAAAAAAAAAAAAAAAAAAAAAAAAAAAD21gABAAAAANMtbGNtcwAAAAAAAAAAAAAAAAAAAAAAAAAAAAAAAAAAAAAAAAAAAAAAAAAAAAAAAAAAAAAACmRlc2MAAAD8AAAAXmNwcnQAAAFcAAAAC3d0cHQAAAFoAAAAFGJrcHQAAAF8AAAAFHJYWVoAAAGQAAAAFGdYWVoAAAGkAAAAFGJYWVoAAAG4AAAAFHJUUkMAAAHMAAAAQGdUUkMAAAHMAAAAQGJUUkMAAAHMAAAAQGRlc2MAAAAAAAAAA2MyAAAAAAAAAAAAAAAAAAAAAAAAAAAAAAAAAAAAAAAAAAAAAAAAAAAAAAAAAAAAAAAAAAAAAAAAAAAAAAAAAAAAAAAAAAAAAAAAAAAAAAAAAAAAAHRleHQAAAAARkIAAFhZWiAAAAAAAAD21gABAAAAANMtWFlaIAAAAAAAAAMWAAADMwAAAqRYWVogAAAAAAAAb6IAADj1AAADkFhZWiAAAAAAAABimQAAt4UAABjaWFlaIAAAAAAAACSgAAAPhAAAts9jdXJ2AAAAAAAAABoAAADLAckDYwWSCGsL9hA/FVEbNCHxKZAyGDuSRgVRd13ta3B6BYmxmnysab9908PpMP///9sAQwAGBAUGBQQGBgUGBwcGCAoQCgoJCQoUDg8MEBcUGBgXFBYWGh0lHxobIxwWFiAsICMmJykqKRkfLTAtKDAlKCko/9sAQwEHBwcKCAoTCgoTKBoWGigoKCgoKCgoKCgoKCgoKCgoKCgoKCgoKCgoKCgoKCgoKCgoKCgoKCgoKCgoKCgoKCgo/8IAEQgAyADIAwAiAAERAQIRAf/EABsAAQADAQEBAQAAAAAAAAAAAAABAgMFBAYH/8QAGgEBAQEBAQEBAAAAAAAAAAAAAAMBBAIFBv/EABoBAQEBAQEBAQAAAAAAAAAAAAADAQQCBQb/2gAMAwAAARECEQAAAf0fz5ebo+f2rcPHH0z5mze5p8/fc7Th3Ox4+bn6l3Oj81v4v3nC6M7+xzYb0fBzvPXl9e/P39x6G/E9079dz0uny+7zzSFudtl7jm0e5ZtBnGpmM6jNobm0GbQZ2sx0fZwZn09/leUzNorz3WeaVWFVhVYVWFVhVYVWFVhVYVWFVhVYSlnqEiEiEiEiJCEiEiEiJCEiEiJAAAAAAAAAAAAAAAAAAAAAAAAAAAAAAAAAAAAAAAAAAAAAAAAAAAAAAAAAAAAAAAAAAAAAAAAAAAAAAAAAAAAVxYaAAHjjvsRNcDQHkngW/Pu1PDY7l/n2O/HDp7djy+OeZ7/HSOd2LcR1PoLfO2u7ccOcaKR8x6PfyFnT9XBX36WfnKdWedm+NPRmNGY0ZjRmNGY0ZjRmNGY0ZjRmNGY0Zj//xAAjEAACAgICAgMAAwAAAAAAAAABAgADERIEExAhFCBBMDGA/9oACAEAAAEFAuswtFsXBtQQMDCwEF6Ek5+j8jQ03M7fUkCWclEncItitAMxEIMa/ednvshYtMeQzYFjrDc8LE+A2J3NBcwYchIeUM/KEtsayYgWCsmdTCC+wT5SyqlsGlYaUja5+mJiYmP4F/urqAXXxdp4W9gDyDGdm/2WpDD7teA4OR9PkJuXzNtQ9wSpOQjKlyMpedse/richjbdfsVtINPIDReSpY3JkWQ2e3uwrWEnGkS3WHkgqLQZXerQOD4UlYfc/PBYlZmZ9k5OZ++FYrD7n4Dg5mfQOPOxxtNptNptNptNptNptNptNptNptNptNptNptNptP/xAAlEQACAgECBQUBAAAAAAAAAAAAEQECAwQSEBMUQlEgIjEyQWD/2gAIAQIRAT8Bvlr2nWKDrJ8Eaqf06mpbUz2mPUqPcU1FLHPx+TJq5+KFb3kx5I74Ofj8leTWDJNZ+sCEbTaIQuFdRt/DJn3wkIQhCEIQhCEIX9U/Qx8GMY+DGMYxjGMYxjP/xAAmEQACAgECBgEFAAAAAAAAAAAAAQIRAwUhBBASEzFRQRUgIkJg/9oACAEBEQE/AVF/J2Tsna9HaYsXsli9DxtHRIji9jUSUX8HRIfW2Rteedl8r5vHZGFf1/Urr7M3EY8KubE73XOOrP8AZD1V7qKI6tkVWS1b0ifHSnK72MuXuz65SYtSyRilfghq0r/JD1V/CG4yty8mDi5YNovYx6nkh53PrHqJRRRRRRRRRRRRR//EACUQAAICAgAGAgMBAAAAAAAAAAARASEQMQISICJBUTJAMHGBgP/aAAgBAAAGPwLHoviKmC5F0rlZfL1XKO3uPOKmC8eYNGulc0mzZucVBuRnkrhlHxkvWagZcRJ8ZGfGDR26+hZuJ/Z2r+Y7d4uyoL/2XX4FFjjpT/pWj0c25LlT6G0UKmLZ+5OLh1EYXFs9QJ4Y/BLHxNFSOPA3ZLrPbKwsp1ll4fnNSWLwOMLoTr7X/8QAJBAAAwABAwMFAQEAAAAAAAAAAAERITFBURBhcSAwgZHBQID/2gAIAQAAAT8hUbjwIH0r8GKagX15dmL6hC+jdfb05bVR1vSWVE+PUtqk5Zgsj1mxls+hoDJcN8NlKq6M4nCHsF8Q6zBMKoYjD7B65XnI3sXhCKP7CEuRCUsGq02t03qNrLT4FMxy0HPFjjXFGYq5vYSPP8CaURrcTfJnIL6MlHyOa/EKrM/Iqa/l6XRJIl6QhCdIQkynYoZ3KDss4Da5Q61X46EJhV3jskuaOXWuxCEIQhCEIQhCEIQgsPDafYaupCEIQhCEIQhCEIQhCEIQhCE/hn+glnT2G4q9Coer2MEkWropTKn03nXC0mrwM9OE1rBphoQWGoy1DKRsc3cEjVkGFCd8vQTbhQm0HayPswpvvk1YXId0/IxJclVTENvjYcsiS4ZkTS5Ie7OfgnhCPpRr5EMuFpWPakOUZMmUMwbqjkHtZ+hsq7ROZMdHl1lBcTI6dcbLnCrTGg+0N+BOk45dS/uG66XEGWZDZVaXPcHqZGtxs9XvS4rC2GI0nh9G7qZ9q/qAAAAf/9oADAMAAAERAhEAABABeswjfDLzl2HOHLDAGPDDDP2PDjDDjTjDjzzzzzDDDjCTTDCDDCD3333333333333333333333333333333333333333333333333333333333333333333333333333333X333X333z/AF9rRQD6V/tpF/m4+++++++++++++//EACERAAMAAgIABwAAAAAAAAAAAAABERAhMYEgMEFgcZHR/9oACAECEQE/EEYG0EqxQ/Yyov0KW06PqLBcLbKNc+Rq0XHHsfcUT2xPBeHnoayGSCCCMEo6aino0DzwABCEIQhCEIQhPbCTfgTwpUUr0wqybckFRRRRRRRRRRRRRR//xAAhEQADAAICAgIDAAAAAAAAAAAAAREhMUFhEFEg0WBxkf/aAAgBAREBPxB8Knkj2NVljLgUWN090dQuUpIa3p1C0CZGKUoovhSm5Su0pSlKUpSlKUpfyFoR3l8fBCmVghUyp+WXMT9cdCKgYw/TFEU51vsZa4X7pGmkvsa2xx0v6LnVcra9PIltLrj7G6oXX7LSbYRN+lp8PrJKrDeNjVJZPeSCCCCCCCCCCCCD/8QAKRABAAICAQQCAAUFAAAAAAAAAQARITGRQVFhgRBxIECx0fAwgKHB4f/aAAgBAAABPxATSKzZgNZhwDCqKhYEWjrLuF1BjYceZaDlFsImhQfFXFpqosvd8f0hC2CWbPH3BxL/AAdLwWURgrR4fLzF8VbeB+8EabOjhlVnFbHEAJh1H40gD+S9ZWhEN25gVlvywX0NAYIDdD4hBB3uC3VVKWhe7YIcOFySHqh9EthHlMsuYZWviURv3Kk6xF1R7Lf0nnn029E317FAi4EJs/3d5k1UwVi6dPcUjxyliE1NsI4SAg42BFlGAvUx+8MeyA8V3qDgn6VHSZDYgii6r0ZJUqVKgbFzwPMU1ZAN5ZX4Qr4JrZzTMNs22gEO2ZSUDoiplj5BY1ij1Wu8+ksROlqZmG9y7iA9bDXH5MePEt3eCplhUq7XNyvw9OJ6cT04npxPTienE9OJ6cT04npxPTienE9OJ6cT04npxPTienE9OJ6cT04npxPTienE9OJUrxK8SvErxK8SoErxKJUoleJUolHb4USiUSiUSiVKJUqVKlSpUqVKlSpUqVKlSpUqVKlSpUqVKlSpUqVKlSpUqVKlSpUqVKlSpUr+0hAtCeG/6AIgAtXpKBLqs/HYNKX2uVpwQ9XiBC0k+LNhe6vPzYcYi+3aViuhRt/5ElK5VqoQziC1CvX6iQ5dpvXZ8wGoQswXUOo5m9/cbgWiynPEcsitNCN9xrdPAgBp080ZYjXilLhI9mimH78ygclBu3eAQYAd5qpeob2H/EQovqYIDOFGy/qMVtwuzommBVTPWUoQVLcPqKQ0im/qBRLTEByLXD5nahq+v1ApEGwoii0bBx9u8XJLZXLFWxbdOZjFg1kslWAVbcbgXMrq/wCYiGyuqidNGUu6iyFLdrH0iB07aZhYQ0AF5uDKGrXh1lgqV3iaFSDeoIcJW7JuhK1vNwdluhRzqBIHRS5aFg2lYXvAQOpDYB3KQWwozL+u+o7tF9wqBELAn5oAAAB//9k="/>
  <p:tag name="MMPROD_28893PHOTO" val="/9j/4AAQSkZJRgABAQAAAQABAAD/2wBDAAMCAgMCAgMDAwMEAwMEBQgFBQQEBQoHBwYIDAoMDAsKCwsNDhIQDQ4RDgsLEBYQERMUFRUVDA8XGBYUGBIUFRT/2wBDAQMEBAUEBQkFBQkUDQsNFBQUFBQUFBQUFBQUFBQUFBQUFBQUFBQUFBQUFBQUFBQUFBQUFBQUFBQUFBQUFBQUFBT/wAARCAG2AT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e3UN1p23bRs9q/WbH81DKKKKogXbRtp1NkpsCNulG2nbaN1IBu2nbf3dCrQq09wFoopf9qmJAy0badTKVguLtp2z2p9RSSJF96hDJaZ7VXmvltY/Nf93F/fk+SuV1j4seGtDk23mpWkb/APTOTf8AyrKdWFJXm7I66WHrV3anFv0O2ZaSvGNU/ac8LWckiW/2u+/65x7EqG1/ae8NPJ88c8NcazDC3tzq/qen/YmYOPN7J29D27bS1x3hf4seF/FEcbWetWm5/wDlhNJ5L/k1dkrI0cbL+8R/uvHXXCrCorwd0eXWw9WhK1WLi/NWEpfvU5lpy9K1MCKpqZt/ebqfQ0AU/bTVWnL1oKGtTl606igNgp9Mpy9KoEhadSLTlWgsSnp2plSr0oEwbpS0jdKfQUtRFopaKszMTbTU7UMtFZ2JDZ7UU+om60ydhKX71G2jbsotcQlFLtpKBXCiil21YMX/AJZ0tFMoJHs1NZqz9c17T/Dmmyahql5FY2sf8cn9K+dfiF+0hc6j5lroMf2G3f8A5byf66T/AOJrzcZjqGDjeo9e3U93LcoxWZT5aMfd6yey/wA36Ht3jL4laH4Lt5GvbqOSX/nhH8714f4k/aE1zUvM/su3j0uJ/uvJHvf8BXkLag91defPJLdXD/xzVTvtaRfMWD99/t18Ji87xFfSl7sfLf7z9Yy/hfBYRXrLnl57fcaniLxJrGuXG/UdWu7p/wDppJ/Suca6jWT5v3j1QuppLqoY7OeWvFlUnUfNUldn1kKNOkuWlFJeRpNfI/3Y46b9qfzNtNh02d/+WfmVch02X/n3lrLmj1NrS7DVuH8v5466Twv8TvEvguaM6TrV3DEn/LvJJ50P/fLVmR6TPFHu8v5P7lQTWf7vd5flv/cq6WJlSlzQlZmNbCxrwtVgmuzPqD4U/tHQeLbqPTdejj0/UX/1NxH/AKmT/wCJr25biPy938FfnOrS2/zf6t0+7XeaT8fPF+kw28VrfR7Io9n76PfX2ODzxRhy4jVrqj82zPhP2lT2mDtFPo9vkz7eWRKkXpXy74b/AGoNcWSNdUsbS6i/6d/kevYvCfxm0DxRH8l59luP+eF18le9RzPDV2oxlr56HyGJyDH4ROU4XXda/wDBPQ6VetV7W+juo8pVheteqtdUeBKLjpIds9qE7U7bvo21pYkG6UtM2e1S0WBDadSqtJUbmwU+nN0prNVrUzloPp1NpVatDNMkopq9aKjUrQw/vU2nfdo+9UGQ7bupaZ92hvnqrBe4babv96kb5aj3bqYBRQq0VA9xlK3WnU1vkqk7ksGasPxl4w0/wRocmpalJ5cSfdT+ORvQVN4m8SWHhLR7jUtSuI4bWNP+/jf3RXxX8VPitqHxJ1z7VP8AubKP5Le0/gjX3/2q8XMsxjgqdo6zey/zPqciyWeaVry0px3ffyRJ8TvitqHjzVpLi7k8u3T/AI97WP7ka/41xtvG8/zPJ9/7tUVjdfnf95/dStCztXnk+b/gX+FfmdatOrJ1Kju2fuuGwtPDwVKlG0VskOaTdH8v+q/9GVYs9FudR8uNY/v11Ph3wXPq8m9/3cVfSPwp+DtskMd1NH5kr/8AkOvn8VmNPDrTc+jwmWzrvmnojwfw/wDAvV9Z8tlt5Y0/vyV6Fov7M8qeWzRySPX1Vo/heGzj/wCPf5K6C30+GL7kdfMVM4rS1i9D6KnlmHgvhuz5ntf2fEt4/ns/Lf8Avx1pWPwNtpfkns6+kI9PdqP7LRPm/jrheYVn1Or6nT6I+f8A/hQNs0Mn7v8A3a5HXP2f38v/AI9/n/v19afZd0dV5rGJ/lakswrxd7jeDpvRo+EdY+E6WH7i9jljT+/HHvrkvEHwhkt/9I07zZrf+55fz1996p4Vs7/5Xt4pKxbrwHZpb7Uj+SvSpZxVjq9zzquWUZaWPztk0uewm+X7/wDck+R6sWepS28m1v3b/wDTSvsDx98A9K8RwyPBH9luv78dfKfjrwTqvgrUvst5HL5X8L/wV9Ng8yp4rS/vHz2Ly6dBOcdYnpnw7+MV5oMkdvdSSSW//TSTf8tfS3h/XrPXrGO6t5PMil/jr4Fsb7yvL/5Z16p8KfiZJ4X1iNJ5P9Cnk2NB/UV+g5Xm0qUlSqv3e/Y/LM9yGOKi69BWl27n15Tt1Z+k6pFqlrHNBJ5iPV5+9foUXzq6Px+UHBuL3HL89OWms1C9Kt7EDlanL1o205VpJGjHL0pPkpd1G2rSMrj6TbRtpaoh6iqtFC9aKqxmYu2kpVam/wC9XOimLTqKKY2hN1N+RKfTN1ABuprfLRTfvUkAbqhvLhLWGSdpPLRI/v1Nurx39pD4hJ4X8Kx6Xbyf8THUvkT/AKZr3NYYitHD0pVZbI78DhZYzEQoQ3k/6fyPE/jh8SLnx5rklmlx/wAS21k+X/GvMVjSX5l/1Sf+RKsLD9qkjgaT7/3nqO8uovtHkWv7yJPk3/8APSvyPFYmeJquct2f0TgcFTwVCNKmtI/iTWtusvzt/wABruvC/hX/AEeNzH5kr1zfh+1RriPd+8/2K+jPhf4DnupI7q8j8lE+5b/89K+dx2LVCDufVYDButLmaNjwj8P0t4bfdH8lum9n/wBqvobwbo/2fS7dEt/L/d1k6DocXlx2qx/c+eb/AAr0axj8qPatfn1WtKrLmZ91CCiuWw2Gx2x1ItulXl+aneUlY2uaFNbenNDV5Y6a1vRysDLkjSq8kaJWtJbp96qdwtRy2Ay5F3VXZU8urk3yVRfvUXsKUTPvLffXnPxM+Hdl4t0u4t7q38z+69enTVn3Ufmx/NW1Oo4S5o7oxlTUlZ7H50eLvCt54G8QSWV7H5lv5ny/9NErKmkWKSNoJPMir7E+NXw1h8YaHcNHH/pUXzq9fF95byWd1cWs/wC7ljk2V+k5bjViqevxLc+BzLBfVp3ivdex9Mfs7/EJ7r/iUXVx5j/w+ZX0FG26vgPwDrj6J4gs7hZPL2SV90eFdYj17Q7XUoPuXC1+uZHjHXpOnN6x/I/BOKcuWGrLEQWkt/X/AIJsbqdu201etCrX017nwhMrUbt0lR1LWq0FuFPplS/eqjAWlWnLGlO2e1A7WBO1FO20UCOf/wBqjdS0jdKxRowWT95Tt/8AFUdD96tE3Hfepu3bRGr1I1MNHuRv3qNmpaY3Si1hXuQ3l1HaxyO8nlon3nr4h+Lnjb/hN/Hl9qXmeZZQf6Pbp/sr3/Gvqr4wa8+g/D3XrpPvpbOi/wC83FfCbb/L218XxBiGoxoRej1f6H6jwdg4tzxclqtF+pNJcST+Yqffetzw34ZudWuo4YI/MlerXgHwfc+KNUt7O1/j++//ADzWvsz4b/B/SvDljH5Vv5kv8TyV+UZjmUcKuWOrP3TLsude1So/dPO/hb8F003y7q6t/OuP+ue+vfvD+hyrH9ntbfy3/inkrcsdDT7rfu4q6K3t0i8tUj8tK/Pa+KqYiXNM+5pUoU4KMFZFjSdLisreNF/4E9blvD+7+WqNrvStCGR6zhG5tsTRx7KmWGiFd/3qtRxpXdGF0S2Qxw0SW7/w1aVXX7tRyb/vVbghXKrQ/wB6qNxGix7q0pGes+4Xd96sZx0GYt03myf7FUdqVrTbGkrPkhrikrFboryRp5dUZo6vTfJVVo99SQzD1bT0eGSvhf4/eHf7G8aSTpH5ayfPX3tqS7LWSvjf9oy183Ut7fwV9Dk03HEadTxs1pqphpX6Hiit5tr56/fSvsX9nbXv7Z8F+Q8n7y3k+5/vV8i+H4Ulkkgf7j17x+y/efZdSurNpP3vl7NlfseS1nDFKPRn4hxPh1Wy+UusbNH0xt20UP3or9PR+FtjmbdTVajZ7UVoK7JN1OWSoakVaCSZZN1SLJVVamXpVITJt/vRQnaipJMVutNWnbqN2+si+tw20Ku+m+ZtoVqSHe45Y6a1DSO1NbfVIm43btqNqdI1VZmek2M8h/aYk2/D/YPuPKiMlfI6x+bcRqtfS37UkjpodjAv3PNr530HY+pRs33Er81z+d8S/JI/c+EqfJgI36yZ9Rfs6+E47fTfPaP96/3nr6g0ux/dxq38FeM/s/6f5vh2O4/gf7te7Wv7qOvwzHSdXESkfv2Hj7OlGPkTR2/8VaVrbv8AeauZ17xtZ6JHsi/fXH9yOsmP4lfu/wB/+5SuSFBs1lWUD0yO1SrS2+yvPdF8fWd1cbftEf8A38rvLPUoLr7txFXUsO+gLERLSb6tRtTVjT7yyU5V/efLXTGDiXzqWxYj/u02Rad5brUe7fTZRCy1TuI/7tajR/wtQ1rvrJ03JaFc6W5zM1r/ABVRkhdK6C+/dfernb7VIreSuV0GtyXWRVmj3VDGuyo/+Egs/M2vJHHU0lxHLHmD94lc3s2g51LYy9W2NDJXyL8frXddSNX1hqk22OSvm346WKNHI38b16+We7XTZw47XDyPm3TZHs763Zv45K9c+CNw1h8QpNn/ADzTd/c+avLdSs3W3t3/ALklesfCOFJ/H0ez7r2ybq/Vsqf+10/U/Ic6j/sNW+1j6w3bqE7Ubt1Ffsi1P5xbCijf70b/AHqyG7j6VVprNTlagNhaenao91CtSsPctK1FRq1FFwsZu3dUe30qTf70yuZjF201mqTZ7U1lpD3Gq1NbpTm+Wo371a0E2QyVDI2+pJqryN+7oGnY8H/ags3fwjbzrH8iXab3/wBnbXzLpc3lTV9hfHjT31T4e6kif635H/75r45t4X8yvzviCnavd9Uj9t4Sr8+Et2b/AEP0S+Ddulh8P9J2/wDPJHroPEmqXjQ7LeTy6wfhLJ9o+Gugsv8AHbJXTNo73U0bNX4XiI8tRn7/AEm5wTOFbR7648zy/N3v/HVG48D6tqUm1I/n/wCmklexafp6wSVpRwokm6iFU09i5Hgtv8L9Zt5JP7/9zzK3vDel6vo03+keZHsr26aOJ7fc9Y9xawXHypJ/38rd1GifY3Vi54b1zfbxq0n/AH8rrtPuk+9XntnD9nk210GmzP5lKNXm3HGk4vU7SG482iSSKKTctZdvI6x1HcSP96ldM6CxcakkUkm779czqniie38xkk8tKdqF1+8rnb6xe8+WrVRJHLUi5PQ53xN481CK3yl1LJcPJ8ieX/q/rXneoeNPFn2iN2t45Iv+mn/1q9it/AdndSbp4/Merk3gXTIutvTUla7Rh7OV7Hh/9tT3/wDx8W88Lv8A885N9bGj+ItT0v7knnJ/ckr0LUPBunvH/q/Lrj9Q8OxxSbU8yOsnKMzpjTmjUtfEEesw/wDPOX+5JXh/7Qyva2tvPXrWn6S9l81ea/tFW7y+EY5/7klVhIqOIhbuTib+wmn2Pm1bpL35P4K9a/Z/td3xCjn/ANZb/ZHRv6V4pYs8Ucle5/szq8usak7f6pIk/wC+q/V8ohfGwXmfjXEFTky2s2r6H0svzU5VqGNqm3V+xLY/nESlXrTm/wBmmUyiakXfTd/vT6AFWlopFoEiaNqKFWiguxlUUjLQ1ZEhupabSMv7upsUnYG6VCzVI/eoW+eqJIZG31DI26pmWqsy76gswfFFil7YyK/3P7lfFfiTTf7N8TX1uv8AqkuXRa+2tQ0+e6k2wR+d/wBO/wDz0r5i1rw291q2rW89v+9il83f/wAC5r874lx9OFSOHa97d+jP3HgfKK9fC1Mape5eyXna7Pr/AOBVr/xavw/n/n2rvLhvKj+WsH4Q2PkeA9FgX7n2ZK7C80/zflr8NxkuarI/fsGv3UbnF6x4og0O3keeT7leYt8bPFfi3xB/Yng/TYJJf4rq4+dI69Y1bwHbajHIs/7zfWXpfw5g8NSRvpf7mVKyo+zhrJXZ3TTatF2Pnb4heLvH+nfEKTw/q/xGbw3ZRRo82pR2jOke70ReWq/8A/HHj/xHqWvWrat/wklrpn73fJHseVN2Pl9M/wB2vaviR8LdP+JclnPrlv5d1BHs+12vyPIvo1HhHw6nw002Sy8PWscPmSb2eb53n29Nxr25V6Do8jgrnjQw1eNZT53btfQ6Lw34mTWbeMr+7/vJJ9+N67rSWrkfD+k3t5rF9ql7HaQ/avna3tY9iR/QV1VnIkUny14NRqL02Pb3Osht/NjrN1CTyKmt7r/R6x9UuHapdTQlRZl3l8vmVy+teNItG8tfLlkuJJNkMEf35G9BXSR26SzfN9yuTjt5dG8QXGqXGi/arpJNlo8k3yRJ3wPetKSUviehEn0R5nfftIeKLXxpqXh6y8J2kdxpsbvcPqWqLbfd/hH+36LVrwP+1jP45tbhv+ETvY/skaPN9nZZvLRqh+MHwZtvi54m/t6H/iT6lJs87zI/OSRl/i9jXQfCn4dwfCzQ7yytbf7dqV5JvuL6T7ny9AvtXtT+qexVlr6s8iH1pVXd6ehe0X4vaB4y8xdOvv3qfegm+R4/wNaH2qSWbb5fmJXM3nwbtr3Uv7RSPybp5N7PHXbaT4bubOONG/eJXjVFC94HrK/Um+x+bD8sdeW/tBabs8A3DN/BIle3R2/lR15j8doUn8B3y/8ATRK2wcr1o+pxYp2oy9D4X1CTyLeRf43kr6A/ZnZItNvv79xIj/8AfNeG6lpvn30itXt37OMyPpt5atH5ctvLs31+z5C4vFJ36H4dxXCay6emjaPoa3qwtU7ertfqkdj+fwpV605O1FUAU+mU5fkoActOVqZSrQUTL0opqdqKgszKRmpaRvmrIgbup9FI1aWEmRt/dqNvlqeoJKQ09SuzVX/5aVYZdtNbpU7F7lrw3/yGNrf883rz3xJ4LiitZNSWP55JJ0m/pXeaTN5WpW7f9NNlV/EWm+fcXWmt9x5N9fiXG1N08dTrPaSt9z/4J/VHhbiI1snrYdP3oSb+TSO48Ax/ZfDemp/ctkrrlXdXK6CvlWtun9yNErqrVq/LqyvNs/UaCtAc1ujVH/Z6NVxVpyxvSjE3M9tLqq2ixtJ8tbnlPQse2t+ZLYnk7mP9meKPatEdrtk3VpXCpFHub93Wa1x5snyVxy3N422Roed+7+WqNw3m1JGr1TuG2SVkaOFiaGzf+GppLHd/rf3iVDY3m75a2o2/vV1UXZ3RyySmrMow6HB/DTZNFStZYUT7tTff+Vq6ZNSM1BowV01EpzWqLWpIuyqdxXO0XyGHq1xHYW8k7/cSvKfjD+98G323/Yr1bVGRvlrzH4kWv2rR47f/AJ6XMaf+PV04W0Zpnn4lcy5e54Da/BG81v7Hu/cvJsffH/yz3V6V4L+Hdt4AkvLKCSWTfJvZ5Pv769ktdHSwuLG3WOLy3jT/AMdrj9U2S+ILr/rpX6fwZWlWxc+fZL9Uj8u8SqdPDZTR9krNys/PT/MuWdXlXdVO171cVq/a47H8ujl+Skop6dqoaVx9FIrUtA2LtpaTdTl60FIclFSRrRSsVcyWam7adtpKkyYirQ1C0NQHQjfvUcy1M3So5KBFdutQsuypm/1lRyNUmj2uQs2yTd/crcul+1axYv8AwSRff/26wW6Vuaav9o6b5Cyf6RB861+dcb4KVfAxrxXwO79Hufs/hdmkMLmdTB1HZVY6eq2+86rTV2fLXRWbfu65XR5naP5vvV01jJX4JV1kf0pS0VjWjjdqsR2r1DbyVoRtVRdzW437PRcRx2sfmvVyNU+9WD4mm/0WStrJDMO6kn1u42wfu4krW03R9tv81ZbeKtJ8L6PJe6lcRw2sEe9nrkPBv7UvgP4gatJpOl615N+knywXUDWzyf7u6s40nJOSV7blznGk1FvVnqdvoss8cjLWHqWnutbFvriRR/6yub8SeONI0CGS91fUrTT7VPvPdTqifrUKCbtEp1bLUzbiGe3k3wV0Hh3Vkv4/If8AdypWT4d8e+D/AB7DI3h/XtN1OSL732WdXqvHcRRa5+48yPZJsqnB03Zoz5ozXNF3R33k7flprL+7q5ayJLa/N9+o5FStGrE3M+aqNw37utC461l3jfu5KwkTzGDqUyVxuuQpe3Vjbt+8R7lK67UFrDt/LS+juH/eeV92tKL5FJnNK05xRta1cJBrkar9yK2rzWOTz7q4f+/JXWeJNUktbG4vLj/j4uPkVP8AYrjdN+b71fr/AAJhpKnWxMlpJpL5XufiHitjYOWGwMHeUU2/K+xuWtXF6VXt1/d1NX7Aj+dSWnp2qP5KcvWqGh1O20L0p0dAg27adtpu6nK1BorEkdFOjooJMtW2U1mo2/xUlZoTEWnN1pKKYhPv1HJHUm6o370D0tYrv3qFlqZ6jZaTGVZKsaTI8V9bqv8AH8lV5KbHI9vJG6/fSubE0lWoTpy1umvLVWO3AYh4XFU692uVp6b6NHfWavazSIa6C1k2VyOm6wmrSRv/AKuVPkauot/mr+U8wwlXB13SrRs1uf3Bl+MoY6hHEYeXNGWqa/rpszetZK0oZKxbVtlaUM1cEJHpmk022PatY+pR/areRamkvKpyXm2PdWspa6FKy3OVj8Lo9xIs/wC+i/hSSpI/AulXVx576bab/wC/JAtbTXiJ81FrcPLJt/gq4zS0RUqjeiM3/hEZ4o9trcSQxf3JKy7r4a6LfwyQapYx6p5n3/tXz111xdP/AAyVTulk8vd5nz1pZR95GOrRzul/D3w14Xt9ui6LaaXL/ft4FT+VWtJ0eWLUvtE8nmf3aufbHi+9U1rcbpKyqTc3dmkGrWR1Vncfw1JM1Y9rNt+arTXW/wCasVO+5MlYLhqx76atCSTfWTeVLdzJsx75v3dY9jC9xJIyx+YiVoatJ+7rB1LxxZeHNHkgSSOa9k37Uj/rXo4PC1cZNUqMbuX9annYnF0MFCVbETUYxV7v+tX6HI+JvEEut65Iv/LKD5FSrGmrvrm9P3tJub7711Wnr+7r+nsvwtPB0IUKasoqx/Guc4+pmOMqYmq7ttv5dF6JGzb/AOrqWoYWqReteyj50kXpUn3ajXpRupgTJ2p9Q0/f70FEi/NS0zdS0FMnVttFEdFAWM2mr1pKfUEbjKKVvnpKBDG6U1+9ObpTaAK71G1SPUbUFrQqzdahappGqNutBBpeFptl9t/v16VZrvryfS5vI1K3b/gFeqaXIksdfgnHWG9lj41uk1+Tt/kf1B4b4xVsrlQvrCT+52f53Na3q0vyVnxyfvNtXPM3fLX5gfsRRvLx1k2r9+q8k22P5vv1cuGSLzG8v56898ZWviW6t5G024itf+uke+tIu9kZWbep011qltZx77q4jjrNXxslvJvS38yL/ppJsrxldH8UfavM1K+k83/rnXQaf4d1CeSNXupI1/6511RopvV3PRhBI9YtfFWlXUe97iWHZ8+ySs3UPHiT3G23t/3SfxySV5jrfw9164uI2svEk8Kf3PLWpo/B+uaXY77zUvtT/wB/y1rolRVtwSS2R6VD4ms7/wCRZPLl/uSVoWsn7yvC9QtdTb7tx8//AFzrc8Dw+MZbiNptSj+xR/dSSP8A1lcsqdldMwqU1HVHt1vdbI/mqwtxurP0/fLbx+f9+rjR7Pu1ys5FfqWJJP3dZt426rTSfu6zbqT93UgzB1ybyo5GrwVpPPvrif8AvyPXrnjrUvsej3Uv/TPYv/Aq8j0+PfX7LwRhnGlUryW7SXy3PwzxCxa5qOGXRNv56L8joNLWuqsY9kdc/pcddNax7Y6/XYI/AKz1Zejp9MXpS10HKS05elM/5Z0u/wB6q4EtPVt9Rq1OXrTNRydqkWoKenakyCxG1FNXrRTGyjRRQzVANdRlL96kooIGN0qNutSN0qNlqwIX70ynv3qu/eoAjkWoW+SpmqFutUgIZPl+Zfv16B4f1T7Raxv/AN9V5+9WtH1h9LuMP/qnr4rivKHmuCvSV5w1S7918z9G4Iz2OTZg413anOyb7Po35X3PWluN0e5auWtwlcrp+pI3/LT5K2rWT95X801ISpvkmtT+tqc4zjzx2NJv3tV7i1Ro9tSLJTlbfUJmqMe40WOWP5o6ptpP2X7kddVHHv8AvVMsaeXWsG1szVVGtjhbhZ/M+a3qNrGe6j2y/u0rvJLNJf8AlnVdtP21s5y2bLVWS6nH2/hu2ikyY/nrWtdPSD5lrQks9lRr8tYtmcpOW5YjjRY6d5yeXVdpNsdU5LjZUGGxamm2fdrHvrz93Tbq+/hrifGXjKHw5Y+Y37y4l/1Kf7Vehg8LVxVWNGkryex5mMxVPC0pVasrRjq2cr8TNa+1XVvpqfwfPNWHpsNYsNxJezSXM8nmSyyb2euo0ta/pTKcBHL8LCgum/m3uz+Uc/zKWZ4upiXonsuyWy/U6HTY9lbcNZNi22OtRWSvoorQ+Gk+xPT9/vUPmU7zK0MywtO3bKhjkpyybqB2Jt9SbttV1+Wpt1K5pr1HLUidqjVt1OjrQgtL81FNX5KKCSjv96ZSN81C1mimLRSfcpKZIjdKjZqczVG1VcCGRqhkappKhepAiqKRtvzU5m2VCzVSAazVXm+ap91QM1MDQ0PUpLX5f9ZEldtpesJL92TzK4nQ490kn7v5ErabTf40/dvX828YwhTzaaS3Sf3o/r3gWcquRUXJ6pta66J6I9AtbxJY6vQ153Z65PYSbbn/AL7rrtL8QW11/wAtK+EdPrE+/U+XRnRQ/NHU23+7WSt8n8NXI9USKmlY2Tuaix1HNHUMeoI33ahvNUSKtCRs0dZs2xfMqvNqzy/9M6y9W16CCPaZPnrNq70BysXLi6SKse61RP8Anp8lcrqXiz+FP3lY7SXOrSfNJ8n9ytI0uXWZg7yNy88QJLNHb2/7yWWTYv8Ac+avGfF1vqtr4qvrfWvN/tGOTZ/sbe23/Zr1CTT/ALBHHdN/yzkR69U+Mnwdi+IPhXTde0v/AJC8Vsjr/wBNU2/dNfoHCuMp4au/aRVnpfqv+AfnnGWBq4jCpUpO8dbdH/wT5Z0+N66rS1rnbWN7eSSB45Y5Uk2Mkn3466Wx+WOv3el7y0P5mxXuu0jdtWq8s1ZcMmyOpvOrvseGzUWSpFmrNWahbinYRqLJU29Ky47jdViObfUMpM0Fkp3mVTWbZUyyb6hFMtRtViNqrx7KmjatkZlmiot/vRTAqUislN3U3f71A7jmao91Nk+Wm7qBDt1Rs1DNUbNVgNkaoZKc0lQs1AEclRN0pZGqvNJsoHbS45mqKSRFj3NXW+E/hX4j8ayRta2LQ2r/APL3dR7E/D1r27w3+zfpXhr7Pcat/wATS6f+C4+5/wB814eNzjC4NWcry7I+ly7h7HZi1KEOWHd6L5Ldnn8PhH+wfgnpuozx+XdanqHm/wC35Sr8tZdvDXtXx+t4LD4f6Cn+riju9i/9814/brtr+cuIMTLF4yVaW7P6x4awscFgIYeO0dP6+Zn32npLWb/Zrp8yfu3rqJI6z9u2SvnE7H1TVzPhvtQs/uyeYn/TSrH/AAmDp8s9vV7y0eOo/wCzYpfvVXNciyIV8ZRr/wA9Kzb7xpLL/qq1G8N20tOj8N2cX3qfMSkkcjcaxqF593zKz5NNvJf9fJXo32OG3j+WOsHVJP3lCkyk7nLx6X/C1dJptikUf+rqvZw+bcVuRx7I6UpXLsYviKPdod8v9+2k/wDQa9U/ZZ8VT+N/gXa/aJPMvdLk+zt/uL0ry/xE3/EtvNv/ADzeuk/YTut2j+INO/gjuXRk/wB7kV7mWzspHg5rDmin6/od942+CvhrxbNJez28tje3Hz/arX+//tCvJde+AviPwz5k9n5esWX9+3+/+K19TWdr9tt/s7ffSR0q9pdv9ot43T929foeBznFYRKMZXXZn5TmGQYLH3lONpd1o/8AgnwrcW8+mybLi3khl/6aR0eZvr7c17wfpGs28iajYxb3/j8veleT+Jv2ddKuvMn024ksX/6Z/On/AHz1Ffb4XiahU0rx5fPdH5zjeDMTTvLCyUl2ejPn1ZqkWSuw1z4L+JdG8x7e3j1i3T+O1k+f8q4m6jnsJPJureW1l/uTR7K+poYuhiVelNM+JxGX4nBu2Ipteq/XYtLJUizVn+ZUiyV1NXPPuaUM26r0clYsc1WobqiwM3I5KsLJWTHdVajuKYjQ3UVDHJRQGhG3Sod1DSVGzVAAzVHupzSVCzUD6DmkqP71N3U2NZLqaO3t45Zrh/upHHvenKSj8QRUpe6gkaqrTba9U8P/ALNvjXxHDHcT28Gj2r/x3Unz7f8Adr0bwv8As16HYR772SfXrhPvv/qbavBxOeYLDaOXM+y1PqcHw1mOMafJyx7vT8Nz5z8N+HdQ8X6l9j0m386X+J/4I/8Aeavpr4Y/s86V4ajjvdUsZde1L7++4+S2j+mfvV6R4b8J6f4ct9mm2MEf/XOPYkf+NdBM0i2sk95ceXEn/fFfE5hntbFpwpe5H11fzP0vKeF8Nl9qtb35+a0Xov1ZTsbOf7/7qNE+75cfyR/7tZ9wv2q6kb/WbJNlXLy81O4jj2W8en2X/Tx880n4fw1DZx7bHd/flSvkpy01Pt4qz0PM/wBqTT3uvgrcXkH+t025ju/++W5rxHTbhLy1jnT7jx76+tPFmkwa94L1bTriPzIpY3ib/gVfEvgG6ksrWTS7r/j4sJXt2/4A22vks0p3amfa5PU9yUPmdsrVDcWu75l+/Ui/PU22vnz6QyV3rJtarW/3qRlRvvULb+lNEBG2ypJJk8vmmsrrUc29vu1RnYq3lx/drn7pfPuK3LiFPL3N+8qnDb+bJ/sU7loNNs60Jo9sdWIVSKP5ahuPmrN6jOX8QNstZF/v1Y/Yxvn0v4oeJNN/gntklX/gLVV8QfNHtrP+ANw+l/HSz2/cu7aSKvWwMrTscGOhzUW+x9pQr9n1i4X/AKbI9WrXS4LrQ4/P82PypX+eOTY8e1qr3y+VrlbGhru/ta3/ALlz/wChLmvrIs+CmtWiFodTij3p5GsW/wD3xN/8S1QrNY3snkT+ZY3n9y6j2f8Aj1a1rpaeXutZJLV/+mf3Pyq1NcJ9n+z6pZxzW/8Af8ven/2NdZy2ObvNB2fft/M/2/uP+dc/rHg2216GSC4s7TVE/wCeF1Hsm/Bq7z+x57K336JcRzW//PldSb0/4A/VaqrcWepXH2WWOTT9Q/59br5P++W/iqo1JwfNF2Yp041FyzV15nz/AOIP2c9Hv7jbpsk+i3X8MFx86V5n4i+CPi/w15jNY/2hEn8dr/hX2Rfabe+X5E9vFdRf3JPv/nVGHSb+WTyLe68t/wDn3vo9/wCTV9Bhs/xuH0cuZef+e58pjOF8uxeqhyvutPwPguZZbO42XFu0MqfwSR7KdHNX2t4m8A2d/HjxBpMHlP8A8vca70/+tXm/iT9l/T7qPz9JuJbHf93y/wB9DX1eF4nw9RJV4uL+9Hw+M4MxVLXDSU12ejPneO4q5DeV12vfAvxZoPzJZx6pEn8dr9//AL5rhZoZ7C48i4t5bWVP4JI9lfVYfGUMSr0ppnxOJy7F4N2r02vVafebkN1RWXDNRXYeabG/3qNpP4ajfvUckm2oAdI1V5Lj95/z0f8AuV13g34Z6543mja3t/sOnfxXtx9z/gI/ir6W+HfwR0bwlHHPa6L/AGhf/wDQQ1T7kf8Aux14OPzrD4K8U+aXZfr2PrMs4bxeZJTa5Id319FuzwH4f/AnxL438u6uLf8AsXSP4rq6+R5E/wBla+kPAfgXwn8PI410mxk1C/8A47ry97/n90V2i2tsbj/TbiTVLhPu28f+pj/4DUzabeXXzf8AHrF/cjr8+xucYnHXi3yx7L+tT9YyzIMHliTiuaf8z3+S2Q28a5v491//AKLap/y6Ryb3l/3qjbyEj+0ajcRWtun3Eq5cQ6fo0Mb3lx87/Iv8byVgtdP/AGvY3ElvHI9xK6QpJ86Wyr/7PXgNWPplqaS6lcalDt0rTfLi/wCfrUvkT/gK/eojs1i8ubV7yK+lT54bWGPYm76c7qr65qk7SW6mSX55Kz42SXxVb/8ATOxd2/4E1PmVilFly+knupLy4uJPuR/Lb/8APOo2XZaxr/cuY0pzfPY/9dLkJ/49ViaPbpd1L/zyuQ//AHy1YSfMzSOgeT59jq1v/wBdP/Qa+K/iVo//AAivxP8Atqfu7LXrZL5f+uv8Y/OvuTTl3aneL/fevmH49eDZdR+Huk6lB+8utEu50b/rluNeTjKXtKbR7mW1vZ1ld7nH2bJLHuq95e+ub8P6h9otY/3ldFbzbq+Nas7H2hVmj2SU2OTbVySPfVWSF0o2NLjpLh/+edEcbS1V850pzXj+X8tDdgsht5Ci/eqvG2+T5aa2+4k+arlvb7am5JMq7I6o3TbavSNtjrLuqZSOd1j56q/CXTUuvi9pNwv/AC675W/Rf/Zqsao23zD/AAV1HwD0X7RqXiLV/L+S3jt7dH/2nlzXp4ON6iRx4x8tCb8j6e1z5NYrY0Fn/wCEg1KP/nrFBN/7LWP4kbbrH/bStbSW2+JrX/p409//AB1q+ujorH59Lckj028srq4uNNuvneTe1pN88Mn0/uVYtfEEF1N9lvI5dPvX+7b3H3JP91ujVT1S38rVpHW8lsX+/v8AM+Sr0jQXVrHb63bxXVu/3biP7n/2JrsWyaMCaaxe1k32sn2V/wDxz8qhuL62v7f7Lq9nHIn9/wDg/A/w1HJpep6NHu02T+2LL/n1upP30f8AuSd/xqxpeoaZrnmQL5lrep/rrK6+SaP8P4qW5RHHDqGgx7rWSTWtN/59ZP8Aj4jX/Yb+P6VrWrWet2P2i1k+1W//AI/G3/sprPWGXS5N1v8AvIv4oP8A4mmzWsV/N9v0m6/s/Uf4vL+5J/10Siwrlz7Vc2fyN/p1v/4//wDXqqukxN5l1odxFayv961k/wBTJ9V/h/CoW8QPaybdctfsP92+h+e2k/8AiPxq9NY7/LuIZP8Adnt6i4zPWayubj7Le2/9k3/9yT/Uyf7j1h+MvhzpXiWzktdX02K6T+G4+5NH9GrqJr2Ce1ktdXt1mt3/AI/L+T/7Gqq295pce6zkbWNK/wCeMkm+aJf9hv4vpVRqTpyUoOzXVGNSlCtFwmrp9z5f8afs43mkeZcaDdfarf8AuXH+NFfUXlwapb/arKTzE+4yf0ZaK+no8RY6nBRdpeb/AOHPka/CWWVZufLy+Seh8R+EfBus+PNS+xaNayzP/FP/AAR/U19GeBf2cNJ8PyxtqPl69qqfO3mf8e8P4fxV6Jo9vpPhm0sdI0C3+w2ssjp5/l/3euP8a0muES6jtbX93bp87f35G9Wqsyz+vi7wpPlh5bv1ZhlHC2GwKVSt78+72Xov8yTSZrLTpLiC1hW6vbfYjv5exI/ZRTodWk1HUpILi4kk2fwR/IlZvh9f+J54i/6+U/8ARQpq/wCj6xcT/wAHyV8ypX3PtVTS2NrRdcS6t7x1tY4UjuXhX/gNV5tcufst9dPcfuo9+z/gNZvhOR7jw7Hcf895ZJv++mpupfN4P1JV/jjKf99cUlJsvlRJ4ZWSLw/pv2j95ceVvZ5Pnf5vmo8zdqmiqf4/Pf8A8drSmVLW1/3Iv/Zay41/4qTRU/uW07/+gVO5ViTWl3XVv/wN6y9PuN3ibVm/55W0af8AfWa2r6Pzb7/cjrl9D/f6trUv8b3KRf8AfK1S2EdR9zR7d/7kqP8A+PVcuF/0HWrf/pnJ/wCg1XkjdvDNxt/5Z/P/AN81akXzb64H/PxFv/8AHaye49x2jzf6du/57Ro9cb4g0NLzR9es2j8xPtcn/oKPXVabJs/s2f8A6ZeT/wB8tUV1DuvvEif9NI7j/vqICsZq6sa05cs0fD0dm+g6xeWTf8sJP/HO1dJZ3G+tb4weH/sesW+rQfu0kk+zzf8AstczZyba+LxVN06jifoOGrKrTTOgjamyLvqG3m3R/NVjclch1lFl201Y0arEy02OPZUFkfkpQ3y1Jtd/ux1HJD/eoFYjZt33ar3EO35mrShh2R1T1T5Y6aQzifEE2yOSvoL4P+F00H4X2qvH/pV/qlvNN/wJq8T0fQ38S+KrHTl+482+b/cXk19ZQ2KWuh6Ci/u0e+jf/vlS3/stfQZfTTvNnz+a1bRVNeoa032jWN3/AE0etjTW26p4bn/vpPF/46TWHcN5uqf991rLJ5Wm+G7j/nlqCJ/30rrXvxPkZDvHVv8Aao40/wCesbw/99LVHwvfS3Xhmx3f88/Jb/gLba6DxlH/AKLG39yRK5vwj8ljqVv/AM8LuT/x75v61vcXLc0LW8ls9Dvnt/8Aj4jjk2+Z86blq5b3Ft4o8P6bc3tv/pTxJKt1D8k0T7f4T/7LVXS13yXkDfxyP/49VXwfJ/xStiv8cW+L/vliKOZhyo3tL8TCKHy9X+4n3dSjj+R/9/8AuNV7UtHiuvng/dy/34/keuP1z5vBd9/1zeugurh4rfPmf8s6rmTEok019eWcfkXlv9qt/wCJ4/6rUNvoe6OSfw1fR2P961k+e2k/4D1T8Kx9W1i/tfDMb29x5dw8kCK/+9KFrYvI/svmXEP7m4T+OOi6YWsEero8kdnqsf8AY9+fupJ/qZf9x+jVYXTZ9Lk8+2/d7/4P4JKr3WsQXWj2663bwTWssiJs8vekjM2BxUv2PUNBj/4lG3ULJ/8AmG3U/wA8f/XN2/k1DJ2K1xDBf332izk/svVv4n/gl/3h/H/Oir1itn4ltZDFH5dxG2yaCT5JYX9xRSEUdQX/AIqTTYF/5YW0j/8AfXFWrOH/AImkn/XOo7NUn1bUrr+5Iluv/AauWP8AyErhv+maU4gZ/htvNutan/v3zp/3zUl1bpLDq3/XN/8A0GofCP8AyDbif/nrczv/AOPYq5C2631bd/zzP/oNUtRMq+EZFbwjYqv8EVF98nhG8/4B/wChCq+jxvYaHY7fuPbI9Sak3/FF3H/AP/QqfQXU2NSXfaxr/G+xKprCn/CZf9crH/0Jqvap8slv/wBdEqrbtv8AF19/sWMf/oVLYaHf63UpF/6Z1zvgiF7mTd/z9X07/wDAN1dBu23V4/8Azzi31X8BWPlQ6S3l/ctnf/vqqE9DW02PzdHvEb95+7k/rVWGT93osv8Az1ttlXtB+e3uF/vySVmw/No+hN/ckdP51EkJbkcf7i3kT/n3u/8Ax1ua0okSTxNMG/5edP8A/QGrPuvlvtSX+/bRy/8AfPFXIJNmt+H7k9JPMt/++l3f+y1gtS6i925438QvDaX9jq2mv/Bv2/zWvA4fNij2t/rYvkevsHxjaWUvim4svtEH2q6tN/kbl37l9q+XPG2kvo3iq4Rv3aXHz/8AA68TMaO00j6nKa3N7j6kNjN+7+atBY6x7Ftslb1uu+vnD6mweR/nFN8vZ8tXGWo9u+Ss2MhaGq8kKNJWg9UZJNlFi1EdGqLHWXqkiLHzV6Sb93WLfLJf3FvZp+8lnkRF/wCBVS10QpKyuztvgrov2ePUtbeP97PH5MP+5XvE0PlHwvbt/wBN5v8AvmLH/s1cf4f0OPS/D9rap/z0SH+ld14n/wBH1zQk/uW1x/6BX2OHpqnBJHwOMre1qNnNwtv1jb/0zkrQvG2+EY2/54X0b/8AfMtZ+kqkuuf9sn/9CFXrqN5fB+tJ/wA85Hf/AL5bdXWjz2dZ4uVG024/77ri9BbytY8RQf8ATWB/++ohXaa0yXmjyMv/AC0i3/8Ajtcm1n9g1i4vF+5fxQP/AN8rtrZbCSL1j+61S4H+49V/Cq7dNuFX7iXc/wD6FTrdtmrSN/0ySjwqv/Ej3f8APWSR/wDx6m9B7lfWF/4ou+/65P8A+hVoalN/oP8A2y/9lrJ1yTZ4HvP91P8A0IVrX0f+iyL/AHIqXUfQo69D/wAU/Yr/AH7u3/8AQs1va03lWtx/1zesvXF3aToq/wB++grS1z57W8/65/8As1C3Ay/EC/8AEn0kN/HfQJW1qm/7LcCsXXm3Wugp/fvoK2NUk/0WSiO4nsUdau7yzm0V7CSKPUpbnyt8n/LSJV+ZWoovF83xdYp/BZ2Mkv8AwNvloq+YnkiTeH5N/wDaQ/6fpP6VrWq/vr5v7lYvhFfNtbidv+Wl3O//AI9Wtb/Jb6k3+/8A+g1rbQwbKvhWPb4Zsf8Abjd/++mJqS1b/QdWb/fo0FfK8N6T/wBeyVCreV4Z1J1++8c700tBbMmjh/4pux/2LaP/ANBrL1CT/ildn9+WNP8Ax6ugWPZo9uv9y2T/ANBrndSj8rSbFP793B/6FT6D6nTax/q42/6aJVGH/kcLz/bsY/8A0Krms/8AHr/wJKp/d8Zf7+n/APtWpsATfN/aSr/zy/8AZaveCZk+yxqv30tI/wDx6qcK/wCnXSt/HHVL4aTPL9p3ff8AsKJ/3zLItBMvhZv+F/ntZG/6aPWPbt/xTukn/pq//oT10HhSPZpsn/XR65/T283w/oqL995P/ZqzloEdWGoNs1K+b+BLFE/76avP/iV8SfKWx0HQZPMv4JUlmvY/+XZumB7/ADVX+MHj7UNJuL7Q9B2yXt5Jb27XX3/JVm2uv+9UOg+AUtfLtV/4+JJETfJ/yz3d6KVGU3qbTlGKvI4vwL4Bn0maTXGuJ7rW476R2uriRneT2ya3Pi94Pg1a4tbqx/cveR+bD5n/ACzfb0r2iHwTY6NpupW9ncTyNBJvm87/AJaMy9q4vXlS/mtbLy/3lpFI/wDwBqeMoRlTsloa4PESjU5k9T5xjt5ILiSC4j8m4jk2MldBYt+7rtNY8E3PijS49Rs7H/iY2/7lp451/fbfVa4e13xTSQTx+TKnyMklfD4jDyovyPv8NioV46b9UaDMlQzSbflp0ip5fy1XZd9cMtT04ocrVVmt99XI12R7ahfvUW7l7FGSPbWh8P8AT/tvir7Y/wDx72Ee/wD4FVzw/wCF7/xbdSJbx+Xap/rrv+CP6e9d5pPhW20uSPTtOj+S4lRP3n35PU162DwspNVGtDxMfjYQi6UX7x1mk6e8VrpKv995U/xra8aLnxJpq+lpcUTNbQaxpNk1wscqSb9nmfPTvGC7vE1n/sWM/wD48yV9MlZJHxM3d3Ob0H/kMR7f+fZ//Qq3tLj+1WutWf8Afjf/AMeWsPQfk1y1/wCmltIn/fPNdB4dbb4gvE/vxo9C0ILml3H2/wAI2L/37RP/AEGs++h3+HdNuP8Anl8jVJ4RX/ikY4P+eEskX/fLVNpOy98K31u334JXrZMnZmGtxvkuH/uW1aGgrs8N2P8A17b/APvrmuburjyNN1Kf+5bP/wCg102nts0e1X/p2T/0GqbKMXxE2/wbJ/10T/0Kuoul/wBHuP8Arm9cnrXz+B7pv7kaP/3y1dVdSf6LI39+Op6jvpYz9ck2WOg/9hC3/wDQq0tabbY3n/XP/wBmrH15v+JXoK/9RC3rW1xv9BuP+udHUOhR1Zd8nh8N/wA/0f8A6DWlq3+p2/8ATRKoat/rPDv/AF/J/wCinrR1D5pLdf8ApqlVHclkNv8AP4uvmb+C0jT/AMe/+tRRp/73xFrTf9M40/nRQO47wauzw7at/f3v/wCPVcWbZpOrN/cjk/8AQab4bh2eHdN/65/+zGmq3/FP6t/1zkrr6HETWfy6HYqv/PslZt1Jt8D3zfxvG/8A481aX+q0mz/2LZP/AEGsPVGdPA8i/wB/Yn/j1P7I3udNdN5Wkx/9ck/9BrD8RR/udFT+/dx1vax8trIv/AKydej83VPD8H/TZ5f++VqegjU1Zv8AR/8Aton/AKFVXbv8XSN/04/+zVJff6mNf+mqUQ/N4mvv9i2j/wDHqGNEc3y6lJ/txU/wfp/9k31vA3/Lexkf/wAjFv8A2aoL7/kK/wDbGtxSkWpaQ3+r/cSp/WhkzG6PM8FveKP3jpJJXk/iLxhLcaPY6X4ak/02OJ/Ou4/uQ/7I/wBqm+O/Euparoes6bpFxJZxQzf6Rdx/I7ru6LW9p/he20612JH5aeV/7LRCHMy9I+pxdv4RTTfD9i7fvJftcDtPJ9+R91ekalapb2t5t+/5b1k60v8AxTNj/c+0wf8AoVdBqy77e8/65vXbFcuiMW77klnr15Pcx294/nRPEjp/vL6+tc7q1vJb6p56fu/MjdKtXE32ePRX/geTyv8AvqrmqLvjt2b+CXZUP3rplr3djndP0mewupEt7iSOKWNH2R1yfxC8Gvqn+mQR+XqMf8cf/LT2au0axuYPEF4tvcSwv5SSw+XJ/rPWq9xeandffjjupU+9+72P+Y4rya2GVSLi1c9KjiZUpqcXZnhdrcebHtaPy3T5GSnb/wCKuq+IHhtEjk17S45d6f8AH3afx/72K4+O6S4jjZa+LxNB0J8rP0DCYmOIhzokkm21a8N6DP4v1b7FbyeXEnz3Fx/zzT/GstYbrUb6306wj866uJNipHX0F4L+HsHhfR44Li48v+Oby/8Alo3+01b4LCuvLmfwo5sxxyw8eWPxMbDb2XhXR47Kyj8x0j2Kn36r6DayS6xY7I/9ISV3/wCuaqvP/oVSX2tW11qVutlZyf2bHv3Xcf3Jn7Kv96s3Utcbw7q2pacv/IXurSPb/wBMVf7xr6j2aWkT4tzcrt7s4/x9ap4o8ZXF6kn7qOXyoXj/ANmpvCPja9g8VX1prlxJdWtvbR29vcSffi3fMc/3q0IdP8iOzg/33qHR9BS61bxA7x/cuUT/AL5Wu72a5Umc3Nd+R01rJ5V1YzxyeYkVy6b4/wC6610WnyeV4qtz/fieuBaa80uSSwSOP7K+x1/vwsrdRXYf2hbXF1Y6ja3Ec0SS7HeP/lm3o1ck4ODsyulza8Mrsj163/55ahJ/48qNRoSp52tW/wDf3/8AoNN0OTyvEHiBP+enkXH/AH1Ft/8AZaNLk8rWNWb/AGUqUBwPnPceC9Sf+N7ST/0Guu0eTzdHtW/6ZJ/6DXNtD5XhG4T/AJ66fv8A++oq1vC8nm+G9N/27aP/ANBqr6lW0I76Pz/BepJ/07SVveZ5uk27/wB+JH/8drHtV83w7qSf9Mp0q1p82/wzYv8A37SP/wBBqupI3Xt/9k6D/wBhCD/0F61Nc/48bjb/AJ+asvXt/wDZOk/9f1vWhrDf6Def9c//AGajqBHqzf8AIv8A/X8n/oJq9fN/pFn/ANdao6h/rNBX+5co/wD47Vy+/wCP6xX/AKaO9aRQmGhtu1zWpf8AppGn/jtFHhf/AI+teb/p5/8AQVoqSJPU1NDXZ4V0ll/59o6oyfL4V1Zv+mcj1rWMfleH9NT+5bR/+g1h3W//AIQvUv8ArlJXfbQ5VuaV8v8AxJ4/+vZP/QaxdQ+fwrbj+/LAn/kUV0F0u7R/+3b/ANlrnbpv+JHpK/8AT3b/APoVLoD3Ok1j57WT/gFU7pfN8Vaarf8ALC0kf/vrC1e1r5bWT/YkSqKtv8XfN/z4/wDs1Jqwyxef8fFuv/TSobP/AJGbVv8Ar2g/9nqa4/5CVuv++9V9Pb/ipNa/2I4E/wDHc/8As1JjQ64j83WNv/TKs/UpJ/EtxJZeX5MWny7N/wDHI7L/AINWozf8TiP/AK5VV0ldmseIv+vmP/0UlU0CMHUNFgi03WoEj+5Fvropv3tvG39+L/2Wq7R+ffXyf89IdlN0ub7Rodm//Tt/7LTTs9BPYydaX/ij42/uSRv/AN8tW9qi77e6/wCub1j6t83gO8/65f8As1bFx89vJ/tx/wDstPm1BLQw9abyvCtrP/zylgf/AMiitDVP+PGT/YkR6y9cbf4HuP8AY8j/ANGpW1qkfm2sjL/zzpX1KWhm683lap4dul++8r27f8CiJ/mK0LGNP7S2t9yX5GrH8RTf8U/Y3X/PC7t5v/HsVtap/oV9HcL9xJN9EZWYNXOdutBeXxNq0DSeXL9mjuLfzPuSLyrqfavnvx9Y/wDCC+IJEeOWG1n+eFP+eb+lfU2vL5XibRbpfuXEc9o36MtcvrHhPSviJqViuqWcd1a6bc+bs/56Mvb6Vw43CQxMOzPQwWNlhJ3eqfQ5H4N+EbyK1k1K3sftWq3X/L1dfJbWy/3fV29cV6hN4ZhW3363fS6xL/zw/wBTbx/SNfvf8D3VoXmuRWXl2tvH9z5Ft4Y/6fw1h6tM6x+fqkn2W3/54R/O8lTSoxowUIoirXniKjqT6mD4g8TQRWu2D/j98zZaQRx/J8vf6Vx/hfT573xN4iv7yTzr2WWOFnk/2VrU+0f234qkdLfybe0iRFT/AG2q14Nt/wDkNXTfx30n/jqgVtFJambZct7NP7SjVv3myOm+G9jya86/x6hJ/wCgirln/wAhiRv7kaVR8K/8eN839++uH/8AHtv9K1YlqTfZ0uNSk3fwRpXN+G9N2W99eQff/tCd/wDvnFdZZ/8AIWvG/g+Ssvwev/Ejkb+/d3H/AKNNS9ykanh/xIl14muvtXl2L/Zo4f8AYkdW/StTzvIk1p2/gtt//jprBhsYrrUrrd/sVj+F2v8A/hG7qDzPO+2SyJ9okk/1cXmn/wBlrnlBRegzoNSj26PGn/Tiif8AjtHgv5vDOkt/fto//QaIY2v47hf4E+T/AL5Wm+C/+RP0X/r2RP8AvmsWrF9DQ0+PdY30X9/zKr6DNv8ABekt/wBOMf8A6DU2lttjvP8Aro9U/Dv/ACJemr/ctEq1uQaHiBv+JPpLf9P9v/6EKvat/wAeN5/uVl+Im2+H9Nb/AKe7f/0KtTUv+PG6/wCudWtw6DVb7RqViv8Acid//HcVauPn1bT1/wCmb1m6S3m6xcf3IraNP++q0I/m1y3/ANiJ60QmSeF2/c6s39+7k/8AQRRUfhdt+k3zr/Hdz/8AoWKKQzqFX/iW2o/6ZJ/6DXN6k3leC9Sb/plJXTbv9Bt/+uSf+g1zuqLv8B33/XJ//Qq9FrQ81aGpM3/Ejjb/AKdk/wDQa5/Uo/8AQdFX+/dwV0GpL5Wj7f8Ap2RP/HaxdWj2w6D/ANf0FTbSxb3NzXG/0G4b/P3qpzLt8Taa3/PW0kT/AL5qbVm/0GT/AIB/6FUd9/yMWi7f+eU6f+O0nsNBM3/E0t/+ub1HpbbvEniD/th/6Kqa8X/iZWbf79VdN/5GrxF/2wf/AMdNSykWv+Y5G3/TKodLO7XPES/9NYP/AEVTn/5C9v8A9cqh0dv+Kg8Qf9dYP/QTRIESW6/8TyT/AG4qz/Dvz+H41/uSSJ/3y1aEfya5/wBsqo+G/wDkF3C/3L6dP/HqiWjKKuo/N4Lvl/6ZP/6FWwvzw2//AFyT/wBBrF1Bv+KN1b/YjkraX5LW3b/pkn/oNTe7A53Vv+RD1L/Yi/8AQWroFkSW1j/24k/9BrB1b/kQ9S/69nrcjXba2/8AsRJ/6DTe5SMHXF3+B7z/AGI0f/vlq6C62XVr838cf/stc7rkmzwHff8AXJ62ryZLW13f3I//AGWl9oNyn4kkln8K2f2e4ijuo7mOWF5P7y9asaXpc72+1f8AQbd/n/6bSf4Vh2+vW1hYxzNHLfXCRv8A9cY6kaPWPFdj9pupPsunv/qbeP5Ek/D+L/gVJ3bshIvXXiCz0uSS20u3iurj+J/M/cx/Vv4j/siuTtb688bxx6lPJJHE+9F8xdny7sfKvbP510XhHS4rO3unb94/2l/nk/2VrJ8H/L4V03d/HFvp8lt9ylK+xJounx2t1ebf4JNlVfCLeb4fjn/5+Lmeb/vqU1oabJskvH/6bPWf4PjdfCOm/wDXPf8A+PUMuK0NLT1331w3/TSsvwe3m+H45/8AnrLO/wD31Ka0tL+SS8b/AKaVm+D12+FdN/243/8AQql7lo0NPXfdXH/XSs3wb/yKtm39+R3/AO+mrS0/5ZL5v7kj/wDjtZ/g9f8AildN/wCub/8AoRrOT1GaGlr/AKddf79Zvgv5vDNq39+SR/8Ax6tDTW/0i+b+5I//AKDWf4JXyvCOm/8AXN//AEaayk9R2NbR/lmuv+uhqr4N/wCRR03/AGI3/wDQqdYybPtz/wDTR/8A0Go/CbbfCum/9ct//fTGs3uUTQyeVa6k38CeZ/6DUmhx7PDNmv8A07Vn3k2zw/qz/wDTOStqzh+z6Pbr/ctE/wDQavqJlPxA27w7Y/8AX3b/APoVbGqNstbr/gdc/rEn/FM2rf8AT3b/APoVbmrN/rF/vyVS1ZJT8Ot/p2tN/wBNY0/75iFbFq3/ABON39y2rJ8Or/yGm/6fn/8AHVrQhbyrq8dv4LatdiSHQd//AAg8hT93LceY6v8A7zdaKtaHGieD9NT/AFY8r/2ailYm51n37GP/AK5f+y1z+qN/xQd9/wBcnraVv+JbG3/TKsPWF/4oG6/65J/6FXpdDh6mprP/ACDZP+udZOvL+88PxL/z9p/46pNa+tf8eP8A2zFZGtf8hjw2v/TV3/75i/8AsqBs0NU+e32/9NEpt98niTRf+uc//oNGqf6iP/rqlNvm/wCKm0Vf78dx/wCyUpaDRJfN/p1n/wBdDVO1/deMNWX+/bW7/wDodWtQ/wCPq1b/AKa1XX5fHFx/t6fH/wCOyvUMpEsn/IYt/wDdNQaS3/FQeIl/6aQf+g1NJ/yF7P8A3TUGm/8AIza9/wBc4P8A0Cs5FInkb/ieW/8A1yqn4f8Akh1Zf7l/PVo/8hiD/rk9VdF/12vL/cvn/wDHqiQ0Z+qf8irry/3IpP8A0Gt5v+PG3/65J/6DWLqi7vD/AIiX/p2k/wDQa1of3um2rf37ZP8A0GoGc/rDf8UHqQ/6dpK3G/49Y/8Arj/7LWLqnz+B9S/69nrY3ebax/7dsn/oNUykYPiJv+KDum/6Zp/48wq5rUn2j7PB/wA9azfEUn/FB3n/AGz/APRoq5cNsuv+emyPYtIfQh0GzS6vtS2/6pPkX/vmtjR5muPBemz/AMbxVX8G2/2eG+VvvvL83/fNTeE/m8D2q/3PPT/vmV63+EwepT0dX/sO8ZfvpJP/AOg1h+F12+G9NX/pkn/oVb2j/Ja6kn/TWT/x5awfCrbvDdj/ANc//Zqyk7s2gia3b/Rb5v8Arp/6DUPhf/kWdNVf+eX/ALNUlqu6xvl/v+ZUfhf5fDOk/wDXslQ9zaOxJYtthvm/66f+g1X8J/L4Z0n/AK5f+zVY09d9vff7cklV/CX/ACKui/8AXtHWMtylsTWe/wAvUv8Atp/6DVXwiuzwrpP/AFy/9mqxZ/PDff8AXR6q+D22eEdF3f8APtHUy3KRa09v3epf9dHqv4T+TwrpP+3Fv/76aprFtsN83/TR6r+F/wDkWdJX/p2j/wDQah7jLFq2yx1Jv+ulHhv5PCuk/wDXtH/6DVVptnh3Vn/6ZT/+gmrmkr5Xh3TV/uW0f/oND3Ao6k2zwbqW7+ON66i4/dWP/bJ65fWF3+B7pv8Ac/8ARororhv9Fk/65f8AstT1FuYfiBtnhGP/AGJbd/8AyOldFefPfRr/ANNK5vxF8/gv/tpb/wDo1K6BW3alH/sVrHckh8Lyb7XUm/v6hP8A0FXpG2f2s39yLZ/47Wf4R/e6XI/9+7uH/wDIpqxcN/xLdedv+eT/APjq1sZouQ3CWXg3TXb7iW0b/wDjtFOvFSLw7Yo3/PKP/wBBoprYR0EM27TZP9jzE/75rH1pv+KBuG/6Zp/6NFWNLm3W+rQf88ru4T/x6qviBtnw9vG/6Zp/6FXorY4je1Rf9Bk/65f+y1i3373xF4fX+5FO/wD46K3NU+a1uP8Ark9YcPz+JNF/68Z6mQF7VP8AV26/9NUqG6b/AIrDRV/uW1w9WNWX/j1/661VuG/4rTTf9ixn/wDQhTY7lrU/vW//AF2SqszbfHFv/t6e/wD461WNU+b7P/11qpcf8jpZ/wDXjJ/6ElZSKRPefLqlm3+/UOmt/wAVJrX/AFzg/wDQamvl/wBOs2/6aGqtq23xNqy/9O1u/wD6HWci0WJP+Qxbt/0yf/0Kqemt/wATbxEv/Tyj/wDjtWpvl1azb/pkao6b/wAjB4iX/prA/wD5CqJAhtwu+x1pP78T/wDoNXtJk83R9Nb+/bR/+g1T27pNWi/vxf8AstSaC3/FO6S3/TpH/wCg1K3KM2+/5E3Ul/6ZSVoafJu0mz/69I//AEVVG8+bwjqS/wDTtPU1m2zSbFl/59I//QarqBk658/w/uv+uaf+hV01jbxPHeO330rl9a+fwHef9cv/AGaus0+1eW1unFD3Aq+HW/0rUv8ArqlQ+E2/4pXb/cubhP8AyM9SeHV23Wpbv+esdV/CH/Ir3P8A193H/o01TJQaH+9k1L/rslc/4VXZoduG/gkdP/HjW94f+W6vv+vmOuf8Nt/xI93/AE1n/wDQqznuaRLViv8Ao94v/TR6q+FW3+GdJ/69o6sWLfu75v8Af/8AQar+Ffk8K6T/ANcqze5tHYm0v/V33/XR6q+Ev+RQ0X/r2SprFtlvqTf9dP8A0Go/C67PCukqv/PL/wBmqJblC2n/AB76h/20/wDQag8K/N4V0n/r2SrVn/qb5v8Arp/6DVPwuuzwrpP/AFy/9mrKW5S2HRyeVpurP/cjk/8AQaPD67fDemr/ANOyVGrImj6s3+xJ/wCg1No/yaHpu3/n2j/9Boe5S2Kt58vg/Vm/jeKT/wAerYt12aXar/07J/6DWLqTf8UXqTf9Mn/9Crc2+VYxq38ESf8AoNSLoZesfJ4Duv8Armn/AKNFdFdL/o8g/wCmX/stcz4gb/ig7z/rmn/oVdJfNsjk/wCub/8AoNX1IMHXGRvCMaf35IP/AEKt61+bVpD/AHK5/UGR9L02D/npdx/+hVsQzbY75/7kTv8A+O1oiWO8Dr/xStq39/L/APfTUakz/wDCM6839+OT/wBBxU3hOPyvCumr/wBMkqnqzbPBerP/AH//AGaUVoSjW8RahDp2k6b58nlpK0cSf77dKKb4q0mLWdJj06f92jxom/8A55uvRvwopCLdg/k+IfE9r/09yP8A99UmvfP8Pbpf+mSf+hVJqEfkeOtW/wCmtV9cb/i3t5/1zT/0aK9PqzivdJnTXzbrW4/65vWHC2zWNDf+/bTp/Kti4bfY/wC/F/7LWL9ybw6//TR0/wC+lpTBI0NUb95Y/wDXWq8nzeNLX/rxk/8AQkp2pSfvLH/r5qNv+R0t2/6h7/8AoVDAuak3/Hmv/TWqMzb/ABxa/wDYPk/9GpVrUPnktf8ArrVFm/4ry3X/AKhZ/wDRtQxovXi/vrX/AH3qnGu3xdff7djB/wChPVy++Wax/wCuj/8AoNUfueMrz/bsY/8A0KsZFomuG/4m1n/1zequm/8AIzeIl/6Z27/+O1Yum/4m1r/1zeq9h/yNetf9crf/ANBqJFIkjXdqV4v9+Ko/DfzeHdN/2LZE/wC+akh+TXP9+L/2aqfhVv8Ain7df7kjp/3y1JlEMi7/AAzq3/XtP/6Caks/m0Oxb/p2T/0Go9u7w/qy/wDTKf8A9BNO0GTzdD0n/r2jpgY+qSf8UHff7ET/APoVdxoMnm6TI3/TP/2WuNuofN8K6tF/0ykrpvA9x9q8P2/+3FG//jooAboa/wCnXy/9NI3qr4P/AORZuF/jS/uP/QqtaX+61i+X+/Gj1T8NtstdagX/AJZahJ/48qGhsgNBb/TtS/2JUrn/AA2v/Ej/AO3mf/0Kui0D/j61L/fSuf8ADbf8Sm4X+5d3Cf8AkU0pPU0gFn/rL5f9/wD9BqHwr8/hXTf+uX/sxq1YtumvP+ulUfCLf8U7Y7v4Mp/5FNZPc3jsWLX/AI9b7b/00/8AQah8Kt/xSuk/9ckqax/4977/AK6PVfwi27wrpLN/z7JUvcpbE1q3+i33/bSqPhVt/hXSf+vZKsWn/Hhff9tKp+F/l8I6L/16R/8AoNQ9ylsNkk2+G9Wb/pnJV7Tf3Wj2K/8ATtH/AOg1l6k2zwjq3/XKStaNdmm26/8ATJP/AEGoe4XMvWPl8B33/XL/ANmrqLr7kv8Au1y+tf8AIl3P/AP/AEaK6a5/1X/AakOhg+IF/wCKDvP+uaf+hV0F83+jyf7j1g682zwXdf8AXOP/ANGpWtqUn+g/9s6tbkmXMvm3Gip/ckd/++VrUaTytL1aX+5E/wD6DWbGu7VLVP8AnhbO/wD31/8Aqq1fNs8K68//AEyk/wDQa3RMje0dfK8O6av9y0j/APQax9e/5J7df7ez/wBCrcVvK0m32/wRJ/6DWLrC7vA9vF/flgT/AL6nFMlG14sme3kt3X7iS/N/u0VJrUfmyRh/uPRVRehNi54gj2eML5/9yqOsfP4D1Jf+mf8A7NWt4m/deJ9SX+/5b/8AjtZN58/gvVl/6ZSV6L3OGOx0TfNax/8AXL/2WufvG2aXosv/ADzuY/8Ax7ityGTfY27f9Oyf+g1z+sNs8H7/APnlJG//AJFolsO+ppap/wAu/wDsXKU1m3+Mrdf+ofJ/6FRrTbfL/wCuqVHJ8njSzb/qHyf+hJU9BlrUP9Zaf9daz5G/4uFb/wDYLk/9Gir2pSfvLP8A661RkZP+E8s2/j/suT/0alKQ0XNU+Sax/wCur1VVf+Kwk/29P/8AaoqxqjfvLH/rq9VW/wCRwj/7B7/+jRWcikWLhf8AiZWf/A6q2Lf8VVr3/Xtb/wDs9WLz5dStf+uj1T09v+Kq17/rlb/+z1iyiwzbNYt2/vxf+zVR8NtssbxP7l9OlXJ/+QnZ/wC41VdD+X+1k/uXz/8AjyipY0Nt/m0nVl/6Zyf+g1D4Xb/im9F/69I//QasWcf+j3yf39//AKDWf4Tk3eFdFb/p2jplDrf59H1Jf+mclaHwzk/4k9qP+nSD/wBBrPtW26bqS/8ATOT/ANBqb4Yt/wAS2x/69I//AEGmyUaXneV4ik/24qq+G2/0jxAv/T9/7SSo7ptvib/tk9SeE4/9F1q4/wCeuoSf+O8UMQ3RZNmpXy/7lYfh35tNum/v31x/6NNbnh+P/iZ3zf8ATSOud8Kyb9D3f37mf/0Kk9zWJa0tf9OuB/00SqPhFv8AimbX/rpJ/wChVo6f/wAhK6/66VmeE12+GbNf+mkn/oVYM2Rbsv8AV33++9ReFV2+FdN/65CpLP8A1mpL/wBdP/Qah8Jt/wAUrpv/AFy/9mNSylsNWTyrHUmb+COT/wBBqHw6uzwzpqf9OyU24b/iW6t/1zk/9BqbR/3Wh2P/AF7R/wDoNS9wKOqbG8F6k3/TJ/8A0KthW3Wtv/1yT/0GsPVm2eC9S/65P/6FW5t2Wsf/AFyT/wBBqHuBk60v/FH3n/AP/Rorprj/AI9pP93/ANlrl/ES/wDFF3W3/Y/9Crprpv3cn/XN6YGD4ib/AIoe8/65p/6EK0tWb93t/wBxKy/EDb/BckX8b+Wn/j1Xr6Tzb6NP+mlWtBMj0397rGpN/wA8444f/Hc1a1D5PB+tf7cUlV/C7eba3lw3/LS7kqbUm2eB9W/243/9CrZEM6KRf+JbGP8Apkn/AKDWPqTbfBtr/wBfNv8A+jRW1/y7W/8A1yT/ANBrB1Rn/wCEVs1/6e4P/Qqb2EmdFrjeVJHRWX8QoXltbdkk8uVLuN1/765/SiiK0A9D1zwtd6jrz3MbwIjRqp3M27j8Kz5fB97/AGBqNq8tufNjkXIZuAV+lFFem1qzzo7F7TvDF5HpNpGzwtshCk725G36Vn6l4F1K58NT2BnthI33TubaPm/3c0UUAW9S8G3t5HEyTxI4cMDuYc/gKil8IXx8S2N0biLy0tJUK7mySWjyc4ooqLAmye98I3c32X54Bsk3n5m5P5VTbwVet4qgvzLb+Wtk8W3c27lhk5x70UVTQrstXvgy8ne3PmwDypNw+ZuT+VU28GX3/CUx3PnW+1bIw/ebd97r0oorKSNE2WLzwXfSz28n2iEGJ9w+ZuT+VU7bwTqC+ItUn822KSxxqPmbcAOn8NFFTJIabLT+DL9r23kM1v8ALGVxubp+VVbDwHqMF5qr+fbETT+aBubrt7/LRRWTRKkyWy8CajB9o/f2x39Pmbj/AMdqj4e+HGqafoFhbyT2rvDHtO12Ckf98UUVpZFc8u4qfDfU0juwJrTEm/H7xuM/8ApfBXgDUtEsrMS3FtKUtViJRmGR/wB80UUWQlJ9x154B1KTWPPjuLaMeWfl3N/8TTbXwPrFrvjhnso4Gd3aMM2Cx6n7tFFc80ro0TZY0vwFqFo94TNbEySbxtZhg/8AfNY2hfDDVNP0mO3eez3LJI25HbqW90oorVpXBSZas/hxqkEs586yJZufmf8A+JqpoPwu1jT9Ft7eW5sneEyD92zBTlyT/BRRUWRfM0TWnwx1SF7lvOsiZc/xtx/45UHh34Yanp+iWltJPZv5YIJR2GfmP+xRRUuKKU5EN38KNYbT9QijurL97vwXd+M9f4as2vwu1KHTraFZrQrHEicu3IC/7lFFXyR7C55dyjqXwg1m48OXdgt1ZebJGUDvK5UD6bK1G+Gep7NomswPL2/fbp/3xRRR7OPYfPLuUNW+Emr3vh2Szju7IO2z77Pt4b2WtW7+HGpyJIBNaDd1/eN/8RRRUckewueXcx9X+E2rTabaW32qzAFxECdzdA+R/BVn/hVurfbBL9os+Og3t/8AEUUUOKWwczG6L8MNasNKige5sTIJHcmN3C5Lc/w1JqPwv1qfw1e2P2uyEkkbqDubaB/3xmiiqaRPMzUPgTVDHGPtNtgR7R8zdNv+7VK5+HGqXGjW1sZrMETRSlt7dQ3H8FFFWkg5mWfFPgTU9Ttrc29xbJItyrASsxXHccLRRRVxirBzM//Z"/>
  <p:tag name="MMPROD_28893LOGO" val="iVBORw0KGgoAAAANSUhEUgAAAfQAAAH0CAYAAADL1t+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+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+eG1wLmlpZDoyNDcwMmZjNi05YWM2LTkxNDctYTI4Ny00YzEyNTYxNGFhODU8L3htcE1NOkluc3RhbmNlSUQ+CiAgICAgICAgIDx4bXBNTTpEb2N1bWVudElEPmFkb2JlOmRvY2lkOnBob3Rvc2hvcDo1OTk0Y2U0Zi1iZjg2LTExZTYtYTFkZi1hNDc0ZjIyZTVhZTQ8L3htcE1NOkRvY3VtZW50SUQ+CiAgICAgICAgIDx4bXBNTTpPcmlnaW5hbERvY3VtZW50SUQ+eG1wLmRpZDphYmNmNmNmOS01MTk2LTQwNGItYWY2ZS1iZGFiMjU2NDcwMWU8L3htcE1NOk9yaWdpbmFsRG9jdW1lbnRJRD4KICAgICAgICAgPHhtcE1NOkhpc3Rvcnk+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+MjAxNi0xMi0xMVQxNjo0NDowMSswNzowMDwvc3RFdnQ6d2hlbj4KICAgICAgICAgICAgICAgICAgPHN0RXZ0OnNvZnR3YXJlQWdlbnQ+QWRvYmUgUGhvdG9zaG9wIENDIDIwMTUgKFdpbmRvd3MpPC9zdEV2dDpzb2Z0d2FyZUFnZW50PgogICAgICAgICAgICAgICAgICA8c3RFdnQ6Y2hhbmdlZD4vPC9zdEV2dDpjaGFuZ2VkPgogICAgICAgICAgICAgICA8L3JkZjpsaT4KICAgICAgICAgICAgICAgPHJkZjpsaSByZGY6cGFyc2VUeXBlPSJSZXNvdXJjZSI+CiAgICAgICAgICAgICAgICAgIDxzdEV2dDphY3Rpb24+Y29udmVydGVkPC9zdEV2dDphY3Rpb24+CiAgICAgICAgICAgICAgICAgIDxzdEV2dDpwYXJhbWV0ZXJzPmZyb20gaW1hZ2UvanBlZyB0byBhcHBsaWNhdGlvbi92bmQuYWRvYmUucGhvdG9zaG9wPC9zdEV2dDpwYXJhbWV0ZXJzPgogICAgICAgICAgICAgICA8L3JkZjpsaT4KICAgICAgICAgICAgICAgPHJkZjpsaSByZGY6cGFyc2VUeXBlPSJSZXNvdXJjZSI+CiAgICAgICAgICAgICAgICAgIDxzdEV2dDphY3Rpb24+ZGVyaXZlZDwvc3RFdnQ6YWN0aW9uPgogICAgICAgICAgICAgICAgICA8c3RFdnQ6cGFyYW1ldGVycz5jb252ZXJ0ZWQgZnJvbSBpbWFnZS9qcGVnIHRvIGFwcGxpY2F0aW9uL3ZuZC5hZG9iZS5waG90b3Nob3A8L3N0RXZ0OnBhcmFtZXRlcnM+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+MjAxNi0xMi0xMVQxNjo0NDowMSswNzowMDwvc3RFdnQ6d2hlbj4KICAgICAgICAgICAgICAgICAgPHN0RXZ0OnNvZnR3YXJlQWdlbnQ+QWRvYmUgUGhvdG9zaG9wIENDIDIwMTUgKFdpbmRvd3MpPC9zdEV2dDpzb2Z0d2FyZUFnZW50PgogICAgICAgICAgICAgICAgICA8c3RFdnQ6Y2hhbmdlZD4vPC9zdEV2dDpjaGFuZ2VkPgogICAgICAgICAgICAgICA8L3JkZjpsaT4KICAgICAgICAgICAgICAgPHJkZjpsaSByZGY6cGFyc2VUeXBlPSJSZXNvdXJjZSI+CiAgICAgICAgICAgICAgICAgIDxzdEV2dDphY3Rpb24+c2F2ZWQ8L3N0RXZ0OmFjdGlvbj4KICAgICAgICAgICAgICAgICAgPHN0RXZ0Omluc3RhbmNlSUQ+eG1wLmlpZDowNGZlNzc1ZC1lNzQ4LTI3NDktOGU0OC0zMjc4MDkzMjI2ZDE8L3N0RXZ0Omluc3RhbmNlSUQ+CiAgICAgICAgICAgICAgICAgIDxzdEV2dDp3aGVuPjIwMTYtMTItMTFUMTY6NDQ6NDErMDc6MDA8L3N0RXZ0OndoZW4+CiAgICAgICAgICAgICAgICAgIDxzdEV2dDpzb2Z0d2FyZUFnZW50PkFkb2JlIFBob3Rvc2hvcCBDQyAyMDE1IChXaW5kb3dzKTwvc3RFdnQ6c29mdHdhcmVBZ2VudD4KICAgICAgICAgICAgICAgICAgPHN0RXZ0OmNoYW5nZWQ+Lzwvc3RFdnQ6Y2hhbmdlZD4KICAgICAgICAgICAgICAgPC9yZGY6bGk+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+CiAgICAgICAgICAgICAgICAgIDxzdEV2dDphY3Rpb24+ZGVyaXZlZDwvc3RFdnQ6YWN0aW9uPgogICAgICAgICAgICAgICAgICA8c3RFdnQ6cGFyYW1ldGVycz5jb252ZXJ0ZWQgZnJvbSBhcHBsaWNhdGlvbi92bmQuYWRvYmUucGhvdG9zaG9wIHRvIGltYWdlL3BuZzwvc3RFdnQ6cGFyYW1ldGVycz4KICAgICAgICAgICAgICAgPC9yZGY6bGk+CiAgICAgICAgICAgICAgIDxyZGY6bGkgcmRmOnBhcnNlVHlwZT0iUmVzb3VyY2UiPgogICAgICAgICAgICAgICAgICA8c3RFdnQ6YWN0aW9uPnNhdmVkPC9zdEV2dDphY3Rpb24+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+CiAgICAgICAgICAgICAgICAgIDxzdEV2dDpjaGFuZ2VkPi88L3N0RXZ0OmNoYW5nZWQ+CiAgICAgICAgICAgICAgIDwvcmRmOmxpPgogICAgICAgICAgICA8L3JkZjpTZXE+CiAgICAgICAgIDwveG1wTU06SGlzdG9yeT4KICAgICAgICAgPHhtcE1NOkRlcml2ZWRGcm9tIHJkZjpwYXJzZVR5cGU9IlJlc291cmNlIj4KICAgICAgICAgICAgPHN0UmVmOmluc3RhbmNlSUQ+eG1wLmlpZDowNGZlNzc1ZC1lNzQ4LTI3NDktOGU0OC0zMjc4MDkzMjI2ZDE8L3N0UmVmOmluc3RhbmNlSUQ+CiAgICAgICAgICAgIDxzdFJlZjpkb2N1bWVudElEPnhtcC5kaWQ6YzlkZmEwNGEtNzA0NS0xOTQyLTk4NTQtOGY2MTE1M2M4N2NiPC9zdFJlZjpkb2N1bWVudElEPgogICAgICAgICAgICA8c3RSZWY6b3JpZ2luYWxEb2N1bWVudElEPnhtcC5kaWQ6YWJjZjZjZjktNTE5Ni00MDRiLWFmNmUtYmRhYjI1NjQ3MDFlPC9zdFJlZjpvcmlnaW5hbERvY3VtZW50SUQ+CiAgICAgICAgIDwveG1wTU06RGVyaXZlZEZyb20+CiAgICAgICAgIDx0aWZmOk9yaWVudGF0aW9uPjE8L3RpZmY6T3JpZW50YXRpb24+CiAgICAgICAgIDx0aWZmOlhSZXNvbHV0aW9uPjcyMDA5MC8xMDAwMDwvdGlmZjpYUmVzb2x1dGlvbj4KICAgICAgICAgPHRpZmY6WVJlc29sdXRpb24+NzIwMDkwLzEwMDAwPC90aWZmOllSZXNvbHV0aW9uPgogICAgICAgICA8dGlmZjpSZXNvbHV0aW9uVW5pdD4yPC90aWZmOlJlc29sdXRpb25Vbml0PgogICAgICAgICA8ZXhpZjpDb2xvclNwYWNlPjY1NTM1PC9leGlmOkNvbG9yU3BhY2U+CiAgICAgICAgIDxleGlmOlBpeGVsWERpbWVuc2lvbj41MDA8L2V4aWY6UGl4ZWxYRGltZW5zaW9uPgogICAgICAgICA8ZXhpZjpQaXhlbFlEaW1lbnNpb24+NTAwPC9leGlmOlBpeGVsWURpbWVuc2lvbj4KICAgICAgPC9yZGY6RGVzY3JpcHRpb24+CiAgIDwvcmRmOlJERj4KPC94OnhtcG1ldGE+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/eHBhY2tldCBlbmQ9InciPz4jUNutAAAAIGNIUk0AAHolAACAgwAA+f8AAIDpAAB1MAAA6mAAADqYAAAXb5JfxUYABFFQSURBVHja7L13nF1Xdbf/7L1PvXW6pFG3ZEm25W65N7CxjW1sejO9JYEQnPYGSHhDQgghEAIJvfdiihs2NhgDbrjbcpWtYqtLo6m3nrb3/v1x7owkk0DeN7+8Ccl5Pp/RnXtHc8u5c893r7XX+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/eTjFISgo+O3hzLNSOzke0ZzJiOMYJSXWWrTWaK3JUkOWZRhjMMagjX3GPYiDrrmOixACpSRKKRwXHEcglUEqgzYRvu9Q76syMFDj5psDUbwLBQX/NRHW2uIoFBT8J3H28//KpnFItxPTahgaDUOrYWm3BcQeQWUITBlrSghbwdoywpbBhADoLMs/yEL05FodfF2oXyvoxpjedxZrLYgMazMQ+ZdUGtAgDJCBMAjR+x2RIbMnEE6TUimgb9ClWhGUaxnD83zmz/P5xEffUiwACgoKQS8o+O3nJZd27eRenx27mkxNaLpJLrZWgLWWLltzORUeUnhI4SKlB0IghEOcJMwm0qxRgALrgHXBWlB780th8ks46FK4zxR0+4xr1fwbafNFgNAIofNLqdFpDEL3xFwD6exSoHfRD1mW/xwJJgat8UoBA7U6k5NjOEIiJfjKoVwuM2/ePBYv7mf+EHziyxSCX1BQCHpBwX8tXv2Gv7cbNozRmanT7fYTNfvptKuYeB6ZKaNEP8IpAZDqjMxkOOXJPNK2DtYorJGAg7EWUEilAAdrbf5zFBg1J+jS3df7JBsO/CzPfi+E/fWCLmpzv/9MQUdkSAmWbL+gi6x337mgm7SGEALHFThWoE2MiVOksgSOS5J05gRdaEOaplhrUUriSUVQvoqg0mRwqM7ylYMcffRS3v3uFxciX1BQCHpBwf8bTj1jzD543zbirk/gBwhpieMYpKRUKmEQdNoJfljBGENmciFDJQhpQMS5SCe1ufR4LsASIQSzOpz1Uupz1atW9gQ1v8UIC0LMfQlhkVIiZH4Hxug5wT4osu5diqR/bgGQf2W9CD//PcfznnHGMAddzQiQjoNSCmMMVvd+rg1Gaxwnf76CfF/f2vznyhG4SJLY4CJRWKS0QIKxXTLbQjDN6Ggfp522lK9esaAQ+YKC30BRFFdQ8G/gjOe+3z78UIOkOw9friDLKiRJiBQhSiksGm001mQkiYNQ+UcrTdNeXGzz/Wrbi3RlhpDyIDE/UFhnBd0ac4BYi/2C39sbj63+ld/XWbZfeAW/VtBnE/JSytkVxUGRvdbZM+L7gx9v9g7SJIE4zhMAvo8SAozB2v2vL38M0Sviy7A6I3SqCG3IbERmUgQpSkDoh3iuYduubXRv2siiBftspDeycCmsv+dThbgXFBQRekHBv40jjrrLPvbwJH5pmLgjc+UKfVAKjAEpQEowMr+udS+yFSAcsF6+160lOAGkBqxGuRJEhjEZfgiJ3JN/EHsRtTA6j26NRvSiXbcXjQtt0CaP7JUAx3FIpJhLgR902RNk11Vzt+cp9dn/l++Z29QctL631oJVeQbAOgiRbwO4rovRkjiNCbwynufRarXI2AMIhFQ4KsBxPAQOmbZoLXD9gCyFTGf5K3FdlFK97IFBhX4euWd5lT5WAC5KuEjhYbJ8kSKMRkiDlAnWpmQ6xpoZ6n0OZ55xONdcM1CIfEEh6IWgFxTAS974d/ahe6fYscMSdefjMA8pFpNmHjoLQLrg9wrRtAbPxfV90ijLo1op8yjagrUSMpWLeSZAepDmka7rOxiboJM2kEBpOv/dXlGawuIIiVISV0g6nQ4l1ycIAgLHRUidR/pGI4Qg7O9DSonrKjzPw/ddPM/D9RyklPi+wJj9kf/sXnn+lCVpN8EYQ5IkxLEmjmPiKCNNNToTzMw05wTdGkUURSjlYYxhenqaeaMOWZaRao01am4BkKSaNLWk2uCoAOU6CFwym2cqRC/jkJr8+AlEL1shMXp2oaTwvRJZluXFeaQIkeK6AteTKDeiMbWdSiVGBi36+9usOixg7ZH9fORvXlAIfEEh6AUF/xP4vTdvtvfdvYX7nhzCpCrfMlY+yg1Q0sdY0Fpj0wQ8D8fPb081mG4G1kf4PqgtuTjNFokZA6nGGpA2D+groUDbDlkyjXCaJNkUmY6olCOkN45OmkRRFyu6VGseyxaPcMiKxSyc388Ra1dRLSv6h6oMD5Sp13xKFUUQKhzHwXfc/IM8lyqfTc3nn+s0TXv95RLRy79bbC6SWoOTR8uzRXf5Pndvn946ZJkm6mbEcUpjps3ExATNRpdGc5qJ8RkefnA7e3Y12LL1acZ2t+km4KkhXH8QVw7S6vjYrIq2FRQDSFnG6hKJFmSAcYL8+Uqdt8MJg7UphjTPfAiBVD6uGyIJscYhTSQ6sWA1lX4HbRK67SZkXXAtjojBdvHcDietW8XNP19eiHtBIegFBf9d+KP/da29587N7N7VIWqVSJKEpFumYU/BGg+sRCkf5fhgHdJMY7MMXAchJTZJe6IfAC44FUoVl0Q/1du3TiBN8xYuY0G6SKkwWZf+vhKub8C0KFUzFiysceRRh3HM0Q5rj4F6Bep1CMsgFZBn3VGA6/XK31Rvu7pXDydkHuX6zq9q1TO714QAY/Xcfr7rusieIU3WS70DiNnU/jPuz+hcW+nV30mRP40kBpOCycDk2XxSA81p2LsPpidg/cOwZaPl4Ue3sWdnlzR1sLpEu5vRiRPKg8OkaUqctNFplL94ZXF8ieM4eVW8kRgtIFG97YAARIBQCssMSIMQFs8ReL5FmA5JPIPRkyTJToYHBSMLDPV6h9ElktNOO4TL3/a8QuQLCkEvKPht4rAjr7GNKcX4hCGJQqCClHUwPgaD2yd6kXieKpbkzmnW5nvYloSy75DpLtZaKuWQNE1pttrk2rse5cygHHD8DkEppl631PsVtYpm5arFHHXMCo4+aiWjCwepVhWGLn4gqXl+rypVkxepZexvKxPkNau9/Xtk72ezFeh5Cj9LvYMi8/3f5+KcZRmO65KnsvOCNtnbw87SFMfxD1L/2fPBbPGbVAJ6RWxCiLnfNb2qfYWPzjIym/UyAS6z645Mg1QOUWRpdTPS1DIz02Xjxqe4+657efyxLTy1IyLulGm3JJ2ZOnG3jonnYW0/0vaRWQ8pJdJRSCnRIk/Zzzrjmf5O3m9vJVZ7PQ+cANcp4+BirCXtRmjTAppAl3q/x4oVS1m5sp/vfMsvhL2gEPSCgv+KvO7tn7U/v+kh9uy1OAwjmYe0g1j6QfeT2QCdBujUwRiD099Lk2dOHgWa/UVk0lgQKZXApd2ZJjMx5aAMQCeKCITLgsUTHHJoHyesO5ZjTxCsOBSGhyEo5Vvuqc4jb2wucI4DmYmwJFQcF5mmWDKszXu8Z/e2hcwNZLQFbL43nVeJHyjoFqgcJMZze+W9anLHcUAIrIF2uw1AuVxGSAnWYvRspb3Jb5s7M+RbCEnczav4rUEphZASnWWkWYzruigZ9n5Bz6UDLBZtDMZIrHCxJv9pr8wAISBLQWd5S32nCWN7YcsT8PB6WH9vymOP7WHvri5GBCRJQmTj3qJH4ToejpPXCLSTp8B1ccs1HFmm24khknlRorb0D82j22xhbEwpyMhMg3Z3DKUs/f2GfeMfZ+XqhZx55ul84VOvLsS9oBD0goL/bF71pr32vrufYvfOiDSqYqiDrhElPQVR5CLotEGlCE+jlCKb9EB7c5GwQOAgUDLCUVO00kcZqFqcYDeV6jSrj+hj9eoai5eNsOKQEU44fA1hyaVUCnDcPLK3tlfgpjxmNVInud+6V3KADKu7CNVLH1tLmuXpcOkESAGZ7aWyLcQJdGJI4zylrTUkvex+M8qvpynMdo4lSf6zXkBOmsD4OOzdOw7AvHlDDA2C60KgQTn5937Q+/LzVL9yoFTuLUI0CAmelz8nx4GBQahG+e3IXm5Bki8OHAsyr+yfbYXDSKzO9+qlUiCh3d6F7/s4XglwsAiarS4TU1M0O5pHH9vIlqearH9gB08+2mH3Lp/O9ABZWseYQWT/scRxnBcL2hQ60/mTC8N8HyCz+ZeU+QuzJj9IIgPPw7OSpN0FxgnrbY4+ephf/uLoQtgLCkEvKPh/yZve9Cb7jatG0fEg2likHUIyiLRDpLqCSSsor5oPKkGDTXNBlwmoBITA0cNI7WOFROp8X1lqi5AdlJxk1Zo+zj13CetOgVWrYdnKXPzaEVTK4GUgZ90cRO6tbozBcfK99zS2uJ7I98W1RfkCm0Ukabu3l10iiWNa3Q6dTodGK2JivMXOPVNMjsdcfc1PaTQt41MRzZmEbpLmqeZeJB6bRQel2mE24s5v01oT+BWsFUSdDgBBqYQgr1gPzay1K3mGQM56tvdc4UhwHNAmwvMlg4MD9PVXWLBgAStWLuOkQ6rU+wKG5w0xOFSnWvcIAhfPlziuQLoKdF6ZL3AQygWrsBqyTOOW8pS5NgKjJVZKhHARSmEQREleT2AyaE3Bpo1w+8/gxzdu48F7dtL2D4E4Al+hfIXOOvneuhD5myRdcINc0LXOCwIAZL7Q8ISDMqDVDErtRqm9SLULpfYg1W7Gd3yzEPeCQtALCv6juOSChr35pieQVGi7EpNYMB7CdfPztomRKu0VVVls4oHtxw8ChLCkWRdjuzhBkyodLE8Tyy047k4OPczjRS8+gXOfdQpDA4p5g/2YrE2l7OShaJyCcUBUIbFQE5i0i/R6u+FGo6RC49KOwffylPLUVF4sNjEJ43tg9x6YHodH98DmTV22bt1K3IUsFUQdk7dsBRXibtqr9Fa9/u0MbRKMTkBrSk4AHJxuP/Brtuf7X0Nr29tz171qc3NQlXwcxyjl4SgPaxVGW6xVSJG7w8W2jZAaSW7/Wq2GLFnUx4oVFRaNQn0ARoZh4VJYMB+qfb2FUAhhANJ08F0PbC7oUgkwkEQZruvQnGlS6+/5zWeANNgkIU7aeJ7HI2O72bhlLz/90ePcdss+du0o0ZhaQBoPoNzFKLefJEl66X6BTlog88cxSYwbLM+LBW0LKcH1FC4yn1iXpCRMsmZlPyeftpAvfbnYby8oBL2g4N/Na9/0RXvD9RuZGKsj9SEYFrBw6FCm0SSxwRqvV7mtiZM21nZRjoOOMpA1PGcEgCSeLY4SBPWMaGYrp5+0mJe8ZhVnPwsGRqBShdDLs/Q6ydBpC09lSGNJkwzfLYNTywUmMETdJtJVuK5LlMR0u10mZzrsHmuz/sEtPL25wQMP7OTJx8fZNw4mqeN6VVwxj6Y3D9PM8hDU68fxqxjtgnVwlJ+LaK8ILM+hZwhX4PkOjuPQnZg++APNgdF6bj7z68gy01sQzDrazTrD5bf7vo8xgtzvRpA7zPu4jp8/vm4ilUFY0CYhyyKUaON5GYHXxYhpjN5Lavfgew1GFnisPWI+Rx5zJCsOqXHCMYMsGJlHtVrHUT4ISGMLxuAGaq5GMGsnaK3xq709ex2BEExLCyog68DYHnjoQbjhOvjZzU+ybWuXsDpKtzkNUlGuVkmzDkm3i1AiX/DF/bljn4oQJsPYDGXy4+cKSZJNAXvI2Iwf7GL1US4XXbyGv33PSwtxLygEvaDg38rrXzVuH3lYs2uny9SkpWsbCCGo1AzNaHNeDObNh6QM1sWR/UhRhszgOZKSJ5ls7MT3x3HcKYTcgl/byZqjAp5z0aGcfurxnH7kYqYbBqliKjUXS0KWZUjlYbWPcnJjFm3n2qJxexo5MwM7p+Gx9fDQ+pSnNzcY26WZHpfs3RWze2+LijdEmqakNkYIg+snKDcD0c3T4cni3icxw5KhdYy2HQxtkB3ibJywnFKqZrh+F2QbQytPjztNFlTzQjcp5dyXEGLOyjUIgl97jBt6KpdvDdZ4GC0x2sVkLpgSUUeBKYMpgSmjU48kcoiiiDT2aNmjer1sswsKndvVkoK1BOUQay3G9qrSZw/kLGaY4ZER5o26LFoMKw71WbUa1hwOKw+FchmqpfzuJQaJRmLJdIYrFCL184WVBwiwmWWm08rnwKsS11xzEzf8aAO33LKZfXtrSLuSknM4jlhJkiR0/BbGJlirkS65kx+QxgaiDKc8gCsVOu2SRFPAJGHgsWTpAhbMd/jZz1cVwl5QCHpBwa/j8NUfsU88CWX/BLrxCCVvlG6aYGSHSs2Qyt0IIWh3Q4hL+fQxUwUbkJ/hBWXl4voJ0tnNvPmSdScO8KwLhjjhVJi/BHwFqpO7jQZhHpV2kwZaa0phDYFLakDJ/Q1jjYZm8+bN3HLLLfzyjnt4eMtKpvcFzEy30XENR8wncEZB95HGuRmK1pqMBCEM0umCjNGmhckysMOUqRKWXIxNMSbBCyxeoEF2WLVmAQsWlTl0TZ1lh8DIfKj1QVjK09bz8qL73GxO7q8kn73U+tcfZ53X5PUEvddzrvOEAQamJiDuQmMaxsdg+1bY+ESXTZs2sXd3i6cnF/ci/F7KHk2WZXlfeZLkd2ItKIF0HBzVs341BmMMvrc4r2KPd4DdhgonqNWb9A00qfc1edGLzubII4c48oiVzB+p4/VMfLIsw6aawKlBDHEaoZRCugoZSLSGqUZKX5/LzDRs2gS/+Bn85IYtbHosY2ayn1bWwvgZUhkMBp11IY3yA+OWcLwSWauD8qtUyz7SZHTjMdJkEiEzfK+B1fdz9rMX88Pr3lEIe0Eh6AUFs5xw5I32oUdaSA7F9RcQZSnCk6Q2oVwPSNOUpAtChNhOXvgVuBprxjByCs+fwvH24ftT1Ppi+vsyXv/aSzj88Hkcc8w8apW8VCzppGid5n3NlW14eBjKQI3U+giRi9vYGEzug7vuhKuv3Mkdt+2k1QTfmwd4xEkMdKmUKwRBLtxxt0MSt7CklIKYRO9DySmEu48w7FCut6nUU8KyJPCb/Pm7X8X8+fMZHh7Gc0s4jkcY5uYtxkKno/EDRT7W3JDRJdMRiHyvPkj2p9T3u8QdoC2/YQ89Mb1paj2P99kq/dlcd27Tmqf3lXD3LwQM+aS0sNfvbnKjmZl2xL6xBrt2TzA1HvPFr1xBa0YyMaVpzgiS2MVkVbS1mLROlh0DpoxyHKQIETrIH99YtNFAG6laCDmN4zdYfmg/55x3HOc+p8rqVTAQNBkeqOZvbApRFBH4wf6pMwKI8wUFMu8GmJiGhx9+nDvvfpQvfM4w3RC0WzFWhpRKQ7hBnSiVdCKFcmuYLMRmXi+zkICKwe/iuC52wuBgSdjOQKXJc567mm9dsboQ94JC0Av+Z3LJ+Z+wN//8CZRYRbl8JNOTg3QpUQprRDrGJNN5pKcUIuhHyRJZU4Pj4RORZruwYpqBwZSVq8qceOISzjhrlKOPgiWLesKVgNUa37ME/n4RbMsncoGyJZJuQBx77BuHn9/8AFdeeQ9Pb45ot4ZoTFexegnV6kIkfbRaCWmaUq3m/eydThdtUgLXp+Q7eKGkVtGcc94yBgdg0TJYvhwWLIa+QfDD3HU1iZtUq1Xc3nax1vs1uGdUl0fAQKoj0qwDIsNxBa5wCWxPkP8vP8epCOcEvZcDn9PB/FJgkb1JcqoXhcu8Vc1C1HOQkwocOdeNTpKRL74ciNowNQMT+2DXTtj2NDy1dYyJMcP1P9oHpozjOMQRpFECSMpBH2EY0mzsQThNXK9FavYS672ElYhavYSjxnnr60JOPP4E1qxZQ3+lRqns90Q8yVP9WKyROJX8OMVdSHTe1YaEH10HDz8Kd9y+j/vXb2BsrIU2LjhlUDUwPiQ+iDL4Po4HmWmBngCt8dIqZeXhBBMk6UZa0WMsWWrZ8vR7ClEvKAS94H8Gb3zDDnvD9RvZt3c+UrqAJjYZUincUkBmHXSscYMSaRQBKVJ2qVRS0niSbnsPo4trNLY9whGHDXLB847mvAuP5PAjQ0q1Lsgo3282HTzpIXHIsJh0AEUZUkg7sDOATY/BXXfAzT/Zzn13baU1I3GkS5aA65ZRykdnuUOZETNYvRtI6V+cMrXrG1QrMDDQx1HHrOS8C07jxHWHMbqwn6EBH8fRyF7kqyy9HjcHbG+euZnOL3Uu4AInH2bSG79qem3cQv7Lx9H+Owcg/4rqzAm77q0TkjnjGWMMxvaGw/QyAi5hr+k9ziNY1csKuCrP+2PBSjQin94mFQKX3joAi2b3nt088eQe7rxtMzfftJ7HH5+i3ajS7lQZGTqCyUkPYyo47jBxagEHIQKwPhYXqUKM3sbCxQnPe94RnH6mw9q1sHpNvtBI4gbYNoEnUXK/xW3SjYl0SrUyApTZsKHF9dfdx/XXrWf9g/uYmAqoDxxBp9VPmpbBGQS3nKdPHJX3L3a3ITKTR/CWvNofgZAzKLWH8y5cw5XfX1mIe0Eh6AX/PTn97M/ZDQ8nTE0O0BecQWyy3ErUkXkkisFYB4QL2iIcB0dqsnQaz2uj02lqfYpzzzmB33l+H/UhGF0KI6N52zEqw9BB0iWxDVzhInEARZrVmRgzPPnoLjY9HvHlWx/mqSdSxvcm2KwfHfcjTB1hJWmSn56DoAJWYoxBum3Ccsoxx63m7PNKnHs6DA1AqZQ7woW9832cQOCBEEkv+2sQxuYb9jZ3gUMIDNN577twEE7Q+5nEpJY0Mfi9Su85X/ZZF9gemdnv2/LMy9ko/9fhHrggsICYTbnnl9rEeU+9OPA/2f1LgXZv2pzTe2BheqnpfAEgA39O0K1RIPI+89kVSmZT0jTF9UqQ5VH89DS0ZmDfONx+K/z0pzt5+OGtGFtHqCCPmqUiSxSZDanVqjSbT2LZxMhIC8NGRkcjzjt/BUcfM8rhhw2w9ojleFLQ7s7gKwfH80m6CU7oEyUCm9VwnFyU9+yG9Q/Ck0/C3/3DD4k6g3R1FSv6sNbNbe6UhCDAV5PEk9NgA8JqHVcqus0WiGnq9Rbjk7/k8CMHePSh3ytEvaAQ9IL/HvzeH0zaq6++j93bYlxvOYoFREkHFfjoNAUMynWxVmOyCKwhcBVJPAWMU682MTxNOdzDJS84mte98RKOXFOjFMRgZ8BJ85O8gW4MghE8X5Jl+eTSmSY8/jjccH3E9dc9xNZNGis9EqURysO2LdLxqNZcZqafhnQzffMUrfYWdLaXQ1fN46UvPZOLLj2ZFYeUCEsTeDhYBg6KaOVc25d9RgSs6Kle7xKUEbNjy//l0Fn0PN7FrNXrgZd5lJwx/O96XxzSZ4T8s97xB17/F2P5A1/2QWuCg3hGZsGKg+9OovM7EQmgMXR7y5/89cVWYNIKjZbDnbc/xre+cQN33vEYjVYHkwzSDS7AxHUQEt8dQNl6z9bX4gpJls3Q19flrDNX85zzapx4MixalHctVKsQODHd7mRuhCPdA15FgInKjE1m3HTTo3z8k9/nrrt34pfXoMUism5IUFlJFPf3FjJRvuqyvQxH5kEqARdXuWgmKFV2c9KZg9x0zdpC3AsKQS/47eNVr/uO3b5NsuXpLuPjAUkygMMo6LwvXIZObwpY7q5mrSZJu6AzPAnYNoODlrPPXMnzX1jmpHUwONLTnBTKThPhRSBjMmtwnBKWgDitMD4BV199Jw88uJ1773+SbdsMrUaJtDuEsMvwSzWiziSleYtQNqQ908SYNrWa4dTTl3PppfO49PnQbuUB5fAwqF5tVMIWXKHwxWgh6P+Bgm7wSNIAoSpIC51WboEbJdCYhEteexcm6aPRaDIzHkMcItwaQkhMHOF6mjR5iiBo4rh76BtosXZtH6eefiznnLOaE44r4ymDIc5nvSNwXRdBgEnqZOSFdHEKu8bgRzfA5798Jxsf3olbWUmaDOQWsm6WT4ZrNcEaRGmYgcoIE2N7CLwKymvSiR7GiscYWdLhuFPmc8TaCh/+s1cW4l5QCHrBf31WLLvR7tkH3c4AlhJKLcDzyxjtkvYMTcL+p4k7XbIor9r2vQylpnDkVpS/mbVHefze7z+bF1x6HA4JmY1whQOEoF0y5WHI/crjbq4f27fD966Ab33rLvZNZLS7itSC44dkhtwQXYSIMKQuvkSabidKI447dgmvecMFPOfcYxkeNdQ80EQIDIoQZUNM4pJlFs9xYHaa578gaEYcfIMV+ffmGadvl+YB19SczO6/bvZft7967hci+Xe9Rxb3X1Hc2QfQz1Du7KDrCbPDWcwBAs3cfHgxd3t20PXZA2OpHfT7zyTN0tzpzfHwPX/OOCczGc1mk8H6ANoIbrv9Cb79rdu45bYtNGZqxOkQMzNVhOojaZcpVfoxmUcSx3mdguOwaP4Czj2/yoXnw3HroFbL7d4BhMy3d4ydRs7+vVGj2+5j2+aMK3/wU77+lfvZ2VnJ9ETeHyiD+ZSqI+jEp9vpQipwqv1knQ4YixOGQETWaYAr6OtzeO7ZVb55xdJC1AsKQS/4r8e733WtveLbd/HUVoMSh1CurSBL5xHHHmlWAXwcp4I2YE0M8jG8UhmBS9xqAm3Wrl3Iq165ggsvgSXLcivuJN2HTppUygG+8smHmvjMdBJSXeKJDU/zg+/dxfU/XM+2bQbJIhxnGamu0I1djAW8AOl4CDegVBqgWq3yz+/3WLUqj/oDH7xSrjUpDUInBVI8FAIf8PP9W3uAUP8PF/SU0q8V9GdmLv5PBV0b3TPJyY9BkuWv13VcBILGzAy12gAWSauZV9e3mvDQI3DPPfDtKx5m9/aYJAWTeYRBgJIezeYMEkGp/AjSbsYvJZx44iiveMUpPPvZq5i/wCLENNDEWI0QIYJ+dNqPTSDq5vPeb3kYbvop/PgnD7Bz62Q+6MeWQblIt4ZBQBSBcihVqyiV0uk00Dom8FOGyhtI9aOsOXIeP//p5YWwFxSCXvBfg5e9eK/94TVP0ElDaqXFSM+lm7TJsgytc09yV2mUA5YIoRPKjkInDUoDT3PsOp8Ln7eEs84ZYdkhIT4OAg9rSwhRygeckFd+tzowNglPb4Of3QDXXnMfGx+fwGWUkl8Da4mTGEdNo+UOvNIYIwsT1hwVcOLpo5z+7CUcueZwgkgThj7QJrMxSlgEgizLi+IcVUFJiRA9pzjbM2zJIE1TwrLbSx/r3kCTpCeC6TOEczbl7uZCbXMh1f+np/BnfFzVv/Pja+VU77vZVLuz/3JW3H/dY8jOAVec/FDYXuWePWBLwXLQQmju0kuesY7oWdH2cvV2LiLvDXjpTcKZNZsr0XOeS5K8b873csc4JPum23QTwe23b+aWnz/ObbduZ8dWMNEoSVIiLC1hupE76fVVylTLlszMsGyZw4teejQXXQzlKvQNgOtasLsJXMP+2fWgkWzctY0H7jTce2fMnb9s8vADglbbp1RajHJD4kwRJ6a3p66AEkK5CCEw2QSuF5HqPQyOzDC+64WFqBcUgl7wn8fZ5/2TveWmpyn5aymHx9BolkgyB+V6CMeSdNugFLV6HZN1aDXGgIS+vjpJs8H5557OS14tOO0sGJ4PyjFI9qGAWBtc1QeEpFE+QGv3Ls2VV1/JV77xLfZNnER7cj7WeJT9xbhmlKibkZGiUETs4KxTV/GyyxZzxrNheCHggfI1AQov1biuIjMzdKMWkBEEAa7MswlYZ3+U3RP0g/aF5wq+/2cKupDdXxV0ZgX9gMD7/1LQE52hlELr3jz2XqSue8NngnY+bAXXBUeik5huluD4AY5byasOeho8thceexhu/Sn84Ad3s3HLHkbnncauvduAjP6ySzceJ82eIizPUCrvY9Ual7e9/Xm84AUn4akJOtE4oaeQ0qDTlMz1sXgIltBpwP33wbVXwo0/3sjGjZMYHKwIesc1wHECHFVGa0uaJCgnQae7Ee4MfQMTGLkZL9jOpZeexOf+sZjPXlAIesH/yz8gcbeFPlyvHyklcRKBlKgwQmdZLlxR7jBSDkvE2eNk9klWrqly0ukev/uWBSybN8r8+aM4IrcEJROz/Weg8xTqxBRsfgp+fBN8+4rH2Lq1iRDzsMIhLJVwZESr+TRWPM2aNRnnXbCQU06ucvazltMXeASlIA/v497ENAG4LjO4vfnfMRCjibBYoIo1Ho50csMXEgQJlgiNRqGQSBzqv5p3P/gT9oxUtX1Giln9esU+qBjN+ZWUePrvPOX7ht8chYvefxDZMwr0wFJm/xbBv7T+6BW9zUW1tnc5m6L39zfT2wMWEr0timYzplz2e33rGseRpFmXLEvxA4USbSwWbQIcWQbtMtfkLgAdE3e7uKXcWEa6JayBnbumaLQUf/2Jr/PYox02PNImnR5G+sdR8Q8liT2izjT9QyHVcIpjjh3gwgsGOetMOHRl3t9O2msjjFtktoVTK2MRTMRNHtswweYnfT7y4Z+wb88wjaklKDtElnlEUQfcNuVKhY7px+pSvv4zoIjR6SRDgx1WHya47dYjC1EvKAS94D+WM4//U3v//WN49f/N1IwGfBw3JLO9qWBBN89NZxIpJEpIyDRusJ21R5e47LUn8OJXQH+lTdAbvaGzFIVASB8yS9q1pMbj1lue5pOfvpaf/WInjnc42q6g3ajjhUMkOp9BjpmmWjWce/4qXvPqgJNPhXoNPA9UFqOjDiqzoCq5uUuaQJKgh2ukKeC0UDKbi6w1JXTq4Do+WWYRboIiA2JiG5NleeRYkfMKQf8PFPTZl5+klkzH+faIyNA6w1EADSwWY0OU8XMv/wNfk9Pri3fI28qECzbP0CNhUsDOHfCDKzp8/au/ZNsGBWYRiFr+92vGgN2UShNY/SQD/RO86rKTeMMbL+XQZSVEpkEl4MTgCIyUJEBkq3RbsHM7/PNHG3z1S/dDFlKtLsUYQzvald+/GkF4g9jEQhznx9g2cZ1d1Pr20OrcxaUvWMN3vv6mQtgLCkEv+P+P979f26uvfJJNT0i63TKZzlAyRQhBpOOeg1YNEgkioNzfj7B7aE39hPrIGK955Vre9IZTOerwGtDOBVVDN9VU+vuY6cZkqowVcN31cPsdcPNP97FvT0azZbBpClkD4YPnK+LuPo4YuJZLX3oEL3vFpRxx1CDKbR+QQnawxv1XBLZXhd2bXmKdiDwz6x4ksg7d/fvCpjxX1WYPmC62//EA0TspzypknJvIWJt7rFsihCfyXHmakroBEhc7leB4HtZmiFIAcjoXqm5/3jZVehLH8ZnuuPSX5uMZm2c0RP5629NljAKjMoKSQ0+viFMIXMhMA6ENFTek3WpS8upI5YJoQRRh9BAE0HanUHhMRVO4rovSAVWvTtrWlENFN95H6Ae9tjpBRj5FzaWci7Pp6beTP4HMdnGUQ5I6zMzMUA9DvMAHvRuMIfLKpLFHKSiRdUF5GcrmCwfhOJD5B61r7DMuZ4+/sOpXU/wHrofk7JbIwU47RkSkGAQhwpbZvRt++uOn+dqXb+dnv9hIxT0ByaHEaRnluvgljzhp0zdY4qhjB3jWuZqLL1YsXpqvBaWAspeASOg2mwRhBSGrTLfhyqs38o8fvZGH75sAdTyDQ+uYaEuwFmEsIjO9gT0W5Sp830cTEycNhgYFp5xS5ZrvLyyEvaAQ9IJ/H7//jpvtj3/0NE9tDjBmJZ4axXVdkqSB53lEOibDElbnIUWJ1nQHdAfhdTj6aMNLXraKV74UFo2Co4FkPDfUNvl4Uul7pCi278v48lfv4x8/+iNaUwsR3tHYpg+qCo4D3QmwEbJWohxqbvnO8SxaAUMjucjGeqI3RtRBZwLPqfznCnrqohOL8oJ8QEjWIUnauJ7Mh6EEVUAhZjJkGOR3YzWJnMBRDjIbAAFttQWBQ2SrBKKOiBNMkhGWDVIqSMu0E9i8bTOVvjp+pUSn0yHwK8zMzHDo0j7ipIMvHXzHo9tMcZE4JZ2Hq3KQbbsyhpd3scg8jY1G4qNsQDTdpb8egmzlKmkNu3fsoDYyiOd5OLaEjR2kkaDywxTHHfyqIo5jgqDWO969Q6N3gbXooA8o98zqwcoMaVKENLnlrC39hwt6gkYQoqhgTF69/sh6eHIDvOt/3QBmBZ04IMOglCTVHSCmf0Qg3R/yvOct53mXnsOZpwzTVwdlYoTNp7ZZK8kSHwKPRgvuvAt+eH3ETT/ezqbHpqCyHFq50UG5WgdraTcbgKFcrdFujuOWFY6aIcse5MTjA2675bJC1AsKQS/4P+flL9pqH7i3xZPbxoCQankQq1y6SRedCZSahzEGN9hHKWzTbjxFGj3K/Pl9nH/BWl704uM5/Ig6i5YZtBkn6kzheR4lrx9BPzNAuwM3XQdf+OxdrL9H0J7pR1NioDZEN9kD7CTNNuKXtnLiqVVe94ZTOP+ilfSXyjiYfD42bTqdfBZquVxHUSdLc+/uOb0VCRAflPLN9OBBAn1g85SyIGQHRc//2/hzSmJlzzjGioPT1TIFEWPniuIUcZahnCoCF83+bLIBOr3lQ9kaoigiDAM00NItlFLsfqLMxC647ZfwyENw792wY8cOpHyQRQsf59HH/gDhuiANt91xO++9fJJf3iORHIIbBjS6kyxZvISntm/kwpPP5J++BIesAiu3Ia3FRDWk6GdqAtad/Hb2TCk67dXML7+GRrvByICgOXM3S1Y0+cTHL+PI43NznaA33CQR0E2b2CyjElYQKDrdhMxoquUyke3iivx1R0mGqzwcK0jSDqWwhMHSimeIkglGqoNI6ghj6EZtSDXlWk/Qe0WEVqb731CrEEbtF26h57YC5jzpe29s3jao5i4RuQ2vtJAmltTEKGVxeoN7MiBOBEo5bNiQ8cMf3s/1Vz3GhkfaJK1RXDWCKxbSzvopeSW08wSDI3s5/5JDeONblrPqCEhSQ8YYoeMhhcRkGcoOoTLY8Pg0d/x8G+9+3w8IxFqyzKfd9IH5VCqL0TJkpt2iPlRjemIPiAxpWhg9QZmUk44/mp/eO68Q9oKDcIpDUPCv8YLnf9/edMNeuvEiPIap9o2gHI9GJy94kzK3bZWOQ9JukzT3Uqn7nHDC+Vxy0clcdDEsXZafbJMswXMU9Uq9F0BZrIFHntjIV798J9d+73Emxubh2nXUa3WMqTLZGAemmTdS4/QzLuWiS/o49UxYvBSkSEnpErW6BIGLcgRhGKKEg+xF2OK/wOnOYknTFMfJn0ynk1Eq7f/YKaDZgZmpXTzxxBMcsnI5i5csw1EOU9NTXHjh7yDTw5iY7qNSOpqZqeVEacQJxx7OuhNGEVLmhu2e5IgjjuC00wwbn9zI9pk2/SJEConWmoCQ++9/lF/+chXLVrp04w6VsJqPkI2gvx8uueQSJloB99yR8dSmKUIVsn1yC4cMD7B06QCjo1CuwOR0mqfjPZhpzVCvlJGupRN3cKRHGIZkxhAlCZGOsL7FlQG+59OYadJXrlIOyyRZwnR7hsF6H66f0Ek6tKa7DNb6KJfK+fxY9H/4e+R6AkcEZFlMnMZ5O5mSOE5IHMNhhzkceuiJHHvEiVx75T4eub/Frh1dxsY7BM4C2kkbsojJyUmuueYRdu4JefErTuGcc1fSV6ki8plv+E5uwiMFHHpoH4tG+uhbcBQ3XtPkZz+7myxyAJ+Z1gwZbRAe03v3gAPlSoWsG6N1Pqz1nvvuYfWAsE9MXlSIekERoRf867zh1RP2ltueYMvWDKUGEXIEKJEmCdAEOri+IShptInpprsQeifHHFXiVa88joueu4oVyyzKH0PrnSgVAmWaWR+OGKbRhB9eA1/7+g5u/eUEpusgvRK+cum2diLkOLWhHWTJw/ztB1/LWWeMsmb1MDaNIY0IShVIM2YmJqjMW4pSAogx1mBshpQSYUtYI/aLuox60Xl6UC42613K2RS8LYP1Eb3ITsjkAOk9IJUr9/Uiegn4ufGM9fO42yqszf3CkxRu+bll917BU5vg1ltiHt+wnbF9Y4Ai9Ot043EWDd9GIh7n9W98KW9480UsWJ5L2fr7NrLhkQmuuGID997VoDGxnCOOPpl/+tY0Jx+2nBIROs1HuQalGnvGJN/6zg4+/rEJtmxu4laXkLYltdow3ekZRofH+ev3H8tL3wBadwhlTJy0CUohU1kb31nC/Q/C617yALt372bdmZN8+B9ewYpDIvr9GEGnl1sYRKc+XVeRGkGcGcqexFq49Sb44qfWc+tPdzFcPYYNOzdg6VISKeHgGC982Sm8+e1rWboCPCc/Ts3udoZLA0AZB2jOTFMJXXyvF2mb6sGZEHNg5sXOpdKtmDWsccGKOSMfO1eMlx58B5HGUX4+9IW8NdGYfOyrlCmtaDx/9z0fT1bBuqQxXHfdA3zjyzdz650OnZnVOE4fUo7SjUvEWYzwZ6gO7+K1bzyO5z9/gOOPySvYW42nqbiWSujlf0zZImYmfW7/xc583/7nO2l25qP8haR2gES6GO0ShGWiKMID6uUKnXYTki4eYxxxZMCtD51UCHtBIegFB/O8835gb7p5F8h5eOFKmk2FZQgo4TgOQQBCdUjiSeLuGNDlkCNGec6zDuN5FzmccRqUQ1Ck4OwExslrnSs0oj4ef8Tnuuu3cdUPHuOx9Q0onQRpgFA+vnIphxlLl/pc+pJRfufNeXq3VgGFQaGxaZe41cFVDqpcJjVe74TdwRiDRaOUQlIG68zNFv/PEvSbfvo073/f13nwoSkUh5LEh2Mpk2hDvTZIu9FhdGQ+//iRIeYvhbVH5c54kYKZZpPhapW4C7feCl/54mP84DvbOP6k0/j+LWUCO8OgMDieT9zt4LkhRlXZMwZ//ZfwuS/ejfTq6LYEEgYri4jad3PkMft4/8eO5awzVqPoABkZCS2TYFkEBk5a+xCbNm3ijb+/iI/844l4ApJoGzadoVQqIcUwJguZFAllt0xk4Z47N3HNVXdy9RWPsvtpn4XDZ7J3n8PqxavpRJM0OztQ1R1Mtx9n8aEVXvzys3jJS85g5TIJtGlFM2zf3OSYI1YjrMEVBnre7v9Rgp40urhOgOuUEUKiZ6fa9QTdznnLS7qxIYsrVMv5wqUxAT+/Ha6/Gn74w/XsndRUSysRrkOjvRnCJ/HKT3LGGf08/9LDOPecRayc35cf87SNcH3QC3N3uRSe3gw/vA6u+O6TPPjYHjpJlfLgCI3xKXArBGGIiSLSJMKSMORVQe9gUt/DmkPKPLr5LYWoF4JeCHoBvOk12+xPfjTO2PghlMt9EMDExDjlPpd2ZxJ0RskHzAxxtAfXTRnqn2R0yVbe+vazecGLnk21nJGYbSiZW6WarEKaVIg78Ogj8IMr4cqrH+bprRYYplSpofUm0mwT0t1D/+Akr3v9GfzB5Wcz2AedzhjlQBMoh9R0SLsRpfII2ApZy6XdjqmP+L16tC6zw0sslixz0ZmD7wUH6jcHVUv1OqmE7em16OZFbTKeGxay///35Zaevb1c5ETvRJ8PW5mdsS3oGaVQBe0RG/jYJ37MnXdPce89ih2bVqNKS9BagRDU5C6OP2ofN9x+Ep7MnVe6cRPhOrhSkqVT+G5AwjDf/soEv/e6x1ixfAV3bxkF06ATTTBQqkMyQLcDtroRoXw+98U+/vqvH2JinwdmkDAcwjcCk7ZodDaxYmXKDTeew8pRSFUK7jigmMkCoqjGSat/ibWWD39+JZdcOAJRSsXdXyxoE4nwYI+K6eqEK79Y5TP/sJEnn5iHRCEZw1GPM7zwYf7h4y/grPNGkVKyZ6/hMx+/hc9/ehNRFDEw2Mff/tVbGBqGj3zoGh586Ptc+8N/5oQTaziqReDqA3x8FFiv9/aZZ2xtHGhIo3rFjfuRRAf8GSjEbPeDnO2K6BnqWCdfk/VG1soDZ9MIQxq3cV0BSmCylE7i4rplbv7pHj78D1dxz73jdOJF2Gwe/X3H0JhxsNaiRIu1awd59evrXPx8GFoEwrapiQnAklmBoh8hqmx+POVzn/8xX/rCLWizlE5rAcpfRivKKzCqQ0PEtknSalEJlqMszDT2AuMce8Qo9z+yphD2QtAL/qdy0XM/b6+/YTs+J1Pyns100sbi4ro+wmuQtMdBSqplhyTah6OanHnmCbzo+X2cdyGMLADlQpq08P0pJBKDg9EVHlrf5porN/CD7z/Glqc8kMuwYiVRXMZkGWF5jBUrHf70nYdxxlmgHBgYyrU0cGIsM7iIvP1JSKACqU/SCfFK+ZwVKzKQbaS0CNmb521CsD6qZxX6nyXonRQSk0frH/hb+MjfbgB3CBnWMWmK6G7guMPHuP2hc3GlIUliXE+AULTjBlUfmq0mQWUld98Kl557D0opnuoch0cbSYzWCZ6eDxI6YiMojy98aYA/eOuPwVlKX30l0zsn8dwSJR8aracYGN7NBc8d5rMfPQOCLkHYYrI7gwpHEZQ4ac0jbNu2jS98fx3nnTNMn5cXCcYzM/jVKmQSI2DcS/nop/+Zj7+vTXPX0fQHlzATtan5Hc46Z4DPfEmBD9V6PkFtbBIGa5KHH4CXvezrjO3bQ71UIYrbdJrjHHNcleuufzelCpTCGEX0HyrohkbebWBzF7o80yLQGrQ2eJ4kTTWeIxBuntPBpnNNDYYSxgi6HZjuzXD/+rfgy1+4g1ZzEJ3VUUqRJnuAHQzN28G6U3ye//I1vOgFq+jzJnv1JA6uHAQq6C7sHYOxPfCJT+7mxh9tYsc+QeD3Iz2f2GRk6RSqVELPlAj9AFcZsE2sfpr64C5e+KJD+Ng/nVsIeyHoBf+j/gDE3db1KxjVJQxDUi2JWwLXWYjWGs+DtD2JFBuolHcQBFs559kLecfbf5djjhcod2PeXqR8NAExVTIbsGMb3Hgd/P37NjK510fbEFe4GPUkfrgDFW4l1Rv4s3dewkUXr2X16sVgp3BlnFetxx6BOwha7k+tAkbllcy6Z9TiokjSBCsifMcHJNo46MxBCgfHyfdErYhREgxJ3jet8gKlzGqUUMRxgueGWO0QdaAU5H7txkJjKvcjUQ7sm8rtWutDuVAPhVD2INWQJrspVSZy4clK4LgYMjSS6XSI9Q8EXHDOVQh/AVlbQ6mE22iwan6Fh7YfgkRC5pPFCiWcXECcCTCGzFRoTIUcNv8+HMdha+dolANtHeEphYzbOL6PMSHWwqc/Dn/6F1cRSY1t1Ki6p+M4DlPd2xkZWcDYWBfh+nzkrxbz9j+pkKpphBC0kozQH+SUVdvZtGkTX7vueC55Ti1vNRRAPAFCoPGhXOYb18HvvuY+dDSC1hqd7EZ42zjimJ186Stv4vA1Fp8Glk5PSkM0ZWbiiL3jipOO/grp1MmM1I9lYmqMwQU/4sHH345f6+RtdUIiLSB6Q2zMwEFbHjoJUZ7H1Mw++uv9PUF3egst0HRwsQjifAhA5kNWhyxvc9O1/HVl2uCofLhMJ+pQCkoYDNLmkfuvjrnt3SAnyUyKECWs8RAqIMng+1feyfv/+nts3eqhOJw0WYmxg2gTYKxm3rIhjltX4T3vgpEBGJ4HJRe03Y4vXMAlbWfoeB6f+Kfb+cxnb2Xv1DDGWURHL0SW5uVT3GwCVoMSeNIhS2NknDE86LF8sc/tDywvRP1/EEWV+/9Qzjrjf9vH7nOQzguQUpLq3CDEGMCI3veGqBtTDUoIGXL22WfzpjcdyrHHQH8dHBdw/Py02W3hhh6T05N87esPcsW3N7Dx8RDTXYe1w4RuiDGGOEtZvWwZb/n9F/KKy2DPXlhxSK4ViTYgQaGwSv2bX4vnepgDqqGttSil5lrWOp0YL+hN/ZICV7lYLM1mk1KlTJzGOI6LlDIviBKwY4flsUc3848f/SR7d3WZmHFyVzTHp5smZGKCcj3mvX/6Zi576emUKiCFTxxF+EEJrTXCGPDU3HOsVMBxHIwQoNTchJFut0uapfjKBSlxPAeb8ivubWFIXpWuNZOTDYZHar1JZHMvvBdtCvbuzYfHLF+zgnkDR/Pgzzv5QsYNSNOUvqERms0mH/rQh1h3+ts45mSF4+SngyjLmJmZIbUpWmvSFFSa7yvjuqAUCp/7HtzEX/7lw3SnQqp9i2m325RrdYQqc/nll7NmjUTSRCB6Nu77X1DgB1SrAV//+p/xhpfem/fMi4DR0dHcYDDLCNyQX29hB8rNI+1yuQzATHOGcrkOUpFlGUnaRStQMkVZkNYiZoOY3iC0IMzfA8eFsu8RBAHaaqIoohxUf+3jpzrPyDhSoYWg1W4Rliq8+MUnc8KxJ5Nl8OEPdvnKl28HfPoH5zE1PcnezY9zc9Pn8Yev5ZR1Hq+47BIuOHc1nvBoNaYp+RXcch1XwB//yWlcdPFpfPN78KVv3EVrxzTGG0T4PrbVAd9FCEvS7YLJ8F2fOI7ZvHkHfcFV9k1vPIkPf+LUQtgLQS/478i6o7bYDRsuQNkFGBFiSzVoN+lOt4AUHKhW9hC3n8QP9tBX28elLzyMP/rjM1myBLTZiyNT0qSL5FBmpnPdeuQB+NDfW665bgIjjiKOY0y8F9yHUME+lixqc/5zFvPqV61j3boWAPVDclEz1oNI4VaqCATKToGc6kXmDtgQjNezB1UIMVukptCa3C5W5ud/JQ5oWRMZ0unguS5REpGlDpWwj7gNvg2YimG6AQP90J6C666Bq6+6gwfue5DG5BR9fQsAaDfKNDsuXukw3EqVdrvNTOLxDx8Yw8/gWRfA4oUDZLYFtoRiKA/vbQNpDaGUjFShZEaJ2iOkJoRYk9pxxtO9zGR9hJmiFEiUIJ/fLkDaal56LQNkBbrGw1rLjolJBkZqSOEg6SDUNNZKpCqRZmW2bgqQscHY7/HaN6/EsT9g/T0zeOYIsuYQTQvYCrumLuSbnx/BprDuLLBmBp01GRhUpJlHtb4Hz+9HmBZI05sGk9FtlPn8p2OefiCC8DCUyrcQtLMHqx/lOedcjInAD8oIU0YmMt/icMFR4MiUsGqwp0B9/k95auORrBxYwcsvO4ZyDZqd3bQSQT1Y1VPu3tz12Wk2snfdBOjY4Ln9YKFeLhOlsGsXzJ/v4TslhAQhwZhpcGKUP53vgaTgBWUsLn4g0JmYS9XHSYSQAVakQBcrnjkWVvb+9YhNjEOIshLTESSppdKXsWZlhkbz0c92OO8Fkk998kZuu7UFdi3Ik4jHYdv4K3n60YjHHqiz9Y1w4XPnsWTxvHzvPp3CqI1YaVlz/CD/+7hBDjtxEf/4sRtZ/9j9JNFiSrXVJF2FtRLh1DDaIdWWpJMiTB+1cDkf+eSDNNqR/eyXg0LUC0Ev+O/CaWd91t51+zRaL6HqLSVLMwgdkk4HoginUqUUuGRJE61baK057rjjePc7j+fk03J96nQ7OI7GkQbX82hFMZOTPn//gev44pd+Sa16GpXKGvbubeWRXLnMkiX9POfZz+VFL3A44TioVQEzA0LQjJu5xWVscRwHgcirkWZDqN8QoXW7KUopXCUPuj3LZiM4OxfFWmvzSM7Arl0xlZLP939xB1/88re4956tkPYzMnQ8OoNWo82J69ZxwQVnUi4HTIzBNdfex/qHx5FhibC/n26zyRObN/DJT+5g6541vOfPz8QPQ8hmzU3ylYU1+Wsolcj3UzspuGVIc69QrfNoMAzKBwbb+QAQwGiN8nMNim2Mi8v0dG4NKxAYDI4QWGvztD2we/dupJSsWrWKl7ykxjGHvo4vfnov3/v2o6TGzFm3lr0aX/7qd5hsVXj/yotYuKTKdGuaRqPB9PQ0nrc4FxfVM2MxGqxlchJ+/OMfowaPQLdhenoaV3kIIThh3ToGBiBLmHuOyF9976SQ1Ovw3vf+GX/8+nvJsozzzltNnECtVMNF/uY2dA1KSbJM9/a9Fd/49vV88IOfolar8f0ffIO+fqj2iuS11nmbo4Us0/moXJvhOi6ek4t5ps1cFoHe3vuvwxiDEQYlJP0DHlkKSZy3A5aqZVzX5aKLns3ppz2bG2+AT39qK/ffnoHr4jsOZb/O44+v5+1/8Bk+dojLu955Ma98yVEENZUPbAlKvUE1huc8ZyFHHfMGvvld+MD7r6LTaOC4IaVSiTSWRHGMQRIGHspKkmSSWlDj61//OjffNGE37fizQtQLQS/4befs5zxuf3nboVgzTFhegHArtJN94G4Ba3GCQUbCMtOTm+noTZx5isdznzufy16/kEWLGmTM0Ik6+MFqsCXGp2FmAu7bAB/7u93c88sBKsEb6TagOR1TDbcinEd4+avW8sKXruRZZzm4IiXqTuPI3jhJC5XAyYdu+hUwClLIUsDO7wnaAWNIRYrobWYq4vwPuOQBszOqmZuFbXoe40jZE/QSylYQCdz84xn++r0fYvvGGtNiHY3O7zBYW8REc4LxcYGJphhY8hjv/tvzOOv03rLCworDKvz5ex5i59OSUD4HmtP43nLuemgTbbbylrfD0EAJnXWxDY3nKYSft8op2viVMn64C9to5o5yKgEnI3Fq7B1XDK2QaAxadMjcGE/6CBugjUWSkgmNK1OEyNi1a5QMQcAMQhuIluavv7wPnAbNqVE8eySmeztJF048Afy3T3DnjTNsblv6Bw6nnUSYoEJ3/BCuvXGGo74Gb/tTibQDOCylEtTopobYZAROnlrWVpMoeHgLPL3jMKgdAt0O0u9S9UsI9QR/dPmrcZ0uZaeRt31JwB2ZU2BrDEILEB6OcHnuhfCH4mfsbjRYuvR9lL0UkCRJF29uIZC3j1l3tthtJhfTbgUVCBxf4Yi8Me2ww57FipU7efCBKQ5f/SFe/vKX8+rXL+aII/pwS324Np/PI0pQokunOYP1PUI/xGAwWYznyLxN8qAhOrPjdPe7A1pJ3l4nNIgu2sQ4QT5kxvMHSBNN2a1gFYT98KpXwPnnLOWaa2/gu9/+Mfff9XzGp2PKpT6Gh17J7r17+Yv3NHj40YzXvbbGitU1yhaa0ROg9jJYGWawWuJPfh/OOuFEvvj5B7nphg1MTGaEzknUwvk0um266TQqUL2RsvMJg2Vs3jlBX+1GO904vxD1QtALfltZsOxDds+OMp57FNXyCO3I5japOJBlBJUKSWzYvW83JUdw7inn8vY/HuLCC0H4AI08YgmCuYjriSd28bd/fSU33DpF1TmZVHt0Oh2GBhaye2IL1WqVD33kj7no0jx93Gp1qVclYVgi6XTIujGlSmXOajMfXJIHgMbkbloY/sXI7l8iH6GpcaSDFBLPVeCCNgmem1dGK5UXuk1PT9Nut4kij8pwhcmZNkIIgnKZoOwwnTZIkoRly6Ab5c+nUoLzz1/Nj26UfOfpJ4miBKdaxddtRBKwc+dOJidhaAA83ycGhAdYg5CS1KRICaVSqedR3uuJ6tUKbNy4kaNWHt3LLmRIR86F6qK3f6CtZsWKFTz11FNs2LABYxZhpc3d4uz+T7NA9O5e0mw2CcM8GXD00Yfzjncczic/tZP7tmwFtw9MAmGVdnszH/3oZ9mwrcLJJ5+MEGWmO9P4/kKUVL05oUCW76vfeus0Rut8QlgQUilXmJ6YRMoZTjpJ0opb1H3d2wUx+b61zKfqGZNXG0ohkV5+F0ceeSTT+yZoNnM3uowMzwv2D6n7V1Cl/drUbHYRbsi6dSHvec+b+dM/+R4bHtvNFVdcwTevGGfRIpfzLz6Gl730LI45bpCgtzao1erEaZxXm/eOt6tcUp3i/IZaDiHAURLQpDpFZynWsUghSJMMPyjTbUekxuIGIcKBkRF45Ssv4MLzL+Cyl06y9ak9TExNMzY2hjZddBrxxS9+kS9+4RE+9I+v5znnzGf58twLP7YJnVZCWF7AmWeWWXnIKKMjhiuvvIupCY8kSXObWaXQSYLjuwTlMjpKKAX9hGGC6/2NPXRtzGP3v68Q9kLQC36r3mDxI6s5h8BbhlWSRpaQJvvAbcNAiNschTED8kaOP0Fy2avW8JIXOixclGGiGdpT01QHByEZQMgyO7bD174ec80VbZ7cfB6GMolXQvmbSOObWXLoAP/06fM5/zmDVKspWWsfTqWSlxO3gMDH88u4pRgLxDN+XmflpUCMdTNcX2KNR6Yljux5ePf2MLESrMD22pc0UW7VaXpRlMwr3Y2GVqtDrR5gbEqmp3FcB+n6PP8VS3nWcz9AfzXgR3fA69/8Ccb2bYF0NSpaBnaA9ljIhvtgzaUxGEs83WT+QD8Xn76In3zvHtqtPdSGF7JvKgN3KZlMiT1osY+acPErVXABk4JyETrGdWGgXmOH55EluUe5Eg460qy/+0ledD4oKbE6xHMkQltIXBxcMrbgCsGppy7n6acf5L6fd1FvBVmRuVDaDlAi6Q6SuhLrz5DIfdQGBIED7bFH6B+Zxxv+aJj6iOA1r29CpUQnFCBqhM3n0p5K+N43rmb7pjZxdggJDYKqzSvGTSWvBhcVOilcdU0Maj7ocVCKbqeJYZrDVo1SciCww3MjbrLMoK3ElbmBj5FuXg8hwGOCBfPgq9++gPYMDM1rApqkE+OUDjST6U1dm/V0FyO9pE2aF+qJXXjljOmupBIu4tC1sG2sTaN1GL6/FEmFLU+2+NRH9nDNFWOccMogR66FS07KWHdmFd+EmA6oEtg0A8fB1dmvniJnR8nKfCKcmkvJG5QCV5UAH60dEKANKN8SOh2g0xvh6hEEFep1wS/uHOCmO/fwgyv2cvPNkzy1oU5kliLl8cDF/MW793DXcwXPOXce55wlGB4FP6C3FdHkkOUzfOCjMS9++VI++5mH+O4PtuNmJxDWVzM9PkWWSrJOCjWHJGnSGXfBeS6bNgjmD220e8YPLUS9EPSC/+q88AU/sFdedT/18vkYPYhG0unM4NVLiHIZm7QhzUefajSHH344b3vbWbzoxVAJwaRdtNZU6/W5KPGeezfz4b//Cdf+cAeeOZGuXoxT6yOKImzc4chjTuI97zmRc88B04usnFIJooiorQj8fI84jqCjp6lWq3mQ6ubhs8AirEYIiVAqT5X/G7oqpZS5EPb+c5Jk7N2zj927d3PiSceQZRmZznAch0xnZImiWg1IUzjhhHxfWwiBsZb2zAx+uUyWSO67byMXXzyKIx1arRZ+tZ+jjw5ZvHgx6zd2mZiYQDgeNm5jraVWg8QmWOEgJOguiEAjlYsQead6pVLB86Cb5OGdEAKdJWzevJksezaO13s+QJrEuNoDDzKToWTA2rX5nu2GDRvQ+nn7D0KvYj5NU7T0kVKSZRkXXXQRAP2Dg2TdDlkWc+GFoxx7rMft9z8GbhV0RLfdZiis0TaWe+65h1azRN0bROtposRi44Sg7OM44Ik8o+BWq+Ap0laLtNthuH8hz3/+mWgNvv+MDMoB76NSecuYlBD3QvAFC0APwNjYGKPzBymVKhw8KudfIcv3orutFmG1Tl+lTDvrjRpXKp8EGEUgXNwgBFFm586d7LxyCz+6fooNJz3BP4z+JfPmO2gDpXJ+fOdSOv+G3FAu0vnw9iRL6HYiHNVHqaTI9GzGJUMZ6La7+DJA+WWUK5lqxpx+8uGsWHo4tdoEn/3Mg7T3RPlnylqS9hRf+uqN/PSmaf7k8mfxmtedQ9U3CKuhLDA2/wyfeOIonjtKose46srdTI+NQVDOKxCtzTMxUuJUKpgkI+22iKTL0pFL7daxqwtR/29C0Yf+34zf/x1rv/OtB5hoKjw/xDgdHMch6ZbQmUPJr2CtJUomcNQ4w/3X8KfvuphLX3g6CxaA446T2hQhXBQldFLi4fvhy5+Hq6/cwmRTgKuIbQvHb+BP/yOvfeN5vOGNr2bN4R6On9u1Cpn7i7uul+87zjm7zNp05hH3eFNTr5bxMjCRRfoapMXSRCgHjEVnIDKJFC54PkhB3KsERyS04zZlvx8bw/XXwqc/vp3b73wSIQTv/+hp/N6bfIzdjLJQcitMN5qUaitJEtAN+MkN9/Ha18V0TJny8BDtqQgndTh5+VKuv3M71aEhdKeF8n3GGzXOOOOTbH38hVjp4oYhzfZeFs67mltvu5zlK/cxMzOJ9APKQQ2JA2k+dIOu5Ac/2Mc73n0NO2aejVSKMOkQqhZJ6bs8vf2DaLuX/qBM1onyAjvR66OzFcbGYfs2OP/5b6DRneGhh7/PmsE8MWF0jPRcEvIagnMPj9iyZQsf/JrgBS85DJ2luEJiuhnl0GfXpjZve/OH+MmtZxLUDmOimYEjEMPj2Kkp+mvPIt47zS0PxRx/ZB8mHkP6AV2qTLQCDl+yk+ZUC5waqlJBdRqoZILPfbfDZS8+Gd3dhwoCbKoQTsC+qUn6B4dIgVacoPwWHh5pp0TdkxjRRWiDkvl2hBWSbprghbN7LvlYW2Xcnnamud4n7tzWjE4tqr4djeGrH17GX//tU0x2yWs/XEWSdnGr3+YTn3opx6wNyLIMRIUsnc/zL/0YxhngnIsv5bLLFrD0aBioJVSJsSamYvsR2iC8xxG4oJeTJQobzu7pJxxoLSt6+Yn9O0azVfK58U1uEwzCWnS3iw0NQjps2dXme995mG9+4ykeuQ8GKpfRbHVQQpHalMOP2crv/+EJnPciGChDaQKcKuA0830qW+EnP9nFJz/5EFddvR04FhkOID2PLIrANHEcD9cokiRB+R5J1OX4Uyz33nFcIexFhF7wX4V3vfte+61vPcl0c4Sh/sPopgmtVhNbqqCUwhpJFEUYm+EHHgvmL+Q973ofZ53jMjqa30c37SKEwHN8NJr770/5yAd/xnVXT6LEKqQ7SLvTBpWQqYx/eP/fcsIpCznsMI8gnBsX/m9mtn/YZHkk4zkGtCYlRRmDlA5K9Ww5zWwFvJgt0qYVt6n6VSamY773jXv56pd2sOXJAN8fxBjD9ddfz4XPeQGrDymRZHlhle/7xFmM5/pU+uCkk44H7sDz/by2QLnIVLJ3b4ddu3axuq+vVx2tSJJ8H3x2vzVJElxV5+Uvfzmjo/kM8Gq1ipHO7LPEGNOrFIf584fJsgzlOOheKb6U+Wx0YyAshSgUys8n2Wmd4LouwoFyGYJgf5QbhgdkKXrFYgJBBrTbbZpxE8cZQAC+46IAp6yIW5rRhWU+/vH3ctHF21i/fQLwccIBsj17KC1fztTmHQwGw1Qq+f1KP6A3I4+s916VhxfQnumi4xhXSnzPZ968vG9bhSEYk+9Jk1fdCyegXK9Q9j0aaYJwBeWSRMfg+k4uelKAMQjlUHIcst9UZa56gbwDSgmiqIUfVPjRj9rsmNqBEsO5SYxJUEpx5plncuKJx7NiqUFrjR+4dDvwile8glvufIxvf+5z3HffcZz74t2cfMoinnPasfSrcu6NYPLXb2yMMAbHDw4s2fy/RjkO7biJF0oWj47wqledg+dmXFXZym2/mKQeDFCphIyNT/DII4/wyU+uZ1/Uxxtf9yJqZchaKXgdnFKI1nD66aMoNYpghiuv3pZ3VjQaYC2lwRqdRossncJVffi+TxJ1Wb9+PWeft8H+/MevLES9EPSC/2zOOPEhe//90NFHUxtYSOx4tKb24pVXk3Rb+MIwUlJ0OlvAPsCllwn+4p2v55BRFycELfbSthFC1DH0cfuDcO13NF/++B58/zhSO4axUAtvxYh7OOuCfj76kfeysJ6nKWWv+FebFkrmhXOOa5ib/G3V/k1I6+bWa2gcmVerG+Hj+u7cDBQlS0gFGotAI2WXJEnQWiBlhVh4aA3b7+vnq1+Fb1/xfrrdLhaHUjCMJWWqMcWm+zyevB9WL1hAmkwR1mNC36Nj9+GIGghYvLiGlBux9ihsNAhKkYkWuzq7+fEvplm8sopXqtJswlU/tDy5vUREA7c2gOQLvOT5w1z2uovxA8PMeBe/7oEYoRv1UrgJSG8aAoclqyt09T6srELWIRYSV2qSbITODFRKIWk3xpVVVARK9TIaooVf0oReHU+4NLVD3AXqGZiEKO6AI8FxsThIby8Z25FO2OsBmMoDWeHiliWYEgtXwfs+PsTrXnMlOnkZURaTlZfT2ZUxsqifeO8YQbCIpGvx/D5IU3zfJQibBLUH6UwtIHAGSGKDJzyczGVBfXk+A8cDtEFSY8sD8LY33shDj6Q09BDzB4/kkDWrOPHEfi57FdQrsGiRixQuvpPPTQ/KFkiRvczObPLdSpu7vlqZJ338vRiVIJ0RMD5p53CSFtx2x04Ei4mtS0n104geR7CBU089jtEF4LsSvC6taBeO7/Cuvxnl7NuX8ZrXNdl4b5VN967li65Hzd3LC19wJK9+BRxznEN54GgyGROxi1CGKPoA1Wu3DIHSv5iV/9fQGpTrUJI+naiJE7QYGVa85W0B51+0hLt+uYu//ou/Y9tTMUP1U4niZay/y+exuwb47J83+Nt/rnHB81zK5XlMtaaoVnbhuS6nnlPitDPrfPLjCZ/49LfYvFFTHzqRJOqnFCzGqRxNY2o3WdwlqFaJOsfxi59Ms2LpBrt5a+EFXwh6wX8a5539A3v7PXspuycxPDifmVZEkrTA80naLfxSQNJpsqc5zhHLFvOiF57OJa+DQw4B3YbmZANRaeL6AVPdGR59bCPf+vok3/z8BpzoYjqdDrVSjbjToVwu8xd/+QFe+7slXAVlC2kGUQJCZbi+mEuuS+Rv3ALPyBAI3NlC6ln9791JFEUIqfFEhud5IBzaScbm3TvZ/lSL9/xuk4efWE8l6PKHf/iHHHb4PISFe+6Fb3zjSrbvfJArr7yRM08/n4H5dTK7C0e4ZFmG70K308GTNQ4//HDufjhFhT46yzDWoNFMTExgLbTbcM/d41x11a20Wi0QDkIILr7oYt73vtUsXpDLTn1kBLIMKfZvwe4f8CEYGsor+o3O+7m10aRpinUtMzMwb4Gg2WwyUKnkotg7ECZJMI7AccDtReNxvP9+fd9Hi7zU3SBwXRcXlzAM0WgCXFIdkVhL4JRBQ9SG884r8drXvpZ//Kcd1PoXEHcnIUmIooh22iLLMmxv8hxCoK0m9ENOPfVUrvveY5QrCseRZHGGJiYIIIktntI9tYIlS+Dyyy9n2w6HG380wc133MnkvfeyaVMf3//Bd0DvIstijjt2GZe97HzWHr2EI49Zye7du5m3YN5v3MMWQmDSFKl8whCuu36SmWiG/tJC2qntHS/B4sWLOeGEw3Dd3KtHKEslqDDTnqHWqw8AqNQGEbpCs91kOp3ma9/4Go8/XOa4Eyqcd/EynvuCVShKJDbB/XdKn+ptcVssYRCiydBYXCFYvtxl0ehSli74K778xU1c+/0HkVIyrz7K3pkZdo3v4oMf/CL7po/kNa85h3qlTqO9D8/zKLk12hG89a3Hs2DR8Xz+83dz2x17idttlBsTRW2EU8VGE6Qoan192EiwZdsWli543G7d/YJC1AtBL/h/zYD/oO0kS/G8FSR+SGvcA+siapqgpFGxJmttQrGHdYcb/uB/SV7+iiXgzTC5ezeloX7K1QDLSp7eCl/4wgTf/OYudm5ZgvRWYryIUthmauKrHH9qjX/+6Js5eV2JpLEH13WxwSAIjet1cZx8OInFojFIZnvE3X8pNumdj928OMzm5/9unGBoYqttHDxiz8GxQzgWWjOwaRPc9BP47jVd7rlzGzBMyT2Di553Lm97+zzCOjgOPO/FcO5zLuD97x3nh9+9nrNOWcYb3ryaVFfBdfF0P8r1CEt5O9AbfudI7nnbFSg5H5RGuxnaKD76gYXcc2vE7r27mWhMs23nMvCPhmpCwlaOPfoYlg6D0hB3UvyaRWcJqldLgADpkXcVALJUZuESwfTjYyB8rHRpx334zvHs3gsr1zQgaGDdFOEqdKuBciqISOKJhUST0J0aJnBcSmG+l6zRCOHS6kYI6dBuuaQ6QypFtbyCLJF0qKCkRTlgSUmtIhhwaHcTLn+n5rEnxvnZz54irAyTij4a4xNURL4d4gcqz7AoRdptEpbKvPYVNX7xk/uJmwMEQQC2RZZM0I2PQAaCtFvHDTp0Wpsp1cu86HVlIlPmiDMGefDVO9k3eShjEwFu9juM9g+xe+pa7rh5jPtv/yEj86f46tf+maOOW4HtechL8S/l2oGsHyEliclrKtpN+Mg/3UVHdknsLowjiBKBqmzirAtXs3Yd4KZktoVrJEb7BGYpGNj02AytZkqZQciG8MUQixfU2LLrUR7adAsPPrmN9RvW4pXezrrTDsEPc+/3g56P0PmAH9Hp3d4z8SEfFjQ7XGZ2zGsmBJ1uijGGetnHtR5Ct4jTrTiOg+c6POtZFU48dSVHHDXFh/7uJvZNbmde/QKk5/DI4xfwh7+3k+99dxN/+r9WctaZqxAiJU6fpF4tkcSGl79kPsvnLecj/7yFH/90M9NTO8EdpNx/FDJaS7OZ0oh2U64vxAmG2LZnH453nz10Rcbjjxdz1gtBL/gP522XX2G/+eWNGH1BvqfrKlpZr4DK87C2TXdmBjqTVMsuz33W8/j93wl59oX5uUd3OgwsyG1Nu2juu/dxvvCF9dx4415275gPtpZXCDf3MLJ0IX/39+/jFS8HV8L0dJv+Smkug+66qifaGQaDNr0CIGn5TWcDNdvfLHJBt9ZSKpcw0mAAT3qkCWzbAXfdOsn3v38XN/90M41OSK26GlcMMtGY4Omnd+O6hxIEMDUFfTU45ZSQ97//zfzOG/6GRx55hKnJ1dSGPZTjIOTBf/rnnRcgpSRpziCCUp4NiCPK5TIPPPAAu2d2UQ7qoJYTVqt0zQwEJb73ve+hoiHe/tZzKNd8SCdJ05QoiwlDPw9SZZ6vwGRYC6eeeiqPPtL7gZBgM1zX5eGHW5x8VkpfrQ+bRAgsqjddRvghWap54AHF+NQ4q49ekkeaWNI0xfOcngC4OCr3DEh1yo4dO1h3yhIUkOr92ZM4jnGUQxh6jJYG+eAHz+YlL3mIjZt2Itwq5bCOqyGYbdbODDh5/YEBDj3Up9vtonWXgADXdfEosWVLmyMOL+cOrUpRqtfz5ZvRxHHM0qVhXowGVKpVkumMiakJQlHh/e9/Lc86G9rdmKOO9mnMQLXv1//9GGOQSuH7uVHRI4/AXXfdRa12Oo1WmtvtaU2pz+ecc85ioD/X2DRN0cYShHX8kmLLTrjzzjsxrRZNmgiGcXHYtOshXv+y1/K/3v1WymXotGHl6t6WguA3O9n9BrTNMwjW5rUJ0mYgoBSWEEiiNEZIi+/D7/3eOi5+7jq+9Dn49D8/RdfGQIfS4Ajr16/nL/7iZi5/x5m89OUr8F2fbtwm9AfAGE46aZh/WPZyvvJ1+Np3HueJp8Zoj4/jqAVI6WKEotvt4vs+lWCUON3Dpk0buPQlY/bq7z6vEPXfEtR73/ve4ij8lvGm399nv/fNjKmpGpnv0olSomgYI/qg9BTozWAnGC7FdDu/5A/euoh3vj/l+JNLoGLSuEGqy8i0xtZGwM03lPjg+zRXf18jG2cyOnA8SfYYlhuojFzLP31mJS97cY3EjCFFl75KGUwZrE9mM4TMz2qZTtHaIKWLIwMEXi9y6e13Cnr9u2k+nlRkZCRAiiPznzmeRLgBiSmzZUuZsu/ztS/A//7zr/Otb97L9m0aqw9HZxdgssV09TRhZYK02+WMs1excDGUgj14zhjC3c3SRcOUatOcdtYq1qwdQappICLqgCudXDiNxu9zuPb6m9m7x0MJg+NmaBvQaS8jjudR6d9HUHJI4jpJtwNWEAaD7Hgi4Yn7luCW+vF8GFpaxfgSvAmsbGFELrBYB1KFIMRTy7jqihvB9mFlDYRE4NOcdli5coQFSyrEMsYXJXD6sGaYrFni7lsln/nU/ezYOs1rfnclZz57DY5NcRwfKwLaDY9OB3Zuhm99aR/dVkq7u5tVqw+lWoLQ90B4+bAVL/eMlyJB2pS++S5DC5r8+GfXUvFcokYdqTWXv3MA37FY00QKg1QBOlZIqdnw+C958omXYhnEyJCUCVRlgnMvHCUz4HkSbARS0e3GCBymJ3w++9nNRI1jEbJKkhqM8Dnq5Cne/s6VrFwLQyMCVwmk6qK8FCEiEBFCxHmFuZBzi0ApY7B5q5628IH3TfPYw1VksJAsG6AULsVx5+E6U7zjHasZWgCuUFhHI12XjAQhNdd83+NbX06Z6azFD8oY9uF4+6j238n/fv/pnHBKTFjtMDTs5w8vDc1mg8ANenUhvXG8VoJ2QZfyL9v7rOADKt9BEbNbKYLUdHEci6+cfHiMkEjrIWyZrG3wwoBuu41S4AUu9RHBksM0kfNtHtrwGUYGX0BzSkO2iL3bRrn955bW2HwWLRxgqG8E5ZZBRHTMbgYHEo47uYJkK09u/AGtxjgko/RVJaXQp9NtksW7iGyCDAdQ4SE8em/ED2+ovvctbwr/qjjzFhF6wf/PnHHeV+xtP9kErKNSX0ir3QK/DDrIq9N9H1HqQ3cjGo0G3/zaOzjzdJi3NMWkXbAaNwxxUp/mJPzRn36fDQ8qNjwcE8i19Pf3s33fdkZHh3j3X76TF14GXhksE1T9KtoYOt0OofQRTn4Cmh1YIYTAcZxe1C3+LS3k6F6IY62ZLWDHGNi0KeaWW7bwkQ9/j+lxSSUMWL36aARVNm9UTHcilPbwA49KpcKOXQ9y5507WLN2mJEBD4jy6WEZvOY1l+AF0GxalN+mFJTzXmghEL4P1qIEnHbaaWzfLpieTPMIVgYEMmDevJAFhx7Jtm3bmJ4WSMfBOJLu9DTDA4cwM7mXP33XP/OKly7ho597Hn4lw5OKye4k/V5/b2vBzu2ZrluXT12Lk/w2ofIWolt/8XPuueckjj5+Cb5v5zr94jhlZtLlF7/Yzg0/v4FVh6zhZS97PiUfpJYoqWh0Er797eu59fYHaI6P8NC2GoctOI4bb/wcqXqE445dxctfcTZLDgnRSUKlXEICjalpav39COCCC1bysY/9De+8/Mp8T9cL5zzxnSBAxzHCpszMGEZGQj7wgXfyy9uh0SAvWMza3HzzvUxMnEA9AGsMaRzj9ZrSgyBg+/a8LuLAAoN6rc6xxx7LyEjuaFcOFN1Gh7D6b/BSFwITx2SeodWWXHHFFdRqp7B3fApshaj3+93GLhoN2LUbFgwbHMeicNDCEOuYRx/dzdYdW3GCo8myDJNlZDYjSRKOzg386Ha79FdrTE+3qfaF1Gt1yP59bb9a67zLQfTG9abgWJBB7uHQbY5RrlaxOOybnsKvDrB8meJd73or7/yzt3LRs6aZmUqJuwmVsEyzuYcPffQr3H6Xwx9efjbnXVjFDWJKXolO0iFJ4S1vOYF1p57Apz62iyu/Kmg0GqDADwJS1YfJMpJOB+G61OYt4r677mDp6q126xNvLSL1IkIv+P+LU0/dZe+8dQC/fApWDqNVFWOz3DxCRfSXLF6W0BnfzAlHPcJfvW+YV71mlEolQooQoX1aOkQLjyeelLznrzpc8bWjmRhbQ+DPB7WJdnw1Rx61nj95Zx9vftNiyt4EAW1cQpQp4Ygq0g0xToSRGcq6eVSCRAovj6BweznJXrvZgYl3MVv53htnauv5pCoxRmImcd0q259yeNtrH+TKb00ytmOUtLuQ5760w2e++hLOe+FC9iXfYf1d0wRlQ6fbJTMVfDmPB27fw8UXrWR0foixW1FSIV2BcvIeZt8TuF7us+3Ich4lqQRMQjdx6eur8emPP0pfaRVxt4S0AUGlw3TrMW595DDOe16dm2/+GBO7NjGojsO3Q0wmPonow5ohdk+H3HHvFtadsQa/ViPJKijp4koHickHquMSz0AlbHLPvdeSKUvgx7gOpJHkkQcNNlrA4uUVunFAlHjcfpvijy+/jS98+wqOOWKU3/3jo1hz3E76yw6IACE8xsfb/Pm73sePb7iJqO3jZRVanY2UqmM8uekOdu7YSKXmcuTaFVQrVVKd4UiHgDIIByv3Evox9RGYmXqaR+55DKM38ad/cVx+ojCgnBChHMplFwEMDMHwsZP85Na/J57YSlB1UWqAkruGE08TGCVxvYTJ9hTKGUSKgO98J+WBew0JPmk0g+ML2q2n+MsPr2HBsi6htxvLJIE7ki8KRZc0a+FIgyBDiOpcy2KaWoiaqLCEwOOWn8N3v9ZHqz2MVIsxpopNXWRmkDLhnluepjEdIc0IQgdY4yHLARONEu/7iw7d5FCwQ8SRwqs2Sc1PePHLFvPsZy+hv9JEpzN4ziCB55FkY7iOBhmBjEG1QXVBJRiVYKVBOAYju/n/EZMI0QLRQYvcJVFKF1/45NMMLFJleUbCy0BlIDWOn2fCtFCEQYiSBoWlEmZUS5pXv7bME498jS1P/5IkiXDdE8EuZ9eeBVz/kzaHrFlE31CFsOpjrCXwWvgqYrAsOOeUATZs/TITk4/SaEYsGjiCpFUhjRVOX4zRHeLpjMrwKibGFvLZT8Tv/eM/qRaR+n9hCmOZ3xKOP+W79v47DXA4YbWPbnMmH0juR+C6SO1gmtOEvsPLX3gcb30HHHsCKNWlOT1NtTYfrCAR8K3v/Iy/+5sbefKJQ1DyLWgNxjzFQP9uXnXZWi6/vMbiZZAlDYJwNkIqgfGxwkULsL3IxzHB7F/S7K5m73KutLt3OTuDetZUJu/gTXW1V+n7NFEUUQmXc9stM7z4kh/RavXhBcMce+yx/MMXQlasyu/97gf28Irzn2Bin6I6sIjm9DSu6OLoMU47eyfXXP1WlH8fnl8BhsDU5ixDUc1eaNSzFZURpCmxqvLkRjjliNvJxBCoUt5nnk0AE2waP5fhQXj8IfjgX27khqugiwf+IMQRC5aU2b3jJpC3cNyzff74z5/LRWeehgvYpIOfdomiCD8YwHVDdm6FO++Hl73pKnQU4Hp1lIWoO01/H4SD9zI1vpPuzBjVWh9udjxHrjmcN7/1WVz0YvDre2lEDWrOQhyZjwhdf/8YVgT0hTWm95A70lloxlNAh+UrB1m6JMACzVaDkucTaA9cQcfuwHNDYga58xb49N/v5L477+aBp16A54AvNdJRc2+nJS9C2xzBNd81fOGjD7F9y9NE7Z0sXiz58/eezatefRhxvIVaqQYM8Ogj/x977x1mWVWmff/W2vnkCl3VOdHddKChockoEkRkkCAqwqCCiqAiIIppTIg6Y86Y05gToCJIkJxzbKBzDlVd6cSd1/r+2LuquxnDvK/vXOPM14tre9pTVefsuJ713M/93Lfm0kv+xJ23h9jlAyfU85JWg4fWLmb2bJCsw8NA+FMxHQtki1S3ESK7r4JOV9Z6ZxlEUYJnh+goopl08YF/eYDvXtWFtCeTCpc4ihBC0V200OZTkKwjtR5DCME+++zDsmXLOO7UAlu3buXKd5dotWbhejOz8pF8Htu9n7vufCP7LQZHDJCmETqYghACo9Cm1W5SKhZJSWk0R+l0OpSKVaqlHsBidGyUrlqZTthEGB080yNQMVrZWEYle50Q4M9saRmXOJ44zwZoc8I1Ns2fLz0uzDSkKUiHu++FD3/gUZ5e4WAbPVRqFo32RrzKbZz2yslcdOlili/aF02IUBpD9EIAwx245mr4/MdXsnKLwpZTSAyB0iuRlQoqciGKc6GIBuXuBzjt9On8+Huv2put783Q947/u2D+qH7sAR/Yh2J1OlpnEqbFSo04BCO2UP4GJtW2ccFFKZe9u8B+SxNE3KBRr1OpTSWKJTuH4Hvfgg+/z2dg4CUI5iPlepLktyw4YB0fvnIpF7+nl0k9EXEyhGdoUJMyHe/ci1zINA/KMQKFxGJP5pvYc9MvfN/IM3cbsFGxwJQZdGyJEkIUaY0Wue+egB071+GHWznndUfyyjND/HQ9hhxg7hTF+rUdnnlyCL8jkLKK50wljbsZ3jnECS9byow5U4laJqbpZosMZWUqnTiAM67UCUqjlMCyTGwHbv7DarYNWNhyX3RSpOB4TJ/hMXXBvRy0eAF93ZoXH5OybtWdjG5eQUsOYpan0Nhh09OzFL+1iO1rl/H8U5JjD++juwxWamE7BWzPwlCj4MRUuiWLF5i89FWzMe3n2LrzFwTxUziGi2n7pNQJkhHKk2KOe+nhvP5Nh/O6Nx7O0ScHlAoGIrWwKWEZNu1mB9e16ZtUYuo0h65uKFZh0lSYOQ/mzHGYPtOmXEkwZYJKA2zTy01rYoQpSGOHIDLwLM3sWSkHH9LFi19aYdbsCiYgpMzcYA0fLWJSZYLWOO4Kli3bzgGLpjK6fYD2QIHmkOax+9dRH5zM3FmzqA8XGBkV3PeA5NZbfOoj3QiqRO0AFQ5SLa/jne9dRK0AItG4skKn4WJbgLDROlMHFDhAEduQSElmmStttPZYswo++tEHGW3OyVTj0jroAcpdd3POuR6vOaOPRYtdLDthYMcG1q+JeGZFxN13l/nTjT20xoogPLSVEqctVPgQhx9l8653LyENhjDSCMMuQFQCJZGOTygSdjQhpRev2I3n9RP5NXZst+k0TVy7xM7BTLfdtrpIKRPFNpZtIkSElD4yyaxRESKvsWevqTBQ2CgMlBCIvOZuaomhJQYGljKoFHfiFdrMX1DggIPKxGIFK9bcQTNUWHaF9sgUNq5bRDCyhJ6aTaVUwJQFTGstWGMUCoLJfYJZs+skwSbWrlmNJVwcZyYqdFHRMEbBwXYqaO0StnpYvabM6s3Trzj9ZPZm63sz9L3j/2RMnvMpPbCth0phCVLOpJ4nmMJIcV2XKA5Iw5i+HsU5Zy7g4nfD7BlAujMzrcCkM5ZQ77h87GPX84PvbUGlh5IwiZ7ufoZHHuHQIybzlosWccYZUPAg6AwilE+1VIW4uidkbqYokaLI7DQNXfxLt9YeifkL3x7/QZqIXHe7k01qqUcawk/+Hd55+Q8QhuRXvzqXA44dQpij2EbGpL/juiX882uuIxEzcKxJSO3SbA0zpWcFp58xia99+0VErTGcgp2nNhkrX8tsH4QaD+gxSInGIJXw7gvbfPM7a5FiSeafXvLpRE/yxvfewYffczndJRcpYcVD8N2vDnLVHx+D9jyEnosOfcoVl1ZzM1rfQd/kMY4/bhrLl9q89U0nUuzREI+B45B0BEJ0sUNnNrSJhsFtcPfNsH79APMW2xx4cBeTp8KUSVD2wJZguIo4CtBJTLFQJHMvk0RxgEolhmWTxmTtXgBmguUohNCkKsKSIuc4ZDJzKsyQFm2YJGhinTnP2WkVmduRm3rC2h3MTtaWmHhorWlaz2R1/tEDCEbgjuvh61+/j2dX/olSJaVQabNxy0ZqXf0Uyv3s3LEfUu+LNnpxHId2fRVzZrX45U3HMn8eOLKOI0yCejHrC7cAGWHk9q1QQqhdYFCaaAxb8K2vj3DJZb9Ay9eQpimaCGn6mNZ9/P63b+ToI8D3YecIPP54xO9/+xw33PQ07bhI3CpjeotIQoHheKSdNnblGb773Zdz0slQc5uYMrePbfagFBjVERSCiC4SBffds5pvXvUzbr/5USyjRsmrMTw8zNSpFf759a/g5ScdzJKl/bgeQJvR9g56ijVk1JOnVvlTkRNMs4zcmHh8xgEwqXc9R1IB6SaQkrpfwXErbNsJn/nsGFdfs56hTU3K3dNp1xuo9FEOOsDmo1e8glNP7QK5gSjqkKRVTDENA/jj9fCRD61ixfMxEVW8Ugk/3parFpq4poUQPn7jOTC3c+Bh8Ng9b9mbqe8N6HvHf2bsM/95vW5NAAgKXWU6fgPiNoVajThSxG0fTw6z7ACDt79zAa89azaW3E69XqdU6sUweum0Yd16uPTiVdx3/2rcQoVmI8K1u2iHDb7wlRFOevnBzJs/HYmmXh+lUixhSJewqXAKOUPdaO0ZkNPSHhPQ3x7yzwb6VAxhChOiMgiDVjOhWDbZNACvPeMzbN3a4stfvpJjjoeurhjBCAkJiT+NT35sHZ/92nai9lRcu584jkn0Bgruc/z+d2dx9IvAcnNxzpwZPTEfirHsH4kHhkEUNrFdj2t/k/Dmt/yQscZJWEaJcrWH4aG1LF7Y4E+3Hc6kKbBj63amTeun2Wryje/6XPGeG0mSGn215TQbklCF9PfF1EfvoR0/xCteNotPfvwClizpQekm0vNyxj8kjNGKWhjSxTN7iVOLJMnL7VJhihRBRBj5WFLjmJnWadrpxbAhSJu4jkua5gEnkTkJbTQ/2vEjHkdGAByUsoiiCMc18EMfqSo4DgjZIIgDdApaSVyvnPdP59crL1mkqghKkrQyfptVGMU0TNqtBCk8UgQrntvGk0+M8fsbrmfr4DN0Oh2SyKO7u5t9Fkxi2bJlvOKkV0CSsmBfiUGbKBrNTFWMKSSxQphGbiAUoNFILSGxELEJ2iD0skXay4+9n4celBjeHIIgwUJS1AaLDvk+P/33S5k93WVw5yYmTelFIRht2jzwSMRFF7gMDAyAAWGjQaW3QmNwPVPnruTmG85j3jyFIwGdErVaxJRwyhaJgOEW3HUv/OpH67jjljUEI33IdAYmAsOMMGSDkWgNVSti8uQKp5y6P6e+qpeDj8xOaRpC8QW05HHp5FTsuQgW+d0r2bWakRpIrExG3m2hpaAdpbQCxQP3d3jfu37NqucKLJj5GlpNh22jWzh4mcHZb5jLcafB/LngtXKdBLuFryKefCLix99bzY++u41iYTGJLjNcHwQzpVAuEwY2llnCoEa7OcI55xT4yU+69wb1vQF97/hrY+6Sn+j1z1aodB9Ep9NByxSlI1zPQClFWG/jFkpM7U656O3LuPDiXGY03oJhZbCy37D5022jfPZzN/LYIyZ+WEJj4TpVCm4PZ5yxmK99N2uH1igMIFVxVmOTbt6Gw39pQA/THbiWi+54CMtBK6g3MxvLH3x7Cx/60Gc5/fTT+eZ3jsXzYkbqq6lVawwPTGVkEBbtfxMwF8ecQq1WYnDoKQrec8yZvYann/wgGH8joKcFkBK/M4bluaxfVeXY47/D1m1HYVs1ojilUu0iaP+WG29+HUe9BJIwxA+adHd1s21I8rmPwQ9/+CdSfyrt1KRqV2lEzzJt0ggXXXwM++8nePlJ3WBA1B7BLpXycyqIGc013y2i1CIMijgOE6plTX8ExwDbNsmwhgSVxuiwPxOuMbPjUypGSoMwSDFNEyWGs4DtWMRxjGHYGNJBKZXJ6spC9r6VqdWJ1MMwsoC+63oZeQ3XRqs9A7qmjE6zZqwd29tUe9t4bmYdirZotHwKJY8wgIFhKFSzwD8uIIQBhQLoJMs0UzlG0UoxiUhJMOij3fIplEr5UfsonUnMChxIMye+yISn12zkRQf+Hts6mlhMwW8FoKBqOHz6KsX5503BEKDSDtISRKRAia2DsGzJKM1mEy0UJAnlriLNoY2cdLrDN756INOnQdJu4dgmOknAKpEa8OyaQX73x3v54lceZHRTF6hZVOz9Sfx+LCFxPY1WI2g5TLuzgYgxugoN5u7r8N4P/TMvP70XFUHJ+n8Q0BOI9DAJGqdQJcVieBSefATOPOM6lD8XQS9pmuJzJ5OnbOf8y+ZyyTtOZ1Kuhd9hEMctkOgSj94Pn7pykD/e9Cy23U+kU6SboJQi6ZhIu4Jj9uJ3Onju7zn6pQVu/P1eDfh/iKG13rv9g20z+ldrwfPa9DZq5EoNz2nkeo2zRbvlTRpu09g36dPOXq/veuABrXVTaz2kRwef1XF7QOtY63XPaf21LzT0QQfco+FODav07FlaC27VBx7yY33To3fpUI9qHW3RWg9qnUZah5GOWh0dt32dBMM6aA1ordpap6HWsd61JVprPaK1HtFK6XxT2aajfAvzrZ1v/m5b/jtK6cjXWkda65bW2tda6x2601mjA13Xm4aG9cKF5+uzz75K1we0jptah+3ntdZb9PDOdToJtD7ljGe0V75HY63QdmmNtgrP61ptg4Yr9Oqn8/1NVf7hvlaJntiy44m1CgIdd1Ktfa1HR7WeNffzGvd6bZZWary1utjd0mWzrhf2a/31z2n9/W9u0Hfe5uvGiNYqTLVOtL7hD3fqw484RX/vR3fpNRu1bvhajzW09uNIpyrUWgVaq0D79br263Udhe1sB5SvtQ60DrVOW1rrYETruJ5tQSPbx7bWaSM/R53s13W6RWu1VWvd1IHf0GFnVGuldTCWH5ce01rXtVaxTjqB1vl+JoGvtUq1VlrHYaJ31Me0n19SpbQOgjHdqe/UfmNUq7Cjtd6uld6uE93SoY61r2MdTJxNrZujY1qnsVbtEa07o1q3tI7HtNa6qYdGNug4v7yxjnUrbmVfFGmtk6bW4XYd6S060lt0p6X3vMfSQCsdaj/K/mT8cmnd0lo1dFgf1cmY1mu3an3+O3do2KZlcUybfas09kMa63E9d/IOvWZTtn+6MZjdQJ2mbg41tQ61/tXVDe12P6MNb6sW1pA2nBGNfFR39f9S/+6uDTrQgdZ6s07iNVqrSOtI6zjV+qHHtH7NGbF23Qc0hYc1PKjt4rCe1BdpzPt0bcYP9UVX3qhvfX6j3qTG9JiO9fam1p//4kpdcC/SM/o/qD/36Q263dA6TbPbM1Vap1rpVEc61b6OdTPfGvnWzM9+qGOd6FgrHWullW7pwcF12QclqdaNIZ2MDmiddrTWkW60tH7/B1bo3r5farf4kC53bdHwpBblp/XSFw3rJ+7UOhjVWqdaJ0mkh5rP6Fhv01tHR/QXv/q0ntT9PV1zntEG27TBgC6Ut2i8pzTOA7rQ/7yGlVqyRr/o2Kf13rn7v3/bS4r7BxuTqj/WO0ZCKoWZKEOQao10XbQSEMdIS5CqgP0PXMh73judY188nSisI0WCVygipU3Q0Pzh+if5t0/9kFVrWtSqiygUprN9x2ZmTC/zqc8ey9EvmYZKW5hpktVGtQtIDMNEmibSUlkfd6aisZu5Sp5ky3H2u/cCzOeFHtbqhcXz3bJ1iWEIOo0Uy5FEbYXhNjBMAyUcbLfKIctO4dWvPpSeKiilsQttmmOj1HqmE4c2/dP6+MEPViHNzBHNcWya9Z0sXlCg0xrlpS+bkfPxxqVmzT3L+Tol8P3cqjTLkL729ftoBlOQoguERVTv4EiPRrPBLX/6LA8/eh31xk7OeOXBGJYg9AMWLt6Hc887m6UHzKJYzPqpS0WQhiQMOugowrAsTNtDaJ3V8rUGlWTa8ZGDlCCseMLbHMvJ9lfvdvZkjpwbPqBJtUESg+vYICySQGPaAvDzorcNKZkVrQSBQsiMSNBoNKnUqgggiRN0qnAcA8vI7G4NxwHRzlENB42ZAzZyguLoGSZRu4lZdME00bGF4QDSxysUSJSTtZilQXZ9hEPYBtOJwNTEIiTVKa6sQQJJCIaAVmcMx3Vp+7lAzfjpUh127hhg/ZqNbNk0ykPPjPCJf/0lnvlioqCDXUlJwpBCocyyhTO54BIXMw4JG6OYhQJpJ8Ct1gD49Oev5omnu1GBBanEKxaJg61MnWFwxScPQqkmQjewTRcSl9i30CZcf8MqvnXVQ7R9MIrlzL80dWjVdyLskDNecwhvePP+LFlYRYuYWEW0R10WzOnBEHO4+867WL32WY488jimTd/t0RDjz4tG/wcv+LxGs8crSGJc10EKh7jVwvBspOOgggBhOwhpsM/cSYyO7ssjj24mTmxK3V2EUZuRsa1Qv4Wly/ahq9cFoTGdMCPf2T0s3ncyg9vnsXGdZqyT4tlFwrSJTjvgGMS+T7Uwg5Lp8fyaP/DH25674i1vXLaXKLcXct87AAre/TplNkpCItLM3arQTzjWoFKGTvM5FHdw2aVH8+GPHE+1KyZWwzSbTaq1OfixyZo1cNk7n+TumytoNNOmTGLz9mep9t7Fuy8/nLdceACTawaoDp12m4I3Owu7Zrpb+DUw0pyIE5P9j9MGKRmr16lU+/GVjdbgRnVM0yQWmiBR2G6FNeu2Mm/uNMKgRdkN83mqArGV6YQIwAtBCLRh7GIE/VUSXfpnFwwdLN79vt/y+x/PZft2n1LfYlpjY8AOTGcN1/z6bI48HHqqW0EnqNYspAtjw21qfUW0hB3DO3GcSRQcuOsOeOfFV7NmpUOlWKHj1/EKEmk9hu1tYPnyMmeeeTQnvuxwJvX1QWLu2k8x7qWSovMFRJjESCkR0kBrg0RnXtnmuNiZaiKEyLaJULlrpFGUWZBqmYnh5II4KJVt1i5SolKZJeju6JuZY/dCiD1ed/1R/OcXYn8BQNV7/FsjMdBKkaRR1oYmQcrx65kx4RFmvijM4XadGdYIAYnck+wldk1Mucucou63KHo9BAmoFB5+GK746He457atVCvHUW+YWE4XcRgyecY0dmzeCDzDTbecx5EvAtNYh2ltxMRluFWhWljCiifh0MM/SxS/GmGaeK6NmUQ0/Dv46udO4h3vlpn7jdWNaitGDYVVKPK1r8Inrrwdvx1jyum47alUvRKDyfcpdj3NJ794BueefSwjQ8PM6O3JeQ35fWHAH2/VvPbML+K3Xg5APVqMC6RpjGNA0KzjeR5CFkkCMNwMfk9FnAfwXaw4g8ziUGoy5cXxM6hNxkWXW1EDw7UxcLn3gc28/fwfsXKFRYGzcO0iI1GdnslTuPwDHhddBOgQVw9iWSk6DhB6KrffNMobzv0lo6PLMMQh+KR4k8Zo1Os41iTCVkq52E+73WDWzG2s27jXV/2/a+zN0P9Bxuz5P9XDgx5KV1FJnEVTy0KQBc7Q30FXxeYNr3sJr371AUydCraTEiVNKqUqYSLYtDnlC1+4lT/96XmUvw+lQonB0edYMG8Jrzv3YF79mgXMnOEgiRBCYxoSwXgtXO82YUvkeFYoII1CWq2dOJ6HaVloYdJog+tKHDPzKE9UiuMU2LKjzic+8QkarQaHHLiMRmMHSRhipjaSnFwlATPNApJh7Jax/7kl5wtCidgz4ocY9PUv5FtffhYlJxErieN5KFoUvBaN+kpe/aqFGOZIpmonq5CAW7bpdCL8qE2t1o1hwne+/TBf/crveOKJzbhyBq7rcuKJL+Wkf1rA+W95CRddfBpvfOPLOfTQRRRLHu1WK8vedgvoedo/sZ9qfMEsBUIYCGGgFEQRhGFK0dG52p7Ia+mZ57ZWKqt3W1aGmLDL8WziVQj8MMl0yXPFMdM0MQxjYptYLOR/Nw7NqdyrXKY5IqDTCTW7Xede/IWgrif84INOgJQSy7KQMvs+leu2t1t+ZtwidmWUWZadBfY0zWP9C5PU8VehQGiiNMYwHcJIYFlQq0GttpwjjjiGrZsNwkASxhqVJjgFD7/j4xUD/umfFjJ/ARTsAMkYkQ6w7H6SqMY9d41w3/1b8eN9AbAtk2ZrhBmTLC5862Jmz/OzezPUCKuA6To8smINP/7hDlY+ugaEjWF24aZdNKIxSrVtvOktL+O0Vx9KV0VSKRZ2LVN1JimfpKCE4Nvfvg+lFqKB/ZcPsmBuH5YhSeMwa8mzLNAm4xYAWpDV+PdYZ4n8nsj1+ccRqBdk8KZlIJB0wpSpU7uYO+toos50Vq1UhGmEV6tRH9rGc2t+z6RJJQ48oBfHiBgb2oJXroGsMHNyL5OnHMXKFZLBUYOu3l6Gdz5N//RZNOohUpuYhkeUdOi0VvHoYwNXnHXWrL2Z+n/D2Cv9+g8wevse1MM7+zDdaSRC7xJBSaHg1Gk0V9Lft42z/3kB51/YzZKFDWAnUeITO7NYs7qMasErT76fTdtn0O0dQMRaIvE8Bxza5o0XCF75ykOY2p2RkPympFDuzmKOEefa0vl3iiDLyHMrU78OXrVAxZ0JKsYwOqS0MZwQPxZIyyA2Y6JwGlYCK5/p4qc/NFn9bMChSyXzFu6DEppQb8Q2GpiiBLpAFGZQrEnKHg4X4oWw/F8if2Q/D+qDHLJ/N/sftJpHHhyA+AC07kZ3uuh0+rjjlltZtwYWLZ1OM+igkyZJklDxythlTcbHHuPZZ0b4za++xsZNI7z9Ha/krHOOYJ95FWwP3KLCImUcSxAYkEpMCuO7sRvklSEcIi9RuDJvm0vyaDYunGeTf5r3HzJgkR++AFKdkZE0GiEFwhgP/FlgtTyLIExQgGkYJGSBI45jhBC4jrlngH5BkI7GSYP5dGDsdm7RZoYOYGR/+oI1S7ZgcTHz/rY4yPbessG1so14t8spyBzfUKRpjNLxxJXXwsDAQWuDjGeZEQWR4JBiUsegjTRsemomJ50eUnB6edvbp/PA3dv56S8e5LfXPE5zcB+KloVnCK759zUctO88Zu07BSWnMDrSpFwrs3IN/PDnEVu2LIV8QZvKNrCGI06ssP+RAMPEUbYAQFVIUvjB13dw7x0xMBXkDOJI47g7SNprOfHkGm+7eBnTpkCchFimg9+O8UqNXLuhi05kUS5A2OlFGwUw4FffepSXH7kEpypIVAfD0UCQiyGJLA/XYIj4BfdY7p8gyjmRLrvfDC33CPtxHOBYDjppUC5WOOlki4JToRN8n/vvSoibJ9NdLrBjzXyu/MAI61bN4cIL+pg0tY+IBFt0SAstzjl/Ev2Ta1z8zu+wcVM3tcJydm4eQwsHbaRE5nYMNyROpvG737U5ZP9n9cNPLd6bqe/N0P//NaZM/ZneORBT65mGZdcI/QjT8bLMLgwJ/TpTp3Rx7rnHc/7505m7j4UWLQzRRkpJJ/FYs1Lx/nf/lueebWEylSiJMK2IWfsUuPKTZ3PCy2fQ0yURClqNJiYSy7EyBSgrR+nyCUGLZPf5F0u4mTtbEiOlAplkjs05rBqlHUzDxDDKbNwAjz0C99//AJs3r+e5FYOccOIBVCsCU3YIAh/bKoCwiUIDy8oc2f5Gav4XMvTs54ZtoqRg2uRDuf3WQWImI6WNJstw/OAxoM2Ljuum7JVwbQ/P9RhrjeLaNq3WMLZt0983lUMOPYE3vfk8XvWqA5k+0yGMoFIFiSAhJIljVJoglEAaFqZl/M29DoIQpTQSkdeus7qGSjUq1cRpQpKkpKnKNqVzf2y1x3ELITAMI+sBVylBGOTuWAWUztzTDNNCZsh21vplSfwgJk01SpPBsC+I6ZIEOfGfme2nGM/sjT2OSmVEcJKECda7ShSmlR2XIQVGfj+hIA4zaF1r8oWByG4sKZGGxDAlaZ5Zivz7Qe4BwiiVZZ+GkSIMQUKKFJJYg2OUkAhmTi9z/EsX8tozj2X//Q4givrYvm0zq557iscev4d9l8xl6vQSUlpEieD66zW//e3DxGEfKunCtlyStE65FnHxJS/hoIPAFCOZZLDwICmwYxQ++rEfsXOTi/BmUCx0EUcROmiyZPEsLnnvcpYug0TH2eFHYAiJYQWgNVFqkGqbZ56BH333IbDmYxgGzeHfcc7rj6NSBa0DTENnGH1qoxKFsMYhjPQF91iOAAlnj/tkF7shv/+iNoZp4NgeCoXWJnNneSxadCS9XYdy611bKbgFKhWX7QNreODhP1AqdrFk/z6KriLojOK5Hlq57DPLY9bso1i/XrB+Q5tUmwi7AEmCSn1s26K7q4bfarJtcAX33bH5iteft2Bvpr63hv7/j1ErPKGbcQ/CMqh0VRgdHYWwg9tdgbCBqYdIoqd520UH8Y5LFzJnlkWiR0mSBKmngm9y7T1w6fmP4De6cUyLoD1EpZSS2L/nN7+/nOWHKxxM4ijEUCamyEhQmBC1x7DLbmYMgTueswEJBir7vbRE7McEukOhXMBPOgyODDO5dy4IiFN45il48jH4wfcf4tknFElsYJsOIlG8/rylvO1ig/lLoNVuY3ltXMslDLO+Z2u8VjqRq6nd6q+7wfH5QmNXfB+vDQeMDA5S6pvFJe+4jm99bzWWPhZbHEgnUEh2Uivs5Kvf2I9XnA5BBK0QSr0htiOp6nzyi8w82IDSIM0tRLqBzlNMW8xC6Fq2m/mci0gw3MHdwC5jz1dtoLXIIe4cGtcxhmHguBYSSYA3oWyv0nxaVvlh6yx4xhG0fAgDCEIIfAiC7P27b4EtW2BgICKKIsIwpNlsopTCdd2JGrqUEimzOvz4v4UQnPuWApadtZCVq1CuQK0MhRI4NhgWCCM7opSsPQ4RYogUB3Miq/djn1arRang4TgOmiT/ecJEP3ya1/+FNXENE2lNcCSM7BvygJ4TMXNegOHkPuIqC1lBRsHAsdaBYZMiULqIFjXCAO6+Yx0/+sF13H/7PZxz9tvYum2YTZtS3PL+rFoTs26TC7qKI2rYtk0zfIKZc3yuvvEo9lsQI+MN2JZHEAmkmsw99xuceto1tJuLMO3JSNMkTVOK8je8931H8vYPzMa1FLHfpFIokbbLGTnQ3JxzKbpJKPKpf9N84mN/Am8+CEExuZnbbnkLi5eD4yZYNNBJjND9meaRM45g7Ho8xG4809Bq7crOcsDVyBfnIr+PIt/H9rIPCqMExyqiRbbgOvusr3Dv3TEDw/tRq8xnrB3gFAqceZ7L5ZdNZt4cSIMtmKqJbdsYch9uum6If73yeh56PMWtnUwr8MEeIk1TXGMfUA5+s0EBl2WHbObeh5btzdT3Qu7/u8f0/l/quj8ZRA1QjA4PZ77XhULmRtVpUy0bfPzf3srRx8DMmaBoo5TCszxGxzr86FtP8IM/jDC4IwsiITYFx2T//Zfw5e8czMx5oBgjIckeNq+UzcoBmWiJ+bcvf6fRoVApYBll/MTHNV2m9U0jSeH665/iZ7/4Iw8/OAjpTMZGqyTJPAqFMhID0xJ873vfY79lb2D+EpdqpYifdEhJMYzx7OvvPJFK0dXVRQy88Y2n8O8//TppXv40hMSzsvP56U/fxJ33Fnl+1W0MjDzKz6/9IjNnTSWJU0zHIYnBtLO40253KFezGrEjXUATJwkqTpCpmZUKbHL1l78+4jieCKSmZe2CSlVEGIcIxyOKYPtgi82btrFx0w62bRlm5/AYnXbKypUb6bRTRhsBrWZMGKVoZaC1ztRJgpNpt1pZSihtpGGgkgS0RlpW5uue187/3Ljz/lsQMsI0TUw7xbI1rhVjWBGm4TNtRje1bptpU2tMnzGJ2bMnM2v2ZGbM7Kev2kOz3aKrWMGyLGq1GrYwSEnxfR/D8XLyX541Gka2QsnV+ZD/ienHMBBKkSZJJjCTSiwTcpM8MOyM7KgNTGnSSmLS1OK44+Zy+CGXojqXUvTgy195hiefvJu1T95DJ+xn8pRj6DRcGm0fIzUAh0mTSsyaBWESYiUJtpVi2wWCVsItt6wkSRJMo4xpmgSdDgDHnHQMp5wyD8dOSZMW5UKZVCUYBsQ+WCUFwsQ2bbZtyzzX7VKJSAlIEgzDYGgo4995brZ4FYYBKUjr759nkt3c7ny/g5AWO3eO4nge5aLLN795CXfeDld8aIAVazdR6p5Ka3SUH3//ZyThfK644jjmTSkigcBvESYJRx7Zy8c/fi4f/cSz3PHAGOiAQsnO+txHRjHdHhyrQCdu8vDDD3Pci5/Wt939+r1BfW9A/18azKes0VsHD6JY7qZNmEW2OMUplhHpGEFrJfPnhBx2mMGll0LKMKYYyR7KaD5jI3Dtr+Dzn53H5mGBEBaF6sMUi6vp7V/Pd6/+Iv2ToDVSp1woYRgmjt6VLLWTBrZjgW0glZuV0CdqqQZgTyB8RnEIDEVLp7QjRckssmU9PHgrfPazd7Jt9AlGWw2cwkZ6J/eieIzhnT66PQVXVClYFr//6ePM7D2Yk06zKLg1Wp0Whq3RE+bQZuaRnmdoe2CL+q/U0rUgrptYpSJD23ey5MBeTn75vvzu2nW02pNRpBQrFYTo4aln19IcG8DyoBUbGMkUCoaLaTRAdzCdygRIUC4WQGkcuiFUIItYWo5rrex6cpSCZOquDEpAmpcQ0rxmnVoW7Ty7zo7HpD4MGzY4bNsEX/7KZqJQ4fs+nU5I27cJwz5IuwFJb//xhGFKJ4hI40yD1TRdZE54i/w6UvZh2ia2bSOEII7jCaJcEpsTwXz3ftWJCcB5e2a0Emqi1q6fj2eB658JgMzfXkqJIQSWZVEslHFdl7kHDHDA8hrL9vfYbwlMm5kda6xKWB7sbAeUPIkjZUbLkAKdGEidtacZ6Xi8z7PKCeEhc7wWhNIOKs4y8igJ0QhsW5KmCUl7UnbcMqQTJRgyxStmRLBiKaSjmng9vVz+wf3Yd3GT73z/Tzz+2DOg1uEHDpXifCzLourZCD0ZwwTLKOGIBWRFihTlBvzxuk2IcCmG2Y/UBhhDuLW1XPD2g1l8IGhGkaZG4CAjmXm0Rx0sVSOWmiSyuOEPHZ58zEeLrszlL41IjAKtJLNKiNCYCEyRtQciQBkxEKIJs/MjuzE0iNzIRTJesnCyzFznJQuRcWOisJ3d25iE7YRabxWjFpGomDhVdPcpXn2WwebBdXz2s7ezfdt8ql3zqddP4Jc/kJiJxQc+UGHOvC78dIyucgfKcPSJFb5cncr5l9/Gww/EBCOTKVfmEhoxWnSQBRMZJbjey3j0iTpnnLJVX3PdtL1BfS/k/r9rTJv5Y71t80y6i0sZ8VvgyfGZCtsrELV30F1t8e5Lj+Dii8GywfZGiZOtOFaBodG5fPVzT/Ctrz3PaGNfIqZnUdq6i0suOZrL39dHXy8kSYyjJaQqY6aHGdlYSU2qQizPxA98PKucZZLG7uwlAysPbgmjaK3pAI5ZY/U6uOwdn2HFgz5hGPKtH32A419eJQVarQyiVQnEdVj5FHzmk7dx92O3cMqx07jqO+9g6j4xg0ODuMVJOI6dUcKEBuG/IKBbOWxt/WXIXYuJhYcyIRZw951w1pl/YnRwCZZpESWjwBAzJ8NJL5/D+z80GRzonwahSikmwyR+iFuasWfiHw5lEq0pIIuQgg6yNZFpgjZjoijCdYt/OaAj2LJ1jFtvf5xrr7mNRx7dgN9xcM0pGfzZrqL0oahUkqZp5noHCGFlsLiwiKMkX/AYIO2sdQ2TNKeKCxHn72Vta0ophMhgfpTagwi3O9t9/HW8Brv7TKu1RurxPuecLY+RLRCSrD3KMTNofSz9DZXulCQKiaNtCLOOIUeYv7CLl51wIOeedzrdVZeuagmb7HN0JDAku7x7Jsq+KWL8+ucBXeeMeDOP7+lETV0TxRFGmmWG2CnSslAIOp0OKEGtVAalaTebFMsVSKCTlyrueQBuuD7mZz+9i0azgVf0aLfr3Hj/P7FsaZmy6FAo2PhRG9N26K/+CJ2cwFhnEqDxSm1mLmhy383zcYoa1x1FqRgdge3UIMxbDM0WnTjAb0/ijedfy3XXNMCZn7n0KUXRfIof//trOeFUEMSYNLAxaNUrmKbEKr4goLNnQI8n3v8zAX382UpTwKTdCihWKyRxPMH/iJJMuz9VFW65BS6+7HE2rhqiXJuRedzr+5k1aye/uvptLF1cpdPaTtF2IalipjZ3PQWXv3srjz6yhmJpNq1AoKMoe45NECKmuygZHv0Thy93uf+RvdrvewP6/5Kxz4JH9brV3ThWBQxJGEdI20H5bbySRuoNBJ3HedtFB/HpTx9FoVAHhoh9H8vej8Yw/Ogn8LWvbmTlBoU0iqj0QSo963nThcu45NIjmdY3jEoCXLMMqpz1fo8n3jJFS0UKJGTvuznsHYhc8lNXMFQWTpEQpmuRpknILFpN+M3P4OKLP8S8Wf1c9cWLOe54wEpIjRBEm5SspmfoSRhJmaABt938IJVak2NOPBRki0a7QbmwEK13cdm1jIjiJo4l8olGZBKl46QfEb8Aas/2X0dZoE8sE2XA7TfCOy75NYPDDUzTxCo+ygknLOKs15zKEYdNo1yCJNfEKTggRBvSFBVJBBbCdLKdUhqVtBB2QJK2MZ0s6wsSBdrBsboAi5E0wTVMRhuZZ7hnw51/gu9+Zz3PPdWi2ZYE7QKdQGdVzjyLDmMfpUIsujENE2lEpLpJkrRANnBcH9sLaHa2YthtXDfA8UJsO0FaPkJoNAGlNKBQKFCr1eju7qZareJ5HqZp7graeYsaQJIk1Ot1BgYGGB0dZWfSyWvTNmnsEoaCsOPgByZJWKCrMouxYYWUFQrOZJLERiUeWpmEiY9p2ziOgyGqRKEgCU00GghJaTFlskWcbGDJ/lXe8OZlHPeybFEURjBtKlhptlbJeHQxmjaSEIMUM0dvjNwhD+3skiPOiQctBXGssFyN62RBKo2ym9oxxlcACRjjJjTjH2GS4nDvvQ1u/ONzPHT/NlasWEFHXM9Pv/9lTnv5EfhBDGaItCwWT32cncOTSOjJuRDf4Ed/fB9nvTxBJwlpbGMJiWmJXG64CWiipIbC45ab4ILzb2LHjkk4lUmESQRxTKnwS1Y881F6pylskWAS47dbOKKfOAbpgWXHBHl3RtHpQ6TZPWxagDNeQy9kcrh596EY717Lj3scclH5gmmCYheG2b1ipGjgnntH+OD7b+Pue8rMmHwym3c0ENicfo7FxZd0ceih4BCgWtuwS2Viurnj7mH+7UMPcf9dMQlT0FLg9Jr4fobUoQ1MaWOmGl/vzdL3Qu7/C8bSA3+g1602MXhJ5rMd+BOTLYaF79exZMSHP3wx735PRnoqFLI6m+WVGN7e5GtfeZwvfeVR6p396Oo+mna7zeTps3nVa4/j9W8o0t+364FVaYpMkzzT/b8fjumS5p/67W/fza9/upWenh7e/OY3s99++cQxkfntaqnKssGs1nnccYdR6gWSEeqdEaq1HrSGsbGITRs20tfXR7mW4nqSlIQkSbDMUiZaov92jdpxHAwD7n9oNT/5ic+61atwK70sX76cKz91LlOmwNT+DOIdT1hNMzd38/1MEMUogDBJ875uxzWRrgsywZIWGkWiY8DI2oDQjI6M0TLg1vuf5vvfv4bbb34eFffhmQsI/B5EMpNIuzhiKo5TJok1QdTOFlKuR6nUzdBQA5XmbXGWgeeV8You1ZqmVFW85a2n4xSgWoVqV/ZarIDrZhO67WflaMPYJdYy3uetVHb+x/8txC7WeRxnvfB05RWfCEI/Q1naDWi1IfLh8Udg5bNNVq3axrbNLQYHs0DlWlWKbplIR7Sbo0CEZfbguWWSvIZvWhXa7SGCsMGddz7BA49ei+WNIaydzJs/g6OOXMz733kutpfgOAamIZB5X58iW3hGaYwjcgZ8HKFSiYWcQB2kFJRKEmHsXnaXf6mF/j+MQw7pYuG+R5K+HR5//NXcfG8flUoF3wfHtUhIEMhchdCh1fSplmtUZi5l/nyHKO5QtFwwPcJ2B4HGkLt0CIQQpAl87GPfIwwnUSp10Wq1wDaRnseUKVMmfi9JE6ShMkQkk6GY0HZ3TAfbtCeaPZIku26mk6EyOonQqY3U2bFLAeh0j/Py54bljJNhE0Cw337zuPTSeRStFjfevpJycRFJknDtz37MPfdu4+57P0JXYYS+Wpm43SIwCyxd2scHPvAKPjS2lkeeGqBUrNAYXEd12mzaqUvixyRpgoWJI7+rQ3X+3qC+N0P/nzuOetE2fd+9G5FGL9WuHqJQEfiZipdKRjDUDpzi81zyzsO4+F370VMbAwayCUvtS3MQrvoCfOWrTzMamBi2R0dswqmt4LMfn8lppx5Hf7+HTsAgwTTTzMppj75jO7MIFcYewLaX5Uv449CdyiA9y/CBkFh3SIXBph39nPLSP7FqxSbm7HMgv7/zQOZNAzd6wcHKPBsQMdAG2QIS4rCB5RTRag5R22TrRvjWt9Zx5z0f5ce/+AzzF0xhpL6V7loGYceJiWWWJtqjkOMZen6/6mxyEwL8DmwZ2M6b3vJWVj7j8spXvpKTX/kSjn3ZFEwxlLfgOQgl0SrB1BZSmll0A1QcE+kWrjOeXUKMhdYFwkhiSpGRnAKoj2Z2pyufg8ceTPnuNQ8StG1arQ5JaOGYVQxRmFB2S1UDJYbQ7ABrENMewvLGsN0UxxnlYx96HdVakf7+fnp6a1RKRbyChetaWCj8sIUlFVJqpKGQaDQJmjRTghOTJs7LeCa+R43ctNBaTfwsU3OTCDGOjQS7Ae7jXQUmGgOtJUqwWykAmi2ojwXU603q9Tp3P3YHDz/8ME89NkZnbBJ+ewqd+iQMOYPe6lIGRndS9KZSLJUJVUKzXUcFDZAWPVOnMrzlWvY/ZC6veMVRvOgYmDkLSmXwiuA62YKtZFmYJKgkRkQaUxqZUouUxCo7jkjVSVQd101wZJbRJ3EBQxVA7WKJ69yOVYnch5g0Iy5a00gVrF7/LAv32QdLxwRBgO2VaXbg/RcFfO+H9zJl8v5s3bGaiz7a4l8+cgrdYhRXWKikRBiC7UQIGRHpNokhEXoS73/v83zv61vxO/14hVnZtZCjRNEzfPlTPVzyziPA8IkaY9iOnZ3ouDsvRQTgpKQig8YlhSwPS7PVmRJD2XJbm6AdDDy0siHJrpvl5rV4mXFU0vEFf46NOYxf4ELm4WtlK78771nL57/4ENfd4FAtHYIflIjCkP0P2MqPf3AIU/uhd7IiUuuxpUMQ17jlhiG+8Nm7eOghhecezFjbIVWScndfRpI0DMLWOjDWoJOz9wb1vRn6/7yxYOG39OpVPbj2QtxihWaziSEdDMMmDAIKnkXsp7zmNa/hDW+oUK1Cx+8g8Cl4BYaH6vz0B1v42teeY3tQZnrlIIbaDbr7ujnjnNfzhjeUcJ2MJRt2WvR2lYA0y9BtG/7OBVsQBDhemUcegc2bN2M5kwjDkFot+073hZy1PGPPU/ds7R+0sWwLnYYIQ3L33Zu47OLfMzQ0xIzZiu7u7l1oxfjHCJGpn/2NFGNc6XTKlCmccMIJvPq0ozn33P2xSxAmENBCarDQuIaXZTmYkCiSMCSOY7xCAdfwSFKfIAlytTUbKYwskEewcWPITTc8xC9/fhvPPT0AqoKpp+N78wjaNirVVGuTcM0qO3c2UERUzV6iKEJaiv7JfRx46IEc99J5HHIETJ0OngeOzMjyRi44k8agdEoUR2ih8ByPTC4mzbMoldWh0SihSJJ4D7LbeJ18vDUNNEJIDGOiuJHLw2a19jDyd7HwjT0vphAQJ1mLnjCyjLFSgUrZZepUlyiaxCEvmsdo8410GgZE2ULn+ms1N9/8DJs2DeIZ3URRRHvnFkDilEsYbh+dsMPw0BBuoZs1a9bwmc88y79euR6jFPDio+dy7htfxj+dvICCbU1AxUmS4FluFsyjDGIwC4WJBauJi5Mv/OI0RiuF8TcnQBM/8SfQjFmzZiGRxHE8cU+WCh7Llztcc20XAwMDWLLKzJndSAkWVm4/W8JxIElTkihAOiCRPPlUi+uuuw7DOIRioYICwsCn2uMRJZLTTjsi51O0SeIYu5RL+Y63Lho2yHCiJQ1AJwk6FUjLmujjR2tkLh8scvLmfxaliKIIWxZAChLfxywUOOqo+XjF+dxx903UR3biFMpUqlWeevw6Xve6B7jx+osn5ge7kLn4nXTSbNJoNpdffhMbNo1h2tNIo5RmM1s8JVFEX/8UxhqbKHV/QbdG3rU3qO/N0P/njFNOe15f/wcfrQq4pWkE7TbolZSqk1BpTNRqYchbufLKMzjr3AVMn56iGSOMQlCzCFvw2c8m/OyHqxgYNKlVauxsPMTcfUZ574eP4Q3nzsBmjFQlRH4J13EREqIQYgYpesUJgRKty3sKcQtARBMs2Q7j0pJFDA22GJ6ozQV4nHNOwjU/u4tydTbtdpuNjaXU3JiSHq/RZa0/etzEJSc5bdm8kRkzZxKHJkETrr4G/u1fn2LjxiIxMRueW8iMfaDRgkI5wjRjmu0m5WIvaWKOJ9GZsIbYDVvQFugMmvR98EowNtagUqkgJbQ6O4iiiO5aT1Z/Tc1dtVeZ1+RlRJT6GIZNoos02wbj8WLnCKx+Fh55AO66dSMP3TNAvS1xqFJyS5hGSKvdIqSbilchSNeT6lU45e24ha0c9uIpvOG8ozju+GWQtlE6xJYGtlXE0g5xAjoGZ/e1j96t/pmTwFSkJnTe2VMELDsNf2FJPv5YB4HCsuSEHes4Vy6Dq3cDPsRuAIjOX7RGSrGnaJ+cSGzRSiNsQZKkIAWmKbPSBJpIJSAliba49dbn+OmPb+aB+3bSafSQ+jNIokk4Vjd+2MGxujGMGqFv0kliQOGaAZVqk2NOWMAhhzkccigs2Be6ukGIlERtwZUuw8OTKBQkpgQnD2JJCmka4XiCVI+Mz3R5nCyCLk50T1hyDHRnQlo1SMtZ+SiKcF0PjU2KxYOPwWte+Um2b5pFd20Kn/nGEs44YzJlG+Kwk5njAGOtBNtxCYG1K+Gd7/oTjz0cEIwdjFsoEcdjlIo+9fYveP/HTuHK9y3DQhOELWwjQdoK5fsobWJYNfzQJVIgnAyx0ECsU7RKkFKitJVD7B3AJ9UBphbYshtTu7sQLpGdg3S8fSF/Tg0xTJJGGP6UrItQkJ0Pdwchmnp9H9583tU8dNe+jI5ElApVfN/nwCMiPvGpgzh+OQzUhyh1D2WlL2Zw4x+Gedclt7JhfT/l2mJ2jg0iCkau6ZBiGyZRu03JLdJs7+1R35uh/w8Y519wi/7D7x9hUt/rGBmV48U9DKeascY7Hab19jNvweGceeYSJk2COAlwzIxVHMVwyy0BX/3qN+j4i3GYy2hjlOn907nggldwxhkTQGvWm15wMyGSvL3Hcz2iJMIy//5LPDQScO+9DwKCdruNShJ27Bije07GIh7fk0zfe4+wwoyZM2k2GoRBN9/75hN87ap7GR2ZS8JcbGzSNKvlmiY5Wzue6I9XKg8o/4mRJIpCoYCUMDw8SrlqUyqUJqKkyrXDdQrSiDFzrl2z2aRS68IQmXLd2BisWl3nV1ffzG9//SijOwukfj8V7wCmdE2jPhoyFAxQQGbmLe1Mt1wbmsMOO4y3XTqdw44Aw4PubuiEIY5p4BoFTETWCJUnVZaVBXWRG3fwwnitQI67uIwvRsajfn6iU2FM1Mb/XFA3zaymOl5HT1OdQ/EZx4GJtrHdtrxELRC7MsXdqh3j6LwwBGEY4Th2RqAMYxIVIiwT07RQQBQlHHXUIo44bBGhDxvXwvXXwrVXr2HNum30dPXQrAdEaieSLmpuD5Zl0Q43Mzi8nV/98nGu+e1WJk/pcNrpB/CWC17OooUFDGkQqIDu7lwCuANRB8plco2D/3ycSMKQ1M2U7EzDJFVpLgaUkuiYODVYulQyb948WsNVRsYGaTRm4NiTM9jacci0CmJKJQ+lYcXzId/77n088cQThOEcytUumvVhIKA+NsLkBXN43euWIUS2MHI9DwghbuL7PsXuftAmBQOIoB1l1zDRPkIqPNfGEhbDTUWpJDGEgcRCiZA4ipFWgvmfOAUJCZZhZ8vkEChkFzeKIhJTUKnARz/6Ko45/EEENvVOnaJd5NFH7+fzn9/CnI+fypzFvQgjoB22KDhwwgn9XHjhP/Pxj93PzrFBSrUeWuEohmlMIAKlri6SZodZ/V/SGwfeuTeo783Q/3HHu9+2WV973VbWb42RzlRUBHiZRKJjRYT+KqTV5k3nzeeL/3YAqbGFaiWg3hylWl7GyA6LD74/5urfbGRn26NcqdEMHqVv5gY+8K4jeNsF83GMJ/A7Y3juMZBqkBnMHuoU13FRSOJEY+72VBvjXB212+ScdX/hk+QBxcwz9LEMuoyqPPO8YPmRt2Cq2cShjWnbXHp5kw+9fwEVA7BitNEgJSQlmajOoyfRbsGap+FjH7qb229vUK4cSTuN8VUH27M4duHP+OTn3sTyQ3qIUoXtZCljGIJpOEzEczmeoeefrzOoVSUKkSqkNGmNhpRqThakbEg7AYbn7lbXT0GE2SJIg1YGQhYZ3J4x06/+1XZuv2OIkXaAYxexvCJKCtqNrAPAMi0SVlMobadveodazza++dXXsGDOPjiOm7Wx2R5hGBJHKT3VWlZGSLIAYZCz1/JagU5ThJOz9ZOYJElQ6EzNzTKRhjGBSOiJCXjPOrkTu/8hw97DHzlnfqNBJ3rCjc0wDIQhSC1/YjmmUAg13vKWf6DS2E7Wlx8HKZaV7W8a5u5qZpKtTLAgBZVopCFAKrTqoGWINMdXDtl90WmnJJFDsejy/MAWHnjkYW64djv33jXK4JZudLoI15qGMIv4fhuvWAORkoQNkrSNY6Yc9eKDOecceMkpPlN7vTxQpBTsTCctihQ62bW/2f2TIGRE1h6XIUuiPhmdgujekNWi07mZ5H4uX9uO2rjFIg2tePixFXzkQsVzzz3H4Yf38IWvnMCCBSCsDjFDOSF0Bs8/Dd/69g7+/QfP4asShp5OGvQgTBvLWEdq3cw1d+zPYcuXQZpgInBkGR2DJXd5Fj14H1z1lVWsft5l2w6XKExp+cEeKoAXv6uf/ZbBQYfD5H6QDGeokzApyAoSD6kAGe5aJQJaZc+PH7QoFAwSRgjDENfsx5DFrJ4uBAkNtBRs3VLm7W/9DY89XKPR6iExu4lbYxw0+1l+fvXZLFgMgfKxC9tIVEK7PZ+7bpe84axrcQv7MzjcASy8bok/Nga6B8d2iMOVvPTwqdx0/6K9Qf3/wdir5f5fMN5y3veu2DjQYsbUQ2j6CcIpIA0D7bcQhkaaHRYunM1HPryUqX1QqkhSPZo5ZMlebrlxlO9/9yF2DlqYhT7arUF6Jrtc+PaX8rqze6iWgXQ9tlOGdHKuopUpg5mmidIqN+vYM22bQGz1f3wzmYDcMw8nQ2QTXpo4bNsh+O4P1+GYkzDMrMa3as13ueQdx2UeIzJFixAlkgmWfbZSKKI1XHbx17nxlifpKi8mTrrw4wgsQRr6NLb/jH0XT2Lp/vNwXEGcBjmBy8CyzF37KnZfjcA4e19KQRLFGLaJjrO2oSRUCBVnAVFnE7tWCcIQINLMplRIEJLHH1/Pz37yEN/42nXc9+BakribaqUXaZh0gpA4TdBxBJbF1MmTOfJFi3jz+Ydw2eWHc8FbT2D6lAqOZSOlxDEdDGEgpMA0LCwjax0T0sjr2WIXFi5lrgiWMcKFITFsG9PO3NXGHdGUTklVSpqT2hS7iG1SyEzkhN0yaJF3GBgiy+71rus9/p40JUJmuu6xCDKN7/xzDZEprmX6/EZWI7VdSBVxlGZqd4ZAGibCygVhtZ5I67NzTC72nuQwbrYTSRwjDRfL9rAtG2lAoVZh4aJFHH3UIRx5+NHMmn4Ikpk0GymNpk+hVCMIAuJwBNO06O6u0GyMsG79Sp56qs0d97+H3p5+Zs+dhSElWjGhTmeZu3VJCA1CIUSm3SvGF7BxKQvohWE6cYCK+jKPATIpXsezafsdsGxmTO1HBJO5666VDA4+R1dPiQMPnIzpREhiDAy27ZB851t38+8/+hPtRgG7NIk08iAtUSwZBJ3NvOOdJ/OGN8zAxsCWJra0EEKiU3CsrIT06KM7eO/l32DTxoh1a1rUWxJDWiAkSmV8Aj9oc9cdX2O4vpqevh76p1bwXD9bvGowhIUh7LwvPd0TZsn1HWzbJFEhmgDHdJCymD27KlsYpjrAMm1c12LxosVcc/VWhkdTbK+LBIluPoIfDXLQ8oVUey3a4VY8q0Ciupg6BfzWIh57fCd+aGEVCoSdEaxiEUOWiIKAxVOn8shzf+Sh+wav+OfX79V935uh/4ONknhKJ4bE7Q+pDw+CexAoAxJF2XAIOn/kmKM1n/nCMpYtmQFE+M0mVs8sxnz4zg/g8//2FPWBuZnqV3Q/06au4z3/spALLzga0xoljmNsq49OJ8YsjK+8bSDrlc7yuhiDhCgJKJgOGoOgGaCVhW17maGGgJ3hCJVCBQcJkUA1RSY5WQ4J45DYrHDzHQ3OPu0W0s50LDkpz3qGecPrlvHVb2cBNkxSLNNiZDSgVHFpNuFXv3qW91z+aWx7BqXCfLZtSbDtmbjmTFptF0WK1SWJk3V893vHcearQXR8bC2yIJLHCS0hNPZUkjPygC6AIA4omiWEFtAZn7NScBSYPkgYa0Zg9SIt2LQVfvBDzde/dDPR6AGZ7KkFJBFBPIxiG67ToFQeQol1vOKUpfzzOcdx8CHTKZVBqBRNiqHANO3/0ferYnchnD10+vLzLCYM4rTWmZWn3mUdY4wL1egX2nu+8JNytTqxJ3qvdeaFLhKV99/ZJDFs2jzKprU+F7/1I3QaVUZbNSI1hcSdjcVM0qRAFFjUqpMYHtuGW1jHq189jzdfOJXDD8/um+bYED3VInEcYxplVCpQMivvxGmG2hg6wpIGYWBlrmZ2J2OWG/l5iWyUFGgZEukUy+jj8Yfgjac/x/rtm+hZ0OKMM85g4b6Ch+6HP163mp07AgzDQ6Ya1wuxnUFGRx9l2vSASy49kfPedChd3SFhs0khdqFQYttoSLXf4fnN8IbX3shzT6U4Yh5SeHTaAUJWmTatny2bHwJWM3n2Otr1Bn4nYVL3PgwPmBSLRX59zes54sUgnJ1YSEwsUBKSEnEbrAr4EUhP44c+Vdt7wWXaM1FOdRvTMElSDcrlmUcUV37wZ9xy+wYWTz6Fh3b2QJpw4FGj/OLfD2ROX0anMQstWo06VmUaH/nY7/nMxx7D9k7DMZbQbI4yfU6boR0DKH8RFa9E3V/FkYdUuOOh6Xsz9b0B/R9jHLLvvfqpVS5uoUKDTWAb4M8Bt4zUAtUY49DlEf/y/n058WSN60YEowO4tRqrN9V5bq3D5e+/ja3r55C29ycMWtTKm7j0sgN54wWS6dMAxkhVCroHw4CI1l8N6AKNRCPISGQTLCqVK7q5CVsHtjKrd2oWJCMyy0uvTSKhERdZuxmOPez3iGg2ftvJocVhZs0Iuf/xxfT29NLs+Jimi20bDI9m/dJXXvkn1q6pc9FFr6JUgD/+Ef71E7cj1WTKxTkMjgyTmmPYXU0W77uKT/3ryRx/eDemEDR3BHiei1n66wG91WnieR6u8LIfhbvq0WlzhHY8QqWnC21VGKwLfvyzJ/nGt29l3VqBZx2AP7IAUxaQhiKKG0CL2TNLHPWieRx4kOTQI2DGTJg8JSPLpRqkSjANmX+N3BvQ/46AniQpppDINOcF5H1WUQytUSi7sGkd3HkfXH/TZm65fz3NYYBuXHsqUjgZ50Q/iFKPMX9Rh9e8Zj6ves3BLJ4/myRq4dhZG1uaQKTyRYQJpgGoEANBEtvZHWWHIML8IVBAhWaribQShG0i6GXtc3Dx60Z57KknSXrWYpomaVIh8kukYRmhq6jUQKsY2EpPl8kRh/dz5llLOOVUKJbBj0eouEWoKzA8QhtWbYL3f/x6HrxriOFNZVx3CVJ4eE4PwyP1fJ+GOeTIHl51ZjcHLCnjOjA0AD//8RZuvPFG5s4P+MZ33s7hRzRIVYStTUQqgVpWrXKgHWisYnYhrBfO/y8I6Fr4SCFJFRjCQftwz63wzS8/xU23rmG098SsrNT5Je+97CW868L59E+H4ZF19EzqI6TE+k3whS+O8p0vPYUQSymXyzQaN1IqT0a1F2Eg0Oygp2c7GwZftDeg7w3o//3j5cds1jfd+TRQwq5MJ2o4iFIZw95G0W5R37GFAxZN5l3vm8+rz+ihUApJfR8KNQZHYdMqeO3pD7Nxh4VnlzAK69DmU1x44XIuuehYpk2GuJW1OiHzidAydk2bopOFFj3uUmVlddM4g/DsQozpQRCOoLXGdh2SWLNhSzff//6TvPnN+zK526RSMtFphDabICTNtEKjYXDYgb+hObSATqeG0gq3EBH4K7ngwn349GcWY5XBYphmsJGKW8TS+9Ic8VmzbhPLDt6XOOdXve/9t/DNL60mCs+ix+umkQMMpe6fcM65fXz+cy+DKMC2BVordN62phi3dTV3wcxpZmIR1KHZqVOo2SjpowR45W78OINfVzwFP/txzLW/WcmmzSG2XcIteDSbTWz5BKleBSJm6kyLY09YwitfeQSHHjaD7moWeMz8+5Owg9Yxrm2wq5pR+x9934Z5KLdfWNEYH7txMDILVLJVTT5thJb4G8sa9Wf/33i/v6ntjJmrARWTprmUrWFk77WA3NN9bAzufWwDN/zxbm657VZWr9gK9okQzcWyuik6M0iiAmEUUiyHTJ7a4Ic/OYTpszOjE6/QpGhFpGmEbWRud526h4XMTFTkbuQSLSERYJs0mx2ccpUogut+C4/cB9f+Imtz61v4SbZv387OoXpmmoOTmbiYJmWvSLXL5q0XvJbTTj2Q7loGqVtWQKYkJyGyUGGFZ9bBpz63jl9fPQjRbFyrjyQISRlh0uSQgfojFLu285LjJ/OOtx/H0YdPIkxTLMOg2YZGHS55+9e59/atzJ07l29+683MXwS18goUMULZ6KSGIabi++BWMoEjqfI2uQlIfs9Gv04wiGEmSCPjXzhyJjqC669bzVWfvY+bH51FrXsaY8NbKds9vPkd03jfB7op9G7AAAxcLHp4doXFe977C+65dwTTOpD60BS8cg9xPICKYjzPIW63KZe3M9R42d6gvjeg//eNM075nb79TzHCnEUzViRUQPRnJ9jZjq6vw7QdPnPly7jgooxw43oBOoqIrBKPPrmdD777ER651yFScwCo9g1yxmvn8653TWbG1AyWjJoppYKBsCBNFVLKXd4lfyGgqyhnLLuQJm2a/lDW2iUMhkZGedd7n+N3v/sdd975SeZOr1ApmTmBrM5Yu4FbnEW9DW9+/Tpu+2Md152L7/tYrk+QrsfUt/DOy47gX648FSkGUHqIgnBI/elYdkbYavnQTjpUawXWrYf3XrKaG//Qj0MZHIEfJhx4yIN86nNH8aIXgycUEKNUOuHI9dcC+jjaIIuATAjjiNS0WbtukJ/86AHuu3uMRx7sEHTmYNmzM+g1J5+RPMQJJ87l1NNexPLDYMacjCmNgE47RYgUU0RImQEuljXeBR7linZ9ewP63xHQDWVjifH6v0LFIWmaZvV8nbVREudlegdiM5ONHRiCwZ3whnN/R3tkCq1mStguZtLF0sB0GtjuBsZad3HOuQfxitPmcexxc+gqQKoiDCExhQmqO9spIwQSdOAjTDN7joRNqlPaQYxTqXHzTau5/LLfsH5lD7E6nh5vKnev8PC8DL2pj8HAYKbCV61Cbw3qTZgzCwoeJBF4DlhWSBIPI1KF4fRA4vGRKx/m4/92M8XyP9Eeq+FZ0wnjDtP7ymwavJnuyYJPfOZEXv4K6OnK8LggSWi0fMrFMqYBA1vhO1dt4aqrruK44+fws19dgGE/jkQjUwfLmJKb/kBqtBkeG2ZSZeZfDehaNElVBytvowj8Lhxp0mrAs4/AK9+6lu2bBjCtAo4WiMJNfPyTJ/GWd9TQOsHARagqOinw0MNw5ccf5babN4L5IhzHIYp2YOTdGEaUkuhnWbiozhMr3rg3qO8N6P89w7Hv0VEa0j9jIQPbK1l/SbEB/gAy8ak6I7zjvRaXXXQSXb0QdTqkqcZzyzwxAOef8xBP39dH0fGI42FqNZ+Zi+7gmusvpac8Shh3MHUXjlkhCUBHCstNwTDQ5rjU6tieO5VUsgdS+QhbACHtNMAUU0HD88/C1T8b5YufHaKV1tkaHkzFbhKnA7iGhcss4lgjrSYBMb+/RvOmc3+AK95EKBRBpwWWhYzBTuEHv5nOKWeAUKO4GMi4Qn1bm+rUInQ0dG3DT3wMcx43XN/mvRc/wob1O+nqmkwYhrz7I3N51/vmYNBAk9L2fTzTw7ZqjOfocpzgpXaFhk5ziEJXjThxGG1JgiTrQ77hRnjfe+4gCWcStVqgYoRh4zibEWIAZItyaQuf/9xZHLx8OvMXTAIBI41NCJlSKxUxMBA47PI5B4jyXrMwB5j/Zwf09rjfO2DtRqCbMD3bTZ1kPAhrrSdI8El+dV7YHJnuAdtnH2fsNtWk+d8LP9eZl5lyIoYGnavZpCqzWt094BigjKxPLxWSDhV+/KO7+OF3b+bZp0GopRh6P8L2TGIVo0mAGIN1nPrKebzlwuksWw7FGiRtcAX47Z10T+lkXLLQQzhViLOm78QaRktBo13i61+/j4/+yy101V6BKfZnaGiI9RtcenpqFEoOcRITxyGWLfMWzMzeMI4Cms0mtVI5k1rVoIMAYRdodQqs3gCnn3IjmzbOxLEXE0U6M2lxthMnTzJzn2FOee1c3v+Rl1M0d9IJ6tixR7VcRROSoKknHTyzxpr1FU44+pPs3BFz991XsHR5hgqk6RieYRO0C7gWSHsnQeTjmHlAl3/eK0HImCCq49hRXmqTpJgYFCD1+OkvNvLxK29h5ar5zJw9j01b1tMzeTIf/tg8XncOuKKJrbNzgpD87oYhPvKxW3nqkWl4PQvxWyG2UyVq+NimTaVQZHhsJ8sPSHn4if32BvX/w7G3D/3vHNN6HtBpmmIXCgwODkJaBNvOxNjzye+ss07nLW/JRDFGdw5kvtEFh/Wr1vORTz3Now9vpuK+irHOGK5I2WefffjOD5dTLYOf+liGkclZ5rwhacssc/pPLMaEECiVEqUBpmViANu2wc9/fjVf+dxjqPQcFs3ej4KdKVsJIfL2qywb9XWEKSwOP7xKqVRieMcQVrGaMZotC+KYWMd88IPfoNLzTxx7dDVTd4uhOiWD84IgwFUJrukSAy95SSZ1unXzGIOjA7z8+JM4++wCgzuh0tXGkgZlr4yBwd86wkKtht9q4ZY8lIJvfOMGvvf9e9k50AUshLBFra8PnSbUd26jq6uL17/+nzjxJJg1E2pV8Nwsq1KEdFW6EGS2lEES4Jo2SqcIlSmwaRWTphGmrRBi7+Pz9w7DsVBRQpxGGXN/XHDfyOVdo7wtbjygpxFKZeiUQGBhcNZZx3LmGccyuB1+ezV8/9vbWN/sUC32IGWm7yBEgVtvvZXb71zJgkUJ555/POedfSIFE6LAQGCCSEnTdNekKMA0LDTgujazZ89mypQpbN82ilaDGMKgWq1mOuxJ1tZomRnzPyEhVTHDI0NM7pnEpJ5JJFFI2G7jOC7CdSHVuC584Qv/zqaNPo61hDQF2xYY2qIdNikXHK688u0cf0q2S42kQbdbwXELuQhwQoLGNV0G6gP091eYOnUqO7eu46qrnueKf11Iqdyi6MYUDAchoNVKKXcr/jPJXBRHmKZJQidHaDJHt1RFyNTj1a+eRbt1Ph/70Go2bVhDsbeH4S3rueqqW6lWXszrXz0fQykgxW81OeaYebynM4+LL3+SsY07kOXM/jZSbaLIR5bKeNLj2Wcf4vAjH9YP3Lc3U/8/ep72tq39348jlj2sn9swBu50tNGLbidgR1heiGoPUrGG+aeXNXjnJZNYuDAFI0GgEE6Zxhh89RuS711VxC0up+CN4riPMmPWE/z8V8cxfx8gbGMLE9sogNAoHSDMCGHnazENkeGTigSNzCVBHYR2cwsrAWaKEAbCqKEpsW0z/OInI1zziyGGB/fBoECx4FLt9pg226Za6MY0ekjDmCRq4ZodLJFQ8ooMDQ+yfuMKfN8FsYSCXSJRHsVSDwNbNvD0sy2OevESpG1jlMCwWqTmFig3iLQG4SGSEiMDcP21axkeWsP+y5/iQ5+aytL9KpSLAdsHt9JX7kGnVURq5aQrgRAdEAlaxGgZk8oEJRMaqsjASJHnVsPnPjvCVV/cQnvkWEruiahoGq4X0xy5HsO7jZNfOcT7PziN172uwL4LfHpqIZIRXCfCMjUWBiq0IPEQFLGNSuZvrS2EIRBCIqSF1iZpYgNFpDT+R9/DFinWbtmzlln2HImshJx3wmXdjVpn8rRCE+T5p0mm/G5pMaEEL8na2LMrJ5EITCWyRZGSCCWRSKTOmq4FGmlIpGlmKXial4ykhTI8FA5KOWg8BB6SIr42iWKJKRIs2cJ2x+jviTjyRQkvPXUQr3QTq9b9CENsYGRsDUVrLgV3GUPD89m6eSlPPraIhx/1OGA/GAscqr1VEFVGWhGW6ZDEBqYNYWQS+AJDmNhmkfUbnmNw9I94lds46tg655+9H5alMAyFIEGQInSKgYEpLCqFKjI1SSON1B6WXc4s1BJJGKRsGbB57/ufJ4yOJdEFlBGTJm2UeQO17oe55LLFvOrMmXTXfFzZoCxNSBPCwV6M2CH2S3hOiWa4ma5ShXpYZqxe48G7K6x8vs3NN4xy8+/XsXXbVg5evpBiEQyZYOgCInGRpvUCyD3nEehsfjGljcTFEFXQNlpLLMPBkAbS1JhmygH7ayg9x32PPECntQzkJEa2TGft04s44CCDSs3FdUfoRHVcp485cyCIn+Sxpx8gSfZFK4EyEkglQVrEsEuEYY0tWyRXXDF7byvbXsj9v34ce8wv9B137qRcO4rmmASvhmFZ2QMhUnR7iKo9zN13nciSRYDbJmm3MUtVxhoJX/jMLXz+i08Rcj7FYpHG0D1Mnx7xu2tfyf77Q6vtUytLMBPSOEKaZm6ooYkihUUJYUhCo5PXMNUE+Cl3Y7MntDCkQawtRsfg+t+t45NXXsvG9Q4vPfpinnt2J5uHNtM95be8/6PH8oZzjqNaMpCJwjJTYJg0jZHGDLYPwiWXPMt1f2gRtZdmmVPcwXQsnPKTtEdvp2faIJ/77Os44/TleFadON2Oa7q5GYRLu9HHRz/0R77+1afpqfZw+wNvZs7CDPwdL4jvHN7B5J6FpGGuWSJAiNYesO94LfaRFZJLLvoSD9+/GiH3x5b7Y4rFtNvjXffbecNbDuDCtwnmzAXHhqoXY9DOZOOEATpFKxOUg8BBKYHO1deEAVEYoslc3SagaKUQ0uJ/OstdE+UTwTjEvks1PruvRE5uAnKWe4LOZVnAzrsqzJzMMT6bRBN5Vf5zNR4rBHsU3dsZOUt7Tl67hjRKQAkMy8joICpTU8vEebJ++dAcF0iJsM3MSlajSTHRFIlii04T/nA1fO7TD7JurcY0utGGk7mm+SO4hZS08x0OOzrmik+ez5GHLged4BgmYStrb1My0wNAGggJa9ZmCx5hwMyZUDHau9L5JNllfYdERdlzq1MyNOvP6PR+5MoVfPpz9xMFx+N6kwhaDYRTQnI9F154KO+4aB/mzoeIOpaIETrEETaEk4hbYBUz11Rtb2dUtxFiHh/9wFP84rsBjUYD06wTBys47MUdvvft97Hvgi5IFUKlIAQ656ggoz1ZDiorDSgF7XaMace4nkDpMENSMAjCBMs0EdqlHht88MPb+c43M0c8lMaIU5Ydehvf+MaJLD9QoFG0/SkI02RgDL70xUG++oVtoF3soovQLuFYdi5LBY0QA7SS61DBh/Zm6XsD+n9xrUI8oUvFKvV4gFJPD62xAiJR2FYTEa2hq7KJb151NqeepSAKSWMTw5nM0E64/ib44IefY+uWOr29sxgaWsPyw9fwuc+9lBcdUcbUAnSVtJ1ieAZIUGYrf9yy6yV1OZ+Aw3wilSRBtsp2HRd0it9uI22N47iAJEk0jz35PM8/t579lh7A4qWzeX5tzC9+dA9f+cRapkyZwif+9WRedRYIp44lTEg9gnqIW836VVesjbjssp9yyw0G3d0nMDIiMMwilmVlEqhqPbX+gLPPO4TzLzDo6oWwldVneyvw798Z5oPv/wAHLVvKv338Yo58GcRpC8vMQkiaGiSxgePkSnBijE4cYltFxoI2ltmPYcC2AXjgXrjoTRvotFNIEyxhY8g6QfoMM2Y0OPHkGbz78n+ir9+nq5RlgmkSYiiyiVcZYHmZzzZiD8EdLXWuKufvMdEpioAzoaRm/oPH890Nb3Z/1sf/bZpktep4vJ6THVBqQkRKK+hQdss442X1VJHEMcLNLGTN8fM2nuAJCRKC3M0tys9bSWeCRePxIpKQJJpCosAyiExItEKGCZZlIQ1BkihapswXcSkukkK+EgjJvMMK48LzQufLkDDfmSxARdpkeERy3Q0r+PbXH+DRh9oIcRAlbzkqcbGtEqPNnSzYd5i3X7yMV54J1d7MkMdxRjFoIVKFEAa2KCIp7lLbM82MTzEObYwTysYDtxa7keYzTX4tE0R2JwLw0mMHeOQJRWNMgrTBHgL1BDP32cRD9/8L3eXMQVHLOOOQkFubJ94uxUcBidcgxWDHcJHP/dsOvvfVIdI0JUqf5KUv7eHyDy/m+KPnoBI/a0XULpGfLQgy+CWYqPlnO1zI21x3jxbs1peY28PqGBXHpI7NsO/z6U+s46tffhT8l1MoFEhYz5mvncYnPtNPrZLdb0EzoFZy2bZtJ2/7l2e54doGSdOmp/9gRusBKhU4jkfYGqVYtUjClQT+S/cG9b0B/b9mTJ35HR3sPJ7RYBS7xyVqt7Hs2SR+iOu0MdP1fOqTJ/GKk2DmvgPZJKcddqxrsmHbNF57zlfZtHkWtjWTKI444ohDOe8t8KpXQU+lhQoCpOgiDfibAb0Tj2FZFqZwdjkypWpi5kxy85Rmq0NXrZcolQwPdejqLiDMDFbdvhGOXX4tw8PDlKvbeNf7Xsa73r8IQwtkaGe9wSk02ilWxeDb3x7kqi+uZ+26Co43kySf06SUKDmAYW1AWavQYg2J3sLy/ZcRtQI2r91OezRkv0WLedc7L+b0VziIckqiRnALGsuwSBMDQxbQyqTZbFHtUkSkaEwUBooCv/rN83zhy99k7SoDf+d5CKNI0S1iS4NmYyOz5iS87R2H8brzMoJcrSvBMzuAIo1DTPLApU0wnP/VAf2vZudaZ8ppSkMQ72GaHrkSJTKwPVQhdqwxhcQyMtvZRGjqjTo9ldpfDehxflJLCITO3OTiOEE7JpYJZgIkiqaZYpsWzm7hQmuoC/6ugK7xCNIyWhoMboMf/BB++N3H2LRBAmUKdi8kKbF5J3H8GAv2V7zrfSfxz2e/CJs2CcNYOU5haBehC5mCWprV213X/OsBfQKoyAmFMtnjftpv0ZM8+7yBV16A3+mAOUixdxtXfPBI3vqWcubG91cCuo4y45aOHCKxJEnczWc+2eQHV40wODzI0iVlLnv3Ql75z1B0IA6aWNLA0oUJ0aa/K6CTGbM30wjDLnPfffDBDzzBQ3dVs1+WW+jufZ7XvWkaH/7gSZhmjC0MTASWJbjxQTj3rHtotwp0RjSV3nk0husZUlLqImxvw3G2c8Aha3nwrgv3BvW9NfT/t2P2Pn/SWzbOIkj6EaKGijOZROUPUzS2oYMNnHvm/rzrXxz6ZiSkcYg0bBqNCi2/wtvespnnn+9FMRnL68K0fs1HPtLPWf/cS2YFHpP6ESrKCCzSk2gjIcVA5wFN42Q1SpHiGglmGkOgEElexUzzJ08ayBSktJGpxLQcDAGeobElqE4Dw9mKVd3Buy8/mp2DQzzy2NOsXDmEzTKWLurCcs0MLzWHSNQABbebQ5YXOf4EB8u+i5XPbqLZ3AB6kEo1g/yTqEgaTydtzKJWOoahHR6bVg8zeeok3nHZKXzwwydz/MsTpNfCMYs4ZhHDlAgNOmojdIC0FKYDw52AWJfRZoHHHrH4zjfg618MWP3kYaTt4+gpV6mVmgyPXcec2Sv58tcP5zOfW8Cxx7QpGh3KbohlaERaRkQuWpUQFDN4V1ro8WAusjqilglahiAiMtPOjJegsdF44xXibK4WuT77P3iG/kKP9In5WQgGSGkJjdQCU2fCRAgDZZpoYVJXIQkC1ypiGhmBDS3w2wG1cteu2ut48BKZO1uIHq8ooxDoODPIkVJgmJJA5LC+kdLRIZFMMaSJrTTECcIPEVrjmwpNOiFb7Cg5EcCF0ggRInQKecmE1M28vVUZdBkhLFQU4hgGlaLgsEPh/DdNYcmSDaxf9S12jHXjeCWMdDaWPIT60CL+eG2DFU/HLF4yGadQJdUC0xzEEgFCjCDUKEY0FdN0UIaFxsrZBOPnL4+6QoOR9bdrkYJQpOxa/8TAlz8lGGumaKnQhAh3Ba86awr/8i9zcESMIzsIkSCTIkJZCG3l/Jgg4+SYKVhkmvlSIJXHt7/4CM+veIjuaof3fWQWp59Zo1IYI0nGsERPJt9rxigjyciAACLJFxl52p/vb9bzKncL5nqPWruKTaRhErSHKNowd6bBPgsHieMtPPPk/XR3n8rIUIU1a6qESY2jXmRRdASWHkCIDjNmFilWR3jo7icJ2y5+O8StuCThGEbRwbJnkSZT2Lwu4YorZu2tp/+NIfeegv/8OP5lv9ObNm2iq9YFRJTLZXQcYjlZUPBjn+X7L+eSS+bgeR4kCYbtEPkdwjDkU5+6nieeeIKYmFK1i6A9wmtf+1qOOmohtg2NRgMVRZjFImbRxihYf3Of4rwGKS0LbDO7oiaoNM36hfNJVmtN1OkQdYIMMjQM7FIpJ++YNJtw4YUvY9asWQRBwJVXXsmvf72ZJIHG6ChJElIsVkhTTZLAwoWTeOc7X88pp5zCrJlzUSplZHiYdn2YOIoyeVgp8X2fIAiYu3Apl112GZdc8iIWLixnodIwCALoNCHyfRACw/MQduYV32q1MAyDouNw/wMDnHvulXz2377E1q1bkZTornXj+z5DQ0McsvxYvvSlCzn11EkTzmNZxmPulvLtsmr/S0Huf9sYzyRfuCmlSNOMvGVj49gOwnEytRTLyrTuAU96WNJirDXG0PAQpm0jLQulVHZ+tf4Pm9a58x5Zl4YEbEtg2yI/9zlfU0KiElzLxTZsAhWQhmFWizYMMM0JzkSWDf6fJ2hhGGbOYUmWGRtG1iN+5pmH8+MfX0VfXx+NRoNO2Mn00aMmWmvuvPNOjjjiQm688WmGh4cxMQmUz9DwzuxDLKAT/+ehUPZs/xv/r1Ao0NXVTRr4WJaFThLOOONgbHPPcslfrv2ZEMdZ7z0mjQbcddddaK05/fTTOe202bhuhmZIKfdw5et0On9/RpiDEtVqlXa7TRAGHHXEMt74xhOYM28xnU6H7p45NJtNvv3tb3P//Vuya2pZtMbG0MCZZy7jvPPOwzAMLMchaDYp9k8hGhvLUMYwpFzqplT9yl44eS/k/v9mvPq0jfra32/Fs+fRjnwoZhCfgyBq1+kpDdPbu5ZvfvskXnLMrKx+F0Jqw1ADvvZJ+MyXfs6k3rl0Oh0Ma4B/Pnc+H/pgH9P6JqOUwG8EFCulCT9qRDIB0am8iil38zeWWkM8lLf1SMJ2grA8pOmhZYYKJzkQGNHEwdpNCtZgbMSn5NXodMDraaCAIKnw7nfcwe9/HjPWGOOSS1/Mu947mf6pgEqxhUHUitByHU6xTEg/o3XF0M5R7rv7Ga65+jY2bxrEcwvEcczHPvlOFu83jf6pBkUzBUL8oIVl2FhmCRWXcuLbMCqJQFtIWSFNbYIEdgzDeW++hQceHqTiLiYNu2g0GlimRIQ+Bx38J77yjTeyaMlk0nQAy22TBhGl4nRQJQgznxCdJxrYoEWHVGaTmam7dsMxd8ejrT2MTfZcAqcIMQ7Fl/7hA/ruGfkLx4jMvNZdnekJaJ1lvqlSSKWxlZEhPn5uAea3wdTQXwIDYpFB21YidoNlTfzcIEWStTjr4RZ26mRN0Z0U4gCqRfzeJLcD0gTtkGrkQiJhrAV+Qjq/RmJlCbgA3Ci7JlEuoW9Fu6Hc0gfR2O1COUhdIexkNfFSMdu/uB0gjA5mschIGrJqzQ6+86Ut/OGaHUStg+kEDhEJXcV+mp3nWHKA4vXnLuO1ZzpMngIqamOorASWeP0T3zbeKSD1bpnsONsw087NOwc0Kp93X3PqM9x22yjSmoJSirb6IytXX065spopxe7sIdYOpMXsmTbD/HZ1che1OkEQIG0bJVzqOz1edcY7WLRwCe+57G0sWBrTaY7iehbStAh8j1SA5dYJdUiJKeN3Sr6f6X+iVmNM5IJjzUEcx6FglkBBkm7GdAskqpdbbhnlladdQ8k7lOExQbXUxYIla/nUp47l0MPANiJIR7C9AmPDFd528R/4ww3baXXmgzsJomKmiGWaGFqTthtM7t3C9p0v2Qu974Xc/77x1guuvcKPuim6kwniIIOhRUYKSmKfgh1w6aWv5qyzu1BxTnY1QVhw7wNr+OC776NQ6GGs3iSMAubNn8zHP3kY8+ZmVcFWq0PRKyGkQCXZRCCNXeQZjZmt83cT/hCA8kcRSmUEONPB9ooIKRhrJIw02iRpiu1YZHxsQaRDkjjGMVw8r8jwUEpPjyQUbaQw2Dns8NJjZ3PdNSHtVptVa+7igAMPYPL0Dp7tYOiMfWxabfxWE+H0oLGY1FviwGVzOe3U47ngglN5y/kncc45JzN9Zg99/TaWNPHDMVIR4tkutuEghEnga2zbAFq0221s20MYHn5HsmETfPiK3/PoY+totS38ukSrAkIIent7OPSgfbn6mhdT6y4hJFTLBpZM8f0OrtsFiU2a+0gj8uthgNIRSsSZaxnenhPvrkfjL6VagEaI8VroP7Y5S5aVZZsQ4j9sHbIsmShBJArTNLEskSl3mUa2EooVBDHt1av59c9/xoqVzzJtnzlYhQLayDPfdM9VT5wHdD8IEYnAsxxwDNSWEW747W/50x23MTAwwIwD52LKLBN3bQeZCFi7mUduv4OH7r6PBccchsrL0wIw86Q4ybsyJ75X5rCxCHe7UCZjI21KJQ/bhrCdLe6soom0RYZuFTz6J/Wz36I5qHgpTz42RpwY9HZNY6wxRqGYsGnzfQyPrmTKlBrTp1colwyklaFiaV71F7vBneI/3C+7Arwa95nPXfEGt0/jD9c/RKk8nVarRalrmMvedTDFUoAtBELnkJu2M5qHTPPb1URoiJMWtm1jmBadIKbkufR078uJJ76MxQshIcS1TUTuRa6Ug0KjzBZCCKyJBan+C8/BXwJ2swMzLHAsJ+uFEBJpBXSaDaLUY/bsGmOjy7n/vjWkyqC3u5/nV/4GPxjkkEP3pW+ShWEmeb+/y4KFC3jo4ZCtmzNigOF1IUwXaRikYUjZKjDSeJpnn9hxxWvOmrsXft+bof/fjcP3u02vfHYGyujDVwbasUjUY4iKjR5qMHdKL0ccu56vfvlUuqqbUUoRKg8l+vjtb+Hydz/Ijq3dgKZYGKVUfpKf/HY/jjxkX4yoieN5BK0CruuCCR2/A1ZmkWmOP3Ai9zMXUV6Es/eYNLTI2nfjFH7604BvfONhVjxuEYVzcGwHTUySBKRqO7WywX777cfieQ5HHwZdPTBvKexowszF0Ijgcx8b5Lpf7qCxcyZVp8SJp23iC1+Zy+T+BL/eoGDlEpJOE6UUluVmrPEgIaj7uHYBSs4u+/IoRJQcMCCKYiIVUSgUEPlEEgc7sR0HdI2Vj8PXv/k8v7l2EztH9iHWLSqTp9Oo10H9kWNP6uKd71vKyw6fA/4WXK9E0LGJfI9KV5k0hUB3cO3MzzlVKaawsEUJlIsKMmF5aQH2brCpNtnDWBxyG9DdMngl9wz2/4O0ZcbLDLvX1e3Ezq6RyA5f5PbqtICRAJ7eRP22h9n+yAo2b97MTk9zwNkns+Tc0wl6HOJidv6KOrMcz5jdZpbEITMqQgdYtZkN9zzJ/bfczrPPPsvyww7j9HdcRHh4ViKxxgvLTzZ5/Orf8cxjT9DV1cUrvvFBKGelcSFAJiHomIad2eCW8TI0RbAnopLXfDUxQdDGkArbtlFKopXEwEWlKdJKaTcaJKbALXWxvRHwta9fz3d/8Aj1dZNw7VOIQy9bFJJw6P4t3vf+/Tn5NGgnTQqVfEGDmSsLmgi1G5dF774+TNGGyg80+8GKNR4nnfQZBjccjJSSQm0tK1e/mVqlAWGAKfomXAeVhMTYkH/g9Fwat54JOSU1oghsB8IYHDdE+QFSV3OnYY1SPsLJUoRWklkb18w9b/c/EyF2q5nnB7LbefbFdixpodouFhJpO1lNxR4C/j/23jvMsqpK4/7tvU+6sXJVV+dEd9PkIDlJTiIiqGDACIKOM2YcE45iHEedMWLGhGAABck5Z2iappvOoTpVrptO3Pv7Y5/qbpgZx+9zns8R2P0U1U1V3br33H32Wutd73pfwWirnQ+9/1r++OvdqI0FKCoYDBd9tJ13/1OF+WWABqk3QujAfffM4A3n/oI0O5N6ow7eCDSboKZCs06bX6QebeIjH57O57887eVK/YUdmJcvwZ9fpx/7fbNmjaBluql4HvVmjG6F0FnC1EbAGGbPns0ll+xFezugvHziOmDrYJ3vfe8PbN1aQjpTUUrRam3mG/9+AUccApjR3CdbEhSLpLFVZSoUCmgMcRbzP7YN83GjXAeCZcsa3HHH3Sxdug7MvrS3tdNoNIjTJkpKyqUySTLBkiVLeG5pyD233svw6EZSF6bM62LzxKNUejrZtuYQnPhQfMdnPBrn9ttv5447fM48s0qxWoU6xBPg9Atc18OkKTqKUU5A0NVhSca10PZkPWHJPIkGJS1iICw/QJuMKIpwc/LNti2j/PGPT3HzzUvYPFym6C3CCXppNBoox+Hd73kP730f9PVDxDBthQJgCAoFXFkipwfgCpfUhDjCQUiByoOwDWgWCuYlcBxkWbbTW/0FH8YYvHpKHMfUTUKIppnFjI6OMrpuAL1+kNqDz+KvGyYYbuK6LieffBydZ54J7QWCAJK/4IQZWrWa26/8HWvufYruoMxxxx3HQYcdBjN68PPzPwtBjRs2P/UU9957LxW/wOmnn76zcNyRZ5kdfei/pKcuEFZzP7DJmrUetqiMTjQmjim1tWEEjCctisUSH/3oORx5zDlc9dMxrv7xZrTWdFf7MK2Yh5fcxuc+dw+t5BBee96+wMT/kEXt8lnsfE6T3IBZs+DYY4/lisu3Mq1/FpuHHiWKoJW2qPiFSbL+f18rC0UYtQhUO65rY19uoWCFemJjEwtpkI5DRkRiMoQA1/kzgfwvXL70GWuMUZVFpBegG1ZRTnmCelinVOjjYx97HQ/ctpHBsSFmds1maHiIr37lKxx+3PuZv1cHdHrUajX8rjYOPRTe/vY38m+XPYts70MnCXgernRJcEnTlIqs8I1vfIPPf/nLLweolyv0v3x96P0bzNe/sRLlziemjJASY7YghSLwK0TjNRZP/T7f+sn5HHn8HkTRVpo0EIFHY3wW7333Vq75TQde4GPEahJ9Pe9+T5nL/vk8OkvGysP6HXZ8ROXCKcb20HeYWMiGtUPVGkcGELlETRsncSCTLcI0xnfaePB+OOuMm5mozSLSHbmI83MQBHiFqcRDEThTQRuC6hpMkpHWqwisspwQAuOPWblYaSHZtFahWq3SiraBWM1Zb+rkY5cuYtq0iMGJrSyQs1B+jrkKsaOSDSOJ50mEgDjWGDFB4NrTO4kihO7AcaHljtAkxaWX++6AV536exz2RoseG4jUcrS+l7mLh/nXr57DKUcvZnx0iI6ggucVLY7+t1z5gasVxMqSj+yhnaA0+EI+r6LJEGQSEjFpapIhMXhIsigmCxP8chmkhWUjrXGkg0SikxSVCdvDjFMYTWBdwWryDI7B0hWsf/xphldvQDViyjg48fN7omleOGY5PlyILETdcC1E7WRQSKGUv66kw2W52c7q3oyZZx3CCR94E6Eboj2B51vRmIwMlXpgfAyOJV4NAU+32P4vP2TgyWfpa6uyddsAm/Zr5/RL34M8fCHNKqxC4yBZfGeD+Cd/5Mnb7sN1XcKz9mXfC8/EnV+1kGxkduEwCCZyvmg1N+dpOrkATS4IFGQW0crGQ1Qh2ClhpyBODcoV1lANTUbCOBpDik+LAoJSZjXwrrjqQb59+UM89PAETvEIpJlNPFIEUYZSiWWrKkztAldBFo5TCQxxq4lXKBPWWxgZEBSLJEA9rOP7Pq4IyFKB6wg0MDgEp7/yFzy5dBlz5x/JJZeczNlvhVqY0l3ajCHCSTrxqJCEHlkGfqluibCT7kxisjUnc0W3/6JVJMxOm9vc4EjLGEjzXCOzY2gvhNcz9fz6b9L8CUi8yXn0STOdPHuRE/kjOiS6wP33b+eii37Ic0sjOrrPZnRoOqC58ZZujjwcCoBwx0DVQDhc8I6n+f6PttBWOZ3x2ghBMEa1WqXW8milGRQ88H3M5r6Xq/SXe+h/2frkJ667dHS0mzDyUH4VHYYgGijHJaq3KAVFPv7BA3j12YuQnsFxNZ7jIHH44peXc8VP7kan+5CFITrZxlsvOJb3f+AQpvY4SJPmDOwcLtyh1OQ9L7EXIiVNEuI4RmSg8O2PiVzozNO4rscNf1rBL3+xnAce2obnTLcTujpFdVqGezaRgFtCOmVMqknNFrJmC8/pQOBgyL+POjpJbMUdx2DaEcIhjkbQ6XrGmssQzgRTd0uZ2TkDL7IHeJy0iKPI9v21JtP2BI3jBN930CZCpynKcVCOg05chLAkny3j27n1xiHee9Hl1MY76GhbQH28CdLFL9b52KfO4pKPHcfBB/SjyPBcReAXdsrb/k1L4MnEK1fs2jGfa81knBc8P4NVodNi8ujL0GmGJx2k4+AoZ0cV2mw1QSm00ehMo9MMXW+ydcVK7r7hRm795W94/Me3suamO1h2332sWfIMgwNbMK0IH0kgHZQ2z+uZGykw+WchBL4xSClJHYmUDg4SD4lvbN89CySmM2C/M17J3qcdBbO7cAp2miKOQ5QjaTabOLgot4AQsHVLg4d/dzv3fPfnNJ9ay8yuPnQc4biKQ992JuKEV4BKSIqKGoKmTki/eQ2rHniS2vYRfN9n7zeeSuEVM23cEDmcvwNVEUR5jPHzzDfZpYEthOXtSZNXqZMcLgNJkpFkqZ38EAIjNAa9Y2rdIcVF4BoJRrD73os55bSjKPcdy7Klw0wMJqjyVIxbgijipjsvZua0LnZfMAvPEUhiolYLz3Fx/AJSuggp0YDneCihMLYZjpTQaEK1Cs2xPdmyOWTl6vWMjHjMXjCFhfMlEVvxUCiKKFlAORLXA20imvU6nv9CDoj4r/kfYpJ3M7k/c2U/YTMisWN36v/8gzssHXf5PJkQqJ2og9wV9Mq5DAIHITymTS/T03MU992/ieFtCVOn7gN4DA1fy+GH7UZnpyQMx3B8SZqE9HQfyHMrqqxcXaO7s59GcyvNZhOhimRhaCd6HIeBVTddesbpi1/up78c0P/8OunoDeaBB1NEUCaNE1ynTJZEBF6RtNXAcBdnnetxyYf2pdgJzXiQ4doEXmE6f7y2zDe/XGN4GyhvBJOuZPdDVvHPn3wFey8QZGGEq5W9KdxJgkyIIJ+rFSkShUSSJgJHFQj8EsrxMcqAm5LIUTLVwFFVtq5TvO8df+TmW7bg0obyQ1KxkaDUIh7RFAudJK0BuqdKGmN3o5zVONEUXFkg03UMdTQhiOaO2x13HJwJEOuR5WHaqn1g2hnZUmDV0534ejHzd3Po7bI5iXIlrbSBkAmOaxW8pZSYzJAmGUJKXK+QWz42SUWCVwjYsC3g59/s4f0X34abHY7IpjBR24Zfepae/nt413u6efd7ZzJnaookgTRDpg6O8IkaGsf/205epnLnoeZq8DKDl4KbapwsP/yEIJMSI8SOiWonk7iZQKUhIk3RrsCgGGs1aSSaQBbwdIA77uCsyHBuWkPj23ex4UvX0/zWA/T+aSNzn87oo0hH09BbN3TFiikioEP4BJlAxCmOVBbiFYJM7QzmJp/fa0/BRZK60goTSYfUUSSuIvIUA2aCwTaHfc49A/aeCR6kmcb1PDyniKwV8MMqUvuwCVrXPU3443uZ9Yfl9K4ao096ZI0JbnEGiF69JzPffybOVI/trRE8KZn6iGDKv97ItnueZPO69WxrS+l/+7F0vO5Q3A6PVNgUyZlkneXIhZ/lwVxlaJnLLecfAk0iDYkyjOkJarpJqBISmaBdje9LkClSx/iJwsskjqMo4hFQxEsDROJBWkBl0ObC4fMlu3W7DG98hImNj9ImhinIjE3rDuTmP00lMe30T3ModRRw3TaUCkhbmdVMzxTaNDFpjNYJrgIpXaIIZGEVQoyzcHEnIyN1nnzyWbZsWcmq5VvZZ+/FlINugqATIQpMtCSptITAUIBXaMsld+Uus/D2fhAyRQiNENYCWKIRRiKQlmiXo0apVBhcjHGRxgfhAB7CeLa4yIr2s/SsPoHKMNKQKYFWMtcfELn8QAYyzZMC61AYxTFjtXGCYpm+Pti4aYQnn3yERi1DsJVlz7Zw1GL2PRBKQRkVC6TbybRpikp7ygMP30ozcQlbu2F0J5k7aJOFTOA4irVPr+Ujl+z1ckB/OaD/9+ufP/KwuerKJ/CCHmINOvNBFFCOQ+A7hNEIs3cr87nPHcOiOZCkKVE6QUdbJ+s3aj7w/m/xzBJBqdxJlKT09k/n0587jmNeKZAYiq6Tz1EJe0DtktHuzIQtL105Eil3VnlC2A6ckhaKBZ+B9Rm/+Om9mLSHxXu+gnJbJ80opD42gVeeThRF4GakWcTMWX2Mj44xfco+jEyMEPg+Simk8iwTWimElODGCGUIykXiOMYkRUqFAnEaURvfwHOrV/DU0md55WH9VNsCQKMcgaMESiiE8BBC4iiJMQLPs4GlGTaplqv4XsCaNZt42wW/4Xe/fpo0cenunM3I+DjloJ35i9r57e/P4KRTZ1IuwsjEduIwoq1YwVUuwggcJf9bMvr/X0s/vwCyBiZml69ImZMWd9ZAkxClABxPIIwhMRpHevheQOAHhPUWI8+u486f/57lN97BEzfdyerHltIaGqeCR1tQsKOBRfv+uUJapTXl2CBuAG1wlG2lIPOPXf4uhKCU5drortjBVBZCoMhZ8DJGdxWZfdZJ0OcSJpFlsCnbBhLbUwaXb+SZh5fw6K138+CNt7Pp0WUUttfz5yIZHR1hzsmHcNhFb8GZ2442hlK1RJIkbP/5HSy55R6ag7Yy3/+4w9ntTWfhTa8QGw0qV+TbCVk9vzctdI54TF5jsWspj688tLDsfWks698Vjn0YrVE6T7gcmVeZOXScmZySLiABx4XFe1Y49JB9icL5PLNsA8PNjFLbTGrj27nvoStYseJR5s4rMGd6P1Gzge+4CKHAsZ0hx3HQxkrAIlzCEJQ3ioeHNlX22aufrq4jeOihR3nu2Qe55rpbaLZClApob+ugkkunNpopzdYExaD4n68LO6/LC7kEPL+GziH3nVdL7vJzO8n5atfLmVf0YFDsKmNiA7qxsP4ub5DjuHiFghXG0rB48RzSZCGPPbqB9vZuDCHr1q4gKKzmyMN3ozY6jB8EhJHD7LklxiZ2547bVyGYSqm9jSTZglMqWVddx0FGq7n9xuWXvuXtLwf1l3vo/82a2nuP2TI4i/ZqH2PhOjAGaUoESNJ0MzOm1LngIz4feP9hZPFWC006vWQZfOQDDX74nWXESRddbV20xE9414V78NkvHkmApDYxRke1CzKJSQwiGMjvrG5L5d2VFZujXa2wAU5Gq9XC8zyKfoUocuxYcH0r7e0dbBkQdE3xMAqG6w2u/PlSvvW1h9iyZn8KhQKdU0b5xGXHE6p7WLdyNaue1USNhHWr11nRGUZIkoQogTRRxIlCZy5JqolbAS69lAszkUkP9XqdLEso+gE/u3Y39t6nk76+EtJ28JBAFleQEsI4oVAUpIRMJA1ctw8yuPM2+PH3NnLN71w85VEstGhFS/GLq9lrP4errr6AQqVJxQ9tn1ZLlCyBcdGZQTpprlDytx0bS/P3y5mEhE2WQ8CWLuZKlbud5DRymRG5itH8LFQmoyNV9mDelsH6UVg7QvbYc2y8dwlb122jFEpcFVB1SnhegEkEUb1FK2rRYhRHOjiOg8qTMaWUlQN2HMLk+awq+YLb3cvs1yd8QYZje+tG4eet1CSQ+DM6mPOhC6HXtwp6YR02rSMcHmPijm2sXbuWkbFhHMdhVqjoTV2KaUYY1VneB6N7dDHjw+ew+LBFVpnVAQbqmOsfYv0XbyQIAu4YepbprzmYIz/+VtL5VepuRqpTunWwC5buEOYBPsiv95iK8kaVYNf5g3RSIhlFM25S8opkaUzUbFEtlS1xy3HIEidv/WRoBIkNS5ZYbqBAhBSasYkR+3uq03huHXz1u7/g51c8B+MXIqWkvVxgbPsmZs+O+cpX9uPU02wS0KhvoOQHkCqcoAOMJIw0fmmyZ63ZPridzp5eMmCkLvj1lY/yza/9iU2rHbJoFjOm7EG51IXruvgljSFkxtzpHH1smYsveN5pbnvgOYxuz5W8ct9VhlZk+cdOaWOR9u4S2WMQ2/NvLuXcCAvtZyLZJTF1dkggC5mgcnMlm0za70+SCdwgIExatNKYYtDL/fdpPvPJb/P4gz4UzqdWq9HTdwvX/u4NHLQYonSCQmkE4fo8vaqTiy66lvtu3R3Z3o7WGRiDL0NklCJVgVZjnMwc8HIv/eWA/p/XKSdfY26+KaXknUQjDlGlGkmSIHUR0hiXUS58x4F8+DKoVFKqxQmiKEL6/Xz7u/fzL59ahg4PJmx0oLXmrDclfOzj85i1qEFWbxE4LqSCkl8lSzJUccufDeijExMYEtra7fhaK25htKRZV3R3l1BEpGmCTstIH0abLUqlAvU6PPEQvOO8ZQxs30ixtI1Hlr6FntngA2tXwezpoBMbFxNh57XjFLIUktRObG3cZJP28SFYsQyWPpaxbt06xsZG0EnKFdfMZ7cFBcpl2zfWWWrdnLJuPN/KyksnoZaM4rtFMsr88pcr+Ma//YaVz3RT9t/G8Ph2YBTFer5z+emceTZM1GD6TEO9sZaSFxC4VcAniYT1rHYz0jQlKFT/rgO6B1RiQzo0zua7l/DszQ8SP7sZbyTB39qks9hFe+bju0XcRBKGMWmoKboB5XKZFqM2kAvL4A6jyF4fx7E+01n6ZwO6m0Z/NqCPJA0GRYPSommsrG+BqotyIE1aeBnM2N5NkiQERZ9isUjvaEy1nlFIUsKoztqZPvu857XwhkNQZTvG9dSTT/LE1dcTPLaefZZ5CCHIFvewx9tOgrMOJm2LGDINfM+nI3X/bEAfVSECgYdFFRTkPuEmZ8JLao0a7aU2FJDEEYHnkyaJnTAxVmI5U1kux7qzipVAgRiRByqNZjSu4HiwrQF33QEXv9EKqzQGNwMNisVBZs0a5MST2vn0pafT0WbJrkMDg7RX+3AK5ecF9PHxEdrb2tk4uIWOnm4kZVatsYqxd98Cl336T4QNj1oztqqOfkIt2g4I5i/s5bllp/2fDuhRNGYTSx3jB0VaUYFWE+67C9563g9o8TqSKMIv/Z5XndrGt770enpngMnWIVyXWjqNG26A89+5jXD7dtyebpKhISrdRcLRCaQqoOKMtv572Tzwstb7ywH9BctT9xvlTyUSEtPUCLeEKxVOOkqWPcfxxzl85l9O4IDDGoyPj1Ft66QWxSxf0sb5b76bFStm4yqXOFvKtNlruP6mt7D3ggIiG6HZbFJ0pxPHGV41r5wmWcuTB1ceyHXORk40DGy02b4xUC5bxav6RJPeriLEIRNjYxSK3bgFhzgbQwtw3SoZkt/+Yowvfu56NqxRnHDCCXz4E13MWgyF6hq2t7Yzz90ddCkfQgZklBOG7L5IU0vC00AYNTEmw/M8ZOaTpva88Lx8DDjVCKN3yGz6QUAmUhI09cQjbNpD8N++tILHH6zS1t5PWF9Cmj7CgYe5fOayszn8GHBpkcV1il4RdBdoSdLKxXqKAAlR2sBzPQTF/xOYu87fSk224zOAmw/MCSOQWlq+m9npZeKuB+7ZxMiTSxh9aiUTy9ZRGE3o9Ip4bhGjDKOtiDopTqWCKhXIsoxm2CKOY3ryYK6FhcDTfExN5pW6EDmEbHYqmSm9y7S9SK0QnJMLmKBRWlHIWWZu4JIkCWnZZWJihLbOClEUUZIK2Yxx6nYkTvkWKUnDCNd1abb5rCzGbF7Uxpsv+QjMkLDdwGOrWPHj3zD8yFI6OzvZOqPE9h6f497/eiqHzGVjoU5HoUqiG1SFS0F79v4QkySsSfvc3D41VXaSQu1se0gDXgi0gPGUdMkynCDXc+gowqIp4EBd2LhjAJfU9oBJ8yrfw0EQNeoEjm/1iQEKJZhISI3B6ejg+396hO9/+0keuSVhxrR3EDZ8BsfWU20f4H3vP5DXneuxcDf7+FmSWP33JEF6hlarBVk7haIA2WAimsD3PUBhKBMmiomaTaBXr32ORqOBcFwcWaLSNpUpU6Zw1D5dtiuxw1wls++tLtqb8wVz+cgkD+RW6VJM7sS4+/nYu6rtUllMsj/TnRs+6bKfnJ1JgsrJoEKzgwWPiEiTGompUSiUaUYuBa+dZgv+5Z+v48vfb4eWorN3OiPbtvLxT87l4x/rwtXDOMUiWgsiFfDhz9zJT3+8jubwaeg4puIkRFFE5vQRBAGN8Qc57tQ2br1+P/FyQH95ATCl62dmvLaAUttchoe24FWnE080qbZ1ktQ2o1jHF798PO++CBrpZqrVNsIkQUuX9737YX74g5W48nSMMRSrW/nkZw7g4vdBY2SIni4PdMb4oEtbZ5nMqWOMwTHunw3o3/7e/XzrP37MyuWrWLB4MR/+8Lm8+U1HIAx4CgibNqIax95zXhODIEwFtbqDbxz+8Dv4x/f8miiK8CqruenezzB/7xVIJO2mPw/ouQiGjMEYdB7QhQis/rZ4fgQziSRNLUFHKkiTCFdIfM9mHmEY2szchHh+geGm4Mc/vJt//fKDjG6dSbX0RiYmagizgu6Ojfzmj69h8d5QqSTUm5vpKhYBgw6rSDfA5IpvTgniuMFYbYie7p6/+4D+9JeuZ+i2pxgc2MIMU6A7lJTGM0pG4XslGlGDSCgSX6F9n6ZOiaII5Vq9gqDZtHPlIleFy4P4pF67hfX/+4COzP5sQG/FLdtjL0iyLKJULTA+Pk5PuUI23qBLVe1Mu5LEcUzSCikUCjSqHsvcBvt98Dx6D9+PDY8+zl133YV+eAUdgyGHTZnD2NgYz7VlnPKhCxCn7AlTYLsbEZsWbaKAj8bL1J8N6DpRdspC7ewQi8mA3oSVv7+JP/zyKrYPbKNQKLDfiUfz6gvOhxkVMt9O/AE4pPnIVoqDQODnt6JB15pIRa6bnoEoguOgWzDWBk88Bu+78CmWPSYJ1B5Uq5Lx8A7KbUsISnfzm6u+wMH7zyVLErJ8jNAvuWRZik5KNlH1GtTiGsqVTLQatBdnkBoHbay0vVBWXyFKLQgkrekdVcP/+YCOSgB73iE6SROfegNKCgpT78dVbUS1CAzMnHU3P/vpBRx1pBX9Nygi6fP0OviH9zzCQ3/qpmPaNMYHVlrBLK+fsF7DCTYgnAf4h/cdwFcvO0K8HNBf4uu8sxrmN79fiSrNIQxb4I4TlMvoCYjjGt2Vp3jTW2ZwyWWz6WvrojY2QqFQIMza+e63NZ/48NPMnD6H1ZtWUKpkXPAhwac/dTA62UiQgO/OgAzSOEP5iswfJTEJhbBq70w/hmyIBpvwVImMmWzc2sXuc7/JlOqr2LZNAhnT+57g5ttew9w96og0QbTaEYEgbcQYY3ArPibSNPU6SpU2NAZDgdtujnj/e3/EipUjnHjSKXzxG0cydTZ0Tza9c4WQ1gQUyoDXIGk2cUvFnZFLZCBru1w1hzT2UaKKkA6Nuv1ZqRJChrHGjz0kTfjxD+Bzn36c0bEAt1gkYRzSLXzgPTXe/NaD2HPvWcA40MJBWf94UbTekDmcaCvKvLLM/yL/xvZCOtftmAS2XZ1Z+F3bgzL2JREOWxpjdJfa6UyxM9qrR1n97StJbttMnJvZSCmJWyGB4xK4DlG9SUG5LyAxaZsw5Emf/gu1oV54l+dI6Q5oPZ08t40dSfJeML2U5iYCk4mekycLsW8TN0c4iFSgmgnGKLLAJy26lOdNY/PmzYRbt1HBpTMI0FozlDUYCFrM+d57WHTsXoQu1Op1plSsJrhpWdvfiXJgWe6Am4E7VkMWXUzBkJkMp2kr77gEkbZPXwGlIWAw5Huvu5COoMRpJ57Kli1b+Ok9N3PCea/lqH96A1kMUR8kxuAYQQkwwy1EKcil6zTjrtxB/hJA2YAQCZOCMjm1ka3DVX7002f5yjfuY2xDNzivsJCa3sxhR1X58r8uYr8DIMtaFKVASUUU1XF9J38cnyyFNM7RFU8jhMYIvUveODmv6tg+mHF2JGnI+k6KmnZs+y6PxzrJkH5MhiaMFGEUUAggbkJjHIYHYfM2GBmGWsvmLV090N0NfT0wY5pFCskMnrcNXzhgSpBBUrbz+gKBmtQB0PnFMhmIJHdy26WXaHx7TbXg2Q1w1Cu/ztCGw6h29TExuo7jT9qH732tnbmzwfjrraGQ6uXRZ8Y59fgbmdg6l77uIxkaGiLz6tZoyisTj48xf9EoK5896CUb0F9muQP/8tkrzDW/GWGsGZCmBdxiES1D0rExSqVOirLA/PmCf3r/ISxY5DE+OkJbRzsYw5NPK97/T1+nwz+C1VtXE3g+HV1FPv35fenpgZLK7G2Ylu08rScRityiE5Qs24o4aZBmdfBCBIrRENasCvjJDx5FZtMJVDcVt8T2sXuY0lflwCN8PMdDpH7ulKpQUln2MgLpNtH5yI8RDn3d7SyYfxgP3r+a9Rs38ocb/sTJp72SKbk3SX3I9tMLbfbcGB0coNTR8fyQIExuK7qjvEPKAqPDdaQsWaarA1JqDDGhjtC6yle//BBf/9otjI8UmTZ9d8ZrE5DU6ZzRyb9/+ZXssWe7FVGJJlCORiHt/Kr0dlYIzycv7/jL33oM3eRJxg5hTGNsn3pS0cxRbJ0YxS0ENKOEDlzExjF+++VvsPmp55iWtpNlGUmS4DgO1XIFJSRJFOEp5z/1vI0wFkyZ/Pj/aJg4mRg5uyra7lKiKfPCBOD5CZXMX19LW4QADUILZKrRGsIso5klrNq6CSklPZUKrhbURkYwxjB70Xz2PO4wes86jNS3MagUeKg0JarVrYOh1tQ9O7ftgPUGVx5kCbFMaDQaFEwFGjF1R+C5tt5MNRTqhmzdZpbd8QDHH/1KOo44is6uLkbrY6wc2EBQKNO/13SarmX5J2FKwZEI14UoJouayMAnlDtntsHyTxAZIp9cFwjqjQalSpVp03sIk8U8tyojrAeU29rQosG2bU9xy63XsNfec5k/p4NWfYLaxATVaoXUJBgMWQpZZlDSxfNcpLQqijyP1C93ltDC6sHufNviXZjpcqcnuwChJJkOGR4doVrpwvVg61Z45KFR3nTeZ/j+5Tfz059dx5+uv5M77rqPm266nSt/fSM/+MGfuOP2FbjOHPbet0ylLHC8jNFtgxQqXeC4OWKSTwjkanhihyqeyS1Y9fPOjJ2JicA4MDo2h4cftgWJdFLWrn2a/u5OFu9exi+NoaRHhENnTy9bBxbyzBNNxmsGz/HIAmPd/1JDb2cP2wYf5c57ll16/ptemrPpL1fowEF7PmYef2YrfnExzTigUC4Th02ysEHFH6G/bxWXfHwRb7tgdzQbqUd1Sv6+bF4LH/9n+PWVD+HLdqZMmcJw69f8+Ip3ccxpQ1SEbzP4TEBs3alwQ+I0QUsLk6c6wVEBbh63YmMPzfEmbBmAA/a5Clp7AHPprhYYnbiOU09x+cVvjqXgKRxHEsUNhGrgKS8nwPiQ2couSw3CFUQ5LLppLSya/09UxBuZMWMGl/9iCnvuD14xIWUT440t9Ja6EMzBxJ6Vh2RHkcIOIymzk19joX6NNjFj8RClQpWUKsMj8NlPbOAnly8ny3anr72PrWN3Uex6jo9//lje/I7dmKFGc0Svi6gpmdTJiJIQx4uQSu9CzvGePydG7qD2N1xh/jnItL0OOtemd/NKVjlEUUYQK1vULVnLE7+6nuV3PURnpYtaLWPxgoUUUsHw+gGcRkIFB9GMUYmm4Pk51UJa4Zp8O2WTrz8X/ZA8D8jYkQhMKsJpdrZxdq3QTZ4wvRCS3xnezX+ZCExWjsq3crqJtJVjkEIh1FQahizLkEWX1MnY7LZY5zWoz6rQf8zeLD71CDoOnsO4a8Gh7glg0yiMxjx14408umYZ7/jaZTR67QYMk4SycvFTA3GDqGyrQtd4hK2UlicIHAfdSilrBwbqXP/jn3LvHXdx6aWfwz90AWSw7r4l/PLyH7FP+wxOu/h94NRgZITahgk2bxph+8PLqdVqzFnUy+4nHQEnzkeXoOEoW6FPehM4dXtvhwF6fBzaYkwQsLkGdz4wxE9/upbbfrmK/hnvYsvG5RQLFdpLIV/694WcdTYId5RW3KDk9aFwUQZMmiNOxgZoE8cIN2CHrvPkGy0bILfkCNH8He+TMDyf/AbE2Rj1VpNSWw8Gl6Fh+MUVo/zuqqd5/JEGRnegTRdKlaywlA4BjVcO6e5UbN7wGLNnd9PfW+G9Fx3BSadCVwc0s6cpBmU0nUBxB/Fup76NAZHaMc7JG9bsgiZNmhsJl6HRJu/5p5u55faM1vCrCFsTLFw4wSc+MZdzz4UknkC5Ka7jsWRFyDe+upIffd/Q1zeXbdvX4Xd2Eg1Po9RWojG+CViGMSe+JKv0l7XcgYGBAauWZgxkGa1aDXRKudpGbWINZ7ziFbz61fOAiMGxQfra+xgcHeHGG5tcffUS+roXs21ogq1bt/L2976Z448XRFlGRITQAt8r7eiNZ0lCkiYExRIgLbysIUl27G8EUCxCTw+0d3SAN42obpnrAsHAwACe51qyWq7LLYTOtS4zwmYdaTrwiqA8QbOVoBV4rj3d77jt67zl7JUs27CM88//CXfefwlFr4WQKT2lHlq6QUH+ZYleUk9wCzZ5aDabeEVLjlq3aQv33DnOr351LULsT197HyNjI0jhc/LJJ3PccfMoKWg0JigUCpg0xfO85/WllXIw/5OY9d/B8jwF9RiG69x5ww3cf8MNHDhjN4puiZPOfDWUyrBmI41tw9SGJii4BTrKZXwjiZqt/9OvLU1TsiwjNBYClkYRGJV7FFjkqJWEpCKlZ1oP+x5xIFNOPQL27AKxi1S5BpTiseuu46677uKw048HzyE2xur8T6IxWtOs16kZ8H2fkpDWRzw/yWQ+908cc9ttt9Hf3YtfqZBtGkW1dTB7372ZM2cOT97xKK3PfIbOasaaNWugfTaeU6U0aEl9999/P+u2reGUEz4Du05W76LJbjCIVgvZ3g7+BLWkSaXSx3HHtTM8PJ/nniyzcdlGevrnM7x1PVtaW3jf+35PUHwHJ70aSzb0UhQuWZb3xiczsySxZMO/eu/5FHOHt3oLfv/7p/npT29j9QqJMfPp7Oyk3giIY2Od9pwKSZIQh2NsHhij3NHFwMAA69ZtI2wsYfqsi9lrD+joLZHq+K9uebVaLTo6inz4w2dy7XU/yy+ty/r16/nWtx7izDNfT6noI6QkTiIWLuzmjDO6ue3a7azfthl8j6jVAsenMd7E8X3SSLD7gT8xzz761pdcUH/JV+jTC2vN9rCGcVqYwCVLKqAUZTcj0BNMnfYg3/32Gzn0leNgDI2wjNbdPPUUvPfiJ3nqKZ+ujilM1H/LrFmD3Hnnx+hsSyiUY7IoQoiCtVk0se2RalAiQBjYsg5uXwKDW2BsALIYHAwjo9tZuek+Nm3ZTChd9trnMMaHprJkyRJqQ5uZ0VvhxpvOoKsfkkqTgACMJKpDe8V2rjPW4eHSasUUCl2AYnQ8odrWzXgNnnh0lE9/6qc88pSkv7+fX/32HBbubol2DnDN7+/izNOPxnfBDg+P7VIiKDQSKKFaNgOZSAbJPIXnd7J2A3ziE8u59merUe5cqtUqo8MP0Na2ji98+TWcf/48iv42WnETz+mzvXKbiyDIoUevhpRqJxSgy89rBBvVzPP+/wOkOJPjvBZzJ5YQ5glRNVEwlMKyzdz1wyt54r6HmT59Nie85XW0LdgdVgwxct09rHj6GfzE0JYosjBGCcdqmitBIiHJT06V+5Y7mWWvv9C/+r9zv8zECyvs/EDNe/Rern0uJ93lcrKUzCt2V+sX9NQnOQNejgRkaAGpYzBKo5UhVinLt62n7bBFdB+7N+WDd6O4/1xKXRVSoJ5GTK37qG0xrKvz5JVXcvvtt3LMMcew/8Vnw15TaZmQoBQQpQmu4yIB3cxQQu3YD41aDeF6FKs+DDShoWDtCFdf9iXczipnfvwSmFu0ePl2ePQ/foG67ilarRbbFhuGOj0Oecv57DZvTwJfwTa494tfI4zGOf7qS4nKKXWVIBB0xhYyDj1pwe+xOq7r5uYKoNU4CEkTxfCI5q1vvJJ774goyteRpikyaJCp1Xzii0fx9gsLODSo4BI2IWsJ2gouSoDOUqSXgtcEsh0kQIEPRiGMA0ZhlK18hX7BWFo+Njk+YQhKBZYuhc9e9iB/un4lSbMXpzyPUqGX8ZEGvnJQQYRkjCgcJjNrqHaM0d0TYswEs6fPYMUSzbatmykXFV/72id4/QVOrk83ueGSF3A17POcfFryhTY+JkcQmwO4pRKYdj7+yVv54mVjlKszmGikSCn51KWv4O1vdujrhkyHFEoOQ8NDXPlT+OglNxJ078HIYDul0nRazRidadApOEs58tgCd990yEsqqL+kK/QLXneTqYX9KKlwCwVSV9LSliWcpilDjUE+e9FFHHCABOqEuXvQmnVwzTXPsWTJEiqlkxgeHaJU8vjqVz9Gby+QOUCM8v0dGzdJEnvjYw1L1q+r8Z1v3MxPr38OqftQoYdJM0wS0QpriOIgHd1dvPcj72XGLHjqUajX57LN0YyNDPCJT/yRkfrjTFm8jbe85S0ctNchk2fKjsoJk1EoVGk2agTFKu1t7Wjs6NsBB3TwT//0T3zwY1ex/rlnec97PsvXvvFe9ljcwWWf+QI3XHcz1eJXOOWkA//nHWSgXC6TCsnqgTFuumk7jz76KLi9dHV1sX3rRvr7Z/LOd57Ba17j4XmWBe55VqV6MphrDY4Cx7FAr9bZjkrv73WlSYKjHJ64804eeughjjnscA465ng4aG8YGmXpTTcx8MgzxPUmc3r6KfsFMicmja0LHcXg/zj64KGUQitNlCaESZMkicEVmEBw0EEH0X/M/sjj94fd2ok7bZtikkSoikCacst//AdLlixh3ry5LFiwAGZMhSjBK+8UDsp0ZglyvoIYhtdu5JnVz7Fk2TOMN5p0dnYytmQVyZoh9qKNgYEBFk3tJd60CbdrDq1mzJI77mPZkiXsEccIIdhzzz2YfuxBFF65j31iDWDVZp599ll2WzDz+UkkJhcz2tl+cstldKtF1ohwPQ8jDUkWg1Ogq7PMpz/9Tr7TsYWb/yAxxlCv12nr8bjssston3oOZ5w0narnUSq6hLlTIAKkkfk//rpVrRZoxXD77Su4/fbbgRm45W6SZpPx1ghtbb3URseI4q1Ai5mz+jn08AM44eQyB74COjpgdBDCcbjih2v52S8u50c/+hFHnfkqZvROZee8xv+35ZZKoDUG+NCHjueRB0e55bZHCUqdeJ7HVVddxYI5p3Du6ztABERxg2q1yiteUWS33XbjqecGCQr9NMaHQRTwSmXiuiXKPfTQQ8AhL0PuL5V1142j+M5hTKQ1S0yK6qDrmHSMkC0cenDGG94g8Qo1QBP4Hs2xAnfeDL/8YSfGHEgoRkAO8MYLqpx0BriM0KqN4mbzMBGISgJuSuw20NIhbvYSKBhYbfjlD+9lMLswn0cZhGwDJTVGqb3G4gMcDj54EaecBvfeX+P2O7fz2H0ak+yJ5ABuunYDYdxHdGOVn/+7A8nDTO3u4MKLduNd73TonbbIVo1OgkMTmbaDEtTGRilWyxQKGWe+1mPxMa/j0L0/w7K7T+eM/TZiWEV34RzKU5scftB+wKA9v+K+vBGbH8QOIDVGbbOkKNHP+vVw2WfWc+sdMdvWnUSxrYftW5/C617Luz44l398r6DT32YdKeQMiBVjRY3WCcodp+jailwAWVhChxKvmLO8nSSvPNK8EvVzoZa/8SYK7YkfFy18PBmo2qMc2GhJHr/2j/zq/tuo7DmdPS9+PcyaDlvG+fUvf8YJ900w05mGbofGWIOJaAzhOSjXR7gClUnrgPaCHvZk1T0p/Tn5/ycr58l/v7Bn/sJVSCzxztXp87gJrR3k+hQUZNrs2g0hUbY/vzVr4CqXrpZVhhuRTZr9AdkevaQLe1h8wbnoKRXGi/loH1aDvacJDHrw7BAPfP6bRI8t57jpcwj2PoDCSQeydSokOBRoUcYjczJcY0hCidMC7l7Drf/+fQrKZUock8ws4Qw1KDeKBG4/u40GvCKrMPLblaz97TcYmlbGLZTJjGEvr4PdEsPw8DBu1kVh331pVaDlxnQ2Qh5afzvtvWWOPPYYewWMQ8au1yehjo8A6mYzlUqAijutBaxpt/eG2UxzfB3HHDKTadPLdE55lO9+71GEcwDjQ/1Q+BDvOTsh+rrhjFNcps+EYoldJKCto5lJO9HSXm+711sgIqQIc/HVwFbtuR0xsr4LeKTQMVz+HyGXf6NFffhs+voWMNxIQa2DYkTcWIs26+ia+jiveW0vb33rVA7ZX6EYI4y2E/iCqT0pMt2dvRbOIQ1P5ae/+jkfu2gqX/vGdPqnSHBCDE127Zdl+M9Tmc2IXhjK7dPVDts2baJvWjuFRPK1r7dxzLH3EcYXUa83WfbUbL76jQkOPbrC7H4HJ01QhQJ77plwyYfLvOviKlq2gC0gyjiFfUkIMPFcfDH15R76S2WdfcLPzWBtFKXsPKbjuCQpVDs7abQy2ouGz3zmaIpFwHFIGjXcUoVt2+Cqq/7I9pF5uJ6P42j2PfJILrrIlsdGpxTa2yEEUcorNFfgSheDIUmg6EJHR5UkSaDgQxxTrVY5+ohX8fpXl1i8D3RMha4ueN8lV3LbHY+zccXulIonousdFD2P8dazVAtVotQqgrleJ6OjI3znOz9h+bMdvO2CBZxw3O40JyYolu0oUBYltHd0kJoMJRWtNCYIAn79609z3vHLyaKYrnIX8+fM5bu//CyVyl/Qs5EOWdIiM5rlyxvcdNNNDA0uQPrzrXAGhk984mwuvtgaJBk0RmtkowZ+O76r0CgUPoIMgybTKUopnJLzV/s1/83X2Bi//e1veeMb38i+hxwBbSWyTaP8/tdX8+CDD3LQ+DSCICDOUowx+ShkQrPZpFQq7Zgl/7++pJQEQUBve5mO/ebRdvrBcOTuUNAYAxHWf10JZf/dCvEnIr5z6aXMaigKhQKVSoV5Rx0FM7rZWhulp9KBl7sPaq0RUuH7uQCS57FhwwbOOv0M5h12GBwxw1bXEy0YjuGqe3j26tuY0z+HZjNizIGhoSGMUkybNg2lLEJ0191386b3nY6gQDHwWLnscf74xz9yaNtuqMMPf151LhB5hb6zp152yyiMRZdEntGlIYiUYnsHmcmYPr2NSy55JSkH8IPvP4wql8nqLSiV+PznLyVQr+Xs1x1OtQC+nHRh/N9ZtRpcd911rNoY4YvDGR5ukaQRTl8naX0LcRzzqpNO480Xn8bxJ0IhgGY0jDQhpaBEZmo40mfz1jH6Otr51KeO5ImlS3jwwQfZtOnV9E/5656fiWP6ZsxgeGALXd3TmF+RfPzjH+f9/7SSYqUD7bXxzDPPcMcdz/HG1x6LVygQTkxQqvZw0kn7cNJJ8Nvrn6LaO50ohebQEE61ShpHZH6GKn3ZZI2PvGRg95dkD/2Dn9lu/u2zka2M43HKlQr1UOJ5HjpbTxrezb9+4RTe+4+L0GIFhaBMxDTGRuCfPzHEz36ynqQ1F+U4lOU/cuNdX+bAg7oZbw5RLVt/aJd2Mu3k86YQ+NkO6N1zPQY2DnLX7U/zpS/9mte97nWcc9YsFu49ldr4JkqlEkk8g1tuglef/UeUUgQFK/GZNvqI4wAhBK7XS0NMxaQCKRUl3yFqjhNnA3S1a84/fyHveb9L/zSI9HpKXoBDlWYro1QIiCPJiJRkIZx+2PU8ufQeXrHnIr79vbey56FrCIRHajSOKKMbnYShFcoSHui0hdaa7Si8IOCaX8K73nwdin3o6OhgaOQRqp3P8O6L9+bNb9mNxfPLpM0WXqEEWhLXDV65+Dc3V/nfWlE+8Q8ZBoOTVyopAolLPN6iQhmeGmXLt65BXb8EJYuEhRK1Wo1EJ5RKJRxHkUUxwiT4vk+Upc/zL5e5LaiXAcZhwrdnVUdonlchjQW5L30cWS3/zCFNbGBUyqPmQVMn4KXEcUwhFVQcH9codJwTspRCCIMxBmNs+0P7iqbSNEVC7EkyEVJ3E54LmnQeuBuvfPc59B6wgAYJE2k9Z3k5VClQbUkrNbAlI7vuHu694nd0OIZt2wYID5nNURedR9spBxLKjLppUXSLNMIabUEFibRoRCMDoagt38TXP/hJzpq+gD3OP4/0mF4y12U8y8D49D5Q49q3foIpaUCj0WDbLIf5R70CU/Z45plnUKtG8QYjpgfdzJkzh2mnHw5lh/v//esMDAxwzpVfgyNnE/t2kqLRGiIIAoIYUIpnwgn6Kn10m/D5ZjzGzdncIq/umxgl0LLAuvV1fvyjJ/jBd+9jeHs3Pd1HMxi7EEV8/jsLOf8tUFQJJaNwtERI0MbOuxupkHg0I5c0hVIJmmFINbBSy0TWNx4nTzgUtAQsfQYOPfj3ZGEV19sDojIuEr9tCWHzFl6x+xBf+PrrOPTo+Qw2Rig4u+P7oNOMQCpMPUEU3B0U/FYWc9Od93POyYYPf+A4LvtqggAa9TqlchtZlNrRQpFfEmnZ7pP+t3rHLrVcHJMpojqU2xLqtRqlSol1Wzbynovv44Y/TUD6BsrlMqq8lKv+8AoOPQCcLKIQJeD7LH8u5YiDL6NZexeuX6IeDKFbLdxqB8nEBBiY3dvL2k1TXhJB/SU5h/6py266dGDTLJASaZJ8/rFA0myg02H2228aF75zf+bMBdeNSNIQLTt56AH43GW/wOiZSNGH1po3vq7Ca87Zh1LZymi6ymo+KwKEsKM1xtjesECgjUZJRVu1Qmf7DC666EyOPnoeff1dIGP8wEpZfv1rG/ncZ+8njAv09fXR31+mXC5T8qdQLnThuA6tEFLZZj2XESRRijAJlaLHWG0TK5+7g9GJ7ey1dz+9XRKRIwSBXyJJYjzXQyv4/vdv4Pe/XM7pJ76af/7YSRxyKAhvAmM0jvAwqYGsjBfk7oraqmVrrZGFIjfetpT3vOv7VEt70qyXabaGKVUFl37mTE45dRaLd6/gkECWIR0XhEJqB+Govz1k/r+0sh1QwuTE8KQRrUMrCim5BWRNs/ra21lx28P0jmakiUF7PkEQUCwXbS9aZ6ANase42c6580nEVzA5YiaJHPuFQsrzfn+YY/Eqr/ZEMyZsxWRZBgiaJqWVRJTb7O/1UUhtSMKYqBVaFUPHIY4jyuUyhUKAMYZWElGLW4RZjHEVQdHjiFOO56B3nMdepxxLZVYPY3GN0XiCaqENT/h4IsAVwtbaKwe5/hvf447fXs+8zilsWbeGffbZiwPOOYXgoH2g3UO4kkxZ4ZiCGyARpFmKi8p7GgLfr9CVSe74+a8p18YoHL8PThDQyjKKrkt2z0qWXHc3XqhZuHAhh597GtNOPp5pc2ay37HHss/+R9BYtprWcI3R0VE2rF3G+scfZmjzAAceeCDtrz+NOI3ISg6OYydElFDIVgSOQ1Yo5S7l6fOu+07z9byKFympzpDKo63dY86cWXR3HsbgFoc16zaBrIJS3HbPv9HbKzlk37l4QjK4bTvlcim3QRU5PqCQjsJ1bcx2HQeJVXYkyyHuXOteA5GBr3xlGQ/ftxncdjynF1KPUE/Q26v56EfO5jMfP4XF+88E0UB5DlJU0RqyNMFTjlXHTzI7S56mqIJPK9Fc8d0WWdbLyWdsp1Iqo6RESgepLIJiEoPONNIR+Sy6ed5VMvk8vRQSaUC5Gs/3SXVCW7UDx9uP229fRZbsbpURgyE2b1/Laa+aStlxLLcmDDFOibg1j4cfECjXI4yHKHR0EI3XLFEx03hCMFR/7tITjp3+op9Nf8lB7m+9YLl5+FaJKvtkaQqqSJa1KBQnSJpL6eppctbrDuOgo8GQkOiAZqhp1eGK7w8yvnV/PFcQJXczb3fFWy9aQG+/3ahKWOhYZwlSTQ6UGqRIELhorWk1YmTBx1EwfYZLqhJSk5IlKbWxGu2VqWxaAzdf/yCRXs17P3wshx89n0MPq1D2LSP+mSUT/OmWB7j19scYGZ3H9nUeiB56OvekVasStSSGKSThTL733VuZMwfOPq+LGVMhjFoEjiKrO1CGp5et5Q+/+yVT51Q469w3cMiJEJqMLGzQFlRA95OETTw/AaUI0y1oAb7XTxJKHnkYPnbRGE56LMOjg8yd67N+3WO88vgKZ511INOmt/CwhDctAqswZSD1WrhK/N1vwXiXG2nXkJ7lFYijDaWmi5Mo9L3Pser6B0nWjuL6/RijqMuMRCfoZobINApjkRhHYhxJI2edFxPw9E5lt5YDmUrxckWYRs4dczKFMlAN7WfX8e2+I0L5BsezLZourSlH0DHikKYQ64RMCkLHISpnZI6h7kVETkjN19SjJuO6hpzWRml6F35nlfq0ItM//Dom2tvxQ1vJB2VFp2lD6TY8QEU5UXsbNP/0CA9e8Xu6B5rs785ndPko4sRFJOeeAMcdAVWo6wjf+FSFC0bvmLNvxAmm4JIUJFkKhV7BHm8+ndhzueo/fsiMEz/G+ae+hin7HwWbNrLkilvpDroZdhI633ginL4IZkBNtiEBf7cMVvSx28e20lYqsdSt0QrH6AoqOJGG1VvwDpoGLRjyNEPE+PgUTExfpOgPC5bJWVX/adLgeRWTkiRpi0a4hSAoMWN2ldPOlmzavp6V6x6jSRs0GihO5bL3wayS4IxXg99ZJNMJipIVoEohCkF7ExhHk4qMQFkVPSEFOBGTlstom/fEBq79/UOQLiTwDyBLM5JsCfMXbeO0M8q876N74BMRJsNMtMbxigU8FWPw8JRvH1tAGCmCoqJZa6EQVNrnI90iDz6yjUY8mxBoJi6u0XhuDUcI0iC2s/UisHeHcXkeHJcnqHGU4QhJ2ArxfEVtYpi29k5OPs3n2OPa+O3Vd4N28EwfN/5inJtf7XLGadBWHCUtpHQGZd79nlnc/9C1PPJQAVfOwxFlMHWQk2OTEb/68QBf+uzLFfqLbn34kmsvHRmUKH8+Oo4RwiDJyEyMcmOOP25/zn/rTKZOhThu0miMUSqVuPx7W/jut/+E783HGEOajfLZz5/MScd34nrQasVIqXGUINMZSjqAJM3snK7rOAghiOOUOAIlFVkGY61hCkEBVyk816U27vHLnz/A1b+9l1PPeBXv++B+7LGXj+9i/ZMFLFzgc+zxe3D2OSfQ3X0Amzc5bN86gtFllKhSrVbzhDgmytayZeuTaLGdIw7fzQLAys6/CwndUzuYN28//uHiN3HIQRWUBxMTNarV1DLQdcXax7oOZBm11hCFYhFDwLo1kte+4XI2rmkQNQy9Pf3UG2Nc9O6z+eBH92TWLEhEkzSKMNrguQEmc+zMrUhytML9O6/MeV5FPhnWJ+v0qNmi4JZortvCvb+7ma1LVtInKvRmHq7r09B2fwgEnuOA0cRxTIpGuQ5JDlK6uczApLJbKifV4p6PJEpj1cOEsXViFMakaYoWJp+wM9aVLQyJogjfKKvBnqUgBTJwUYGDdBUaTb1eo1Qp4voe7T0d7H3ogex24iuZdsxRzDnucJJOSdEP8B2F4zk7DupE2L0qMljz5Doe/OXvefqOB/HrCcWWQTRiOjs72eej59G23+5QsR4ADR1a/kTu106SghAkWYbrujbAhCm+KxFK0D9rN46eszvrV6zk8XsewFm1ga2PLmHtmo14nkctDTng1afAwhKJC3UTE2cpFeHQGyvSK5ejlGJ7KaK7p4Oerg6efPJJnt6+jlnz5uFNayf1BQ0SHBx6/ALOpNqZI+0bIsx/W6FHSQPlSjI0rSTEdSpU22Ba/0IWzn8lN16/mqCri2RsBN/3uPHmn9PfP5MDD+gmCUMUCpHDNUpAJmI8z0NIgcllgYQxVmpPODYCa4i1IdSCr331fuJoLsXidJq1Gp7f4v0fPJo3vmkunZ2QhHXipI4TKAqqiKCERCJzxTehIbWkfbJUYzyHjQNwxeV1WkmLeQtX0t7eRmeXj+8Kaq1hpARPusRxiOvkMq/slNDdlbQpkbiOINMJruvg+Q6ZMEgnYOaMhdx6a4uJkVGMcDBCUG8u4aBXLKKrq4YjXYQoUimDMYu45eb1KK+PethClQJMHKKkwsFQm1jGM8u2XHr22Qs/83JAf5GsN583YO6+owe/tICYEJIY4zgo4ZPED7Fg4TgXXbQ7x76ySBivwfM1fjCDDRuLvOdd24ma04kiQ0EUmLPHnfzHt46gVLB+ySbT+G6AFC4mkyiVok2c13AJjnIBg+87eIHBcSOkG+O4BRwRoJMM5RTZtAK+9o17WL9tK5d89I0s2AcK7hhFhig4owROjCObGDWI8gY55MAuFu0OM+eOUW8+zdr1d6NVi0x30whjurv3Y/3agG3bhjnplMV0dWkEKVJYznGUKHq7SvROUQxPjJI5WykVMwqyClQgdZE44A6SUMMtdJLSyZIlkssvn+C26/qptB9IloxgWMrBBzf56CX7sOfihCjcSNnLcJ0Ix2lDiIAws4xr5TloIXHE3zfmHuXwpp8rdU0ehEYoBA5FfHiuxvAfH2PzNY8wsxYwy+1iZGiCFEHsZVD2MG0+oWcIdUJqMqS07ZpECRACZQyuhiC1bclU2QDfHmUUU420DUtSZXJVOUmiBLHM0J5E+g6OL/BICQR0eIrucpFGs4EJBKZgGHMiNptxNqhx1hcbrG1v0dyjk97XHszstx3P9LcfR3DuoXBAH8NzHeptGT2xh9OIaNYapJHEdS2zOhgAZzmY/7iL4Af3U712GdM3RCgDAx2C5Mx96P+XN1E4ciam1yUqQOoLHN/FSPDiFMLcx9dxra65ciznTOZWIVIw0AopHDyNvXY7gNa2cZ57/Fn0wDj7mm4WlroJ121mRqUfDpyN6YNBoXEcj/KgJP75bQw+toWRVp215+7JwRe/jp7zTma42+XpJc/w8A13sG95ChU66eoOKMUJruthlCRKBU4gMELu7IMIsUPbfcf+iASB7+OoGN+RaBp4IqOvF/bez2Hb+CqWL1kK4UGkcZlGYzp33jrBor2ms9seHkhJXA9xjEF4CscFSUaKphk1cZw2jHHs/SzMDonAmJhYGP79Kw2UmEmSOKRJi9e8ZT0f+cRM5vUPU6sN4Pu9FIMuHNlBRpGUlCgJ0amL6wqEhFiM43pNtB+SiBJ33wm//f1qvILh6ccGueJH97Jk6Qh77T2P7t4KQhYR+LhOeZfKXE6ytqyCHAmClCyLcRyBIzSIFJnLHsdpwvRZAcob4e577iGqz6XiT2XTGs2MaTPZ8/AyIHBFA02DOYuKPPb43Ty7VCONi6uKZJHBCIlB4IqZrHnG5ZJPvrhh95cU5H777bej2ZtyuUw4PmwJOzl7VjgOBx64Lwcf3I1SENZDKkGFCPje925k69aA7o65mHHbU/zgBz9oTc6MQQrL8N1xUR0HjdUmdqTt92ijkXnwkrsEMUc6GAyNRoO2Np9nn4UnnniCYrWNWbNsGyjWMZgWXu44laYpeJZh24rgyCN7OejgY9l7z2P5+tfv5fFHx4nCGr290wijOpISGzZs4Kab1vLuC2dYRbw4AdclCHJ9bEAIQcWvkOmYRthAZSmBZwem0jjC9XxSJBONhD/84WF++MOHqXZdyMTwairVIpVKG1/4wutYuBDGa+O0VypAM69fDVlqg47jWD6BEC8BnoqAe268kc13PYnfauF5bTnT29qOBkFALY4YmxglTVM6gxJdHR0oVD4l8Nex3IMgsMpfcUymI1QSWxMN16VYtP1z5bpkJiKKIpySw9577868k46Ag/eAtAHTOqwoi2nafqqrUEJZqWEHyHXovYoHEjZsGOORa29n+OYnmTMMUwaazCiXybKMhmc44YRjKLzxJJiZ+wMHcpcJJ5GTC3O8N5/FVkoRaw1S4jsWhQgjw5S+gJFRzdQZnSxYsICN9y6lq6sDNa7YsGEDXR1dNNetY+Mjj9LVuy/ldpfRqEnjhrtZ/8ADLCx24/s+Rx55JMWFsyAxHHbGGewxdS5//N01XH311ZxNSnmvQ61dpxJIKQlDjTE+QeHP7+Fi0WfnMCOkOiVM6xiTQOrzgQ8cj6PrXPWjJmEYojOF1hEf+MClzJrzQfbfs4JXDmiMjFMSJShAK2qB71rEAmFJ95P+AXlioZRCGUWtVqPgGase6fi84x3H0lGFVtKiXC6j0zwBSGNik+G4dm9aroVDmlqt+4wMhSJK4dFHl5BFVlFv+/bthK21rF8vyTlohKFG0sLEKe2Vtj/fsopjwkaTtvYKSdQiQ+P7Ps1GgsngTW9azB9+u4VH7mpnojmGoMZVV93N0a+dxl5zpgP2tVYqcN5553HbjQ/jFgo0JiZQxSJZ0iIVGl9JsizjtFN/Za7/07ni5YD+d75edcoqs3nbPAreNMYmEvCArAVRhPI8Zs9pccarepg1exyBoFyaiabMXbfC1b9wCQoL2Do8QcHZwIlntvHW88uIrIEy5Z29IetTYMlvqcrhZAdpJFpDlGiM0SjHgLT2lo50iCOotndigBXLoRnOoqezj82bYMH+4GUlvASEciBrQ2ltqbeuouI3iLIY33c55QyXqfNmcN01mp/9/E5Gts4krR9Nwe0hHEu49qrtvONdc1AyQ6sRpOvj0Il07IB5f2cB8IlTjckgcCWoCfvy0hIZVYaGHX5+BVzxozlE9SZR9CTVvgKlyt385IcXs/cBCR4pjZFxqPQR10so3yM1TRJTx/U9BAqtXcykNdbfM8S1A3rXGGHIcjjRNRIVA5sNa655gMrKGns5U3HHEtyypFzpoOVAUkxZVx9nvFswY/ocKkEbensLb2CcEg46ia2bm5TUPBBGW+W2zAb6VZ02OSxHUEg1QZYBCZnQJArqImFUtAi9hKijQNTtMVFS1EqCWjll2uF7sdtuu7HnwgXM7mi3CYQxxIEkcwWDSYZSMVobXFw6HYWXQXuoIAFTzxC6gDeYwrJNcNuTtN/1FAet20qSJbQ6fAa6HB7rbjDt1IM4+u2vQU4L2JJE+K5PWzhpxmNvH21slYbr5fvOsquFFLhaY1KNI22J7sUJtVjQEThwx1JuuPd6Ni1U7Hvu6YwKh5tuvJUFt65jeO1S2r+4jrbfrMY9dE/8DZvZ/tt7mRtWGBsfpre3l9KB82AabBuJ6Jwd0NZ7IK+uFvnVN77Jc0uXsX90KOVKBwkpjnKoFmw9YEO1u7PlIvJGjFE7/hmHDpoKykmpOhomtXL8Om0ln0s+YkiTx/nR5U/R3nUhY0ObqK86kX+4cJB/+UKFY4+CUrdBJyNI3YtvFBLrwZKgrAabBiUyexVlipIxDhkd7T3U6tuRvkexWOSgwyN7tevgVntBOhgDvuPhk2Bo4XkaLS0HI3FW43kOKSV01snyB+GuG5qgtpGZgJ7elXz4kjM5/YyD6e+HifoGOspVHCQqEBahNN6OjoQlw7nofG6+UgrIoiYQ4XoKV5cARWcJ6sk2CuU+3n1xL8MbtrLsuRRfzubRR2K+/fWES7/iM9PTll5nmpz8mohz3wjXXbuBBtNws4AsBeG6NBNDUXVw390bXybFvRjWQw89hMsiOjs7Gdi6Eq9cJo4zaDQQwmfBggUcemg3ijrNqEngd1CvZ3zta1ezdWtGHM+gVKyQtDI++MGDgQZRFFH08hnv1PY+C0UXlLJjP45DEse4bmA9j5XtIzkuTAp2GANRlFAoujQaEdu2OXjKY/v27fzud4McdUYPvuMgcO3xoCerFoNJU4zK8JRHbCwysN8+s2gvz2L5ihLXXr2eouPRSlpoQpYseZpa7WCCNpBuLr2o7Ux6ohMc6dBoNigEJZQDSUPjkoLn4Xg+CZolS1r86lfXsHFtlZlz92fb0FayLOMrX/kAhx0GGSHjIyN09PRAluEVrcucEj46jVGoHfP4rvsS2HhhyPj4ON1+gVJQYnjrRhwnwAs86kmLVquF7/sceugBzDv2RNg2xqqfX8vwtgH6e/r/+oRDKcp+mWn9ncw6eB/EoXvAvGnQ4UER4kKGFygbedK8KnalRanSjIJbsIeEzHvyMaTNGN9IlOsgioonbnuE5b+5hfiJ9cwchllpmbZy2aJXJcm+++7OyWcdAYfPgTarxVNyfZppjPLsYW/HIyWOsEeSThJIMqRSkCSIwEUpRRQl1s9dSHSaUqwW0Rp+9v3v02w2+ejnPg3zpkMIs2bO5cF7/4VWo0W1VOTBBx9k+f030d3Vx4I4Q0cpPT09xHHM5pUrWdC5Ox0dOdLWMlT2WszUqVNZsWIFi7ZsoThnmuU7CIEwir9EIiBJbOB3HA+EQe9SrQsESZowbVqFCy88mSef9Hn8gW3stvuerFzxEI899hjvetcXuffOLzOjHxqNBpWS5UD4vsN4bYJitev5vzCfk5dIHASLFi3iwYdWU22rWl97ImQmaG9vRzdaRKaC9MDxLb8izEI85eE6gijM0I4tOsBhIsxYulTx9JLHwZ8BwCc/+UlefZZLULS5V0e5A8hoxA2qXul/vD5aa5TrEjbHbY7j+WRRhHETAjdgYHA7r371XnzpE/fQUaogZAkVKn784x9y8Ye/xNSeCMf3ieOYSqHC299+OL/+5XVUi1WakU0Gfd8niWLqcY2uosNZZ15vfnfNaS/KKv0lMYf+ymOfNA/dU0W4Ds1kjEK1TBhJTLMJxTXsvtsov/ndm5k1TVPyttCIG/hiAb/5NVzwrrUUi0Ua8Sbq9Ye46tq385ozAkRrC6pQAF3axZ/4vyg3JSSJwfHs+FqcQs4vQynQbEUJhaBIsxFw+iFbeHjpZqrFGUyZMoXPfUdw/LHgOxPQisArQCRBFEkNpE7Lemnn2zPKEjLhsGr9OA/eN8K73/ws1cJu6MwniUMeWroH02caOivjucNhe74T8tMpk/ZMUOSqVRM0WnUCZw7PLoWTT7ibetgOhQ7Gh4Yodf+eX171To45eibKTFBSEWDIwk506uB4NgfJ3Ag7lW1/j0ytao16EaSUxkAoYmu2loPHhUTijih4rsVv3/Qh9m110q5KjA+N0d3dzaiKeS4ZY/30Jq997WvpOP6VsGIjz/zsD4w/u5HeCY2jAut7LiDL/cj9TOcjaxppwBlP6ezsZMSPeFYPMdwlMAt7mHHivhx0zknQ4dNsNil6PkI60ErsPnXyto9nHyuMWzSjkEp7xSJM+etQQDrWwvfKlum2ehg2j6O3DDG6dANP/eZ2lFKs8ZpMlBXB/Km0z5lG74xeumf2sdexh4ALkQeZTDEiBTJ8ra1vvCjugDq0mJxP3un8NtmW2UE+1CkiNZAZS+MeTNl0zW3cfcVvOOH4U+j5wNlEDvgdroX/z/sOg7c+QY8pUSxWuaUwiiqWSJVgdHSUcze4dHb1ce30QaZO62W2XybcOkxnoZ1arcbtTz/Mke98LX0fPBVvVh8tkSFQBPbN3mk7q7KcUTH5TH0w3o7bSuz4zy56ARpQ47RGR3E7p7ByW5N3v/dO7v7NdpBnEpRKhM3HePWrOvnuD/ajrwOETGmOj1IsBeA4tKyhK75JrQ+5seV/4gyRAFdf080F5/0KZebS09PDw6vn0OUKVKOOCAJS7ezQsckyyBjBdVyEqdh2iDeMyRKE6iWsO/R3/QsNnfAPl7ye89+1JwungTAJ0iHXXtCgNVkiUE6wS+88f9Vix6vPz4H8y+5I7kzZsQsnQQMTZMDqFe2cdeblrF25JyLwEEXDQYfswXU/KaLKoOUwruMSRlW+841nuOSja+ksHUDdFGk1J4Bxqr1F6oNDdLcJto2+4kUZ0F/0FfrXv73dPPXUU7TSfQlUG6RNWuMZqLItEZOEs88+myAA35OkWNevtc/B1VffThxPs6zgbDNHHn8ys2bZDF553k43kf9hpWlKlGiKRR/XhSyFZtNqqmc6Qzo55GgMe+01nRUrGgw1h2mtbfHrX69gxrR92HuPsk31Gw3w2uwBGNmMlhyqDMOQDENQKDB/Tjdt5W5OPGEWN9/yIEVnKoETsGZNSk9fChV7uOgkQbouRmvSNMVkAVkGrpcgVEoznKBSqrJtC7ztbd+kvf0oBlaP4hEAmvPPP5+FC2fiSOsWZQNchnIclCVtv7TXyAhaa+usZawCXrPZZFw38Dt8jjvuUDoOPBA2buXeG25geNUq+p0ShYJidKRGsVL+sw9fKpUYGh5i1I9pn9POgkMXM/W0Q+GAGRBY4xxjzE6+gpSYKAUUIlDE9TpuMSAoFPALBRKTkGYpOCrXLhf4pRJoQWPpGu741R9Y/+izuLGhWhPsP30WXV1dzJ/dTmHeVNr3nIuc3gvtLlTZYd8tJTlByY5zyp1TnX9FOSJAa/70pz9R1JqeBQtAKfwO28oZ2Z5Y/orWjE2M0d7ezaGHHsrso46GKb3UH32U8jduZNPwWuTMKqtXr2ZgtE6bcWj3q4RhyHlvfjMcvBe0tYExJGmCFMLi3Zq/XkchyyhUKrRMQmdnJxdeeA6tsTU8cmuDsGaJq8899xyXXz7BP3/oaAY2rGPWrBmkURMnF5D5c2vffaG/v5/1a0YZHXWQci4T9TrFONrB+5ms6bIMUmP1JVxRQgkBOkVISavZZNvWKgsXLqR31nQOP3xP+vryoiSFWr2GKwye7+BJB+W6ti34V97/qUkxQtLfDxdffAEffv/9dgxzcIAHH6xxzTXzeMPbZpGikLlPxmGH7cF+i9p5dPl2oAfXK2JUSqvVpFKpMDq2kRNP/r25+cbXiJcD+t/Z+uO1dUZH9sAPZlr4LlptezupRmpD/8wVvP6ck5k6pQU4hHEfgRtw4/Vw3R88Cv4UxqNxcJZwwYWHsGivzRitQPdZAnupbjNzXWLX/NsoA0QMTgzQVe0iI2ZbrUZnpQ8cENWIFpKSrCBxMQjKJYd9D4GrfmPw2ZNxU+PXP96AiTTvOL/KMccAJRgaWUHQllAol2mZKtK04wuPkusRJxpXp7hyLe09LT72ub1Y+uzTjG7JKLS1oZx5FIoOIS08LdCRaw/XzKBIkAUrhWtoWd3t0jyGx+Arl2Use2oxLWI6C9MZS2/hyNM9/vEfjmC3qRGaNK9NOojjDH/SCdWZLMAk4E3WX4gXiUIcOblYKVubTRK6hNGQKRgcZYqs0J55SDKcksuQiNhayOg+fC5zznslmJSlV13H2L2PMisqAxFjjo8zpYNWnOJmUI7slTN5pR45htCBWlnw5MgE7t79HHz+qUw5bh+YUSQkZSTcjodHWkjRUuC0DEXKCKlg2RbW3PkoPTWD198Phy5AzG9D+w7jnibO382ycFFuQoCieNBcDp13PkfhUu2wrSa9OUIGvg0syhamkFJLa2gpKJSCSaAKHxC7jjApdkDQegceoFFG7eKrzfPuq0jaHrRAI32DKxXrto1x1H4Hw6EHQBPM6jGevu9eVtxyHwtXjCMLguaMTrzzj6T/DQcR9QYYH7YdPItl9xQYGChy/NWXUmkvk6Qt3DZrd5wqGKnFuBWPcalJSaigqWZm8s3e4Ts/aas6afdriO0YmbI8GgMIrXaWpwKLlDR7wAcZb6Or5PDq44skZoTPTaxg1cNt9HaczrPLxvnRd7ZSLcG73zefjATlJWgTI4jt4wswwt8xEq/wyID5s+GM12qu/G6Z4domNjx6ANNnl/H7NGP1LZTLbRZZyqooCZ6btxzSMcgESeSipE/B85g9D773i0Pp6uuls3clGk0UdVBwOugodeajBzaJF3kil8/V7eJ/bp7HQJF5RpJhpzp03v2RGoSWOAp0llCpJrz2jS5XXLmUh+5XtHW8lrgZ89VvP8kRx86iZ3o7rdYIlcoghx0hecv5ZZZ/7FEiBEa7yCAjDkMo7kVCgXvvXP+ijHfyxR7QH3vsMTvr6Lo0GxOAwHVdssiqYb3qVa+iu7uAIxxGJ6y86pYtDW699X48xxJJFIrTTj+dww/vIZCBZZlnf9nV66p20UpbCARdlS4aSYPx1jg+vmWo5idWo9EArAf6UDJEwbcqY67rctddd3Hlldfz2GObIYP29naEEISEeMKzJKH88JNSWlYztl+9776CM888035/GDJlivVabzQaKOns6GOnabqjr04emCYtG++5ZzM//elPaau20VvtJQgCqtUqn/rU25k7a27eKg5xXoCfpykv+bV940Ycx8FxHKIoQudISFtbG/sfeihMaWfjmjU89thjCCHo6+sjyzLiON7pD/9nVhRF7LPPPpx22mlMP/xQZFeRer1JgpWO9fFJkgRHOBSLRZLxCVbcfh8/uvxyfv7zn3P99ddz6zXXsPzOO2H7KK6r8IS3IzHRaGIT79gLpVKJcjlHDTKQVd/C9moySAGeQ6VSoVwqY/67P8Z+/L9qbUzqqbMLHB9FdHV18cQTT/Drj3+Wr1/yGb761a9yww03oLVm75NO4oBDDmFoaIgtW7bgd1sEamhshK4u6/XdbDaptFWhJHHbrfBRq2mIY2hr81DSjoEZDJ70cCYVDv83Tk9h6wE/CMjyJOqEEw7kggveSHvvDCYmIFDWOe7LX/4qy5Ztsz8mnb9oSmSslvKOdxxLe3s7HaUO3vWuHzMxYSvftnIbY40xEhJELlOfkaHT3OrU83BLJdI0ZXBwEIA99phJe3tATMz2+naKfhFjDBPj4zTGrQyusDkMcdP8Za8/92vftYVlJtGbXfZJRwe85S1vASzDvtUYY/369dx99zhSWlntTGekOuGww9qYN3selUKFNI3smS0EjUYDiUeWZZz3uidedP3mF/Uc+r6vuN6sXzsVI6pWYTtrElRLkNVJ4wEOP6LM17+yO31TJJKQOG7iiHa+/tUWv/iZwPGqNJIVeNWn+PK/7sdeu3sEqokyGTquIl1AWQMSYwKboUtAGjIaWApMFYcKEyMltm8LCPwyxVKVjJBaWqeYdiO1i3IcpBL4Zbj7npvZNupQLlcZb3QxMTGbZctrPPF4SJJMZeGeZVShl6GRIoWgRJYkpHEEOsMxDiJz0d4QApdao4swTvnT9ddRahvnXf+4iK42D5WB6xTQMkNIgdQJwlXACLWJIZTfgaabzQPwmtNvQ5hj0JSJzWq0fz0/vPJ4jjysjQIt0rBBljn4bgVjJFo7KAVJmuA6Agu02j8WFBJkeW/4xZBRGkBpgYcGYV+hzAQyUTzyqxtorNzGjJZL0mrRUhGDXpOR/TpY+PpjoeTy3NNP4t2xgtl1l46mwG9qomrAyOg4gePhZeBn9lplSu/QdUdq7pGrecX7X0P1tYdBt+ZZd4yaq3FlCSF8ipmks17EHffg+udY85VraFz+AHvfPcZR9T56hxXRliZxouno7MNf2It0JDECF4HIQnwtKMvJESmDEYJMCUKlCQuCKAATAAGkbkoqMlISdBLha3ASgwoFInYQqQQjaTiKREgkSZ482BJX5HvFGqHsvMBSaESeZGoMKYZUgOitUJ4zk/JYxkh9jPZqhTkL5rLb207ixI++GXnUPFqLOrnjkQdYvXkdr5iyG25fN9WCYuS51Wz89X3stfcedL9qP2pxExU4iECiA4F0wB1LcZspHWlER24hJDIY8SShA4UMq54jtA1mwhJYzfMEZmxvWYgsr1AnMx8JStBKwHUDnMij1VhDTwDz5gl0tp57H3ycnilVJhoFamMzuPXOxzjuxL0pdxRIjUBJgYMAEyCMu1PsHw9lPMpBSrUrZK8F07nqd9+k1hjnt795nBNOPZ6g3bfS0apIK9U04ya+l1r/iSwhi1OkKSKUC8o+VyMEtdYEvtdHyZtGK5ZIz8cNAryCg3GsKmRGDeHXUE4LZCtHWhxMnv0ZYa+NNCI/Nz0yJBkJWqQ2YQErdCOKICZQosW8PSosX7GGp56qUSiljI/5DGzpY//9i8yZXUZlY0itmdpfxXMS7nvoTuKkTEoVRRdZHNuc02tn3YoaVelf+oojiy+a2fQXdYX+zDPP0N3djXIcsjTFLVSoVCqE9XHcIOCMM/Zj6lTXZpiNCdor7QwNwTXXXEOc2DnyVlhjjz324IgjuohjC6dJJ4ep/5L+eWZ49NEtfP7z13DqqRfwjnd8kQcf3ERMTMWxxDCjreZ2vVZjxgzBeeedR60xRhiGKOUALmEY8thjj3HFFVdz+eXLeXb5ED2dRZQA37Mzxa7nIXKd58kqvVy2LlNpmnL88cfT11cmSrSt/vLeLsYgcjP1OIrwPA9HWEnQz33uHur1OlEUMTi+lbHaEG9605s49tjd8KS9e6WUO6rJbBcVTKUUL/WltbbjiY5DqVTC931KpRLd3d3QaWd0161bZ53IlGJ0dNQqC7ruX1Sh77PPPnQvWmQ5WMbguz6+Y9/LCIsIkGXo9Ru568Ybuf/++8myjK72LjzP24H2rF+/ngceeMBOGe3oxzkUVRHP8dBZBvlzdHLOh9aWwrZrpS0QKKFwhEUlzGS5tcuHMf8vKvRdKrVdf8fkn1ojZL9D9+KUCy/k7Zdcwrnvex8nnnMOhx2+H8qFNIoo7D6Xc889F9d1+d1vfwsbt4HW3HzzzQwODrL48MMRVZ9qtZr33O3vacWp7aV4nhWEkDJnjmX/eyaAMjdXiwFX0tbeDkC1GvDOdx7O2952JgMbnkUpRUfPVNYsW8L3v387ExOR1QH4H1a9VccVLnPnwq9+9RV832f1mtVcdtm3Wbp0G0NDowig4EocxyHRtjoP3AC/ULRInudRzq0XjTGUy2VcYc+kom8h+ji2l2bybVJK4Tr/8/P7Lyt0zM4qHTBJsoOgUyzA+9//enTcpFAoUG5rY+nSpdxyy9odSOMkcnH88dNwXTuvb3K4UDguStpzaTwa54Ybbni5Qv97WV/6rLwUMYVWswEyRROStppk2QSL9mnyT/+4mGm9sZU9iQXSr3D5t5v88XcRmZxHKxJM330lH/jgYg7YV6PSGo4pQBogAhdMhpENQGNEAQRkooUhJcPFUGDjKsGbzryRu2/YCyZO4PElAVtWddDW0c+0uT6uBGgiTUS9NkpQLuJ1DXDXA4+ydcMwbucsMiehUKqQJf1s3NTGvTfDEw91okxAfxeUCqCcCRBhnqkDYgqO6mX5Mvjx9+8gTmt85JLTWbigjtETBEkbhAoTbEepKJd4dRAZuEEH2hS5+ucJ3/xKiySbQa1VY9bsRVR77uCb3z+Rrso2wuZmAjMNKYsolWfa2BtKCgGxQGhhTblzhxEtUlKhiZCk7BzJ/Xtdcf7ynMQgjLZqoACZrUL0qmGGl61jTk3iKUnoJdQ6JIPHTGPhwXuDgYe+/wv6lg0z0+1ANWJ8PJqOoq1QJahnKCPQErQU1D1IVUYlNvhZRvK7cynv1ceEbpC6ho5MUh3PaItcqktHuP+zP+GBy37J2p/cQeGJUeakXfT5UxiKMqJM0VnLmBI7jGcp28cG2ePEk3ACgaskgZSkOrIjYlKSaUGcpiSZhaI8JQlSCMIMoQSpFLTSFCMVDgolHKR2sBRoBY4gdSWpknaPIPBNjDIGhUAZmTuTSqu6titpzhiEtjWeC0iR4WDQURO/EEC3gmkeSR8k3ZD4GSPhKIWuEspVFDt72LxpiFUPPEffsEPn8habr3mE5tQyi992IvWZRYwniOrjCDSRY6vS1BckHrRURktpClkGUlLUDgUNiKbtPWhld7PxwLgY4QEeWrgYXAQOQudObFrt6FHEzjCxNw5RYKWW0yI0CrhyM5WOmEUHp1x9809p1A4kE5ru7lfy+L1l+uYNsmiPXnzhI7Wf9+cFwtkKsoFMqwgjEHIYV8VUezS9MwSttMHK1Zt58G7NlVdu5bdXDhM2FtLRA17g4DtltAlo1HySyKPcbsft6mETrRVx4qFDSasu2PBMwBXfh699IeVL/7KEG69tMbi1A0dCoeTiBz5aFBG6mF8XtSOIC9FCkCJEas9NVP4xbkW5RAspE9LRgCRUuIUI0owYaOvxuPOeB1i9bCNxfDhJVGJ4aAknHruQnko7uGVwY9p6MlaurPHcc0M0mosIvHa0MwBOiywKKNNHPLGK916y74umQn/RkuLaOr9jtN6ber0OSlGslmhOjBBnETNnzOfYY7tZvBhbzgpBoVxmw+Yt/OAHVxMEh5HGtro46KCDOOecPlrZNqq+j44z4igh8Iqkafo/jl2tWgVbt26lxQKmtU8jGmnnlrtuwVTh+Fe9A2Gw/f16na7eXqIkZY+F8/nIR+bz2c+uZP0zI8hq1WafSZOiU6Hgejzw6P2sWT/C0iVdHHGkYN8Du5g+pZ9C0I7OoNaISB2Xyy+/iYceeohjjjmZvfeGelInIO8BOuBOZvk5+pCmKR6wdOkWvvjFH1CrnYgqdFIodjA+Ps7Vf/hHurshJKRSrJDVUpTr7GAHKaUwxhpopNbh8CW95syZwyopGa+P4ymPWtwiquYXJQwBSRiGeJ5n57alpFwuMxC1iMKUToI/+/jTp0/HFS6q5Nqmhs5wAhcaCU89/DALFizA3RziBk0CleKFAq2tN7nn+TQbw7T19NLZ7rNiYr3VrpXgOHbA0J2E2gGlHBxlCV5ZaisyJ8nQaWqdtgDP8XbAfkmS4cnnozRS7tTx3lGB/08VOv8ZDZus6KqVKqSW0GKMwfUdHAF1mrQV22wVPzRGpa+dV519NsVRwz333MO9rSZpFvGOf70UFk1n69gQU7q7cRwHPwgYyxKEEBYkzv0GDMa+gPw1ZZFG/ZUZaUZGpjMcx7HoSCtGFCwiEOqQ/u4uvvnNL/LONwwxPjDAUCsia7X4whe+yqwZH+CUY/b+8xWbUjvULIUQfOxjr+J1Z7+K310N37n810xMTPDNb17FZy77DZ3dLd530Vu54B2vpacDkjCv8ht14iylvVpm2fIhbrzucW699X4evbdJlp5MmqY4TsrQ9pXc9+DVlMpDHHrUFI49bh4XXvzqv+r6eAXshpGS2ugoha52XBe+8pU3c85r72Z82COJyyxdupQ77pjN/LftTTwxgdcWQBzzrncdyfV/uhU17lMsBrRGQ4TnYXSMkEVGx0ZfVOfNi3IO/YB9v2NWPvUmZDFgPK3jepKkeSfFzi706AT7zF3AHx/06WrvQOYD3NuTEp+/bB3f+XIFKSWO3oQfPMkz687GdyN8T+AqF4Gdm82M9Yz2hT2cbV/TIBmzB5ouQ+Jy7XXruOCiH1CLD0QyhzAukIUhdFzFpq2fY5qOMVmGcArgQjMZwvMKjDc9vvutu/nRd9exZk0vDvvR2dnPWKNGHDVsQNbZjnbcnD0TTjt9HocfabO0lStgw+phvvutT3Hg4f186atv5PCD55AwQYBLs1nAVzkpORsjDVZjpM+WVjeBN4WjDx9m+VPb8ZxOdDOiVLmSyz53PO95776EYQimgO9breeX9MpbDIlKdkSgXKwUmSpYVeeH53yIUwbaSRNDpauLRhZzw1nTedcH3woe/NsF7+foJzK64zJuS4FRGNe1yVWaoE1Ce3uVKIpokVBzNGuzBnu99/V0vP9AVNlDONZMJdUhyoAvJCofG4prmvq2MaKVwzx5xZ9IH93E4u0KabCe61HEkB5jS6HJGUuvpFGNGCuDQjGlia0qpSXthzlvstTMX27pb3v5zX+B4D7vizqfLYvj3O2wyTPPPMPg4CBTp05lvyMO+du2ZPL9I9Ro/twn/dTtaoYtnEKF3/+mwflv/jZJeDyltnnUxmuU2rp5aEWJOX32OBgfatDXUdpxUSaGRyh3Wu15ZJAnPaBjyJJh0jTls/92D7/7zY0MD02glGLRQsnvf/8dejpGbNtGz2bzCASd8OMfwSc++CRmYpSg3ImUksyDLMvI6nthtEb661HECGNwspC99+rnk5+YytGngBINAq8BCHSzx2pnePX8QpSf1wQ2ym6wZhIRuAGtuIWUkjSTFP0qg9szPnXJ5fzox0ehPI/ErOSI06bwxc/tzwGLIRDP2Hm6eD7f+9dV/PMXBhhplumYNY/R9cMElelEzRZGZBQ8Q7Mx60UxwvairNBHRkbIsGMK0rMavjgOcRwTOA4nnjifanUcKe2YTL1eo5GW+NWvfgVcQNioA1s57fTjcRwHpf4f9t47XrOqvvd/r7V2fdrpZ3qfYWYYeh36ANIEFVBQNJZorBgTf4mJiSammGiaN7mJ3mjUJGrsCiqKBUGQ3odhhilM76ef87Rd1/r9sfZzzgx6AzfoVXPZw34Nc+rz7L32+rZPyRDi6K1DiOemRX722Yu57LLL+OyX9kI6jlMqUevro6VcJidhXo+DcBxMahG8oRcy1pzED+bytrddTC2Az336MA8+3mRobAipXKQXIhxDnqZ4nkOepOzctol/+vvb+Kd/GseRtt3pGMHq40/kxhuv44wzeoizlChp4ZYq+H7h+hgDoYcjAxI0PWEPH/2X7ezZMwWpIhc5uY645JJLuOiik+kQjIJA8MLxHA7Xpauri9a2FrWq7XJMRE2UWkShRFNU563pmbIoukZgP5dri2aPoghZsviN7mo38489FmoheSFBKpF40rMjpDxD57Zy9ioBve5sqMxmTiPgu+v/F0HgEXpWdMZxHEpOiVrVgSihPMdnctoY9lf7yNIUx/Wh8NAu+wEnn3wyURRR7e//pX/9YRiSAmec0cXv/d7v8aE/f5x2u83AnIUMDw/z4Q//O//8P95BmkN/f5m4nuP7irSdUOvvxZgmCHFU4mMl8m3a+b73vYK3veUV+J5lpcRRTG+PTz3eXbhEwtath/mDP/8nHrsrRXmvhu4+8jgjjmNMvWVBAGkKQqDTFJ1HnavPA488wAc/WGa4WeO1rzkVaNFu1gm9Abv3PKekzfoeuK6LLto7AwOKa665hs98ZtKCmbtK3HPPPdx+ex8nrVxEszVBudYDjsM555xIT0+LscgwfvgwqqufaHICP6wSRw3SNOcNN95t/u2j5/7Kb2r/7QL6O96w3wzvPRvjDBMbUK5fGA0sR04lHHPqU1z3FvBVFQzEWqIqZb7zKRjaugDUPvxKiONs4k3vuITQNThUrdykmckgpcgt4ne6EigagaIHSEC2wIfeOQ5v+z2fUTPC8IGAh+6AeltSrp6MHIMxIal0g/GbOMIhznIqYS9KZiSixVt/s4bXfTf+vz7BUxscxkdWIPLFBPSQpSV06hE4FfzgRFx3PlG+izTdgx+OUKk2+c3fegPXXtODKyAVk9RKMdDGUZOkRFDuAUKidAHarfHoI/CJf9hPa3gOXuCTtO/mxNMzXveWizlmNZhcEgQu0C7eeOn/6XjdaR8LHCDDKXZOLeyoVHb79J53Ahue/hHLvDJhKsiTjCXbJmAUGACnpwsva2LyHI2DENDwrDCbZwDl0UrbxNLgeoq20VSED0mVyQKk5QpwhUSmlqJjXAm+x1SxYI3ImDXHgVOXMZa3iOsRqlTFGI/MlfjS0JMA63fDnBV4gcARynp2FqWvURYvABCXDEpjEda/lDemM3o3VnI1zzCZQXm+9RNQkl+Kl64ancyvmK8Hnd5p0e6eoFSpMjAfXv0GxXdv38ZDd99He/J6yCb52qf7uOAkeMWroYUhqNZJohgvHCguQ2BxLCq37STjFuZnPsox+FqzZL6c1reL9RQTrQhfrabiOmzaBL9x3Qb2HTqFau9JRPWFuK6i1X6S7koXXQNLaE0NU9e3I+UQ5dokYSVFubYjoqPZ3PfII0R/exwLBtdy9roBUmcAnAa+6xyxoT7zwtjOZ9kpgQFPK3zh4sgmSXuUMOji4nUDXPmyndz09afp7T6Nod2T3PqNw1xzxSIWzloIdIFOOe5cnwsuyjn0lTGa0UrK5W6m2ErqaLu+teQ7Nw3DR3/196P/dqC4P/6D2/7k0IhDEMwiw0ozWu1ljQe8/o2nce01HtKkxO02WjqMjhv+6I++yMRkH0li59W//uvn8LrXhQSBwDni2Z8e6QldVOjqqI9LAYJ8WkhholFn4YLlnLb2LG64fjUP3zuP8fFxknSUnp55nH1WQFACKSwlJ4oi2q2IMAjxvZAMw0knHssVl13IgnkXMLQ/4NChNlkOkpAMqxuPaNFqDdFs7SQsSV73+qv527+7ntNPHyAMYWKqTblkcMjJdYoSDlHcwncqgMtko44TVHnr2z7HkxvqSBZbJLI7yh/+wSu48qoKJgPfBYQmz+0DK+X/40Nyc2Rg19P7kqXlSEQOC2UvUw9sJRqaZLCrlzAM2ZiPc8KF50FNsWPTJvrXD+FmCse4CCFJPcde3yhGCIE2OdJRaAXtPCXKM+b31kgvX4BSEkcK0AZlbCUjXQcjJJMkSBwcKXETgVy/jy3fv5/ZozlhWCbTAuE5xFmLseY4o7Nd5px9Aq3AoEQhcVoEdC0hlTOVgDRMj6x+aWaIz9zgHOsRLoRA54U2vJQIYxCO8wvn+XSEaCzYW8602zt5lDTEWQLKp1yCOXOO4/bbxpiclPT1zCVjO5s338kFF53OrEFBnk3hCYV0ysStNq7v2vc+HbLVtImdUoo8lziOIMkMrXYDzzcWR+BU2PIUvOhFf0yz2UOMR9JyEQySphlKNJDkDE8cwDGClasX8uIXn8/rXn8Wb3jj2bzyVedx7bXns2DuKShR4sf3fJuD+xtcfOkaunvg8NA+KqWSBc92Epqjh8HFZbA3KE0zXE8hpSGOI1zp4jgeXb0L+Nat+8l0SFjrYWTkSebMrrHu3C6E1iRRhnJLBP5Cfnz3FGOTNVt7BRIdRUgnxFMOkxMP0miGf3LppbP+9IWA/ktyvPbVPzaP3nsCjTxAhIJcJ6ClxWslY8wfzPjTjwTMG6xAnOEIRcN1+Yd/OMxNnxlE6kG0PoAqPcg/fuJ0BvtcQmkppp0TAUImCGF1ybWIMSKxBiTFEhRGFQE9xbht2vkoftiDlwv+8g8epN4YIswEuzaNce/dkr7ebvyaQ5y41GolSkGZNJboGFwpECajVmtz0ikxL79+kGuvLTNv3mYazS/Sv/hBhP8N+uc8wouv7uZ33nsG7/m9tVx5bY0Fcz28MCaLm1S8EI8SzSmFY3rxVDekIVE6jOcbUHP44Q/gQ38sCP1jSeNJ8mQ3r3jVKH/w/hPpKo1Rn9pNOewHo5CyXXgwhy/EcwGmWByy+EAmlOVrC3Dn1hiPIrbv20WatIhCh+bIKMeeex4s8tm7bzfhfXtwE2WrYlyaoWPtQrOMXApST6J9j2aeo5RL2NSYvaP0vnYtXqBQUtIUkrojSJRPW0Cj1UK1NbNFSCkWqKeaPPDPX8Y7UMefbFOq9jBmBNIPkFFK1mhx0I1ZecHZyN4Ax1j6MZY6bqlqhUlLLgyZBI9f7oBudJF4S2szKpSy/9+hVP6CExLDBJAC3QjjWIm0aVUViZIuJndBjGNUi9WrShjd4P4778HNK+R6DQf2zSU1E1x0SS8REb5bJdFt/MCzexGi8CC3ybiQEoPCoPASgUjB9UaRok0uBI6ssXu7w9t+Yz2bNp9I6B5PV8/xQIW4vQPlbaN31jbCyl288c29vPr1MW99l8erX9PNmac7LFkE8xeMMGd+k1POCTlmzRzuv3uchx/ZxClnXsgxqwW5ahF6AcaUMbiWpjb9LOW2KMLQauZIqcjSBCE0SmmUkjaRFJK5iyVPPP4Ajz/o0FOZzfiY4MChkCsvX0C5EqLUXmCMJUv62L7tMI8+rMnJcGuGvDmOEVUc4WCyAYb3Bvzmu/t/pQP6f6uW+49+9COybBEKZVWD0tRSZgDPcTjllJNYtVLSbCSUfRekZGwMvva1r5FmF1OtVmmOj/Hyq69m/vzSc3JTerbDFz7NPKLsS+6/D4bqQ8ztmUvVhcPDO7ntth186/vbOGNdzo3vvJKzz1tDf1cPgeugTcHtFDlCWm/17m7FCSf0ctyaK/j/fvsKxq0ZGo5T7AOi8N1wc6I0ApEhpcT3FTplmpeZJxl+EEDmAorJSfjIR25BuqtJkgSdxSxZspI3v/kSyiHEJqa3txcMtOptSl2/JC3LX/JDa1t8HH/BBfibh9l3+0OMNcfwAg/Gx0H0MDg4OD3TlFJOO1gYY6slKSWabFqX3Pd9/EBx8OBBph59lP4TVtA9uxtXCCIMOTkOinKpjI8DTcPw9kMM3/0Ed955J2fVlmCModVqYYoOi+u6dNe62TI5CY0GjiqTpOYXHvCe75EkCY7jIAreu9TptN+31hq/Wv6lfv0msx1GrTWZyXEUvOY1J3HX9yTfv2M/juyhFNT44hc/zSmnX84b33A8qUkxef7crIk7m0xJ4rnetCnP5s3wxBNPMFi7gnorpjU+TtIewS9XEWKKKIr4iz//Ay6/wqWnC7p6bDDRkTWjopRYvA+SVaskN9xwAx/+8If5+te/zjnnv5zBWTXaWZuS+s+vv1VZBBmGpFmbNE1wXddmmYXB1atf/Wpu/dYTHDx0gGpPia1bt3LPPXN59atqCOEDBingZS87hc9+ehcNmZNETbtxtmMyR1Cr1ti6dwOw8oWW+y/D8ZG/wnz9Zo32SqTGB8qYzEUIHzdTLF7+KL/5nnmsWa1At3GkD1rwL1+Fr/5HHUcvpRz0kLs/4H/982XMnjtE1cuRmT9jMFBglWwFnqAFGCrYOiVHCoMwHbk4F0yJNK0g9ADKgb/+qz8grY/y9x95Nf/fH8zj9963hv6lmn37dvHwA/O4/9YyT9zXR3uih965dtwVlDMcJTEiQOKiRIbjtlHOCK5fxy85hIFAigRMm7DUpOy0UbJBY/wAveUBpPZRRiIFRdsK4maM6/g4XjfNrMzH/if86yf3Uq0dT7uR4FUf4Y8+sJqXv1zg0cSkMZ7jQV4ijTRu4Nv3+P86zN0URANRNE1N0WovhM7a0hA7gqDXJa8GxCV4amwfWdWlv69G7ZxjGG9Oseue9ZRaUDF2s3KQqCRDKIHjurRyK/gjtOVsVxOFTDVydIyelovrDuBKl0qsKLUlQV3gD0mch4fh9l1kX74P/YMtdB+IWeL04uIiZUCiAgySIErprpbZK+ocu/Zk5DF9GC0wrq3KneJ9uoBrQIsMicH5BRvai2ecz/yEo5TlvCuFdJzpCl06Do7v/8KTUqucFoJRloon6yCTArEqEJlCSYHnGQLHpd2YpL+/zOxZMXuffppdhwdwfEk0GbBhQ4Mzz1lFtcvDDxPitIHjgDAGaXyEcRAyt/KugM4lzpStdPF8hAzRlDk85vChD8DjT+TEuQSpEf7j9M95mvmLHudtbx3ki194GWedHdHdPYwTToAeRWV1ZNaF4wgcr4VCk9IkdzShE/KjuzawZ+dhLj7nHBYucXFwkVLbyhtlGZOihdUpTBFkOE5YiLsLDIq2zsDxyAloJuDSYvmyhIP7JY88uhc/WEPU7KEx1eT8dT2UKmMo6WN0yoI5JTY8tZdt2/ZaBwFnAOIURBWp+0nzHh66f/efvObXfnXb7v9tduPbb9+Ir3zrr6uU5XUqZxo5PG/ePF70oj5ycoIgRCcJ7UnDN77xXXSzSbVa5dDYXs455xyWLoWSUyJOYlthaX4qX/a5Uv7CEIaHJ7n55ptZunQpl18Os2ZZA6c3vOE0vvjFP+aGq17PRH2CBx98kN/5nY/ykpe8g2996xYmm5PWcchAHOfESQxGIwstZ0c4Ft3seIRhSJZnxHmMg8Ng/yxbobjqCBVK29ILwxBdaK0PDzf41Kf+DaTVbVZuQLVa5brr+hAIcp0XynJZ8X58GhMTL5TfzyVjlhKn8BofXL2SU6+9lvnz50+rsyEFpVIJKeU0c6LDnjDGel9LKad9uF3XKnS129Y29/777+fb3/42D918M7vvf5zhA4cZPTTM9sc38MStt/LpP/9zbv7kJ7n11lvZvn078+bNY3R0dPo5cV2XNE2J4xilFEmSMDluubn/LYT+OtezM6strqnWvxo2gDqHPLGhP9c5QRCQ5ikXX7yQ66+/HrA+Cn2Dc9m3Ywd/8RdfIAwhMQme6/3UPcoYUygYzvRpk0INEmDPnohbbrkV3/Wnvz6OIoIg4I/+6F38zu+cT5pSiPAaFApPejZZyoEITByhsxQXu75c13ZLDh48yKFDMNWcst2oZ0t4DERRUqxHiVLKCvAwowoX+AFXXbWAwK9Rn5rCaM33v/cd1q+HqakpwCpieiV4yUuOJ4ojcF2ElIggwHEcmkmTXqePu++++1d7uf934KH//ae3mQ/+dg+j9SH8rjJxu43I+yHP6fYzxuP1bN5xBbP6Y6qVzJox+IN86wtww3sO0W63cdIhkvaT3PvIm1hzLHheg0C6oP1inFUvnrBqkQpZ3nFb2zZpluym7Nt5cp4nKFUlyUKyLMTzYKSxle5aNy6DZFGO8jfgCJ8sX0UrjVG+YarZ4Lvf2ci/fHQDj9w1F0f0Ug57Of30E3nfX8Nxp4Ev95ERk00to6t8RFkybTDccTbqeCJ6tBsQVgv1RDWGUA46s4Gi0erhta9+jJu/FdLfNYeRyScI+w5w6+2XsfaEbnzq9kdl1ZmfDzPw7v/2fn3PchRYo0wdfXk6oJ4IQ5qnCC2o4UEbxncdYv3D69myZQtv/eC7MO2M1nc38oO/+Sxzticc07WIZCpidGwUXXYLm0vrLOY4DnGzhdEw0NNLY/wQAJMBtF1ou4XfvIYwg1A7uLlC6SNullHFgnEQTkC73abLM8TpFI8tjLn6w+8iO3cRosefJq+5YP3Li3WVqqz4uPuLrXCfbf96FmrpL3qgoI/yS88Rol28MQnGL1TlOh0Hgyn2HYMCrVh7xUfZvqGPsYPn0VPuIdZb+fSXT+LSqyDNJuh2HKvGmFfIYhBeG+k4xLhoDaUZo3mm4jaqVOb3f/9ePvk/FuP7Ps38IbS3gd979yX81m+dRMWHwJnEdXPajTphZR71qZTAKNySB3lkW/ieA46gLTziFP7yA20++fEvk8eSd7/rtfzuXzZwcBA6IIrAc8FTkJoYV6YoAWmW4Ipee52KG5UXD1he3LmAJmm7jXb7Wbn8Ixw6eDVZltHdk1EpHWTLjovJ40lKoS1ARsYW8ZYbv8VNX/PxKyuIGzGIKuiQivJI9RYWL93B5q3X/UrOmv5bVOgPPPAAzWYTR5asNjlg8pTAD6jHdc454RyCQBCGAUooquUqU1Nwxx130xwexnEckvYYl19+Ob29Hcnm3PpCP8vhKhcllOUL5zaQKuVOb3z1uqVo9tf6px2rXNci0xvtSZQStpUqBD2VHq6/fh0f/vBv8pa3vJzFixfT39/Pd+68mde97gPcdtu9jDRHcHCoVGBs7LnsGEertVlsQWKpfFLx6KNw33330VXqJ0kShAq4+OKLWbmymyh9wS7t+T9gEle5thoRgAc9y2az7iWX8dZ3vIP2eAMROJR7eujttQj4iYkJ6vU6A/0Ddv4rBMYYsiybriyTJGF8fPyoqv6nnc+aj+Q5aZpOz/CTJIEgwKn4NBrxCzfwl/z40IdupLu7G1/4jDdHkVLyl3/5XQ6NTxI6YdFe16AtzkZKOa2VriTEk3XSepM0SRBCkGt48sknAZhqTOL7Ptdddx0ve9lJdHXZbmOnsg4L1z3f93FD7+gMRWtarRaNRs62bbB9+3bGx8bI8xyl7HORmpRHHz3Mffdt5dFH93DoUISrXPI8J06i56YFn+e4YUirBe985zuJk9h6no+P02g0ePDBSUrlMrrAU5XLcP7554Pn2bXuOIji/TiOQ57nTE5O/grvN/8NjnvunEWkdyLCAB13gZwNNBD5JiQP8drXOgxUEnwFaa7I8HnkQbjp2wJEL5VwLrK0nhvf3cWyxRllL6PsdOHIspUgVwmI2J7TgdIF7ZKaBtDEFUGxlm2PPiJGO7atft99KRGpFQYBdJ4jshOoBGupj7QItKSkA0gchIHTzoI/+/gkX3004/2f2sOKU+9h786FvPaqzZx1zGYevH0R4xmUBiZA7i7O3J5ktmwUTRBNIh1ZkShh7Zlz+slMH443SLtV468+PMbhkWOI2xPkaYP+Wffzu+/uo8ffQ+jutoP8rNp5W5Y3qxo/O/vI/y6BuzC50mKmmgBwTYJvMlyV01BtpryM8ZJhfAAmFzmYXgeUhtMXoC49lqcGE7arcbJelyHqpJ4hUpnV4UzaqDQldB380CeTBi09tPSopB4DLY+FkwFLxgMWT5SY1ShRi3y8zCqgZ0IQS0WsIFYOsQKPlO6ypO612RPWkYu6YE5oke1kCAwCQwZECjKl7VmstF98i/Hoc7pyF0dLzHaWb/6M85dl3QhR1Jx5xZ66ZDspTgROhFGJZVKYQi+eFsg6550CH/zwbKTZgUsDofp54r5e3vqG75Pik5gusqSGscpDCOGSpwZpCvv6foHbC07o4IUlpICDB0bwXYkDXHZljd/+rcWcchI4uoHDOErl0O6BrA/0OJ47CnIKHQ8RmU1Q3o/xQ+Ksm/aU4o/fu4Ovf/kwcD7N6AziJuzfVeK9717Ppefs4ZpLR3nFlU/yzhsfYMfTEpwuHC+0+2lh8C61PV0tcLXAN+AbQJdBlwmcjN94h8cJx+3AmKfR2mGqvpDP/0edqO3QjhUQ4gWTvOSaCY5fMQbZIaSUSJWCHEcHdTIqDA2d8kJA/0UeQ0NDgLKZY0eD2Q9Is5RFcxZx0UVlwtAjTTLa7TbtuM2ttz7F/qH94HmMDQ2xePFiTj65YhXm0oQoynku0witNVmh0+U4DmDQJqUd2dbZxo3wD//wDzy15amjkMydSqvWUzqq75dldjbl4DCnew5XvOgsPvvZv+ETn3gT5XKZoaEh3v72/6Bebz3HEaKYnkV15k6eZz/2jW98j+/c+h0GagsQQtDMGrziFa/gpJMEGdn0rOqF479+tNtt0jRFIKzmurTa2lkOqbba5yQJBIJzzj2X4447Dq01SZLYysd1p/3UhRDW1xmrINfp7DyfCl0IQblcptls4nkea9euhZ4e8nZMtVL+lb/+5ln+/KofUZpw8cUncfIJJ1uP8Habam0+GzduZPsOjRLgukXhbH7amEIclfQ0m9DT08NUa4pKpcJVV53KmjX282NjY+SF5wNKQAZpq2XHGlIiCwYNCLTRHDoEf/iHdxZzaY/ZA/PpCru5+WbD+953E1/5ylcol8vMnTuXdrvNnXfeyY4d6XRnq9FoPIcIJtFJQhg6lEpw/fVXMjU1RblUQQjBbbfdxv33F2qMWUqapiyYu4BLL73UYgmKzsSM77pAoznlrM/9Si6OX/mAvnjJkyaNVkK1jJZtIMTEDmW/BfJxXnq1ZsVqKwTj5Cmu28XuHWVuvrmblHm47n5IH+OKlzj09oGn6wg9Oa0KlwhTYC4raCogIxBpZ7cgUDVU3gVxLyKbg04GiRt9KL2MPA/5o997iltv9pH6FJRcQJylpCLHCTwm6pC1oTGeMjWa4udQE1DJJH5aQrfqeOxk9eodXPt6+M79L2fpmhaHJp9k2YLfZ9u2bjBz7Jkr6/BlXIwJ0MXrFb5LTE5LtmjQpJEnJBo2b4O//Ysh4DTKvUsJak+xbPltvP99cyCdokwXJvWsclXHxtyxG4BBkEnIXqjQCxe0mQpiulIvNoZKKSBQApG2MWkDYyJcaQgVBBKydIrYjUndjOzUfo59+1U0zp7HHZURDs1zOFyKiZwE3xN4oSJWEfWsiY5b6LjFZJAxGWRM+fase5q6r2n4mparaTuaRGlymdtqR6bFGYOMOawm2JDvZ0dPm/jS5XRdfTLMdpiggSHDK85OAPxlqWyf8/1hBtNqjvh35/zFtxiK+1J0AI3MMWKm05OhydDkJOSiTSYMmTDklMgpUXNbDJYn+LO/c8nE15B+g/rUTsa2n8xv/NrDDO2H1IB0YjAJGImrfaSNYbRjQW582kkOCbgKrrhsGbCL3q4pTj4VHAEibdHfVUG5PuTaNgoCcCtdkBniZkiU9KDFiRwaXsGnPiX59Tc+yZc+N4/G+AV4cg3jw4p2e4hNO2/l3m+H5CPrmBxfTNxcRKs1i/Fxyc5dIxzen6BJqdUqRVc0n7mB04laAe3RAqk8IEbXR7nhlXDMip1kWYTWCTu2z+ILX86QzjxwenGcDJdRrnt5hcHexyBvoGkDTWLdAlVDitlseGjwhQr9F3Hs3rXNZoXGkEYRKqggHIdms0mqI1760nW2t6Q1wvNwXVi/fpTte7ajXI80Temdt4wrr7wSKUFIB88P8IPnVp0aY6vqdtNYF0WtCcOQUsnSjO+55x5mzZrFkiU1XDXjjw12HuU4UOl2qfVYcYVWC+LYul3VSjUUChcXBaxc6fCFL7wXrTVBEPDYY8/tGnWqOiUV5XIZY2D9+h1s3LgRx/EZGRlhfOIAN954I7UaVKtVUpM+JxTqC8dzecrkdGWktSY3OXGe0yqqHc/xiqpcIxbN4tqXv5wzzzyTLVu2EMcxU1OW9zvN3jiiyjLP8Bc3/4d+48YYGo0GS5cu5fx166guWABgq/ao+atfoXeuxX/TCn388GFMHHP22fCmN72JJIoo9/QgKxU2btzInXe2iGMrqNPZB6y9sd27lFJIIfE9H8+zfuPr1q2jt9xLvV5n9mymPe8dzwch7ey56CaSJCAlfkmRZfD446N8+ctb+fKXv8UD995hx07St8BhMlYsW8Gpa06lr6+PyWQSV7mMjrdQUnHOmRewdu0cBgY8cv3c0sY0zUBB1GjgeR6LFsHLXvYy4iSeZobcc889TE5ahz5HusRJzPHHw5o1a6BwowOLJ3EcB8/zyPI2L7rkB79yC+RXesd+z7s+YYLgBLK0D/IByHycIEbJJiJvcObJSzn9TMCxMxKcSQ7vgS99dhTNIEbNhfY419/Qz5rjHbLWJOSQN231EidNNBqNS05AbgKMSG2VXtzqVO9F+QfQ7AdnCiEb1m8X+NqXxjDtlxHm13P7zbB3F7iuj+t6RCbFuBrt6el5tHShVNb4nkZmIMccgvZCzHg/JVLi1igLFsM733Uj7fEr+fK/MuO/7BiMm2JUhJEROS45LnEuyIVrZ+o0UY7k8cfgm1+YRSBfQaabNBrDnHjmJG98m8fk2CYkdZKxXqSZbQeTMgI1bk9dxpjKMxPm/2ePVNizc0FkUQ52Ktkki0BnuI5D6HrUlEM3kj6hGHQ8AtchJSdxJVNuShYauHIVJ/7mK1CnL6ZyzBwoSRppi8gkRJ4hCSQVqagqh+4ooTtK6GtlDDQz+psZPa2Mcpzg6AQjMzKVkamUTKU4JsbPY6qJPZ3FPXRduJq5rzwPzl/B6CzBqIpIhSDWMVLntvOALs6Zhs2vguhvZ5b+zEr9l2b9Tr+Qtj3FBMhJtMzRkulKPEeSI9G00aRoFBpFT89iRMvFDWLe/5EaVL9Hs17H02eRT13CZz75ELt3YGfxslWMCQ2STp1jkQWCCbJsGEWLeQuGOePUXqamHmX9+seRGnxThtjOq1NdJkbToEkiBsl1H+NN+P7d8GcfOsh737+LH95ZRnqX4PqzqPUOEGV30j//a/zrrS0+/XWHMy/+IYsX3kFWez9p+X30L/4yZ1y4jwVLM1yvjSMzIAZjOfod6eFMQixTYhERi8hC4wUo7SJliHLg2uv6mD1P4QcOSs1n+9MD3HrbIYy2Wvm+7CIswSuu6yPocjEmByUxwiEXkkQbHFaz4cF5v3L70a806eimm27CdS8nqjcpDw7SbETErRYkEX3VGr/+6+cTVooyupgnbt0K3/7OtxH+dTiOg+nq4lWv6qOvG9zUBZFOzx4dxyF9tguoHBwc3JICpdCZBp2xY9cYn/zkJwmct7NrZC+/+7u3cP6lKe9+91WsPnYpcRJTCStonUEubLZsBMis2IVA+pYyV6qFRHEd3/dRElavXsii+Zpt2w4Cc561QnEcSUZOYhKMhrvueoqbbnqEinccrl8mbbf5i794D0EAXXPnU58YpxwuQieF6+ILx/Mozgv/bKNBa9I0AqNw3QpIi5ewLdWcsuvjVID9EC7v5Q1/8idk376LvQ1o1/eQZRmpMeSZIM/FNGJ5phJlGixhDM8JAzJ//nx6LzoJ1p4AZYkmISfFwyvoci8cv9RHFEG5jJQSz3P5+Cf/mLe/5hHiOMb1u/jRHd/lwIFTOG6NXS8YG8QVVmCq0/GRyALjI5g1axZXXeWwceNGPvrRj7Jq8V+zeHaPzVCLvTEnx3d8hvbHfPVLP+RLX/8eG58ytFoLUO5x+KUaccPyv0dHRqh1zeHEE/vo7e1lfp/iL//yvbTfCwcbUC5D4EGpDNUKQEqap/jy2cOT6wjqky2qlQpJvY5X7eKYY0qsWrWKjU8cZHIqI2q3+eEPf8gVL3oVnlOn0tVFksCFF55KrbaHqNUAIVDKdhl0GtNVrTI+teOFgP5/rTr/AGbP+IfwZQRktOvjoDVd1ZD26BgrVzzIiy5cZlWQspyGKSOCkL/5W9DyQsrVhDSbZEn3H7K8/1bKmUeclkDBVOxRC3wcqVEd1Di6wI+4dgt1IkAh0znkBow/iSNguKHo7u/l1u9PsvvAXOr5Lkr9C9k9+go++wX4/o8Pc9XLDG95a4V5c8ANHSo+5MZAPEXVdyE36HGDLHnTQg2OisnSHCeoUC7FlCr7GRkZIZVXWeiaUcjcRahh+4CaGhgf11GkeUJGl/WzrsNf/f1GIi4m1iGD9c+z4oQJVs46Ft/AweGDDA4OgomRwsdoYYdlHb6x0AiUdRUzEE33eHL7OrRCGUDllpNtFJiZasioyeKruwCID+6gMjgIukJqIPfGqLfrDASLiJsJfqVRFDK9BbK6aYOYrlgDKWPHFgiIE5DK4BZKLq2oRSkIi++3NUkHApRnRcsQ+/2qeBLSzJDnMa6nUEId0cLS0+9To9GmaJcLCxwzTqdFmBXsNFvDGlElyyCJ7e8smD4kqQUrCVMjq2dUPIcsBkLIu0C5wLES57h17Osr88h39yLrLrJpCDPYFo6RpikTz7LpdYCYHblTsDKvYRgSBAGXfukqJphReA0yD8d4VmXN+CQFJkBBwWWnUMezP7dR6lwdq2AXxXbPL3nQbEGpZPUbxPR209H+j1Ec6dYmCmMSm8x2EOupZRZZQUJj77HWBqWEpWFlApPl9vMOCJORZRHGATcIkFmK4zhkuSGJc6Tj4nt+0a4F3PZ0oQxOsU4gLzD8uenQsELQRyDnO7oDGkhzyBUOYMLDNCem6OrtgyyFfNbM109L2uXogm8uVbEg6DviOs1szDN396e7GrakR8nxGd62jVlLlnD1qRFfOfcWbrvtZRAMgngX175G8ODjFRbPBZ8diCBHpAvQWluTGt8nabt4YY1WOyMMHS67Bv7qH27jx7ccz5+Fbd7wlh4WLoOpTKJUlb2b4c47pvj0J1uMjx5HWl8EpoIQc5CJIMtzvMzQM7CHw8Nf5eTTe/jjD7yExX0CZTR+N9BlmO9OPSMcCcDBU/0YoxByRn64g09xrF6hfdrqOdVyiURMILtd2iSE3R7v+YOEay/5HKF5Gz6CW77u8KrXKk49LwLaVEw/q+dWedOv1/nQB75Fd/U1TEw2GRicQ13UyUjI8bnq8q3mlu8eI14I6D/n4667JkhbLYTn4DiuDYhJQpIoEmLOP/98BgerINtWGc0N2bxniu3bBW4QkCQJabvJe/7iPcyd6/1EVZWmKVHUoNZVfpYN046RlJCkOmWwv5+hCasrX5+cBM+jNXIYnCoIweH9+/nsZx/lC1/cA3obN33rA6w5Zjbd1RKO5xW7pUAGHp2+WDqZ4Q4GeDoly+HAgQM8/fTTHHfccc96nXSeo5TCw0pLfu3bbaIoolTtpdVqEQYh73jHq1m+3FZ0vb29CIRVDpMK1/n5LpHK4CA7N27E+CdR7fHJSxMEgaUACiGIW02L7qaGURLj5UgkUhZ76jR63ypKKUfjOrayDIKA8clxSqUSvlsqCpqcNDW4jnMUP9/+Ppvxu05AphMa7QaVsESe5xhjr6OStpqRwnlOM1ghYOPG7SSxAaNot2MqlQpS2lmkH6a0Wi08OYc0iimVQpKpCaSaxGmnqDhkx44d5Lkk8MqYKCNtRzTyBu12m6zW/awdmmf+f0cpLYoiNmx4qggkpuhMaRu4hcYxlv/eEcuxAV3a5LH4mQeM5f0qt108UwGe59FVqWKM4Zhjnp+9bppanRLHsc+a54ExAq3tx6UDwlFFPz0DKXHCEJtVziQ0Sil837HdEo7uXhgMudFobe+REAIj7fVQQtlpu4BcQ2YbLWgRYYzBVw4l12X/QaiPNzn2FJeu7u7/aw39zvubNXs2ptlkcLCL66+/nsceqzLezCGDZqPBf/zHRt73njNJs5TACcnTHHXEA9DB9Vi9A1i4EP7+7/+e33rXv/Gv//pp/u3zUO72aZqd9n37VbLER5gbyNqqMFl3EFqQpRkmt9yfw8O7uHDdpbzjnadz/PGQm9Qm4tLlZ2GW4bhHY52sjwEMDAxw6qmnsvkRhed71Ot1fvjDJmvPc9FYpTgyuPDCNXzsYw9imgbwplUUI9NEIdiyZQtwzAsV+s/7ePCe9eDWSNKEMCiDKZPhkiRDVMLHeckVb6XaZds37aiJcCt8+xsZW3c8TbncT3NqK13zhrjhNa9DSGi3wfPtJhEEHp4viOMjFaLlTCVx5AKSO0iDCOhnYrxCdw3u/S48fEedqnMa5coiDh0esq5kaQLpQqRcSKu5lHLlHK658BHe8pYXc/2rYNGSgErVViMmHKGsBAkNzIAhYw5CVBg6BLfdtonU7OKMcy4/GgYhANNfPKE2SUnNMAIHQQ8jB+FzH38K3VxIueswreZhVp1ouOKabnBhdHw/vX0e7XgKSbeVbJwO6PIZgz9R/JdOdzCs2lWpKERaRwlsC1M6ohIqPpzDll2S9/z5j9n0iINRktHJ/ZRKJcRUm6rjo3PrlqXVGEZJZDCOlBLFFI4RuK6VL3X8hEpNs+yYQU49A1Ye69DVB7PmDjLegiQDoSAsKfyq5VDHQKUonvLMBnsHRRCAIzwCXBQCJQ1og04zdAoYH6V8xJHLw9UgpzCiXcxru8i1T7sOv/3b9/P4w5P01E5lbAIkNhIJ4YJXJaWMcGLiZBK3PEWaRihPkSQ5FT9kcmQZNa+LuYOzCFROWDFUQ9vOjJL/3O2uU5UfSWPTuSZPcvI85+nLZjov05nNEf8W07oGWYHG7jDQbeBvtMboreb4XpX2VI5JMjwJnr+JSs82Hl3/ZlQAUo6AiW1U1L49ARMeMdQSGcKYo9ZNqVa0eLOM3BgcZel7ndU4kbg22LvWk76zvlJt76kjoVm3z7cwNuY3pmB0FKbG4eP/bAV7oigiiiLiJCPLMvICyx9FEUYrcu2iczENas3FFMYY6lMtFs6bT54dZskyzb98/iIGZzcImMBxBELlz0iwVDET/tm4FLp+BnkKYUg2leJ6cO11q7n9nvv54md24wQXkLUbfP7TB7l4LZx97iLSRCNlMZNpu+CB7zkgYoJwjEbUohzO58qX+zy95wS++PmMJ584iJcspuSdSWuyFx0vxxUeDRMBEsdr46kGmdlGzj6CoEW1a4izzunj9b9+EldcBYqYRnwY5YcoarSinFD1/BRQwZEdsWfub8/4cr8Yp2ZVkAqTxUgHFi2El1y9gg0PH8BxK0SNhO/esp93/eEyakraVosHp50Jy5ZnPHnfQUp+P614GMevoVOHkjef3XsO8/rXP2L+/d9PFS8E9J8rGqlN9+BCJkYnrDiAkbhhSNpOOP7041m1ymb3SmSEpRJ7hzX33HMPMJdarUazKXjlK19JqQQTE1ZNTSn7PR2P50ql8qyZtsHY+ROKcrnE3r3wiU/8OweHhiiHy6zqkAgolcskiUuWTpHnEUgHpTRpbvjoRz/K3//9Ho47qZt3/dZLueHVZ+CrgLH6QapVH094jDUbuNJn06aIe++9l2qtn0svnfWsr09KSZpnSAW33LKVRx99FKVWMzY2hlcq8fa3v5HubttlqNVqSKybkSdDO174OXN7liwpcfzxx3Pr13eTGY1XNtbtbbKCKncz1ZzEFASqHDByZDphUYArbUWV6kliM8xtdzTwPtNAizHi/BDlWkqcDVOqGI4/cSmXXHo+519wJkuXLaZcdhgZH2GguxfHkVQqCpPOzJ+NMaRJiuvYVoxUChxlZTkTywISz4IMGx+H4eFhJhpNFFO02y6u8shNiucJpuojOKWQzERARJzGkCeIcoDJMiYmhyA2NBLFnigmj6ZwZUrgxMRJjJC9z4676jiNSTmtgZDohJSUzFsxE8CNmdb6n/63yH9KQLcbrtTgeILx8XE8N0Vk1kwkNymt9gTtbPj5P+ZJYhM4pY6Scc0zG3hd37VVvLRqo5mGRj0lSjIEAd/+1m08/OBT3HvvBvbtGUenJVzVjeM4uLKPZuOUmSCd59NuY0bMVPgCF0RgE+MiMTKqgRCCSqXCrl27yPUeZs+dPz1SaedtQuX93IVxpVSYLEXkGW41xKRWzOr669fyxS8fnmaq7N+/n0996hucc97lNJtNumtVSFPS1MX1rOgUgBIOQRAw1ZpCmAFuvPFUlFjNp1o389RTI3ZYVhrACwImogZ+UClcHmPiOCbPmkhp7Kx8YZkPfOASliwrrknSttoJCLt2xc/g6hRrQghhaYlFQtrVBRdccBx/ySM0m01832fv3r3cd98QL7ngXLATUzwP1q5dy+P3TBE4Dg4l29FUHsJYFc9NmzYBp75Qof+8jiuueMRIfwF56uB7Vu41Ta2ogXIf58UvvYCeXshlQga4yuGuH0seuLuXIOyh2YpwvYd5wysvI07BcXPCctGKQ2M0JElmASM/gSw6mhjQygzGKDQhgQfbNh/k4Qe/zXlnn4tQ29k38hCNlsvQ0CSBu5KSs5TmVA8ljiOetMKMtYpLLA7y5CNP8Xu/M8Y3bnmKl71iNedesILMtxKveRN2bobvfLvNyP5uZi0e56QzjkhbO9z4zJt5mTKHYqE3JuCr/z6Kbp6H54eY+Eecc1kfl1+3Bu1kSHfKmohg6W2grVHL9IxW/NRMWk3Ps5Jihl7MPzua9z+x4mpHX0oBV155Mh/90CP0zR7klb+xhP75ozjpPireJELHGFJSmdk5sBboNESlLsYY9iWPoZTCaEkcQdSGxlSJ8VGHybEBJkY1zSmfqXF4/PaAx28z/IOzndAfw/M83vv+k5gzB+YuKgxz+sAPrEpaLmIcxyVJU7LEQRkH17XtfnwQri1w7OEB/UcVE8iMhYtzvvWDy+nu6SKKIupTEYMDc0gTgY5TSvU61VqNOE3xyzXaGbRTjROWaaeaarcF6hgDaZaSpC1CV+EqQavVQjr/OXAtDMPpgCUK4E+ncs+yjKouMABEBb0rL1qX5qgNE5EcPcophAncrhIjo1NoHVmTGUKUASmPh/wSVHnM0p6Q1u+b0LagnM6ydZ/RACtAfdImDpm0rL9EaLQWZDoH46AcB+WExMD+QzA1Yavvg7vgjtua3HXHE+zZs4e+nm4mJ/tIzUp6+jSDsw21npxyLScopSyYu6OgKlm6khtYgShRuLQpZaf8QiUolSOUQTkGIQxCwFTjLD7+8a+z6+l9rDx1BaoEWVIh9FbgGmZI+6pVrIsOpiM/ehj/XzyyPMPxXKIJSVCBdjpGGFQ4/2KPq68d5eYvbsELSqSt0/j218s8fKPPmacNkKXDOJ6HW2ATMFighxfhC4lTiknYT9oe5O3vLPHSq1/NV7+6kc9/7g52bv02jtrLQJ9PpBs0WkPk8RBd3RGrV3dx8cVreOnLTuDUU7pRIgWatNMpXCXxRA3wSTJJqeQeUY+Y6S5Np3newaQcMWAoHizniF0oKpZPgMjB1RplMhAOK48zrD55L4885hC6q8giwec/cZAXnwu5bKJcDxeX618T8t2v7mHokKBc6mFyIsP1BmnFTSqVJezZk/7KxMZfyYD+4IMPotSF1MfHKFXKtOMUo9skccbgnD7WrVuDcMDxPDItyUzG979/H4f376FUnsfU5CGWLV/I0qV2lBIEnU2u4+gDubb8xGcT2/JdHweHTDtEETz66KPUajU++MF3ccJJkCr4wpfgLz70bwztj1CutS8MHLtAE6FotzMSHYFyaTbH+cEPfsBtd34M6TZYssSCakS8muaYYNf2/WASLrzwQrq6nkMCi8DB4cknYcOGDVSCK60ZjFvjmmuuJEkgFzFh6JDkLaSyX99sNfHc6s/9XrbacOyxg6RpSrvdZvXqXs67pJeqswIS6K7a6JiJI+hGOTjFc97y16GxlVmaWBxSGkPUgrgFu3fYv4cPwdObUzZu2Mn2bSOMj9ZJ05Tf/u3/gdZ7KXVpjj++hwsvOZYLL17JquPm0lfpJopbVPwQ13URGuIoRycpnuei/GffjA+NHGJwcBBfeZSDMl01gSdDUk+AnxMWNzE9dAjf9wlDhZuB9IFITc+O8xyEdPGDKiVXIrAVt+OFz1LBHY14nzEes6A9pxOnRTA9STl6g/3pAd3gAJJmDgN9NeI0wHVdJAKdgOcpyJ1isPFfP5IkwfM8lPRQUlkecZbTaDRIYs3HP3MXP75jCw898ARRPcCXc9FpNybrwvd9+vv7OfHEE1l9/ADLVwXMngu1Hujug1o3uNJeX9ctQIpFzMiKOXuaduxxi0shZxyDBfDkU/CZz4TUajXOPPNMa5trDPL/ku1LkiQ4oYPvu2SRwfd9BILQh9/4jTdy5/eeJE0MSRTTbre56aa7OfO0c4miiEoBDiTFsjCUJNcZRkoULh4uKrAmLvPmwa//+houWreGR+6Hb988yY/u/jGZjJg3bx5nnHYBL3rRUtauhQULoDwN/kzw3EJD/ojiyHEcfha+YJ1EVRzBq9daIxWUy4KrrrqKp566i7yo3G+//XZ27z6X1Ytt6EvyjNNOXs7atT184UuPUvKqYDrjKUEURSTJBP/f+281H/ngFeKFgP4zPt742nHTGDuJFAeES5xmVuOYFGhz0ilNjl0DeBEIgeN0s+twwj13rQbHQXlNVBTx5jcvYLB35uHsmLpY6UK7MH66MIc4ar/zxQLq9TqTYxPMmTPI//fuy7j2mpWsWpNxeHw/5XLIW98c8Lrf+DX2Pq249Vtb+NynfsiWpyLK7kq0DEH2UZIVjDiZKHZIWwnIGBkYNh2o09VTojExjk+LkgsvuqzEe99/DNWQZ8ybZiodoxoFF7qHZgT/+rEGydTJlFwPlWtOPmOKF12RY9wh/NA+2J7yiiWhCAJVyJT+71MFm5JEQIygcIlSvnWJMm6BWi52w+nGRgw0gQkQEHghvpxLX63EyOF9bHl0Fxedv5juahsVGGjLomtQZOzGB+1Mk4rbqd2UQwdcHwiAKkSxIY5jjl8ZkOeQxJoo0jQafUxOBExOTtJsRHzv/hVs3jDIxsf3cc99hrvvbPORP9/D4EBMf38/17x8CUuOgWNPhvlLwC0pdKlJxGEcBFVdoJhl3AkDnekmmBLzexeRp9Ccsu29IIQkiTGmieu5xEmVJ5+AW77ZpFTKkShyASqwc1/lFUFZWytNicQVNtBqHXZG0f/Jhm+/v7Phdc5OnJ7W7yhssafjkBE2kJkjOhBHjjeLJXfinO289FXL8GXxeQlpkqIc13aH8l7bye/8vmm0txWtcbMCdCpTq5RGZEcrCHJ8/FIPaQ67d8GuHfDUk/DoA/DAAxNs376d5fOrtJM5DKgeZh8nOfaEWZx66jzWnDCLBQtCUj1JT0+FnpoDZCRtK+3newV6vgVCaoSRWLpKjNGaXNvOm+sWHRBpMKQYmdp9wThgfB68VXBgg6arR3HmSWV8MYrrGDzjQ+KALB7SabS8wMhnPLPPp+UuQsBH+JC2NKFTBjI8xrlgneYNb8r4xMd24cl1oOEbN93J1VfBiSe79mblLZvJGAWigtIV4mab3DW4rsSYJpgUXE1vv0OtH1adLLnhLSFSXInvCtptTa5jykGE64DRTeKkQdrOqVR7gAA3D4kjyDwf1wNfQZYYlCeesa8+A98vftoGNHPttLRgX6HsCMwXAZCQ6wmUNLzkuh6++LX97NyxjCiKaDVP5c7vwqp3+Bga5NkoFVXh6mvLfPUr28jafXjBAKnRyKBElkTAMXzzGzv5yAdfqNB/5sdtt91GV9cahidTevrmMD6yG+UHOG6JOGqxatUqymUL7tFpigg8tm/fzvYtUzhBQLPZpFIuc9VVJ5OmFgjXUfDyfeunnqYpvu9PVwfPliGXy2XKQZV6vU1Xd8iq1cupN8bp7elFYJhMGnhelUWLBG9+8ypOWLmKv/mrx3ngx/sxfmD9eQElQwxlWyZIic7tbjw5Pk6tUqY5NU5fV4WXvORKli7ySXODp549aWw04Itf/CIV9wxaaQsHh2OOOYY5sxRVqsRZEynBlS6ZyUjiGIxH4DsI8fPVHrIzXVi5ciXR+ojt27fTaCwm789RyA6seabU7NhJFs95uTyD5dJ6JkFzXYHjBNMByfMkpZJPX58PC/uIY9ueX3wijB6CA7th6ya4746DPPzQBvbu28vk5CR/+qffoXugzuqTSqy7ZBmXXHYsq47txsND8+ytuDQxKCnwPIvTyHK73kI/nEZPP/XUGJ/5zGdoNCqkcU8R0K3aoXSL5FI7ZCmYXCO1QTkZnucxlcbPen07CnMdxzaL2jeFYpgNWEJGCJkjZAcM54Fxjk5qjSWaWVCbDVTnrLibs879BwbmQJqBW7XJsavdn4k36dbtO7n7x/v45s0P8+D9hxkfqRI6x+B5C+np6cF1G1x0yZVc9KJ+lqyAchfUahBWiorb6cJTDhLIdIbnSZwiQWq3oRJQoFCZ1iQXUhZ0OucIFKdACImgcM0TNjPZutVe4wULFrByJRZNowwm19MuXj/Po7M/6dwCPrPMkOsIL1A4SF7/+pP4nx/ZzEBvN4dGDvL000/zzW/exZlnnUDcbOJRQriBxYXkBhyBXw4LPl4OWY7rujOubUg8x0M4HoICp6Qknh/iKVtYSamoBBUIwOgcnSVIERKWPfLcdtGkA54nnjcXQBR/6CSfyral8sxmqqtWWcT73j0OhoRSqcYjj+wCFpNkCY7joNGcfXZApVJhqp5TroYk4w2MV8INQxynzPaNG4FX/NLHx185P/Qef4vB62KilVg6WgXa9cN099Ywzf3cveFsjlnk4nkxeRyTeb288Y13cMs3z2FqbISguo+XvkzxuU+sxA2Coro/MkOUz5iVP4ufcsZ0tZjGCW7Vw6TpdGBJ4hjPL4MUmMyCd5Sy1NVmHPE///kWvnPLFh685wDoZdS6VhPHAyRxiO/7lMOAqNGkGd/NkoVt/vCPLuf1r1+O6x6k0a7juQsKUKCVeHU9jRCGNnWrA2Hm8fZff4xbPj9QoNbH8Uu7eHLkWlzRoOocUVGijnj//9mhphNloYvRW8miilXnU4mxiVG1RdRuE5RqDI206OsZsHzyzBbzrbyFUZKNDwZccsk/s2Cp5O8//kYuPGOcKKnT680F1DRPuEMEliS2IhbPodIxR/qAH/1zWooCdGf9mTWSg2NDPPHYPrZtjPjxnTs5tNdhz/aY1lQXQlZA+8xfuIiTT17Oh/4YnBDmzbdMnMlmHek0qJbt70zzDEeV7exUu+i0QF87Foik1SRP73iaz33uuzz15H7GJlJ6u5fQThLSWCJdD0cFOI7tHJk8QZs2yk1QStFKvZ8wYzlS+rUjZ9mZnWutjwLI5aaQSc4n7AzZda1Wdx7gSUUratBdCUFNMTl+iK7uMo1Gg1LYTZIkvP99V7B69Wp6aktAS/LMjgeQBs/PgCateAxjUsIgRFJBJyE6CXFcGJGHCN0QQRcH90B9DB78Mfzthx9h14GDlN0aWZbhlIcYmN9i/nLDsSeVOe3sWaxevZqTFs3+SYRLBwtibIUnTdE5mX5Yj8gIs+rRj7mMZn6S8TCmoMe5CVIYTPH9aRqicrjwyg3cfffdfOLTN/DK13ST6WE86VDSPWQxuB4k8TDGGcX3AoxejMDqEExNxfQPPD+9vWkJ4KLjIfKKfSTcIQvKjAZ53as/x7dvOolKqYLrTzA+dQ/DEzfiGUMopnAKRLBJHERhutJq21zaKZwajTTTzbajrrc+XFw/2zG1e0NnL3GOFtE3M7gZmELnOdLtmR53CqZVkn+ik/QT23DHH/2ICl519AsMoCy/PdVdbNkBx6+8hYHeNQyP1AlweXDralauAJEfss+IN4/f+a17+OQ/lkhMFVOukkcRwncxJiVwhnnF1Qv57GcGf6nb7r9yFXqapmgTT9/RvCCjJknCeWvX0tsbYpPWGOX7bN42yYYNG5iaOh7pBUStFmeeuQ4hmsWKeZ4vKGdaNMIVtprM8xxHOSAlXqk0/VqFnGl/ui6UnYDf/d1XsPYM+MGtO3ni8SZbtzbYsyfB5HZzHR3dyez+ZZx73jVccUUvL36xDQYG21HozHtkAXjSOkMqM5237tsHmzZtYjw9gW6nm/FsjHffcC2B2wlwz88EsyP8QSdIWzwd0hP4ngciIghDsixloH+AyQkb/JtNqPkQqIA2Ca2W1ZAfG9vLE088wdoz+gm8/zviovoZ7c/B3kFOO202xyx2ufKKC9nyJNx7Z8RTGybYu2+M/XtH2LNnD61Wi8su+1+cdPpsXvNr13HRJcdS7aoWLIk2jVadSqmLOEnIohTPqeL6nqVCdzY5BSuWruCP//hUm/AZu+dt2mKNMrQosAGWYo1XUKkzbRMmFXhHjbpnNvqZvzubZIe73fmYUsWYAlsxSWk/n8WWCeV0piUaliy32IRS2b4Wga1wA38PlbBiPazbAkcJlALTURTTGSXftoHjLEInDcKwZrVCcqi4FYanhrnv7o185l/u4aknMppjsxmaKLF8zhoQirlz53LcqV2ceAYsXgWD86FnFlR8fu50b61nrh9AbnKUUAgBe/bA6Ogo8+bNo91uU29001sJSfJouuCPGhFBVwmKkZTWUJ9KcVzXdot+zkcpgFe/+tX84FtPk6YpjdY4c+bP4YtffJB3vOkMhA6PBFZYWqYugrn3s7l+WWoBi65byAAIQBaskY7GgbKJbqswkQyCmabc8+sAWjGnaq1Go9Gg4lfI44Sbb76N3/qtdZRdias8MuD4449Hm23k5JhWyzqwaQVRi0i1ePTRR4HLX2i5/6yOa657wkSmhk7B9R0MViDDdQV58igvfeUS+rptWyhNA1xHcc9dGRvW94KOCMIybmUjl126Dke2i7l7Z25cRGahj5jjHA0DOmp+06kMXSCOiXWCMQbP9ZGBbe/FTZDGxRc+0o6mkRlgYoRbx1NWoOPC810uPH8JY+Nw/0Pb+fa37uDuuzdw4MBhLr7ydK65ajYXX9rLwgWa0B1HADqahes55Cq26YIxSClIzCQKhUMXsa5wyzcMGx7qRyDxAh/RuIfXv+NFBEwghAZKxcxbPLN384z3mx+dxWirJobfQDouoHH8DFRAlNhr4bouRjZQQjE8LmhOwRtf+Q2mxubTblrUjKruxQ18Uk5idP8cpDePvZtOsUmBhIwG1nPKPyozd3GLfzzTxEH+ZCeh87f4yQy/lBafN1WMtumNlJb2QhekxKxaAS++xpBnfQyPdvHgfTF33nUvO7e2efTxtdz8w5iv/+AelL6HSqXExevO49WvWchppw0wpaC7C4IKKKmJklFEnqIcg+O6yLjfalG7dZI8IfC7aMcOGx7eSFdtDc0pO2UwHQVZVYC1ckGee7Z9bI4O4tM4NnH0/LwzluhsoPIIT3sjisehWNKyqHiMgCga4Zjl/YQlaEUJjiswJqdW1jiusbNIMvxSDSlthZbkoDMXTD9JBHFuGX+OByPj8PDDbR66bzt//ud1PM8jrGZMTFboGYg47iy4ZHHEaacf4KJLTqG7ltBVmyTAK+6wwaBsMq+O3s500SqXQF4Am3LhFpXb0RFKaYtetxeg6IB02CIIEJo8D3AdyIjQCFpxm3LQS67h8Ydh84Z1aG34iz/fw0f/fi+OyBg+eAg3yfGUQ+Z8j3/42A2cfskkfbVuPAeqvS45LZpJQsXrfp491hSIC8cwUBRoNGP/jhujXHSpw5VXT3HzV/fjqoVMDPfz13/1NOefD8cf4wAtDBHa1+SpB7qMq9yjKeAFCEIcKSQhgGyw6JQZa6la4DsMzrT4n1TFpwwYExM1mgiT4/s+qTOOEAJX+SgXSu6RYUkd0Ud/xjbcSQSKfSuXqR1VdbQHczsSkiph1mzNOeeO8d1bhukuvYiIBp/57DBvfruDn5ZQpRISWHd5zvyFE+zcE5ObKjg+yvPJtYfjzeWpjUMvzNB/lsdDDz2EIy8j0XYxaCNIUqu9LhCcdVYVY3Li2AZ6geLBBx+ELCOslIjjmAsvP5fFi49I357vkWXg+/iycHzLrcuP6/qUK+WOBodd6NpmwJmO8dzOBKho+WY2Kz7zzGWccdqy6U13eBiWLrDgKIytJhUFnzjJ7JwKYw0XpMRoy4vXQLudctNN3yLBYbAyQJIknHHGGSxdChkZ3s/A77zTyk3TZFoXOgjDI6pfhUQyODDAUG75sLsPTTCvdhJJktCY2It0HVK6CcsDJNkYBw7UqderUIrocv8vLCw5k8PkWYFs1jlSGsQRMcB1XObMcrnyypNZe9bJTI7AbbfD/r2we/dhtm/eytatm/nmN7/JPfdCuVznHTe+lGNX93LM6i76+zLCsovyXCCl2ahTDvpJWgbPk/i+nWfv2TPE3/3d3zEyXKa/5zhSNEmekuURuYiQUiJUYDnShQTtke5qR7bfO45T/7tT41phlWQCk2Qo5eDLgDx1yKIYTZO+PsNpZ/0Vx6ygaMtDnGg81yvGIbp4FDJLldQCIxVKCoy2VVcjgsOHDD+84za+cdN32b17P7XSYox5KQMDA5xwyonMnnMmi5f7HH8CzJoPi5dAkmsqpRSHjCiP0FpTcn1Ll1Sgf85mrvZZVtPz2o5QT5rC+vVPoPUaQDIxMcHhfYcJfEnJ84kbjSKgNzj9dMFA98D005ZmOa4z45z3c63QSyUCFXLjjadx01f30dfXx8Ghg4yPj/PAA5OsXhIgnZwkjadHLh1YRpaC82zPX0ddSRwZcwsnOzPzca1tULfeEg6uH1oPdRORpinGCDvP1hqBFfBpt5pUq9Xnff+Ucrj22qv54fe+SbvdRqPZvn07zSZ0lw15kqCVx4L5PZxzzjls3/Mwyg8K/WVwSyVKPkw2Ut74zi+ZT//TK8ULAf1ncOzfvRC/nGPiGKE8sthylCFnybFbWHaMZdc4jgsB7D8M99+1HNd1cJ2DtBvD3PDapbaVlIY2fRSd3qc8Yn4sfmpj9uhKVdvKUTbQmaYZdyOdEioMwIF6ERhCr4UUGcpkeK5C+j4eJaBWzJdiPGlw1BSun1MrW5EaUUhSzOrSdsIbHURKie91Y0xAmklcV6K19VPWOkUogdEBkpCMCjs2wKN3LaPkCvCHmWxu59fe2o12NF7mI5yOdrUuQD78ZA+zM3cWadGez2eCoFHEiSHPE4JQgZBEqZ3lSVEmjmPCcspk3qKkSgQ9Za577ZV86tPfZHDxMKeccgo9XaPkec7++pOMjcR87+Ya2x45wIENKznxpADXSYur3VE0s9r9sngdGaX/tJluZ6f5EbNT/YxYXipufwqeJvD1zPvOBe2W5SM7StrOpKPx3ZTSrDZzZ+WctKaPqQnN6JjL3l3zeWx9yqOPHeDJ9UM8/XTGn3/gARrtFkYKFq9YxgWXrOTiS5ew5iTo6e+jHEO7LfDCstV0ARojbeKpGN1M2V9/wAZfzyrkGaeQ50x60FrjuK2fmKeKI/rvSZJMB28ppRXgKECgxhiS2CZljt+wAcaRtIWA1CfLMprNUZTj027sQ8r5KDIkDko7JJFC5/MtoLIo6zMBUQpTUzA5Bt/9Fnztq49z7yMbcPEodeWk2UoqtdPoGpjNe96+m1XLFaecNpu+Hh/lWAQ0WhM6Vh63jPUSEKpoD2sBqSaPUtyuvLirYuY5PgKs2Ek2TLF+LZDRZtm5At90gT5iLHakMqRxMZlEaCtgBODJKjJ3mNoHTz/RBr7FrLlzufSVo7ieRMmUctnj+18ZZefWp3GCOm4PNLWiJC2ZbXIypqevji8ldCrq//KRFK+9BDiYoiNj3xMIPUIUjbJy1XyOO3E/G9Z3obyQenMFH/6bIV555QoqvS5a1MlMjici8KZAzEabtJh5Zz+lEzZZPI9z7LUSjWfsHpb/JzFESYQRTXzPKizmbplmwzJoKlUfbSxTRRhIkhauB65jcGsuhtYRXbaizclMq77TMTAdbXeRogTIzC0CXBvQXPUSl3/4p2E2Prof1wtIs3O49bvwzhuqtKMWXrWFQfGiKwVf+PJGfNVPjCJpN8ldl6k4Q8pevnfzYfinFyr0531c9/LNR4pSkyQJSbuNcDWOElx44YV27pIqlGOX3xNPPM3OnaMo5dBqtXC8Mueeu5A4BV/8bJIsq4teo+aXaLSsCEyW2dZibw84WP6soBCDFh1CtaHdbCI8y9lVQoGyQhFGWv/NLMuI4hZB4FIKSsii2WizTjuT73AurUKSmt7MJyfh9tu3WfGQapXR0UPMnTeXF7/4NLTOED+j6iDwA9IsRYnC5zu2WuVZaqiUK0zEe4nzDLeUIiVcdtki/vGfWuzbt4/3ve9FrD3jcnwf9tfh8UczHr79Pg4ePMiWLd2sPWvWz39hCezgOk9tj9mVM5WHUnieReHLQmOoHUUoN8N1ZlzNSiVJqdzLwnm9nHzqEl4yYq1yDxyARx+BLU9v4+mdOxivT/GlL32J//jiGH2zHRYtrfKas05iYLbDKaevYMmSxUgFxx67iD/8wz+kq7KYM84qEwTgluy6asQ2UXSVnTNm+cwItLOkj6Sn+f6M+NuR8/U8t2cpLNgBTgfECXEMnoAwtN+/bXvOcccr2m1NO56iWq3i+1YUxGgbvJ96apSdO3eycevjbN68mSefPMCWTYbZfRcQR7M5ZuFKli1bxrI1fSxeAkuWwfwFMG+NNXKRxeORFiI6jpJWObBAcRsMOsvBSCt85Ei8SglN/ee6PGySJKaxFl6B69i5E3bu3ElP/3zWrTuDd74T+vohjqBeh80PHGL/rj1Ix8F1wZGSRjtGCY9arYRhiljHBD9nILxyPWquh+PAe997I6+54XssWrSKfYf3sH3zZp5+ehYnnVEhcAOiNMIraLtCiILCmz6HCr3zIJmZCr3jMa6zghuvpz/nOAr3CIuMOLb0FM+jcPizhNvh0WH6+/qe9xC93W7R01Nm3bp1bHq8YX9H7vKFL2zknTesIQxDEBGTcYPjjx9gcHCQ4eGEVAjbosgyTNKkXKly+PDhF1ruP4tj/b39uF5OxhS4OUY4YFIk4Lsu17yqzxpnFKCstoav3nQvrfgyFA5S7ePsiwz9PSkySzDGR+AUGe5/MjI/au6aT1fmnS/wynMw2mf/frj5q/Dlr46xdetWevtCzrtwDa/5NYdlxzgMDPhIFRFHIziOg+P4OBWBS0cdxpoBKFOFzG6WroCwVLGjAW0fDiE9hAPGmWAyaeKKbkLhoWUTgUSYAJ3V2PEU3PTlrXhqLVHTkLOHX3vbScyaPYXUCWSFqpnTKN6j91Mqc/VTEIDxTKUryuR4CMcnJ2Wy3qSrNgs0PP2knR33z1mNyiEatTKoU2Pg+8tpxCPkAfQO2mA5vx8mkh3UKrPZd2AfTz42SvaqWaiSvc76KPq/A3hIo3DMcxwbHNVZmflJ2mlhHIPWEp1LTGIQuNPVrHBA5xlS2tlc4Jds8DQdRPUUwtEYBMLxKPmSRV2Kecs0uYF1VzcZGSqzbUcfjz/c5K67Y55cP8nkPs2u0R5uvGUKR5WplfezYI4h8F2OWzmfWbPXcMKJ1r42L2jCbgCDhfS1LkR0WqkdzUzPxI8Av+W5/Z6s6BZ1pkyuM7MPl5RN/nIB3b12vWc5xG1Q0qKcB+cqminUG5Jy2MvoIRgZgr074fuP52zeOMS2rXsY2n+QRqOJ4/VR66pRG2hQ7h/j4jNrrLtIsfrYKQbnD9Fb7cKVBd0qCRGZIEms0mB3ECKVwmhNs9nE8UtkeY4QqpBhVejUBnYpJbJQJJTiGdgP0anMCwVI4RbGK0c3obSog2qhqf7k4y8gcyVJh7FiMlxVZbIBT26EXYeGqIkdXHTaSlbO68b3XZIKPHkAGgdynLSbpYuP4dAOGFwEOvHJI4t8331oNitWYHUTnlfGUcyKO3ROlaAFyNSbQTsKgc4SzjzPY96CMfbu20ea9IE7m8/9226WrTyeclc/aTZM7tpxSY62LXIKjj6OXYSd3yNtYhMXi06gkBiLX8iDacE3V1nNCCMTMpOhhUIJaCd2L4gOw8iIxPWh2g1eIOmfJSlXXcp+aYa/L47Qdj+yiWiK53r6dVkVftnp6BkfTxsyA9e+fBn/9qmb0HI1aXM2D98T8ujDw5yydoBMZzhGsHApnLOum69+IUUoj8APiOMYghCj2jj6uBcC+s/i2HVoF361m0ZSRzmOnbd4HqbQHj/ttOPJMnCLquHwUM4PfvADAudqsiyjVCqxdu0KciI8xyGP8p/JDEsIwe0/fJg//dMf8uO7x5GcQ1eti6ef3s+hkU184hPf4x3vupDffNflrFjSjed5lgusc6S0gTvLwMjUAlGUghzSJjQaTXrmhJCmGAHKd8kyTZxmKD+j7JVJUtsmtJrNomizwoEDUzy6/n7Kai0t3aJSrvG619XQTOBISd7MUOHzf/+tdo7nWSnSUskas2zfPsqb3vQX7Nyxh0pPjbHJOlkWUi6vxMlPZGpqirAGd9yxmcsvWEXSthOIgYEBFiwIGRoaYv369axfv5Qzzvr5ljBZnuEqFyktekcbTZ6JgtZlw38URXieh+d6M7CLQkVMirSYJVuEWV5UIQKBIxRBELB8WQ+Ll83l/LNP4+03XktjEp7cAI8/NMaj6z1Ghuvs3XWA8fFx9u7bxZOPrcfz2yB2E1ZGcLwDLFwO69ady7lnn4HWmjt/+Bh33H4vxvGmeead9ZwVOud5nhdKV8m0cJLv+9Z9zvctvz0yRFHEohUhL736YtZddBaVSoWJsTbNRsb+/QfZtnUnd9x1B/fe8wCe00fcLFEO59KcLDHhzSFulujtncuaNWuYM/80Vq+azamnOSxbCv19EAYFYlqAGxzGL0xU4iTGpA6VcgXP9ex1M2C05XBbLwVVBHhsV8mANAWaT/Gz0md51gLU4lwyix+I4cCBJpOTkyxb1MvatQOEPsTGkCSCrVu3sX37QRqtBps2jXD++fczlX6PWX396LYPaU6tN+Y73/kkS37eRl7GELdalMv99Dvw1rfewB+//w4ozwEh+MpXvsIb3raEY0+oTFfVsgCVpGn67DP053DoHFKTWGMdFJs37+WT//IN/uPfv09Vr2Rqago/zAkrCV09ikuvWMuvve5lrDl+9s+ExKB8n9HJjNNPd6zLYZZBbsdQP/rRjzjp9OuIs5hyWCbTcOaZZ/K1L2xGKmVxIVgGzuTYHgIhuOrSHeaW7y8VLwT0/+Lx2jfvMarWQyJdkAG5CMilR5bUcb3tvP/3LqE6Cqpvgri1E79cY9vWZRzY+Vsg2iANUfZnvPvNn6U8qVChS+KnJKR4xawFlWJEXrhZF5aL2i5q33WZGm9Q6+mi3bStyFQdQgvB4ajKn/wPycZd54PqReddTEYeuE3Gx+ugV/K1z1aYP3sWv/VumMyG6C1VSFslymEJk7dxXIdWViHNHdIcxofg+9+CD33oO9z+0HV0dVmKjqKNdjKEyNCmFy0kSlm0viMkOktJpYMpwWt/YyvKfRXNdBgHxYKFH2N+cAbVuBtyQ6skkBKC/90M7yf4n8FPLSdqHjQnIejdC2kLJVcjJ/tYMv+tPLL+IYZaIQuWLEFk38XXAmm2MSsRjHI+996zmJ0Nw6JBQTXLCJTkZVfkrN9wGw9sCaiLgFiM4QMyqiA9j0hO4uAgkpKNEs853j8D8V4cVh3viK8SsoOFmf7qrnLlp14f5QFRYPvVxrfg/yzDEOGEbaRy8VwfjMbkkrIH2hj6/ZRFFye8+CKX4cmUvftjNm9usXnrAXbtGuPwwQaj4xM0pxRJs5uxCZeRR2HTlin+8dP3kqZ9JI1XkGVXY/Kx5/dwpQtRXR5PbN/FD34wSjXcTp7n5Mq2XBvxMMgMlZ2I0QtIxRRhJaU0SzP7WEFfucmShRWOP7HKqtUV5s7vprdLEYR2Fm4KD2vTKZ6zWdPXz1E5kaeJMBhcdKHrK4SweHUhkciCWJngCWOZGR7ozEMKQe52+i4ZeZ6gTWTHTrIzD5cz81dhptHXnUjhduivtAB/eqYtmUSREsoSMpfkaBzhkGIY0TH3byyRheez8qyYrjmg9ARV6dCgwpYtPgcnEsqlOSypbSAT++mbeyzNPCFP/4rDQ/twwr9lVh8QHSbPMpQzj7QBbv9ByBKMmYOQ3hENs71Fo2lBsTAni8sYgvasvauwIFTbas8tLzsr48syWXuSrjDgwkvHKH/kNlqTy5FSMFF+BV+/u8KiE6BUGkS3pnDDkKSR4fk+EFvAnAxBCXIZ2d8jAtIcqkkM7TZTUqODHoQryHJQbXv/Xdd2eabiwwSqyuGhKn/yl93c+pXXk5rXMpLtonv+fEYOjsChhP2HXPZtLuOo2fz2e0H1HiZE4KQpynHIGnNxPGg4Ca5y8Yv32/GhIA9m9i2Rgpwky2IG+gbYP+Rw7bU1Pv+5+3CcS9FRxhe+G/DW3wO8GIFBpSEvuaDE31YlQ40pMj8Ar0S9rRBqAZ4Xcf8DB4ClL1To/9XjoYceIppaiCj3gjE4nmf9uksVdKJZvryCKgF5p+rWPPSQTQ1LtTJKKdadfym1GqjQ0jGMMTjy2d++77uQ28oGXXCuBTjCUmQ+/vH1bNiwgTRehFQKnduqXSqFlpIgqHB49DBf+coGLn/xy1l0rNV+90tli9dSiqTdxg1rDI1kfPrfHuCT/+t77NvRRV9vH57XQZLnR3UFjnQZmvZQl5JABmzaO0SapkhZplTpwjGCt73tbdR6ioUuLVf4Z5FiGmMTHDpdgixj+XKPl798Jbfdsw1R6eUtbzmF41aeQlnCxCh851ub+Pz32+zatYuJiVksHewBIQiCgDlzfHp6ejgcNdm8Gc4+y1IE8jwvamA540P+TJLwL+QJcmZ6tALcwLHWmCo7eqB95L0rOD9CCGbN6qG7t4dVqxaT5ra70mrAxJSVi920HvbtPcyBoUOMTjQYacTU62UO7q4wfuAAPE8qs6h6VgymPob2WgSOKuanHqVSib7Zi6h2Keb1l5g3t8SC+VUWLXWYvwwGZgERlAMoVwtEtLRL1VAIsjzH2yM6bfNCkckaxRiEUDhKIpWHtYyxlbLCO0KFecYZzS0uSOdj2fMs4V3XtTgVIRHarsW9e/eyf39I3G5z3HEn0NPTcfvSHD6cs3v3biBn5cqVvPfNZ1LthbwH9o00+I9/gYmJCldddRWlEqAUeRwXXvMzc18hjhBleT7VcZxbzf8wAAzLls3hVa96FZ/+uGUs1A8f4oc/jHjDq8+gy8/pchzbMkRNJ8uO40yDZvM8R7ouGovjoBlBGFLzFGOx5uC+hMce2c7n/tfN3PGD25ic/BHNyUmqXVUOt8d4/etv4t7bPMiuJCh14fQMMHHgAKQZJRHQVxlguH6Iv/u7f6eZr+BP/m4pDsrO8oW0j1vhhCie0w5mpnFFXV1wySUX8tUv78GRZdrtNocOHWLfPliwUJDmKb5rlQaXL1/O6IanyQq+5zQmIM/Jk+iFlvvzOXbvjOzMVPjkWcvm7K0mqlSh1L2fY08GXNBxGekvZ2x8ih/+YAgEtFoHwBhefOU5dr5ODJkmMQInlD8xNxNHXBIti+oiBz/0yNIY1/fQQqB1Pzt2wHc+5TO5d4JaqYeq2yY2w3ZmlFRQmaJamU/S8lm/fh9P74Jlxy9nMoWKC80G1BN49BGPH/8o4+tfepC9O3oo+2+iu7KPY1dPUa5GBJKCde1AXrbjJGE3QCN8ZuwtQeNz+y05abuC7yvqjaeYO8vwspdeTKuZEYbWBzvDmhh4/vPzZRYyR3g5ZAG+XyFtjuNWZnHKuinc8hcYHT+TxQvP5vKrLE49aUG9uY+bvt3N+IE9bH10BScfA6gxhJKsON5nwcJZDG0c5rEHRqlfX8YPQ3LTxBUZksAKweigaMP+ghenSiHP0SJGKjkjlYelLOppTlxcsHsscVzQUW47bFkOQYVQluzn+2BOZsFCp58qaTZnEeW9NOOIoak2e/bWufWWR7jpK1uIJ9c+v5efb8WIJpWBx7nissWcemqJarfBrSjCUsrCJfPxfUXNDwldiSelNTKpRnjSKxjfNoDmOoa8Xcy0CxlVPIxQtjoXR4JTbMIj2x3p2Qwhc6RozaD0jUJ0SnA6bXYXtyNLmmuU8CzAwhTSe9Kf/hV5Dl4hZGIEIDt87RhTYCokPc/o2qTFx0vIzs9JM6TngbKLbeODVfbs3YJ0Daee2E+1AoYQrQ27n1Zs2TgGahtrL1jHBddoenslsQcbtvl85H/eS+xu5uVvWYUJJxCkuDWBZrRIGDxyIUEbpqbG6e6uFfiP2tEdMxPOpEKdiyuOxIh0OhMGYwRCaAsO6w14yUuO51Mf+yYxPVAOePjHkk3r4fxzFULZtoob5uCk9sIZaWfYWiJxcIyHFjAy2qZHdPHkXbB9BB66P+e++zayadMm0obg4nNeR65GyNIIn/mM7ZrHvd8dwnXnkbsRUbuBTw7pVq597SQXrD2TeXMMjz9+kI/85Q7+9Z/3ceNbzqa6GFvy5wo8DbnEy/wCv3ok2lM8A/NkbRFlYe3nenD+BVCutpkYGSVJ2hze183jD8OSxd3kUQI+1PrgjHV17l0/AtmSYim2rA6EMcSJz4uvvt185+aLxAsB/b8EVJQgrONV3raUG1yXJI459ZTVDAzYdWz9qmHv3r088cQEnt+PUD5xs8mFF67ED7CZpjFWye25dCRTY6UKOp7MQJpqHFfy1a9+nW3bltjZaZ5Py2naxaRQ0mdsYgyFwg0CWi273kZGJrjvyW3ce/cj/OMn7kTnCwncYxg9IOktX0q5XGZ8YgfLly/Hd3wUGcZk01WHlMVzxpFZqq0Q4hh+9KMfYfJVSBkCOevWXcT8+VAfSyhVPJtxK0Vunj+H1+Q5Jo1JdYRfqeJ6HuQwa1aN8847jy9/foSNG+HylzYIhUPglTjzzDNZujRl06ZNPPjgg7zk6rMoeRohBYsXw+LFi3n4ySE2b97M2NhiBhfMm76uAoE29mv5JVAtNlk2c/2NKTZlMDpD5+IItJb5CQ64bfHbgNXKNEkaIaSPLKohz5MooFqFLs8lx2UOVRYuGmTvrrl895Y9xJPPE0OQpkjX0N/fzxVXXMTll1sd9FTa+JVqcKSFTCosESDLbNhLdGJBmBoQGcqROPyfyYt5XichkIVBzJF2vYosLmyMi8rf/jINJsdkGaJYb3mB9pdF/M8LYKDrMCOCMq2fKHiu/alp33VXIYUkyqzyYmNyivmLljB7tldIlNr7v39/g7179+KXSpx0kk9XVwGL0bBr1y62btkCQnDccccRZS1CB4Sws2UjDGluJX2lUs/qI/Gc9k5HFOxNK/SUGFi2DPpmz2N0soFfCmkP7+MrX2ly3jkXkGYpIrf0P2kMpnhf0uS2pCg6UpP1Jjt27OJ1L/0oE0Pd9C45hkP7WzSjSfp7FvOKV97AX35wKY4zQbVaZWg04/OffxhwWbBgATv3HLTz/Thm2YrjuOGGhVx+YYgj4bzzXkTePIW/+bu/4c47x5g/txe/6li9bGHVPTvO1s9OVhIIKWm2Wgg/oLcXzjjjDG65uYHrlsmyjMce28w1r1g4bczleXDaaXPQesNMJ1AIhFDT2vEPP/wwcNEvX6z8ZQ/mr/61DSaNF4IJEbkVFhY6pVxxIRvjiqtD/DLEaQSeSx65PHj3fMZHqkjtYMx+3NomBmd3knyrrOQp52gjH9HZKIpAIXIUOVmS2SrQGIQLiWmjnYisDt/88hTN+N958xt6+dq3FvDYhhO496FlfOxf6lxy6T0Y8VWCcBTh1Wk1VvIH76lz6vE7uHjtHt54/Vw+/GdnUR/9fZpjr6TefClCvRTDPPYOKbr7Jnj/n61AkViFcaOROkdqu6lKY9WblMGaaOATaYf1D8L6e/uAEJH6OKWnedPbbKJT7ZKgcnTWAmKkeP6IotytI0o5eTCbKOsjNT2kxm5iL732Ulx5Euvvi5hqTuF6AlSDVScpVi3rR+mIJ+/z2b8bjJwgMgfpmQVLVoBK+zi4s832jYNkxhZemhyJj8i9aTrqL/rQToJwc6QrEQ7kpKQ6Js9DhAwwHUMTGRU64XkxMlH2jEOIQ0qmSrdbostVVB2oOjE1NyZ0IJA5jp6EdBSPFv0VmN27E18eeN6v31MhQdNHtIeYVa3TU4KyO07g7MBjJ57ZhssefIbxaeDomEBElEkok+Bpg2+0ZYobB4GPwCdPJa26AROAdjGmc3oY46FFiBYhuUnITYI2CVpr8rxEnpfQuoTWPrmn0b6x5n0BpK4kkQ6566PDMugWUEeKcaSYADkJbgPlN/BKDYRqIESENClSuzi6gpP34WaDuNkgUntIrXA6Jy0cWpbHnLtW5cwRKOki8RjeBduelMA+Vp/QzYI5h5HGgHaZmJRsfrjC+OEq8+YHLDsBYm8bk3oLjUl49G4FESxftBLfrZGr2Uzlcxht1ZiIHdqmwsRUP1ONQTKgVPYxooUgRpgKwlTsXFikVvWuo3xXdOdm+oyFaHqhDogLeRbhOJIsz1mwDF7z+gDf20XcmAMs5+av76LdgEiUkb6D8BOEGwECpV1bpRtpq2QNntYo2gyrHibVqcTRi2jHp3HKWav41/94OR/8q6X0LMrBncR1WtTHHb7y2RaIAQ4MjWKyJm4pYLC2jXe/rZfzz2wRBhClk3T3pbz8hl56Bw9w07c/zdAkkLuYVBVjthTlNJBiEmS70MgQheZ8bk9RzH10CCJEOimOmiIT8OrXnoJgit6eHI+5PHz3PIaGSihVxhjrCX/iabBgyU5UHkDug2ijVRsjPRw5wOj+Zb+cxe8ve0C/6667SON4GnWJEKRRRBTZOcaFF5571NdHEfz4xz8GBGmakrSarFmzhiSxzlcmjgsP3WJU9GwtyaIqzzJLkO3M3nfvhj179rBs4TKuvnoNZ5/dz4IFguXL+7n22hfxp3/6Zj72sd/HcRySZJJZhd7zts2bOXjwIFNTU5T9MmFPD35Pz/SMxr4mQ3d3N/EzjbT+N+moMbZaT5KEO+7YyejoqPVozzIqlQrHHQeNRowqMv56vU6ik5/QMP+vHFP1Kas653jEsUYpmz0nCSxYsADXddm8eTO7d+9GIqfv24IF9jUfPHiQjRtTZNHlADu/6urqYmRkpNBPBkc505//CeDeL7LjLpyjXogoNPWdQvKy49X8zMp8+t4dSRI/AhqQZql14SvWnBBWPSvVKRqr4z41NfX8E7IjrmmtVsX1KEBp9o+rXNS0Gc/Ma51+Lx0N8A5Xjpm5q+UUP0tCVHQ0lOPYU6lpT+ssy/Bcj1arxaFDQ4yP23aEKnatLLczaDwPEQSWNC/EDGcvz4uN/sgT/k+KdCFlAQ6zt2f7dvvcy1KJE05YRG9vLyh7j/ft28cjjzyF1ppVq1YxMAAlVcJzPdptePTRRwkrFebOncvEhG3eOMreg5JfwlMe5bJLpQKtdkKWZz+D+2vfZ+c6x3Fc6EGsKWxgDV7XLMaHhti2DVxlK9DcWEc+pZR1jVOqoL9RzKOrLF26lL/+679gzpw57Nu/BSklxx13HCec4DF7NrTb7QJwmDMyYnXvy7UaUauF8Gx1XK/XufLKAbq7uwuOutUMmTcP+vr6eOSRR2g2j1grUs7oFz+nmaC9yaFnRxTNJpx+usVEjY9b2dmtW7eydevT08+DEIK5c2Ht2rXP2GfNtKR1p5p/oeX+f3iMDM8FPQs36CFNUqsWpcfJW2OsOabCihUjSNFNXjIkImJyMuDHd5YouQuI05hK35P85jvPp7s3xdWAqRXdN42S4giCs3zGA25nnlKWOsNGMg3S8Yi04aYvQ9I4gYsurHDGWqiWM3KzA9ebROBywklzmHvMLMLZx/Pmt3+a4UaCjgfBPQa/NI/2aEYUJzAEyo1wKz+m3J8QtVr0BBGXX++zZMWFmNRHK40sXKCMaGOMX5g/2NdsNCTGox57fPtbDfJkBb6bEadNXvKSLqq94BIVik8O5UpXgaB9/iWu6y3h8Q0wOQUTExbIdfjwGAcPjPDUxgPgLGJ4XPKjHwxyysk+MkhoGs0pl0Ysun2UsQOzuPdWl5dfq8ApY2hzwgklli9dyQMPPMBdd45y47ugXAFj7BxedfzVfwla7jkOURYRT/YipW1XOy4YZamJQs3cqwK6dVQuIpxygSArZIFFx8SnhFJ2fcrcAVHDSVN0pnADQZe7mL7SbPY1nmdGHw8SCpeqt5P+WgeOUcYpwAmuKttXW5h2dApA4/h2w3cKXID2MSbH6MwmH0IXs2sDwiGfFmeZHkDYJN2bCfqxiRkf9RnaC4f2O9RH4H/+3QjDw8MgJccfv5IzLyq86Y/R9A9KumKfUmFNKxWYPCy8zDMQGUGHsiAM029iegqiQHd8t/NiVl0I1eSFPoRogVKkuCSJZMsGmBhuMzA756SzNY4/USACBti5o48tG56ku3QMp5zWRV+fIS+GFTs3wIM/rBInAVsea/F3H4yYM6/NopUeOtbMnyXRsX1J554LQWgTXEFgc49pxcaf5q0AWuTTmP4js13lFm/ZEaSZtcjVucuaE1zOWKu5+/seWrqQn87HPrabv/3HRfheThyNUPJ8akHPTPbTEePTgMyY1Vtj3UvgD//ke4hyN+/7/Xdz/W88ydw5eyBvUvNdoMTIRMgPb4VGwyC6d0Jg9x+TZqjsQQZnv4m4MWHBmEGJJPcQZRDlFo2JYWIvo507VotAKHQeIWjasdv0ivKmn8hOILfDUkGeSpQ7hibFD8BXNY47cYiHHwwIxRqGDxmeeDjgjFOhEsYYDEHo86IrQm7+YkoujXUoylMSUwENgbeMV15ZN1/6dlW8END/D44wDIkj+3caRXihh+dUaLUSzjrrNKQcs1YNUlFv1MmygL0H99LXcz75pFUuO+88H0hJogjPCaDgFxqjZqqP/22Ga0ElTqCKB0wQRW1uvXUPWmtOP/10urttReU6HetAQ6xjPA9OPNHymHW7TalaptXMaI2PAx6+VyVJmxY5OTGBrkBPVxeXXvAirruu22qK56CELhy8ZjLFn1atZ1nOpk2bcN1ZCOnSTJtcc81LyTIIPYe43cL3Kzi+T46hHbep+OXndX/+8R9v51P/ehcHDraZNWsWOm0wMTFBGNQYGUpx5A1orXnooaeo11/GQNWjlbVYtiywutI7Y554Yi+JTgik3dyXLAlZvHgxDz30EJs3b6bVejHlykyVMWMT+osv0nNy6vU69dFePM/B8W1A10bTbrcpl/zp2f8zs/3pfblgSkoF3v/P3nuG2XWd972/tdZup00vGMyg9w4CYAXYSVG9S5Ys21LkIju249i+yY117dhpNy6JW+zkOpasOLIlyyqmuiiKpNhJEL13YAAMBtPLmXPOrmvdD2vPDEAV0iYV6QP3Qz4k8Ew5e+/V3vffZu0EcrZ3PJOn83lQKLqW5iRtheH7r05al1Iqt4PNDxZZgizlVpqxPQQ6Wb6gy1lei5jf6HMEAanyRdaOWbuBf/9TVzUMSdKQanWKgYEBjh0ZZ/9z0xzYG3HlfIGiu5XJyUmSLOOFF0IOnT1DsfUSq7ZMs2HTUt5+2+20NZVpb2+nXJG4CpQSKDUb5fnKulCNRgO3GBCnhiiSXL1qTXAWtnWybJkkC623vvFgenqa8eo4KxavYPnypQSBoGEaGGMYG4Nao0ZrRw9DV6/wt3/7LKk+hfYGKLo+3W3buXTuAqvWBXzqU/+exctsV/Dlcn2+54HNhahu8CsuaZZQKVSYrIV0tLu8613v4tnHNWkY4nhlHnzwQf7ov/8KRa+I7zVRyDfJLE1ROCDFnHEXgE4SjHFIkoRSqcTKldDR0UFq6vnGYm21W1tauXx5BBlUcFwrPY7HZyi3tdNWakMI6zmvHAeDdUiaasDw8DBNTU24rkMUQUHN5xOYNMFzXt74j6KIoguNsEE56CMWsHPnTs6fuERUV0RpxMDAAGHYRbkg0NrmgaxbtxptzjGrSDFak+mMJNFUKj579+4F7nqtQn+514YNnzRRYzPKb2V6ahzIiGoxXqlGFp/mDW+9jY4iQJV6Bm65nY/9PrS13M/09AyRTli/ropXzPCo0cim8dzF6Do4FUG9VsUNWvKhp+bdv2DOqtBxBcrJZTBK0kgdPNXEs3uP0FxZw9e+fYpFW27k1h0F2ltXkMa2vd3S4RPF4BdAiWmSekKxPSSrTSJ9QyM6Rke7YGDwIOtWFvjpX76Nm2/czJYtiyCDYnmAhAkctRRwSOdOnjbVSGq7+U1NT9Dc3MxMQ/KVB8fI0vXEWYaUIyzsusAb3rgdT1i7E7+Q+9cbS+4oeq+8bbRx1T1cOPYcwr2V4sLVtK98iLV+K2k4Q2vrAo4dHubkyZMcO9TJyAUIVkcU/Qq9iww7dk1z+uA6Tp2Yov9yOysWdeOQEVQS1q91KZSmqdUDnngc3v4el0YyTdFXpEkdvMC26H7IqFFChUK5wq/+9LfZtGkT/+wj3dZExakTlGyOuzYaod3cAlhZjo3MsXQ/96qfDbHAYBngiU2WLjbbvV2kxEkMbpEwgc6eAJxXTmpMnEHG0oxNvYa2hdY5TfoKkGSJIkulJe47dpZoHaFNQiZTexBIAntYMZY8Z/KNPMKSyRItKHhNZEDYsPWTyeDqMPSfi3n++YATxzwOHDjHlcsRYa0XqTcjVQXHcZiWYyS6A1yJMT7Z0CKyixGnD6V8TSX8QeM8vb1FNm5x2bGjhfWbYdVK6OmD5iZJFEvKpZxTl9Yx2KpdCkmqI8IkQymF72ikCL8DzgnKBRI0RhYZuATPPn0QRzZz060VlqwAZTrQWcb4BPzNJw8ROHVWrW7ngTf6SKNxZC+RSPlfn5hCCWhtPsN73reBifogQ0OdGG8VWdTG/kfaiaPlLOiaoqkNIjOG5ytkVrHNhVnKvZ71zcg7dnlKnERf1wG59hzlF6201VEOkoS2kuWj/MzPNfOrH3kSXB8vKJDWd/HHf3iZX/vXfZTcEjNJnYprDa3mYhzktYcFl04FZe8EkxP9vP6+n6NoHAK6IC7b7/GsRcO+fRcg7SOe7Mm/u0497OfnfuLtVGcyKsVBXFwEXSSZz55nYXpsF+WKz9ggLF8IY6OT9BR93KKiUe/Lfeurlpdi7ByahxFtqaYzKBYLhNkVWoMyU/EQSdrNT32gkz/7o0+i+Ekq5Va+9A+7+ehv3EAUp3lLPWLjOoXLBZTTQhhr3EIryXSG8VyiWDIz3vRay/0fc42Njc2nSAlhabfaVjelchft7ZZp60oXpRxqScKePQNUq1Ucp4miLPLOd76TznZ1HR6uNUhjrIeveanqxSZwSde6inmOx/4jNTzHYnvf+ta3OHXxyyzr83jXO7Zx+84NNDc304JPMYDDR6GtrY3BaiujQ0MQj9Pbu551G+/npht6+bF3WR7eknU2uxhsdvD1DPbvfVUqFeI4BgKefvppongzAkGaxezcufMH/o4WL4a+vj6Gxy179aP/8edpKttKUyn4wmfhj/5olOnpafbtgzWbLIRRLApWr16Nzi0+T58eZ+nCDlS+cG3YAE1NTVwc6ufcOU2ipX1fGHzfz9m3P/xuV5ZlXL48SLVa5cEHH6S580Z+5he2ob/P+zPGVj1Syjk8+PteuSppzslL2hZzqVR6Ve5BIOaw/u8GQc6ZEAqBdDwkEjWrOsjz2I3RXOuV4GCd6yQQJzA8NsPlixNcuDTKhXPDHDl2lDMnhxkdvY+xkZBwchIbMFJGozE5Hi88i8enOiWuVu2z8Lw8iCihubmN6elhHn/8cZ5/fpLOHsHqVU2s3dDGoj6Xdet76O5WdHc109bso4SNLLaVVkIhKOXPICFLYjJtw0Cc1LqmhpE1UpEOnDlzmdHRUYwxLFiwgMCzyJwMAk4dhJGREdLUpaenC9e1cyAh5tSZU1SrrRSLRe655xY+/OEWmrvWEEVwcQgO74/o33+K0cEhfvzHf4ymJgizDMf5weelL1uzjvNnztDc3Mzg9EW+/OUv88u/+gvUZZ2S+9Is+8HBmHK5zMyYoNGAQpMhjSIcUbbZFGlGwxhGR0dx3WXWECxJKLctZGb6KNu376KrSxErRa1eo1yECxdSHnlEW1mt53HxIty4Hbq62omTcZRSBIHlSxVeQnUrld3UZxVCvucTeJLWVuju7mZq3GVqZgo3mOLcOdi6zUEKie/6ZFqyZfMW9p/sB8d2IsiNqKxVsXxtQ//HXFOTvURpG0Zp6+QjBKYeI1OHtVvGWbwMVKoQSoBqpn8AntvtEmaSgj9KHE/y3vfvwJtNSc4lF0JAGsc4vg8mtq25WYxKxnOPZk7eaRIEknoS44siX3pwhHLHGFHjZnR2IxeOw4WjF3j6EQcnq+EEg7zhbWu4+eZWTl+A0QstmMYkPR1dPPCmNfz6/7WSFesH8cQYGsN0NaLZ70VkMD6S0Nrm0gg1haBo8Rvm04Ssk4h11VIGhGOIwhrjEwEPPxxZrFJIhDjMW9+5A1+EOZvfA6Mwtty7Ptf4FVxrV8L9O+v87WccwtGULRscXAcCRtBo3v3Obv7u41OcP97N89+AD/yEg0ih4MEb7ujlD5ovMjpzhecf28Qtm1262i1pcdst0NObcf5KCwcOTjI00saS7iImmUC47lz++w8fQ/c5ftRl4FLA2bMJX/yHPdxy+zbWbmkhzDI8BTozIBvWIx7HVtxZTsDJD5nZrLd8DlLKObjaHgzkHHs5QSmXUgk6O4qvQr89InXG0H4d7YN2UpAaiYdBokVemKl4DuYx2tDIddAxgzl5rICixWa1N2CmDuEMHDoEZ0/C7t3THDkwxpWBlKixFMMWBIKECYtbqw78IEDRYm1rxQhCGhJ9NNf2e+A2I3UFqT3SCDAuU0YBrUBGOKWZHI85fTTia19JcNUMi5dMsGJ5EzfeXObGHZLlK2xoUrEEXlCkkVedrnCRbgfKtFgFSc519GSFmAyRwgvPDjMxPUR7e4kNW2xDP8oK+A48/m0YuOpSbBli645JCo6DR0CIx1OPVLg8doDEGWHD5vOsWHcDQWAZrwuW+xzYkzE+cZ6m5gK332O7HFlcRTgCqVtmAbX8cJfnts/+ec5ZSOeVuphb1s0c8e/a0tp6yQkaKEr84r90+b9/9TRxtQ9JM4dfcBAxGL+C1rlccFbHDxjHro9SOIBkcQvcvvEuvnl2mIkB6FvYSb0xg1OYJAxDUtHKyLjPyJhL1AgoFJtI4wnCWh0pxth6V0QtdojDRZRKkokB+Ov/fpW//J+ncdPtXL14nj/748+ik1W8/31b8V3JZHWCcrk5X7JfDJnO/nneCtsYjTAe4KHQCDTNnZJVK2vsPVAnS0aYGl/F7idg+/YW69NFiqdneP07Qvb9v5cRbMDEmfU7QRLVJSVa+Jl37zMf+9w28dqG/jKxPZuDMs+snY1DXL9+Pe3t4Hg+WRKDgsOHj1OvOzieRxxHZKZBX5+LJiXNEruhZ3Z9CNMU52XqPK0G2lAICkQRfO5zn2NoqAthptAUEI6P63TS0mTI6ppqY5BvfvObPPhgneaODuL6DE3NPbS0tNDXt5DubruAVMMqjuPSUmmBDL7+tee5eOEsP/0zP45X8F5WhZ6lKYVCgePPwNjICNJxMcZQKVfYvt0DfrCuRr4PDzzwAJ/6zGVGRkY4fHgRK9bUqGVjlMtl2tpg4cKFXDnrcOLEJS5cgEULFqKUYunSDpYtU1wcuMjhw4cZHFxOT6dlOLe1WT36oVOXOHnyJJcv38CS7oBGo0Exz01WSv0IjFG4cuUKQ0ND3HXXXWhnD5///Bf4+UV3ELgeqlIBY9A5e9bLD5SzLNmXyvOercrNNa0kCZRKFq98dUp0kbPLr49eFcK+X2MgSxKLXc5+retb6F8UyMioxwkjY0Nc6B/j2KGrHDx8gYvnGvT315ge95maKmGSTozuwGCQSDzHQ7kFkAapbMciqickcQSOwS147LznPvr6WpmchN3PnWb4YooXODjKIWxM2w/pODiuj4sEnZDGVZI4Jo4i+vv7udg/yjPPfYmuTsGCHp8Vy5vYuGkNK1f3sPmGXrwAKgXbIZNC5vGj13BTshQdwe7du6nXHdauXcuaNatJsnnC9Z49F6jX6yxbsogtW1pQyuZuh6lV3UxOChYtWsSmTZtwXUiwKoaxaZ9nnnmGWljlPW9/K83NECURLcWW/yP13zve0cx//LcVxkaGaam0M9mQHD4Mt94ekMYheN+/S1Aswg033MDnPvlZHntMs3GHtJ0jWbM8D9fnW59/1rr7uT5xnAE2+rrUVGDp0hJRHVpaJAMDVT7/6ct885svUG2UWNCxjMZoxoULFzh7VhKG6ygHdk5k2bxJ40sPb4HruGgyoigj8O28XbVqFXv2G8DLfd1f4EM/v51CQWLyDtquXb2k6fMYN+8Sa41QVo9v0oxTp04B216r0F/OFUe9GEfkhtBVjBBAhC+a2XrTOUolQBdRmUPkwqPfbOAES0kaDbQaYvmqCzgyIW00KDp5apmwh1onLtpUM3dWE1HOC1b7Z5GfjHU2Y+UzTgmFz/hVuHTew29yKZYGmK6fQqdl4hnJ8FgbnttFsXknqEmicJDhK0U85wZEVub86Srf+OIQneXl3HpbByvXdTBZgdCBo0/Bz/700wSV53jz299M7+IuLIc6yhd+b76TYOZ8MkgiCApFHv4yKHULmbCL3KYdsGjZNSFFuWbVyCTvOjivSokuJNx9dzPF4CqN+hRPP1zixo1tKE/iCo0sws23dHDmxAxXRk6x+5nFrHi/ohGdp1Qqsf5Gh/0nr3DmVAdHnnfYvhk8xyEEtu6c4pHnlnDm/CTHD8fcti3AlQHgobXFon/Y6pEohMGBgFp2hff+1Eamow4+99n/wYqvbOQ9715t6wRXA6PWQlw354Vu3rLWcm7ztJXP7FuxuKBKZw11PFRmxfcaKBegvbn5ld+AUSBaEDKyqq48vQxpOSVidqwpF+V4tjukreNfLYKhyRbOnoS9e1L27z3LmdNTjA07VGsrScICyi0RR7aSLBZaEconjjIy45B5HmG9avvqykrzTGo7AcWWKVoWXOFXfvsd3LwD+i/Bb/0/z/Ctz0yizU1UgrXoJCR2GqA1aQNSrUC4OLIZt9COK1YSxxFJGBGHDaoTGWdPRTz9eEapUqCrDZasPc6GjWV27VrEtk3Q0y7x3byhJWC6XkdLqI3A2ZMTZISsXncHvX0ST1nDttEpOHJcUgtXsO6GS6xcb/BtKceVs7B/b0rEONtv28n2G6CsNBpF2S/x+DNw/EA/KjjC237sAyTaUPEFCgsvzWLlc/FluDlWbMeFMuJF01jOl9OQa7SzucpVYlPnZJ59296luOmu83zzs33WlyJdzsf/POXW213kHEVeo3OSZpbnniva7McTcNttS2lpXsOn/v7brLvtHrbfJih4ZYwLF87Ax/5iBumso1LxGRs/i1/yiWpHWbVyggZDtLWUaUyU+P3ffoi//MTTtBTbaWtPmQof4z0/tZ77X3cjd9y0nrLyIfNpUhLlTKCNBlMC7V+D7btzOFUmDCJLUVKDaLJyoKSBcVIKgcstdzf4q0/34wZFXN3FnsfLDA9KliwBkSmUG7BmM7T1HGVkeAfCdTHZNHga1yuSpjWuDvo/Unvmj+yGfvNNT5gkyzNEc+Db5FSHSqXChg0bbOGeJCAlcWw937VejE4SVEHx7ne/GyVUzga2p6tZ/2/Hde1ofKnqXCl0HBMnMZnr8Pjj04RhiO8YxkdHwWiEV6LY0gJZmXq1ThyPI9yUprYuqtPWyjIMQyIaHD9+mj/6oxf4/T84De5lWtcVKJfLFGt3cHXsKv/qw++ht6/JOmFlKcIRL93FAJ588iC+71OfisF1uf/++3kVjKZe1tXW1kZnZyf9l/p5/PHT/MzPvoPmCiRpiOPA9u3b+fqXDnP69Gn27RvlJ39yFUVVJE1TNm/u4tGeHgYuXWb//nF+ImtGKUWawo4dO2hpGWPowlkOHTpEFO2iOceNlbJa9x/2hj42ZnXJSimWLIFFKxfw7cc6+OIXv8gDr/tXdBRs4IvExZCSZXOSXuuH8I+ow6SUZDkM5DizGPor7MDkGQDXVujmGu/5RiMP2HCt/ndoaIKDh/p5bvcRjp6cYc/hSRrVCvVahE7LYNowaYU0dcl0QsHzEEaije2qJElIllrmfCPLLC9G2AwGKSWZNLlPhP0ck5OTDI12EIawYsUKTiyf4PKJGmONIZor7cSmzhyxQDpgpPWMCCMSnYHj5s5rQe7K65JlEUmSMDo6yuWnX+DQ4XG++tVpmgoJPe3t3LBlKXfev4wtN6yk2OLhewWm8v20VCqxYcNqgsC2rpWCI0dqDA8P4zgOmzdvplKxz9QYw9mzFluX0mHjxmUoZYjiEOnZzsxTTw0xPj5OZ2cnvb0WhlFCESYhjhE/cBw9y+Bd73oXz301olqtAoKnn36a6Zk7aS+/vJ9xww2tvOENb+ATn/7f/O7vnuD+Ny9jYW/C0NAQn/2bIfY8EwM9jDWmaenotli0V+Bf/+u3UfJmcizeMDU1xX233ceHf+5NrL3Zxvme7ocdN4JvwCTz6bhRHOF7wUtyoMy1UhghCYLA6uqF4NZbb8WYY2Q6w/VcpqanGBkZY8mSdpv4pzVNTZLNmzfzyEMZ0vfJknlfd6t4Cl/b0F/OdfJYhBJdcxgyhGDAD0q0t7axevMgkgYmNQinwOgIXOyHRhhaW1PvJK9/8y4UKUoqaDj2kOrNWPeWLMemZDJPPAJmvZznTrlK4/kS4XgkRvC3f3WcUqWJRWsWcPXqVZrUADMz+6lNL0LrhXj+WhKjMbrOdD1GBIrIRJDGoDNSr5vxWi/xzM0YDFfwMGEIdU3B+Qjv/ukuYkBHNQI/mGv9zeb7GpHlklBbqSvpcfrkJU4faSMNHFDD4I5w31s32FvI1Pz9SeaIS2JOx/pKA5knyVTEXW/r4WMf+yqnz7WwZx/cf28bcRqjRciybQ696yvsP3eFfftWcaEfepd0gwObb4GlK1o4eajOkcM1Rod9uns8HH+aNZsaLF66ipMHjnLk6AATI9C80J0na/0IIFcXz8DpMxcQxUFGpmBLJ9x+++38f//tq/zDp4Z590920dQa4TsjCDI0qy0abkDrFMfR1yF/s5CSQOdVezknpKVIFSPIMAg8VabkvwqLiTAImeJIjZIghEEYDTnlR4kGwhjQIfV6neGrU5w8do5nnzzMc/uq1ORakpl2iAE6kW4PrujG6AKQMFPLK0MnRMuYTNXBD1Fuhuu6hPVWyBxSJ9fnpRVIYmojHdSnO/jz352gqSnDdRyU3Mq6ZWV0/QJXBk6ROpOUnDbi0JpIoY2t0J0A6fqAQ1yvk0mPLNEksc5Zdi2gNXGcEpTfwszoOONXnwfdz0BBEVZrqOIexqeu8q73voUMOH/WOo+2dTpsuxUUU4BiMmriiaeuUq93UalU2H7HKXwvAw1JGPLUkyWiRifdi2H7Lih4VQvhmSLJjOTQkyleYyevf8cVOns1LSXL3QlUVz5nL12DDZfmpIMmX7ozkXNpjLwOQzZz4ymZPxAaJ3eYm/+KkjPN3a8PcdwaST2l4PQyMaJ48tsnePub185hDxpJJsHQuJZNSco4ylW86YNdPHpwJY89dJWnnyzR1d7F4EA3mQ7oW7iG0ekq4cwYUVSjUd3D+q2XWbd1F/VIIKTL0pWC3/2Tt1MsBjS3wFgyRuALdnSl+DjUJ2Iqqgn8IqJeRvkly3i75k4F8/4GdoU0SMfk7joeJjE4bsFu1mKGFasEyzc4nD2gSEw3DgnnTo+yY1u77WDGhiCA+9/m8Mg3fLLMaktNpqmFEWU8dKPztQ395VzTtWna29YwGolrEqsEvu/T1OTQ1dJlq2PHxiFOTuZOckmCUy6ThiGLFkFiElwtiRsJQVNh7tSWpbnG+2VUeDbZB6rVGV544QXe9u5382u/2UMQgBvDyZPw1S+lfP3rh7l0OUG4DiYvw0wcI30fJwjA0Rg9Q71eR9GM53pEQ0N4fX3EMxPEaUpvbwVjICgUaExXKZS//zFZazhx4gQNsxjiwAKBQrJ2rSAMse3DH+QlJW6hwLveVeILX2ijWp1i9+5L3H23i+NY5UFvb8DatSv51rcCLl++zOHD0LUowZUuS5dajF1ziaGhISYmBK0drTiuQ3OpmWXLXGSlwuDgCcbGYGmHtQgVhSI/AhA6IyMwMDCA1prh4QkmJ1vZvHkzvv8tPvnJT3L3G/8FwqkiWxNcbMb6LPJjSZrxy9h055/1bOKYMbPcjlfu9jfvYsd3+Bt4hQJkFvYpVips2tzHkiUbuP917+TKKHzywTEGLkjOnO7nyqWQqJYQ6dBWxI5LloaAY3XuWWbLLJmSkc75CjDrMue6uUOMg1SGwNXs3/8sSiniqSmC5g7uvOmt3HnnUg4e9jl27JhlHWdezsB3cJSH0XaDN0mMKhSQ0rO2snEMUuN6HkkagU4I6xmdrc2sWX87O7a+k1u2NLFxs1WdBEWYDhvMRA2ef14yNDTEgt5VrFxpq7OYmPHxOseOHUPKG2hvb2X16tUIIcjimGq1yqFDwyAlXV0drF1rpV6zO+7g4ARnzpwlTVPuueceymW7KY+NTtLe3mJPED/gMZ6S0tzcTBSNo/ARQjATzfCVr3yTt7157csYmoKh8SHuvruZj3zk7fzXP3ycoUv28Oc4Dr7TxMTEBGGjRlvXIsaHz9LRsZQ//uP3sGQJFH3Iwga+Bz0L20kTy0r3PA8HQ6RDfOlQqVSsBWsDpCORRdBhigzUy1q/k0YDnQkC1yGOY6Sb4CiXHTt2cPbIccIkxCPjzJkz1KfXUCxJkHZObN++3RZDSWLTfrQGXcdxWsnS7LUN/SWJGu/7kik0lRmrhaBbIU0pNC8giU5SrZ5g8y1TeHoTcRzjBx4Z8Oiz4CS7SHWBdDpm+80XaC9BIAKEigjaMjAzkBYQooAsJ9dg5w7xXApmO9brfSL/cxncEhFw6co4izYc430/VWD1qpAAicoMCztjXn9PhYnf3sTxs6c5euIojzy2jz27q8xMLGF8rAuc5RQKy5gKS0AZt9DGTAh4vcSjUKocYWHPUZqL6xASQjRZ2We0EdJaakIxjU5ipO7IK7YpcB2uZiV+579FIGsEgYbsHH19xyFaR1OhbBc74xDPuncyZs/xWS9Kz4dZ/FOvJGnCVbDrRli99FlO7P95jj69iEgCOqbJyUiSae59oInf/eMhHLOJx/bBA29yERMZC1TGh+89x2f+6k5Ono14dH8fPeuhmRFIEt60vZW//tOjVKdKPH0A1m0NSKshTTpBCZGrtcE1yXW7n9V1O0gjIAYjBhGeTxglCL+Fz37R5/77oahGKCkXKVogAZNkiEBh9AjCV4RpA9cJCJMijiqgcudJVybEacyJsyWGxtfjJwkXT7ZiPCh21ulcdBePPfYYv/eHF/nNj66gqXWGWlqnnBqEESCqkGUYz8mnoQLjzBMhRYIhI3FHcZWb1xseOq2ghD2MtjWdQ4kCik4kBStfFNq2rsl14jkb3Yj8BDuLxWZWQ6tjlzSGjq46mQaMJNExkhTlOhgEWrnosI2ZKTh2aoKjx4aJTS+9vWV+5sfbqTWgf2CMY8cucvp0jctDgwxcPc/o0BBu8l50YxHStNtiShkcp0iWlJCpi0aijbLteh0h1RWEEgh8kshD6ttzWaYhHDE8t/scGzYtZemqLoKK5tjRq4QTNZymNpoqHUxMTmGiOjJwUU5CQcWQxUT1SQzT+JURgsoI7UtGWLx4McvaF3Lzth1suGEBRddn9Dzs2wMnL19l7eaAjj5Buclnw1bBz/7zu3DEZVp98OIWkPDYGTjWXyDNvsWt295LlxfhiDpalnn04QWcO/okRdHCG3cuoCkFmCGK6tT9JXz6mzWKhRYGx0a4/Y42Ck1QNacpdDrUGwVcqXBn889n1Tciz3EQep57Ia7t8byYGVO8/i/F9V/hhhXE5Az//r/28Ou/+NdkhV9BuSnPP7+MySloqyS4RuJqBzeBzFWWS6EhScFzWmkrtaK8kA/9YoMFSxbxF//9SZ5+4gTEKwl0iSyt0t15mLCxh7e8cRn//t9+iK03aRAZKRoTxFTjKiLVuK6L4xap4GBig+90QKYwZGROhmpNSYjt+C4rBAHKzGOLzlzYXH2+4+WAqyq266rB94qW/GPgLW8Z5BtfeZza0HswfpGPf2GKn/3XUAjqCCFRSHZsKIM+T2vPSiZq1iBfBT6RFkyxkWZvzEzF7eK1Df17XAMDA6Tp4hxTcyDLSFN7oi8GAcuXL5/D/bKc79HfP4nWGsdxEMJl27ZtvBpGWvWwjudWQEnWr+3mj/7oj7jllgBNnTCOKUqPIAhwFHR1ObQtWMctO9fxzne/ldFhOLgH/vxPL/Hs8xcIjKFYKlGfTmg0NMWipG5sF7A2Pc1P/KufQEqI0gjHMXnKk3ddK5bZLpPWoDNmZuDs2bMI2WdfqOPwpje9iVJQepl5wa+4QKdWAz+A97///Xx0d0J/f43DJ4bYvGYRUkg8z6O1FZavWMG585OcPj3E4GAnS5tsKPuiRYvo6Ojg4qWL7Nu3jze+dRuVYobj+ixcaCv4ofogFy8OMFPrpdn3Qecyqpco02cjVkX+4JRShCbm2LGztLWt54Hbi6Rhw8ZsKhBa5VaZDqDnWN/XutPNQsxJkjA+Pp/INTg4QaPRShAELFq0CCkle/fu5amnVvDepRlFp4iOtbW8yBOc/lH8tety1W0VI6UkSzIQes5b3bpameu+/vth6AjxfV3n0jQliTymp+3cfO65vew7PEGtVmPFqj42bl7O3fdv5y1vWYnjwImz8NwLlzl16hRf+bSkPlGmWs3QJkbk/uBaa+K0bvvHwkG59nOkaXqNV7dAkoGJ7MuRDlMjV9i9e5gbb1nJ7bf3Uiz0svu5Y8RTlxivJnjNLWRSkjVm0MkMVVxcCb7rsbRvJZtvvoltN7ewdRds2gR6Es6dhIce+gJ7nn2e6YEttLe3s/V2QaG5m0XL1tFIGvT0NLNr1y662ut4HmRRhvIVe/acZ3JyklKpxObNRcoF67evgBMnTjI1NUVnZyfr16/HWttrfL/IQD1m3759jIx0srJnpeVUYFBC4eKiAt8iZPoHO38936Wzq5VVq1qh1ExUq0GWMjIywvAwtJbzhBdzPWfn2qHleZCgCVTAW9+6nO1bl/O5z8CDfzfMlYsZk2NjbN26lQ9+8AM88Dpoa4IkrOMWXKIsQkpD4AW4efIeWWbDsJR37YnFMuUdhcyjYc01DfZ/6rVhQx/GGDzPo9aoMjExwfAwlLob+L6PVB6u69Ja7mVqamquW5VlCo1CSjnfaXptQ//u17kzIVniIRzPKnClQ5Ym6KREa9cVtm6rzA2uKDWkieDgnqsYI5BOA1dI7r7vhlxxkXItO5wXJ4zJqRyjLue7ZZ6hq10wUAkawBgxDQSG+3YuRJAQN47hFYpAi8U5icgiiVQ+jlIsaILOZli7Gt70zkW4/iKuXp3k7z/zCF/6wgtcODdFNLWSergLt9BELI/xkz/+dhxSpCNIdYYjJK4qYDLbfXOFN49dGY/USOrTMDVYpuSXSZIEtzDIW9/5AIYZUp2i8gpN5XgbFL7Laf2ffikFOknRnsMDb97Fv/jlz3NhsMreJ7awZZVLqs7h4LBwwWLuvmMD544d4sShcxw52MqSez1EErJoZR/rt8RcGTnC7ieauHACem9wkLgsWgfrN/Uy8PgMx/ZGXB0wtK0W0MjJLq54UU1yvcA+nY3QlEVMFKHcFqoTDrufrjI1Osl9u1owlKgnIcWCZ1nBaWq/Pk5ydy0HIQ1iNrE1/1VhGNJ/Hog6SbXm7MlpZkZb6epy2LShGxrtnNjn8NXPam69Yw0rFts4UlcAcQGc3MQdzffqrYq5MSnyA8b8Plyu+Hi+oRYmCDlLJJM5v2I21OV7LTbznuCeKymXi/M/G3cuu7wRWVJnudmjXIG+VRvZee96Ll2xIT/ffuK/MTy8l//1F8/wKb2JtvIbWbQIVm/r43U/1ce9O2Ficpxjp/Zx4MABTp6YYGpoAW6yC9dxyESG0Qod2xOVJ7ptDLGyPI8kreIVFcpJgZQwLBLNhBx5doKJi0VuurtGsZBx/OBSrly5QlwdQihFpWWAltYamzdVWLKkxNpVvaxd20NnV4HhQTjyJDzxhUnOXfwUnR0ZCxcU+bH33sPihTfR1dVK++KISpNPnMIf/LvdfPXzZ1jY1c1v/+5NpAqcYkoU19j9SJnxoQJLls6w8y4QBGSxYWYSnn/hMjPJObat6WPLDVavnsUS5fmceN5j33N1IvMCr3/rh6k0gyKxXRgEEk2aZDhOvskZ9SKuz6vTi4/CED8IWLEGFi9p4eLxEOF71KYrHD8Cq5d79tQezw7DJju28jGYZFcI3AAPQyNp4Og+1i+C3/p1+NkPBBSLTTQ19YCqEWcTJEmZzHPBWMdD7bpMNTQ6ljQVwMuHXkZqu5K6RkHZw6aLtGl+sSSdbsJxwGm5kk+NhfYgPjf9fRDR/AMT0VwXjPynAfT1QK0+iGtSoEFtagH9Z2BVXwGlJIYU34Wbd/l849Fz4DaDlpBWSfGQskCSZa9t6N/vGh8fx5GSTOu8ZWIZsEYIOjo6WL48Z4MqhZQwMtTg2LFjOM4q4jhDZwkbN659dT5MlgEpSd7S9RwIGw08x4EsJU4beH7Z6hOFzTHOUrsn1GNNpVnaE72Grq4WfuVX3sWv/OK7eOLb8Pf/+yxfeEwxNTDA4hWLCQJIsgRXWS154OaEtSzHOaWctUe2nQilOHHCJlUJIciyjObmZtavx27mWuCI6wqxuar9mqCsV3z5voPW0Noq6OzoZHp6mmPHjlGt7oRiiOd5lEqwa9cNfPYzl7hy5QonT5Z5832bLC5VKrFjh8vTTxe4fPkyZ882uPNGh0ynVCqwceNGnnjuAqdOneL8eVi/evnLqs6vgZ1tIZjfdL2e0N/fz+joKMPDb6SvS5Bm3lzVrLWe454rpfLFS8zBvSK3mGw0Gly4cAWEwHXdXI9eYdmyNlassGNUYqv0Z58N6O3ahO9AOBMSeLkF4cvAt2crkVkux+x9tbS0UCxG1CY0Gttqn9ORm5eZXCMEnufR0tJyzWFB5KY9GQW/gEYThXbcqQA6OyXNbRDHzdxx+28yOjHOkX2GZx8b57knzvP008O0PDXM4mUV3vC2u9i6tY17XncfxtzHyRPw7W9kPPMwHNh/BL/oE0eaLDM4UlEIClaPHjeoR3UCz1ZBtdo0aZbSVGnC8zxmZmY4ceoEzQvrLF26lOXL+xgeHkZnmm3btnH7nXewbj1s3QK9vTb4Zs+eEb7wD1/h0P4LOHIDK1eu5A1veAPLlxVZs6qb9nZ7/m80IPUslFetwtNPP83xE+MsW7SYRYvaSVKrMhgbG2NwsEqtWmXjxk0sXmz9ApRSnD0LZ86cwRjDunXr7GfQdq7qJGbPnknGx8cpl8vcf3/Z6v1zEyHLkTBk2TUb+g/oajQa+EFARwds2rSJiycl5XKZRqh59NHnefvbdszlClxL3Jl1EPSVb539sL4QSWSndKEAPT1NxLF1dIvMFKVSiULgksQwXbVdrXOj1n0vrkN7UwftbZ20VJro7DZ4jkeWc0yyLMNoUMbMpWV63quTz1Qul6nVUgRFpJTs33+FN97fadd9nSCly86dJR56XKGCgCwFk0aYzCCVJEvj1zb079tajDcjS20kkW1/Ss/FU2Uy3cLSldO0dEEcRhSKRZSEs2caTFzqpKlNkZorFHxJe9tCBME8B9K4ufPbix6+bgYcGypx7ejIVM5cEraqzUq4ssniRq6LTLdCDEmcw5J+AyNSXKooV6KcEkoZHGaQsoHEnhbTxMMR3bz+Hnj9rStY/dea3/7tj/PhD7/JmiYkVpfrCYWT+34bwHGL1qAkzi1FlU8KfPZvhhB6BVEY4aK48eYWmtrAReFKOWcwpUU9J8iWsOK/WeP6V7irZxrPzdCuSxjD69/Vxv/+q2fY/fhNnN4LN98bATFKwcY1sHrJYg4ePMixw2WGR6GrOQUVccPt0P7pIUYvd3HsuQL6vQUbvlKCddsH6fi7jQz1j3D6qIu+H+urKa4luTrXaHVhVo8rHYjqGb6rwCugU8XMpCKaXsPoQJUnHxO8/R3g+pJYT+PJBOMmkPYghDf3C4RIENgwCikFRkvqtYgrlwNgEYGrqE436D9/gTt2tbGwB5qaTyHiDzE4MM1XP19g41q7wczUYwKnCV3PEN/LutJI5qwK8zdnrvEfkBJaWos0txpGBmfQJkGJIO9Wf5dNQGh4UR6X/fsGQalKW0frdaoBezCQJNQRCJRrNxhNghAOOGWksHHUnX4bd905xb339GCEy9CQYvfBsxw8+BSf+O+PILIN6LSDFWtWs2F7E/e8rsJPfESRZVt46KHnuHCmxuH9A5w+1mBiuIRkCQUW0+YtIopTdAwKB1/GqCyjWr+KJyV9i1s5euRjLFv6Bt71kzv5hf9rM50LI5qbizSmNBODmq9++jzDVwa5evEiLa0V7nhDO7/4s9tpX1iwVsK6QKB8fNfCMxFTSF/b3IbI5eTeIlcvLKR3QSd37rqHlt6Q8alpmpu6eOK5S1RH10JYZ9c9F2lt2YCuu3iey57nYHRGoPxxttwa09LiE1brlIqtTA7H7HnSI6xu4oYbTrLhFqvY0ES4FHGwEg6n4M2TJrWyLnGzBecsq/0VTt+W5hJxo0qpWOHGW1v56memSSJN1ujjm18cZOo/KzpLgDfLOfLRKUhf59Ov1Y6qRKJSyxnDAPFJ4jBEiyKFyioKLGT4KnzzW/C5zx9h/6GzTE4GhNki4shCaI6aQsppmool1m4K2bipzEc/uoK2dsuXNGaKTFzGDRSuu8oeLOZY/AkI9/rnYXw7j3L6HyLDzKZW4oIOKHhwz109fP3zIaWSTxgu5qGvpfyrf+Vi9Aza1HFlwMabSrjeFeKobIsr1UApgTZFMjLe9oHPmy/+7bvEaxv6d8N1HC9n8M4eCOdTtjZs2ICUkF2DW5w4cWLuFAfWYcxxXp1bGx0ZoqOzG1/5RHGGpxRxBDIErwyBtCfSwLF2rDMzk5aRacBxbUJbnEY4XowrPBzXJ6nHCDwcCevWSeLpaXbuvIViEZRbQBuNEjYX2PPKXPMoyDIr4TFAGMOjjz6KEIttE8l1ed3r7rbSfJXhSHFNG1Vcx4wRr1Z5/iJ/8be/fROf+duHOXLkCEeP3svt91qYIMygpQU2bNjAwYMHOXHiBOfPL6PrltmENZdly5YxernGwYNXmZgo0N7eTGys/rivb5oLFy9w4sQJarVFeGXxT45bm5y0YymKIh5++NtsveFOVq0Rc/nQSimyKEV57tyGPqtnnc0mF9jvn56eRroujiNJo5Rjx05jzDZKJViyZAmXzggSIvbs2cPu3S1s3dLxsnLCr6vQr/3dMvdZyiv0lhYXIeuY7EU4e/45X87P9zyP5ubm6yr0a1nMEolS1p1tFiQw2J/vOLZjYRyPJEuI04ju7m7e+Lo3cs8993D+dQs4uNfw1S+/wJEjRzh+/grtXYKbbl9FT08Pb3vbLdSm4MpFOHkEDu1JOX5ohsvnI6phFZdgbuwmOkFlhq7OLlpammnvDPi1n/49OjpaWbXeo6UVzvTX+fKXv8zxgxcYv5LRUVjD9i1bed8772DFSuhaBk4AEQ0c6Vg7Xs11GHHgBThIapnh5Em4evUqSjj09Nhn09rSigQOHz7M5OQCCuUWtmxZzGxseG1as2fPRYwxdHV1sWFD5br1aWBggDNnFFEU8YY3vIGurvl3p8U8/KKzzCqzfsAkmNkxs3HjMpR/krBWw3UdBgcHuXx5kM41PTm2pufWY5l/3lRnNhEuHzJZlNt7VHyrkEhdyDLOnBvmLz/2FH/39weozvTiBu0Y4+eER8v+lwjiRp3R+iR79pzn0uUGhcJm7rxrKXfesZhK0bkeVsuyeR+ZV8ABeuCBB/ja58K5LuehQ4cIw16KBQVaYjB0dUEQBMRD0xjXR6g8YyA/T5w+ffq1Cv27Xe9/d2h01keWVFCygBESHUe5qYzghpsbSBdUnjYWxnD0OLjBImozCZ4/xV33SEqlGorANitz/NzWO3q+goNchx7a1r6Yx6dsqJFPS+capjN49FvwkQ99jloVarWUzmI3qxct5T0fLlHpOsPb33MzpZKhIWoU8DFCI4XEiIDAL5FlKfVI44giXmD3VZ1l1GrHWLt1kObyGRQrIYvzw4zEc3I/eZ33yNMMoywzeiaCMxdh+up6pFIUfAHpFLffbZOX0jRFSoM3d09WP6pM2zWYkr3HVzYjrMd4kjXA8di6U3HDTQG7H13PC0/Aj/1ckUpQQclJutpa2LULvvaFmNNHG7zwHNx8myW79CyGW3YV2f+Yx+nDVzl6cCs7bgfh1lm6Zoq1q3p4/pmE4wddBi9AeX2ab6zMn8BngT1yJy2Rz3lfkWUxSjkYBcOjKfV6E8ZIHn1kmJtvEfSuBF8ViJnCFYpMa5SZrfQNgiQfOymSAgKHJCyQRS6u75MmBh0Jjh4chhQqFdh+yzRn94coCowMLuNLny9x71s0qxZ4EEXIQMzTeox8UbllJWkCN9/Qc4la3pUQEspNiuZWheMaEp3mm8J8FX6tVfL33tBrFApTVJrbkbICIkZKA/nvlcKxLeC8HSzIEGQ4FJBSkOgrKKUQuLgqwKWI0CBlDeMo1m7JWLBIsX7LTbR1wWQVHn7sEIcPHuOzn3mU+uByVq5cyW23b+CWW5t514851BotnD03zMWLA3zpi1+lOt0AJAsXLuTGm7aw6/ZbWbrMwRg4/DwcPNjPoSNjFCspA1cPEQQBH/7gz7JzW5HMQHPBnkLCUCNkFZNKFAVcz0EzjtEpMu5CaNBqHFMoAJ3oBJ59IsGTK+ldOs5tD4DLJBkZF/oXsmf3JpLwEtu2bWP9ikmEuApqAYf3SvYeHsGk3dx6e0bfClCME5Qj0pkKh55ZwNUrhxAG3vUBD9/VGEJAkGkPLXzSNMakGUFhlusgX4ShZ68Olm4yXM8h1rB+HaxcmXHqWBVPdZFlt3P8sMOalVB0GnauJ2V0IqHQIMsStGiiWrMdhrJvIRljoN5YhM4UgYRf+ZcX+IcvnGB4YiWaW/ALC4mmpe1+miEQM2gZkfo+fmk1WZYRhqvovzDKH/1hncceq/FT/wze8Y4S7d1LQCe4KiVQCrLu+XVchpjc6dNubUWELn7XTobO/Td0DLfdHCD9AyTJYqCNqYkmxicVpUIBVzYQaLoWwOLlYxwZasWq3WMSnaJ1M0YI+s8Gr23o3+06ceIE2mh0kuB5CiFcoiQkSTQehiVLlthq1HNy5qN1YiqVVjE5NojneWzZ0kXgRq/K54nTlEw7lMswfPU8ra1rcGQTpaDEqVOn+N3ffYj12yNu3rWYVSvb59jC9Xrd4uCeRHkKRzk4RQedWOhUOQapFG95yyaWLv042zZW5hlXxnpuOq5rk4JyVnuWZcg8HzkMDVeuDOEHAVFjCuE1MZPM0NcHjpQIPDwU/KD5GrnzXqMxgyhIWiqKnTt3cmGvy6FDYwwMDLBkyRJc1YxfhLVrXUqlEhcuD3HhgsXwhBAEAWzevBkpDzAyNsL585dZv72PQrOmrdzGokWW1X358mWGh2HpqsSmrr0U6SeK8AtWrja7T05PT8/93v7+8xw5coSpqY10t83i1XIu/1hgKxiDwcy1wK/vHM0y3tEZly5dQmuL761atYqYmEqpiQTrYXDmzAJWL1iNCUOE9S7+JzVFpLTPo1DQ13Wz5tIJ56r7l67QpZT4vv89ORWpTtGZxrsmfSvV1rCp6PikOsGgcYQg09BoZIggxPeKaBRPPvkCn/7kAVasWc2uO29m+/bN3HHXZoaHY44+Izh79ixf//rXeeSxkHUbe9i8dQ0LetrZuHEjd96xg4MHLmGMYN26PoICXLw0zhe/eIKhoSEunSwzOTnJna+7gQfeuJIw2cr4+DhRLeLv/u4st9/Zh9vVSrEAvi8RTu6hr8V1XS+VF8aeZzMU6nGdy5eLXLlyhUKhQBAENt2RmHpU58KFiAsXLiDlItata6WlDI36DL6Ao0ePMTAwgMFwyy23UPSgFtUo+yUmqnD8+HGmpqYoFossW9pJrVFFufkBVSikkDiORDkuUP+BTt80SXB820ZfsACWLVvGuVOHSZIECVy6dIlarY1i83fuimma4gQWLzfarsU6V4YEgUIK+Pu/mebhhx9mcrJCS3kNUVoiE8KW8tIHR+UOfyG6ViMy0+A4CCkRnkdTU5EDu59AumdYvfot3NFtx3iURARu4VV5BosXt+L7PnHNst1NZBgbm6S3p2DzAWAuW+LU0SbbSUkT0iSxpktCUJ+aem1D/27X8NUmSqUS1YYh05osmsDzC3hUCaOL9CzuRtJClqZoLZmekux+apLJsWmk00aYfJ0bb72JOJzIZT3B9adYcS3LV2HyE5w9ABskCZAiaAARymnGAf76f0KhdBONbJQwPo1fFHStmea3fuufsXJNG33dC1FGUFaL0HmamO0gjGJIcRwHR0ImHKSCajhKEAQoUWbbpgppWEX5CoRHY2oKt+Shck1xmgLKkMUJnutRTROCZpff/OinSdMPAs1kySCdHWcw4iY8JI0wwQ2cazjf+vqDvfMq7fTSVrCVShmLMms+8it9/Ol/OICrDE8+vJjVP78IocfI9Cgrl7dz/33dfPrTy/j03x3llz66mJ4FFSSwZi30LjGcPTvIPzzYzH1v7KPUnCLR7Lrf5/f/YJCZyYV8+2G47d4KmbbvTRm4Lj7OOHOVehD4ZALcQBFFDZTfzOXBK2jl2E3dW8sXPtdg573whjf5JImLH1QQrjX1yHL5l6MsXSlJIny3gADqVQ/SMRLTheM0k+AyMtjL8BCsWAmrV3RQKQ4SNtoRhRuYGp/mc5++zC1boKsSQBohZj36v2MzzXtSlsloD7FOLhkSVgPc0uZQaYE4mUGqMmmaUggquXGGa8dOks59z4srM3sSCelq81nYUyFLDXiZdTRMBcJx0AiU9HCx2mOkg8IhkHaAJ6YdhMYRtosm3ZSSCylFG6GdQcHZwTcfPIdWQ/z5H3+VVevWsGrDIm6+rZk3vhMWLlxLFK9l794633r4Uf77n/011amYzo4+7rnrLaxatQjfhy997jzP7X6YVNdYv2EV6zYu5Sd+9ga6uuDcOVjQC7/3O4IXnnI5snsEJ3H5xBdaWfZ6yESM8jPIQ1E838GgkTgokdmVMLXDOSXFcYrsfTbi8qUhjHZ493sX4ZdA04TrODzzsM/Fs500t17kvtfPkIYZgVvGRLD/wCixiVi8eDG339mGMDFlv5Vqrcr5Y/Dlhw4TNA9y97134TKO3Zdcy/nJ09SsK3U67xw4yw+ZNY6Y4wK9Mn9nk6VgXEpOylRieNf7Cnz7kSppoxfH8firj32Fn/v5baS5N13cmOWiaoQwOBrSKEMURollhpEuU1FCSS3kv/znq/zef/oGSt+KcTuZqqcobxTPG6RUGCWKIlTUa5clZxCDQTMOiQJhMEYxM+bT030vh585yYfe/Wm++eT7WbOhxGR2FEUJL2zG81vRKTTiDNwSviephVM0BQZUvtEa1/o8mDJaCKv4kVDybXzzyk1j7HksoVDqxkjJocN1Nm9oQSMJwxDHh523ruAbDw6TNmoI3wHhYsjApDS33cZ//sPQ/MavBeK1Df2aq16vk5kAhJprNWqtMcLQ3tR+HTYupWRszMqHEJbpXSqVKJWwGkKhXjELMiVF4/D440dp1Ko0d/r8v//517n3dlixxFZLhbIdHFpDaq3l55KAKiWLn1VrVaRIUbKM7yvrhCQdwixDKQc/CDBJAyFNzt6XZKlluc7+LNd1MRiyTJPhMjIyYnG5XOt9//334wgHTTqX5vV/lMyYP23Hcdi4eiPnz5/nwIGzTE4tpKvZJUojWloEq1atwvdHCcOQkydP0tW1Aymho6PIxo32+y5fvsylSzfR2mPQaNrbYeXKlZw9NcWFCxlDI5O0lCsEBe+lSNzzuF9eyUZRhNa5ZRswNTXFs88eYMdNm+nu9gmTkMDND3pGX3cSvBZfllKCdFFOnv0dW6etgYGI5hZBZ2cnCxcWOXYmxM2r+RMnTnD27EK6NpdzBcU/7ZpVKcx6oAsjMTkemulsrqPzckgGsy5xrxqv4ppLKfB9QbFYJNIp9Tji9OnTHDuzj2d3O3zy4wdZsWIFGzetZ9OmTXzwg2/mPe95M+fPVhkbneHYkX7OnDmD67r09vbywQ9+kJ5eHz8ALTI+9rGPkyQJFy5McuOW9/DlLx/k8tkSIl5I74I+XNd+hms1+a7rzrHJrzvfCzDaEuLimLwbNEy5XGbNmjU54JIyMzPDqVP2efX09LB8eZkgEGRZypkzFk+dntZs2rSJtraCPTDka8Hx41buFwQBH/zgLcD4D7eiyxeX1KRI6dLTY8e1q1y01szMzDAxAZUiaJPNwYUAfm5NnaYpAQ6pNMykDZr9ds5fgi984QtkmU8SVvFcyx2p1ceIkzrlVkEQBFRKbRSLRZo6OyiXywgZEIUpM7UqjXrM+Mi0zZk3M7iuy9///fP8xm/fnDfbJF6xSDwT4xY8ikXF8MQ0I40Gfb3t1KMJSv5LH3iCIGDTpk3sf2bIEj/TlJMnzxNFCyl4Bsdx0BI6OtpJ0yugXKS0ePsscSJJEs6cOQNsfK1Cv/aqNhTSt565GmG1unoC6Uyxcm1C4DVQaLRwUcJh4ALUZlbjBwFJktDROUWlFaSwtFUhNIgELVS+LMvrS3V5NR8c1q3LphFhXbUAE07jBwEj/ZcpOwXe/a6Ad7wdFi8cAJ0hpbKPMVPIrIjrFOcJIilEuoHrurjKoxCUMfnv95zmvECyxA4pNK4TgDB4JZ/EZCQ6xGQurspJTo5DmBmQAVOTMDLcBSa1FrPqFB/4yXcQME6cxbiqDLjoa1KIVH7bQjOvx3yla7iYTe62jNOAOiV/mje+uZf/8ief5Oknezl5xKFjZ4Es1pQKcOutU7R3l+jv7+fbjyxh8xZoa7aGEzvvbfDIk6OcP9/K8UOwcXsLxhgW9MHNdyhOHW3n+JEx+i+UKG3wKFjkke9W385ufBlWx+84PrGBydoUMQ1wWhG0UKvV+do3Brn7Dkn3/Z3EYYPAjdA6Q0rfVgt5l0eIbM5cRskiBX8cIWPCbIrEhPjCYeBqnUWLh1mypMTm7ac41T9EvdGKcgNOHW/miSckt26ERqopfE9Wz/eRKwmbgCWkwgtihLRdDIzKMXQLhVhIQPL9XrSDwiPAE9i2M3kQOJLrMqXnxk3+fQYyCVoM5vthIedj5Fnc+Mwa03pFcP0uoqmFuLRhYkkWTjHYcKnrezi/d5pv/F2Djq6LbLtpKTfvqrB1R4Vb7qjwwDt75gJtPAemx+DgXnjs0fMceH6GK5ffT6PRwOt4niXtK3CDOqE8juN4NIRDUr5I5m5BGwNaIkyzJdWSkKHxKVhdsW2IkBnLW5icguOHQ6JklHVL+tiy3SOpg+O2M9Jf5uC+MbK4k12372H9CiAtkTRg9/Nw8mIN6Y1w6+1l2stTFPCpNsqkDfjyIyNcHS+wZsd57nkdyFkWtvFsFZk3ZEz+sM013uxWlJLYP7xKLHfh+ug4xpgEP8hYtbqELBwFvY0wDKnX13LxLPT1+giTW9FqCMOIIChAAkFqgIgAiGmDrMRX/x6O7fFYuHgjg4ODZOI0vj9Ce+Ui23d08M633suWzQtZ0K3xg5BSpUihoEBlZEZTj33iKODQ/pCHvzLDUw9VeO7wc3zsv57nPW+4mfW3bEASUYsnKFQKxNrjD/9gP/v3zrBq1So+8JMOK1d0kjBuZ5ixXCqjBUaCUaN5xSZRqsTdd63g03/3DOFUH8iE55+eIa5ByfFRyj7rJUs0mFFctxOES5ZJ8AUoh3qjk33PzbzWcr/2+n/+wxMmoxU1W35ojXIUJjNzek5HmOsqpYsXbfXlBi5Ro0FXV1feEjIWH/JeGemrFJSI85O5yAQ/93M76e62p0MzKwWaxSxnTbqBKDQ0Gg1KTQqlHIL8xJuk1g3L82wHolyyE7Yx3bB2la5lkwopKAQFajMpbtEhSxKUZz2pPRempnLWs+Ng0pRarcb27dcwozEvX4v8alTnOc5M7mB2332KP/uLgEuXLnHqFOzcOc/yXb16NStWKM6ePcvevXsZH19Dq/WrYP36BXR1dXHk8CinTtnTvxCCYlGydetWPuuf5PLly1y92sy27Ste/mczBkdYMuH09DQmbZmrRKLE5czp0zz//FJuvnUV7aUAqJMkyXxSH9fj0sbY+4zjGM/Pf77vs379etaubWXx4gDXcfkX/2IJXlDlE38bI4Rganycp556il/+0C6Klco/6TnPVdVS5Ni3dYaT+X8ta+7lr/RKqTm2+uwp6NVyGTTYbpXrujSSRi4ttCYyUimyJKRYKqKcgHp9kG9961s8+uQQLR0N2rpjdtyylKamJsIw5sSx85w+NkN1IrCSpGglYb2HxEzj5B2Qjo4OCoUCUvikqa2mNaCEQmAzHKT8zg7F7IY+u66MjFgdue/77Nixle5um+6nlP37gYEMYwy33XYbhQLUZiCONQcOnKfRaLBkyRJWrwbf83FwEA6cPt/g7NmzVMoV3ve+91EIeHWE1K+0C5mmc6hkZ6etWMOcWxbHMfv2zXDbHb7tSGUWL5/reNQaVt6SpuC4BE7A1WH44hefotjUxpWBAfoWLeK+e9/GG98k2LIFevusuVISQ6k4Ww5ojEnm3PJKvk/Jl9xxR5l1y5dz7y3wm7+ZcPnKaY4dg7W3wPDoVbpaijSiBo2wmY9//OMMXCriui4PP1Lha1/9NzS3vQxCCrBpk2sZ92mK9H1Onz5NHM/DipmG7m4558SocxWJmc1wTskr9Fte29Bnr/6zRctPdiUkxlbAIkOoGaR7lU3bV+UGnikIB53C4b2QJBWENwPMsGzdtI3UTEoonUuOSNF5apucAxNnZ3V7ftDNB2iauxXkGKFWEgOUiwuoVCp4RagnEIhOhJRobTHu1ICQMVJVUULhFAWVoiBKLSM6MxlCCrRK8TzrkT08lDI5FbNypUexqSWvaBLqcZ26blAulRFOOT8zzMYsWVz81BEw2VbcUkxcreKWTlIq56xVqYjjDEeJOYMpkTvEzbcY3VeFJGt1VHlimAalfCpase1OWH9DwjPPLmLvHnjHO12a/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/7wXfUaR5I85QeJgTHf+c+SLCkarqqjVYvyipLO1hdGRCC3rhFkCYhhtNA2ZUqtpJBUELWAWIELBSFUzdK7B6b0NSqUSBs3UVDdZ5uHLTjzVZTkDLXWS2hRGlBkYBFiASlfjiYU4psT0xHGSCBzfRQps5yvTKAckAo2x9yrtmqLoIUZy9ihcHR6mbq5yw41QUHbfSqqw51sxoT5NW1cbN61bgmsMmRFMjkue2RMSNpZx500lepeDCidxfJ+ZmVaeetbh0tQQoaf58Z9cSpCAdZnMn7PIUxCFuIbsUrjufc0NdF14deYvAiEknuOSpQbjw9KVExweqSIcTb3azDe+MsVPfaSD9sBHZwnSdShI22HUToh0NZmxa6g0DuOX4OSeCZr9Mt1LT/Khn1vF+39csKQPDJOEkyNkIqap3ASNRdYjSkpLkjNjoGMSnZEQk2QhCxc107Owl0sj2/iv/6nG8WOaDElrxxJqdQgCGB+Fy0PtZMkuslSwf/cwX/x7+ImfaUPLOlLMgAgRWRe2mRXPd0Ya0NkBOrkM1PDKPlNjvYwPw4Iu187/RNPSKunqnGZ8rBmddVpeik4t7KZaman2/dD3UPmjtKFfuXIl92IX13ldz/q2r1rVMofTCiGIYzh0qB9tMqIoAiTr16+3mHPOknylV5IlTM7MMFmfpFar8dGPfomvfGU3zz33HCdPnGBiIqJet4QVz/VwhEOSJdTCGrWwhuc4ZMb6sstZ9jSG8YmIv/mbv+F973sf+/ePMTWVoo3Oq3ePYrFIpjOCPE1o1kNZSkmawTPPXMHkmmmMYfPmzYQhc23W2Uzp/0Pl+TymPIdLwT333IPjOBw8eJ7jx8dwvZxEJyWbNxfp6upienqa55+f17K3tVlnuMAtcuTIEU6dGp+TwPb29rJixQrSNOXQoUMMDb30R8u0ldTMfrZ6HWZmZuY/d34MF4UCJ0+e5JlnBghDcKSDd8340VpjMHM/RwhbybS3tpMkCWm9TqNeJwxDarV5bE5rWLMGenp6UErhFQpMTU1x/vx5okj/Ix+zua6qlELS2upZjE9fm9Ms82CWly7/rJbcub5C59VzEVRK0dJSoaOjA8/zLFHVcaBYxCuXKRZtReW6LkEQ4Hs+QRDgui6ZyfB9n0ajQa1Ws0mLpVY8z7PZDsa69XmehxCC6ekGra3Wta/RaDAzMzM3b6693zRNv7NCn/06KZlpzHDwYI2ZmRnSNGXRolm8GQYH4bnnnkMIwcaNG2lvbwchCEpw+bLh5MmTAOzYsYOWFuY+6/g4PP/880xOTuL7Pt1dZeI4+ZFYd2fXV4DMwC233DKn4JDC48iRI3PdtSzL5ua7zjJksQhpinIckjRhagpGR21lX6vV+C//5Zf50Ic2sXAhzNQjjDE0t7RQLBatBn7W+XgWzsnfhcr/9Twv5y3Afff1cuHyBZ588km+/OWjPPZYP089dZoksR4X733ve9m6dSuLFy+mo6ODf/kvf/dlLvKJff0v4sf098//ndaaILDKFQCddw5nO8lSSsSPQH38I1WhDw3WESomzSI7shwHQ4LjZnjBEH2LZsMjJQIIw5jTJ8ARTaS6gVcK2LS1Yr27Q0D583nnRHmlJa8778rZSjV3EJrNAjC5b/p0DEf7J0DcQ90Ivv7gOAf2t6MmQtI0oVC6QEdnK+s3d3HTbbBxW4Hu3gKVig0sGatCFAuKFd/+Tmkf+diYz9cfGmdo1GfJsnYqTdYTSkuJkho399M2QKpBSReMwJGCah2efLSO0QGZmQJV4+3v3YFTACkc0AZPFfKbSfLX7NoIslnllXn1NvvMsolQ0oHERSSginDfOxP+5E+WcPrUFM8/XWfn9naEtByFzTfC5m09PP6Q5KGvXeK3PtqB7/sEgWLtDUW6e1YzNDTEow9d4Jbb2tByhs5uxep1Ho89McOBfVX6z8HSRbP3ouarGmHtegESYxB4OacC6g0IGz5kbfZ5eBb/E6qViWGHbz9yhjtv7WXnnS7G6HySKttmBITMmE0Z9QuaJYuWMnLkZF4YK86dn+aRx+Etu3y6un3qDRi4MogMagjdCnEn09WEQ0de4L575Ms+L83J0USWLx62Wmtrh6Dg0pixLWC0mPN/z9IE4YiXWMxjHHcS5dkuCCYBDNL41kBmzkr2xSeBLLcgEGC9za7/uflfVIKAehE84VGvNzAU0MSQVYmNR1y3edJe4JCImCi5CkLjlwI8TzLVyHCdEq5vK9JaFJHF4yAnrawzLOI43dQbMwxcHqd9Sy+xuUSYSbpaF9C9MLW2qnlCmeumkGiEdq2lslvDOClo3y4RDowPltm35yRRo5kNGztYsByEjBBCcv6Ey0D/MG5lilvvfistgU3waoTw7AvHGZ8usnTpCm64qZuWJlDSoKRk+CLsPTwEpQZv/rF34ALCdecLcUkeoxZd0+dw0HkJLpHzWRSG2WCGV16hZwo1xwC3f/X6tyzjL/+kQZqmFEvtDA/5QJFMG1zPOq6FDcvDkUVJYhSuUEQqIRVw8cpFSoURNm7cyKat0NFVQzFO6tYQVIAOHN1pzd0q5GtUkps2edgsjRI+UHcuEWFIizO4HWVi1nH8rMd//HeXGB8fJ56osWrVAFt3reKGWzewbDE88UQng5d9qqMpaQKOZ0BO5sO4y1IQzAK7RqQasBu62+ySpBA2pgnUAo7shze8CdAG1zEEDmza1sHevQOkkbLVvS9teFjm4NL72oZ+7TU9PY3WGp2mdqB7njW3kBIpJU1NoI3VKglhM4+n6lMUimVm0gbFYpHeXotLmsQgdPKKnYRKAfT39yOdVsJaSs/K5Qxeukw5strdtJpwdWiAA0eu8g9fnsQrXyXWAzQaYyRpSHNzM32LFvC6N2zgrrt30draTHt7O/39Ac8++yyd3UWamqx/NCqh4LtkJAggMhG+KRM3IopBnlktbcLcuXPnEKJiqw0pueuuZRQKdobrJLZVkPghKSiMIUlTNm7cSLF4hpGREY4fH2NmZgOVsgZj6Ouz3ZQnHz7FoYP7GB/fQUdHB46r6OnpoafHYWZmhmeffYqZmW24xZSSX2LhQsvMvXz5MuPjVeD749BaaxvUlTusJYntlsyerEWlhAln7SANx44d48iRHnbeucTi465rndBy3FzIeXzZcRwWLy5y5EyAzj3Hz+x/mj/90yOc3xey48atjE2M8s1HH+HAC7cish2UA584Djl27BiNxv2UK6/sUVcqOWt7liyV34cxxrIynZeeAHZ+/WCGQq1eI4qaSdMUg6EQFACPxLFyolK52apUyOac+hD2vaX5OiBcO9eTRh0QBGVrv9mo13GVwnVd4tCSALu6rIOel0qWL19OR8fIHE7suhIp5qvRWRuBOZ/+1G6s1SpcuHCBLMvYufMu6/Ge38vgYEaWZXiBx5o1PgS2Orh6NWL//v1IuYClS5eybFmeaVKt4vk+J0/CyYP78Dr7eP/7m+xtpuncAf+Hds12cfKOnhCwbVsfjnOeKLIVdcYMWWa9FpxAzUE/hcBnolYjCAJL3xOKSsVq14UQvO1tu+juBicnWpbdMgZFlqWIzLcZSFIjZIYUs86GBq0zsiSfc46xxY3r8dDjp6kUKixfvpzF62KMMVw6cY5jx46x+9DDrNq8kb7W9zMyMsbJ48cpvZwxrTXkHJKmpibGJpWNj2yC/v5BMK35XHfJBCxZ0olSV+0sMwbpuugkwSQJjuO9tqFfe41OdpLJGZBtUGqxg6xYYHr8DJu2P01T4acoR50IF+oKTlSHiVmATj1kepCy9ygrF/wyvo4RlTpZHKGSbmvJ7s4AKUbYiksZB4wgzV+6MoGtONRMvihKMhzQHk98KaG16zHGBrqZGVkPUSf10hQ1Yyx8XO5DORuYMQY9k1hKtRC4QmJin4snUv7nMc3/+P0MiQEzSZoYlP4TVi39tJUMFW1VngIkRaSMaVIBZJZYEyY1nEKBGBiZBJVuRTWmaSnC6PRB+tZsI8YujK4rbQ464MoUG27oYQRkTt7ensVQX+ERX8sEIUGm9rOi6lAAV7qUCPjovy/wG//mm3z+y138838JHcsusaDUjjcd8vpbpvjrv1xCnLbyl392ht/5vT7irMYNGwRbdlQ5dvoxjhwzjF6ANVtbwMD2GzMWLZ5keOi9fO7TFd74TqjFQxSCEE84UO9BeB6u8tBG40t7nwl1HOkxcMEhqS7MU/aaMSPT+NIh1RnNxU5GrtzOlz69mjsfgFUrfBvdaRK8NCf/ZEXbpi9M094V0XVPxPRDxyG9y45X542cOpbye0dGCP5XgE7bqVc3QNJBudyM5gKicIyTl+7l1BhsqeQx5cIKFuIoIigKUCFJFOJ6TQijLBdAYKNBsWlUAGu6obdwnPH4ZlSxSGgyyDRa1XBLkMV2QzcqmcPShQFlEpRJ0XKS1gVLbKU3W/0JgUlt8f0d+42ZXdCDfDM0cJ0AzIBIMXkOd1D0cMOIn/utUXoeHObrX3+e6X4f2EJr2wKmaiNonZBFedtbVSDLSGoK6XkYYYijnKjnNs1BbbZbUSDxLeRBs2C4dpjOrkX09Oxnyz2Gn/2Qx80beoEZErdMgo0oRdlnYkOTUkSmQdWQvmHaL/Pc0fOMj5QhW8x926bpKYXEYoKxYIo//dRaBhpv5R23D3D3jZAWRnGEw7PnWnjiaDei6Rjrt3SzuGMhHh5DbitSNPPVr0BLcB+3bdnHjSshiRskOqFcbLoOz57NLxffsUCLHCBVs5zCV2c/VwkZGY5jyKKQEs3IOixrmeFcNEYNBS0uD+25xLvuXYRspPgBFHxA12kOFCkRmRmfU0LcunMn/+O/Pc6lkcvU6n24Bd9+3CzDYQEkDjTAE5AwbgdaVoLEwxhpIbLiFAZBI1mAqzye/DJ86s9dao0zhBMO/+ajq6hUKlw44/KRDz7EzIUuJg6vpaZyKS8nuePeDrwAlC6BXjVntOgYcEQ1pygIIKBVwm9+ZBP/96922HCgKOJbzwsajkLHIb4yJI0aGze0U5t6Ep/7wSTEtciuByIgdiU//svPm0/9t5t/aFr0HykMXbw4AswY0jjGKZRYuXIlra0C4drOaqKtQ9y1X9/U1PQiHPCVP9epKbh48SK1HBidmWnMNexNo2F/fxiSTU2hazXQGmfW1CNNmZ6YoNFozOW51xt1GmFj7rO1tbUx39W8nsGPMbmZh8XiNJo4g5MnB4ljy5rWWlNsbslhBE1GRmpS0giyH4EQoO3bV+D7PlmW8eijzOHS5UqFzZvX5h7igv7+fgYGGrjKRQjB1q3dVCoVarUa+/bZQ3OWwapVilWrVtFoNDhwYJhaCOVCGVe487yLdBYaS+ZwZC8nOY6N1ZiYmLA/TAhcx537TFEUkZFx5Mh5HnpoP2lKzs1gHmNNU5I4hsy+z0qlApUKjuviBgGO4xBFEen0FDOTk9TrdcsiVx5JklCrTmMaNaanp7lyhesqRZk7lSHlyx6/lQoUCgXLpJ5N5Mv16C8XQ/9eWeivRoNnfHKc9jaf++9fyi/8wr389E//NFu33YYrPSbGL9lunDEI16VQLFJuasIrlZA5Li6VZcMrpeZ87WfxXaUUvi/zHM+Eer1OFMEb3/hGfuM3/hk33rjmpSsa6Vz3nOuJ5fKEYcjixYtZunSp7RqiOXbsGBMTUyAEfX19tLSAk1vjPvUUTExMUCqVuOWWjbiOi0ZTCkocP36RkZExamGNBx54gGLR+mQUi8UfpeU37/TMuxw6jmPHfc5ZScy8UmXWrnCWU6KEypPmLA+m0WjwxS9+kSiyUy0jo9FooBuNXMto/3XzqjZNU9tydy06mGYp9cjOnc9//hD/4T88w6OPPkrBL9De3o7Wmt6FZW68sYdf+7Vf45477iVNU67UrjAVTnHnbffwYz/2Y/+o++/u7rYd4HztqFarSKTldSEoFCyUWizlAS15DsIsVysNQy5cuPBahT6P5zRBriy23twpRDGlcivr1m7MsV9bnwjhMXp1NtrHYk99ixZ85wHBfK+zi8j/mcq/NtdPzH2DA8YjnIEr/eeROqCrM6A6cxl0iYJ0GTchhXixXXh8iyZnaWI13sZHUiFG40oXYyw/IBYTGBmjSgXq9TGWL22zPDE0mTE4uCgprIf2rPpIgpQKnSWkscMLz50liZci8JicHGDxSsjiDO1lKCSOkHZifNfjmn5VX5nOh5B0ZnJsrzyPY4uMxcsVC3oMw5c6ePKxU3zwI6tzcg109sLmrRGT08c5dKjMoWcL9L5nDOHE7LqjTFd7kSv9PTz+FNz/9hC/ELCgFzavd/nGN+sMDvdz9pyibX0zEJClEUoKTJwhHOsvLpQl3gjlIIHqmCFrNOE4W3CVS5heJXF8tCoSK4UXFLg0dY5vflPygQ+AWwZfOkSpk8uPNEnBR6gmDLC+c4pV3We52j+MkopSxZLpoijB94rU62OUSiMo54h9/+kE2jSoOJr+w+vhtpaceS7tP96sM5xCKe/64u2a9zf7aluaodTkI4XV70olyMx3kui+54leZZTLpfnN27xMydvsmTN3MBPmmqXEOJatTUpbi0vDjGDwWb+5iSVrBLvu6+bBL32Dxx49x/kTbyRupJisThgFOI5HluayIONikgThBvOkrSzF5ARADRSSg8TRJZpbPVyvwKNfP8DCDo+On+8iqkGhJctnc5Kn6EbMZdALgDIYgU4ypFIMnYcT+z0a4Qk2bd7KkrWKNCtisiLPPVxkbOIkpaaE9dsK+BVIaWG6GvHMo/3E00XWbPa4/U7QDJOaFKPX8M1/iDl14RioKe5903rSFDyjkTr74bfctY8wkMYJjqfQuo5bVtx0l+Dbe0MwXZBEPPnQMNnP269Hg8kyhHQxocRzPQzdJDrCSOhaCBu2rGfPnj38z//vIvfev5ibbl+CKkM8a8/TcPKN3ra83YJnu4Xaeg2cOtFO/3n4+tcneOrJjNHBXkLdhszGWbp1HX1rJfW82fL693YSeaeJCl8hrDdY0NHJL/3SO7nvHgfJaN7N8PPuR34w1835vhHPqXSWr+xFMwQiIM1CJiZTkkzhSmsjqBBUmmyGwkQtzb1LLGSVKQVJwtnTI69t6PMFeW5SbZgHLXNsp6/PSgKyOEa5Lo6A0dFRYF5ouGLFiu+s0F+hzrNUsvns9WqFhZ1NTEyOIkyG6xZpKQQkqbSJamFoG49SIoWwghiTkeqMLMrQNHAcu2g4rmcXKK1ZvXr1dfcvcim7FBKdpd/RWXMcOHr0KLDUet4Ts2rVqrkEMJkTBnlx1scPqwUk4dZbb+Wrg6OcPHmSU6ck2zaspF5t0NJSYNeuBRw40MTVq2c5dOgir39PEYGgrw8WL17M2RMDnDp1ikuXBC0tlmG6detWSqXjZFnGgQMHuHH9nXOnfOXOn99cKckEhIm10hRArVab65ikSQJkJEmC55UtNup5hDXD0aNH2b17O/e8zp97N2ma4rsOrnTnKus1a5p561vfyvClZpRSuJ6mUChYaE7aDADXBW3A8SDIHbeGRwbmqh35XQFsO5Ze6ioWbVVvjLGtZ+XNVbJSiJcc/kopWltb5zH0fEN/cbPsn9x1wzpqRVEDP2gi8OHmm8t0LXg3998H/+6jKSPDEwwNDaEbIUkUWVKUH+B7AY0sm7ufLMswSWyfjWsZ82EYsmDBAm65ewuT01d47OFvsnhBEcdZj/sy+49i9jkpxcWLSZ7emLBuXTvNzfPmRPv27aNavZnly5ezbt0CCz8LixlfunQVz/PYsWMr7e02GU4IQbUKzz77LKOjgptuuollyyRJIyXLO2w/Ci1S2+BIcTzX5kVIxQ03+Dk/x5KTjx07ZomgeTMnyzIc1yVN82jTXAESJRnt7Yo3v/nN7N27l49//OOMTz5A5i5h5YoyTU2Csl8kCOz8SfCJiBibGmNkqM6ZY5rdT1/isUdOcuTQBC0tKxkbC2gpLkTGktZOn02bJEND8MhDT6HDmJtuuokPfeg23vue29Ap1KdhxYqXf/NZmqIkLFrUimZwrlMchiHVaoPmskCLOO8IQalUYpgYJxNkcWYzH4QDnsfUD9nT/UdqQ8+yCkL6GJHbEWGDP5I4o7tzAUkMUEM5BQwOJ4+aOdcs1DSr1/bOhRLZ8vtaj+zvPnUck7e9ZtnujOXfrRF4nD8OgdfgbW/fwB/+4U00d9so7sCxsalXhxP27DnAI48+ytEjZ5ieMqRhK9WZItPTRTxdRpsWlFNAU0aIIsK0YJIOWit9rFwT5r5cmfUFzr2ZBRKRKXDyFDEkRkkcCVcueSADMh0TBIZdO3uolCS+TVDHoK2/shCognhRXZ57Q79KTlPzP2Da/q8u50WaDXcoFAVve/dqvvH5KgP9Q3zt88u4YTV4hRQjUm6/R/OlL06y+9RG9u1dzOjEBTpaO5BFuHF7xP7nt3D+nOaJZy6xZdMqHODWXTGd3XDhwiUOPtfO8OscujtaLOtUghEGYfJIcTSGOq4sgwEpGkCVoHQZoZvRiSJNBH5R0ogj4voMUkZcOd/GX/3FC6y/YTWLOzuZU7CJBmkckppWsgy2rp1m+b8VuLIJz5s3HdP53jhLMm8wgkQiaSfNFPv3t1pIID/0zIdmplZrhzPrWQrCzOU+yzmVRq46d0A5KRl1a5qS680td1R957ifxclnZ4WT0NZemg/zMmLOTdGeh82L3rP8joPH/LhS1+TTW9dDKVKaHRftZGimCbHyzZXLJGuW+dzxvOLouSmeeuwSe54Z5dSRmCsXPOqTHWT1JgqqmNu0TuD6I7gt47R0JCxY2Epr1wwfeOMyVqxYwbJ1Lp/83w5PPjJCUF5Opq3CpLuU6+a1i6NBC/e6u8l0apnVrksmJMdfkAycbaJYnmLFphQCgxCSodOKky8sw5hjbNq0mmXrq8TCQWiX559aQDzdT1Opwj13tmEEONLKHPsPwdnjAU7xAu/78GpkABVH2GpU/vC3cyNme5yW6Z5lY7hukRXrukg4DlkvjhfQmKiQ1EC12QpbixikQhYd4ixjZnqG5qZmMlVHyQq3310h+L02xq7cyN/9ZTMPfsqQMIVRVXvgTfqYmZlBihAtJsic4dy2uIhOusgaayDLGJuIcQuKqWQaY2Lai4v44pfgf/zVZfovVYnHJtiyfh//7r/ewX2vA8EYqiPDEx6NRo1iofU6V8w5X4657pVEZwblWrdKlwZGpjjSkGU+E2OKtoqHMXXQhmIB2jodzp8hV5BYlrsRGuW6JI3Saxs6wF27jpssyxDqRQlROZu9p6fLelfniU/1EPbv3w+smqugVqwoXF9VvAolxqVLtpobGxtD6zxZKMmNkRzo63Pp6rqRe++7EdcBJWF6HM6chfPnof88DA3D0HCVo8cvMT7eYHoyptEYYfGiVSxa1JnD5DLPQmbu5G9m2595dSKUIEmsF/S1i/uGDeXrXuSsDtk2O7If6ntVSrJjx3JWrJjkueeeY8+ePcTxRporNve9t9dj8+bN7H5khLNnr3D27Fk6d3SiNdx44438tW8T2w4ePIgQ96Mz6Ohoore3l3PnznHmzBkuX95Md0eTxfyyLK+mIRMG4WZz7do4thV6GIaEugGpQ7FQJoqyOQwvTVMqlQrC2FzkAwfqFG7YQWdzq91f8+pEKFsdz+Jt5/tHKJVKpMzguILMpIRhiO9bh8AI6xuQJj2kUdNcRTc949FaLs91GBApzj+ybrPxpVY6OIeda4105Eu+fasTd+Z5HGae3vYqNLjmuB2JsRWrhwdSEZMQJiGp67N48WLe8Y6V3Hs79J+GA7vh8N6Uwcs1jLaVeKkpoa0ro2eRZNmqAitWQXcfLGuxPILUsXyHWW/yU6dg+w0v/dlmfR+EFNSTiAMHJLVajdXrl7N4sYPK5+TevRZb9/0KW7cuorPNZgyMj8MzzzxDGCYsWbKEzZsL1h8CRV3Xefppm6fe1t3K7bdDrW4ICmquzfvD74rmNsZKzckjQdPcnCtEcg8H4TgMDMDCtvlxM/tfpRQqUXYN0xmZhM2b4f3vfz+f+ashamGdepShAo+UKtPT0yiKudNaiHASUh2TpVZSiFZI2Y4XBIS1kCSyPAu/GHDlyhUGr14mjS6gmjStbW2cOHGCZ54pcOfdN+K4mkLOl/le3JDv1hlOU3t+bmpqotqo4Xg2PnhsbIzVK3osfIegXIauri4CFaA8D0hJ0hSyzM41lb62oQMMXiihkxThBfN6SwvWgI7o7ADlYRm0OmRmqkT/2dTqzIUBZ4y+xddaiwvm+tdwjfexzjE0J2dXutcXGso6XGVYHe7eFzJ0uIahKwVGhmHhcnDcsyScRyDw0624DhSUXUi1KdDWEXBzt8NNt1sySJgl+KrCdH0Vo8MuX/2HC/zev/sGYfgC7Z3/DK1TXGm1u8IYqzHNcVSo21OCtmzMiTGoTlaIUoHjFMiy4yzuuxNJSmZStBAopIXmvut5JnuVX73lNJhZLbKaP1QIAFOjqVTgbe/YxsGDj3H1bDfHnodt96UYUlrKijc8EPGxP2/jwpVpDr+wkhs3l/C9Khu3XGXRqhYuDo9w4tBCRgahu3MKJQybdsCRE9OcO9XM6X0tbFwPgROQppPIQGJwEdqgxDjSNaTMECUuCxZW2XpznfH0ScaHFelQM5nTIM5CgopAOZpyQdLV2UpzIcCN2vEygYhD8DKENJQchVAJZC4jV5v42hdd/uLPdlOr9qFNK67rkmQpUSSo1zVZZhAFF6UUjZlmMmGYSjSLV9bZ8sWYwlKN62ZkxFa/LYWtcA1Yd4L59zaLVct8o3EUqOIkjtcGqWdDI5IUMoMQL02Flk6DSjPXVejXexTMbjzqe1Tms5Vedk3lq6ym2QjqNY3nFQmcEhhIUjtPSk4B6eQ++2SYSozT6rBjteBtD6QYI1CqCZUL2rPMyjV1NhtKk5PixWUg4+rEEi4PNHCdHQwPKT7995dZva6PprI7z+mQav6wci3MJQQRgsujggO7Q0y6hi07Jlm+BlI09bjOo19pIq2uY8mWQW7cZTCMo8k48HQX+/ZElIuXuWnLVpYt1UgnJmMply+d5clHIImXsXrdCAtXgommSLWPo3PMxnd/qOuulrU8TbBMFs+GtUi8Anj+BFlcJm0YHGcthw8k3Lh5xs5uLyMjRNEJBiqFhWQp+M4QYTRJodjKr/827D38DU4cDpiZXoDjrLLqoWpGxgi4JUg0UrciiyU8X5LKJnSaorOYMKzhlA/jBZfoWmBobm7m4AvDCFbQ1LKZ6qSL8dqJ0iV864tH+ecfvpHOrgDhF6xHeybnIgm0ysdAbuTN3HgNMMIHkSKMQ2dXg8nzMxhayDBcuqi4eRt4eautUILWNolQkJnUBiFJCeQYQrrktQ0drAb9exG2tNYUi/PmELNOTy92fGpqevU/1/nz50mShMuXxzhxAnpW1WhtD3Ft8OJcvvJchILx0DhkxnZOlVTU61M4FR+lFEuWwI4dS+nt7c2ZroI4tXats/pmY67J3TbXM9+np/N0ORJct4AQLh0dtlrPtCYlQ0oHnWiU+8Nv6TnCIUNz772S3/m3muHhYXbvhtW7ZmgJKmil2L79Blz3BNMz01y6NEoYLsH3JM3NzWzf3snevQHnzh3h7Fno6bbpRhs3ttDc3MzgxSEGBnIlWZE5bag0YIwkRc8916ZyE+9+9w2s3XgDMxIunAEzCmEIkzPQ1gGeb9/l2jWwYhH4FU1bp8SEEWG9TtBcQEhJGsfEiYs1ChMMDQ1Rn/FI0pBEJ0ihKBQKpKlDGIdIU8fzPBqNhqVniRSlXMbHx+nrLVmpIf94ZYbIvfNd10WYPKXvmnHzcvBj3//BWRYUS7ZK0tlsJZh7YWvrfS59mWeyq3n72NzdSUqBNrPe4Xmwlbw2QQ+0CXEdn2oVTp06RaNh+Slf//rX2bnz7bzz7d5L3j95jvvk5CT9/cMoFEuWLKG93WY4VKtVDh+u4Tkevb29LFuWHzLIOHoUhoeHaW5uZtOmXjzXGi2lpAwMDHDpUoWKU2HDhi58BwKnQtyYwfGCH55PxIuqU601wja3cD2VP3vLek+0Q1SrIZXh7NmzNMImCoGFQbTWZGlsjZuUnYN+7vRZS2osWrCIBx/8Hf7T7wzwib9+lkathtfUAs0Vsqycm9lYtYiu1/OWkJ+f1BRK2e7AL/3SL/GRX3BoaoLf+miVT/3t00yPjIHpoJbW6C70Ecf7WbAAPK9A2giR2kE6wcvk+dgxmGVQLpfRejIfXHa9iqIuPCcXZwr7XLIsI8kSTJaA4+L5lnMgXfe1DR0gbDQDIY5wSbIIVCEnxYVoM0aWgHajfKA5TIxCWOsAnSCExPFnaO/O1UiOJItSlO/Dd2CA14BHAGoy75u2zC5BOXpvbTtHRzOicBlGF/jt39jHVHUjP/2RDVwZ2UDfgtkHmF3jke0gMQhh+d+aCXoqGTEXkU6GL5azoDWmpXSWhQsXokRMwbVtBQdpnQ8dgdH2vyiNTiNwKmgNI4MQNezJJYzrLF0YUyqCR4JQLgofHWuUJ4kbEW7JLvDX5qIrQMze/yteUxr5UabVVmWz+cO6GSTE8QSBV6R3hUOhOMT0yBJ2PxPxgV/tYKI2Q4sXUyokvOunVvOJT3yCrzy4gAduhTvfElL0Da9/D/zB7z9NX/cOvvz3sGtXBR0b7nsAPvE/a1w6toWvfi3j535dEZEi3SqaBllasHamuYwvEC1gJG3N0NUNW9fAjbeCX7OknsyzMEqSWtmOIyGahJFBSW0M1mzRBGkeCmIEjpNhVIJwXRat66fUfZLL40eRwQIKhQKNdJiZNCWLSwjl0dTkMjEzg2EZyi+CanB+6AJnTi3lxpt8EiIyneA4LvVwmqLfiYkMwhPXjS/xIoe/OIHV6zp48LNjSOWThKHd+YRCa/OiztQ1nSos90RTpWchZDoEmTvqabugRwko90UV+ou4F/Pq87yjJq7NX8+7NvlBYw7A1LmUWslcm8wsljFb34PUuZ7PgEzznz3rE5pdc/hfQqxdHvyHKv39PQjWEdVnuDyQ8vu//zVWr72XFUt7KPgKjZ6HrfNSf9Z3ZyqG557VGJXQ2t7Cjp1jeacw4Jnnz1FrrMGRzSxfcYbOTojwcCjy1OMZ1aklrFpxmgfeHKH1DEpK4qSVL36miaGh83R3V/jZX1lEHEUUfJ9CoQhJStZooJqCH+q6K5WDUsK+a2fWl0IyMVXnxpvW8fA3ipAZzMxqvvzpKv/p364FaoR6LJdtZXPDq+CDMC1UPBfDJHCFBR3d/OIvtQFFHnn4PP2XM7L/n70/j5Isuc47wZ+Zvc13jz0yMiJy3yuzMqsKtQEoFAoExA0CCJIQSVHUAkrTapFSD6dbRxpNt9RndOZIOkcjTavntM5pUdJoRLApihQAEhCIpVBA7Xvlvu+Zsa8evr73zGz+sOcekVlYikNKlVUVlscRhQgPj+fPzezad+93v69ZICyPEPkjmEYRJRVWBiRyjTi9hDbzSDWNF53lt37nb/GpTyo83D79N38torW8wO/99hu00phELzJ83yH+27/+ILVmnaEgxfMSsHmnFKScRn7Xg6C7R/d85vFRPhhTx6L5C7+yk9d+4yzalvGikMuXYvI56MRNwiAiNbBjZ4FYrxAW+tDWI22nhGGONG0Qyu38zV9v2f/lX+TEBzqgd1Nf36fIR6lQcnvUhp+3Wr3jldOxTtPeKd5u8L7+k45Go0GaunT2zZkr/OZvvszVm0Ps3ruF/9MXPvwju8AEghSNQhGoAAvs3h3wV//qX2ViorAhpfoDEtpJnPWwd1BBwNSU0wjXaUTS6TA6OpopxHU31vX7KO8B0o3neWg0UQS/8Ru/wf/j777EhQsXePVVzSeeOIpPBykl27dLSqUSCwsL3Lixjp4GBmD77t3U59tMTS0wPwNDI4N4nuuVfeNZ59l882aFffskwmSEo4xPZoRBZanner3D8eMtvvj7/5FdD+3k8ccf55nffwuAx57aQ7Va5Rvf/B5SSj704EPU55f44r/7Dzxw4D7Gdz9AIed0q61xKTdXr4aDB/fx9/7e36NZl9QzRy4tHWLpK7lOiQR4+eU2X/xNwWqjDp6gVC6ztLSUGVWt17v/OJ+blK4P3fct7XQDbyRjhr8zdMJ7dnTiDrWGz9raGsvLy2ityRWqjI+P8+SThymVSvh+t+VNZ+hT3olQtabTUbz11lt0kiqDg4McODDs6qoBvPLKK8zP99PX18fHPvYxlxUh4Py189y+XSWOYx544AF27AjxpdMtuHFDc/78edrtUZ566gn6+lI8T2SuYq6DQRUK7/r9i9MY3/Oz1lmXDZUSKpU89913H8982yc2OTzZYHV1FZ0CpHjKQ70DdZuVtRX27BnhH/yDn+RXfhmefQG+/OUpLly5xvz0Ckd33s/KygoLtSmEEhw4cIAnf+xJfvwn4NiHnKSEAurtOuWozI4dEX/37/4yP/tpWKxBrgJDI3DkMFRLACtOY96T76gl0GTOcV010kIBJwiR8ZYWFhayuCK74SjzbW/0/B3INEe6WeP5+Xlg8oON0LUWSBVgbUbEsFmrj58ytlXhB5k9KREGzfwSmHQLyrMYE2PtCiZLySUdTeBHLtiKJEMG3UV8pyGClY0MZWQIXfchhUbJFNQaOvoi+SFNqTzB2toa565e4sK/hN27d7K17wif+0zJTYA7iEzCMdQBawawiWN1CylpNWvk8nk+8zM+1T4wmQqKyTTDyZzkuhkE5UuUH9BMXGvN669dQzJGoaJYWYnZt09RzLlFZo1G2MhNZOFYmPpttKb/MiQ5kymQCdE9aVVQBkJRIjaaVpzy+b84yv/9765w/uJrPPuN+/jYExBaHyV9PvRkk91faXDyuUHeeBk+/4UBlILxcfjoJ5b5yr86zLnzTU6cqPLkJ6DiwZMfX+Pf/1ufudVZjp+Q7N1XQkqBxbhWIw2CgeyAk8cD0s4sx187zaXbCzx29CleeeMS58+fJ+r/FY49PMDXvv06tbVligNb0e2Yr39jjdYKfO4vVwgLAYnVoDoImdJO2oiaZmRgC5/9cxIULLdda4+SEGNRiSD0IaZFfuRp/v2/sXiqj7ghWLsRcvV8QGMNKv2+UzFDI1X2mcmubesGNzm7nmlxByZFZSghX4RGzTp3tQyhWyN+ZArG862bLsKuo96NPeU/ghYnerThrrr8XV4JXYNvAdLqDRmCbg33rqAg7p6fmWZ291LsXZekIN8HBx4aYc8Bw4X0mjPSyK1w+P6jPX6ABhLto4FI4E5cgCcE7TTh5m3F669JVOESO/buZPvYKGutNZZXS7zwnSJrySl2HDjCR58IUanBeCHPP11mcWUVP8rx5FOz5PLQqIdExZDTb8L0VJG2fYnP/Oyn2FJOkFiSxCPWhshT90TK3Yg8Gg9fZRoysUGalGIOHn54FGE6eFKjdYn5uT0Qg/AqvZyMxK17ZPbRaYUwZYQogmxQ8G4TqIRSNeahRys8+OgAP/PzVZYWDzI7O8v12/8bhUKB/v5xRke2MTxUoFKBXOS6iaAFNqbZaGGFIgol+/b67NurMEayYt3hIqKJQVOrdwhljlBmKEc4WWfnO6962vjdTJI2Djgo6YBV/1Aez4tJrcUaw80bq259ViyQ4gP9Ix28nMDo1OklyJAkdr4PSTvHjYu5zZS7S4cptEnfhiAmJye5yzSJ+fn1n+s0xfPX21G6zFW0/hO3hnz72/9vrl6BTIyNhRW4eK7O8vIiDz74o4W4k4TMLcygpKTdbqOUolx+p6dzm72OawN7+eWXqdf78XIxxG22bdvWu39iY2H1HhlJkuAHPknSor8/x7Gjx3jzrTc5e/YsU1MfYs+oo9keOJDn8OHDvPHcDU6cmOP27YTJya0Eyrk/ffO3DDdv3uTs2Wme/MQjBIFztArDc6yurnLq1CI/9/OPOZ/6DUKknvQcy7pjiHKSQ4cm2bt3LyevXyVJ4NChQzz//POcOXOGYw/vIZ/Pc+r0cWZnZzly4BCTk5MsLy8zPz/P+Jatrt4ou/ZAUKlUwUKjBqfO3mKl06JcLqNyi7TbbVpLzj1ueNhj165dBMENCvlBFuqGuNXiypUr1GqH7/BtVhmdXryDqSuE8wAvFteYr/3xEbrv+29bW90+9PfCSBJ3nj50SLFjxw5efXYGkmVW+i25HHdkr+5KnblTh6fwsJw9m7K8vEy1WmXv3tHe53D9umZmZgYh+ti/fz+lklMfTDW89tpr3L5dZMuWLdx337ZeRgrg9dc7zMzMoLXm/vvXs3We55GmHWyng1DKpYTfxRHc9fedtG6MimD79n468TU8FeELn9R2HKJNwSqnzf+jeORRrtjbB4zoECjYsiXP+NY8cVwlinZm+9f6/m2BNIFmp02Y0wRCMTgwiMVSq9UQwqdU6nNaEjZ1qpwixWb7fhjkHZ86SRDBO1tD3VGpZGjcuPTXwsICnQ6Zc5H7dl9fH2HYplFPM8dLidEGpRSptUxPTwNDH+yAHtNCqYjUxE6YxSgwFik6bNuVsbYNYAOs1szcxKkcSVdb6xtU3Xve84wma8FwZAvv+9aMDeWsltQlwAcgOigSlAQ/qjE2UcPLBeS8IlvGBIcPhiwsDDA62G0t69yF/BWInFOgAsIAUuMBmlKfRIhVJMukpCgGgbCnOuQoNUkPldTqq+TzecLQ1aQX5z2sjTCyBbLD2HjHodGkTeAHzs9ddEO8U47bWHFUPRT2p/XJhRmYtFlSYYNSnFWQ+PgeDFQsljZ/7f98lN/47/+AM6e2cO4N2PMpF7z6i3Dk2Cp5keP01QucfOUxtm1zuoEPHM0xucPj1KlTHD/9IIuLMDxs2bctz/DONaamprhwfpjFaRjdUiY2sbODyBSilMEp+AnJ4BAcObKbl5/fwsVX4KHDx/jtYILj34347Cfh6KGf4LvfusDxVxr89BNV9u74GG+88iqXzngc2AfCr6GNQRDieyVMmmN1AV54ZZ7/1//zG0zPDVKIJog7rke1FMEv/kLAL/0ajOT3Q2OOpaYhEUUERa5dusbiDIxvBysUhqSHvrvINrPp4w7oq9Y/wIHhgHxROdTRa6/1ss4o+bajc3d+YCR+kEmbdzXZ7Y8K5htq8C4FlSF111ZhhWvSMHflgzbKQ0i+TwLgDr2IdMN6Mht+5m3o/rCAIpSKuAUjw3Ds6C1OvfEyaZrysQ9PcOxwQpD5XhsKqNAiRNO5NXoGjMbaPEp4vPhdWKmN0Td8ifs/soagRC7I8/rzsLg4gsxd47GPawIVE/kRr70Cp18vY9UZjj60k/EtAsQivhzg+mV4/qU5llYHOHRkitEdoGuWoBCglEFFCpHm7gnhbYshJQUsAoGSfZikg7GGvrEG3sBXyak9hLqKXW3SSXcRAoIKmtjtVWKDo2M3g2Ik6BLtmiAqepQjp9Cj9Sq2nSDDEN96JM0cWrtfCST4YRvlxeCvgQ+tGAiqWFtFICiXsqlnDEonDOW68rlVUlz3Q7cjUFsfr5sRsurO2Zt5G0ivyx9tu3fVl/23FEjfo9EUzksge2PadqgOWDz/TtJyl04vKVNbeBc5EfdMyh1nC9lFFd0ebGstY2Nj69/rIfS1noIUQrB161ZXu2S9R/JPC2YUi0V8z6cZN4lt3Pte/A600ruCJE40QeMJr9c/bt9BVC0XK3jS6ZvX6+6km8Qd4jgG32d4eBhs1wddvO20/W6PLkJSKFJSnnzS+VVfvHiRc+dAJ+uXvXv3bsbHx1muLfPSSy+RJJAaw+TkJIcPH8IYw+XLl7l2zX22QRhy7NgxfN/n+vXrnD+/ltXFTE8fvdsI4fs+9XqbJIHt27eTpimnT7fo73de5VevXmVuDo4d24FSijfffJMocs9dXFxkcXGRIIBQho6ljavNSwV9fTAyMsTi4iLXrl3j4sWLXLhwgevXr/PWW29x/PgsnY7rwhgdHaVtWlit8TyP+fl5Fhe7pk+qNy/eIUkdi3MXc+p05o7M1jsZXYTuxFvs9z303suja9OaD+Ezn/kUf+fv/B3+/t//+/y1v/arTE76PYU5AHX3ehCCTqdDHMOpUzOs1WoMDAxw6JDLvDVbTd54Y5Z6vU4ul+NDH/KIfEdie/ll15c+OjrKk0/uJZfLodtttIY33mi6Mk4U8cu//Mu9NWCzz8cYc8/svBZLHMckaUKqnXOjn2U7y+UShUKBVqvFwuIcQgiWlhyJVCB6/hY/FKGXixmpZF0VsVgsEvgBYRji+65EFYbude/2r+/u+e12m3q9fWcxxvdJ0gStodXq0Gq12dj45L1DwrmbFq7cVSjQc/1TSqG1zl7T9nQeyuVyjxnf/Ty7z+1+/cCn3C0dpHKkIyE9uiBbmzYDw46tbK3FGqexvrS8BMLLSBySrRNVpMB5lKtMyFxsTOKIO5FF7yBRAjpIbynL9Tgddjr9vVJLLpeBAh/HnJSSMAMJTv497KVkupDDiqSr4UpbJ04wRwgMBdqdECWdYUkx6tYiu6lS41yLNlxjahIazTYrqxED/bu4Pd1G2yYoy8hoycmcdlGXXk8SKKVI+S8sYGG7fb6Ze5HJyhAycSkP7eQhO94qiTUE/UWOfmiE6S8P8cw3ZviVn+9jZCxEprD/YImD9xe4OXOCp59t8KvXYHIPbKn2ceRB+O3/OMu1ayknTsLDH2qDEDz68SGee32Bm7eavPmi4WNPVvBkgJBNLAKLxKIQwSp4K6hgiH0HQ0L9ABfe8hn+65ojh1a48EZKbRaOPgpbhxOmrs7TXISDuxXESzRnU2QdvFKHvDLItEqaQlPdhjBgZPsQQXU7rfYI1tuB0EVEx0OaW1y61GBmeY5d1WEOPjDCxemrdFQNPI+1JZ+VeYjbEOR8oIUx+o4Zu36v1dsyK1qnFIoeQdjNTGkQEim8Hj/jh9fQMwrIDymG/fDdMOlNe+dkKO5KALnaoybhziZwmWGaztvfn/Xc1tStz/cY9t+/tO+ZJoo2eyZg+xa3bnMiJknX8EOfxDoFcQHEWpEq6xgV1iBFwJVLDa5fKUBrNweOXmZoq3vuxXPXOf5qAaUPse/wKuN73ZUsryzz5gtDtBbHGdu9xoNPuBup/ABTg9dfuc3SSovBwWE++8sDKAmezIMG7dVJdYKnIrTm7eWO/8ojZR7hpUhZgthzWu1JiPCXKeYFSe7/QOht5PN97Nq+m9U4h5X3ARHlwgCQBXWTnVqkBtWGjEtjEh+T+iivijCQdupYUSeIEozpkPglBBGhKbikXuJjjMJkpjm5MOeIcTkw2hLTQViDwhn3BNapioqgjQoMVllagI4TikEOSLLkU/7OMLBhbbguYefXWijiMq4m0xVJQ4fQu10REkplgexyIKTEGoMXSJJ2B2S0fi8+yAGdLjv7LmjS7UHv/reQ7ka3Wq2e25iUkr6+vjtOS+/YZOId5DBsAlhHarNZf6IgeEdIJtEJ9XqdPpfLwWYs28CXaCW5m6T3tgVnEtI0pVwsE+Xhk5/8EEGuxfSKcy+qVgt3IDJrLcIIl/W/BxB6lkhwOudEaAWf/vSneev51/jOd77DwsITjIxuxUrYOtLPnj3w7LN5zp07zq1bsGO/e18TE+79LCwsOJcya0FrDhwIiaKImeu3uXLlCnAsq5trjDUEXojJtJqdep5ibGwMa69z5swZqtUjjI+PI+UNFhebhGGe/v5+rl9YZnYWhoagETe4efMmt28fYXBbnUKumHl2QxAFpEgGBlzWxlp38PQ9jyRJiPyAhYUFajWDYJiJiYrLRGUGIwkJrVZG98iK5sYYrLDvCCobY/Azd7+u9/sfJzvzXme5k/UFLzamXbbBVF07nJK9eraUshf/0zRF2kxYHwhCxdWrV2k0BpG5HAcOHEAI6MRw/vx5bt0aplqtcv/9210rX9xhamqKqakArTXj4+Ps3Ak2c+Wbn3e/l8vl2L9/P1uG+1hYWGUorPQ+TuVSIu96MO/W9QMZoFA97wuduo4AqQK++c2vU4kgsuC3YXKyRaITWkmTfPSj3eJkEGA1aG3whMvAer4HuBbNhk7xMxXcLlBWQiKkux5tNImRJEYTBI5ZrzyHpmycILC9G+krZz/tMnTvDMj0niYcVO+Jy2WvYYxxqpNao3x3n6KITDshczXsdVWld2qIfFBT7v/X/+msLZYKtDoaRB7f68cPJFJ3sPJZdk5oREPhiwBJCkHKN78NyDGk8tGJ4eMPVikaqPgh2khiGVBLfEeqFb0SSKaYvn5ocC5+IYJ+EP3gl526SA73KLhyuMh0XYUfIPzAoXWfno2ekwb0EQROaCF7RCrPYGUYhY/Cx8Oj4Id4QChZ/73MDEMQIYjcUcsDT44SBeN4SPIS/vE/gpeey3H9VJG5y0McOJjPGO1DQBURCfemhMM/fvYvzKrdHhUElT81T2UlYpSIEaaEMCWQsXtYH7SPyUjXOWIkK/RHHX7hp4boTwXlVPNbv7dM04OibEJtnj/7eaiOx9TlAb72PNRaTVYaDQ48kvLYpyrE6sP87h8uc/VmnZgCD0zAxw4HBPFf4tTpY0ytTWFJ8Fs51FqExtAmQTOA9LYCltBbYduDhk7pHJfrmpGD+5hZ3cWJ43mEgMnJrZTy9/P8SyC3wO7HA77z1g1uzoLwJsFWIW0RyCZeOoTfGCBI4cB9Lfr7d9NO16iXYuq5Jgv4nLs8QKO+TDuGBx9PKVdmoDNJ2pmkUPgI3306JQYajRSPEqEuo3Snx8R1JPcAKxQ2aGODdm/mBngMB4ZC/jpF3+CLHLQsqW4ifI2VLZct0pF7iAQpUgQKX0uObAuJUghxaSgRpKBamDTbxNMIX0frtVKhNmSjAJF3j6wsJIVbGlHvIYjwicjjZw9JHtl7RmX9IYruISOQQU9gpDdXvQ2PbP0hLdLzGCxsoRgMEkQxyk/oCIVWZSCPEmUCYwiShAo+ZXKkuomVmjXgd77awsTu8Rf+TJ1CfA1fwpuvbWNpeZogJ/jCL9cI7SpGFXjjxP2cvHSZtbjJL/6cR8W3dKIB5r2I7z4Hr78WU1v6bf6Xf95HQMzAYA4KFnyLIocvCxjZxqj2u773FhghzzABRXw/hABUGUI1SJ4yj0/AoSHYNQyTkwA5fFWmHBUzieKye0i64gIgCyAG3YMcKpfDy0nwIciXkF4V2AJspaJGyFNYN5TKMqFShQgZ4ElFzhOUA48IUBsmgAjyrqapFEpVkBQJyFGUBSpRNdtbs/nZnT/ZXJIMuIfs2rsOYRlBSCj1XQerUEZSb+/n8k2wqkCiPXyg6qVEnMWjCYnCC3M0OktQECRykbZa/mAH9OXlZdrtdq8errV2SBuF7/v4/kbCm8VYpxZnsoKJlPIO3d5u3UXK9zL0eH+MXG79FCxwDNpKBZ566ikslhMnTnDrljtVFwoFxsacy5pptXjrrUVqtRrFQoFy2WP//v101hwJbj5rc6hW3fOttczM1Lh8+XLWGwpebl1v2m5ArZ7nMTk5SRiGXLlyhWq1yujAFmZmZllYgJ07d5LP55mamsL3Ye/evRhjmJ8HzxPr2qOeY9RIJ17H1q1bHSqUwXouL01JcV4AUkJ/v0ela+FlDJ1Oh6WlJep1/v/SD+g+NwiCdWQixNs4J2+vG4reuukR4zcgC2vfP3PQZp7rgGOWZ9wbi2Vmxim9xXHMrl276O/vp1qqMj3tVCKDKOLAgQOuc0EoajU4c+YaKysrlKtD7Ny5k1xOZMQyOHkSms0mW8e2c4/ZnW+OH1pDX/9vKdflCOM4ptnkDsSvlCKKojvq6Nz99YMc0GdnZ0mTdm+j6QZ0KSW+rxyxTK5fstaWJHYpV4tGSiiVCtlGZHp1v3shpfUBWA53pZi6/1/3LFw7cXbwQqJNExnAT38+QHORE8c7HH/Z+XKjDMNj8NDDVYTYytm35jh9cglroBDCYx9T5HKS+tI0p87ErLXAy8PBw3ly+WXmF45z4qUcJo2wwoDnWvl84fX8rlMLSoYcPhpSKK9w+vg8pdwku/YZZhef4+a1Dvt2P0o+X+TatRu0mvDgAw8Tt4qcPWWcgUV3cVtHpBHZ6f/AoX7yhSUIWljRANrguTl66UKdZh0Gx2Bka8vpiktFnKbcnllkbtYgZUhsrFMzETZjnv+Iuy9dnbtUKmBsG2M13cbgLmO9Z9AjnE67ywqmKM9SLAV37UFyfbF9v73Jyrf1kr+7w9xV5++yjQXSdnXgNVZ3XGeAMq7OS0BiJeffgpvXLEH0Ko8+rgly/WhynDkBVy7FhOFtHnusQl/fEAKfW7fh+Wev0O5c5P5jA+w8GCIUxHGB2mw/Lz53knYj5ROfOsDASNe10TgvBiNANN2jlzPbHPfSkDJrPcxKWMYYmk3uDN5AFAUkaefOg/M9cAq+J1bm4uIiZCx3pZTTCNa6p97jdbk2G9Tkukikq/JTqVTehkqU3Jyg99RiYZ1Be+QIDPQNsLa2xiuvNHsn2zSFhx46wNjYGKurqzzzzDPZpgwHDx5k//79ALz11lvU6w7979q1i+HhYVqtFufPnyeO345OXb+o6DFQ9+6FUqmU1d2d6lytVuPSpUuMjhacTvz0NLduLXHwoEPoJ06coN12yn3OzDnJuBru/+7cuTNTkZK9oB/mcnh4XLhwgaUlQ18fTExMOKWwzCXN8QKm8DzuQNh/HD32/n5HBrNaZ33k36cPfePayTIVlUrFqSt29yTs+27edZXZulkRjMHzPDzhcfHiKnNzcxSLRY4cybnMH4ZTp66yvOxSp4cOQT6D27duwdmzZ4lyOR5//ACVStTzBD9//iJnz57F8zw+85nPEEWba/69htC7GvZSqWzPUHQ6Ts+imw0zxhBFEUm73eNxdV0xNxE60Ki3gVxGWpIb+sdNFrDJehtNb7NyrBIvW6wxpXIhsxzVmerVDzrBb47/MrsmGxjKZPXWNggIIw+Dj8En8CStdJ6h3fDJPztCa+1+vvPNFitLAZgiJq1z9ENT7Nmxh06jw/e+UaK5BjKosWWwyYPHqvjqBs+/VGV2ERILY5MRe+8zEJzjwluDTF8F48UgdE/PSmWkG2tc/W18O4xtaXPrbInGAhz+kMAEJzj5xi3yCnbsHGVh8SYXL11gYhKqxZ1cvbjKSq0JRCBCjM36opXB2oSh0TZbJ1eRcgl0HUSKERrpwbWzkyzMSfoGYe+xRUhjdKeFHwTU63Dtksl4OfkMdmdOg+DY3r1ESIagu/dbOKLo6FgfXhBnDM7UOa1ZgZAWJy/s1OMEIRiRWREn9A2GTumSOwP6ndyeezjIC519zjL7d+emZq2z98TTIGIS0yHGYAhIbciFExVWp0eYnLjI0QdmsLbC0nLAG68PsLxQYctInb17AfLUWnD6BCwuwvZJySOPgQ3aJLIFbXjpm0Xq9TkmJgb4yCf8bG+/84osHSydzIh8syR4Lx36Ngb0LrAEyVoNnC+B75ThBFT7C3Rbino21xsP4x/kgN7pdHo+52ZD0N54kyFLdW5IfUiles/L56MNpyz5NoXIzfHuprEs1vW5drMnCn7xF38BKSWnTp3ixIkTgFtMg4ODHDoUECcx169f58oV8D0fz/PYty+XKXhd58KFFlJCtVrmvvv29/rRL1wAb4MClrb6DsazNppi0aHymzdvMj0NR44MUC6XOXnyJGkKx47toV6vc+3aNapV14++tLTE/Pw82Uvd4axkrSWKIvbu3bverWFt7xQ/Pz/P/PwCUsD+/fsdyz1u42Vs+IsXLxLH614E73gjykpTo6MVl/3YiMp7h987s1vd53ieR7VavROhW/u+26jlhtpbrwsGmJ9vcvVqg47psGvXLiYmRgkCmJ+f58KFCzRbTR566CGGMtGvmZkZ3nxzFqkUe/fuZft215mgpOL6daf57vs+jz/+OOUStON0c/G/BxG653m9Tqk0SVhZ4Y7MVhAohoeH8aPc+lrf8PXdXEP3RECP43RDE3+CENY5jlmna62ylPvGG2U0WS3PgIgJQjLFId1DHGYzor8LO6i4Uws8s7+Uth9P9qGxBKEHssUDT3TYsm2AmDpf//0KK4uQC+eJ1C0+8iSMjMzSrI/zzFchbXcIhOKBhzTj25q0Wwf4wy/lMNJx04492qR/oMXSfIUzb0KMj8Z3vuw6BZyKmlIhqQ0p5+HYQykrt8e48CZM7IBtuwTT1yWLs7D/IHi5eaamr4GA8W2T1Opr3LjW3iAopLDWBynx/A6hanD4qEfOW0KI1E3S1IL0WJrax40rJSywc3eByI+RKsYIQyctcf5smiEBiBPtzAxkFybLHkIXVtzhuKZ1gpTOoCLMt0GlOLVBD+HU6zPUnpHurMoQv0EFLQol4xIC3ayWVdn76u523JXh6l6I2eAw+G7uxt3ruBMJi+wtSbomHQkQI3yw+DRTybmzkmsXwGM3H37iBlu2LFPvwPG3hrlxNaVSOMCPfcpQqUASw8VLCW+8MkelcIhj9xsmtjsioUDwna/AxeOGQiHhsz9XQbCG79WAwKlbqm6bfR7LJlvu3hsukyuV80eQ0suUSSWtplvrbl04WelKNYfnyV5Av+PrBx2hJ0mCEMLVJrW+o8fP1dW5g6Bjsx7krkObq3Xcyaa2FmcfuTne1ZGm0GrFWUuTdDrRKFqdFkEQsHv3bgYGBnjttdeYn3efXZIkHD4M4+PjCCF45ZXb1Go1PM9j506n2V0oFHj++Ve7AlRMTuapVqsYY5iZAW2h3WnfcbK2xiCF67v2JGzbto0kSbhyZZlczv29JElYXISBASgUCqysrJAkUKk4Zazp6WnaWbeRTs16FgmJQjEx4eFlntAAIkvfNRoNpqamaBun7BaGIcVi0RFArWF2dnb9dbV+O3T4QduQMQghKBQyMs+G37l7c7kboTsv9DADF/Z9idC77zfVCdpoVKai025rbty4wdzcHHmV58CBA+SDPCsrCefPn2e1tsrY2Bj79u1DKWi3YXp6mmvXrlEul5mcnKRY6J5ZLS+9NM/C4gK+7/PYY9BKWgQy2NwA3kMIvet3vpEA5wfB29ZbN7tl7iDH3iPZ0Htjwfmkic0EFyTKEyRJB2NSpCRr/7DIKAJtSWLttKqtwGgNsoPn4XSpFVhSEI4E9fYa+o92oNocf6wPj7cXN0TvRKsU5KIAqyVW+0T+MJaAKFRIVePzf8mwMP9H3Joe4ztfgVYqCf1+hiYMew4sYePdXDgvmbpZRqd5BsfgkY9MMT/dx/x0H6dPrtFJoH8IHv6YodnMcfLMIhevglEROk3wlZfVk2U3E47RS+zbF9BXHKZVSzEx7JwcJ2kFXLkApRIM9OeJWyHf+dYqB+6DiT1lXvjuLNa4w4GKJHhOjKPRbhAAh/eB511D2RS0wiYeXq6CETt59bsJkXQo+6mnqtRWrxKnATLq49pVy9ICtDoQ5vMkJsGY5C5OQuLKrtbr3fYgDEBCuQqteB7pJ6BT0lbsEgS64+rMSqGbTaxVhDlHoPPCJv2DztLXk5CkCZ4K0KlxZQUN/6Xc+f60Z5/JnLQcXjZIm/VaJLFj9pPSSpq0rCVGgq949eUO9fgm/VXB3l0lYJok8XnmG0sEQYu9+0bYsctD+Qm5HPybf3mJfGDZu3MrT/1EjpXlFmuJT60V8NoLc0i285f+2kPk+sGXBkGMyowUrFjEikUweTB5jNAYoTe3j3cbl2dlbylA2wRjHAGy0+lktV6J0Zk0s/QRQmFIiXKKVDvRL4RwrZGeh02Sd9W2epMHvjne1fGhD0VsndzB1NQUJ0445yQfn0JBcuzYMfr6+lhcXOSZZ57pcSkeeugh+vr60FrzwgsvoJRzSdqxYwcCwY0bN5ieXnQaF3e1m3RP5N0s0NGjR6nX60xNwfDwMPl8nmvXbrC2BocPH6ZerzM9PU2l4jTf5+fnmZq6SzYSV/u3WMIQxsbGnNiQ54FO6XQ6JDpheXmZetuSz+cYGxvCU4Vem6bWmtu3NyhX/THQpxSSIHC96KLbI5+lrERPsUjckeHqZreEeH8fbkUmz+mrgCiMCDL7rdu34cyZM+REjn37dhFFEQLBhQuG5eVlkiRh27Y8YRiilOLsWdeNY61l375BisUilUqOwIdvfetF6vU6+SDP448/2EN5dpPF8z5I7ti7aCmi97W3t9y1vjYR+tv8l22PvXqn29Ldl96toW/UiTYbUPkmu/2/wpZJz0JLbPwIPfe4OyFiBZgIyAN5Du6Cn/k5n8SO8dKpBS6fGyE2VULR4Mc/vcjotjJzq9f4xh9ZZ5Lg1TnywADjWzwU83z3a3nWFiGfg4OH8lQGJNMLF3jrVU2jBUpKJ5hinSVimgX0ULorePjDJRrxa1y5MMf28UNsGRni+tXLLCzA/cceJO2MceZknaAEuw5GzE75XDvrQRCD7KAzd7FAFTBaUSrBfQcHCE0LJTyQEdooLCVmZyJmb2tCBbv2tygVroGIsMYnbU9w6pTjgaRZSdgKixXOA8DVgJOsD3zDDTUpYAhzkCskGFooz0N5ERiJzPqu3cbjg/UxWrluEG8VFTR7vey97pAf4Ez4ozMz79YW1pMp27B/JDih5XUKv80MPxMDl8/CmXPLFPqP8+HHIQonsQzx7Dckc4tNyuUZHnsMgqgISJ79Liws5igXr/PkRyDKW5SEZgP+8PcSavENtowHPPhEBw9Djiqk+Q3z331+xna5Pfqez358IDONXc5I1oVgtMDobneMzJaFQKoOQriScK8lMqujf+BJcZvjgzviGH72Z3+WXC7H7du3efnlU7TbBoNzWdu/f5x22mZmZob5eVerzuVybNs2hJQyc1mDOHX93Tt27ACcb3yzmamfrRfJNkx8iRKKnTvXWeajoyE7d+5kYWGBmzcb7NgxxsDAAOfOnaPVcuz0TqfDjRtNBIJ2p+2sa7X7O85tyfXLSylJ0xQvDB0PRAbUajWuXbuGELB1ay6rX2dkGik5f/6i03SX71wtrrt5KOUQuu10euibjINyR2qCTCs+67Htsv/vRpPvsiT1n95xMxOjSE1COyMpaA1TU9BoNCgUCuzfj3NL05qXXjpOs9lk165d3HcfeJ6k2Y45fvw2xhhGR0c5cmT99S9fhsuXL9NJOnzoQx8iDJ3pEmKzrPd+Quh3oHTEHQhdfJ8M2Ac8oP+Qy+gxaTcibu/OPk6xsT1kE5m/OztnkjmsscHlTrhedNl2DkxqQybF+GB8Qp3wxAOSRnCJmfYbfO+FgE5TInUbT8c8/AR4hdOstHJ851mQ5IEij354imLpDGuLA7zyHVCqzehoxO4jOcjf5pVXbtFYxsEha51K14a4JmweYfNsO6Ap9l/nxJs3kBoOHt5CvXWTM2dfZ3wSto48xPRNWG5MceD+PDJ5kDNvRlh8LD5I0NZm2vUe1sL+AzH5goa0gRDWdWt4kgTLhbM1kgaMT8LIjlNZL3uAlP3cvOLRaGQ1YWHXFd5YR3TCbuhB33hA8SBXkJA0nSSydex4h7q7a0KB9TDGZbY8P8ELUqf3gOkpzDmVuQ3rT9y768misF0Ubt36VxgEGkh78y3VJruDktoqXDwDSWeS3Ttm2HEoRpgC09Mlzp1pYPU4H36sw+gYmATOXm5w+pQGu5/D+5fZvht8AhLg2T+Exdu78HO3+ak/30GbKSwrmI6PEjmESBCyjaGMobyB7a6QbEpZvmfA+/eNS/feuthE6Jvj3Z2AUiIDjz179oC1nDp1iqtX19WYHngABgcHqdfrfPvbV4iNIRcEPPTQGMPDw9Trdd58cxkpJJVShf37d6GU4vatW0xPZ8ppGwrTvYN0duzetk0xOTnJyZMnWVyEAwdGMMZw/PhxBgYcE77ZbDIzM8POnRH5fJ7jx4/TaDaIwigTgxHoNM1QOYyPjzE0NARYkiQhjmPXsYHk/PnztFowOuo04rEWMkXEhYUF5uY2AuofjfJE1lcvJZTLZbL+TocSsk4RMkS+sS9dZr7Xnuf1vNDF3Rrw7yOQ6Xlezx1sehqOH79NmqYcOnSILVtcXf3EiTOsrq6Sy+V4+OGHe1ohL774Irdu3SKfz/PAAw/0KArNNjz33BwrKyvs3buXj340JPADlFIkSbLJvX0/4BQh3lYit2TWqtm6sndB+HeTl3LvBHT7fZxcRfojLl2uo5ceElnnvfYe3w9hbCrP/Cl9bl1t725N0N716OA8k+vAqkPsG+6/SIFGwl/4m/vx+pa4eH2Bl74LMqmgGGTbfth7NEfHVHnz1BTnTi4iLOw5BA88PE+7PsmFM7CyMocg4f5HodpXgLTKc89DYrTrhMimRndmkAaQBJQG4fCDFRZuC6auw46d0DcYc/nam2hg5/YSJg25ePUlqoNQLT7MlfOKteUIayUWjZAJSdrB9wOsMYwOWya3DiJ9CyIG2yaljR9pLp0x1NagOgAHDmd94cLH2ICVFbhxawkD6K6D9wbk+X0RgbAYmxIEMDBQgZyfiVsI1wnSVZyzmh7RwbrA7ocG5TmeissGdNtwxIb9aeNC8e7BCXi3NtzGdb++wKVwCoEGuHYt4dSJeSRbOHB0maERqDfg29+sI22ZammcDz2qCAOIDTz7nTlqqx6DA3t56hNug08tXL7Q5MLJAp3aQX7mz+8gqoKPOyB5+G45iBqWRubHnQfWsofa4Pe+Oe6tKG42AA5v3dp1Q0A3JlkP6sb0AALvMtF0E6FvjncZOilskvC5z1XwPI9ms8nt202klHQaDYLAKbrlcjnq9TqnT5+m2YRCgaxHWLG4uMjU1BStTovdux1bPcjneeWV871T9NsOb5nykNawe/durLUsLLTo73cZgeXlZZaWYHzcIdau5ntfn6CZNOl0OrRa64Itrn3FvXSxKBgcHCQIAqcmlymTeZ7H3Nwca2uOiD48PNy7HK017Xab+fl5Uo1D3bzzOrrnQaVSIcjlnKPYhp99v82mWwPs1tjfl/3nG0aqUyyWdgILCwssLc5TKBQYGBggCGBtDY4fP04QBJTLZXbsGCWKXL390qVLAAwPD3H48GGwlmbTcvHiRer1Or7v85M/eZR60xLbGKNTVMhm5e99hNDvWE/Z1/W9xd4zvej3REBXuZBUN4i8AkrnMM0A2wnwzRA2Dmi2AaVItQZPIYUCvYYQLaSIMUmLBEEHiSQhSevIjk9oPTSSFIlVbRAJXlzEi4toFaNVvDlj/8QTXrlH5nzd84fv+cRXEAwgGMweEUKu22rbsE5S7bA9hH/9T36MUudRvvaVBU7O+IhSgVyjxa/9XIlxc4T2zSrPv5GjVYDhqMWnP67oqwhajWm+/Ac3CP0BfAP37U4ZqP8Ut5/dyvRUCasKpL4Gv4PUywTJMlbUQQlUHsa2T9KQM1yZO8XINjAqoOAd4eKbMDwEW8fmmD03yemX4Ngn5hk5/CJ/8L1z1JXPSlvRjD0o+HREgvYtiYVHPmyQ9hyhjaETE8hR6vUxzOrPcPI5KErYtUWArqHMGqUoj8cWnv6jBbSBWDZY1YsYWQcZY9MyJimRModWcxivhfUTED6BV8Im8MB9Kf7yAKpdwXR8kH1oVQW/BEEbxCwmvkUpXKPTuMH2rSNUKkVSneKLECk8El1H+k2nCy9SIAATgPWxQpAKqKWatVQQE7i2gS64T8G02ySNBjpugOlkGZoNDxuDbmOSpnsOrrySpmkmqHN3l0r6toclwdgO2rQR2iK0RYoZpJjBMwlCB5DkQQdYGdPUddqUqHUKBMAzf3SaKFzl0IE+dm/bBQa+8ywsLldR4lmefDhxIkcC/tMfwmrtEI36d/j1vwztlmMLLi4IvvGlFezK18m1v8feIRjMC0jbSAWJyRo9bD9QRok1lFjDM6Xs8Y7M9DbHf+mhOygMaVJEmSqxglV9Gi08kD5Jp067uYBUBpM03fwlpokHSuPlWqAzzWYtUX6ZNFUf7IDeRQlCCJRyZgo+gevttfb79+ZuQBoO4fzgU9XmuIeRk0176l07d+5ktb1Co9HgpZdeIk0hV8qxdetW9uzZw+raKrdu3WJqKgHfZ8eOHRhjqLdcr/jqKgwPO390IZyy2/PPn3KHRqlI08Q5nPm+Q7GZhnkYhoyPj3Pr1i1u33Z1cyklt2/PEYaOPb+2tsbcHOzcOUQURZw9e9aJHm1w1BIIfF/R1wdDQxs8B8S6Tebc3BwXLizQasUZw3o/uVyOJElYW1ujXq+jNfj4hCr8AYjh7ZM7CJyyXT6fz5jr8gegBpHJV4r1vvUfeWq7c9mFwTo7/g7ennT69n4Uoe7WlTdmfZEqhfR9VBD0AvndGQKtNXGmsWuxaKNJdUqq0546npIK0WUaZ/8y+NT7cwK3pwQqwFrL1BRcu3YNYww7d+5kYmICgFdfdR7n/f39PPbYMAMD0GzC669fYWlpiXK1j5ERyFUiMK4Of/HiRXx8fvbP/ixRBGnGo9BofH+T6P7eAyfrKLzHOZGSMAx7cUpKZwHU/azv+MV7IeF5L1xELvQRInAW0EJgbYqVGitSUgtJur6ZufusnLdxprQk8Om0u/uOcv7Db7vHxrlYbS6ye2qYxMcPQiyG/YciRvrapPoSz/xhnp/5BOQHYWC0n8eehC89/RbXzm/j7Ms+H/oMlIZGeeQTJZ5++mnOvHaEV1+Hj/0YjD9Yp7RvnrTd4Zsvtvjsr9yHANpJkYIH2kAndlLrqxrWmorhrfdxbWqN6zNw9NHHeOGNN3n11Eme/PFPsO/Iwxw/d4tX3mjwkz9eYOvEp3j5hZN8+T/BjglIOy3K+TzFopteg/3upFwoF5ibvwZikMRYgnyINjA9V0eFg4yOH6J/22XOXbyBSMtYUuZvRyzPwcjkEGAwaAQJlsD5e+tS1pIWZY0EHZCQCyT9VUGxnNBZrdM21nUX0HJa7tZmLm4KawTgkS8UUX6KkH6vDiGkBpLsdbPfMdLJM9sILTyM9jFIkBCreQIVAAptQUinIW/wiI1BKM8p64muSY9bz+22ptNJmZ8NSRLodFwLY5JAmkCaGtJEIaW73m68lxJ8z9mVeh6U+8ALBEE0QiEHUQSFCILQPbcZ+0jpEwL5WHHuAsycu0zOSo7t+zTF4RydFF57XrIyv5W9D9U4+hGQAdy6dptLZ5rELcn990cM7wQUNFp1Tr5Y5MRrAaOFBX75v83j5SE2awRBSGpSVHaGET2wdhdq66nEbdbR3+2Uei8+oLAGdBL0JOSkMhRK3fihUNIjxdKsJ0jpoVO1wZhFZu6O717q5Z4I6Pl8vqeYZYx19ciMISy0doIibFTpoedX29Vydz3H64h/U8b9vTGCTCu53WlTyOf59Kc/zZe//GVOnz7N7OwnKOWb5PL5Htt9enqaU6euk/6ZEZRSPPBAge9+V3HmzBlOndrDEz82xt69exkdneWt115nbq7BwgKktsby3AJKBSzMr9BqNYg7mnO3FEtzilarxcLCAm+9tUCpVKJarTIzM8Mrr1jCMCSXy/Hiiy/SX/0xGo0Gb775Jv/oH11koLJKIfIYqFSoVCqEQZ6tW/ayurqLMAzJV6uk7TxxvUVsLXFa49q1Ju32dvr7S4yPB6CvUi6V8YSk0TjPwgJsnfRITQsl15WqnGtwV8Di7egin88TBImDzRsc3zY+SWTMd6UU5XIZz4vvyDCI7LW7rHebJgh8/DAEG6KyA4HJLkNl2YfUpE6zX3rkcyWHqrVGSEWz0WF1rcbqaoOV1VWWl5dZXl6m0Whz4VyBZrPJ6uoqKysrrK01aLccajdaEMcpWC+r+TtdfE9FPUesUjUhVzBU+yNGh/MMD/czMthHuRIRRT6jo2VyuRyDlUlWFwUXL96kXq8zMrKbgwdzGAO3b8+wtLREu91m3759mdQ0XLhwgevXm3iexxNPPEG1up5lOX48jzGGHTt2cP/9zrNA+QqJQUmFSd33/M14/Z4I6Ou18cxLwRh3YrQu8+XEZly5xVjD6urqhm6Qe8Np7Z4J6L7njFQSnWIkWBKkFFiZorVDUwjnhGMseBY8lWaB32DTAo217h4nsrru+0cc4/0N0X1n6+0tYunwS3+lj//0pavMXB7k1Iswud0nEDB5FHYfSnjpu1u58PIIiyuKvj6fox+fZfj33+Tca7tYvDiGAA7uG+PogykvfS/HhZce4V/9I7hxq8zcXJuFac3lyyukZpVYx+RERBjmabS306DKb/7DExTLkmu3UzzZ4e99758yMjhAs5ZweuokC5dWaTabRLFl7lyLq61thLKMMRoPDyUFQXATkVthfnkVVAcZtkB65EqCtC5Zq1kWF2BoCPYeCiFISTQoTzE763H1Khw4JmnFK6goM7bxOpnCngTCDX7ozhVKCgiDmEDWsbFBmRCDwna7ELSHMJ5jaGMQCir9EZG3godAkUfg4dkcRku3bJQiTer4OR/X091xB20TY7AIfFoyIFARVkJQcOh7YRlm52FhVnH+QsLsLcH5C5rL52Nu3tasLvXRjgcxaAbzFzBGoHWJNM1hbJodykWW0jRZMM82X2EyMpL76quxLHPgI2yEMS7QJqRY22FgNGBoqMTOHYJSCeYW+6ipHRw5upWtD0MLeO30FVqrOzC6zQOfqEMEjRacOTfLrfMelcp2nvyJOlE/rCVw/uYir70yQeA9wqd/aZbCCHT0LIEKSa3AExU6iYsH65063iZCvxcDuuz1vbiAbkAn+Z5ssiWmUEnAON8QIRVp7LO40MRoL8t2ZeqNHtgkcRniD3RA932XXjQG4Smnvex7+NLS1JokcWYYQkqssb1ae5qmvXpHo5EBkg1ME9N1Vdwc9+xIElf/DWVIPW1x9KhzPTt9ZpqXXmrxZz4vAJ9CAY4cOcLL373N5cuXmZoqMjKyjV27Rjh48CBXXrdMTxtuT7eY2FJg165JwjDk6tRV/uN/9JmaOUcURZhOBa01o1tGyeVy9BWrFAplSoUiuRwEOWd00j/wJLksQPk+lMouJVxbgTCEqOiufWnBBdb5KffzOE6Ynp5msdFhYHiCW0tLBH6JlRWn6W6ShJWVJpcuLVIoDFCpQJDL0VypkcoQodpMT8dAQDEqYll0sfsONHDXTdQaq5Rj1UuJ1sn6zzZ4NbvAKLDa4ClFuQweHgKDsQaVZQC69UMAP4rotiN2Oh20NQRBQCA9wEPi02jFLCwtcvvGCpcu3+LiuVkuXVlgcc5w9twCaauPdqcE6RB+OMzg4A76KuMUCrB9fDu5XI5yOaRUwn0GAXh+ll73N9Y2IdXuvsexQ8DLi5B0oNaE1WVYXOywtLTE0toyrVY908i/zfVr0w71iyWk57Fz507Gxlyd/dVXX6VWGyDnlXjgge2USrC65GrkUh5i9+7dTE4O9G7/pUuXOH3WJybmc5970m2kGacgTVO87JqV2uyMfe+k3DfMsTQFY1ymN7UUCiHWtDHG4GWZ5JWVFde2mqkxmg3Z4g88Qi+VJB55pFIIJUgTg1UGTQeTFkhjMFagkL0V4vk1kliA8bA6R6vpTldGrNfajbk7nqcgNi0N76kFZV2LtPAMUljyFfiFXzrM//x/C3j9xXnOnR/lgYfBy6V85JMrfP23DjJ/o82rL1fZewjyacL9Bxb5jj3EreM1Lr91laHoGLv2nufQw1/ntRfadMRWhnassHf/Vsa3jzAxOcyOnXmqA00mJ6ZQSmF1RLFYIZfL4Xs5ikElWx6KWBs85ZElhAgClynSBhLl7GCbDeO4HC2fmel+lusxy7UOb565xcLsCiffnOHKpVl0M2UtTvnyly1nzuzh+tI2yv0dltqSMDAoFXHpQosr5wO2764gRB4jYjxpkMIgSTL1vW7/vw+pRCooFDRh1EQg8WxAaiQ2rTrlOAxCKoRIsbQQfpugCl46uC7f4GeZMNFBixQlPAwWYyWd1AdRxA/dump1XNC7cgEunAt47Q04eWKOi+fnmF9eQCIpl6us1NsMjhoO3Q+792l27G8wufMaoxPTVCoVRlSZKIJ8XhBFAV1Z7O4676qodh/GrPPrrLUMWkGSQL3TYnmtxsLKCgsryyyvrdCI25w+c5Xb1xPOvNnk1q1pRGIYG+xjZOAMSeMBbi3BG69sIzVXOXz/YbZu85E+nH4TTj3/ANWC5InHdlAduoFBMrtQ5OlvDBBzkm07djC5rwVoVIa0PVFFpwHrnYNdJC7BBhsi/Gbq8J7Yf1wYz5QSHd/DxBWwTkFRBatZDb1L3pYIK2nVFZIAjcrKVNqpQgrzI/RTPgABvVKpOPQkBUYYMK5urk0M6k6Wexc8dNm+JpP2TJIEa/27FK82J+y9PvwAkhiESl3Q1PBzP3eQf/o/3ebmzZucPDnPofsfRAjB4cOHmZys8vpbr3P69CILC1vZMu5z5MgRAhRXrlzhxo2bPPHEMZ56ah+LC3+d0n/3IFu2gIygf9Ah61ze7asa8L0L5EWeGIVF4uHRTlKW68uAR7uVUCr2kUrL8tIaoV/G9z1WVpcplnIstqfI5/P4pkQU+ggBIyNFJnbCcg0efHwL7QasLEBjDULg5edjpqf/iOeff57zs1dpNg3WRhnTfYWnn36akfFdPPLhHI88su2H7/0bJnkYhhlKN0grfyAi6aKJ4B2cbS3OzS303ZM7CVy+uMy3v/MMLz1/hqsX9zA/22CtUSfwS1SrQ+zatYvde3ezd+8g++5zxLW+ESiUQUTOI0aGzt8+qtssq6BZW2v0sm5SeL0sXJdd7HnOa973BWHo0vLJCpnbXo7qYI5tcsR10glnh7JWh7QNawuOtb62AvPzMDQxR7EIL71eZ2ZmhiDYy+HDW/E8Q8cYTp26xvXr12m0B7jvPujPLGevX0/43ve+x9DIE/zMz3yEdryMlE4HQOKusdM2BL6k3YYwv7nG30vD0U5sb61IIQlDp8goet/vdjREpNreuTw3ETr823/1CfHF37xqEyAo+MjQw5IQRgottzE360hwJrV4nkDHsGU05solgRR94IecfOsan/vMHkwiUNK5fAXhxq4as2mFfo8ekbXpEIk+TBKT9w3FgRa79wxw8eoVfvd34Rf/0oPEeoHBYcVjj5Y4eeI633uun79Sg5EYDu7dTV/1DM1mkzef6eMXPwdpBJ/92QfRWQbAdLPIQS9SIVPorO5lLYZ22zGtW1nqdmEBVleh3YJGXVNbbdFqeKRpDaMFSZKQJpYo3UkgQQUpSll8X5DLQb4KQQlKAy6FPzAMY4OQD2DkpwJWVz7N2hq8cbPNqy+d59UXr7A41UFay8ULKf/rP7/Kl/5Dnh/7sWEe/3CFRx+DatWZ0AhSvEgTCFAixQQxVqQE1SYDY5r0xCpGhAgTImSIkH5WdxZYGmi7QMItCkUwq47RjYJUt5FBA+n5gKRBgqRMaqDVgBvX4fln4Vv/eZE3Xi+yuLgL69XwgpiBwQoH7hvj0UcPcv8DY0xOQj4P1bITbVmchSunXYq8tgL11SLthqRZd+nzdke7lL4WCGnwvBTlJYAhlw8oFiPyBUUYudctFt3XyUkolt09jvKZZL8EL0vbF3IQ5GFLP8isrV1qUEEZZMJzXy0yf/MgheopHvnYg0SiwsJKyslXdpIk+xgdvsGBYyDxqZkGZ18p0lw9Skt/kf/mv/8UYdA9OOWwNnAZnKxpIMxl+04XoW8cxt/cj+6JYYiTGCkD2m1IO7C6EoPVaJ0ggkWq/aDTFBUEGA06gU4rwmgfT+VJOhpyAabdRgWSwPuAI3Q33WVmZOEUeLo1dYNhbS0zmFfOys65VW3lyqWpDKUbFhcXMWYPXo/FuzlV3xtHYld/tOiMSwHVaoGf/MkH+Gf/4hKXL1/l4kXYtb+A9mK2boUoilheXub0aZgYg5GRfh5++GG+9o2vcf78dWZnn2DnkKuxxjE067C0nLK0tMTM0gVu377NzZsLLM4lXL2gWFtbY3FxkbW1NdcqRS5zUvJRMkCQc8IqOsiUoZRDjSJPulrERyL92h01NOPFGH+Ntc5tpJeAMo5Zns+xdWSU7dvGGR4eZsfDj/CTP3k/P/8z97M8A2fPwJkTU1y4dJKzZ89y7twrfPG3E44eG+EnfuIYn/jkEXbvzGdZ8hStU9rtNsZLCIKAvr4+YLXXp202iPyknQ5eKAiCXOa05kxdCFxgEdop3inPpRZ9fK5PzfDSS7f42h++ybPfu8LtqzFSbGN862Eeeugh9t03ztaJiJ27nJzt2hq8/vop/t2/e5GbN29y68Z1d5hIIqzOY3UBTAGbKkxSxOr+bBroHvqRyiCEQUiNtRpLijGpS2UKnfFmdHZImcUPm0R5QbnqMTBcYWLbMBPbBukfKHDo0ATFMEdfqZ+BSpVKoUApEj0q2q1bsLq6yu69VfbvrwBw8+ZNXnutTStu8YlPfILJSffcRqPBiRP9tNotHvrY4+8ow7E53htDSgmqW+IRPS5JEARZNkiCMWjt9pQud8vaLrfLseJFRtr8wAd0JwrRZRy6toHYCCRllhacR7RSkCYG35fs3u/z3DMx2BCr4fq1WXQKURiQJAmeZMPJOGWTnnKvjg6eL0iTwHWJiBUiT/KZXyjzz37zHLfnJM99D/buL+JZOPJIwvZdS5y4NMw3vgqf/HSDfK7A/Z+c58tP3+bCma1860swdhJWVuDEyXlWl2FuJmJ1NaYRh7TbYzRrB2i320jvMhqLNh6B6qNYCAgjCPMt/DAG0SCKNLlcCSkNqV5Da40UOZRaIZAdhIwR3poL6Ek/cStHq52QxBIVbqHT8lirJ9RWNGtLMZdWPGau58nnDWvf+tcUCgX6+rewZWQXW4Z3snvfGIE/xiX/UTpxg6mbl/jqjSnOn63x7PemePCBSR58OODIEY9SOULkKzTjJja0lEY8RNRGyFXaHQMmcO1eniLtJAhhkFKRdCTCAyqzJEmbVqzwvHE8f4ROBy5dgSuX4ItfXOTSpSrnLxyiWTtIodzH2NgkI1uKvTauc2fhu880mJ6+ydLCHHF7FSlHCP0qc/MlcqGmUE4pFyDMpQRRC9+TKH8JGZzO0ukBSoaO+6IlaWrQKeRyJTrtlLhjsFYihXOLi+OETjtlqbmbuKNZbbdZvi2Zur2Ni6fGCORWl7JPmpSLMDzaYdtEwuQOwfgYDA5G5HJw/UKKiMf40CPfYNdO0B24frHA9akbVPu38JGfuEmxOkknDbl+3vDy801gF3/xV+cZGwBsMTuY3sWAE9lptYfMs/3tTpePTYT+ruMJjVQghAOB7YZzYnQcFUsQtckXQSiFSVOMdtkqmxbQqTuBSinRaYyMIqxJ0Ka1GdDv8GPOTkhdZLG2tk5X7xLetmzZgtbncHbHhuvXr2dCVOJ9r0v9/ku7i6z/E6xwJi87d7rP+MrcAm++eYVmsoOCFOzb53Pw4EHePD/LSy+9gufdD8CDD25l165dvHl+in/xL75DXb9FrVajr3+UTiuiWR90bU75FuVymWplkrGxMXbv3UGYb1AshVT7c/T1VekfgEq/S+H6gWNed1O8fuDakfzMccvDkeNMl7AVQ9yCRhM6bbg14zaA2hrUa7C61OH2zTWuXXIObk2ruH37NlfPXQV1GqXGUHaQUm4H/f39DAwM4ImYWlOzsDDNl750gj/6ep37HzjM44/v4q984T5GxjxyYY4USxhKmo0GYb7sXL9i7UpV+XzWRxW7coFyhi5J0kZKSbFQJNVOAe17373M7/zuS3z3O5cwZpQ0HcXzh5jcvp1KdQDwuHJlnuXlZZLkFqnuZI3Ylkq5yLZt25ic3MrocJ7xyRzlAvQPwUCfS40Xy1AsuPvrRdl99CBrcHFCNNYJ/ySJu4+NuquBt5rQakGjAe2W4ea8pNmA1bUVaqtNVhcKLMwapm+mLC8vkyYJCwurzMwtcepEA+ElSNrAClprfPnzhGHIxz72MXwfajW4cuUKWmsGBwfZscOn0wFCeP3117l2bT95v8hTTx3eXLfvm+0nizUS6vUeZAdj8DyPMKSH2KV0c8+pG0og44DE2rktJvpdDar3EEJ37lIWiZCeU5ZSAiiwvODY7WkKni8wBvr7NJplpPGAkIW5BtY4RN5NqN3Zh56lQYTenMH3VAnLunRvlpzxAkW7UUcW4Ykf38K5fw1vvDXDtdM7OXYIRifgvkfOoP7gUa7fMFw4ucaOHSFDW2Hr7pucPj/N/NIcpb42+w9EVIcaVPs1w8MFBgaLlIdiqlWfgYFlSqWUbTuKBGFELu8Thh6qy67GtakYLUkThe74vYSPsZZ6Q5C0odZwtfdmnKmdNVxKrhNDHKeUKx5xCkZCoQ+KgyGD20K2HYba8iTLsw8Tx7DWNszPz3Ph4iKzt2usYAgSycWzV0AIPLWLUO7DELOy3OaF51JOHe9w8s1rfPjjW/nwJ3Lsv08wOpaDsJ9ObFC+RvgC20lITYAnHfI1qaTSX6WvBLG/jdTA7Wvwxqvw9Ldu88JzDS5f2kcaf5QonMRqaCcxU52EheUVpF8nTlaJ9Tzbd+UYHh5nbOsoxWIO5VmKUcDAYMhQP0gFynMAdqEOc6s9x1gCCaW8C+hB6FTe8gXIFyGM3OFJKBf0B0owqLqCNwbPB89ThEDSsTTaNTqdDu3WGvWaYWEhYa0Wc+PWTZp1zfJKi8VZy8ysZXZKMjsvqK1oUvlVSgNFHjryOJGss7hU5PjLITp/iuFdY+zdVyUIDLYjefVbBdrmHDt372Ry2ODRAnLryLxXE9fr+4zN5k2X/dyz7/U31/69sQG5Ui8GIRx/xqYlUO5k6YeGILeellcK1moxaexnbnkeAsc5MVaDScnl372wek/5IW50grKss9hv3pzB2lEnKuO5jb9cdkHbGIMUina7nbW7OBWstwf0zXFPpryMQSgnBKSy2RgEAc0EPv3pn+Z//zf/isuXL/PKK6M8eHgn4FzWqtUq8/PznD9/nn37Bhkbg49+9KP0FyQTExOMTfoMjniMTjh2+/CwCxbWvzPTGWtQKkW5GYfBEeSanTqdTofbt2aprXZYmLFOyawxQ71ep7baplFTTM8NkSQJHT1Lp9MhbfW5fuesxttqJ3iygJTDKKWQnnEKcoV+In+YUrjLabnrhCRJHCrvm6Te8FheXkZ5Hlpr0k4HQ0IYhhT7+rCiSZLU+cM/+APePJ3y2qmt/PhP/xS1WoViqUR9zfWie55H0q2NW4FOEwLfzzzm3T14/fVLfOn3Xufpb97i4nlN3JgkVzhAX2WSxQXtrjvjplhryeVy9A/k8MIyQsy6A5DWjqVfr3N7dZn6GyuYpMPC4hQIZ5HkNOQzHXYl8YUkFzSQ0uAHiijyyeU9cgVBlFN4vmZkS5lyJWRgsMzAUJG+/gL9/RUGh6qUiwUnyKMElUoFhUIQAj6d2EnIRvmHSGNnj7qyAHPzMD8D84uu6+DSpRlarRYTE/2EYciVK851zfM8HnxwPwP9br5cvAinTp0iDPfz5JNHibzOpsTF+wWhI9DGIKUjwmq9rrRYLBYdQs+EZgCWl5fpdDpIWQQhXc1cKWfTzJ0uih9ghO4gmjOPd0E7tWBTyblzc6R6lLwHpBYlBf0D4IUNTFPg+wFCKKSANNV4vk+c6F5gvwOhb3oa3mMBXSKsQhuNEs4jWvp5lGpx9LEc+w8c5ezZs3z3m9f5K7+4k1zpKvcd9Rkc2sHikuHrX3yGjz7wMDv2+vzKX9pC8gsFtm710BYSHWNtkgWkAJ1I2qvQypjVOoaTM7Aw53H9Oty8scj8rSq1Wo1ms0OSJCSdQeK2T6se0W630WIqK+lkJaAgRqoEvD0usHX6HbIXS262pT6e7Id0kiRJaKezYJrge8hQY+ov0FfuA+GzvNoCSgQFSZjP0UoDrK9QgYdNS5gkotWGVpyCNwe2wFDlrzNzZYnfm/06r7z4KuXgx6gvl1A5HyEESdxChj6mIxAiI7upfrSe4RtfhX/7v8HxN/o5eXILMIIIR4n6+ugkltbiFRAa4zmFNpI2rZYmSQLqqmvyMsz1swlp6gK7Uq53X6eul7dQ2pF5RjuJWalMRjgERIok6bWliczHXWtNmmqXEvd9PM8j8CPCMCQMc1l7nsDzYkaGAvorMDZRYXzc2d2OjsBQP5SKsLrWJB94DBUCRqqwb5ebd2nqSjy31kZYXV2l2heBTnj+6z5Li5JSn+a+hwELcQee+RrMTcUUBy7wmT/3U3jZPtKr7gmb9R+3N8D1LuOQ7BSpgXj9x9bbRBzvetzJooJJscKVXHTqgedS7gODZdfmmhHdBLC0WKPdBN/zMNaRsgl8MAkq8Ni6dctmQHcs93XUhjFYDWjNzZs30foIMoS0k+KFPpUKKKXQGSL3PGdEr7UL6FrfHdA3x71av3IbbEoQKlq1GrlKBSUVpTw8/PBDXL9+nRMnTlCvfxy/kDI5to3+fpcCm5mZodPpkCQ+w8MV4pbbqNuxIVcIkNKjXq8zOzvN7ZvL3LxW49rlJa5du8bCrOZWZx+1lQ7Ly8s0GxrT2tWbN8YY2k2LJysoBt31+rFDycUy+XyewS0llx7OOb3xuBnRbls66Sxaa1oNQ9yOaNbytNttCAtoI9DWYG2bUr5EvV4nNQI/KCO9CqnWrK2ugrB4ZUnabkPsuf4yL3Ayk2FE5PksriwSqhCby3Hz6lUibwa0RoiAtNkE3URFAwilkBuCx9LSEn/wB9/m9nWPdsP5tku/iBAe7UbD1Qg8z5mz+AKBxloPISWe8sA6NzSBW3/5fD7rUHFdKioMkTKXIRlJGPgUi0XKlTzFYhHf95DKEAWil8o0Btpt5zpXq63RarVYW1uj0WiwEteyA4NLVSdJAiSEvk8xZyhVV8jn1ygWm/RVU4YHoK+acuzhMUYH+5ncNsbY2BilchmV1eoBBgcFoyNV6KyBEJw4cZr+/n4qW3zGxlwZRWt4441TTinM8zh6FHQcuzkb5TYX8fsBWGQOfZ1OfAdLvVwuEwRgte11T9XrdTDuIGp0liVWCpMmeJ7H4OC7d0i7ZwK6X27QSFJXWPMkUo9hGi0KuQq0PHJF41qchIA2HBwD2z6Oze+lKQRxcwvzSzAyVgNa5IIhJ1gSKTSQZojKEz7Kgpfei0WHD2BA95wueb7YBtqEpa1O4U9CDvgffhX+3b/4I1LvEP/5D+GnfmUP+RB+8s/e4urV/8iV2iBf/APFp0On4HbrFly/nnLxTIsrF9a4drnJzO2Y5aU6vpdDeoM0G2UM2ynkCrT9r9E/GDK4ZYBCUZErNKn25RgeGaCvr49clCfwS+SjIlEAabyL2Wm4erXB9K0GNy+vsLa2RrNZJ01TUt1B6w5BKMjlfdbqKziFQo2QTk0KofGkg3aJZ1G+MzazRmGsQ9LdbEUurhKnmjgxCDyCIMILIow26BhMXmLDKgGfoq1Xabdv4RdLKFqk1gI70KsBXihI0jrQouVF0H6SC1d8dE0DEiU1UqYI2SHwWhjbwtDCxC3HUlMCz3MHncRYtLYgLVJdxkiJVj5SBG6VGYFOLalxfJjUKJKWoNn2WVxWWKNIdYxNDUHp0Szj0caXLSoly+REP489NsT4ljyjWxx5zgpotmPWmk5Lf3l1mZWVFVprqzRrLZorHq21QW5eE7y1JIhFmVzUT/pvXSnAF6sUSqv0DYVs3THIgSPj7D0A+/e7ubZje4mLF+DFNyWLq1X+L3/jBPsfgGUDi/OaF54r0Kg/wG98oUYpD6lfIbUxodyI9fzs8X0gICp7BN/nZ5vjXRvNPASS0IJR8MoLAZ7/IGkrBJnjiccvUbAgVQ60oW7h7MI0HrvpJDEMpNBuYzpj5HUBaZ7mP/zu7nftk71nwlk+n2dlecWt3A2tHc1WE5+ERrtB4Od6Vx2GUK1WmavT06luNkGh0GgU63aNm+O9O4aHoZArsLq6yltvXeWBT+aZnBzhscfG+fLvjXP28m2efvppzl0NWVtb48aNG9RqNWy8FWlGWJxTCDNAPp8nCosUSnmKhSqFgusv3fvgFoplwdBQieERR8hqtWFxqU6tVuPmjZssLTaYurXM3EyDes2QdAIn0pKW0K0Bp9/tSedHXugnDBX5gk+hGLJv/xaUcgSvKJfpwOecRrlSDgDrrj55JyPWdZx6nk5hdQVqtTaLC6usrtRpNtu0mgnNZpMkSSlUB2jMLdEWAj+fJ5FOcc4Igx/k0O0ApRRx3MYPPGxhAGstOo7Bk+TCghN0MU10J8EPLX7oYfHRNqEysIUo51EuF6lWq/T19VEqSXI5B+CHh906U2oD38u6azcms0LN7FGbDajVDEuLNRaX5lmrNZlZ9HuMYSEE7XaLK1eucO3acaRtEOVSoryhWM7RP1hg6+QWdu7cyYFD2yiXnQqciWFtEeanYWYeZufg8u2EqVtLlEpl1tbW6DTmQTRYXV1l+dQMpy+cIcx3GB5+i3w+z769B1AyT62WY2x4jImJZdcTL+FrX/sacbyXLaUtPPnkA/gZDyMKNxvR3wcpwl42ThvJrVvTTstdSpCScrm8XjLJSkXtdnv9d7v1dlx2WHnv7intngnoI0MeU4ttpw1po56IhJCGgIh6XVKpegjTQkiLxadSiphbKYK1SG+QhTnYtTtE6xhp3SbjBDiU82++I8fftY3cXJTv7oLqHrkyQxHZ/f8uxdpKKjxw5AHeeLXOydcWMO1jeBZ2HYSJ/ed447k/x1uzktMv10htm2biEeQCJrfFjE/WOXRUMbktz569W5jcPsD4thxj486EpV5PmDtX5sYVuHSpxnOvznP18iw3ri2yutJ2NWKZkugVEjOP8FbIl9tsGYOBoRyFEvyP/8N/g1IqMxgpUyiGBIFPkGUMetk70d0DzF2lpnUlMdv756yBrZH4CiwRWkdYM0IcQ73uSgT1ep0Tl87zzW9+k7MnbjN9A1bmfDy5n0g9hLZljJjB8wJsWicX5JHAyto8gbdIsThFs/M9SiUYHhnkvsN7ePSxB7j/6H7GJ3eRLyj6+kO3t4k7tc66Zm+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//1v8B/9+tf5Ny5c9y8OcievTsQAh555BFe+PIQURQxsWMP23YqqkPQNwhbxqDSB9u2k8nLwtIKnD17ie8+e5Ubt9/kypUrzJ/fx9xUQq1WR1LCk2UwBYrFAfr7+/nCrz5CpQ+Gt8DQKJT7ISq4Urb0ILR3uYLdpRui5NuDYFdzwVpLrNuuBzYzeZBSugApBEJBnNrMotG9VqEAhULI8PAoaQqHH9rNZz/7U4QS6svO/W3uFvzOv4d//e+/RRj0ZaYSuHq2gLGBcX7lCz/Brr3wsaf+Nsa69rJ8AYoll03Q1jnNdU2OrMi8YDIE3u0Vl16mjIfJiK1ge+RWiyfddzMDKxfSM+Sby0Ga9fGWSiWGq1s5sHcPP/7xj5DG0Kw5AFRfcZmK6Rk4cxpeeLHJyeNXmV1cYHl5meefv8DL312mnKvRP6zZOu6xbbLI4OAge/fsp1od4NChAzz+4QNI5VqTaudg6iZMzcHyMpy5dJ7FxUWkrbJv305273ab48ys8z+HCR577DGU6vQ+yzhO8cPNmt17eeg0RXkKz1e0Ys3MzAzIbb2+8y1btmSEd6fZniSwsLAA7HAkzm59MFsDXde9D3xA/8rXhBB+y2IjpA2wJgFpSJIOCTE3rxru2wEiBISmWPE49sAA33mu7EhA6RDnTydYiljjITzjWgqyPVY6K6meYBOys4nQ740jcg/VuZ2ye5irZbi9zGMfEfRXhrl47SLf+UqND38I8hX4+FPHGPudafK5PrZtLTE06F7NpBC3XXD77rfnmbrSZvqq5PqVeS5euE69XScfjRNFVVrmmyCb7N81ySc+uY+Pf+Jh9u7bxsBQQL4Aq2vLhKFHFHSXisnQpwU8AuPfqf5lXAS0xmQEzWj9kNp73oavKrrzdhjrEGBGnw6ExeJa4DAgjURkG0iIpd2UDPk+yr9B2NdgfGSC+GCZM2dg4pkiUwsNUp1HqArS8whMnYN7qvztv5/Sl/PQsctkIbPLEgZsiqENvkaKu4tWEoTCKo01Eqnven9WZhFf9p6OgUBn78FKRzqUgIbQRBSIsB136FKeM0T0fIgGQMctqmXDxK6A+wOfT/0M/Go9pNHZDnYXM5eX+fY3X+T/+5+f48KZZeqNIWpTe7n47T7W6jkUa2wZLzO2b4WJ7QX2HvQ59gA89lHoH4al1JVBFub2MT/f4sbUecqVs4xUDlBrGZ7/qiRd6yfIX+PP/+UQ31txaCzpJ+dtBvP3+khMghIhSGh1FK22j/R8rHEtaKPDVTetRQIC6o2Q6algfavqBnSRkTQLzc2Avr5XyB5ysdop7yB9oO1OTkyuQwRg165dvc3EWsu5c+ew7HcoR0p0mr6No7I53lsjlxOoIjz55JOsfGmFV199lYWF+xmvwsTEFiojW1hdgZWlOm++McXJE28xfXuJ2ek5Ll2YohBuY+5GiownCL0+wjDkyJEjfPZzO/joR2HXwb9Gre4QZLEMuYKLqamBVstQLBYBTWoTR3pLXanGuX55XZMBelJ37oeIrPPC1Xxs72E3PADUD0J4XcfANEVIifK8u2RDbQ/yCiEw6N5rnj49x9e/fo4bty4hg52YxOm8e56HaRvq9TpKKVZX2xRz6weKNLEkaRNrU4KQjASXft9DmEAipFoP3Hdfezc9lhpQEuErZzHaTVNkaD1pZNmNwHUKOThvsTZ2rOIoQCQJidYkbYEVkiBQhIUCUkB/uIVDBz7Hn/9bn0N33LFw8RY8+xX4o69Oc/a8azO8dOkSr7x+CfOfrjK6JWV8FHKlFlsPjHHgwAEO7j/GyEg/R4ePgnCH/UajwRtvzDEzM0OSttixYwOy0070ZnO8x+GEEG4uSlhaWnGuapkjYRAElMv++vOspV6H+fn5O7LIXQ6XRBG8ywL/91RAl14bawaxOgWbIKSH50uS2HL71hCxgUjExJ0OKogYGddgQxASmxa4clYSxz6R54NIiHWLMENIpof8yOq28eZsvheG7X7xugDYzQUVuniglogDxU/+2Qq//5U3WVns4/iL7mPsdOA/fwmuXzfcnprj6rWLXL16AV/VKfUltJo15hrfYee2IX7hF+/j5z/3SQZHIqRfp1ieRUlF2hpkMOfKYUhDmjYxukEQaHxPbMige4S+Ar/gUtBGQeo6KJSQWGtIjEOmfnagdC1c3c2Ante3ED8iYbFRBdn3MVqTxB0neAH4vo8feCAlkfXAgk63EikwJuLkiSYn3qzi5z5OGvZBHBObBrHREAfcupWikzZh6CF8l17HgpUCL8ijPIvIchBmg1+hU8YCrIeQFqzA/IhlZIzEEy6l331/xqz3b/t9nezQkBmdYyDrlnN3v4VUghDPMe2sBBX0roM0hihgMNdgWc6gVIsDR6vsPar43P+YUhMHuHxrjad//xx/9H+8wdQbt1i8NMTt2YCkXaL49RJ9ZcXuPZatW2HfI/NMTAyRHgIlSpx94wZpfYJHP74GOdxnKq2rna8rUm+O9+gIIhcrtPa5dh0sw+jUoe1CsZ9CmJWQPEOqE1aXI5YWiq5lzVp3qjMWKWJ8pQmitc2Avg7QJabrWGUMQgk67RYkdRYWNEmygyjbGJSCkZERsDWQEmssi4uLaL2+3rsb4OZ47w6JpFKq8NGPwvzSPKk1/JN/8r/S4jjLy8vo5udZWF4gChQjoxXuv/9+nnryGJ/8iXEmxmF4FBZmoVCEvrLTXLeyhJIpcdpxjlnWMbGtiPF8heflXNqblNR2eohYCJvVuj2kUiC8dcEJmaWS7XpKXEqxHsjs9z/IpHcB4HXeh+klraRShN6dqXlrnPKabnuu5p251WkLly5dYmp+lkLlUZI4dhDYBni+Ia0LZldmWV0dYuvIaBZ0szXlkYnPuM0rjmNyuehOn4UuAM/KV94fMwOm0/X164K7RusYYZ0bnehpRxgw2ikJZn/EaO3O42oDTDYGUlcGKRVKCCQpKQmuHc9g2Dc+wqFf/yx/61c+y2AKNoVXr8Fbr8NX/t2b3Lpe48SJEzz9/AL5b7+AEIJKdQRhC9TmhxkZGeHXfu0vMjAARvrUm3UquYGN3syb472K0D0Pm6bESZcrgdsMlEcURT3XToETPGq3odNqob4PQldKvevaJ/dUQA+i6zRXx+jWEFPtdL798ii/97vf4B/+gw+hjSbI57FWMzoU44WtTBZTETcmmZuG0g7o2JRcLpeJeW4gTwNWpL23vklSvScAOpA5FIlS9oNhEE181oBZbtQ9/t4/+BRPf/Mtms0rlGUBvy9h++MnmNg2zJH7d3D/sf3s3LmFSpZG7n7m4xM4E2zTBVQK4n7HnvDdruxJ5borNGDX9bm9jch548PlhrGyvS7lfWeS4c7J9QMmmvwRNGnLD2i9zAK/yLXAyxHg0ViL8aOAgYEBYJah/q00bmZCt6JImNOkzOKrNqbTj/TA0OwdIsyG/xXKEuYEhs6G95BJKm9QW5TyBykv3q3M6N6FCO78rqYIMofFZMn9Dc+X0EnaRF6ExK1pJSSBcFkJgyUZWMPgWHueCIEKKQaNJi8kg6R4pgbzDUiMI19EEUce8Tj2KPz1v3GUm7du8sqzhhdfnOHcZUeMWrilWFlcJNXT7N75IA9/2ENJaDXK9BUGiDsdPM9zZYTN8R6O6CA8hbTw1a9cplA4gMkZWs2b7N5dBj0IypAagVQhN66D5x/AGC9LawlIWyRmDd9oTp34y+9qSLmnAnpfXx/NVYeGUArpeRid9GqO9TqUi+sLKIoiV2e3Bk/5GGOYmdFMjiuQBun5bEq9vrdHI25QCAps2zbAF77wc/zCz/8clQqUSu6TrSWOcR6Ejp0tceSqJNGQavL59zfp0fN8tE570qlKwcGDB9i1XXP56kXw9yAzFbbG8jJQ4ODBg/i+a7sS9/iJNgxDRJZ8j8IIrBO1sdq4TJ4HKSmBCDMNCpet0GgMhkbcIJlaJLfYolAoQ1QCq2k2DZVCQJzETIxPMP45wec+t51W+ousrMCNC44F/7u/8xLbtm3D8xzDuYvAwjDcXJzvm6AuaLddZquxsgUZhuRLJY4e3XHH05RSzMxwp9+51q5tWipXKn6394N76b5uGZPcvpTp6HrCMVysT2oVcbyXW7dgbCzv0nBSUCkbKoPnmL9RQckJko7g/LmU+w4rcjm/h6LeBpCsxIrcJkK/FxB67wPIkKBcBApgIrB5csEQIJGiwci4RVDMcFyHTqfDYCb8IEjQdBDWOVpFXojwBVI0QWlglXUw5YEsgM5jut+UuocZs7zbXQhT3vXVIX2Zlt524v/hm4f9QTfgnaYy3g7WkwYiiIm8BCk1jz7e4Jd+eZ5//s9eQnjHaLfbxJ0asMYnP3Y/v/TnDzE2MUWz2aQU7fkT//0/0ehmBzL0r7tOid1PwTiyn688Z1Vr3YlNegpfAGYI1QYVQqLgmgu3jBOTX1yDrx6H3/kiF154nmKxyNjf/svwy58hl/dJbERkfEgkUvlICYVwkUIBhrdWaTabPPnZPRhj6KvOkpg26doERmWZVtYNhTbHe3Nok6CkQlrJzetOHckK0GKGffeZTNFRgg0xeJw6HmOSAoTZKdlVdhBCk+iVd/393FOUjqGhIbAGISVSuWb/bo3CGMOVK9niz05I+Xye7du3934/1SkXLlzIlKs2U2HvjwWnabQbrDXXSHSyIW4KfN9ndTVlbc3QbDfRWjuUKhSe8lDy/T8HbEe7mr1SPT3pQljg85//OF/4whfodDrEcUyxXGFix04++cmP8FM/1YfCo5Qv3/Pvz5fKudZ1YpLUEseutp+m1oGjNFOpE84lr9Vp447yFqamuPZv/g1vvvwycytzXLh1gUuXLkGaEooQT3hEYYTneZlgT0o9rtOxjoAYhiGVcoWB6kDveorFdd35VivZXKDv8eHkmlM8D1ZWViAIiKIIrTU7d8peCksIQZIYzp4926uZdzPJCOdmmPDuz4d76nw5MuIhUUjpIzAkaQKyCAjanQFOvQV83suENgxKwf2PWV59aQGbTqARXLlUw/dACAUkiC7iEglYL6v/KUzG2JWbEP1dPlJ2EXF1AyLuIHB18EBU8QMwdjUTXalnAb2FlDBQGcqcrCqupLXOk3IT3Pedy5Xwe9kZcDrprve6veFsqwA/Q83BD0DXJkPx2Vd11yIW5o8Jbe+agFb+sc7eiU0J/GJW+4dOu06uWOS+A/C3/laOf/iPP4M2Tm52fn6RvjLkA1habdFf6cOR/7wfljr54ZkG0foTYQaRIXP5A54vEKS1VYzWGD/EdGJsqkmtptlsM1DdDZEgDUHKJvs8Q8QSfPcEnd/6fYZePkFfatAje7hVCgkHd4I/hKDqOlrTNsK2yQcSciGIbW6jzzoRm406xUKRuN1H4Hn43YSOV0fpDjCwuYbfywdiQBvDygok8QT4CVbmiEpXOXgfTkEJEHgsrWguXzFgCwh8rAUhDdYqiGsEYjPlfsfYunUrnkrQ1vbYw9mqR2vNmTNnwB7MHLrchnLkyAGUuopNLBLBzZs3e+kwa+09XyPcHD8CoeuuVrgjoWiTugyNiJ3CmtVYo7BoF6SzpI6UfCA+++CuWq7neaSdDp4Xsm1biVS4vnopYGR4AGGh3epmue79G7S4vEirXqdYKJDP5zF+gBISJCQrtawHTjlt9SBCkFBbneX2M89w6itf4am2wPM8+oeG6D92CO6/H5Si3YnJhYFDWJnojURjZNZlo5wdc7HgSjy+76OUIIktnieQUpHL5TcX6HsdT0iJ53ncuAGFXJWGkbRbLUZGC27/yLLEUsLs7KxD8Wq4h9CFcNoIkDI6OroZ0DeOHbvK5MImtbjtkI7ngZYgPNI04tKFGnECnudaa3SasmuXhxfdQMb34wvF1K1FOk0X0INAYEmzbStxp39hnK3ODwBIm+O/9sgQrs5q0SpD7NJ93ySuFUzanGsNMw7Ud/uYrVx1Mqmm7NjaWTsUsgV0sD29gRwQ9pC3zSjw0kR3IuneKdu+HUkbbwOSz1J2MvkRiFS+M2T+jufjndelPOHuhaqjpcYLnCZ8ksT4XoCPwRhNvZZSLFZdG3cEubBKyxp86b+TP/NDriv/zn7/B+J3/X3vlsAgDJSEpa+Qx68UQKeo2oJrao8ifNMmKabERUlCC0Wb0vkpyr/9ZcS//EPEbIc3K4rK5z9K5W/8HFvuP0ZKiSYxpeUGkT8IWoAWSK8DnkHaguuGE8t40qPe7hAGZaQOQEBKHWk8dEtirSUsbq7g9/Lo2jd/51sQhP00tcLGMdt3VdzO1Cv7wsxUDZvkIcxjeqYuFs+TpAh279m2GdA3jpGRfoIgxbYaIDV+FJKk7oYaY1hYWEBr11YLrv5RrbLeAygUKysrtNvunRUDsem29h4ffuAs87Q2rvdTCLJWafdVqp5CmjX0mNtSWj4IXntau172MBKZJrz7J323tFutJrlcnijykBJasbsnYRDSTtv49zipK4oiRGIgSVi7fovjb7xG3GxRzTt/+Uc+/1fcfbCatm4gzpzhpT/6I4Znr3Jk71H2/+JPwCePwcFtrOEY8SER5XLO0dalE+4xpHhCYGymX6Fcur8QFbCodeG7NCWXj1DC3wQD75OA3mq1+MY3nmV5pQlhATyPo0ePMtjPHVoDq6urgEAo57tg3YRA+AKUz/h4/2ZA3zh++mOIoYE5u9LUJFpiO8oJczc6BLKP5lofM23o8ztUVIcgggOjcGgs5fULBuIOQd9TvHAGfvzjq0CA0KWsXqqyk38NJHhpX4bUNny4dgO6sBuQSbfdEEik+5qVLCnRdnjNZop03ZcQDrlJa5EWRBLcAUO0wmULhJsxqveL6k5ElGQSY5ndVZrVaBVgrMFYD2MgVA5ZNnSb0AsR+CTtmCgMaDWb5AruBTvNJmE+Txufuk5QKocT+NQEKEJroB3jW2cfiOeRdDoYXxEEHnESI7Ql6JIOe3rW7v2uiRSDoZIWwMJy14hDuP2zE7h7lE8aLgBJDyEEYSezIfQkSIs2io4wTgxMgJEeFuhvu3tTC90tKmofaTONfg0q+6wSL48W+R5NRQG+Ac9kt10l7kLSbMWqHKmCJEOskuaGqWDRhFgBnhX4KXjaIX8bdTFmZrCS/S2VcofEaSs0WUuVm3CV9C7kqzpYLDEhFkGUlfYXIvf9oWamkOYJUgUNEjSa/kTiAc3UeXHL7HVXQ5dJ6FMDThQxcF9ynrtXHUJ8L8QzNss0dO7cGGy0ThcQgO+0rLs96CkCaxRB7N5A6reIVbdXQaFERJBCVHOWZDOVTBu7476aIEAIiE2MJz06nRbKeoQZ4k+l4srUAtUteYqlmPzpUyz/43/K/X/wHKXYoJtrzpfurZTCZx6BJ8Y4/frr1P73/8CtRkz0938NvvAXmZsYvCMzM9x27/d2lCCUoIJH6HvYNO90CmIIjABZBamRtkkqWsRCg4XA96EdZ2o8Ps1Q4ikIDJmUggVfoANoWosWBomkbETX+hGAWmbBWsk2EmNdsmDRc/d3wIKvM8p1W9MuKZcbajhmfTvs7kEGhSDIJlJ3b+pkvfgBHpGBoJPJDwtACWqBQSDIoZCZPkPXdAegmS3vQEKQAk13natlt0zL7dRJbgeKWHSvJaGg3RvsKN/N46Z7wZV8J7sP0hEU2i4Y0hcQC0MH155ciJ3AEJ7qbZbGSOalxSDIWyho8GK3j9ro+xDRrNfdhH9IBiyTXpYh+VzIS8eXKeb2Yk0/NrH83J85i1wpQWEEEtdB8fQ3qogghbaPZ3IYQlK/TsI0qG/w//mtR8VmQL9rTExMcOHGVfA8d1K2WUDDkqYp16/PM3xsgNS6gBBFTtP9jcsKFQRorTl/XvPTT/0pvTWz4ePfqB77XzNbb4w7VBhLmkX+bspZG7KaX3ad1mZ+8D5xHDu3K2vpJDG+7xPmcln4TUiSBE/liI1Bm4TIU0ghUVEEse5p63ueh83YQJ7nYW0WfI3BZP8pTOqUlLr2gUkI0iMIIU6h0YZ22xJXNJHvEfohiU4wmVOek9HMHEKEQEqBkoJ3m2bSRbwWiUX0nMK6J0GJ3OCixvpn88dNEGSbrVNlE71J53qrs0OHdj9LgY7qoK2GoOI23i5ZKzugBmLDOUtAmi2HQANCYzyz4ajzw1IAWcpDpBgpMNL1f2sr3eYvg+zvOgPV9buSXYt0BwjTXUiZcU3byCwAdfBy7lAnhewdIlLjkLKUktnVWQpnzjA3N0eu3aaEhxJO2/65b32LHXtKFB4bYseOHUz87M86kYIDkySdTtbB7h53K951zWqNEc4VL+tQQltod0AZRMHHR/7/2PvvMMuu87wT/a2w00mVuzrngEaOBANIkASDQEqkKMqkKFKyJAfZHidd2dcej6/t8Yx9PaOZsWzLtmzJpm1ZlEXLDGYQCQYwACRAEBnobjQa6Bwrn7TjWuv+sfY5VQ3RJCTKMnQf7n7q6e7q6nP22Xvt9YX3/d4XWRvyKBV4mz2rx2vAOrBmA7ji6pE24dM7h8MWFdLUpjVC4AJ/jWztw2OwWAlGGwSiVsGtnwtjMEbihEBYizBy7GAXaelzWesngSplcUIikAQ1318Isc7+raWv1z977TG9oYJx7iXb34aFbWvnP4rCd051glXUa9SONqS6Xa29up8Q4/cb+xqIumCo1/1IeVC+hPziNpyM4CW8mD+EBpx1lu7a0BcXQlBWFUEQsH//ftqTkz4LtjDM4fTp0zi7BVmrmY7jkxCI4JVhGvKKC+ifu39CRNGaC4LNlJmvgoTWOOsorOWJhwSvvlWSZrbWtIZbbtnCRz/TpdGYoNureOCrx/mrf/6wz1dl4X93I6wvuipTExv8ql2daRqxPoVc1qtG4n1eIuc8zDvKtkclvhjBqxYjK0xdqzhRL9jQIe26OYWy+dXns+GOeKX5WtMsqrfcmr0dVDXhq35bXYG1ghxJ4XJyaxGBJDLQabZwtkA1ApZFhbMlbRHQyhVtG9EeJPBr/9L7R5YWtu2FOw7Cdfs5E0NWOKYHGt2tmNQJNGOUFlipQQmcUgxqsnjTSZQSzFX1Q2oBZ3BFTiQljd7A94dXU2g1GW6eBpUQ9+qNUG64hvV9iaxABRBu2Acw1m8k9VadqZJI+eqYSiKMx16DsiCQklhYEFCKBCOhqpXNNCUoSIOqDmsh0iqU9VW+FA3fsXmJQZqrS3BbJ1YjjnzTCD9DVduG9gMfMAIEoYMk29AGklDUz39oo7oDJOu/e4hhNJY/NWo5VPVsloLYQEwLpMXURiLS1AMDVZ2EJf73oqmuOk8tK0IMSR1gczlimfuJfE8t0OuA9igzGAVsITBCUBHi1HpJJ4UkZuSF5AOOt0j3G16E8apqsfZNL6GxOAZDhSIgDQ0azaT196MvHfFewexgjdn7noZ/8WVOfOVpHmlobn3tnfSKkmeeOsG7nz+L/KVPQ0Mz+e63wnt2kjtLOtNCETE3GBV6V08fBPVCaxYpQkoqHWBQuARIFNol9U9WQICpA7oxAaGRiMKviYbwLnhVICkDMDgsBm0MSghC6Ts4aSwwWAJbEDnJhPHvb0J/xcLS7zMztbd8KOrbIHzTLqgVBQPlA1+SQzLigTqQlfDtQ2f8TYwrkILKVT6gh/UGZ/0zNDEc+d9mIAQrsU8amyjCKqBVb4CpKsi1JIo1iICpUdUb+0ROVf75VLryaVxQX9d6qkTk3rxoogiQ0mJlhdMla5EP8jNDRYgXhiok5MHIP8E/06H1j8xknWhYaSm1odQOgSBy8uqN3NV4HPIlmg//LYExxbPPaEJ7E0IJUrtIEsbMzu7xF1fkIARLl0OeO7oAYhYhM4wzOGE9r8O16bxCJkBfkQiaMQYtpU976+wf65WfnnjiCeAt4+9XVe26Vr1AVTWhLHn88ccpikM0Qvf74hi5esPeWFzZOnS4q7IAsZ4ufr96zs79nr87scEzG4ExDoy/Lq42+1B1RqmUVwdDS1w9SvF7brLUxMSUosRUBqHrdurlyzz2qU9x+fJluv2UHbsPEed3c/PuLRRBwPJyD5mFRANHM3IEYejJZHIdp8iLwruKjcgjSvnSoSx9AG9LQh3C4Ar24kWeP3uGLI6wNxzg8IHDvyfj9mYmv1d/5ZVwODeanhhHvg2VpxhXfRt/5/ez/kZcgI3Qz2joGXzZ6mQdKA1WVt/zCS5q9apS1a11DNJssEX9HkoU1hj/UUXp5221pcJRjdbAuK3pNvx1w6evz91g/HermqKqPdO+0WjU9bOgpMRmnnFetbzyI4Mhxx59lPDJJ2kGTW5+46tpvPdH2ZxmzM89zPC/PIQ69yJnnnqKQ3fdCtt3YNMh3V6XyfasP6GXlnZu/R6NKitjDUVeglAEQYCsK7AgWu/UjDzenavXp6tJDMaQIyBQGGspS+/MJ6XECYsMA5zU46sihIDK4MoSE9aJ++g62bpVXl8nV3txjwPzumYuWEFV+bl4n/XX45bOgStxtu76jBaudRt0kuRVgW4URiXyqudbKVVXz2L92lnr9c6tBa18I8F5PX1t/M+O46zWUPsRbFzso87X+mJf54B8x+7AaNvdWL3/IZTo1sLnP/95nLtu/NqbN2/GWkueD4mCEJRmedmz3HVwI7Z0WGfHBi1CCLZt2/aDgP7fJkKdQdodNePYM9X9AnE891RIfwkakwlKhOQWduwzoFOq8hIEIYvnZ1i6IulslyjRr+9cXaHbOvOu55+zeg5WbyjEdL1cPC5UYOqHuUAQCodWgrAmzQyDCMO6d5ura/mQyu+74yRAgdL+X11dBZqXYObSx4VivUCjokQpiIVCBL5KM0Bv3DKCWIwmqDUdqykHOYNiDSEEphWgkARoQgKsLHwbsJ9z/+c+z5sf/Bx26BgC0YuLnLIF8rbXMXfDduK8yWY6lGGJbjWhKTmX+AcpxDOUG8qjd8syrjFicDoiiSEqQQYDNJfIfvV/I//sQ8ycOE+j0aBx+6vgf/qLVD/8ZgaB/8zVhjx64irtfd8x1Gb9Ae+4ulVfJfVGIL3tqVAYDTYIcEiK8Yblr5FGEhpQrgmioqgr7eaIHFFt6ETXQxaFdlQ1L0JhCWxFWFT1uvF+yb61bX1DXAjCwJGO7qOAVuwrGeksiIrBqPOjog17mm/lSSdGlAxKVVIpRx6I+ux9FdxwCokaxUdfgKr1AB3WAaeOF8TjOBBQqpKcCoejhfJy9sJjyKPO02AUyCKvVh6VrRpb9yKOwWjKoKxpIPU61jU/ZFh3IHTbf3+Cpv/EdXdL1+fdyvx5uyDyp5+ALCybKwmrBfyTT/Hov7sfESb82J/+IM//vXewe9MhQFP89Hs5U/4Up06dIn3sIcSXdnPwx98HM3MYZyk2BIfF2NY1n/eRny40unIQea6EVRKbSAyyvgyCUOsNib1fGrmGofYmjwATWYXQgkD580eCGmkQbwC1jay9ZPDXR+nKQ101lBXWmHFUx7gakaDU/iVGLtuiVXdB6nVaZJ7GopXfU6jquG0VTknS0FHgGAoHUqERNOr1EJfAwLfOReiJXhmC0FaeRwDoon6dQNZblEChsFGCNJ77EzgIqmR9H7N148bhh0tcTT4SIVKGGGlQowTP1Bcyg0CBDcaDBzgLw/oWRnbDZiACjCi5OiO136FSr78vDFfbAI8w9pCigE9+bIliUK/v4DKveeMqyuwibFYYm6FkxZmTLcryMEmjyTCvwDmCKCGvHNLA4esnXhGx8xVp/pckiccnpM8WRzirQHDp0iXOnIFABWNO1tatE+zduxdrLc1mEyEEp051X3aBNKq6rvqqf0nkejb5UuztD0Mn/iVv7Nw6vuVwKFSNSPqKpjSW3BhSSlIswTofjNL4Kk5KSbPVotHp1AQ5QS/rMayGZFk2fq2zZ8+SDR0yhFbQxmI5efIkXLxIURRMTk6ONcJHz4atq9KRXvaoU15QMGRISkk1IqEFPunpdr2P+enTp/0eV1VcePFFOHbMwwcb78NL7scroip3/l57zNFjyK7Ggn9Pk2XExK9bp7+fBs1Gn/TRvxlrrloPlYPCep/0l3OBqqr+Mh6tsGMISb4sY5Exr8/UJvGVHcM/43v0kq+NS3owsKQpZGVFXlaQezJioP2Xq7O44iU2rDZNGa6s8NBDD9FqtXjHO95B/K53sXvTbiyWylVMtie59c/+We655x6yLOPBBx/k/AsvEGiIA+m3cFPj9uMeW/1r5GNbFFAUCAQab7aS2pJ+lpEX5urOzEu+AHQUocIQJf11LoraQa+EauioCgelV7HrdjP6/ZTKeHe+KIoonU8W60L/qq9Ro2sUrsyGe5rnJWVpaDQgDP1WOfo/zjl0qAgCcdXaGT23pfHnafL6IdWaQAZoob3Kota+M1T7aUgpx/+/clWt2GcoCudfo2BkTuhPVIz/+zjAb2QSe4Goet5/9GUdGDc20Bs1pdzvqdD5jvj6H7h4DODMmTNIKSnqsuyOO/aN442suxVPPDEg0lHdLbY1z8fvjcYYPvrhd78iZh5ekRX69NwVslNDpGhghQZjcYF3SVtZ3MJzR+C6WxwSi1aKuc2SV91mOXt6DcV2KBWPPVLy+teAGtHHR2z1MULjH4+c9Qo5tOts86DO9Ao1eqBMjXEaX1nXbM4qitBA4ioUhsAUNRBfLzYVeBsu7ZPUUfYJ+qqKapQvKFuRgMd+8fO4ZBX0BpBlVFVKbkqy2FAJx0rpK7dgtUSljgkXIYRgYZtmaus8OgwZpkPi41eIraQsMugsoSLJll0aYhgYMFRkYRsbNEG1aRYNGs2YfjhkiEFHA4IkomUyHCWzXb+DVP0ewyLHFavIqiKxTSIxiRTTlFKSylWurJyg9bXjbCVlNtGQVzx36TKrx3+Xw/wErUrSKS1YSaVBytATgIRGOomzip5yvlJtSSILUe4zmSLwD3lQgax81yMY9SS1G2PFwuqr2ndGeZytOUw8KzaAKvQS8gAhJTiDtrnvDEhLJWo4RDpMAMoqkjrxX2z4MBlSEgBJ5bsYhdZjYoRzddscxZTKQUImRmS1uoVfl2ZLka8qZqu+D4AY8sxg1hyil1GkQ5xznEr8AlXOr89h6D9vq5AElSJO2h6ztRqCgHJSUDQFRWyQSLSNuIp15NxVFU83XUJaR9T3yUamAkoV4ESMEIJWO8QGNeu45ghoAaH0u/il3lliFLFQyMKwVim0iqmYotEIENpCWhIsr6HjmEvTisFggFnrUZw/T/Kjr+X22Xcy+fZX4WY6rNUQ2LZlC6YPb7uW4PbN3Pyqazl39hIDsYx2XTaLgOMnXmTz5HaQIXNdf489q7HOgrUA3aAqCmRpkdrR6y5z4fwVTF4wEzRQeUFUlYSlweE7OlkAvdi3WlsHdhOpALUiGVzp0bcSJpt0W4o0TXGVo6UjmqmjynKi0CFsTtX2ENrEyR6gcUlAHoZY5e9HnNes+iqFRKN1gXUFMtQURUGZZkRSs9C1CBGwGjrSqiCvcqSUzCrFVJAwMTNbPyBez8FaRVkWmEwyNIaT5oIvos75hb8WVziqupMHd4p5hDFkuk+W9SnTlCrLKQuwJiDYexApJdOVRQcCEVq01kTCV/xppCkpaQ8Lb43bCBFC064MlCWXJmIcMDOoCIxB26q28PXFXLdRB1YzKqosGIcqPCHNNb+H+dK4On9pRa/BwtICGLuVMAwpsgKZPMq1178GHVSklSHUvvPw1S8YMDuoSm8QJNA4IwgkWLMAHPpBy/2/dTSbTV+VSz9fbqoKV7dQiqLgwgVfJVamJFYhYQg7d27GmKc8flWWHD9+nMHgNUTfJ1nBs5jdGEP7PVX1f+9jhEvXWJ8WGh0otnV8CpyXjjhokRTSU5lLAd0+ebNPGIZkZcFkMsnkVu0Zdr01Pwo4N8nb3v52+LX/m/zUAmlaMLlpkr1798LevTQ6HVDQmmkQ5w1IHEZ6k8vS1PiZMej5eTrW0BH1DKZrQdX052EgaU1g5DlWmy3atdUgFlqtkJnZWc8LcA5pa/JXXT15v3H1P75MH+GJknoleKKjdCCc8E+Qq8d+NmJ7L6m2X06Vvo6hr/+/qrbp1JFGN2OkCqFpofSt0mtmRnazdYJak7+i0XiQlYwxIecIGiWEFTn5yzq3iWQCifM2qc7RVAFWBSDFWJHxqn1SiPpa+U15+5btBNQ/2BuS9Qqc9ZXN6NLaoiBNU7TWNOI27bhJPLMJNTENu64BU0CnQ1Zm9HVBIlo+SQ79Zt6YmuK2e+/lNqdBScxwiE2aHNx/EK70PeD90nshroY5PMte0Ww2mZycJNYBW6dnIK08XlwaHxyUhVBQ1AG9LAY+aa+xc1REu90mmtBk7TbSCdoaWjmkPYOzKUEgyMshw+HQT52IANHwGuLUmLO/X0CmoREQqRxcAVFAWBRUOkBLTWOiA0HCbFJDAqbAWkvHOb+9D9OR1CI4iXBedzxLDUVRsP+avT6g14TttTrvNSMQcc2TXKeTGNzEOkOdEETCIPRktVZer3xZ+Otp/XorioI8zwkyP2WjY/0duAyMWeNCWpRYf+5Ge+/VJbr7zvyjP8Dx/PO+W2mtReH9zOfnQQnFMB8S6oCiKnj22WM418ZU1ZgHYYxBanG1+9oPAvrvPZ589OeEFp920zObWc0kRtbBNNTAJI99y/OHnTVIZVhcucyP/vgWfumXTtKIrgcT89Hf+gK/9H++BkOMwGLsEK0a43UghCXPc6IoHF8IIdYhbVf3dhSOMi+IrIHMwflLDE+cxQxS2rJBY+FFXxp21zyQGdf9ryQBKSln5ljUmuae3XQO7CPQGqyl1+3Snppi1fpMNpbK45K5BS0ReUH31Clsv0t7aRV1+qJvZJcFdJdobG9DFNIwAfQc7NxJYUK0aiNvvJbi/CLbwjbSKBAlK5/+JlOFhBY+qC5eBrMKP/+X+cIv/RKDcJ75u+/irr/4l+GmXbxY82/a5MwHFk6cRmeW6NQ5WFzDPf8iR44coZQZSVMyEzqmpqZQO/fArkOw5wbY0mKlGTHYu4PGn/oAT3zkv3IgbHP2wlm+3ZrhT/3w++HKFU4fOcKucwX0hug4grU16EQw0YTSIfYepHNoB7bV4EQSksiETTHoHoS6C8MCclh7/iwTfQMvnoNBClojowCyIWm7gT6wg+CWa7FpHyhQM5OsxZ1xMBq6FaZF6WfiXzgLV3L44jdhtQeLXfrdAQMVEHUmmJ7ZClNT8PpbYc88050Kyp6vhM5f4KFPfY5X//CfINy1BZIpqNnMvk2jydoWLbTHIR3IseubX4iTtVOg/syjsLiMVNInda7hJylEjgoEZDW6mlsYdomCEuIYUuG1EXbNgQngSj07rTICVTLdX4XVVbjnHti2Dc6cJl/pEp1dg3ZIM13zDIC0D7Nz0C/8a167i65zpKViy+03I0KfSAyePEpzaLxuwuICkXLQXfTBWPtqiFISX7OXF06dZPrgQdTNt4JWyDRl6omj6MwS91PQJbQE9BdguAYTExAEJP2Sa4IY4knIDNgQggkfsMOeFztYvITKMlSnDWXByV2b2POGt9bYgYbQ5zlLVIRo2kQEQQS5gUrQFhHnTl9m97WHwJSwsED2xLPEy10IYzhxBObahIHXsA/yOqjoTcxUkkshBK+6kfZtB0iLIUnUgqUehB30U08hVxaRwy5J9wpJaUHEkFZkuzqYvVtpHryGqt/n8hNH2KY7cPkS9FY9S71Y88+uc+jeEGZnoZqHiTZlE9g5S+v6gzAc0n3kMezpi0y6OolXAqIIMdVBFikz27bCDYfpA1UZEg/ayAZMOegPuiiVe2nbrz8OaUm6eJwkrAkSKyvQ0rBjD6ubtrJt9264skzxwnHQOWE+hOPnQQsm2gGcPQu0IZqE6QQmpv0kRBAz+cOvJ261YOkyaw9+Eykz2nETnn0BiiET8y0YDDzWPrUVxBAmZ6EooTXH8l23E0URSVOMzZiss+N5eqV8kVCYlFCFY+JgllXEGh5/BqY6r2PxyiWUUPyJ91/LzKzv8IWRonQBly8FrBbTKJn414v9RE+ZZpT5BW6+QfwgoH+voxE3GA6HONFESIm1JcJ5duGVK1cYlDFNGWCcodPp0Ol47H0wGFAUBVJblpeh1bZoRniH39OKArT2LNSXk1uFUQRFDmmPK+fP89Q3vsGTDz9CdvIie8KcRBmEqSirDLBkWUYaRTT37WNBBXQOHuTgXa/j2laDyc2bMcbQ7XZpt9uEQfSSas0hahBJCMEv//IvM7XWR504w9a8YiYMSLMeq9OKrCoJgzZXFjOK7dtpz+/mphtfzWvnZ5ANiUwSKA29cxd5+OGHWTt2isWVszT7K0yuLbNtxyRLK2fYtm0bt/zIT8M118KcNzspagnUispHmeGQ4SNP8tAnPs3Jp46iDOzZs4c733A7penTPf8iDz30EEc+8tvIyc3c9lN/noM/fDerzQnaSZvZe+9l64lLvPDlBzl88DA3/en3wvbtnD12jI9//OPIz36bcK3P7s3zWGtZEgVDaZmZ3sRr3nov2ybfgezsQyLJa8wxCmBlcZGppm/DHD9+nBe++CAvfvWbHCj8POni2gpTW+bhhmvZe8/ruGXfduREq2a8GQINywNDowkN0UAzoHviOV781OfJH3uBM/c9yJapWXZt3c327bvobN8JOmDhzGWe+/a3ee5rv0u5ZYLb33obt7/lLnCG808/zRNPPMF1195Ge9sctiwRtWCNMHad6fwyjsc+/nFOP/c8/e4aRVFgZRvaMb3AIKVlutVg8dQpNq8NabZidEdTVRXFakEjnuLhoGRudjtb1wSDwQBkSpwItgqDMYYD11xDuLDA1778Jc6/cIqZE1cwRQ+lLVqW9FYW2bl1G4N+wdpKzuUDW7Hz89x462vZcuO1oAXnT5zgK5/4BEvHThKt9ikvXmB7MyKwGcpVxHFMf5ix0s3p3HET5wXcWJbcMD3LxK6dPHf0KE9+7GO4k+dRqz2yfJXWZECarTA91aIsS5b7ffJK0ZzZRCOZournVKWiW2gKZ8jEMkIWbEp7aK0RzQarOO76e3/DP/BBOK76rIPKVQRSk5clGr0u/l+58aSNdJJvPvAAL37+y1RHn8edPU9HlOjAsKYGNBoNmpklTVNsMI/atJ384G52hZb9uyaZmppaB4MHA55//nmeuv+LrD33LJPdK8i8QosYQcDl67Zy4B1v5rWbNrO2tsYXv/hFXvzKt7ip3eLK88doakcYO4zw6zpIfcV7+qJk+803ktx8gNlbr2F/Q7O6usqDn/0sRz5/PzeGHVRVEGpJt9vlUiAxUx3e8iM/zM37dlGULbCaLMtJRIQIvIulMQZbFHz7/vvpXrjCiZOPotIeO85doaoqlrbNsDa7md3v/yDT09OEKyt8+tOf5pljjzKrBdtOXMTaknAiIssy5m2TtZWM403J5K69TExMUTTa/MRP3EvW77N89CiPfOUrnDlzjJnugMnnzzI9M8GKTGvBGY2tAr6ZLzO3ez9xs0VzbidvedNramdNu85vcuvTBMYa1Ab3TYMBawgCr+zz8MMn6Xa7aDmHEIL9+/cTx+sMfwQcPXrJz/RLiTEVVVGMdTmk1hx4BUi+jhtPzr0y5TEP7vuYO3lyHhvtrsfTUqAitAU7Nif8zld3cnhvgCiHhEHIxUXNm97wT3jx+D1IKTGc5df/zdt53wcg0iXGpAQqwJAwHJbEYUmgAwY14qpHJGG3jgUCpMUAKSWx1ggjPLPo0iIXTp+hd/YSc3/mrxDnQxqRpMxzhqHitCy5uGMbt/3Mh5j9E++FrZvJ4wSBprSGtbU1VhYWOXjwYK3zJGrSi0OWhkRqSpPRX7zIVBTBsedY+Hf/heVP3seepS6lXcXFllVRcqnSbHnPe5j623+BxsHbSKsIlOTEqWPs3buXZhBCBZefPU6SWS6dO8bZh79E51f+HTMzMzz8nrdy+zvex4HXvQGL4ErgMbo4lrTDiuT4Wfjd++A/f4Xzzz/PcwvnmLnuRmZ/9t1s++kfozfVIdYxgVuCEye58pv/mWf/w6c4fDKl0+rQ+AsfhG1zmOef5+NPP8Hq3DR3fOAD7PzRdxPIgAYpT37xPvL/8BmCrz/KtjOXaMQVzg6pqoorVcWurXtpvP+98IGfwN1xmIKEtPKkqni4iEoShiIksxlT3YzioWfRv/sgH/vYx+jMTPH29/4Y/NgbSfduIUtapKRsGZaIOGY589KxM+kAjjwLn/8CC488xrNPPkG326W68RA3vffd7Hvfj8CunSAUjpAiM6S9Pif/zb/hyn33ceXIs9zanua6eJrq8mUeG6zyqn/7z+HH38RATTEkwQGbUs/eXWuWKBSNem4811W9Iel6PZZEpHD3z3P0scdYFTmr0xH60HVsv/s2Wm+4gR27d8PCKqd++VeJ/+s3aJoBTe3IsoxB2KB1020kn/plsBNcefQYx7/0TU4/9TCdbx/hjZeXaIUtHvyd/5277rmHarVLutJF/M4XOfKv/j3TeZdZHJ1IUVUVx3sD9GvuZNP//PPo624kC9o05zaxwhINGkxgUacWWP3M5/nWr/xrrj+/xJaGQlRD8jzn+UGflV07uenv/QJrNxymcf0hWuEmFA2Ug5UrSwwunmDThz/L0V/7dbaYZaIYjM28tWmSsOWNbyf4yx8kuvU12MlJJE04V7F89gIvnPkGzx95iM1f/CoTT5xnemiYm52j97/8LFs+9D76M5tRIiEAVAZirQ9RxEBaoihirLPjLM+ceI7N+3YQx5pW5Rg8/C2KB77NI//6w+zNhmweDNCDZQAWIsXK9i1sf/s7mf6pD8HNh8mVBB1SWENbhgz6fWh1yF1OuHSF1rNH4bc+yf2f/jQrVchr3vMeJt/zJqJX30TRmfFBqbtKo1uw8Bu/xcmPfpzpF84xJytcldJ0jsAY8jxn+R/+MybufS2N/TupWgEVCovl1Gc/R/fTX2L5k5/n8OKAPWEEacrQDOlSsHn/QXjb6+Fv/mXYvptF0aQy0FZ+H3TkFKtdJhrTcGmVK0cfZPUrX4F/9OtsmduC+Bd/hda9b2W5uYWIiCYVDFKuHH+Mpz71Meb+0W9w7eYOV85foBMIEj1Jdw2efsst7P1zP8OOV70WtmzjorQ0ZIMOJWK4xOK541z5xtcQ/+Df07p8ntCktFAoo6iKiK/dvIvDv/gXmHnd6+jsvJa88MWaCrxZkyesSgQBQkBZFYSho5bxI80t0k0ShZLuIlx3+xXOnT1Lu+FwxTl+6zNv4O1vnUYKL2CQ5U3+1t+4wK/+0woCRUmGqzKCKETYEi2PMhi+V/ygQv8ex759+zh5so+1nmQxwlCklFy+fJmTJw2Ha0IG+C7jtddey9mTAVpr+qnl4x9/lPf/5G1+xrUsx1laEAQvW8M6DmNsXXWrtCSUCqan2druwPY9FK0Ww+EqYSFJTYoxCTrUTE5OMvv61/sTq2dLnXNkWUEYhkxMTCCRFHbUKZAYW8/fCwjqn6EsodOh0+lwbjjEWEMYhIgYEqlpuYhte/bA/DxISb/fp3J+k4rDmHzQJ5Ihc3NzyGSCzqYGW1yPhZlPsW3bNj7wl/4SzOwCa5FhVMPGklbUICBl4ckneeYzn2H+20epqoo9O/aw5z3vgbe9BVotEp34rLeqYGKCTW96E5supHR/40sURcEj//Jfkly7n4mpKd761rcy8bZ7YO9eelLTHXQRuuKWO++EXgiF5oVTH0EXgjjyPth7N23mzIXzrH7pS9xw7WHELfuwOqEoamgw8PjlSOhFtFpEu3fD9tOsra2xddcO2LsXtm0jCBT9jeMrRYEQDVqNGC5d4NinP82VT/xXupcX0TgOHTrEoZ/5GbjtJt/eLAr61hBHE0RxTBTF3PKe98D27Xzr1/41p77xCDsiPy5YFAVcvuwx2hp7H83Vfrfi/Goc3otyrPZXaW6e5fBr7mDyLT8EdxyGrYl/ofnI+4WnKdKkCGXJ8ozUCCZGM+xxzKZrr2XTtgPc9cKtrHz4t2l88gv0ih7nz5/HZRm62aQ9NQuHDvkKvyhYS4cU0j9/QRCyc9cukgMHYPNmGBgfHNIuSaseWZqbY/LwYSYmJkhPnGMpzSmrIZEQRFHE9u3b6dxwA52De0nDBv2sT2AT2olgenqa6Ylr4PYrdH77o7jlJdI0Z3KqAQxRStGan4edO6HRIM9zsJpkMmLabWd61+u54/aDsG03qM9z6uuPsLKygi0KcA5Vj6e6jdwUKeuWLGMtErRkcnISpXwiA4rmoUM0ibnuwW+x9s0HybKMhrNI4X922Tm/t8zMgNYM+j2iCYkcyU0LQVGTslqTk7B/P8zP45zjhhtuYMtrXgPXXgvNJoNyQJqmbG+0QTaYu+ceJo6fZOnSCnawgjWGQZaOxxC33H477NkDkWZ1dRkbB7TiFtfecQdMbeXY089TXXrct6iBJEpIC8fxE8cY9hc4/MNvJpjdTJA0kcojJg7QQvgq1lqIIjbt2sWmw4c5DrRaLcTevdBoUJYlRhrEIKOhAjbt388b3/hGzv6LT3L+/AV0PSVSFAVx2OHgwYNsuf56mJ6mLArCRoOMjLAoScKQ2V27mB3cxPL8POnCRVwFlTE447AuYH5+nj033ACbNlENh4SNzlVciHH3aySzIOV4PsDhvKJhzcc6enSVhYUFwijCuRQhBDt2TGMMoD35MsvggQcewLk7PX6uQQQ+xmDsVdNPPwjo3+W46Y6IB795hl66yZ+mDOudsKKf9jny7WnufRNoGeMMtBvwmtcXfP4zQ6oKhO3w1fstpsKLH4ucyhiUaqK0Zxq7kbbxRg6U2zDvCFih/bMfh/SDgoKKSIVARD6p2XxwC/QW0MYQ4yiFoiFbLDQmYPtuepMdLlcCRZNYgJGSyShCyIRhZkmUr9RSIZBOooXESUiRuOY0kRmg9+4guuFa4rkpknwZbJ+8n+Eq6OychO0zXJ5RhCpAzDeJgEZPI4whaviNf3XLJJEMCKZnKcQ+nDNICYODh0hTi7YBk0nIXFF4UsqJ5+F37yf+63+XA/kiDUIaUYO1e18F7301L9ywncxE7MhbCAEr4QTpzBq77trBYKlP+fH7CfuL3DFIsQ8vod56B8lrroHbd5CVAQkBrjnNuazLZHsT868yMOzS/dJ9bMl6NFzqMcy0yzZypp4+Rvwbn/SDqm94PXL3DijA9iNkHJO2ILcBCmhtmUG98Q76X7qJczu3w+GdZJNNLuUFSicEJP6291OmpgakV54k/bXfJP43v80dyz0EgnPbNzP39nvgAz9OMTnNlXqcqVmCsjG6sORZRrRnDg69lRvjiuONiOJLjyOEYNfWLdCZpp/3WEki0loRcHPqhXkmdeXF5V2EUYzn0rWnG2ERXpQgN5Ro8jfdgv7Zd8Br30zVTFiiIC9zdp5eZdAXHCqbhFgQKS0ZMTARYT9hdWKGUEyStWF6Fti6heTyGurUFc4//TQHZ25CNHbRL/s0oxixZQ8ubrOzsEiTIk1BrGKi5jTJ9DYImnSzhCKIUApmWxPkwJnhKvMoGvM7mJiZZ495EeMGVHUQaXSmMTPbYMt2imSGPh2IodMDVuC5hiWJI3Zet53T29rcWDZo9gzxYkZoYTCZwNatPhjaqVrjABYTSJVEJ1PETDC1bxPV3BYmyxaPPPIIt+QdSBMSKyhwFFKQx+C0pq0VceV1W42sEIHGaUVnyww28Cx1KysmJmPUDbvZ9lPv4sS5Y7jn17i2UojJaarlAWI1JVvLmKhCkBEyK2m2miPJRxpM0AWWewPyasAWa6Gb0U4mCH76xxi85TXEc7N0VUiuwAVwEVgrL3PNzh2wYzeJSUiGq0QEFKQIBMFkB+68mawT0QeWWw20lhSAmW3QziOu+akP8vjSMlfOXKI5WKFZCmaikGZeUA762L/zfyN/bo2Jd/8YbJplkBX00iGTU21Ec4I1BIUOmJw5SNBqMDF/CLH9IBevP4gZgpIBraSF7EywvDakqSTRjbeyp7mbweVFmrqAElyZIZJ52Lcfdu5nkLTpDg0zKJzTrJSKQRjQiRLU/kNE0QzpmmFzqH2xIBQOQWNmBvYepNvYxHJ/wO5a2deNpTvlOF/zY83eIdG4HCkkoU4Q1s/vf+Prz5GX2+vxwa+y99BFtsyDkAWOgtJWXDrd4sVjs5TBKlQaKWKkDLzYT5kyN3/uFRU35Ss1oP+jf3CNULWrzXgmvc7CFIonnniCXm8D7izglltuIQgChlkfpRT9fp+VFcZV+SiDs9ZijCFN0+95HmtrXUpjxpiKr6ZtPdoWrFu/ASEhWmvCMPTZbZrSarQ8ZGAqhs7S6/W8z3ISEYba431SouoxjxHOXzq3ju8rBUlClmWYKsMaQxRLJjqCbrcLjQaxise64gaPg3mmuMDW51/hjSJmZmfHHYuiLIiiiGYzHs+IE4asPfkkX/3N36QsS7Zv2kOoQsqyZP6662DTJgr8Ri9rrpas/69UAe1rrmHm5ptpT03RaMRoDc899xwLX/kKDAbEYUyWV5RlSSfukLqacX3wIFprf1/SFGscaW9IoxERRRHPPP44R77yFVhZIYokWktkHEMt2BdpSaRrLXohOHnypK+UY39tgiCgxHl+dwWEIdXKCvfddx+f+cxnWFxeJGm20FozOzvLxOtfD8vLDPIBCkVTJihVb/TGELWbvkLJU+LDh7nx3nvpdDosFKu+MlCKRtIgJiZCEaE8TqDlf5Oluz7n7GfdCQL27NjDHW95C60bbwQhGBZDHI6JYAKaTaIoIoxjcpszKAeUNvfPTI3fynp2uUg9ezi+5hq4/nqEEPT7fTDGV11SQhQxHA4p6tnsEA157tdZXYU2GxFxDL0c+rbE4ZhsTNJoNmF6etwJ02giBC7LWFhY8O+lFFr5UaYKyLp+Q56IFTExKMWFCxfodruUpdc5VlfpZFvchvnsAOgkUFYlQ4a4IkPv2cPk617H7OysP5f6fJxzWOeln0bnOKrUN2oAxEGIQo1buErXGPv+/czNeay1pMSuLCGEIAxDVlZW4OxZ8sHAv04Ftlifv5bARKfJ3PQcNBoMXniBtbU1dh84QHNqyr8HkNZaDxrYMjUPa2sY4xnp3gVOjdcHxkCek1e+Td7RkrB+/quq1oi++WZM3Z4HKGw27nSmacaTTz7JyW99i4svvuinI6LQj8WV3ixFMtIMCKDVYmlpCQYDOmGH6eY0raTl9ZgcTEw0iJperXPh0iUaScOPBipBgYE09edV37xOQ/lYLSCOA+LAP6eq3fY6GnHDEyrre1RS+r2hZppPtZrr97XWhxBifXZ84/TIiIk+4q6kKTz88MNgzPiz3nXXXUxMeGVNiaSqKh5/3PMpVL2XjuJHnudUZcGuXbt+UKG/3KPiJFLvxJgAEYQ45ygLQawmefKRE1w6DbOH61a8gEPXa7bv7NB/NsPZFoJJnnmqx+xMmygQfo6YlMqC1gFKhGMFopGCZbUhxVEWWo22H7sxEJXKS1cKWY8rSc4GlwncEpsrr9XsspJJHTEbhTBIMWXJrA4Jlb/UUoWEVeUxelMLcEtJ5ELCqm4YVBBKQRiCTUMwKYiQEk2J9mp0tmTVQZ4k0JykQQOB9u5NWb3TOctwsEYuLESTWGERYQDxJMWgQsqEhlOEUmBMxqA/JFEGegsM7v8CsyeP07FL0E+5oIYsvfE6bvvJ1xDOzrO33/HBvKy1ugW0mKEXgbr2BuzPvpEv/Z3P8aorOfPTEfNnurT+j8/B3jfA+/fTTzQhMA24QUTVmUM3A56V0GhOMaMnWF6+BDHIZkB7qWJHdpHiSw/jdm0n25qT7DwMrQ44mBt5pK/1Ic9gKiaZa2ETAZEhLA1zSGxtUpG3IDIS/Ruf5d2//gnsM6eRMsCYPkVbM3zrrUy+5VVcjuepgHYOHUc9rB5SaEuOI2tuY2ghOTTNpn27ycqcx//jRzGp4UOrJTJNCJOAcpQ9N/xs7KryG+xkFaMqiOv58XZWBwGhwIR0hzm6PYl91UHk/Cau2AhTaibOlegrq9BOOVOtMa9zAlmiLQSBo28zEJbS+OEQEUFPes1seed2mhcP8sCpKe5ZUXA5Y20O8nzAJnIW45JVUnThk6qmrLBxC+KKouyjijatIKQFYAKqEpaKAQuqZE4VdBPLYNrSzAw2c+jAIUJHPiWhozGVRZfSCw9t8wnM/DD3uLbySe5UPEkjL3FljtABl5Vk1joaPQsio5ARUgpYSJmYSJhIG9CYYCmcZnDDNDtfXfLAl+5DtVpM6diP2RUViRFopSGv5RUZQKBwsfGTqJUhVBFhAc0qZjntYac7yFDA/u3Mv/0tPH/hIsGLXfJ8AfIe1wjHqWMn4dtPEt10PdHMBC6wWCOQtgKnaCMpSuM9BJ45ytKJo9x942EuvXovOGggiQrYVyv+dRVUtgIlMFVFZ5CjqKBKvU5LCC+4PvvCgoaxaOWFdFYLKEuDEA46GjYnPKLXOLRNcguTZOcuMxlmiEgwUcCrhgXyMx9lbWIS5lvo7ZuY0kOSMEAYR9VPcKWBRgmtBKE0hBFNNKawKJcCAYPSMrQWRUqj1aYsS1Yqn9xMNGGgII0y1jqWjoSRuV9SKwfa2mixshahBFWWMdQOU2QYAzOtElcG9DsSTEpSJ3RO1ax2YWoxmLpKrw1zhADrPKbuJQklVQl5Cs8/dwF0gK0Mun2Ot/7QPd4whwGSCqkMn/4dEEyDzhBeIcQXSNYRyEmuvyX7QYX+co+iKGr94lrm0zmsLdFac+bMGZaXazlF6zDWMDc9x549O5mamhpnZUePHmV1ddWLE4j16loKSRSHL2MMWWBKS1XUZttqZIzsJbuiKPLzo0GAAHLjs71WqwXau0g1atpkP8s807goIM99tj2SyDLmqrtSi+QRjMadalWiQAaEQUgQSKSsM/GqIjPZGB+sivX0tNFqkSQJjSiondJ8IjEcDq9m1gtBkiTIKOLSc89x//33e8UprbHDIbOzE9x+++2E7TbVcEgUe+Jw2vdiE2UJjQb0B/51Wzfe6DX5NfT7ObOdSYqi4NEvfIHhmTOEdTVSVhAnoBuN8fXad+21cMMNRJEmDANWV/tYWzLBFAsLC3zsYx/ji1/8ohe2qSxl6ZN+peoWW52hDwaDdWWn0ju7ufrWlaUBKfj2F77A0WefHWtYL2ZDGs0mW7dtg36fjIyqThacYayIpbUkVN75LJL4CjYI6Nx5Jzt27PB/By6ePMmZM2e4tLTCyjCjSL3G/fdUkqvvX2dmhi27dyN37AAsly9fpqoqGpMtwulpaDY9LiglcRwThUAc+YpCSpq6WXeoIPY+MF5lccsW9uzZM+4Addqep8H0NK2W7yoZ42hqQPnZZepqVNXz3/kASj8dyES7SZIk4BzDoZ+xLsvSFzVyw5y9UgQ6IAwVkYbCOC+8NZ73l/W60agw9M9r3RkLalUzEcdeBc3BxHQCGZw5fZqq26WiIlEJ7NvHvn37fGW2USlu1Is1Xi7N1s+flj7hzrJsLI8nA8Xa2hoLC0v0ul2IY2buuIOq8t2lOGmhkBCGHD9+nG987Wu4CxegLEmz1CccSoHydzoIFLbf58KLL3Lp0iWCG28kIUEKb4EbhrXSXA7DIURaw8yM78CEIYH2sGOiBO3ZNkEAYaOBEII891tKEMBES9FqxuPPGIYh1157LVM33USjEdPr5QyHpa8nJiK6Cz2+/vWvc/noUej77qZWAUproiZE0bqiYDl62MB3FQLP/g7DkHY7ptFqgZTkZU4QBEy2QE8kaO2v7agDGI4QVOVbCnleju+Pw1HWz+vMTEgUvmQqpNbTryeAx9X5d3qEytJ3XkZVe70VeJ+o1VXierw4DEMOH54iy6Ao6zWhNA8++ND6nHrdMcY5hPKaBXv37v1BQH+5Rz78BaEyASbDDhbADVAdwTBYgfj1fONBKFQfHVaQp4RZyc9/EKrsaSrniKdm+X/9r0dw05MsDGZQbpqwqGhKg8tTr/tbixKNNAtqXS8/ly49/K5i6d2rGsJrEzeBpoCOZFO/ic0qrCuopNdktlnOxf4A5uYpdEJqvflRkmeoyRCbKCrtBSWKhiaTJUVYYXTpz0k7ysgyFI4yHEJSgeyTqhyrSmyZo4eC+f5I0U4TqO1UtQa0bAMyAqdxRCjRACxaGhQRsI240/KJrICyqlhb7fmH6uwKl/7XX+GD53vsWe5SBCEDqTjWaxDc8mOk4U6KcHq8cpbsED2XYJIBSMuWSNGoYpi/kW1v+QvM5vtJ0g4uXcVynn1fv4/Gxz7GtLPMDHs0ZUFW9DAK8mQT13bPQjzE/vL/yYN//x/wLR0TJS2kyim5woFohVcdf4bX/M3/B/7S30Vnl1CqZBjAioVBK4aJBqwssxWHShxsnsKVDQITEBkwa5aWUCx+6j+x677PclBl3pXPDglostLfTvXjfw43u48JGzEpIY4zb3HVLmDCm5tExlKVSwh6zE1vZ1E1ye56PeKv/0XO9QUkbbbs3c4NW2e5dWKC/WHMhbbkxVAw0QvoDEIPmIfQJqJN5EW2W/g5306TD7/vDr7+N9/PsmkCs9ywZS+bw5AyKmF3BFGEDpq00yvYtOclVAuBDQS2MaBRNUkMTOqcgCExIGlzbtsB+m/9MS4fmCUVFaKAqGyC1qQVbFvISZAsVrAQSLokuKCFi1pUuoDIIdsWYq+eh7WEQnl1vclpTKmxQYdCBgxLjc46bL2SQNCEQjOZQyOHWEEpHVkcMNgyDTKgMzFDvNqFwRCVJPREwdSwSVDNQjyNcxDnEOaAOcWxZz7GJ/78X0EfXWbexCRLFrcppvO+H2JweAc9ckQeEGaCVDtyJSApIMoQ7QZOaoQJCFxA1GqRyQoXFSALJoaW7ORFllTAkmjBHTdw3V/9n1i2llwF9ALLUGa8hSGvvf8Bus98EeSApGwiMlgZSNYyiBjQSM8hn3mBL/6r3+Dzd9wGf/OvEdkWk0Qkdf8tbBlkYGgFhmpYgITutKLMFijlgFyW5NIxuDhkV38es1YhigwlB7hiifTUGouPn2fxGyfhkRTuf4Gi1+HFbTfDz/1lHnrX+/j31xwkKaBRSgb9nCCAdzz2CPPv+/Pwa79Fw2qW8wFDApaAfgfypsboNeZaPdAL9ApF35Q4aah0hg5H4pgBuK3soaRZCOjHsNyklbfZ7Dah3H7otyhK0AFUtoQIkob2ap0yRqTTJI0MScHKskIXEjlUiLSgU0xBOUVYVYgaidUqQKsCKTJKG1FaKNQQGw0BgRaSfNEi8phBtYRtp/zz34HL7ucgv4gyF3nrG2P274aGqmgyDdUcC+e30s8a9MtJVHiIapCQdCxKXaERrBC60/zPv7D9FcWKe0W33EdZfdxuk5kKISWmylC1n++3v93F1b1yHcfgNPv21ZV91GDQ6xHPxTz1FLz6+g14dI2DSP74H6OMcWSCZNngVPYylprWGiVCXKM2kllYYGlpiSxNa65BzfaPY4gi3+XYkC0nSXKVC5Jzzre9goCZmRkqKrTSWOX1QnrDIa0LF1BVVWfHG/DMESs1SZB79/LmN7+Z4qtfZPjlr5IaR5J47WspJWVZsvTII6x94xvMv/Zt2Cig2+0y12n5zCz3FUKe557NHteCXkCzKWEw5LHHHuOWcdW2rnHe7nRQQYB5GSIFzaA57vo457DCsmXLFu6++25ormN8wlmPB9e/Rrai3+t4z3veQ6PRIKyrYmP8/PiIW6JezhoZO/yuv9/2XbtoqpDETRLPeXEdf56+szX6Nd1psiYqrPFViqlKiswRh4IgDEjT0iuACTmugmWNSadpSvJ97jCDdECpBFZ4AYnhYECZhzQqb52Mcpw7d85j2HW13Wo3oQG33347VUPQmp2tdcQd1jo/EbFBi/+7HbP79zCz0iWf7Yxpi1M7dsDcDga9M4RhwHA4pCFjqrzHyZMnuTnLoIZcm01fbVdZho4iePpp8jznda97G9S+EyMG9tg4dFQFvoz1oWpFR6VKgjCkHQX0dcTC8y9y4sRF9it/P/I8h/l53vRDP0SoKsSR4xhrabS9boEoBSYf8PAXvsDem65j+p33sNzv02i1rtpGRhr43unxe68+gdfLz8houBqLrmFxY3ynRNtgXNE74XDGIGqeEy9rhX+X66O8X0DS9iTFKI7IsTz66AkGa2sk0rPk9+zZs/441iqGx4+v+o6NaPhOTxCQZUNMVWGlYG7z3CsuHrziA3rFs9jsELi2t+4sSmQjQQrBNx9+hsXF2wimg7EQ157rYXbbWRZW7ibt97Hpbj7+0SVed8sUthJIWrVF6ZV6E/8fY2Tr6hgS2QCcI1WSSnqpTq+eOXq8tbflFRIjLWLkgCgtRkI50oM34Iwhq/2SI+XbeMLgZ2xH6pfi6mfECr8EVCjQJfDs8ySnzhMWGRGCrLTkQUh32wzMzqKI64oMKCva9cjS2FWO2m0lCQkObCanIAgktcASw7U1ykeOYJcvIue3kiKowpAGEPVLwrUKFlJoNQhvuI7iT/8kJxliHniUG0pN20q22gFraz1WnnsI/c9/m2Y2TfP1dxDLlG7aZ81atucViZPMrjlYc9CqbcWtIwgEHD9J9Ikv0y4kRIIiqLAWhqEkODhHMKWhtLSQ6w+JFGOCTk/6pLJBjCpczbPwVlh799zC3l/8a7BzJ70wBjTtgSaQMKP8y3hT9e+tATE5OTn+s6mzqzAMX7YwzZhlV1tcZlnqW+MWprZu8VMDQGUNlayII4OKLJEWWCRFOvCEw6hAKYeyQ6octLIgmyQmh0GBkhVCOch7SIbEoaMRKGyR1+5hKU7WPoKi2rAIBWrDaeIswlkcBicMUVPSVyWlzqGTolsO3fKeB/QyOH6O2QceJ+gvgc1AVTipEFIQ75xf90EvfRehSQBYqtC35gSBdykbn4B/WErpaSgCsHHI2OhPazh8iIvvuJ3V3zrHYRHRLUpoaZb6PXZ9/EG47Z1kb92MRBIZEFmBDlMIFEuf/Do390O2v/deaDa+a6Iu5csw9wkr+kVKXvRJkoQomqS1PcYFuyibCaycJptqsqglTE3A625loil5YvEiwcMPc3OpCKqCnJxI5TQfeZLhP/63bFZNNl93Hf1WCwPkGJ8M9yUMFKFVBEHkLZrqCsJQc5c1pLJEUqClw0lDWZSYoEvlFqFYJQ6Surjqg8lJXI52gZ+bswZ0yURDIwZZrdLh74sT1meoUte2uKMrEVzFbh89tUpDv9ejNdEkHwxQcZtLl+FbXxuAVaBWiEXFrbcfQir82tRgK80DX0yxLkRoh626oB3V0CHsBFJd5q63NV5x8fIVX6Tu27cPynyMr40Y6wCXLl3imWeeYTSmng89ZnvXXXeRZRlxs0nR7fK5z30OgRhviOvzif9/UqFvYHKO3cBq5v/3Oow1VK7y7FHn6F64UCvtBYi6KtTaz9XTaq1joaXHEccaARvOZ8QonZ2dXfcHN34vNMZw4cIFX1Hhlegczsc2Kb1842BA1u3irKV1443c+c53snfvXlZTz8gWStdM/oSjR49y5IEHcEtLtCYnqaqK5eXlDRm6Zzk7C0Xh6tli4NIllpeXx/yBdcKzpLlpE0EQ1C5//B4/7ZEjnt/EvH83w5JqkJJ1a25Cja2ti1349snIuWtsjfW97k/Nwi1HuGWNJzu34bN8t6Nc77JIIcfMdjNiC5cOl3sWtdYaNtxPIcT4FEc8EcKIRrtNDYpCFK2vwyAApShLz0YeDIbf9/oeYb1+7tcwKAakZTp+loff+hbHjh3ze0K9Xquqouh2/cWuKswIYNb6ZVWVV59ARlmW5Nauz7BPTLDluuvGmHIkfVIeAqdOnaL/6KP1fWfdtTOOSS9d4siRI+zbt48t+/dfzZvZwJsYBfOXu0eNpmo8tu/lC9rTTaYP7IFej+FwSLPZ9CSXZpPrX/1q7rjnHjqdDqvdHgSBD4da02q1ePrpp3n6Yx+DtTVqSfZ1tzVTfdd1a+242eWr+DhGSM8hGDH5N9DPvU6HlP7+BoFfT0pBUbCyMvzD2yPr5wjg+PEXWb5wgaTTwRjD7OwsN9649aq4MBjAQw89RBzGYx7XyL9Da40xhl/91WvFKy0evOIr9OMnbhNR4/MOsZ0gCBiYCiGaZNkQySz3/W7OD72pLhidRGv4E3+y4CMfuUyQzJDZBueO7aU3EMwmoc/UA4GUQ6wbIEXnf+wHLGJwkCfOt5u078ZK6t+FqgXmJTiJtviBH+EZ+bmui2LnmaIjPkAp/TWJR0X5hgrdqrot7yCQMXmeM+j1aU85WifPsadfeANi40fblGySbdoEc1MoJM5BbvvkVU7TBYBGGt86cEJhnEOKioXNCRNIb/VpfOY+5zT23Crnu6eZ4iAQYRHega6pmJqYhGaLfnMaE0C87zDqJ9pkleP5f/tbFE+9wCZXMaOBNOe1i2ewH/kEIjHwcz/Bzu0tkjQHk2PxAQsTYzRIJ9AKjFtEH32KO1ZzQqsRpUUK6IeQywo2121GYdebGcpX56WU5HivbV+ha0TsXdPSISx0FMYMmd8cUxQFSiQYZYiF77hUtpYex2Gc5XvRMpVSvycIjUg+v5+kdGQF3IgjLKAKz2ZzylE660VQpACX08u65JXXUGwqaDnQgz4ceQG+/Sw05r1D3ULXB1GloCH9Ilu4xJ5KsKXR9HLJxsc0jaGShhCDUb7aUwqC0Z4dUptgg5EVqajQoaU1pegXBpsuwNICU0vLoFtwZQCPvYj71d9i77PPEk1vgfaQLgNU0EAHflwKGyKcwbUVoiaRViajCFOkkDRprXvEOkeAocJ5w0QJSTMmjGMW+wOmO00q1UJPCOw73sSV+77Eli9+mcnEsuQGhJOweWWB1m/dBz/zQdiymW4DysAws9Ij+sj9LJRrTL/mJrKoiXUSKYTXvhAbgnrd8h3Bid+VZ0SJRNLSNVHRQt8YQiF8d0MWdHXFQDiQIZdm2jRUDB94FxrLk//4X3Hj2pCpOMLmOftWF9mTa7qf+gxMtun8pb8GWxoMtaOkw1BGoCICIxFGorFoIyCojc2wWGkY6opEFnSHBbHz1CPCjM7qIrz4IgRR3Xfv+QRBO2hNep9fa2G1z2YJUeF9LoWz3l1RSdCSQVTL07tRb6CW0BYjm9zRqGNJoxOQl0PClsZY+NZXO+C2E7AZa5/ihlctsWM0fSZ9RvLiEc3RZxvIoIFN+4iGxBlDIDcjiwobfwN4yw9a7n/QDCsfDrG16lqWZVCVRHHEgw9+DWNeSxhCHPuK4nWvex2TU2dYW1tDR02kKnnmmed406sOjR8cgaIoU6KQP9aHe0lWX/dzGQ1wvByMSynleQeyTbfX869jDFWZIwLfVoqiqPam940SO87ILXI0hbCh++HKygcj4RW3dA0xBDqgsILh0Eu7Kt3ws/PGQG1U4yupDSfZaLD7DW9g97klzh//MEWaQlOTrVUEUcD5xUUe/MxnOLhjhv1/+k8wNz8PzyyPKyicYzxGKhSVg2p1db274JwnQCqoygqiyGtAq2Dcrr6qQh+5ruEwGAIUQaDIpaSjIjLlaCBohCHdGhuVcr2TMvJYfznHeAZ2w/V2I2Wyl1W+Sf+5jMFIUCLybblRV0JKAiHrhipQz+RGQeRniwKfJKbdlNOf/zyfOvcEgx5M6YS87133ms0mPV2R5QP2xgGt547wvqGXzlTB97e+19YMpcab06QpS8eOcfHCMmcfPcaF3/0mr7ry4nhCwzckSrQU3sWs7kFKqcbPfVmWOCyhCF+eypfw96rf79NuN73cpzHIXbu4+01vYvDFr2PMkNx4B8FYVpizZzn/7LPsnN+E0gEiFHDuHF//+tfZvn07XH89pSmJVHP8HHkN8qtM4F5Wh600JUIItCiRQuLjnfLhrITWjh3Mzs56PYY8J1QzlBgaQcDOd72LncfPcf7X/z0NkxMlMTbNkSKi3+/zzP33c81b3kmU7EPNThAQ1HuMXK9ahbu6c+Vs3SKn1tVwtFrSE4DXhvyn//SfcJ/9EguD1HfB3MDrQySa0koWl1fYuXMnH3z4GbZF0mco38/+aK3X+VAKrQOWuvX8ObsZDocEUvKGN9yF1r6zIRBUpuKxx7z2gnEGbEkQtKiEQKEoSNk8O/uKjAd/LAL6zKaTXDjVoirnwQWY3IGawjjDsWe38MLzcOA6EGGOsctMNyPe/SNN/uN/PEsod2FKw8c+0ue2m6CtQcv+uOL9H3fUA6ej+Xf8aE0oLMpqVD2q7mfTgrE4BVRjnMRIGNYbbgi4euMytVOa2AijivXfhV3/N1WBGqGFgSNY6xK6AmzlJzqtQ2SKXhCAVcjCl/02kVgpkcogRD0qVgmsBhVoCidIE0tHOowpPYGp9FVvaAWpHdCoCQE50FOORZWxJnpMyj5qCC6ELEiw4Qztm2fpdRKudBfJP/dlpheWMFQ0TZ99Zg0ePYv+txY2azh8CzRLpHXYKIBAYEdWnTYnkP76V8ZQohBYSgVlJBgWOWApqwFxOIOxdSFRM8u0EbQrSXs0xuhW/MYWauTKAp2JLUTkKCsJTECcOY/viRCswmm/8ZVRtIF38N0TthEJbuP3isLbZMa/jxWXZRlBEPnXqm1ZbRRQ1JsegBaKOG5AlIMpsUNbw5XKC39Yhy0qLCFREFAVJWVe+PMxFUhBWDmUjL1DWFmgHSghUE4CCiMUlfQTGUEddwsBRkMzrHkhIw5BA9oGzqz2OfuJL/HlI0dYW8k4KKa4aTVgS78gjht8LRIgKirpyLAkOqRMLUEoMRUM6pE9JQIaYYIk9Vd/Y14lrLfF3WALm2ZDisLSMhKVWXKlqMIWbaVZe++9lP/lU6wc/QZhAOGgINIC+mep/tW/g927uXTNHE442r/9LaYePYX4i/fC23bRdE3fsWFdA2NjEiHEy+K00q4dJCm8nXEhrR85FBZEhQ4VgatooCCcxCBJHazoFvt3zcAv/EVOrQ45/4X7uImKyHQpixUmUtjz4jLpP/1lZt/7bnj3G0BrjiWGuQmF1GHd8pMjv1W0qeVXjUW5uuWuHE6KcfJkqhyygrB0aCVABjgn0cbvx6JwaCNpC1CNNi5fW+9W2fVuhhkXZqbeTSPWyRIgXVhzhPKahBpSEHLsKDz1qAD8JMbExDHueeubMCIDCSUBgwwe/GqMLfdRSB8mA1khZAV5SYjk3nfyg4D+Bz0OHDjA2uIUyCbWeSWxJAkp0lWKvM/Zs7D7IMiw8i5B0vKWt8zxsY+dIctKyirnS1/6En+jewONCdDa11cvxX//2FbotcKclHVLfSPH5+WQpjaSEKtqzGQNpKS0lspV/n1Gakz4eXij6+pxnHgYnPInMWLBjuZKCQNsXiLxag/W+vliU4ARjkBqBOtYWuy5ZAyLijgMgIr2jh3c8sY3cvLxZ+mdPken2cYO+shGk7aFY6dP8+J99/Gm5gzMbMFaS6PRqNnN/vN1u11mJrWvwmsMc6OKlDGeAe3nZV/G9UsSz64O10vRiMiTgdIC4bTvmijf0pZ1tR8EL+/h01qPlQ1H+Pmo1T7CBL9r2piWyFaArgVblFJIIdBhCFpjjGezj3BO6mqGsmSYWxqJd+ycmJhg8zvfyd/6Uz/iW+6VgMUutNoen25qSAK4cJbL/+Qfw+ceJM0Kku+PpEyv5+PGVGeCqXe+kz/5wXdBr4Jvn+Dsf/0KdtFrzfv5cUdAMOY3lGWJVKHXqqgDir9+/rX7/R6tZvJd3z+KIsAwP99ChlBsoB1NzMzAgQOcefYBGi1Il6ARKRyOBx54gL2Li+Qj0u0LL2Ct5ebbboNGAym9BgP6OwfulwvO5llGEATImv+gne+i+Y6d1/JfWVlhU55DmrI8DGk3QqYm56FYgdlZXve+93HpuWOsPPkomxsxQVlRab/2PvX5z/PafbvYf+dBwkmvJeGrdGqM72oOwEbujhCCOIblVUMDQzLV4oMf/CAzb/oR0LH3mW9rWF3xinKbtkCa+xb8wjm6jz5N+w+ju1vmyECTFYZTpxSXLl1C6ZAw9F/XXANZnpMEIQi/bl588Qxae8U4hB5zlCqb0xEJv/7P/oL4QUD/Ax5fue/NIgx+20l9PZWZBOuoKocVTZS+k3/+z6/whndsIhuWTDQmMc5w56vBVF/HVHcTqYCTx/dz5HGYfEuPAIVkAuHK7//kasEBKRyu9GSRIAg8SUcIjMNXhG7UgvJfgQ4wlceVnYLAeqJPUySerVvUdo+28FkwikBoBnZAMwgglgS9lFAHYCy9QUq7nZANSxpxQLfKicKISkOWlQRojDWIsiTIDFEcrzO0NCSNBqv9AcnhvSx97asQNyj7XYQUBFhmjABnkaGoxVmqMTlEFQZXSUQYUhUFWkUEStHp5ahIYivvNS0llLLJgik5fO2tkHtrw8B5pnOFt87EDQmFt9Julb6FeF5bCNpse++PsGdqlqf/2Ye5/JmPc7cAWWVsKis2rUQ89xufJD2zSvIn/zxbjMFUZc2K9Ztkoz1NP1uktWUbi40mW5zCiDWqoI+VkqAhwRWoxCv/DfOKMAyRtiIwQCpx5y6TXVgkcQF29Qgy7cHQ0c7XPPegKiFugIqg06FnFMHkLPG119PaNUeew9JK18vq7vjeoy//LbzcW0DW5Lg64IsaC7bW1iOAHjawWN9GH4UKKX17XQdESlIaPMs3FegqgNwQI8gzh4ngshTs2T6Buf0QfnuWwC6i3CDDEGcKhLIwozkdSTpCoXUE2hsSlaUkMCGgCYkIgWLo9dgREOUGESlIJdFqRcMFyDynCGAQwKIImdoxSfmmwwjXRP/Q69jxiz+F+7mf5rOf/SyD+XlQbSaqiOVBxul8lShqsEVF5IMS2wiwDlq5REjInQCZeE8WN8JePXExkKPyWCGVIglq15ISolBQaVgTYKanmf7QvXz7q/+FH1scUNoUNKyS8+a1IeX/9Wtce83fhm6XR79wP9dffz0X7trPjGoRFX6M0+h1y09rnReqEVfd/DHEUhmD0oKyXJewjoKWz+CNVz+qVJ3YK4HFooQhVo6mqWBo2dYIa26NowgnWEkU7R/7ETY3I77813+RhaefY0comUwsarXkPU5SfPRTnFu+wN4PfYhNzRAGqzjhByTKeg+NROChJefdHSdciHCK3mBA0tRUFlaygvPTk8zceNA/k0nsVTD1fv/30dxt6aDTJNeaoDKEUmFLb4YTOAdpQWc0djB+LuqETdiNUDoITRholgaKKFH83f/ls0xM3sLqygUyEfKWtzXp5xXTk4KV/hUmWrt45CHHc8+0GeaSKnDEUQNlKobDHom8TCPRwMwPKvTv5+h0Oiyt5Chdk1dqpnuZVly4cIHnni+47sA8lhQlFFrDzTffzFNPeCWl0ik+8Ynj3HH3LGuDPhONGKmDP9LPMArmV1cgGUk7ZpgOmWhNgBFkvR5K+Nw0aIZep7DOjGNi7wxUFLXMsYBGg3bbz4Mnif9MYRiOpzqSOPLtRq2Q2iFVjbc7B3lFWfnKfK41gZiaGrNCAx1SGkflKs9Kd75FbgChPJ6klO+3iTAEJYgj39t0acrKygphVZGoAJtmSAlFVTAxuZXm5KQnVFXfu0LF+JXqRlZlO3dyw223MX3kCMGFE3WP0uO/MpE8//zz3PiJT6yzwK3FWi/yZ60liRNIknGFnue5n2qKLEEQUS4ve3a5KFFKoxUeT5fgFtY4cuQIT3/1m3RPXySRl+ifOMbMckoQWlTssFIg4waLWcV5Y2ju3M91r3ot1wQRramAZjLNzMwkSv1RLbx1nHb815H/9/dcs+s/5qzFOruBh3I1DCA2rPONVZsc3UeAqsTaEiECxjbW3wH5koySGPsdn6Pxn++8kz1Hj3Km3x//W7vdJmwkSBnQWxvQbjUpa15jEEOVOXTzD7D1OYe1YkwuHZ3HXXfdRfE7n/RJaVrRCCGTiuPHj3Pd4iInnnsOIQTRDTcw05hhaIZE1fT6dcVfO/955TpM9nKdrRU+M6qvtW+mORAGVScEZVlCnlPVl1PUbfB2Q5NX0Ni9mze/+91U5adYOvYUVntFNYtldXWV08ePs/cb32AwGNR8FygNiECMFRgZSVePlNVezgdQqi4s6u6fWycGBkHgSXLfx9Ef9omiiHYz4cIVrw63ttZAhluxVcWb3/xmOh1dN9u8xfGRI0fI882e1V95yMsJ74qpUNx1102v2Dj5xyag7zm4ytJDFaHeRIbECCidBTnJCyc19913juv2bcfmEhkppqbhve9PeOiRJ1FuM63WHj7ziZh/+MvT6MRiyiFSxfz3dr/buLe9NKAL4XANgVGwRQoY5vDiSYKqQl13G+QlKIkTClGWFBhMK4JsiEoNIgoJlgYwKCgqRxgKTNdjq2GssUowlI5AaRQOVVmG3R6teIKlYsBmStpNjasqhlmFpYHav5dj0y2mrqwRxzElJabqwakXYWWFcnMbZx2h8DKtCxcvYTNHuzVNY6pVQ1gW0R2y7fgCWdGHKGRoM8Ig5KSNEW+4nuuCLSASBrVDYxuIBtAqPB5YKU84U5kfWexEDYwTpDogOXQt6YcShlHMVz/8rzhw/gJbdYIpumxfBtm9AItf48a+orgx84G+8vrXuXMoOqite1nbtJPw+FkMJTKFxFlUJEjPnqWjtMfIQ0VVWQZ5SqwD1JYprvvRt3HdD70RKsep+z/Cld/M2P6lJ9m0lqJL7xi03Ex4RMO7/+U/RO3Yz+TOa2DTdrIwpHSOobEIJ5j6I5ocHYnn2I2CJUKgbD0BYX3AwymEVR73pwJpyKUgJyZzEamIcSQ4NALBIIqIgTLQBFiaOqEQCUY0kC4DW3koRQZIFNY4ytJ4SWMFa9ogUJRBbbTSkPRDiUEggxBjM6wUWBFjiUiJkSTIUKKFI/zAj9AdLHLx418FvQnZDYhbAqMcgXSEK2tgoZGEhKHvVlTDDNFKqLQcDS8gdLWOU1kIZD1dMsqKnScA6kqgbUia+Gf58o2Hmf75n+Pyp56gVS6iqj6NJGCTzWkdfRZ+6ZM0nz/GkwenufV9ryOihSskxFdj5249SxhrRpiXEcvKmgdbG7V6ZWJbTzW4ktDlGJuDy4FizP3WtQbCsoRuAe1DB9E/+zMMww5n/3WPLD3JZieZyyStbAnzyCpVr2RbPkT1Mwa1CVqMqO2hQZgKLSQYibICckVkFaoMKIBShlQkECSsaohVAASUtp7cUIJQQlgVWJkgwwY28+NiogZNRM0j8jrM6juAE/KqCj2JO2TGSxA/+FUYDg4TJoJkYo1k4gr3vnMPgYTCSSLVYeEifPFzFUMalCQ42cO5kqoUKBehw+f56OduFq/UOPnHZhj7kW9+QIAnXURRRF7P0QZxzGAw4Mtf/vK4DeUqaLfhnnvupN1uew/xMGRhYYHTp1eJAjnWNP8jKo7qZPTqEaTRxtof9CEMGb7wAr/1kY9w8uTJcUXku0Y+7yqKYlx1ujqTjaKoHnPxDP+RU5IKNUGgCNQ69cqOsOHKt5HbNVNTa01vZF23dSszMzNkrhpjtkp4TWuGw/H5j1jaSql1dznw+o9SQqPh3eGcVzaL43g8833djTdC7Vj0PTPsGkRVCHSNZQEk27Zx4I1v5KabbvLvXZaowH9WrX3VPdZ43lApjPByZmY4dOgQaE1ESCRHo+EVV65cqRm868pdzjnyPMdlhd8xgwCSiN2vfz2HDh0aww+uViBzzrFp0yZmrr+eyYMHYXraz1HnA09m04pI/RE8fjWhYqQdL8Xvz8FZ1ozmkbaBdeu66BvX95i1vyFpHX3PrZtTI7X2mO8G9TpRV+Qbg9uoDX11AiwQiKvZ6XHMrl27/H2tcXRq0uDoQbnw1FOsrKxQFg6KP4AGxYaRMjeaR643z/nt2wmuv57tBw74zlhdsYqaEZ3efz+PP/44t9xyC2zfDs76mX7GZnhXkR+x9g9vc699DMSo2o0idO0RgTGYoqB0ngbicNBo0LnlFg4dOlQrQAqIYxLVRmvNhQsXvDfAiECp1++LJ79L3waT63Dky6HwjPQzpNjQQX9pp+f7uAZ5nlMU8Du/cz9pNkAIQa/X45577mF2NqGsynG37uTJiscee8wT6WpYS9VOnSM991fy8cdKXaU5cY48W0LI0jN1ArBSYdQETz20heXLEAYBpipQsmTfNT3uekNCGGvWujHGzvIb/7Zbj15pjHF/dCfv1rHQjSNLLQ2duITFHhc/fx+nPn8fu1IDuqJMDEYVuCSAiZiBhssMqYT0Qb6o2JIpWOh5BybrKK2hLArIKsgsha28nWJvgB4UtK2Ci4usJQJmmoA3QcgLR14quOMm8re9lpXGFH1XInVJGFfsv7IMR59HiiFKSV/FlYLpzhxTc3OoKKK/lrJ45Yp3Ozt+EfPNZwioGJYZLmqyWFmOHN5M+fbXQ9FGyvXZUQcgQ5RVYL16l3IwzFexIiMiJ3Q5GkFRCXIVwp23MfELf5szP/p+7pub5kKjTRyAyIC1VfbkFaHJIKgIXOk1wgRYJOzZROOdb+XCpCYNJEEkCS20hiWbT67Bc6egO8R1cy8/3GqhOm3SVshqU7DUcCw0KpidQm7ZQqEklSwQsUCEEAaKQ/uvIzswD7NboDFJGSeIqImoLTBx1X//dVd5YRnr7Dg2CcZ9WZQr64Bf08aEwUnDCAtRVpBUgkapaaSS2V7AbE8z2xfMDGB6CM0cpgaSZqogUzRLr5mvrIdoBHWwUgYUyMhitH+HTiVpGwidq3nKhkIYCiy5MzjhORaRFYgM2haa1uvAh5Wgmphg6fZbEIeup9IVRBWYik5/hXDtEjzwKCu//ptMLJ5Dqx5Luks5K/z8dH39jYRSOErpxtg5Rnl4SUClwUYV6ApBDq5PiCECchkz3Lyd/p97P89s2U4gZxBlgLApgVyjOnuCawYW/sy9sHc3+YICGzIsLYW5euTLWls7eflc8uXEDiNyDCWGAkNBxci5TNDAj4CGYYCIAoj8uqtqkyFlFdsczAgYIDjXmcTcdBuLP/6zvPiOH+H+yRZFJnFasEvB9LAHsQWXe+1/QOM8B0aADOSI7jMe7FT4256U0MlgMrdQWFoFxAaSAUwMBZO5oJGBzoBMIzOHzg1BvQ+M89Na6bLSxk9DjJUQnf9yof8aJQUuIGnMsHQZvvWtHMQMxnQw1bf4iT8VI0QPZ9ZI9ARZFvPEtzQLS3uROsahcBQ+ybAC5QK2H3r4BwH9D+vYtm0bjtxn31qjwxCTZSilWFlZ4Ykn/G41yqKklNx0001Ya8mKFeI49r7Xi6DrzOuPskJ/KblJCFBSEaoQTp7kySefpNlsEuzZ45WngnBd3W5qisnJyXE2i1IUNSHKnD2LMRYpPTZurWV1ZYXlhQWyLKM/7I89rlUUceK553ylXjPApZTMzs6itYAk4dZbb2VmZoaVwdC370dSo0eP+k1eqnHFMrKFK4qStbU1VldXyZaW4PRpjh496ufQMX7mXCmuueYagh07rsrwv9sxeu/CeD9oKbxPcZZ520JxzTXc9kM/xI4dO2q1O68KWbHeFaAmKI66ERUWoojZm24iSRLSMsNl9ipd+Reee863+qIIXfuXZ2XB0soK/X4fh0OjvaRUXWWMeQkVDOtuRhAEWDxLvarshsLZjj/Df2/MZ6Q2V700gXg5FdQGnYMxoD4iU5qr4OXfW6HznbojbpxcbIRYq8qPSbJB8vSl43psPIcNHIvrr7+e97///ei5uXraokI1GmAtL3ztazz++ONEUYSI/MierpHG30+lPpq/Hlfq9a/c5FSmonXHHczOzpLmqSefKjXuEO09cIC9hw6N1/P62haY2i1sBMeNVQUZS0p8j/1FjHX3TX1DpNhQ8dfXUwgBVUVe1pL3I2W/ukUvgEajgYpj9tx4I6++91727NlD4QqG+dA/eyNNeGOoeZjrHa9xhgFUrvY3eBkfwDIWbbJFBUU1vtcvZ4rj5XJAvvCFjMuXLxM1GkgpSaan2bXLr7uoVjtcXq545JEnkehxN6jK83FnKgkS7rrrrh8E9D+s45bbtqGVwhRDwmZEVaYgCkxQUabX8fmPX/FS0WEGXEGqJW66ZYpG22fdMlKcPhHw/LN4DEa4P5KAPt7rNgT00feKfhfRX+Xcb/5nho8/ww0TUyCgX/XoupyBFvQB5qaY27MDMdkmcw6Ez7bbMoRTC0gtURra022m5+boNJpMttq0Gy06jRYzrQlCHYOKeOGpIzDZhJuuhTKnzCvmt2zz6nNRRPdtr2bujjt9pl1aFCWzRR++8BCOIWBxqpYJrRVbdBgwPTvHti1biXUMy0M2LecIaYhFRFZa5nbvp/OBd8DsFLmF3gI0C2jl0AdWkoSh8kpUIhfoQjMxkSACS65yUpXibEEcRjTDBtmgYq0TsfyeH2XmJ3+C/ObrWBVgOk2qMKAQKctx4d3q8iHSViQqBGvpRTC4bRe9n38TJw5NcbQDaQIhklY/5+xXH/WiFlkJha9eW0HIZJAwrWImKkHQHcB5RXxFUhSSSkQMchhYcEWDaCVEiU1I10ZliiSTtEvPF2jnhmn7R9C+0+twQZZllKMEcRwcDYgSRA6iAFEiKEY7s4dMsFjpQGkqLamkpBJ+co16VLIU69VTHgqGWpALRyYLKgVEltKm9PpX6K5cosqGhMLPLFNUFHmOsZ663JCSBoLEQqO0TOaWlqk8ji38l4tKisiwRkAmOxx419tgc5M00fTbhdfkvv9hgs99jTeslYiWZChWWYgyLpKhypygsGjrA3OF9Yme2FD1ORgCGZApRxVVEBicKgnMEIdhqBIKleBuPcDqB+7BMkElJC6xdEO4NDmE994GzRaZjuhOJiwraAQSkTuG6QBj3Dj5W4e0Xt7tDckISJE2R7vSO3Y70FmBXM1geQ0zyHyVG2mchMo5yJVvTZgcla2RGGgA56caHDl0gPJd70T/4s/Q2nrAOy6WJTLWXFEli7slHfwlLoQj115HoOsK1oo+eTkgpYSgzvqEwcoKq3IKVUJQMgxzCgVV5KABRWBYKXv0sjW/DkOHERUOixPrX15Ew32HvGB8B/0/C/++aVaxslLyL/7ZJ7DpHHlakOcVr3njLlJTopVE4ufbT57IefirBQl7ycpap4ASoSxCKmamZviVX75X/CCg/yEd1113HdPT02Arj0MN+1DjGwDf+MY3WF4e1tWAISDg1a+GXbt20ZqYoSgKimzA8893r/ID/yM7vgPLXWvNYG2NRx55hKqqmJ+fBylJwgQt/BykwUCjwebNm2k2mz4rrhmtWZZx/vx51ta6GFvTAjTIKEK2GqP91jPKswxWV3nqqaf8Ndu+Hfp9lpeXiUK/h/UGAzbPb4Hbb2f37l2+PVdf38snT47HVEYz71igqHAOkpYimWr7ym9tzVeyI294QO3Zw65XvQqMIcvg/PmL3/uSJd7EISBAClnPFgt0pMiyzGu6hLDprru49vWvR2vpsXtjfMU+agUY3yUYsYmrqiIIAna+//1cc801xLG/F2VVMqx6PPHEE7heD+o5cOs8Ry4IApIkQGvvP87UFEE9zxpFEQYItPKfWWsG2YDBoPAcnjoHco4/VKz05bSIyrIkz/Or9d/FyxO2+U7rd+Tu991YoCNVPCnFmGPQ6/V8FyfLkEpga2/xsizHFaVSConyWPn3OEUlFSu9NZSSrK0NqWzl8c8rV/jUb/wGq6ur7Ny9GxoNBtkAg2HI0J/8y+DQuA2VsNjQHRjh/HpEzRKCV999N+3mJEqpuoVed3xuvhljDKvdtZoz4+/BmTNnxmtVjjSbR9oNv49aY+xyJ+T4co309FlcZDgc+kIijgkV42qdmsOSNLw4zUhEaXl5GSkle+++Gw4dYmJiwtMVamfFTqdzFZ3aOYfF81bSNCXPc79nvQzMQG5oQ2RZNtYT4A/JayMMNa1WwLFjx5jbssPrLGjNe9/7duZngzFZdG0t4+zZsxw/f5wwDCnwnV/qEeQgCJiaar/iY+Qfq4D+//kbkcD8FyQLiHwaHe2HoaChEugc5uEz+/kPX4jIaCKLDqqnmW/m/NxPP0d/ICmrhGjiXfzi//YQtjVFmWvcsASXYlmg4AoFOf3K0h344iwDMiqWTJdVBmQmxaUDqFZh8WlYXCLRDfrEDFXEUpRwpGGJKWHlMvHaIhmWExqOSlgkRIoIkeVw9ATqf/8F4rtu413nT/LOk8uEb7oebt5ORoQjolmGtFYc7NhJ8Fd/juX913OZBONigmabMO8x9eTnmf7l/zfR6tMocZlL6XlOBz2WA8OAkgW7BhcuwZkVXvjb/5i9x86x+e//Ctx1L5XUbJlvE5oMOVylE1sgoviptzH4f/4+D952gEcqSRRr5oJlwp//P+CxI5xIVzlZDkklFInmXLLMZbUE4hx85ePwbz7MDucoGls40wu49Cd/gvz/+jsMNu+h6MxiVwZ87VOf47Gg5Mk4pd3tM/XAkwx2vZYnlhM4+iTYKwxFxKKcYo0JMqYg6PjEJF9mcqJiyoFZyOjffjNL/+Bv0f2b/1+embqeyszTSrYzO3CwsMJgMmRNeRy9ZQVTQhH2elT7b2Hhn/57Ft7+5/jKYBOWDjEhf+bxFyj+7M/ANz6DzC4iRZ+0GuIiRV5vono4hObDDDtHsFu79NJF785WOZbmEx6fHtBcyREiZaEJy4nXfMcBUYiLI4b4KnBUE4+Kw6KuDC/blFUsPWDVFRRV6cHnwsFiBmcfZXPvOR5qpawGBukMVDmNJMBJC088RFSusDLd4VLQZCmKWATIA1we8IKO+TaOSyKD/ipcOMW8tKxpywCQOkGWimxbRBb0UJcvo4Oc5SxlYQKOx/BcCM/1nkdmF+HMs2yrlujFCxSUBC6mKmEhiDk73WHrpTa7J3eRx22OCXi8GfLtToIOBZ1+H557juuTJgudgIsoFkxEP5zkYkP61uyLKVzJWS4DLkvFAiGD9gTLwRoTYZf20cdJfuU/wgf+Dvs/+yjMTcC73oRZ6RPE87SYJqDptegJyKTAIBDECGJyEZJrRR5ApaDhoGUhcjGKDgTT9PMm/UVDwwaEZAz6Fz3Qu/8A3Ptazlchdthmwk1Q/Kk/Sf+e61gIJjCdmFaask061iSk0wlbIkVHWkoCVgg4IyQvKMGwBL1awuUh9thFHp1O6IUNVKVpOEEzdERuAcEKmhArm2RVy1eoAlpDaFxOWfrK8xxwc8jTl+G5x2lcvoLO1lieTTgdJWAjsAFWVUhZstXCjuEaJTPk0zfDl/81n/0Hf5rjYcDZPrTsPOHJKVz6DKvhMguiwQXTYKHKSWyXzZMpncc/yWM3TvFcOEAFkRekak2zvGknW89chMUltBacNauc1XBawGqoaTYFc+0KTj7C803JpU6EVhqnQgZhh5PRPGq5D2t9DI7lwSq2rOit9BFVgHYBxp7ByPMg17CiIC/hV/9pj1j/KEUfYnmR+fZF3n7XMlsBQYOiVGhi/pe/cQQdH6anJTQUheiCbZKtDinyL/DtY4gfBPT/DlW6x3JKz8AOG1RV5fEqa3n00Ud95WAMJAlREnH33XcjpRwzsfurqzz44InajMmzvtM8Jc1TCluMFY68Zrmt5xErNJpABQilahEEC8vLDIdDnHOEYUij0aDRaHj858IFGA69qAfQ9LIRDAYpZ06e5MIzz2A/+lFeOJVx6dJliqKg0+lgqop+0b8aeywK2rOzHH7rW7n2llspioILgx5T0xPkecmzzz7L0re/DWtrTLWn6AReoapf9WnKJsNTp3jswx/m8ccf5+abb+bQoUOcPX6cwWBAlabexWxDdRVOT9Pav597772Xa665hqqqOLmwwOUjR+DkSaqqYiJqkKY5VQWJTJBI8osXef6ppzh/7pyvSvqr7Ln5Vg6//e1E+/YhhGCtmzEx0eRDH/oQEyIgIfHM5FOnWFlZodvtkh87Ns7SVW2xOe4M1CpnI33MZjP2LmlRk6233sott9xCM2gyGA58ll1/rqAWFs+GQ58UVBWFKdi1cxd3vvvdvPWHf5h4ap411ljqLrG6usoLn/kMvZo7EAcxpa0YFplfN0kC3S4LCwv0+/2ava0Z1Pj4yOEqSRJibwONqJdmURQvi+Uvpe/QFBQ1Dl/5AeGq8p/r9GmKoiCOY5RSGAeZhZWVNU6dOgWXLkFV0aLFVHPCC7oAWZrinGPFFbRESEu1/Ho+fZrBwF+3dmfKv6Y1LC8vc+7cOS/dpjVTUwnWwZrN0cDc3JyvrM6c4ezZs+R5TqfdQTcaSHzXZDAYQLeLrfxMbwD0bEkEdJod/7nOnePy5cuUZUmn08E6O+62LF68CGfOkK+tIeXYjoMYz5K/fPo0Z77wBZ759Kc58dRTDIqBv8btNmp6Go3GUFfDQQDh9yZxjG5RVa23wceOggY0msnW5Kgshk2bmJqcYjVfJQgCDh48SKuzbgCltMdnLfgKOgy9ZGtlKX0Th4aEOKoX++LiuJskaj6EdQ4qS2Xh6SeeoDfoIfE4+WBQMkyN/7+1+6BSitXVVeyZM1Bf18zAkSMnxt2+0VTB6CgqS1b6Dsbdd9/N69/8ZsIwZC1fgzBEtNskws9ttzS0dOQ7VtbCwDPJtdZkZU5mK4qiIMsylpaW4PJlSko6qkNRf2YN/nkpS1hZIU3TsULiiEfknPNr6Px5hqV3kJOhpt1pjZsBQvhpDoulKApWV+GBBx6gP+yPO3M/+ZOvZvPctL+/RU4YhJw4AYPBYJ2jZAwEXrteCsn8pvk/FvHxj5326Ze/9g4xMfUfXLd7kSRu42RIkRlE4kCUfPNrAy6cgf3bV0FHgOWmGzpcc/1jvHi8iSlmobiD3/7wGq+/E2RicWhyphFoSqSngKIRrkIaR2xCGvm0Fx1fHMCTT7B04RTxmSOkgwVEWZDUYuGRKYgWlumvdUG14NabmGlPM6MV9Ptw8SKcPk3jqac5ffo0R9shZbNNXiTMzOxk0+YbQU8SZSVKW9bSFNkKOB8VhMks237uh1na2eG+L85jjz7DB5+8jKyg/cknCJ77ddjxdaLd+4k2bwHlmF65iDOGI089Rbq6yk23XMO+D70JDs7ilqHbnsY0OjTqCrE7aiE2Erh2M3N/7wbSOz/DlU9/ikc//UXs049z56/+Otc+dRbe/ka4ZQt0hzReWIDnL/H/Y++94y2t6nv/9ypP2+206YUZmIGhD0VQUUBARaLYY4FYYjTG6L0xMfmleq96rzFRo7GXaKKxIk1UqgrSh94GGMowvZ5+dnn6Wr8/1rPPmRmTaK4aA7LmtV/7nDnn7P3sZ5Vv+3w/H65Zx/ar17G3Jzj44EM5/k/fAqecSLJ2JYIQhYYyoZhuU/earLpzM9xxPWx4jOy661i76x7qos7YZz5I66GrqR39TGqHHwvLjwR/ABLrWmPqLWcdJyxaWSYaEo8a4bPWIpIeu6Xh9ttvZ/HIPNYYQQ2fNCuw5FVbnQ/4dCc1Q0MevOIsemsWsPvMVWy58gbErQ+RPzFBbfc6Vo0OwXYfdfhK/Pl1Ry2WdbFlgrhikvm3GMa2RTwGlA1Nt6awp5zIkrNOw4aKIjWVKpQjkkMB2jVeJxVxijYVY1mVBfYr3yqY7TBWDr3bS2FyGjpdmMnhKw+y6q4Cm8yjZQosHTSCwEI2XsAVt8GEx6LDVsG8QVg4DwINNQWe4RkzE7B9FG6+E9Y/BLfcyeHbJyjq0DVdsjJFBpJVe9sMXnID7E3guLX4z1zL8qOPYLkEej24/gbYvhUeeoTFj2zFTw2yiCnynFAoVsY5k+vuhY9/jnz5cuadcjLzTjieVV4JEzvggYdh8xOU99/H0MRWaga8XpcFCoQ0rOi0afz4KpicIBgYIVhykAN1btsJvRmY3InZ9BjTGzci4g6e32B4ZCH3qAwGauC38G2AxvXcd0vn0zVa/cimr3XqngUGJaEWSsBDYRHCd2RymUevrRktMxqDPgpNpmF7J+CQo09g/KRNPHJLztFHH83KE54HegkK33H3WzfPfgFRpkCEUKbUkxkafSKd6WnYvgW27YCbb2Bg3bV4e56gZRWecPznKE1ZFhzz3q/Cyevh6KNQq1YRLFsAk5OUd92NeuARBr7+z5zd3YMPyN074Npr0Kc/lyUvfD5LDl0AVpILx5xnLdRK0GFE3cqKnlbTXLMWfvc17K6H3HP9OqKVIyyR86hhOHjvTqeJMb0Xbrsdtm8iue12Bu8bYwgIVZ/zwDB/coLsRzdBphk4aAWsWsb8c091zlW7A3fcC488Co9spH77BlqTHfxa05FcKYHqzaDvvBc++S8MXbocDllF8pZz8aNBbFERanmLqzKExGrL+vvg5utzQrUSygiCm3jlG59HQEpuc5JcoLTmx9dBe2aE0pNYm0CZo/0IbIa1MWuPaz1t0H9VY9GiRcxMJRhTJ89cTddXCoRiz5493HFHzOqDAyhzt0ktvPCFp/Dph+6iSBMGhoe59tpLabePY2hEVohM520rNN2iS6gdg5GnPLCCMk1R0wk77riLdT/4Pk9suJ9w60OcLyWelmilHeK8LCko2Ds1TnznnTxww3XQGML6rtY/nGWMFAUjM07VTClFvV6naEtXd+12sRMTdK0kt5L2TJeFy5bgkRMzDY0GI896Fq8daSE3nQj/38cY1hFZrc6uXbtY/8RusltuRzaa9JTFRIIwDGmEIc961rNQzzjOaQ53OsyfP59MtmbTNP3nrCp/eVVNdMExx7AgDDh6wUE8eOudbN++nXu/+U28O29mxdvOZefOnYj7NqE27mX+E2PU63Ve8pKXUD/lFDjqcJCSe9bfgxI1Dl9zLIODId6Mhgwev/hitt54NeXGzdR37+JkUUc3Gjz00EOMdXcT33QPq846h2OeW+AtOpi4UPRKSbt0SPflUUStHpANDZAQMxTHeEccwarTTmPHjh1Mzcyw++GHGS8TsrQkUAFaa4bnRdRqNZrNeU69UUHtkEM4xHs+h7QWw/DtbH/kEbZuHePOdevYsXUD3aUjeIctY3DxAkpZEidt+MTXmT82w7x6neXLl1NfsxKOOASeezysPZYtW7eS5jXSzPXQD+Dmu95SeLUQWvWfAbvo120lpAXjmzZx+7U3cMet6+g8uo3fH59BTo0yqAOyIkNSolWEL10UeeHXvsbEVT9idN4Q8599Ei8+/3UsO+4YN88zM/hFRvnoo1x/4YWU9z1Aa3QPy30fz4MiTmeBWlYETE5O8vgPf8jO29ZR23QaZ73kHKLjjmXqnnu48YIL6Ky/n8VxxrzODEt8hbSSHpZGEBDpiC2dGX7yk5+ws1ajNbab50xPMXT4SjbffTO3XfI92PwEy8qChb5mIPCh47oPhJQISrZu3UrRjtkjPJL6ANZaDpceojtNJ5nEz3oMG+OifR2QG8OqVatcJiVNybwAL3BKft7PmZvs97zvy4TX55Moy5JNmzY7CtbQY3x8nEMGBjh0zRrSndtYecwxMOIoQrM8qzKEjtpVa8eP/8C6dWitCUPfqR5OjLHr3nvZesN1dO+8m7WRT7h5C8M5tJStaIxdN0VJyV3XX8/YQw9QHLScBaecQmPtEWzevJlNV1/DyH0Pc1p3msWDiyBPSLdu5MeX7aTYsZWjQ59lp5/Fhq1b6QWCnnQ14yXU6XVT/MEBl1mqOxS9XLWKtc96Fjs3bGJ6epruE48xPT3NGm8ANTbJo/fdzvpLv4va/BgLZtrMB4YXzoOx8blOBgo2b9/Mo1ddhY1qTB+0kOeeuIqJiQl23Xc/j1/xQ9JHHmVJL2P+9DQHt0Yg7rqoPXQTNtmeZPePf0wZBPQOPoRjX306TRlhKImiqr/fmll0/+WX38PE1CiLRgaZnJzk4MMPZtEiaMdtgiAgimqMjhquvfYWZKXLnud2Vm9CVNmLq68+QzwZbKOw1j7pDPrr3vBDe8HXE3z/cPIsRHgaGhkmnyBQhle94AS+cWFBkUyjpUt/3rXhIH7v9y7kkfXPYbAxxFTnGr7xrZdx3mtyijSl05MMDtVAwMzMGM2GRChFLxZo2cCWksBzDnyyZzeh34EgYGpwMSUlDSyyKPCE22xpUhDUB1zNtMKOpZnBzzrURVklPgFl3O4ejaGTUh66jPEiBe2hCKAdM9Bs0gM6eYeh0hKpEHo5pB3KoVEef/xxurdtZvtjuxjbOeHIdwabBEHAmoOWsmLFCmrzhtCLhykXLmA6jMhw0o0NpvGKkloOqBDwoPRoRy4h0QUyUhYBTXLYO0r88Ga2r99Mt9vljsfuwfM8FgQNRoYXMrh0IYMHryA6/BAaixbSKQqE8GCsjTWS1sggKBjHUmpBCnQKGNaOHVl3gazHeJjSjJoUhcGvtJ7jNMaYgnoUUlKQ2Yxgm8Gv1RidF5BjESZmkfQRo23uv+km/EaNNc84EYYGyYvcEe0Igft0QDuAFJIGyNBQkAAptTTBjLcZ37CJme3j7Ny8ndHRUbIywwsDlC/IbMlhR5/A/CWLWLh4PrrVgIEAmhEzQJwbGt4AoIk6JSYvXPbD86DuDvbczkXo+4F3K9S4kZLCFNjSECiNTEvoJa6G7nlMz/PISQicZhwFXZqESCwa6Yr2XhNKRZoVqLpHJmDS5GipkVU5I56eZEGtBnmG5/sOwtzpQr3u8s25Bb8GWjHZ7lIEHkEU0cHiIRB5woCUeFJWLF4FpJnLU/sBpNZxIzSbdNOURAq8ejTL/DudTlEPNGGVGBeUdLsz1KMakaxavXIXnZocpFKYQjAdOUqaOgnaplB0oCjITUYiDFsnZ1i19EhKlEvz4iGyApHnkCQUI83Kme3D2zRYMTsXZWGxNqc0CdoDrQ1QkKbTTpLTrsQk0GnCTA+WmQy77Qkeue02Dl+7FnPkYXR1SLvMCfyAkTxx5cHAJy9zPBVgkZQViY7sZ8j6CktZRYAV6Iq73AXEqYQsB+mNkxc57dxnIBp2DMhAtneSRU0P0RmFoRBMCianbevMGI+gPh8JDFfAxkkJpS1pJpa0ndJq1kE7Jrm8nGKhn0M7Zf11N+F7EYed82L2FA5n0dQ+dSBvz9AyFqEVxB2XQTEpaFdDMEiSokAKD5sXhEGDHSLDJ3ASNnFBWFK1SnQh1FD2yGyBP1CvOiU1aVGQpYbBepOsM0UQhiSZIow8jIF2kuB7IRPT8Kxj72f77oThwdVMTI3xF3+/k/e8+1Qis5t6WKfHIBdfaHj329eR5wNkKiSNnaiPKQp8ZhhsTbJn7AVPG/Rf5ag3rrNpshithkArUjEJ2ThBzWNxPeHGdYtZtngYpMHmOZPZQv7mb8b54idLSlL84EHO+S3BJd86Fen7JD1JEEiEgl5viloNEBJjQ2zpE3ehEVWWuT0FYQ+UYro2j5KSOgZVli6tJoTThlQB01W02888haZAFAlkHVdvCqre5TyAQpANebStRYsI0NSrfR1XQKxakeBltqJYzWFgL0mvSziuwdbBVIefr9wbz0xCGLoTwreUAy3aQZ0x65THVg0EeEVJlBqECp1Rt5q2T9WgBgklTdNlXlFAL4aJGGYqSOxApQaRlO7wCRQMNLE1zYwpkbUaWodExZwmpTUw7UMsnFk1wCDQAvRUAb1pkiVNJBJrBUqofdC8Tm+5pKCbdRnuufnf2XARS0DJUGnx2g4bQdKDBfOxvkdRFmipZg16mqUEvZZrz2s4EpHYthEio4FwPtd04tS9bPU588Q1+uqKIxQfQt99bi3BN1gPOlJXQCuX9QkL9pPAs6Igt8Y5o/+BQe/mKUIIfO3hS+WywqV1Dh0wOQSGHKdOm2CIqeEhsYT4zqDbgDwXoH1kTZFX66kAekVMU0f4GBqASROkUmCzOcEMcOtZeOBprJTMlCWdIqMMNJGDmeGVGTLPUbZ0ub9K7QsEdHOnsBUEoCWjnS5tm0MgqQU1DDk1FDkxdTROJtiSZxkNP3J0qBkIod06rShSR4VTB6ybHmGRIMrubO4x14JSNoGAiV6HKIoYFAHC2D4tIEUlB/fvGXRRdcyUJkEqg1JlVRdJ3U+TxcSdks6QoixhkTHQm4bt22HxYhhqMoMm0xKNoBF3XORXDxEIsrzA09F+DQe2cK18ojRO4MZU7XRGkltBoRyNMYCvZwDoEZHkFk/7WAv13FDzSkgmwS+hOwUDDSwD9IiYKDziOOMg5aOUk5dVQLOPyKw+fzsESUGdabdgpnvOuVu0hDaatgsBqAG216VhLHgaTO7mKO9RSlD1COMIqGGWh02zi4ISQaOwiE7KgPScxyJKkAZIncZ9M6TAIEQIKLLCSeT2BbbSRBCEmjjOsVqipOKmW9u86LRbCcOVJJnP8PAwl93U4tg14JlRPOkxYwZ559uv4utfyhkeWkPXKNK0xPdCsk4HT3U5/dSD+OG1C5826L/KserQf7a7t6xG+oeQmZKMpBKu9pBpzif+8RDe8VaNqu8ELCVLufGGkpedfQszSc5gy9GefvOS5bzgjKFK38OgRE6eZ3ie2zFubQd0LXiVTUotaDFObhIGWQpFRZJSOvIvY5yIg6cdaQPKlb2M3Je/2RFBTKJJSWlZgbKOQ1ogyIzTmB62HqaU4CmU7xFX8qj1wtnrLcIt6JVpxVNdQM8UdCMIPU1kCvI4oVarIYV0EXHXMNCTeBF0G5WAC6k7DPOsOiwjTKnpKg9Cbz8NlTLLqVvPtWAJd+4XFnJbUEhBgSEnx2CoAyJPqcVOrlYFISjFGAVxHrNcBsTtNh0FYVBHWg+tQ+dYxSWhFITaMVBZm5HlXSwFnqqkW0VEai2pAEGAQZNbSygUGsfd7kBITmRGUzIgfERFszmaOSrOZiFmDUGcZ2zR7iCqyzo9eiw0ihEZQpxhyhLjCWJbYsMB0jzD2hLP85xDl+R4QhJ6PqaTuJYhT7vav3b2OLOOoa/mBT9lyPvrzgAdMkBVrozBQ+Dh2pNUWRJlHmXm5NYryXUqzBRaQVFY/IqaE+Meppxbh6p0/zcTZBjPJ84zfM9noAPahyyxeJ5gMoKsNBRZTE1ohsvAXavn1rcRkBRO+1orkHk/sLd4NUE3KyvHpaRuJF6cQ20f6dKsdLz5aYFuaNIqgeX5c/fFZmBsiSeU8wqBbqVTX8P5G/3711WQJAVh6JS+bMcwUHf3LU4yCF1v/kDUZC6H1g+N91XrUs7AMOeQ2Yr9VZQ4g2ItE6HvuFokQElgMrTUZHgkmdNZEIDKpx0LvvarUDqcq3f1H6qKxEVBzzptBkPu6GSt0xoPhEIozXRsCIOm6/Qq91H8zSGOC+w8jQWmEgcKq5caG5e0ogihnYRr6UGmSxQKbUsCKzEddyNnAoMJJFNMYoyhJQO0scgsJDCCCFNxUbi2u6Ly/UpVsUCLuY8nKsdV9eEK4Ay/MaC0+8NAOP9FQ1q65/7o9HIGah62cKRDWkhHhmUgK3J832Mq2Uut1mRiPOKv/3wbX/9ynSiMaJf38rI3hHzuS6sYEB4yd6189zwyxLm/dRl7t64irA8TFy5QCbQibXeohQ/RjV8qnix2UfIkHa1WaxZtmmXOCEWtFhQFAsHNN99MngNlQZEkWCxr17robLA5hJSSdrvNN7/5TbZs6c32QeZ5tg/a01ZkF27NpaULjJLq9RwD0yy3ClKB8sHzBUHgjLgfOMxHv+2zT4bUZ5jKyQkICETgEJVIRMVZ3wybKKUIaiFB4JFlZha20w+cZnmyqycdQr2uCbw5Niwn7+qmuiihXpd4Dbep8gNbcfu9uVojg4Ao9JBAp+gR29QxSvkevg9x7K4jz53ghpTu2mNi1+tb+eI1r0bQaKB8JwlrrEEgaHgNKEuiKGKoOUTkR4RBiK4Qq1GkCIJKTtJahJQEQUgYRLM1TIsljmMUComkoCCojHkvy1BV6KMQBMKbjfb7jdSNeoSvBCbJSNtdlxZXilCHDMpBcnIKU8x1AEiJVAodBNTCmovpKp1xJRSeUARBMNtRIWshBJUUbmkwpdOL9pRXyZn+x6Moi9labkm5H9tbUTh5K2PmQO8AWWbo9XoUJXhakCQZaVrOrpEKU+XWUM+J14Sejwf4nj9HYy/BrwmyzBBnOZGSDER1wjBw6fQ0J293SbpxBUhyxlzg9kQQgNYujdxfh45XXM/1KLdjF/Ep5TIls8x0EIRzCHMpq70VVuAO7XjDg8C9j5DONpSZewDUQk1eOj+q0XB7tc9u5ilvllP9Px0FSbfXRcWJju/P3nuDJSdHSUWap3NdKn3Qktau5CL2sXR9A1eyX999aUq0cJ01oQoJZECgAnztV+h0QxRFs/dLOQ1iyp57nWhAz4qVBUFAw69Ri3wGBiOEB0nXzpIo5iYntanrChAC6YOMIAocXNDHJ5QhEoknPXzfc/Po++6NK4UYayGvDhUh3Jlp4Ke5C35KU0XOpjH7HQXGOH0qM9txkO5zH91aKrNiTn1TzN3rHTvgm9/8JgUFnaSD1poTTzx+P3ZGrTy2boU9W56g0Wi4n+X5LGOfEuqXwif/dIT+c46R4U/b9uRp5ASEg/NJul3CRkgyuZPBWo/Lv/dsTjlrJ3HcJYpGmJgSXPidkj94+1cYaf0+MzMzDDZ/wNZtf0DXwvBgQW6mUVJR2kHyHDy/cMYbgSwVKhPVxptwm7Xu4ZJwdl+7ikCg0HizLrdb0UaUFOSzNI1RZ6Ba0NUpWnmI+P1TdR9yBiuY6afacL9iZIk2QFaF/9Xbxbp/Xpj9IpByFv4Hfh9VXUIZpDheJnftNgsI1VykYjVAiqWDi/OdYcnsQS5aqYI1Yajc/uoPQ49cQSrm9rEEokrmPZezaokO60NBSUaQ5O6elCkEPqUUdEuDVDU0AS4RCIZdGAzNTCKEh5AeRoTE0sMaScXaOhsQCFwdO6oO/SnfVAZf4qHxDKhibiLLwn12U+nW97Pm/Z7xZmr2940N+9Oi+hYU5NpUP5bVfwt3ryT7OWT7RupWQI7ZN36c5bifrfFWAi9zK6WiVa2eiwP0aRUSaZWLhgBURb5TVpMsXFRayP0vy7P9CLasAkD3vbff6nLiOMKouQuWUEhI6d/n0iGuc/d97qXV9cvq1+V+YLRZ4za7v/r3wz0Htl5tDTOLbgaFsJU2fH8+qpcrKoK0PqlolPeBbu45SV00LSV0uxn1ho8xBaVJsOQIWSCki5iLoqCGK3NZUQetyEUFIgOXSSldRqSUTl1RqgJhLCL2KQvLrgFBiaFOSQ1BQEyZJ3jKIqQmNyWmlPheC/AwGci+TGmMK/1pjQ1cK2RpDb4XIaRHXBikdieAZy0qN2hTgLSUflmRVkXVfctmZ1IB0gRgBVa4a0+qBS2qn4elV+3/SUoBRgksHs5V19Vca5dRMsxpnWP2W+uln1KK/oyLyqfxqvWskH1JVcMBmZRKE956dDodWoNNOp0OsuEaE//2b5p84u/vw5bL8X2fw079Nt/49luYNzJDg4D2dMpgc5AzztnOrTeNo1QdYUbIMrf+PJ3gsZd275gnlUV/0kboACeeeCJKKoKgPssx7FaSUwq69NI9gKi0mC2tVovDD5/HmkOPZnxmFK01WZZx2WVTDAzA1PTULG9vn0bYHnjS9i3SvtzOvxTXSvzbz7/qUYCpPOrCuoxB/+2FmPOoS1OSFdkcR7O15L3efgpJ/agOpcD3IPAoK+R/iZk9V0VlKWw+541bC6Wxc33Cch9LX13EgUpHsr/pqx5cKSVCaZRUaOaM+S+0QeQBmuD/jv19ejw5h6roDLDOeSvLcrbfPAj82SyXpz087VVrS+PhEehgP7a5oihmMygCQWlKTNUSrqrsQ18NEQ2qJio5eJfZysmxOA0HVxfu4UnXZdB3YGQFZXBWlUq03JnRwA+IgsgJQGFRSu63TsUBPPj2l7CKZ/cd+yvh/ZQq3n/w9wf+7n/muqy11GqOi6TRaCAQTPWmuPba68iKDK01M+kUp512Gs2mJCBwmKd6nZtvfpiNGzdSxDFpt+vO/jybzbj9l2gtPB2h7z8a/k+s0CuIi5DSGkSUY0kIhWUktKzbcCRLh3Li7g5q9SYznRHe/ze38rFPhIyES+ilm3nuc+pc8cOj6XZzBoZTZ0jSprMYXj4XxgIUVUSgHWm/tFWrROXJlvtk0tSsxnQ/UrAuhO0/gyNBFoK8ihQ9477PZiNsQQWsZb+QqB9CqWrRWelCyAM7EUXfM873yQRALqv3a1eGs+XUmhIShzPOBTXPocy1jqrISFWsWgplHIBVlga0xHrQM9ATDuScF5Cl0J1x2QRrnShEWjrcXdR03URRCHUFXub6gnuB+7+BxN2zInJX3k8+OOiScbdPlMyYDloJak7lAlMaCiSoGlrWkMVsaEopIa0+t6wyHLKsIkUtKcXcARgW+yCNBeRValJY425h4l44rjsN6nIf37ivJu6XoKpSRz8gLmcPvEqH3O5fs/2ZR+B+0co+uYeqSFlW3pURZrbUIPf1Quz+TYozlY/UMvukHfjpZTSbcZCuTj+zf7zkAI3F/r83xzu8/zBytsdj9hX6GQaLdCjvf+dY6kfisw5XFekbr79LnZvnV/3e/c9TKKhY6enz1EtAFm7faE8i8ChKi6pSv1nqhH4cwZSznbr6PishyyxBVJmi3LXjF5UcqZQVHKV0pbbpEqf7XWErvcT9rN6EgbDKbiVVpqDC47QnoLkYupn7fDI0FDaeVShN0h5DwZBb93nh8BD9orOwEATMiLkEhS5x3Sz7eNbWtyAKLAfW3tyFyH6WgwN4fqvSVVltMGmcUXeE/vuEitV/lWL/9dIffn+urXUApL496j8rjRWKskqMmgPWXc1kVcAgsF5ICVz6/Qne8NK9aALqtYLSbOSae+ezds3RKAI3jwre8z/X8fkvzXc0vkVO1GoRT0l8v0FpHqc5eAeTo7//pIrQNU/yMTAwwM6xNkHUwNOKJJ6B0NUe9+wd45ZbpvntFz+jYpIrqNfhrLOezVe/sGeWgWndunVcc81Szj57CEgxSYL0mtUBWJ0KgllmslnPUgj4RSXVD9B73u/7/wqmQc9zJ1GWkcscT3tVKs7Qi7vUoqZTf6o2aJZnJD1LqGrUQifeMrF7jJvuuZcrr7uJB57YSplrjNX0ugZhFKoMKi7xkgKLX4/worCq7W+i6YXU0URRxNKjD+P000/n7MOPprXARfDd1KIDQehBXpYkaY8QhVQWL/Dc6VdF89Lz8JCkhSHJMmra/7nuvzhAJ1yIfdMJcyJjgn16kq2FX/Uc/VuZGnGAgX96/L8fgFpjSlFp2YOxAmMcZ0CeW6SVqArg1V8DcezsZi0SZAZG92Tcc/tD3HDDLTy68VHStHSCOEmBzV2kN1VMkpsStML3a4T5EjSCweE2NeVhM0NoJUeuPowXvOAFnHTSYTQXuPnVGkQARkhyY6vuNUUURHS6HRpRzeFTUteFkvV6WE8RzJuHVfKn1/QvMc3Ux+YIVy/7f98OQuxzXfbnVqcRUtJrt2kODDGVJvhByAUXXACcQeiHZNkEp53+HA5f4xgXrTV4nmR0L9xxxx0Y8yKCIJgtCfYjprKIOeOMM56O0P+rx2+/7jZ70QWbqNdX4wcHMTmRIGo1bDyO10g498WSL3z2GEaGZsiyjMAfZmy34A/eeD8X/3AnzDscJic56YVjXHXZC6lLQzaxl+bwgHPJZTjn8VbIk1y48hVAq6oVmyryK8X+aSO1T8BisQjm9NClBRKHqMuCvkF36bN0tha6f2CeH+ChNsrZAncVuAtKMYdi1gfoCWdy/xprbtzfetKgKClJ8FHkKYR+DWNdp1aeQRLDvffCRRdOcd2P17N9uyU2K9FB6Nqm8hwhDZ4vyG1BlnfxGhHG5JRxDGVK5GnqfojJMjpph0z4yGaTkVwRxzGdZgGRoN5O6cbbodFj+VHDvOaVp/CKF42waikM1MHfBzCVpoCJCX2D38eZFZq0kxH0UcwVEjtVc8VdBXi27JeF5zIdgNViNiroB3rKun4JaXIQJdKCqjI2VDXyfgTp6rf6p0MS17VDWoXN4oBT9cDI9EBQzoG71Uvm0Pll1Z+87/rwquvWfRBl9etlP8HDpEvvMleL9wFR7F+vMNrsFyH51Vf9SL2Go3Kdq53vryooZmvwHFCDj6rM0v7XNzsP4oDa6QF3QvYRcEKC0Fghqv3gDET//c0+t3FfDIJ764LMpkhhqiou5AgsPtjIgUcTaE/CPXfBt772CNf+6Da6bUVGg0awECkC4iTG4romjDF0sgSPAF/6yNC4tsgCTBGhyoPRWtPjPvxaDaiRdUowChVGaD/H2jGydDPPeMZ8XvPaZ/JbZ2tWLId64I6iXtfghxJrodMDSY+BAQ9ETG57eMKjxAAaVfjVfVEgoVsdCnWzfwZJVHMxe3+qL0S5T+3bOh7jXIJxWpD4/fDDHFDNleV+kJIDz8WcsPr7DIeRz/c36NLDoDGznoJrfBNVZqo0Eb1uSdSskwG3rYNzz74CkT+7kka9mk9//lWcd35CbnJgAZTwnUvgj951E5NTC2YdCiEEigiNIBy+lMld7xRPNnv4pI/QL/z2M0Xrqo51ZAAFeB6+75P2HFr5pptuZN26NbzkHMflbq1l3jzJaaet5Qc/Gie1FoaHuWPdD9ix44UcuVLiV+pgrp1ibiFhHd+xFf1D/pcQoe0TIR4YlQvEL6XO9bNGkhhs5ODBWlmE0BRFTjc37N7T5por7+Dqq27liY0ZY2MRkxN1PLWEefOOZtu4pkh7FEDkR0hlyfMYIy21VovexCjhyCAjzSZF2iWPHfq90WjQbDaZiSI8z6PZdW1fnXqG5xua+PjhCHEzZNvWrXzxi+u58F/bzGt0ed5zV/O6857PCSccQZo6lLOvIwQFaT6DKA2+1yJoNjkAE/Zv1vD2n0IxOy3iAAPqZMDtbCZF/hfgHASCp8evdhjrtBqkNHjK7bnClGgZsHPXKNf/+CEuvehWNj3WJU/nMTmqyRKPZUvXMD5tCbwaWFfrVp6kXq/jeR5F7ixlmqb0ihmkFHi1CFNExNOSXtEBT1Ra4xbp+5jS6ajneY6UBu373HfffTz62A/53KenWL5U84IzDuPlLzuTo49ZzcQkDAxAqwVFFs7WiWyVTrLWziV5DgjRf6Vny38yUHTBzn+Qlfp3Rp7nNJtNerkBT3LRRY/Q7XRoBC6bePzxR3LaaRFZOYOvnBs6MQFXX72ebreL9jyKNAWlsFlGqXzKsuSUE054Uq7lJ32EDvCcF37X3n1rB+xakuQYggjSfCvoSUSvy3mvfDb/8m2Bpw1lFqN8nwfu8nj3H1/HzbceRaPRIJu5jPf+9fP4s79YDLUuMOYYnJgPBAjjWhlK1abAklaeZTjri4p98egV2nbfYpLD78p+/6rZ34YkXv/Lsqpemf2Ll6Xcz+DkVSqtNG7+wqzKEGgzW88HCEuffYuU/Ugs6L+0GoUiB7mEIoHtu+GmW+CLX9nOjT/ZQq25jN7UBBCDqBPWm+RGOFZdI2jqlktPqgkKdiHEHjy5i4A9eGInxx+5iDNfeBxnv/h0Vq9ZBHXnRhrherHjfBytNYt7rji7s2Ypc4+RMUGWCtphxNhol+nd09xz9wNc/cNr2LhxI3tMl/bkJDoIOPvM53P+m87mrDNOYKSp9+lz1a4nVsxFrrKPQDYSZQCZ7h8Bin0jDOWwClbO1WIlGFViZAVESvV+02y1de9XvVi/lOyX+/Y2u/q/FZCLnwb67XsZB+L6zE9F6geskwrFT58Dzoj9XtCIkpJitssiIACrqsyCnsUyl/+G569s9RPDfgvYSqcMN7dqBT77Z4byft87VVdGVftOggqVXjnH8t/JVMxmFg6I9MoqVxbgUNUCF6EXYn9IwD69Jvu9Ttzb4zgaaJGm8PjjE3z/smu56KIreejBjSxesgxjDDKQnPzMtbziNS/m0MMOQmloND3m5zFaa4qwMasy4rLHBpuXhKEHBUjlavMTEwk33byBb110Izdc+zAyGyKPB4mzgNIsQKglwCLKokFRWjzpIYwh8AXSFHSKKRfRysAxQi55kDe+7RRe+1sLWLMCRgYcv1Ni29SjOpl1TI3KCvoVwgJIcK2384sQrCCvzh/dX6fVjUs99ouMtXHRTFLdzNAeMD99LIjpp+T3n8dS9ufNedp+9cZWQyksZR+Uu88OcGj3fTARldY5QFFqhJb0crjjvp28+dyIXWN7QZZIZfnIx+fz9rctwMu7SN/HWo/LfzjNH7xVsXPnTnTk+vylHXbCN3kP30tJs+OelJ70kz5CB1i1ahUP3PkQaeKAUXku8ep18s5ePM/j2muvZWzsOBbOb1GWzmAeeSQ897nP5fobnVJWw/f58pe/zKtf825WHJbTzdo0G4NVlLy/J9lXYPu3j9z/dAj2U1/+l0ZlecbY6CgbN27he997lMuv3sJjGz166XIGh06g08uoDQ6jrCFNU5IkQfkRstlEKZ/u6DTNqElqDGWectTaNbz5Db/NuS+EZYtcT2xrxK20JINOkhPUPZRw9be6X3f3UgsQPpEWWB1QG65UpyS0mnWah9V5zilLOP8NZ1OvQzkM4+OuxTuQrv9eS8iKngOjoX95PRwH4HT6yNynx5N/NGtNClsw1Z5CiRaHHz7MwStezVvf+moCH2baMDwMnRSSFBpDLruf5dCsQ7MIwDpsq9nH9xNIlF853aXroVZKMTQU8pKXHMfpzz+OpOMAoetuggsv2cu11z3M1u0Z1qYE/oBjfTPG9YhnJYEU+PgoqRBaEmcxyeQk//qv/8q3/2mGQ5YI3nT+83jJK05k3tIAg9kvQhccCL/41QRz1u5ba/n5Avl94Sj/mb2ltWS6UxI2FFdeeSXbdq8lDIcoTEmz2eTccxc45lzPA2spCrj//vvZsWOB423vdpEVH0EURfTKxOm9P0nHUyJCB5gXXGkzBsDXtBMfWO5kUAMoemN84BOD/OG7FhDi+oxVDg8/+DjHPHMXWE2z6Yz9X/2fNbz5DQEL522uTHkEto61TUoJtqoZaXywCnFAhPVfPmw+51hYNRuQlcJhrw0lk91JpBcR+SMkqYtU0hx2bIarroEv/OO9bN82QSM8jE7SdIdGqMjLDqXci/IKCqq2QFlD+xFFoSGOiWoNkpkZlJ7mqCMlf/xnz+S1rwEjC5QZI/ALFxvliyu4egUuC8YdIC9v7R/hyrK6/rlKm+rTou4Xnlbr1n/asD49fp3p+v5J2q6MkespE8bbz6CViWPt01I4JHswBkKwbbLDyNAK2pPw3r98mK/983pMcSjGDmGEwFjHGCR8JxctLFgjMbnB2pIgXFCJQuV40mDKDrXaDC94wVrOOz/glOc6Rbl+61zggy1T8jwjCAKs9X+eiuCvDvvZL4nJHCv73zoMhLLQnu4y0KqDMNiiAKkpS0GaG7RWBMF2sIbx8YM4ePUPaU/Pp7VgEe29d/GGVx3MV7+63J0zJSBCdu6Go475DHnntXQpYZGFXg9PDEI7QcjLSPN3PGkPFflU2VivetU5pFnqmJMKR7cppSTPc8Iw5IorrmDXLmh3k1kSieXLl/PWt56K7/uzer2XXXYZAwMw0Z2Ap0AU1s27FUtUAwXce+9DfOxj3+C1r/0fnHrqy/nUp77E9m0bAIMQgmbQxPd9B/CxFluWc0xXeQ7dNsX0NBiDbrWI221qYY0wDLnv/vu45JKr2bIFfK1n2dIo81nmmTyvGLY8zwHlnh5Pj6fyqAIm5YPvC1RQ2StrsUXBgqEFzHRzbr89ZsuWLQghCIIAJRW+7+PXaoT1OlpryjynyDKkdMqMrdY8siyr2Pc8giCgVqvR7XX5/ve/z7vf/RXOOuujvOc93+Dyyx9g165xjDWzrH08CVjQarVa5Tk5bXQhJdoThKHC93E8vELyqU89ThRFyFqDmelpRgZHeOMbj4QwxPQZ5hRccslDswyT2vNcr6zW5EmCtZZFixY9qZfbUyZCB6hHH7PNxgvZM2bR0UJHjSljfL9Nmd/Bpz71Js5/g09NVbUGC9fdAue9/vNM7nk2Sil6+QYuvPjV/NZLoaYNMFEtqAGsnGOsktUKkfyaI/QqY2CrjIEVjjHO9LEvAibGCx7buJXbbtnA1VffxOOP7CVJS3ptTU8MUA8Xo/Ug0+MKIeehmEcvFoThMrI8wFgJSqO0xnhtLJNgdrqIvXwGkecTRZaJsUeZP0/z+tcey2+dC899TlWrVJtRetTxltMEOwzxgIu4g8pvqmprtuprPTAdOMtARlUU7//Yf9pmPD1+jRE6u6uDdH61Tk1V33VGJM8CTCnxfN+xzyU9l37XNUI/YHwULv4OfPfCLdx86wQ5yxiK5tFOdpLLKRojKe2pKcggaCzBUyN0pl32TYsGpb8LL4zJkgko91IbMtRrPZJsF2WxG60SrJmh2ZA879QTeMObXsNznr0aL4AidYj5nytC/1WNfoJRl05d8IDzVFf3sUgAq9GBqrAnsaN67gbs2QznvOIqtmyrYcQwSdzhHX/U45MfPxNtY5LpacLmIqb2wvPPvowHH1pAZpZhfY1VBYQhupigaD/Im96ykq98+YQnbST3lDLoxx37fbvh4SGkv5zMhJRJjIwsJt+NHzzMKaf4/OCK30FkUAug6CVM5SG/++Y7+fGVAVEUMdl+hDVHltx+90tJ23uZN08+qQ363fc+iC19Gq0RAj3sHFIBUc1t6Kkc9uyEH/8446JvX8uOnQlazCfNPGq15Sg9SJwWFH1SaK8NagaCSYTWMH04Nk2QusBTHaSYwJYPsuZIxR+8/Tmc94Y1NBvjwG66vRkatYVQDNKbGCQMJTJ62qA/PZ66Br0sosqga9deFndo1BsYYNeOmLe+5Us8eL9lYs9CSnsYNXUU0veYiXegaglJtpmo1SJNDKYHOljKyNByTAadToc4e4TGfB8pE7Sa4shjlnDWmUfxjJPhoOUuxT444HCvY3sKJqZ2UWRtBodbHHzQQkYGvP/WBl2RIEqDNT5COmrirICESZepEAP87Xtv4pNf3Mre8RGkXoDneVx309GceBx4pksRx+hoHj+45AnOe8PFWJ5HnC2mFAYX3WnqXkw8dT9l/tIndVr2KWXQP/jx79j3/6mkNXAi422nxCBrCaboMNhskkzs4btXncHzzwQlC9JeD1Sdr37te/z1H/tM9RYxf9ER7Nr1GBddsZYXnQ2BHKui+QBMAPgVv3FeeZDerzejR5+ecH989L6c8nlhwUqEUA7QXrVkpSnYoIMfRoBiy85Jdu+e4qGHZrj44pu4fd047dEmwjuS0F+NUDWSrMBkCTDtCnP+EkcLZ6ahKNG1BkXHdQksXjiPv/ibYzjzTFh9JEg6mGKcUAeQH5DaOgDW7VCzJVY4XK7o46dtANabgyl7TxuVp8evc//15gy5M+GVpa8B2rWkeZqSGdpFD18vwhi48cfw3W9P8bV/uY/M1qn78/G9GgZLkiTE5Q7AR4iIKBhE03RiJOUknWwjkLBkeRvhXcuLX3wiZ599Fkcdu5yly92JVNKjyBybRcOPqrNK0FeBSbKZitJ2/r/zwareHfHv9Vv8kg161ZAx2zshShQlzN7fOljPMVAawO9ghSCerHPCUTcyureG53lk+RZeePYIF1y+FFHkRGoIyhGm9sCbf+8efnxNRBGGZApMUoBuOblgruGkZ2jW/eS3nzbo/53G8cc+bDc+IWl3FX6tRs4EfmAReU7WGeVVr+3wlX9+FZGXuAgTzeg4/MkflHz94juJouXkec5RJ63jumtfSzN8cht0ay3GSKTQjuvDzj3yHAgL4iLD1zV6WSWcJGHTJti1A37vdy+lPb2A9njdbXKvjj/QpBQzlN0uXrjMkU6oHlkvxvMCWrUGeW+cuLcL4d3HaafV+LO/eRZnnXooRTlK2Y2pRWvc2aKfNuhPj6euQTfGILSiZ0bRMqCdRXzjX+/hC5+6kcfXK1q159Lt+BT4lAg0HlEYUag2nueRZ5AlgsJ4+PhYpsnZysEHH8QrXr2at70DFi50uK+0cFtU0kWqnIaOKLFonGAMRYmnBVBS2hglNJbWf2uDLmbPtwhbeiSZ62ixIqXE8q1/DXn3O35AuzdEPWig9F6+9vUX8KKX78CUCaEagWKQS7/d5s2/908E+lXMGIMNPcfdn3tIrTH55dj0jU960JR+qm2we+4/QjSjy63miGph1MlzgYk9PBbwwx/czk+uhee9IKQmDKRTzB/2OP8tdb579QY6HZ/5S1dw3zrBNy+EN79hHpIMSQwyhtx3tse3/00OFHVAoGv3O2DKIq3kAA3GCpQUVXOowVcAPXxVApMolSKURBKxcmXOQQe1eOjxV/Dww3DZd+/lou/cxeP3d8nGVqGDZQjbIG93HPCnPgW6JC/bjPc6CLOQqLGI3vQIN/xIsGT+IQzqiKOOPQg/hFxtwZQ5gTzY7WZh2YexpzLwqtKpVNiq39iKPqpO/SqPmafH0+Pni4jKCrQl+5oK0T4OqsHqmISCjPmMjcEVV8CnPyZ5/OFVSPUsJrvzQYAfdqHskGdd8mQGQYD26pR5h0XDPpMzdxEX93PaGQt53fnH89znj7B6Bcg0w/M8yrIkVA7oVRYBJhdo5VH2OqgwRJZQFhpbehS5Jc8CfN9HNdIDPpGcNaj/tiH/Je84sU+QMfvy+3LL9Yv8GQVdjKcxokFhA57YAh//dBfRXIVMJsjTNi9+WY/nvwh8nBa9tQPs3gn/8iVJOzuVXPjkwmDKwslbk2PjLsc986lhCp+y56HneWRp6riaO+1Z7eNut8uPfvQgWkO305kVKz/ppApRqUPiOEY2Gvz1X7//KXEftHYPpXRlDMUsvaLJklkkrlOacn32ZVkS6YjRiRmOOALe8Y7jePOb38whhx8OFBRZ5u6XtYStqi+mKJBR5FiXej2MMYwsOAitNf/6ja/y53/+Le6+O8XzQEv9tDV4ejzlR0GBRmMMXHnlI3zkI1/g8YfXE9aXEoYhQgiMjUniNmVZ4kc1Aq+GL32EELSaLXZP7MbzPN75h+/kS196K29604ksWDBECXi+71gLpaxUJZ06nK32t9aO6cZa6/ToPYUXaaIoQHv//QNSY0qMKecoY6sWpYmJlIcf3sb6e+6h0+ngeR6e8njd617mqKCx+CogTVNGR+HGG29k0cAi4jR2WYckwVQdUHkZ87znPe+p4WA+1VLusx9MXGHnD53E6FSB8n3KvEdruEZvfIw1B4/w95+bx9kvAJ1OQZ6T1eZz0+0znPPS75BNHkQQOUP0qU+v5rzXQ5nuohaEFEkdHfqMTe9kZGgEQfBr/ZxJ3nEiJ1IiKx1hYyRlYTFGEHius8Nax2Qr7JwqqRAgu8xJwvYlrzxAZxjVQ5ASk1GYAC0XMD0FN/8k5ctfvpSrfvAIQfRSSltHSp8sddS7KOUK9J4HuUVLD0mbItvCySd7/N8PnMGpZ8LesQmWLnYs0IVx+tKh38Ran6mJnKEhf45wQvbBfxV3PiFO1/3pPvRfZJRlOSuBuf9B6khJ5M+QCBbiN/v+d2dGqbdaYAKKHPpaQD27i1KAEouZacNn/rHkMx9bT7e9kqjVYDrbiJAS6fmUnQRsCEVAEDaoS48k3snQwCh7J6/gL9/7Yn737UezcHEHJafw0UANjEcu64gqpV6aEk96WCxpEeNrf1ZfHiQW6TJ6lciQMWCLtqOsVaoSWnHzaezPOf+/aM3LuMzcHE18PpfgAJIORDWPQu7BQeR8JC3G9sILX/B9Hnn4WMJGg2TyR7zjHQfzD59YReSFgA/GY3Iaznvtrdx16xFMpz2yMgdToho1rLXobBOrD93Dgw++4imxkJ+yEfqJR5/M9PQ0OnAUibVmkzRNKWzKli1buOqqm+h2ceoeYYhSsGxZixe96EVQxjQaDbpTo1x88Q947DFH74hU6NCH0jIyNEJWZL/2zxl4rmcVnGa5MQYhwPMEQVAZceEy19pz/bDaB+U5aUiCvgGvjPlsCszOGk8fHyklaWZoteCUUwJe9rKX8fznnTPLgFUUBbVm07Wydbs05s93X2sHDFJK4UmP9evX8/nPX8oNN4yzcOEw0zPTs59Fa83E5ATtdpuhIZ+ZmZKnx6/a8RX/plH+9/7/6bH/qLdapL0e7ZkcXdm2PHdc6p7wKDB8//vrueSSS5ic2kVWZrTbbYhjbJJQTkwgooiw2QRbkMYxcRzTM6697f3v/9+ce+4zWLQo3Me4VpxvUpIVGQZDXuSU+2iz9zXKHdFvgcFRFUvceVCW1dEXhE5hUTgN9f6el0LOniu/zhGGHmlSuiwHBq9yIC6/fBfbt2+fdUoXL1nCOeecjJSSsiwwZUmWGtati3nssccY74xjrcWPItAeZZpi8hxjzFPGmMNTsIbeH3c+ME8ocZsNOZ5emVCogKzXBrmYTtnjsh9s4JWvgjNOmEfc3Uk02GHp8pzfe+MyfnL1FRTdITwVcPmlezn+mJS//F/zq7J5G2MLJD6+ML/+A7n6Z63AWImxFaWarAjNtcVQYGxBWZYURY4QAq21M7JBt6KHjEBEQAilxJoAlQe043HCmiDSBaE/6jSGFwS85c3w4hcezp3rE/7oXV9g7/Z5DHqnEvqrybySzq4x/KiF8HqkeZfcBNTqa5hp17jou+O0OwGjO+EVb1jKnplpak0Pk09RG5IEpPSyMVoDAwfod8/pfak+7dzTfWu/MoP+9Pi5QkysLak3S6yEbtFB+BpYQqcH/+uvxvjBJbBt27H4wQhh3aOX99wqLjNkrYbJpkjlXsJGTL3epRHt5KwXruD/fuBM6k1o1maAKdK45/YpLbANsB6eD9KAJMCKDEgRFAiZYpAoHDhPEMwKoAhA6hxPQ545qVhLuX/mTlJlbvp8rD+tIvDLWYCmCiLUAa8vEEZjDXhKkRWSRAAiYtcO+OQ/bKY7sQo/6pDN7OKMV0zyvLMgUJa4N01YO4huBl/6wgwbNx+EDDto1aQsNJQG7DRB1GNw5C7guU+Z1fiUxhQtnbfUpRS1JksSKApag4No6mzbto1LLrkD1FxdxsPj+OMlz3nOc5hub6HRaAA53/ve99i9u0oB9XpI3yfpdRHq1+8PFWWBsY7lTSmB1hKtnXetpCLPXQrLkx6hF9KIGtTDOoEO0EKD5yP61Hn93SzmcGfNVgtP+5XTYMlKFxF42mPZshZnnrmAf/mX93L00Uezd3Qv3W6XTm+KRmsBWTxFmqaOQ7litBoemAcYrr/+ej75yZ+wfv0oQ60BtNAUhas35uR0Oh2yLHvaXvwXGPSn0+n/7yOLY8J6HakUvaRHnudoNLtHO3znO09wwQUXsG3bNkJvmCiKaLfbFFnmat9UuJ24SxiGbn9lGeeddx5//ddnMjQEtRrkJicrM8IwxA9r4PuunKVd+awo+pAYOxuRWyyFLUiKhJKS0pSzss0WSy/p0Y27eJ7A9yVB4BGGPkHgVOP6im+/9vWpQXrgac+dDxKuvHITGzZsYHBoHkII/KjJy1/+UioIwex5vnGj5cYbbwRgcHAQYwxZ5u4jQiKE4Mwzz3xq7eenag19Lo37dRs0nkkviUAIai1NrzcBaZfBIcUFXzyeF5wLBaMoqbAMc/kVO3jbW+6k11mMZZhut8OHP3wc73yXQ5FHYUneHsdrNEDWf73xQek2nTEe1jrn0xgobIGloFb3sPuoa7mIVu8DKi3IiKGqvzmFLo0UriGv3UlohCHCy8jjDqbM8H0fa50sZNgoKbDMTCzl//zvy7nggocR5ijGpzQjI0exe2wMoQaxZe7EV+p1kiTBFj2CeosVi2/nk194Caec6sQvrNzLUK02p4Bsw8ppN/tHCn00sXza6Pwqx886H37jjb4BypJe1sN4Cu3X2LQFvvrlHl/4wn10xg5DBT7KL+klY1Buh1oNzWKKmRk0JQsGJTPZLSw+aIz3f/DVvPKVh1GUOwmkdq1lGUhZB+lqaFmSUBjXvaKag/tFZqbCyEhRlduMs/2mtBRFQhBUPepFh0CHpPHC2YhcSlea22/+XVJ7H9S72e9ZUPsFF5g7v+zs6yuwek6P3c64NSgHmWzD9i3wqldfyqaNhzmUfnAnb/3dw/jgh4/EMy5wEUKzcy/8yZ8+wEWXCsrMJ6wNknS7BFLSqodMdh5k+YoneOKJtz6lFvBTvusnDEOSJAEh8MOQXrsNRUHQajG1dy+f+9xXK4NoZlV+Tj99Ka9+9cvodCcq5KjgW9+6hA0bIAwFJsucMU/TX/8EVoC4/rkqpXPgazVNox5WdTP3T6Gqr6AoodNNyWzmatzS/Uzg9Jk7nZROJyeKwgpQZ/CDgLBWQyqF8n1qrRZSevjSp9GAj3zkxXz843+K7/sYa9g9thutnN45QoItKcuywiO4VpstW7bwwQ9+jnvvhXodgiCgpCTOYrq9ztMW9b/IaBtj9ns81R39X+bodbv4vk/oh4yNG7797Vu46KKLmNq7m8IUTg+923WlrlbLya3mDkFXr9eJ45g3velNfOc7f8WLX3wYFvCUhxba7d4q4rR5TpYkaK2pNZtEjQa92NKLrXPkLcRxSppms+nzXq8363j1na/+HAMEgTsvlKoCgcI9jPlPS5r/SoYrExZMTk7SbMIXvnAzGx/bQBRFJEkbay2ve92JBF6AHwTucwlYvz7h0ksvnUX5J0nium+sZWpmCqXUUy46h6dwDb0/XvbK5XznglFMtpwyaIC+BaKItHcqyl/GPeuv5tZr4ZTnLAQdY9nAQN3jt14+wiWX72B028l43iD33pPyr1+OOeT/RDT9GqgUzK8ftGVMrxJbqKEqr7xIISmgyMAoSZZIeqlH0oWJCdi8ER58aIZtW8aZTkKiKGL5IZJjj4lYeQgMDjq6yOEhV9pqxxki7THQbLmadiZJYtAWdBBBkOOzmW6e8Lo3HEw0MsJfvOf7jI+tJkuOoigDcu3Qt5lf9a3LlMJ2aYav4cZr9/DHb7+Rj33qVE5+9gDdTsZA3XPFQauqYGDf0EEd0Lf69PhFjPm+j6ej7v9shmwMoVO0aDG6C772T/CNL7fYses5DM5v0StdGt6WjuKlmJrnNqmW1EOP6c4neMubVvGnf34SK1YUpGYzARrBABQRZeocauXjcHCBh5RQZrB1OxQD0GtDdwq2bYYH7gzYunmGbmeKpNvj+BNXsuYwWLAYhuaFLF4EiAhj5jM8DzxbAWY1qGovlQayFEqTUav3MSqOkObACP2XF1NW4Fgzby41IEq075x6P1/Ko+vhqstGaQXnoPxhrK1zzrl3cvDqBJF3MEKg9AiTO+GyCz2y5HkQZaBHkPlSfAWleRTLvRx8iOFLXzr9KbfQxW+CJz40crudmlqDqEdY71r8ZpNsy0r8aB6R/CYvfVGdz37mNURD01h/FxqPvdOr+IeP5Xz4A86bk3YzC+Y/yDU//h2OXCMo22OoZhN08Gv+dI5wpchCpiYytm2f4InH9/D45u2M7W1z7Y3XMzNVMjkTY4smQTAfxRBxAr0O1IcPodvtYvUuGvUY7Y9TFLvxvYTBAcOb3vAq1h5zMGuPPYSRwSGklSgbVn0vQGnBS8GfBCy5HcCIOo8/DF/9CvzDR27B8xeDVydNE7DTEAToukPtqgmLzTMyLufMs+fz9x99GUcfXWN6Ygfzh+eB0f/G2bGPQX+aKe4XdAjNbIS+r0F3WZ+fjXR/2vjPQFkwPTXMRRft5O8+9EMe39KgWTuJnikwnsGWpWMjKwX0FF4QEdV88mSa229awdAILFwKiJS03Ezdi7BFhLAN9yzdOi/SkvHpNnt2dbjh+nv43g9u5J6t25F2Hs1wCUXaYmyHpcgC6rUWnlSk+TgL5nsk+W7avR1EYYGQGfV6nZWHLOacs1YwPDLA8uVLWbFiBQsWDFNvVBzuYt+Uu/k3Dbqg8Qt6lGWVcp/cz6CLyqAX9gl6vR7Nxlre9IZvcdnFPWaSVYThGqSU3HjHQg49GJrRDNOTEww0V3L5xQ9z3ptvJy0PJ/VqaLmQojMfTwp8vZmB1iaOP7nODy4/+WmD/mQcf/7nF9qPfngLreBVTKXLXL/W8O2Q5wyJNTAT88l/Pojzzweh99CeHKc5tIL71k9w3ut+zCMPHoKvDqfRaPDs0zZw4XdOwCQThK0WtlrYednG9wJK66gaw7BOkkDYt/eyPevnuoXbACtIVT9ScmUqBeiqHTTNpkHEKKWwaLJSY8qmo3cUUBawswc3/wQu/dZOHl3fY8+WkHaqGdQLsdbSKcdpKp+inKLHRurhJGFzlIzHScvtDNQ8mnUYGhpg/sIWS5a0WHnwYlatXsTCRYMcfMhSan5ArRbSCKLKo5ZzXnQ2Z2MRGVZ1nJ0norQRb3vrF/nRj8bZs2Mhfv1YUPPIel2IqnWXHQG9BOnNYMtHOPPM+fzt3x7FcSdAmbcJw57jo88DsAGlCBEeWHKSPGFQhWB1nyu2/0Q521JboiwIK6t2vOpgEt3quod+scWV7jOpppq37gzBkKwyERXfrm2AgSwDT7r0qDFQRpBbaMiJilxs2LXp1JQL5Gx1lvbPUT1KqQTTuIPPm3EKkKJi8KxV682IKSQQMei4B7IcUcnZFnGB9CsqYDUKSGaKEYrCZXZ8Bds3wOqV7qPVmzCZPYgoLYPNJY4COTUurJM5lAVG+EjPo6BHZjIiu5AyBaNgugvhsKMmrWkwaUkj2AVYShwzIblACEfvaa1FhJqiLFCqaqMq5tgBEZBUX4a/6OGQVOu40v3J9b4/cPjwXidGUyeoeX2VIGCKAsuetk+gmlxxMfzle9axd3QBOgwoVZe82wYZEtZGUEULipJ6Yyt7p77HqmO2848f+31ecsbaA07k/nNZrdOCOaIIRRJDt1PQacekacn6TRvZvWuKhzZsZONj25mayshSwVQ7YWrCUNiAMh2m2w3QHESjvoq0O0ycNYhEhLWWlJR6GBM2pzj2xIW89nULOflZMDLPGfb5g65pRhUgyhRhBHg+xDEM9suOERaJMaZqd0tnUfWgwRwwUxWvREKNgoKQNqXJMNMjRHXfOerCHS9dAz/6HrzrbffSnhxECEFPfY0Pffq3+Ys3rAHRpmcmkWGNzZvm8cd/3OOqy7bSGB6hM/kEygsQ2UIGvBoz+T0sWbCezXve9ZT0RMVvSq3siNXfsxs2LmOodQKTMyksfMA1Y47VGFaDPPOsO/iXf3klC5fsqQxsjW7S5EMfnOKjf/cgZbkChWJk0ff4uw+9iDe+cSmUJVYJhJTkxYxbujpEEGKtxJh9MFv/jkHvWINAohR4wm0cYar9K1IgJstTEB5KNymNx133buF7l13F9T/ZyH1bUvLeIvKJQaRYxWC4FsphilTSMR0aeHi+Ic3GCZuTPOPkRZz+/EUccyIsOQiGGhAFEIauN93a6nxzbfekWQdPOOS8LxUCVX02iykFnv2PDXqewYUXwgfedy1bN1pUayXS98jHt+EtWkQ+ttRF+WYnfrCbLL2ds54/zCc+dR5rDi3J8t34vo+WQ0BAL5WUAny/ILc5Dat/vQZ9OgEVgBSYrEQ2KkujuySdDkG9hhCSIq/z6Ibt3Hbbw9x392P0YsWCBQtY+5wVHH70Ao46JEIiwAzPXT+QdlJqYQCxcZiNeTEWeLwb8sDdu3nwut3s2rWLifxm1qxZw5mnv5yTTlqIFB3A4NtWX8hujlHIzi1EY3cjlWa0O8Jdd+3kuhtvZtPj49BpsXLZQTz/rGM48aRBhhfuIM1jityjoQdB+O71VFG1HWkyU6I8F3F1pwZ54J5xblz3ANt27WCm3MJBK+fxouefxXFHrKAZ7qRIE2IhaPgjiFKBrIH1KNMcGXmkWYrvy1+rQe912gw0hsBo8qREB4os7xHnuwmbdQwLee97v8cFX9nEju1LCNTJZKYkaNpZHYW8WxJ6i6AoSewdvPa1q/i/HzuEZUsgPLBqd4BBz4vYZUukRgoPrMaUzpk3BorALem8dCW2snTfJzmkMbR78OB9cMWVW7jjlu2M7pUknSFgPo3ARddZllFr9ehmG0nNVoaGe0i9A8R2TjnlUF54xlGcefpajjh0CZSGZGySsFZ3aLuaO9eSVNDrpfi+T6PeAFLa3TbNeuM/NOg9QgpbEIgZFKDiBQgFaEtpDXvbM4igyRnP/BYbH1pGWS5BIll6xB1cePl5nLTAQtCjk40iazW+860F/Nmf3UC3cxhxt4sKemgrEMlCWn5EL3mAtn32UzatpN73vvf9Rhj0DY9233fHHTdSr60hTnZAooEByEtqzQYPPfQYaw49hrVHN0A26OUz1EMYWdBiw6OPsOmJhMGGZGyiYHp3xPPOWUQQaIS0CKGQKsRYjbUhQgqK0p0TUiWVl+2BDRAmdEIv/YN1piQ0Es9kSBKE6JLbLnHapRMLuskASjXI8oi771J84uMlf/uBJ7j8exE7d55ANnEU2hxP4B2HKIYozQxxeh+J+AHLV95Ga9nFvPDlT/DO99T5//5yCW/7w6Wc+TxYuSJluJUyMuTTqFXgGOWyA1qAMiBLqHs+vvRQRmONdCeJzRAUSJEg/Bh0AtKh54WNkDYC4fjZS1GyYrXlyGMD1m/4EXs33YdJFcuXns70aILlYfS8FFPWqUdLSZMW2zYVzF+wkhNOiAjqznhYYiQFtswRhSH0fDzjIdSU49gX0r1nJSUnRI7AOG574U5sYffpx0MD/k/Dev/TJcDHIeqC0RhdIn1Jag0zmSX3BomLgCuu8Pm93zO89393ueX247jxjmO5494OGyeP5ZJvSe679WB2TddoDEUMzHdLI+3lBEoxuXsvUQiikUHNEOeD3HpnxCc+4vGlz+3Eti/jDee9kpUrj+PyH9zMJ/5uB8PNZ3DokT7KC0AYrO2gZAqiYiQTkNrtCJUS5wu5644aX/yE4K/ecwXBwFbe+nvnc+KJK/jWRZ/n4m/U2bTxIGpDQ4wsGcaLIrTSiCKE3ANc5iTzBIUKSIqIh9eHfOGT8PGP3Mho/APO/51XcfiRJ3LFZXfz93/eY3rvMdTrAyxeNkJajuB5AWWZoKQFmSNsAcp30Z5ybEcuBStniY/K6stfGATUd541GOWMqFs3AdpoyCTaC9waszElOUKHaG8EQ4NrroF//rzi8UcT/GgFtUYLWzQQxSBp7CELGGhlSHkX3exbvOOdy/nwx05meGQUjxQlM5DpnHZBpWdgrQSrkDpEiAArPBcBC4OVFqEt0rOEicAvIRJQ19Dw3XOzBiMtWDAPjj0aXvj8QV7zmgW89BU+Rx37MML7V6Z7n2em0CRJl7AeEuiVFPEKujOH0JtZiS1O5MH7NLfeArfdKonTxQzNF4RDNcq6ZiqNMXlJHJd4nk+z0cD366SJJU986lHT7TEsyCkQsQtSRAG25oy8kMhSo4oanvIQ3h4M42R0SYUiEANccanknz6XIuwgK5b5pNnN/NFfreClZ69AiT2UJgG5nPsfqPOZz93H/bdvIxxokXVKlBwmjw2Bjulk97HmqB38wR8e+/6nqp0Tv0lo1tWrfmw3PrEcEYTYdBwagzR1hMwKer0bec4p8NWvvpaRRTl+PSGOY4xZxPcug7e/4W4GBweJu9sZaE7w0t8Z5RP/8DaKMiPLMuqNWuXtztUdpQSl9lFDs6rS9GauBp24MxEJZTpFQYwKfLSqURKxe2/JV/75Wr70pavYvLGk0TySWnQEWRbS7oLSPlJEeGqQpNOltNMoMcrhx8Bbf/8Mnn+OZtkyCDwwuUO3S1Oi/Rzfc+1npoSyirjdNVdp/yqtbvsPDEqUFZOFxMml9VNuLTBzCLVSGkqgHSdEUY3Cwm23wHv++Ic89ACUyWqiZoPYbgFjkHIFIi2oRxkmf5xFyzbxjnecxNveeTw1PyfLJ5EWtGxiSg/P0xSFRfsT1XXWwQZY0Y/U8wMWuncAN0b1c/2LFuGfACSmO4isNUDA7rFJ/EaDMIy47vqSv33ftdx/92KazSOYmMyptUIGlu5l88aN6CxEZgUrjnqI171uNa9/w0oOXbqU7kzMQCOiOzGN5xv8liJOelz1wwm+8rVHuepHjrrylh88jyOPDJhM4LFNPd7xu1cwOjrKK85fwQf+728xPGDwSRE2dZ6CGSCLUwpvN74fcd/9C3jP//wu11+/gzWrjuYL3zmdQ1ZCpODOO3dx/rk/AuCMc5fzlnc8h+c9zxABYtKHWhXo5FA0DBnwwx8VfP3Ld3DLj7aT9WK+fdXZHHfcYvDhvrvhba++lk07N3Hac5p84tOv4ZAjIfINRTKBsuAFARiF1bWKtcxNmiyZi9AtpJUl/4URLP2SkQYjS6dKVoEzVMV5kicZXpCR5zlxltNsLSA3cO0ND/L68+5larePCutQDoMdQNn5lIWuCJwS8nwbUbSD977vZbz9Ha6vOgpnKmLGfn9WUD0qg74PXMSVUBwda2mLigjK3fsw9+ccE81PqRaW/YxV6dQVpefu38wMTE3Cu969jTtvnmJqKkHLhXi6gVKKrNxLEKUYuxdPdynzcYJwDGOfYOVKzbv+5OWc//oz8SkoyoI8d/3dAt8lwUzlOwOIHMTMPhemK4OuKPr+dA7aS4FRsjRGBU1yBnj0oYjXveZbPP7gWmpRDc+f5MSTmnz6G6uZN88wKCZIej3QB/GBD93Npz57K53O4SAG8OQCIn+AmYlJRpqSbvtRYvv8pzTo4zcmQgf4n390yPvf/8Evvc8PBpHyaGRZp7AxcW+KengIj2/SLF60iJNODvACQWEsUS3goIMF9911H48+OI4sjyOPD2bD5i2c/cpjWDhf0Ul65LaHpzXGKqQSeMptHCGLasP6+7CeAaoNsofQTsWtjBOUHELrJp2pGjfe6PHjq+Etb7maq6/0GN17DNI7i9wcRWdmAUkyH+kvpeZ7mCwlz7pYM82CxQXHnih52asP4g//aB6toZxQdzFiHJii7gt837jIxuRYOYlUPbSK8bwcrTOkLFx/qCN7rrjoQApBlQ9zxVHjVYx02m3U/g4WIEWCokfkzZBmu1AqZ2hI8NsvP4KZ6cfYufUqepO7aQ6fRTIp0H6DojCkcUJmhpgY19xyx1aG5h3N8hWKerOOIMDToGwBuYdMBfjGpdzxnOb7bPMhiNnis0UI68gkEHPRkFC/OEo+CUBG9PKd+EHBTNahVA2CoM4dd8K73nkpm7Y1SGROFmjyMKfXmWZqpkY0bzXSW0xqlzIxcRBb99YJGnVOfEbEgOfRHe+QZymBXyMPG9x4e4PPfDHn6h8rhD6YZ51yPO95uyJqClAQNjzuuOVIdu2ts3V7k/UPhxx2WMTwfA8lJoEcQRNhNMobZNveOm99xwwPPzJIIzyG5550NL/7TkdmEkUwb4nggbtO4vEdAQ9vC+mmi1mwQjM0ohH5JLrmgZLEKaSBYN3Dgk9+RvGDa/Zg7RKe99wX8tZ3axp1h8xu1uD+mw9murOKrXsGWHe34JRnRwzOEyhVQ4gUpXOQGVCvZtI9xCwwS82WVgSgfsHjOVcZRqVY0cOSARplfVS/9VqC8gqKsk036yD8peQZfO9i+NAHHmXj5kOBeYhwKVI0MMUACkFhxmn6Cd38ao5fu4MvfvV0zjuvjvb3EMou3QlBGAxgpMTiYYXACoOVOVYmLiMgUzLRxogY5y4JpAhQaIRVrhG1WyHIfOsU33Qb7BjWjiGYQsgZpChRMkOKDGELQk9Tr1lqUcYpLximk46zfffdtKe3YqUh8AZIck2WjACH0O0sIctWkGenkSYnsmP7au6+eyXfvypm+UCLWlPTaAWUQtHJdmJ1ilQlSRkjVIiwCmFqzogTVQbdNclL65plZe7KNrkdRUgBcjHT7YBPfxS+//1RPDnA0PAwneJbfOQTp/PMY0tE2QEVUfhD3HmL5EMf3MPu7R4jiw4nbk8jdAPSBqGN6KU3ceIzp/m9tx7z/qeyjfuNa/pZddhhZJ02rVaNIk0pem2E57n0Hoqvfe1rbNvm2JmiIEIiaTbhHe94EUuXLCUlJSam3W7z2c9eT1HAYGvQgUvKFKXEbP9mp/NzMC3FMVQsasbAnj3wrW89yHvf+2n+7M8+yOTkpGOf8n2CIHA93coDpZFS0uu5tpi8zBloDXDsscfy/Oc/lxNOWIUxrg81J5/leS9sgSnyWRY2IcQsfawLDUyVIqtC9f7DcUHORbhFVbj7WSBWLA2/QZIkDDYbLFwIf/M3L+K8885jaGiIqT17CFpD5HmOH0XIoAHW0mjNozM5ycc+9gmuu24PvQR0n5nPmP82K7coCsokIYoiQJDnOa1ag61b4ROf+C5btmyhXq9z/PHHc+yxS1m6dCHh/PlQqxFPWpKpfnSl2bp1K9dddx179vZL3paxsTF0PSLP4cYbb+WBBx4AoNlssnDh/ijzMIRFi9zX4+PjrFu3josvvo00B4GkMIWbWgU7dsR84xvf49FHH6UoCoqioNl0t7ZqUaYRNli8GAYGBsjznHXrtnDNNbcyNZU77vGigMIQhjA+BVdccQN3332vy9e0WixdCrUoIreWooBGA+bPh3a7jTGG3bt3c+WVe9m+3aIkeJ7rzbLVBRTFr59a2VZsaXmeU6vVCENYt67L5z73JW6/81aCgQG3JIvCgVcr3QKBxPd9Fgwt4nOfezunn76MmZkZJ6KkPFrDw3RnZn52CrX6p9EooVxFaZ+HSyZUWak4pjc5SRbHjv1R+Q7zYgosjk2y39cNjlFt0SI49tgjedaznsUhq1fj+z5JkmCK/plkKifeIwxDBgcH8cM6k5OT3H333fzJn/wjH/rQN7jppl0kCTSCBkoocpP/TGEXgDRNscZlEDDuPntV1uyOO3bwT/90EQqnSrdrzy5e97rXcfTRQ+Qmn2WE6+ZdvvvdaR5/7DF0o0Gapsgooux2SZIppJQYa3jZy172lLdvv3Ealm94yyI+/vd3ULRPAHpAQFAfottp0wxX8sCGbXz2s7v4g3ct5tDDQMlNlOScfe5h3H/PCB//UMx0HgOn889fiDnhiCne9LZBdOSRFm20KEhtD1suA+tB2UfGlhVY1VSGzhnUvanH0OACJkbhh1fCFZfv5Sc/tuyefD6RXkEc9xnSuhRFFxgDFSMj8MKQ3l6NIsJiyNImGx4o2PzwDN/85ynyZILDj1nOoatGWLFyhEULYHAE6i0YGobFB4EX1PEq220qGklKF9H6EvxAzqK3Z2WKLS69bi02rxjblEu/C1tdr4mACKkG6Ux3GRnSWBJKD5Yv13zwH1Zy9st7vP6lOzGMkqYTWDVAWJtPbDW5WYT0X8rWRzbw+c+OMbqnyWteU2PRgoDCpIThDKgSzNB+IK+5k1Cyb7+brdiu7GwNvQJb/YJqbZYWWFCqJDMZNW8ImcNPLp5h631bOP/lR3P+W05izTO7FHQQosFN147yT/+4mXtuTZGHH8rUqEaxmLJzMrfddhv33Q6HvrCkMdKk2R0ECzffAF//5gK27z4EpKSbb+LgNYcSeBryDkEtQ0uf1ccPY37YpNddQbZbc+E3d/PME+HccwIKY0FkZD2f73874iufOpbxznIwhob/OKtPBNPbwkySUGsM0qiNMG+1pXtNitFHsmNnwdf+RbF2pcchvz3qSr4FCD3Cg7dIvnvBwYxuz8AYxsKdHPyMg/AokKKLUTG+77PmOQ3MFVsoopMYiyXfuOAhVh26gIWLoOn7KKYxsgTjnCVRyZdJmc6llitVwV/O6BvVGsrWXFRu5gBqQvUorQV/mFLVWH8/fPHLE9x04ykg66SpRg8sQdoMkfdA7KAoNxPWtvCClx7O333kZSycX+KrMUQtRpkIRI1sGur1AQrGmSseBEi7P3gsEEW16VKgDeRYYbHC0bv2BofR1DEIeqqF9odRnsNQToy6eGF8L3Tarl99xw7HtrZje8bO7dNs3zvNzEyPIIpIkyFs0UOIaYT08fwJ0rSDX/PJ7BQ9uYV210BWkMlhaK/mgb2H8tDjcOUVCS9/FbziNS2OPs5Vsvotb1aCsArVP8qsATlafeoBMClKZ+B52PYC8mCYTRvhi5+cpNNbzcJ5S/Ci7dRH7uQv3v8mWs1JfOtASuNikIsugMuv2A0chhAL6UwVaH8IY9p4OiaoTfLCswf487+si6cN+lNs/O/3PFtc9b2OXXfDFPVwmG7mdLuldC0XWoR89atf5fw3/YWjUqWkKAu0gZe8ZAlf/swoNvNIdUmnPc1HP/pRXnjuX7NwkSKrQnNjDMqDVoufqWUwMDDA1BR885vr+MePXsO2nU3q+lk0vINdi7cXIITAqpLS5lgRIJQBHPtUo7EcMk2WFURRxPT0NNu6u6kFGcJ0eOLqBxioSRAZRTaK0F100GN4pM6SFYK/+ptXsWBkiCVLljA84hTaVJXmVH2p1dnWUzsHI+/LNv2sEmWc0xiok2YzaK0RUpGXOd1uzvOedwxvfjN84Uu3EkYNrJT0JkcJm8tJkhTynPlLD+GWn1zExITHSSf9IYsWeJWqVJU5+DVz+yg1dxumpqaYP7yAnTvhzjvv5IQTTuAj/3AqxgPrhXTyGCHg7BcuRfSW8tG9W9iQpjDdxbYWQ6DptdtMTTmOcL9WqzTn4bbbZti0YQOtpS8gTVPyPOe442qUeRepDZ70KLBI6SL7er1Onuds3bqVu+6K+K1znESmFpp2CuvXP8rERIfayErSVNGoNTj0UBf5Dw8NAz6lESxdqul2u3hRgNYBe564iwce0NiXFQg/QChFlqbcdluPTY89RmPZc4jjmKK3h1WrYGJignnDwWx2ZcECf1ayNU1THrr3XrZuPYzp6RDdivF15kB3kv8ebHVSkqUxfthg53jK5z9/Pd///uMoziKs1eilKX6tRm/PXiCn2WrSns5YtGQe73vfy6qsh6GbdqkHdYq8pOjNEDYibMrP1BYyVUHaihJrCxD7lMD2SVOVVIqGHkxOwnXX3ccPr7qNRx/dy6bHx5mekvhqHkIMIcwgZSFpJ4YoXECSFNSbzYolTlKPWpBrlxkMAoLAJ0sFZZ4jpIduNpEqJO11GQjn40vFli3389nP/ojNO1bwzj86k5OeWf299zOi9IrTHukY3VwWATZvhssuuwRPvoapqSnSsS38z/POptUKaEaKMhtH+QF5ChdeeDFbty5He4MV/7ygSBK8sI6yXWZmZrjwghf8RhAmiN9Uisf5w5+zeftkZsxqrLUMLJhkes8e6q1hdGFZsXI7l191FvOX7saXPmWFqb3impDzX/sl0u7r3eLL7uW831nKJ/55NdKLMWymTkSnM8hQYxBhoNez1BquTaqXGkKvhQXGdsId98IXv7CH6667lSwfQNh5IOahvCa9JAZdOGSodAhRKYt+kO/SkvEipApcKk9KnAhiTl50MHmO0g6cg/UrysfMMTB5PZRS1IIlLkWlRlm4OGXtM+ZxxpmHcOppktWrXbDi9mQBZYlC4Em/agGD0mZYEoTNXApMeFDWIJPO2EqXws0VDjPgFWilMaiKrd3n0Ycz/v5DV/DdyzaQZ2sQ6jBy06SMY/A8BgYHmR5/hJHhnXzsk6/ila8EGWxGYglZRJzGSOmkZAF6sUsXRmFjVg6y71lZirlAD9C/IBd1UowSaBddpUlAqOGLn/sRV/zgKr7whY8ybzFIPyYvN+Jrn7LwyXvz0KLBd76ynbd+PCGOB9DalW0W1ffwxt8e5G//j5wF+42Nw3GnbGfvpIdfG6HbblNvPMA3P38aL3k2yFpCIibJA58rrxnhDW+5krI4BykhEiXDqsOtDzcYqrsU5UwbTj3UMlEKJjzHOjbYuJSvfv4VvPQsB+K0ZYAwggt+Ar//7h8wM/oSdBNE13JIQ/DAgwVepCtHxnDaqZKH93Yp6zWsMdSi73DBP72elzwLMF0IE8hzrrx5Ab/z5m8x0T0fBNT0BMsX7eWiSw5n9cGg7E6UUAgWOsph0ceGTVdRueP6NlWmRfKLS3wmcUHoOwKjznSO70v8llsnRRmQljA1DWec8XUee7BEBM9EiOVIKbFpiickpfcAeXobRx6X8Vd/9Vu86lXHUiaThIFECQWmTpYk+DVdRdt9IpWllKkrh3m+PwsKyMuUvEgc9TKWuMyQwkPJqDLgri2tK+C+O+BHP5rhlhs2sOnxSTrTPnnhgwmQUmFKWckqe07txASY0sPYEun5lePQrtoQK8Ng3JliyJEqR6jEnXdGYo2PLZrV3ZtABAHSaBQCKcZptHZw/huP533/ZzmeB2k+Q+hlBGiK3ODZCKkj8naKF/qgDFZuBakw9iDuWgeveMHDtPOEpHSp9Vf9Xpd//PRp1OQeet1p5tWXQxLxwc/CB957A1nPMjhvLZ2Ow1kUaUYkNLG5jLe9fS1f/PzxvxEGXfMbOk499VQu+94YVliwXaanppC1GmVZEve6dDodLrlkC//jj5okRYKVCiUFK1d6vP71r+efPreHKFqKQHP//fdz6aXw2tesQBAQE9NqHES7nSCMJqoOvsIULpL2nZFrt+EjH7mSu++aptPNaTTmkyWWLE8QhQZTQNlzPWQBiCqLYA6oXfdpO4vC1cchRyiL8n1sFQ1JKV39HYWxOWWlt5zGo2gV4geG7du3s33Pbdx1d8pVV7c49NCI//FH59FsFNQiiSclwlZCD7kgyzIaAxUgbS6kcJ58Ebge/ErwIfABGVISO4U4ZVH4TE7HHHZYxNvf/nKCcBNXXL6VXTs7yLCBDEM8z2N6bIx6o44xhg984EMcccR7WHucJrdOSSoKIsCQFRlSSmpRbTa6+VUzmQX7MAUaYyhLydFHH41Es2CBKz9amG2/UkohgwAh4YgjlhHHDyDlEEUcI4OAqakpFi1aDtkkSEmaJjz22BS9Xo+iqCPyHKSskM79bkGNrACBTmRDOk4vA0mekKiExx7bxdqjDgfgscceI0mWkZThbP31PwqglFLguTqnKEu63ZxHH93E6tWryfKShx7ayPT0IRRpCp4GrWev7+fBIHQ6HXbsgNUHz+EuxM+XAPrFa+TWEoaaMgNyaAxUJTKTkcQxQT1gZhI++9m7eGzDBhYuewGdbo3uZIKhpFZr0uuNQdHmzBecxf/4k7Wcdpqb81pYo90Zp1Wrz9bYZzNXxpXcfEAFnrOjpcXkJVIrPM/D8yQWQ1FWNe+qxbIXW3bt2c3Y3h5/9v4fMrG7zp49Y8xMaCgH8dUitK4hrEeSpEjhV/VsgbEWayp1RuFEmhx1tO/wNBVpgS3cnramqFgEizmTYc0c2buqVN6yjLI0CJWST05y66238sUvTvGa1x3JopEahox20mYwHMZk0JnuEmnnwCQzM4TDHtPdKRo1+Md//C4T3fl4fg3Pc7X717/+RHo9aDQkzbpzJnbt6nDNNQ+S9XpAnamJCTA+QX0QqzXCCA5ZeSSnnHL8b4xd+4016JdcdrQ49tAv2c3bD6bAEpcTWOVh8rUYumzd6vPhv93AGWeezRFHQc88gpYhhx0m+f13d/nJdQ+yZUMBHM+j9ys+/L4bOOO01cxbdAgeMQUzhE2Lj5NgjfOkAh4twuTwL1/cyP/+6+8St08nMRGDOqIV1GnbKbQ3QRg5T7zbyyhyRRkLEDUCbxApI0xZAbL8rW7xegNoUaMsJGUpHAJWWzztZEnLrEtReK6ub5tYMwTWIIf3gixIy4WUnUUQa7bMwI5HQ26JfD71oUcJwx0867kLecvb1vKC34J6AwrdwYskbdNBFIZSdFAUaC0JIg8RRZhCg4kQeAghKxR6nTxNQEm8wGPBwF4wBc96xgqOOvJgDj+iyz98/BJ27w0ZaB7P9OQCPG8ZkT/C2PhiJicWc845l/HRT/82r3wFZDKnE+/GCwR1rUlJEHhI6kxNdhgeWryP1jIV00+JovglraQWxhonfqPACMuxJ4esPno5otZxsKZCo8wRTv2qnzDwU9acNIOYOIYwAiMSAjlBPr2bVQcdQ2FdA0FahKy7J6fXWY2wBptbPFniZ4EL08JqG5cLUZ7jENAqJw+3USZDlMajbedz2y17WX2oqwvfctdG2uWhJBQuIvRHHeahxHUugOsFlx6+BVWkKO2kC4zN6CYF626bZslSn7SAdXfuYjpeVvH8g9YKnWvUrEBXAEUNihyZSWS+dM6wlS12T63g7vVwwjNgwA8wCKTIAW+f/IqqInQLIneqgP2I/RcYZZpV/e4CVfMoTJter4dVLYL6MI9ugnPOvoipvcfTjP6MPdsLtAqBJxheCvmeG1g4tJ0XvWw1b3/Hak44uUSTUblUtOpL3C0QqcNwzDbjjaClJh0dJ6jXwZdgE1ffUh4lkl4KmakThgFlCbfeBBd9e5qrr3ycbZt7lCYCnlHV30OgjpItrJGkaY4xJdDDyMx1DljHyaD9Et/DOcu2Wwm1KEfiXmRgC6QuEKWl3qhhcyjzVpUZd/fbeFPuXLEevtBkJBib49sB8uQI7r5hml2PPsE1F2/kI//wco5aO49Ob5LYK4h8n7pXd3tBpoRDEe00JKwv43OfsVz3w2FKVhKVDXrZRbz2jct4xik1NIKcJqYcpNvz+NjHtnPntcuBBeBPQLYT1EK0kqT5DlL28NuvO5g3v5HfGH7i32hpi/sfe6toJy71pcMQm7nNXa8PopRibGyMz3zmWsqSKv3kErWHHLKUd77zlWRk1LwaMTHbtm3j05++FQlMticRCBSKLM/IixwhBI2oQWnghht2cNtttzEwMEAURQx4A4RhuI8CkkOzW2sZGRlhZGSEZquFUspF1WmKlNLptXsudCp6PdI4pizL2YjdGEN3YpR0ZoYiTTFF4R5ljrVmFklWJAlltwtSEtaHaTbm43kenV6HKIhoNBrcfvvtvO1tf8KrX/1+vnXB1ewe200n7RDIgMiPqHt1Ii/CFz6iooeVla5ymqakyZy2uRBitj5qsoQyz9EeNJtw7rlH8+EP/y9+53d+h+mxvQilyLOUmRlnqIMgpNfr8fa3/ynf/OZ6BIJ6VHeIXAwBARJJbnOGh4d/5WuoKIuqpu+mQghBo95gwfyF9OLubBSImNOuzjI3z1o7+lVjnCpglmUsWrSIxYvdepS+j+fBww8/7Jj6/H5vs65ed99I10Ec+ve3/wtCKbSW3H///bMSmffff78T41A/2xi6680cD1JpHZLbWh544IFK1Q8eeeQRh+wOApCVY2PMLFr+P8QgaE2ZZTz00KMUBbPIaMN/DcJdBwF+FKF8H4TLOrVabl9u2DDO29/+aXbt2sXk9C6KosD3arRadeoDw0zs2MHy5cv5y798N3/zNy/hmGNcq12cxUy1p2YbKE1ZVilvsU9p3n3OYGjIpUHSlG6nU50BTiGxv65+/OPN/NEfXcDb3vZRvvzlL7N582a01oRRjaDRImwMENUHiGp1dJUdca9jEFIhKl5+pTVKKcqypNeeYXpij0u7ZNncI0lcaU0ptNZ0Oh263S5xdbYIIfA8p5kupXTXEYY0Gg0Gm4MsXryYQ5YdwkBzgImJCdavX8/11z9Erwcjw0Pu/Sv+dpeRyKFa0xse2cnHPvYx0jRl0cAikjLhlGefwrvedTahCqmrOnmZEyiP6657nEsvvZQkT1z/uxDgRwwODlYdPIYli5bwdx866jdKbEDzGz7WHnMHD65v0KqvIGMlnXbXHSZiiOHGWfzrl+/nlGfCa37nUKzNScudKDHFa193EJdf/Ag/uaVFVNPY4ngu/OeYs06Fk09egiHHkOF7liSLEdLDmAbrbruLr379+0zPLODdf/kiXvLypUgpCSoVJVNRZFsL3Q7EmSXPBFt37uG2W+/lR9f+mAfuf5jpXgejQxa2nkl7okGaaiK1gshfhklH6MUepdVEYsgZAJVSlClxPgNM4YWuraY7Wbg2OA2ICZJijEQUoEEFikwpOpMaWEsUPJc7boQbr8lRKqfZzPjytxaw/CBYsrhOLXKYOa0MnppBUaJDQSlyTBFhSotUgtCHUnSAHnn7IIKWBzImT3ssWS557eoma44N2fDoE2x8dAcURzI5XmNo6DDanSHSmWcSRKfwjjeNEUrNua8Yxg9hbBrmDeRYcnrdSfxG5KqNdk7MRaCrZe/9UlzaoqPxK4oBKWOs7GGRCHzyXGCjiFzkaF2CttjSUmaKtAzYuCVGB1XzQDaKTe7k3NccwcpluO4IKYlzeOhBj6LqGiyNQEpFptukPiS4QzaxKWEeIXLws0FiGbl0gC7JlGT9E3vJq26Ahx5rkwUGY3LHxW4TCuHeo/RyB4YsHcuesD6yCCoMpEB4hkLG3L95kjR0Ne4Htu0gCzrIokVZOlY3lVeiOjp2+AsVkBtJAeTUELKNFSGEHpQjPPb4FuAwoFZB501Va+6XNOru//soSOFq6b9o7GXFTOWAenTaEqsW0Mvh+hvgQ3+/gVtvPQwTH4xSIygdESf3MTG1lUZzjDC6lw98+A8450WWWkOQZl1UIWn4TcpymKwDKINQOV7Qq7rpPfL/n733jrerqtb+v3P1tfup6T0hDQglofdexAIoIKCgKKgoKApeFSyo+KpYLiBSFAQRAUFAlCbSewslgYT0dk5y+tll9bl+f8x1zkmCiveH972v10w/20322XWtNeczxxjPeJ4gRxToSqbV6aToFpFGGdMpU6tD5xpYuBAWLnS59Ae/AjEatMmk7IQkj6aXCaSNSAU660AEpGkjS40nIFKEaSKEiaG7hIEG0iJBx7Et7JwBQqXSG4FNEsc4boBpd+N5q9H1Llx9kISNxMkmWlo0pkwdx047z2b+bnOYu/00xoybSK4AphPhmBDEder1OpYJIi3R3Tmbro2TuP7aG3n0kV+j6Qv40Invo1zOU/WqOG5DBS0yh0g0av3w6Y+vY+2KI4kJoLyQ9nGr+cLX9mLHHQIEdepJHYMd2LAB/s+l3azZuJcSsgkEaWpRKjtosofIf5Op29U49ZTt/+3w7N8e0Be++glRKd6d9vf309Y2hVpVImOV+qrXPcI45Npr7+TAw9/P6LEGUjOxhIXbDOeccyJPPr8GXdepDlapVj0uueQWbr/9BPTNUoGO5ZBm/95rz12ZNmlXZAzt7RAkSsRDbKboNNTync/BQE3gOjBx6ij23vNwPnnW4cQR6A64Dry5GJ59Ah566C0WLeyie2NI5HmYZo6K20znQBd6pKPFEUKTw9EdKG9ybBthmui6II5VTzxpCKaOMAzCeh0z2wGHfjicGYhjSV9fN8cddwm77T6WQw85gH32nsXsuS2MalHu641GlVK+hG07YDrDi6+m6wgMYhljF02kB6kMcN0cjTgilCGzZjXz059eyEvPwzcvvJfW5tF093biuCp7oOkJllPm4ot/wOKlczjhpKOZPTMjOUXKM1qmyX97Csow1PlKpFQywAjCOETXNEqlEolMhvt5dU1HMzR0AY0g5dlnn0WIw9F1qA5WmTppLO973xwqFeWxncvnqdU01q5dO9yTLYUkjmMcR1MAnyRb9PsOedejZZmQOEEKnY6ODtWSqEFHR0dW73/nFgHLUqlZLVGMfqR6X/UeECawbt06lX6NY0hNougdydubRaqQWBadnZ0Y/0OrUb1RQ9ddCoUyA3W4/dZlXPuLB3jy4U7yLQcThjr5XJH+/j4KuQqp1sPee8/kmqs/zeh2CPyEOE6xLZs4CpFJgm6ZSF/xXnTDQCAUXTWOsCwdM/MfF5aqB/cP1lny+iALX+7gxRc38txza3jjjSrl4mRk6pKkFnGiQ6ohE9V+kg5lY4RACBWFDzWhKBErMRxVg8ruRFFEFPskiQ/EFCpTqVWVr3ixWGTWrJ3Zf//JHHkETJkCpaKyVdV05cciFBWEWHWvYZomghjHcNCKGpamSmylqRZjRhW56qovsnIlFMvQmpm9WFYJkERJhKmbSAm3397HU08+Sjn3IXS9RO/A85zxsWPZe28IZVWJ7QCGDlde+RLPP/88Rrqn8owXAkM30TSN3j7VbbDPPvvwjQsni22A/m84DjgM/nSHizdYx8xryNjEtgo0Gg2a8vN5+akufnWVx8fOcBkzbixCRKANcvT74YTPb+KWX2xEr0+jUUt45SmTa/4z4uwLTIpuHi/ox3VcSG36+hrobsKosXkSNLr7u2mtSEwMwCUJBKkvQIJhGmAJWnJ1CEPiOMEwTfKlMqQaUQheFXbfsc7uO8LnPj2eOJrI64uXc+edz3L3H55i0et1xo7bhXq1lUajgkzHYhutJGkZ35dENDCsAtKLiGXEsLa5JlQavybBaibyQnBcCi1FfD+kOtAN2Ljtk/AHzuH5xz2e/UuNXP4Vdlswhg8cN5tDDy0ydXqRzo0NWiqO6k5JUUQ/I0IQYhKDPoBWtFAKUhA2qiRaQrFQYJedYfudywyG8J1v/5TK2J0Y7BuDwY54VR3LGc+KNw/kmkv76V/fx0c/3sScuSa5YjOWGShZzVRmGuaKEIgc8oTU/ykRupnvgyTBEC4kNiLNYcYQp8pZV9cGgAAvqeHiAmNIQxjcJLj/ljy+FmFbJuXWjZz+iRks2KcDzckjk4A0LRNFUA8czNIS/KAImkssJaFlUDchMSx0PcSkjm5GGLJEGhURcSsGEKURsT5ITXYRZloC9UAj1mok0kLIAkQWif0KkQG+pmOmIBJnWDpBpC5JpF4bhy6h7tLt+9QFhAJ6g5A4nkAmtKYIZnaqVExTl1j46JrEtwIiq0hsd0I0F3RJJBNwNLoHa5nQoA7ECBKlHZDaWQpeKPnebMkSQ8j1rpfsErqeJ0Vn0yb4w+/hssv7eGXR7tjuROo9IcLJ0dAWQu5FpLuEXXexuPKqSxjVBjIaxLF0ZKhIn4bhUB8cJI5rlJubkTJCyhSNgtqIazpDP3PD+j7q+SYWvwIP/bnGI39ey5I3ekjqBRAHYBhNDFaHhHZ8lZ0wqpkuuurLj7xmlW3SwsyEQVck2CRHKm1kqGFYDnZOEqc9BPFyoANKdXKFLvKikz33zPPBkw7gyKN2YUyLhk4vYNG7fhPN+TEq06JXt/RUlUW1uwsz9mWaxxFOZtKUgFHHKoAfeEzfzkWSI4w0anWfcjlHKjT8OEVo8NjDcNn3JHnnOAbDhAkTxtI+eyMnf65Oc7kfjRSZjEOXZe7/C9x2yyoQh5HkdNy4rgA9LiE9JUc9Z24Tv/rF5H9LX99tgA7ceft7xbwZnemiZRvBzZMEdXyp8t6+72NpOpdddhl77XMWbaNKxHEDN9Ox/vzn5/PCI2+yeBO0VFro6F/KDTfcwL5HHM7eu4/HdVyiOCKVNuVyjlhTqm7oJq2VVlI2kpCQyhjDcNELhpJID2OkH6AVNOUfTrIF7dcwVP0yK9KRpBLDzLP99nMYN24OZ551Oo4Nzz8Hzz4N9923jlde6abu1dE1E023kUluWBday+prQlM1+FgKpXplmhiuSxjF1Lq7QTexm0cRS/D6+iBNKBYLCCwG+pfzyCN/4bVFd/KLX9QoN3Xz/e+diyHG0NZWASmJggBTZO0xmg6RJI0Cag2ffKVEpVQhIiIkoK82gNA0zj77SD580pF8+UsruOO2RchYUiiNpVatUimOwTIbXHPtFTz1nMMPL/0oBx7SRsNvkHdyvKMQwD9hRFGE6eRVVCRVS23sqZqp6ahFMAxDbNcmCiSRp9HbC8888wyIBSRJyriJ4/joR1vJOQPESaT4EVJlb1zXBSNPIk2kMEiCIOMhqIhFQ8MyreGs0FDNXgiymraeMZlH6re6rqNJ7R2PThyrLEAUjUTomskwi900VS3esjJRIl3hzj/cXRCG4Lp4npf5FSn+x1BE+989+gf6qZQrdG6Eq698ist/8he6B0ZRzh9CLYzR3DzSaxBqPqNGj+bqn5/FrrtAWxP41WBYcdLKSKx+vU4+nwddz7QEbMUq1zRMS5UIohAWLlzIgw88xhW3VenblMcbqIMcje1MxCk34XsmcegzItAuVDeDqaL+FDVP9Xxe8WakzLRqsyVBymz+KovUeq0G6QBWxWG3vQ7i/ceP4oADYVxZeTyUmsEyoL++gpxp41oWzWPGKInnofMwlNEZImPoOkQ+MggQmoVwTbVBjlS/PLqBYzvU/LrKVGh5mipq0aoFKotWr8MVV1zH0pWzMK02hNBZs2oVP//OWUyeDNDPYGOQcq6Jvm748pe/x6ZNFWhMwm5tJwmUG10UKZ5S0W3msMN2+rfFsm2Ano2jj1pLxy+XMFjbE6tUxovqaK6JN5jDLU+iqy/kRz+oMX67ElMnlenzOqm4RWa6kh9f4PL5857mtaVtwG4sXaXxta+nXHkFTJls44YRQquCHyG8AlrZph504ubypGnrcKSRZnafWIAlENhb9e6MhJMiM1BJZZ4IiHWIiJAJ2EVBqxkR1/o4bH+Dww7U+Ow5BR55ch2//8OjvPZaF73dAV0bRqGlZ5MkCYn0SeMINImuqd5ZYRpYuk3oS7QwBRx0BGnNB5l5NVKgXjOQqQvMA2Me1brO4iUBcdDD4Ud6TJ22igvO34m99tZwnDzlPISJRJMRlkgxLZ2ilSNNAkjzmLiYQE4rgRkgqFFscbjkmxUmtWnc/Otb6d7QTos1n35nOkm0A4XRs1n06it8+qxlXH1lGzvt2KSIvQJyeQ+MPpQVRp7aYEoYu1QqkCSbsHQL0gpJzDBwmXZ1aGnM7spZKnOIzdWZ4ZGDlM2kno1hQJzGRA1VsjGkDXEJEolr1hgM6xi2xltr4eJLoFc7Ace4jiOPaOPSK46ipQCxX6bRgHzzagzNQBTHsWHwJaQxDsEUCF1a82Vq/feT88AD8hhEXon6oAqWmtpCarUGSZLg2iFO2oXbXyTvKYE/M6zS0B1MzVTHyNOx9NHoAYjEHC4WCQOqveBaGvlEAbaWG8Tz38KxSww2lM1uHBo04tVYzjjS0CDvgBbkSQYyvfXURCY6hu6gBZCLppPEEUnqEKHEgZrLFnGoFMbiRCBTTZWfbCUipJGqqDxrTE8NJckaNExFRtRjoqQGJKo2i00USmzLJUkgIUZoCVImmLo5TLyL7QpPvgh3/hZuvK5I98DJlN0WGn4fSbICWM3EWQ122sng5JPnccghITlhkJJg2QlUGxiaBoYkqtdUVkhXvBGRM6mmKZpmEaZKrW3tarjzDrj9NsGa5XuRM6eThiF6FJASEyYJsaYpNroTEwd17HweKVOSJMHUDUWAlCaGZRE3BMgUw4VU9mOkdWwjJA4GsZw+wmA97aM85uxU4MCDprDfgTsya3aZnKN+v+UFiiCfJJAKmp0WpCaI02zjoAkwBIIymoSUCC1NgD41F4w2NCMPegQiRAqhcvQUM9teiS1TTMsgaPSBU0IYBo3BgEKLw3W/hXv+PItcqZmkXkMmi7jo/P1574EJBSRhqpPLteOHea7+lWTFst3xBlvBHoPfn6igwO9l9MQ8nWv/zKwde/jxj3YS2wD933x896cLxONPkj75YogWGuRKRRrVKprTSu9AN67u8OCDD/KjH/l8/3tnUHSLeKFHzs4zd+4kzjlnEmd/9ml8qWGYJk8++TBnneVz372nIhwHIh9cVwk5SLJa9ru/7tJUdZuggYmJZqkIIE1TzEIhI4WllMslDjpoD3aavwf1OnSshzdfgy9+vosoipBpgBAS01I9zlEUIZMQrzGAZTVRKBSySC3AMAwKjothGGzaVH/bd1I1LQNdOFSrPSxatI7zznuR7p7n2GmnAt/41qnss/9UHNNBHxJ8iSJ838dAYFo5yJi5mCb1eg3D0pgwoZkvf/lo9t3raH5zfTe/v3MJSa0GQUAtlhTb2ujoWM4RR1zMzvMc7r/3S5SbFMs48BsYhoFpFcjnHeIq1GpQLo1Ue4dk64d2WFEcYhr6O9SYbTBsldkXkMaKYSzTmEBC6oe4xaJitMcJtSDgscd6efJJg0ajwdHHH8bHPjaVSgG8EJpNyOeVhreXeJgmjBkzhvV9BmmgGMm+bmKaptpAJDEhOmGQEMcGYYhiJPs+CIEX14mSKhMntRGGCtDb2trY9GYVhItjuMPnbFgfPB25thxHXUthqABF01OwLFpaWnBdtZ6OGjWK1VUt00JQcqMlWx8WAVMRY0qCyMBIjjiGaUAkKZfLwxH6kEiSrhvv2FzoOCPFeFuzh0lzcaq+b60WUCjYpKlGGPlYlkmSJgSBuo7vuOMN/s93/sTKxZJy4QhaitPorfaSEtLSOh4/6eEzn/kwJ56oasCpDAjCANtW/g+aYQyrnRmGgXCdLJhN0HQTU5gsXdXFzbc8zO2/W8j6tTYynkIUVJDJKAb9HgQWuq7q4EkWeQuhjpNbLOLV6wjdwDTNrONAYNo2URiSL5fxPA/TjPE9SSxjLCPFNE3y+Tx33/V1mpqhdaySe9bNzcMDbfNJO3wdbH4/MhvUhSGGbJ+F2LLN4m+MJAgwXRfiGDufZ7DaIF8q0d5W5okX3uRrX3uLpObQ0B1yusERex/B4Ye30N4Ovf3duIUEy7C494E+7rnncYQoYdkuYRyrNGVQI1dupXPDelpHjeLDHz783xrHtgH6ZuPxFxaI9rFXpgN9MxHBnpg4aFYvQbCBUttYNnY2cecNRd53kM7+78uDyBEHNUZPdjjsvQbHP93gpt8+SkvLFHq6KzzxF58//A6OPc7AsgsQN8CuQRRhh80qRWv77wTZW50uoUKnjLGcJhLXSJVhTL1KJT8G24I0tkljW83TzMqwaEK+XVkqTp8Ks+Y0eP/JZd5asoaHH3qVP9+7hJdf6MP3mnDNHWlq3pmBXpsUE6+WEiYpGAJpxtTDfhj00cwCmq4DEYmWgJYSCyXxmgoLTRtFVLPo6c4jw1k89+QgnzwlYq+9Snz4RJi/L+TyYLtgF0EjAFISXyMINHKWg6PlaXj9aEFApSnH0e+Debs3+MDpVc752sX0bmgj9EZT7RqPY+/CqFGH8PqSFRzynqVcfvV2TJ5SoFIpIBkglN1YEprcVpUWTZ1s8+IrEDEVySZBB8MlHmo90qLsbAydj3z2/64CJa2mRDqkC3oO4pQIjUhswqvVQJuAqcOSl+DXV75IV8frnPiR0/nsSaPYa0+IAiU/nIaq/zysT6QWR4giTJs2ik2P7YjMTCySOjjONPQUmvRNaKTojsQ2Clj5JoRRA9mMboAhmrDFeKZPX0W+qMjzU2eVWbKqWbXRSZQft7kW09pN6fonDGv22y4kaQeJ7EPTNSw0zHgU27UWKGeUhOmT2li3qBXLNUgsnyAMwe5HWkPvoyu3NFISzSC0VhAEUzH0BMcQ+EGdKRPK2AbEcQ1TaIoHYOpoQkkSCuqZ3LCh3m9o06FFxBEkgQGpO5LQEgmmEaG7GxHomEIQJjE0JmIJ2LTS4Xc3Rlz4cx9L/zC2EVKrheTzb+A4bzJ6Qh/HvH8WJ3xoL+bPj9DpABIaQR2h2RDPQDMLpGYfggSJQZRa6JqB14ClSw0sE3522SaWLglZ+Mp4evvaAEeZphg6hmUQRQLdtjDtmCBskMYDym8gFSAlhj5W7ckTnSQpkCaCFB1DOphpihx8AYtVFEtVJo5rsP0ORQ49ZAd2330ndphjMtAHxRIYyvcGPxwgCAJ0y8SxHdXlIMRIbJEaCGFkfuwGurYZbktA2Fl/ZLbVGpKtTJV6pND97G+q7CMTEz21ieknDBN84UAAy96An1wC/sZ22tom0NO1kLHTBzn+1CI77NUEWg+aNYilz6BjLVx39RKeeNykWBqnkjR6Fd2y0Ygx0wGQT3Lk0bvwpc+1i22Avm0Mj00bPiVs9y9pfaCfXKlMY3AQTNWPWc6Npq9/HT/72ZMUJ45nt50moWUe4KUSnH32wbzy+uu8tvBNKpVxhKHFpZf+kgkTT2PvvTXSKFJKX0IRXUTy7jnYuqERRT66pVPJVwBoeAk5TUc3srllqMlYq0E9DNBtCzsnKJdzSA123206u82fzoc/CI8/Avffu5InH1vPhq7l5LTZhGGo4h5NR9N1kiQAA7RcDi1QkbQmVIQmSRTbOXN0IgxBc7EsC3QXKVM6Ojq49fabeOKxNoziVRzz3l04+dTj2HWnGaQiwavVMSmRK9oM9vmUmhyKbok48ql7dXJujjGjx7D//m3ce+8RfO8br3DvPYuohgZhGNLX14cfeCxbtoG997yC884/iLM+uzuT2vLINFV5YglJtYreVEC3lJvU0PYpjGMSkfxDfdoyM6MRGcLouq6i2ozyYOlKU93JwZpV8ItfPMWSJUs45rgPce65o1gwJVv7hEA3oFFLyRUF0oNy2aQ/hvHjxxOFYDuZr32d4Rq6nhWtbdvGcIo4ThZtayM1byklLS0tw9+5paVFMayzIEtsEYltnW1R0ab6XQ6pjIikZMyYMVnkDRMmTCAKQ5y8Sy7nUMvqmUN96EKo42JoQ9r3I1ZhipGvMWPGDCXNHyeYhkYYhjia846kRcXiNrDtLIZM1aZHN3SEZtHV30tLpQUQ5N0CxHD7zW/y4x/cxEuv+RTGnEJXx0YqxbE4ZpnO3tfYfu40zv3SHhx+FLS2QILPQL2XUi5PwS3gN3ziIEJKiVVRfee64aLrLr29IX/646tcccXveenFXppK29PTmwPKFArTMJ0iQRDgR8pfXbdyWJZFitKIIE0Vn0VoxHFMtVrFsPOk0sLQDGzbptGoE0aDOHaFIAiYt/1sjjtxHvsdALNmK2a656n5blmqjCQBTZeYpolt2ZkWH1uW9LawcBv5z83v0+EH/rEI3bSULKamaTRqVSpNo9nQAd///u+5++63cN3309fXR97Nc/zxh3HssQauAzExlVyFKIHf/W4lzzzzDIKxyi0ulOC4CCGoVCp0bVzK7J125IZr9xH/7vi1DdD/ythp/nKee8LBDyoIV8OyKtQ9j7w7BiEmc+8DHqOn6sz+IbTkcgz0ryVfcdl5d4MvXmBx1ideZ7B/Nq7h8sJLAT/8sU9+VI7ZM8qkyQbsKEVoFUjijH3914Y2HGlkEl4ZOmsjpy3bKEeDDnYThBkhy3V0UgH1ABy7ip4JvRQNjaIwMwTpIpbKNjNNUwzTYsZ0l+nTbT70kSlsWD+Kzk4459zvsm4t9A845OzpOPYk/GoTjWohWyRiVWUWLoYwiVMTmYqMTKPYe5plUa31QRxiVMZRnjyR3u5VbOgPoesHXPGTmN/8ooc99lzJ0e+bzt775hg3DkIf7CYD9F4iBklkSM7OoWGhxYJCqjM53+DXV81j5Yp5XPGfz3LnXc+xZo2DzizK7nZU+8fyi580sej5Iscdm2ef/YuMGwd2DkzbJgwiIEY3lMZ8CriGTkJBrVfDS0SyeUUdUO1GMmpkJL9QLXRSpaExIUmh4eVxCzp9m+Cany3mj3fezeEHH8SFl7QzYcYGtKAbogijMJa47qBZZYJQ8Kd7lnDkB2ZiOzBtZidakKILgZ2HhtNFnFuF5sxHrzWrzaFjgKUTxRBGKWmo3G1dE8LGOmbtYKDbirQ2e04Lsgp2Qf2qWNPQtEHQ+9UGQQNEHiJNCevJZnRRRqQQB3VycgM7TvZoMSEUKXNnVLHSdQRBHt01QC+SamOQKSQRaC4IrVfll3IVsBtQd4k1oN5BU2kVs2ZNwdDA1AKEnqJpBZXoTQERImhk88FWzHehIn/D0xSbKztXQvokUUgkJcIyKFW2p4FBw4dFC+HWX/dw3z0RXWu/hGnqdHVspKXSRpS8wISZVS75ws4cemgTpcJSinoOKAE5XHcnSCFKGuhWhJ5TQkkbowrLFlfYsB6efnSAe+56ibeW1oFjGNMyh55+D9fS0YyUeqOPtDaAWbRwCyb1/n6k3o8fmqQyhthE18dgpyWIciSRj0GKhUYsO4nkiwi7g9bJ3UybWWLevBYuPPtEHNuntR1gAMkAGjpmGqNZLcpXIdXU0hFroClSWiIjtaHQzQygDZQs9N8oBGYYLoYjdUXwk3pmEZ2pMYrUQaTZmiViMPtIpSTVLIpNE/BTjXvug7vumksaT8QwImS8kaOPg9M/adDUvIR+v580bsW1pvGnu+HG6wy6evbCKbg0ojrCVgqCcRzj962lpfgKHzvtwG3AtQ3Q//p49vFPiNamFWnPwCBuRXlB54tF6v01Km6FqJFy7713c9hRR3Lc4aNwXVcRyww44ojtOPvss/nx97rQNI1KYQx33nEHO+81l5nn7Yyj24g4AFPP8p3vjsk72KsYqqvX9fDTKy5ntz0O5n3v20fpp9ubpYilVGm8bLb6oU+SJOTdArGMCKKIUAfbsHAsmDIlx5gx8Mgj3+a2W+GGGx/itVd6qVariLiI5TgYhkHkDxDFalIbuo5u6ArQhZrgum0rkxVS9MooDCOkd9VKoEbr5ClEnWUc3STW+njwwQe594GfMHOOxYkn7sd73rMT7aNM2lrBtUxM2wA04jBApBq5Yg40i64eyYQJGt/4xu7Mmr073//eC6xY47OuYx2lfJkkSXjggQd4+C9vcuAhYzj33EM44ODx+EGI61iAThT7VGtVdNPAtQuIf/DMKEOazD9+c2m0TBUun9eJU/j5z1/i3nsf5rTTTuP002cxbQZI/JFGdsBwXQw0brv1SX72s1vZ99Cf4jowd+5cmpsF/f0gNYmWOVgZBiNcgyybMJQY0U0VQKWpUh7cY489MJShFXvssQearf6maYAUI+piUozsYrKIeqjP3fdT0jimUqmwww47qMhbCLbffnuam5vpHAzUkpJF4X/NDntExSzbm/o+bdPamDZtNFIq5TgQWJbxj6m6Dh33JCYMA9AT7Jyr2ueAauThRxa//vWfueryp1i7vImgsR1Qodlup6Q30dO/lmPesz9f+XqZubuCJSIMEjb1b6KtUiAKAnwvoFjMYxoKTILYZ/X6ddz2x25u/81CFi9aRlhtwzKmMG7UzvhBka6eLmJM9ERxTiqVCrVAQ4hw+HzLSCATpYuumSYaKjsRJ2q3bosccRxiORaWlafY3Mz+h+7MqafPZ489wPFA4AzP8YQETdsMksNQpfmzh2SCul4FKmsmky3C760D9r8F7P/wBElThGaoTJaABx/cwM9//hBJMp98sUK1up49tt+ZE09sYsIE6Pf7sSwL16nQuVFy1VX3sHRpHsuaThAEIGNylQr1ug9SUg0H+Ohx7+GL50wW25BrG6D/zdHdN1U0t9yS9vXuqCIFUYAkZiDqxbQj1q+ewk8urtFqjme/Q1qRxmqiKKC54vCpT+Z544VVPPnEALn8bPprIb+5waPSBCd9sIVKHsy4D2wN0vKWuc50q3thZDf5V0vrpdF1Go06E8e3M6H9IL563iM89VSFc764PaYF5eYSJjUsrZc0DTGTCSSJIJVt5B2XeoYpth0i8fCTbmUja1jkHIcwFZx8cpmTTjqYoAGrV8Jjf1nCHbf/mief3sjElk9SrTZohB4GBpquY5ISp5IEHdOwSNwUPJ+kapCUihhtE4mDiO71HsgNDPgxUMYw3oMjjmf14oQfXhRx2cUBU6c7HHDQaPY/GObuAKPGg2VDIMHWY3QaNBW6MGwd24YzP2Xw8Y9txysLY7725VtYs7KFlasLmEylZO3KfX/awH1/WsicPWIOOXoyn/lojfFjChhGDruQIwqyTIcGSRRgWYZi66ZD7mdbrRuiS4XkcVnles2NGUqmhEToYhx/uKuf+x5+hZ333oNzL5xFSysMRG9SMvP40RySAAYl6Cl0rIPrfz2AW5hIsaAwb495FXbfpcrTz3XS71uUciW8sIkNAcqHXggQMV5qUK1CHI0il5mpRMFS9thzE9OmFEhD5YU7fXwT++y6gqefS6A8HdKUOJxC5DUTxZtZ7ZgwUIUgakdq/URJRFOpmzk79LL73L0gUK3Pu03fg3k7v0z15R7qfjNWPk8Q5BmsqwSU2rY2kyQSf0Ajqk4FEamWyNI6dpxdYc40RZTGKo1MhkxiXEV/hSxRktviNAxlfxNDEguB41aIhSJ9vrUYrvhPWPx6wJurZgGzcCp96LnVJPofSUav56rvHsb++yygqeRkGNWL7/Wh6ZK2yhjCVCcSeXBhMIAXXjC5+06Dpx7VePm1CKcynnpPCbd0IvmiS30wZf3GIZU7SbHZodq7gYHBGM11kZ4EEkJasOwCttZBIgNEqmRb48QnSboouYM0NfexrusxDj9yOh/9+GHsu98+FEpgCEPV8xs1Uq0PGcXIRJ1fjQIYpeGulMxnNdscSTQRgDbS3pak7oguvtgqP5huBuKbZ6u0NCPmQDT0kBjIDGbK6nwJPevc8YiReNFkXn8VLvuexaLn2jCbXOq+z/SpGzj/ot046v0RBh7Ca8a2C/R1tPCdr27kib+0E+qtJJZNKjUwJY2oBiLGwGPn7bu4/jdHbgPzbYD+zqNSqeB5LpE0icIQq9REWOsnjAJKlTG8+OKLXH/9cqbPOZrxEw0Gg0FcU9DU5HLqqfN5+qnn2LRpE+NHz2DJq7/iqqve4KD9Pk7zdGjUauTK5X/q9z3rrH0ZN35fvvl/fsrd997FV756Hid8OGPdkmBkhVVdNzCHHJw28/PW0XF0B6kr2nymRYVhaAyRSmfNgqkTZ7Jg/kxefgau/2U/ANFAPBx9JakklgmSlCSJwXIz6rYJUUQchiqENE0swyb2Q2RqoWu6kkYlJiXGSBIWvrGQ5Ss3cfNtXczbucBJHzmAw4+YSbEJvMCjYCQYTo4w7MPzPMplZQc7e3YbN9/8KX53C9x3Dzzx1Gr6agNohoFVbGHFihX850/u4uXHn+ZDx72fD3zgA7S12ZjmyDqmaf8AxyFJMqENuWWEjnK4e+659Vx++XXY9lSOO25vliyB2suLmDyri1fWbcBsTKHoTqU/dli3KuTO21/iqaee4vL/PJs0hWqjQWu5wnbbwetv1OnzfCzLYrAW0dc3xFFQK/ZAo0FfX4l6va4Y8DHkczkOPXQfmptGMNK2XA49tJlXXl+Pr21ez94skZNdEwMDqs9emMoprqmpiSlTyuSaNeKa2udUKhrTp0/ntRWD1EOl7x00AgYGsiqEhCRNCMMQ33eVZ7WmmNzNzc1MnjyRUaOyPWsmeJ8krpJBfgd32zgEwwHdssgJiyiWLF3ewW9+vYjf3riEdavH4lhzMXBJNSV33Nw2ikOPPopPn+cyq131Ydd9SdHREGi4rouJIEgDNFFE12H5WzUeuG8ZN930LK+9EuLoewNQr9dBSrx6HdIEw6xgGAZ+PcGwNaoDA5nIv4YMQ9BtCoVRaBSp1WqkhCRJhI6NJpWboq3bTJgwgVmzp/HN449l1wUwcWpWyhExcRqTyAjbtsnpOaQRoekmOFk5Tmoq5R2nyk1PomTdiDMl3SGE3oy1vlmNXLxT9L3Za95pCDRqjUEME558soOnn34BjHaV3Ysi5s6dy0EHOYRxncF6L+WiIpu++SZcf/31aPqB2LZNPQjJlcv4oUQOdmAUm9DROeSQQ7YB1ebH+9/VD/0fHXb+e6lrHsXAwCgKhRK1aDGO6xLUcmhJimmu56Kv78NxJ8LUqeA13qCQK+A1JvDgH+uc+tHrMY0F+EGJRlgnn1/JCy8dz+TtIGwElHI2MvWI4kaWRjVJpYWGo+qX6ZYl9eFdcoYdkbZGGTlQRsRFvATe84EHeOL5lEqlwtSpLt+4aEf2302VeV1TyXXWjE3K8Yh8tj+Xw7XiMAoRiYNtZ2xikSJELavhD+3ulYJXiGBT3yYeeuBNfnP9Uzz7RDehPwHHnIWMJgPNNGKdQr4ZP47wokGsnEGY+S/b6UQlG5r0Az6aGSrzB6FkK3VRRAYRQgMDjUa4gYReJk4cxZy5Za66YjtIoX2UIow1fLDNBMPtRyYRfuSDoeHHbdxz91K+e8ltLHklxKxsR9RopSDmIGJJIx6gXJB85ON7cvoZ0DwWtWmIJDlTybXKWBmUmKZA0xISGuTIWFg0QQpd3X3km5vAgOefgQ+f+DKeN5MgzCn7UTGIjsCWBYQQBMUupJ6gmxrV3l5aKpOI+2pcfo3GCce3EIUd5Nw8ixeVOOOT9/PcszMwmosEYT+f/sIMrrhoETKJkXobAWP54nkBDz/Qz6pVIY7j0DbqD/zxno+x3eSIMAhIhcA286xYm3D0Md9jybqvksqU0cUaJ36oyPd+GBGEg0gZU3AKfPfCPD/46Rqslon0dnSw894LuemaI5k9RiohhOzSeW0VfOTTd/H667NoampiYP1yvvnlPTnnq32KpyE0HL3MeZ8z+MOfYHWPcu1rG3Uxjz94IW1NkHqDOE6CX61i5fJohkmYKhEdIyoo5bM423zYAYmhU00MejbA3bfDr697jGWvgZEKlbmQHlruDVKxnIkzQo5574689337M2fudjiWQaLUzUlTiDJpXctUPmnrVsHypfCJ0++hNjgWaEVqgrrvgaGhmw6RH6sdjRBghCA0pbeSQiIdRGSShBYWOpqpkUY+UvSScyXoDbz6RtwU8m5IwGImzgg58aO7ctR7tmfshBxlp4BMTXSZCRYNRcmaBG0wS9RVhtcFMeS3NHQv1HxNg7ri4VsWaCYyUZ0ymmYQqmcoL3Og4TcoOmoXJWT6dprkVnDRG9bIuzYaEaHvYWr5jOTXUH3+skTfAPznJXDJDx6ntbwTXhTiuQ+y5yEGt1z9PkaVAhK68H2fkj6b156BY495mu5qhQFpYLhNxF4NsCiPzjGw8TVyrWs5+YQpXH3Zntui820R+j8+gvqXhRCPpk1Nc+jr6wMb/GoV120m9gJyuRw/+9m17LX/GYweE1HIKccl14XddstzxhlncPllT+C4TeQsdbH//vc9fPTMMm1lO0tXadimPYLYuiL5DA5ISsW/HyUO9ZJqaIrQImD+/Pm88Npr+L7PunU9HHPUTfzHeUfx6dP3p60pC5j1vIras8gsiDxc20UgsE2bMFGP6+8wXbzYo72pnRNPmMphBxzFm6/B88/CQw+s4eknNjJqVBvLOtZSq1vkSyX8WBDW66D5oOsEYUP95iFsiGOCjO0LkHOLw3VqkQoc2yHBoaenhxdeeIvdd7+UeTuO5cSTPsjhh86huRUMW8/KhyE5N8+gr7Sq3/Oeeey9zzzWr4UHH4G7frecjmUmjm4ivJje2kp+9rPruP3OfqbNFexzQDunnn4UqZPDcSxFG9JVbVgiieKIJIrQXZe4HpNKjbb2JmINnn+5wS9/uZggiFVbXMYqNwwDU9OxpHqfAIZ15w3XzZQJNaZMack0/QUyTZg0CQ4++GBWrfTpCmo4pRJdXWoKJ0lAgE+sp3ieR09PD0FgMX78eM4882O0tEAqpVpohUAm0NKic+aZZ/LtH0NPjyAIAvr7c3ixR95yCWKPUIasWKFSwb3r1mGUShx88MFMnJiVIIa6l4TS/T788MN5661Outato61SprNTaSMYhkFMSpRGVKsGfX39UDNJ83lOP/108nkIAijaNggPp1QCNLzQw7FsQqkY4ZbpoNlKWnbDhg2s69nERz55JWVnHr0bXdYsSzDS2bRW2pRCn/Q46fSDmTFTZ6fdDabPAMtU5y5MPNU3n6RomkAIQaPR4JVXV/PQw89x791v8vILAZY2n1o9j8BCM0wkqRL8GUphOE6W2gggCpEyHna9U3vklAQbXeiYlkUkdaqNAUwzoq2tDTuRHH3krux36HuYuSNMna0002Pq/5wFLEkQto0hRpBY03XSVBBFifJsQHkNaJpGLgPzhtcgZznvqPjnOA5+5GHqUjlGRuo4Sk3ZsuZyJd58s8qNNz5IW9MOBH5Iw2swbe5UzjlnNyol8JMBHF0n7+Tp74If/vA+pCySyATLyGPatvLQsCzCsAppyI477sjVl22/Dcy3Rej/9XHUMVenT9w/lZhx+JFFrlSkPthFrlwh8AVJ4LPvfgHXXj2bSRPBdgeJ6cLAZNlbozn37Lu4/4ExjG2bwJqu5YxqmcQBxwT86LI5jLKgHm7EshMMMyGIGtimjUEzff0BTeW2t5NSNguoQw0SIixCFY2aLdz5537OOHshfs0BaTOmtZ1W62kIl3H2WR/nlNPaaOTUWtwaqRSrbtQQKkmeiUgUSBJjBNCHZCWzWr5IVKU1lA3Vt53JQuqGhcCkb6BBb1fMDTfcye2/e4YNGwRJPB7PbyJnzsYQY/FDH8PKIq60gEgLxEPypUaMruv4gY+uOwiUvayh6ZimSZQMEnoDFPIW9XofKTGmiCk3CQ4/YhannlZg/m7qtxWKqq0syoRrHMMkiXQCH7qNhEcefoJf/uwZXnuxCuF4GlUHkeoUnHbiMCWWMZKYvJ1nxlyXPfedzG77NTFlYp40hPEToK+uSoe5IrzwLNx8U50H/9wJ2jQSDeJM0jQlJE1TNJlt4AoBhpkQyh51HPs9JpbaeOLlZiaUfBADpEGAcCayeh388NIBfnf36/Q3DGbPns39N5VobYVAh7fWwGc/voaXX36ZpuaUBbu0cM3NO1A2TOLYwzQsiErIEDQHPB9OPfdl7v/DEup9gvce/R4uvTrPmGYIfJXJf8++XazZsJ6BdBPvPXYBX/xaiZmjdUS1B8t2IU2RYUhUbGJ1N/zw/yzj1htewZGjmDFhMrc8MJ6WFqV9sLYDvnC6xzMvPo9TiJiyncMXLqgwZfQ4zFSnySlSH4iRiYFRUBmRTRvhhafrPPKn13j1xS4GIlUaCoGQAOEuxC16NKo1/HgDO+w0gQ8efyBHHrOAOTMnEKcxrq7ilthTImZKYRH6e6FHwu9/F3Dzjc+w6CWfKJ2AQSu6rsSAvLgPmfSB2YdummjCxNDKGNEkfD9Buusz0NMQMiWVAk2maMRoaUIqa6TpJgLWodFBaqzDdXs58NAFnH76key0vcuUyVOGo1+BajPzPI+cZaj5kSYjHBppKpe5bNmObZllzcIRhT8AXMjU9gDSrG6eaDGa0t0DDPqqyrY4idWaYhoxtqYydWJYYUgf4ZBs1fURp4J6LSbnuErnResijmMMo0KCyzOPwQXnrmDhy0UMDOzcGnzjQX5x84c55qjRmKzHQAPGQQCX/xB+9L0X6KqVKZSa6A9qyDjG0FuVYFO8iEmTu/n8hU2c87EDtgH6NkD//zcmtD2fdnRblMrjkbpgoHc1+coo6v0emjCR6d188hPzuOLyfdGtfgQDJCTIcCpPPgrnnNlLR9cmvDhUNTbzLm79/X9wzD6A7hHE/aTCx9BFFnWXEOQRW7e1vQOgR0YLT78MHzjpYeKgiI7Lp86Yy6dOhr/cN8CN113NLrtN4exvHU9rM7RIiJIU02wook1Yw7ZsdMr/EKCnejTsba4JjTRrkZPZnI8iGBxQfbH33we/uXERby0N8WpFpaZlpQRBQBg7GKIMhq16TWVD1fgsC12zSaVFEgYZGcdEN0M0GQE+epqQK9qI1Geguhbb6aS5rY7ldPLR0/dh512amDKtSFulmfbmFkjBr4JpQCMHNQ+efzyip8PEkLBxA6xeDkve2Eh1oEEcxwSBp2q/1joMpwsttxxDhDi6jpsziTWf+XvszpTpu/Pgfet59OFeEjkHPxyH1AWpnvXr69nGJ1XqYr7oB9kAs6ZC+FjnkHlT+d29UNYjSPuQnkckRoHh8NTTcOUv4L6/vES1s5PnHt2DHXZohhzc/0gfn/roi/T09HDShw/nvHMrbLdDAEkDUwMNAWEFUtVSp9vw8hq45JsD/PH3jzK6rZ1LLh/Lew6dSHUQVq/u5cBdnmf85Elsv9cMTjtDZ+/9QTY8ytLDdPOq3CAlfcJAsx0WLYIrfxzy2H2vsHH9Ov7wyPbMmzeDQgWefHYDZ36ok5VrV/PBDx/JeV92mDYL6t0w2D3I2qXrufcP9/HmGyvpqddBlrCtNmKvFeG1osvxmEYrhmEQmhAR8rmvTGfiVBjTDlZOtSMWC6qMHHoRhg2OYRJ40BgICYOUzg19PPjA/dz3p4dZPWjT192OVx2NKWdhiplEcR4vu4B1I0XoDTSrT224YkiTHFowlZSUmLcUAUzLQDaLyjUSDFJsM6ZUDGhqizn40FmccEqJqVPVBqepCZwMhev1AK8R0tJcHOkOSLNJ9DZAH7EDjq2/D+iguBRSRJiGSZIJwtQjjyhMyeVL9PVBx4Z1jB/bQrGgYWmp6m4YqrX/HUD3o4RUWjiWTppCI+3ANVwibDb0RHzujCf5450D5DiKfC5PV+PPfPkbh3LuVzR0MyAOltFsV4Bx3P6bNXz3oocJqgt4a1NIe/Nk+vwqURiSc8bQqA1gGp2c96WdueS7bAPzbYD+7sa41p+lyEPZ0NeDW2kj9AUiLRMHdQxtAEN/k+98+4N85mzQLA9dVwk3Xehc+/MuvnzBHfiN+dRjH/AotI7nL7/ZmV33UYYXNX+QQsEb3vkaIs+QItnIGFJmUhMsGSK0ZYQsP9F44lU46oOPqxq718kF3/og//EJxV5e+HydT3z0O6wcnMh9953FvjMAS5GWdE25VQMkaWGInjwykcVILT8diiiEqhkOPSUMPaLIx7YkhmUj04g4jhEijx+auK7Jug3wn5ddy3XX3k4+V2Ggq4Tnj8M1t8e1diYRBg0vwE9Cck2SKIpI0liR1BKDOI7REYp85bVCmiDMTAc8DtF1HV1zSaOYKPSxNYNIrmfKeI0TT9iDgw6GiZNg1BjYOAhjxqqNhx8okEcHzQjY1L2SiWPblRxnbIC0STN6ta5HaJpGEuewLY1+rw8/iXjqyXX84Ps38PILA4weP44g9hAiUQQGLVDnSwtIshpoKZpOveajF2ziCMaPHsfxR7+XL3xuBgW7AWEVTJPBbh/dbcUs2KxYIbnnD2/whzsfZd2b6zjllFMwKiEPPPAAHWsDPv/5z3PyKQXKTeAnL5IkCQVrCkmSA+mi6xpBf4quCyivp6dR5c7bcnznm9fgOq2ceuqpNAa6uON317PdzCkcfPjOHHDUKKZML2MQYAFG2K42BoESxquxHp8Ey6jw1vJN3HtzL48+tJhFi1dx2mmnUWgtc//997N23So+/7nPcOrpCQW3QIyh+uVTVf8bGATHhdAOsTRLaYoDZqaSF6cJUhfD9Xs36cfUTVLyJDFUG0Pe9BCEKhu+YR089ADcdusKXntlAyJpR7McPE8jJav5CkkU+aB3YTopuiGRUhLWHByzpPTfo4RI9kGcYAgd27aJ6EXTIzQdhKySpFWEthHN6sKyuxg1JuSL55/E+99/ADkrJpYecRAiJeTzZQb7PYrFIkKXmYmLmkxxFAG6kojeDMCHJfKGldqGYHyIb575xA/h/xAeC/DTCJnq6Jo2zJiJPfjWt+5j4SsP8uXzz+TAA7ZDJ0YjUIiZ6lmXgbHZhj4hzdzeZCOPbmhIofgrZg4SHV54Ea6/roObr6ti2zZ+0IVlbeKY96f8nx8cxdjWfrzQIzXbaNRM3noVTjnhXtavbyWXb2Wg7qmW16CGVXSJ/S50VnP0e9r5/R2HbAPzbYD+zxm6eDyVWJTbxzLYH2BozUrlS27EMpdiGku55tqzeP9xDokM0TVBLGNqvUVu/g189T+eo69RZezUyWxYs4ajd1/Jhd99L7vv1UpMSCjXY5rKzMI2Sv9lQI+FxuOvwGEfeIwkSbDdkE98+nC+fg54fdBagpefhVPPvZv+/n7uuupo9jqgRbWgJDXMbH0IogKmrlKTfw/QVbQ58tXixCNNY2xLKawMDPZSLlUAl8F6ShhaaIYCz3JBGVY89Qjc+8d1vPzSIOvXFOmrNohlqij4TpXY80BIzHwexywQRRGh5yvfaW0SSRwBIZhgGMpJTCYGMoyQSUTOtAmjdaSsoqVUwzDXEyersJyIlvHt5PIWtm0zafJ4Fszfjnm7TGHcBJtU1GhvKwFgkkPDVYThMEQIpQUeRy62pdFI6mi6SYrFwCCEnmp/c7LTJ7Njl2T3Q7o7bgPCAKyyymSYAkaXwTFAD3swUj+r0+YIYxtsDSnVcVuyGHpWq+xHX7SeMWPGMH2yxpQpmWmKjHBzS4jSCFuM3wLQZT1zTXM6GZQ+sTeZTRtg4cuwfn2Dgi2YON5l7DiYPguMPMRUkVQpYiPqLaRJ1lmWg8ToZUA2EFoeiyY0D1a+Ba++phTL+v067e155m4P200D3W5QrVZxCm0YuobmK8hIlAgY/Ymn5pVmIxMx3J2HnpJo4GUKdm16PdOat+hY38uri5ax6M21rFixjrXrIp566g1Khe3R0on09ZbxvRyWGI/p5kmTHJG00XWdIPJJkwaYA+SKBon0CWo1iCtYVpk0yciPooZIJToaru0SyG50I8bN2Yxqddlu1nj22LPEHvvAzFkqE9LUAkEgCRpdtDSXstBSIwxiLDOfzS1JEsdqU4HSDhCaOTLX060ydEOALrS/C+hxoppLUgH12Mc2HBKgtwqvv7KBr11wOXPmzOHAg7bnwyfuhCagVu0hn9OwdesdAR2/iBDgxypJodkwEMCPLn2GS777MGbygcwbood5O7Vy+52zaG2HvN2TxfktrFwN37jgAW69ZQWOtjsJNji5THkyIpe3qXa/yZw5zSxatGAbmG8D9H/e2G/v36WLFk+ktzZGLehxLxoC2yqQNHw0+pgxFW66bXcmTYZS83IafhXXmUCUtvDB4+7nvj9KwnhPbMehpXEPHzljPp/4zGSmzoLEUMBq20ZWy7a3BPJhQN9MLU6CkgaLqIUuLy1LOfTYZ7O1oI/Pn380X/t05kRFGSR8+4qISy+9lMNm7MSZZx7BIUerSD1IA2xDR8tSaukwbzLI1pOh76GQqp50YugGJjkMHLRUV3KjYarkO4u26i2yhjQ5FZLVghDLstBQilWIJqSAlWvrPPTI0zzwyF9YsmwtmzYGJN4EvMF20tpYYCyOMRrLsEilRRQ7mYiJAnIliZriJx6JDEmI0G0TYWgkIrMWjeNsc2Ij6iaaTHGLMa7tUShDW6tJsRhRLkk+c/ZMinloboGmsgLj2FMJx5wF0oemNgg8qHoKqC0HCmX1MUZWrUgipeGRoNLBMiNHlyIPNI1Ys0kdpbwlEKSegZ0C9GQKMmXSGPqTR4iiiAqHYhUgNiDRIExSLF1dMSIEkazGcHMq9SptwqHSTeYSZ9EKkZH5WUPoDiANiwYxKTp5cpgp6DIklRLP84iiFNdqVm1ovEA+nyfRTOI0h6GNJY6hHnSqc5G2IyMVrYUSwrzKfrgAHui9KcVWQVecks8LjIb6exihQCUrHUfKYwYXdel4MXT1wYoN0LUB7rh5Mf3dLoODGgM9Ops2acQSDNNStqJ6SBCHmYqODpaNpmnIJJMnTgcwikXyxgTCIMnaz2I0XSdnKb6GSEKq3grQllNo7sa01+InPZhGP/vusyczZ7SzYK/Z7DxvMqNHWRhESAKSKEQXRXTpYIrcSHt9LUHiYeTzJFnGRzOGeuoVUMcyIQwlruNCOmwyt9kaoOajHmfrg4i2BPxhfaAgawJ1kVjECSx8EW64Cu666wFm7riBK68+jclT1HFPEsiZEToBUsboIgfSetuGYqgmLzw132OjG91xGGwU+O2v4Yofxby2ZJFCeF1nwg6P8/OfHcf8Xeu0GQ5JtYpRKLBqTQs3/Lqf73/reQr5uXT1S3TbIqJKrmji1WtoUZ22iS/zidPn8a2v7r4N0P/O2MZy/y+Ox548XjSVn0mJY6SmYdo2sR8QBAF5yyYMU9atW88FFyzl+l+dSj4NyTl5EiRRBN/5zuGEXsCfH1YpZMdyuOGGGwjZmy9+5WDGTAbdcBhqH7OG2e9/e8gYNBI2rl/PQJTD95tI0xTbttGtHLoO/UE/LXaFzJiN977X5KabRvP4449jmialtoPZbR+wDRtJiOpkTdDe4RIZ6tWOkogwkJhaHtvS0CyBo6vv7nkeVhbax0mMbdm4tpvFKZIwVSlI04GpU/K0jT6E4046BNOB/j6o9sBLz8I9d9R57olV9PeozUIiJWCiazpRFOFFHpIR0QzbNtAERJ5qNcJUHveYJsK2SEN1jAKvQRiG1Kob6ept0NcLQdCBadR4+JE70cUAhulhaFWStIEuodRUYlRLKzMmmbS3t2PaLYybNIHRE9pIRR0752HbNkkQEjYi+nsD+nobdPf101dtUPNVTX7BxJQJEyZgt0xi3h4LKLSqfu2SWVJBmGmrekCioq2mkrLbDXrUul6tJuTLaiPTX61jGw45TccY0qEPw4yXkKXYs/Oq/pYFemamiW4oDW3f97GtHGkErqGY9q7rkis66nsEqL9nrnyObVP3oFr1qAd9LFu2jDdf76avGxa9Vae5vQ137CCGmTBpVCuTWkbRnBRpbW2lk35836d/TYRMNNZvWEtPdz+d9Sq93QFvLupUGz7PJ45jYpEgNUEgShCNwZSjqQ+UEKIJPW3Dk0U0lDl7lEYUcjaJpihelmURJRLZaIAmEK6LpifEg4MMpOtBFNV8DgQy8ah5MXgSC51iuci8nffhiPeOY8Hu0DIaKmVFsss5qnNEB2IGCAkxgJyZA2wEljrOoXKd0xwdTc8jPQ+c3BYS6inpMOPcdex3vV5FMkLTTASCvsGIW3/7Bjdc9wKr3hhNc3Mzq1Y9RT4/cqnkMtE5L/TIWe4795uLIcVBNb9feGEN11zzEK8tmczoMTvTubETJ5fjoos+xoIFYGsJfuzjFgqQJDz00Ev84Ae3Y1mHKbdFI0fo+yACAksOrzHHHnss3/pq6zYw3xah//eMScULU+HtSqc8inzeosbThJ5HU3l7/God10w4/n3T+e5lUGqJMVhNT72HorUbyxbBBV++ggfuHyDf9gX6u1bT0t7FpT/chw8cB6UcVAeWUSyUgFZIElItJjUkCTESQcpQKhh8X4HhC6+8wRfPv4dGfTbr1u2SmT+8xefP24Vzzy7hDu3gUoOBPvjtr17gM9/WaGpqYtYOPdz6m/mUXYirdUp5ZbOU+Dl0B3rjBMfW0ZFEoU8hzZH6IEtKwTYRAxhaSEqDOI2Vyxd5GGJzZ5r0MpO9lCpWUz3Dm5UQtrw6JaTBsDRqGscMDnh0beqjq6uH6kDCiyt7WPxqJ8++8DxrVw1gO21UilPxvQKbuiSONYYorhDHLsTFLONRAM1FaBponWwxB9J0y/vNxWW2/huQL27CsTwiGeF7HZhOnaYy6EY/gd+JZVaZPrWFnXeeyfZzJjF+QhttzSXK5SK5vE17e+u/+EwINi9IbRknpLBmdRfd3X0MDtSo1wOWLVvGc8++yJo1qwCDJf27YtBGGMb090iSKE/eGYtOE0HDJok1SG1EJiUshshhIlZ9/PFmqiib35MZ3ui6Ykdn5L0hvVuh62iaRt7/KuPGt5LP5+jp3YjnDzJ9xgT2O2AB2+8wg8lTR5EvGlSaXMoVh1xBQ9NSZBqSJAmO1rJFwkwOG76ObIRTVOkqTTNjPg2EyHz8pLG5QQBpljRJsuPqkCIQSgEis2QFHSvViEKJYQ9dnx4pKbW6g5PXSLLIPPQdLAOefQIu+d5TrNq4np5egd/YGcuyMAqPc9U1H+bw/QJMEmxpoQmDJFIZkXq4CdM0sbSCyupLqeyCE2Wso+fWMjDQi+XszJtL4czPVXnlxQ40TZkSmeJJvvTlXTn3/FaarISewfU0lZrQ4ik8/iCcdPYmNvUMEHs1jHwJy2jCG6yRhg3Krs5A4x4+8dEFXH39NuOVbRH6f+M47rjj+P1NqymXLTb1D2IVQDNN+no7yFllNE3jrrueY/6B4zjtE6NoyAalfAmRwNix8OUvf4ZVS37HolUbKTSNQ4huzjrra7j5j3HQfhVaW5uo9/YS+QmGYWAVbSzDRA7ZeWa4oqcjmLPLvNmcc840nnjc45prNirfZE05NpFtAHp7emhuHkW5DAceOJ/8j5dQr9fp6Ojgttv6OOMjTRSLeZAeCIFuQ6MOudKQ/IzEsRwYBOEM6YWnKrJAYmJgCIMUXflGG+8yytgMUIVhUG5uplxuZdq0GcgY9s6BX4PB+icJPUWE2rgBXngeXl7YxeOPvk4YlYgih8jPESYGaWIMu02Zpqm+/2Y3ubniW+aOh6aYVnoGBFqmoV4fGEDmY5y8w+TJk9lx54kcfOB27LIrtLdBvQalApTLKvqRSn1VCZD8G8y+iRPbGDOmDWNYkXBPBvpPVel7V7B0ADZtgBdfhMceXsri19fR35NSr9ZJggDXbSOVRqZiJ4njiFQxGRRUGvlhIB86J5vfQs8bvo40U/Uy27atwMwwOP7Aj7Lr/O2ZP388be2KWGlaKjGieCXKetSys/M1JNYixTv2aLN5llqM/Hea/g2d9L8y0gzQNTQ0Xdss/wSmNaI9MfS8fF4jSlXHiQ64Dlz2ny/ym1+9QhAWOeW0D3LLrU/QucGhXq9jWyGFwtB3G/lNSaKu0bybHd8ogUgq+7Zseui2xqZNHbS3j2XRG3DssZexoWdnwrCCrlskUcSnPn0yp50GUdRBHY/WUiu+9Fm2qJsf//gRNm6cSSI1jHyeNE1pDAxgWQ65XAVvoIvDD3gvV18/bRuYb4vQ//vHBw/+ffr7h0eTigr5Uhue5xFHdZyiQexXId7ITtuP5+zPbc+Jp6iFoVpfQTlfhrSF6y5fydlfu5u8tifd/ZK28nga/lv86jcHctDhkHPBztjQ+KXhLVicQmz2o6FhyVIW4PYDGh4l7nmgwcmnvkg+nyeUVc44c3/O+zw0O+BKaPSp9zZMmH3QUpYtW0YhHzFxXMLvbj6WiWPAFjX1eYlDioGnZTVhU8VhIu7D0g1kmEMTmUNXCqSxWnhJAQMzY9mlWU1PZizdJFvh7HQootkqQhcJEBOHtc0iaMVe14ZswwC0LiQJUZyi6za6UHmIMNXo663S1FJRwjmxwuYwTpBSDmuBh33VYRDf/DYE7vl8fosa/dBtCNTTooZhZLrpPuiGpGirhp8k9bCFsVk7ka4ixUgg0BGaAOtffRb8/Qg9ilSPs64rBVSyaHUI0BJtAF3oSASNWkIqTews1RsGKvuUppl8bJKQJAFJkiBT1S5ZCxvD4D10TjbfcJVKpeFoXdM0DENgmiOeOGkw8r2SRKWdLTujemxej96Kw5Iit9QT0CSIAIa5JyqSltmxSDcD6BH4zObSZktwIoa8FVVN3EYgMpJbKsHP2P6GUCZzmhaPhPYpYMQ0Ag/NKeLHcMPV8Isb7mJj1zI+f8GnOOHUHJ/89G945ak98X2fxLubJx6+gNmzVXBgaDGkDSICDM0gjm1MkSOtZX5LTkBS7yYiwCmX8GllQwd86ewl3P37ZcRpM+NGj2N917186fyD+NgnZzB9MsR00t/fT2tpFh1r4JKL+rn2xsdIKmORYQWiSnaiQ8Vh0BajaS8RhV/dBubbIvT/O+O2hz4g2lreTLt7A6qDgximiW5ZBIFHGoY0V0q8/vrrXHbZM0yf9SH22KuEbasFYNOmOqeeOoWNwTlc/JWHaS5MpdFokKQJ5513HTeO+zB77m4rOUWhEXuZBGbeylw65bBKHChNacO2wICWFuWxrClJM66++i5yjs0pxx3KzHE6hULWNhvDnDnbsWbNGqQMWLJkCffeu5wzPzYNGYZolgVpSsODr3//WlpaWjjn3A8AYBmWIv2Y+kh7mwB0Ay1NsTLHp1S+ywvUsrcCDOVLmiZZCtMeWhpT4jhGahGmbqALndYWxRnQNRVYGAZYqa7eJyOl5crNb+ckyLdl1rfO5g7/u19m3he6atkZYh3HxERhiGamShJUKJDXdF09J+XdGu39SwzTzFoBGXF/21w7XEqpNkhoFAruMKM7jtRzN7NxB3TSNLcZyEIkWobPy9+T3h/aFGz9WBgO+bWrx2x7pBMsipRFp9AkQiRqo5C5z20ezf6XIqj/H+3TqZTIWEM3FIiDkoEVoFiEwzsSCUamPAg88USNn/zkdnqrA7S2F/joR3NgQblcptFokKYpjuPgun/lvGUMeynVewonO2+x2rBbjkUYh0QCvvrVm3nhBUmlMhnbHsf6zjXM32MBxx47gwkTYKA6QKVoUqlU6Fgfctttq7jjjiewGIs3tJOK6mAVcHMFvMEOCoUCRx11/DaQ2Qbo/3dHV88s0T7hurRr3RQKudn0N0A3czjlPAPVOpK5vLow5aILVnLh1+exzyHjSOJBSsU+zFzE2Z+q4OoT+fpXX8KLZqDbC1i9Zic+duaLXPLtvTj4wFE0uWDmPEXuSlx008RJcmi6jmykaI4gZzQhpOKgC9GBISW1eoSdG8WuO+3Pq2/czMc/8V0+/N4P8OH3bk/bGKjXEnZeoPOXv4DXqIC+B7+5dTXHHzeN9kpRCUvoBjkLFr9UYGPPek4+GUot4Gt95E2TmEH0yCWJNXQJwkXllEVAkiakemHLDHoWeWhpxr4Zart5Ww1dEd7eFrkjQDMQmopsopqOYdjDGyW1sMVoiVqwLEMAERZSRf1aOiKSgyBJm7cC6S1tPzWhbZH+HIrm0zSFFJqNjLiTkfuElFh6FnbbSocADAR2VkjNIqkoI/3/y8/ArT1OtezcacoFLZNWJVV4I8TIb04SMFNHPTdNSOIaQkvQTBPDlhRtlM6ryATKNW0zOFTH3UwLW4F0+rbzOXTZDIH25uc0yW1CGOaw41icJIjMby4B7JxSPhQjlmXDy2aapkh9Y/ZYBXDffrUmCgiHPXCG2eeZ3gTK2334MpAqVU4GqIJB0EHXhmSiYxLAEwlJKijoRUSYHXZdIwo2Yjouqze5XHPNcjb2TSNNUzweV5a6gPS7MdOJqky3ay+tzYozqqe+apGQsbp4sbH1zIdWAxhApuswm1yglTAscdyHN/Lg3WNpyk1icKCHnLaIk48tc/YXx7HH/H58uYqWokuUTKPWZ/DbGxO+990N9Nb3x9RcRQxMEnS7jGNYNKoryOeW8qGTxnPNlTO3Ref/1QrltkPw7sfRRx9NPtdCf1+XcooKQ+rd3ZmWcQ5d03n66ae5+eYHeGv5cgzDxM0VCAMP04QPfWgaH/zgB5Akw/XbZa++yne+cy3r1mXgYxiYtj0cNg6xSjUja3uxLES2U4+iSNXPTZPawACHHgrXXH0SJ598Mtdffz2f//yPWbV8I4WyzpQpahce+D6FQoHFixezfr2KJBKZDJeQTz31RDo7O3nkkYZalNGVUlYcI0wTw9ERjj4S9kglqPNuR5LExHFEFIWEYUAUhiRxPJwRMPN59bvjrA0pDEmjCM0w0IdAfrNIKpWSVCbIJEIm4RYp9i1APYuqt46uNKGpNj3DzJS3RqqalmZh6dZwWjUlVap3cUzk+0S+jwxjxXjWlOHc//ah62KYxW0YI6A6HDFn3AR0Hd22VVZomPIthxhkWaF4qEdz5DZ0njaPlv9aCWXzMopM5fDNNEz0IXuizZ471IEy9Jq3R/x//fG/lhn4q49nnJP/yoh9X8k7q+ITlsg2jkoobovx6KMbefTRRzFNk1GjRjFnzpzhuez7PrZtMzAwwNFHH82w6eOw6576XjKVSigu64hLwxAtW2PeWraUP/zhaf7yl78wetw4PM/DRrnEnXvuXuy44yiCOBhep6rVKrffvogbbriB3monrpYb7p5Qy5tBvV4nTWvstttuXHPlbtvAfFuE/j8zrvt5u2gpdqTXX/cGDW9nYlEmCiuU2iZSa/SQ4FFyD+HO22uEXp6vfNVl+hxX6aaLtYwaa3D2BWVq6Xpuu+N1qI+m0vweFj7Ty9mfWsOnz57Cke8xcZ0qphhUaNCYqLZjTmbiIPMqValDiiDV+nBzDtLsobu6OwCnfWQqR+3/Ax5/4CHWdqxg8oxR5EtKFARjGrUwRxhP4ZnnYe5cRW4TVoyfJMzcwUZaDtfccD8ztv8Ac2ePoaehSDdvrABZhTnTwc0bhIlBI0hwXH14nbEAnQhBLStJZhG6vpmk5OZe8BltWNeMLQAgTbOgfijlik2SJpi6rtb+LKWbDtUmNXfr+F6px2b538DQ3p5S34y0lCRbpti3JlPb0UhmIE2US2WaJugG6LquWsiH5AQye1I59F7/K7bTf+tHxMPApcxpJIZhYAyF5yLFtASJtIc3Z2kKqbRV9mWIc7HZNTGcst8MKIW5FXAOOXuKLS+vLcF05L0sQqQQaOiYGpja5suiThz5WXodNE3P6vXqAzQhSBj19sQSI3Vxzch0BVCaDlFGto9lDinBcWMUDyHKPrEy/B0hJiLGRCMhIjUKmKaaU9UaLFkOq1dCdzc0m8s5+ZRpCHMMCXDHrcupVmciDQMjsgjFAKah2tXr3aMIk9eYOqOZQw/fh1CARoCOBqmDECbErvotBginDtpGQlnHFtuxcqXNty8OeOIxG622A519dQr2ciZvt5Kf/ORYJk5bTy5fIwo8TGM6fd0F/ngPXP7j5by+ZBpueTJ+7Ct/Bt9BSw0CbylCX6wyhg/vsQ3Mt0Xo/7Pjhz+YJ3bYYQe8xqBy1Cq1MtDdraJJKUmShE0DG7jrrrt46KFO0lSRfEzTRAjBrFk5zj33KA444ABMJ8/AwAAAjz38B954YzWNRkKSJIRRkKUhswxgVqQOgpjAz8DTsgjDkEajoaxI9ZETPWGC4IQTDmHf/fYcJi2ZpkmuWCSo1ykUCrz22lqCWKUJNTQ8z2P6dDjzzDN5+eWX+fjHr2XJEshl5czLL7+ZM874JLfe+tjw4rpu3TrWd3a/6+M67NGdjpDNN39cgW6inKM2e00cp+o+SpX+9pDza6JemGYR2xBIDwWAQ++bJJn+zN/4+1BCIA6y91aOlFgO2LaOYegIA2SUbCHKoenqJv5NliyBwDKtLcGckVry5sd0aKO0+eZNE9lNBfEYhrqZprrF8bCc/BbXydAtzvr3E6k2BzLdMmrWhWpri5Joi4hZppIwCrEtxYhX80j8l8/b1jXzNNNXiiKVyHrnBVobLhMMEUy7u+Gqqx7nlFMu4gtfuJyLLvohP/vZz+joyDa5ETz//POUy2XK5TL9/f289tprAKxcCWvWrCFNU775zQMZN069JozD4ckjDCPLAg59CS1bYxQBsqtL8uSTT7Ji1etKv0DY5HI5zjrrZObPd2kfM4Z6dQDTzmevgxtuuIXXl7xOpdKiHAUtC+l5xP4gzc3NWLZNW1sbLz590jYw3xah/78xHn54rjjokFvSxx99k3z5IOqWJE4T0Mr4tFEpTmeguoIvf2kpK9aaXHxxO5EPhj2I7y9j913KXPr9hHPOfp7HHm6mmN+eenAI37yoyi9u+j333Xc848e3oWsRiHXowgBKBPUctgkbeiHvwBtLR+GWZ1Kr1bDoR8SbcCjjAKa0ETmI/RDDsTAsiEQXoUxA10hSi5WrPEQKEo9qsIJyoUw/FU7/bBvPvPI+Hrj3GU446vccfvjhuBNy/Pp3g4xxJ+AU5hFKpZj208te4k8PvsrJp17EUUcJZmwHxZyJjUscNMibmXKaTIYXqi1ZxRDHEiMLsYYXeH1o0Vcpz1hoaLYFSAIkiDir0Sog1fQRVrJIR0K5oY9yhL1V+P5fHPmhtP5WSn5DKG6nqpSCyN4/66nP7s3/9R4T6jgYuoAtmq6yBWhIN3io7WB466lteTj/1uE3gnfI+f9dtIW0gCG2yhBln24ZvI24uPXZ0iVEXh0zvzF7lQlaGZICaBDIGKEZNBIDXYP7H4CrfraQF5/vYo899uC3vymStw2l2BqNZG2EBgkGgaygoTaOhg6BhPPOv5KXni/TuWkeUaEdjIjlXSt48y2w8qpFslofxCm69A0GFEstCH0ql17us35FlXrUwpe/fTyTt4cf/BSqHRGHHFrk8INARCYyVBvTMIrRjV4iIkymYmpTufjrcMm3XsfjYwihIeRfGNP6FhdcuDef/hwIFtM32EchN5NwoJXX34STTnyUpavG4OSn0N8foheLanMgBxk/cQLr1txHqXUJGzvO2wbm77bE9Y1vfGPbUfgnjo9+ZPtv3nln+o1VKwbIFVsJvQZmoUJcjwmDkPbmAoO1lWzofJa2tjHssksRmfrYlo4f+7S1TWSHubvTtXYKbyzZgOWUSNOUQW8htdogCxZMxNIbOI5O0GgQhSmOm6e7Cz577k/Z1F/kxpvvZcVSi1yhQJz0ccAB27HTggAzBRFZaAnojg5JysLVgrvveZ7AGweahmUmTB1f4oPHN5FQp2Bq1JM6gdaKrsOCXceyfl0by15bwsqVK3lq4YukqWT76a187jO7EcVQqcCY8bO55bZHeOLJxTz1VBcvvvgqzZUKUybZGJpAx8kiqATD0LeKYCRSphhbpcOHIoaRaF0blvEYtnpEbgmZYiRn+1dXC/Fu97TGljnWrRDg7Z++5b3+Lw/o6T/4ePp3UPXv3b9TCJz8z8Y0SYpuGSAGR95P2JDJrOoGBDLE0E0WLU447ws/4bVXO3Gd0XR2dqKJBrO2a8O2R8iCg70eVt5U2QQNVq2E2259iut+eT8bu1PmL9iNY9+/J8+/HNLrxRi2jZt2c9x7d2a7meo9bvtdD6vW+ghTrR+avYSnnngCnRynnvoe1qyvc955v+DJx17hzVdfZ9Hi+/nwifvgZt0gfgC2o+HLXmxh44cm9/1hHT/60YP09jfh5MYQRSEFp5vPn/t+zj6nnURK4nQdxVyFel3gDZb5xrf+zMKFvZjWWAyrTCKUpzyNGlpTkYGNy2gqVzj+xN1479Hlb25DkG0R+v9z4yOnd9Mz8Brdm7pxnZ3xGkpLWgK+MNCcCSxfYfPdb3q0NsP+B5Zx82XiRielUg97LBCcfmYnb6x8knXrd0DXppMMfoAbrjB5/ZmV/OmB7Qi1TpoLrXg1RV3NV2DmnJn84rpbWbm+zNhJh7Bh3Tosy0F6OQoyh0O2aOgxiAZoKeFAGeHPBT9AuC5RUiU1fRxtCmlaYaBaoViE3/4B/vD7ZeRyUzjqmCnsOmUKGzq7uO/VP1JornPxxR9h1ESQsoGmmbSOM2kZO4+uJVNY9FqNlZ097Lmfy177FnA1xfHVErBskxRJnMToOgiRDC9sKQZSSOJoRA7TMo0s7ZkiSbESa4uITmANF8qVcZXcMsrbmk2vv7uqU6rHW5YItgKqrQNMubUmP//bmXFbR95/B+c39yd4p7cbBtR3KVz0Lnmboam+bK1/MqWS2tfVakrLX2jgJ6rU4Adwwy8WsmFdgR3m7crKNR0EYchlv3iJ7WbP4sgjBKkPhoRSk0uYwOtL4Jrr4OWXF7Jy2QoKeYP5hwyw76G74jjQMr4Duc4izeVI07HYmvrMRuCz72F9dAyuo5FMJElivGQ2nzj7UKJBuOT7T1EsFkmCncjl8jR8n5WrB1i9AubMVF4slusxGHtYxgT8FP5yD1x4vk/fhvcADRrBk9D6DJ88sZ2zvzADx60TyoAkHoMXjGHjerjowk3cfodFJCfjtrTieQ1IE1w9jycMcpFDjUf5wId25dqfbTNd2Rah/z869th96jcHa3O+8cLzm/D8CjJMsEtNJHGM7/XTVMmTxCmbulfxxuK/MGp0jslTKhQLFr43gGFaTJ8+kTlz9+LJJ0M2dYZoRguphL7+l1i1Zg37HZTHtSxcu0h1QPWV73fAdGbteCDrOnSWr4DQ9ykUDfI5nWOOKuJoENXAsCUyriN0g9v+aPHUMyuJ0xy5QgGZ9LPdNIcPvW8iQqi+3LvvfoxPnvsjert1Xn11BS+8sIn+DT1sv8N0zr94Jz796T0YUzZwTEjTSLHbLZ0/3dfD4GA7UZqi6Z3M33UMuy7IY6H6eA0NZCxBSIIgwDINQBLLGD/wSWSKqZvouolhGOi6TiJVHyzaUH1R36JmusVtOM292YNob3/iuxma/C/FpenbdtT6v/jVnv4XH/97SK39Y0/7Z453ySLqrfVjWRaupd7opRfX8eijT9HcauHmXJJUoOuCV16FH3z/OmxnLD//+aHMmbsdr7/eS0/PUha/+gS77jKLSePyCB36NzU47ys/5uLv/oaXX6mzatUq4shjwfwdOPf8fSnlIIjg3gc6WdFpk0YRRljnxPfPZMIUVb3YY+8dGTV6LwbqLaxf38OU7VpYtGg9Lz+/Ekt36F66lGL7aPp7ekmFoL1pkJM/tAttrRBEIbqRomkGEpObbnqab331ft5aGRDKFvJuCVH0uOCi9/HVz87DLUAi+lRfu1lhYFDniv98hauvvRfTGEecOqS6SeoHoAkc2yUMY8LA4/Ajp3Pbb/feBubbIvT/t8fXv1oWmzqD9Oab/ognZqJrIbEZkcQRg3WNNG2jUpjIotd1fnFVythRJrvNN0mSCdSlhxR9HHJwgR//pIUzPnYjgx1HY1gGDW86d/3GQLdMvvfDZiwbRD6gZEf01nrZd8+JjB8/n2df6uVnlz3AurUb6V4/lYGNZ5Afo0p7oTCIjFZqDbjvrl5k2EK+UETGEkNfzYRxc9EzhnFvD2xcNRM9PY7e3ojWUSWa2gz22aeLO+4+m7te252LLjqV/WdnPD1tPTESzZiJU27Q3adsErW0mTi0QBoITWCmEiEEkRajCQPHzSHRSDHxvJB8rqjiWLlZi5MAodkIPUHSICHFHC46ymy9T7Zc/FNGlEJSY0gncxhvEv1dKt+kxt8FHl1u9W+Rvi2W/985tH/o8UR4I4+L5O+8Tv6Ne/ddBujR3/i+f6Omv3WCoNDEWx3w3INw5+86WLnqSWbvAPsdXUQzLcxYtXb/9vq/EAbdfPQTuzJnF5i9C0zccQzf+T/b09HRwaoejx1i0EPorQW45VFMmjWaF17Zl0K7Q+J3EiUttBZG9pFO1InFRIIoQUuV/2xML5ZuUHBLNDfB668sR6YBq1b2E4QD6L5P2dZoGVUn6n+OvQ/egyeffBI318uUqSAMiWsYdHVb5Avw8BPw9S/WGejekZxtEATPUguWcvb5rZx55miKtlTtHWIyDc9kdQf86ga47LIItENIrDKIiCQIMfOSghUz0PccJFXm71rmvj8dtQ3MtwH6v8a44rIjxWD/2vTeezvo6dlEoWkscWzgV+sYhk0QKPW3hx9+mFy+g89+5mD2O1CgWy5+lBBEAfvv385tt53HSe/dhJQSrzfAT3xuuu63LFtV4NbbvoimB2BrGBk7deIEjVHjW9lx7jncesub3HzDr/nc537Ed759LrPmaviBoietWtXB4sXLsQttpELgdXSQHyeYM2eOwqoUmpqgpaUl09GOaTQanHLU/vzHZ2DWrFl8/MIrOfPM7/Hzb32AfXZrZVRFfYcG0NXVhemOJ0mUHn0ul8PRlETHkELYUC9vkiboQiNJJPm8smvs60vI53QsazMpTsEW4pkj/cd/o/Yq/s7fto1t412O8y74JYtfSti4dDx9Xd184pNHcMppbYwdpaJoI4WeTXD77bcze8ftOeecI4Zfu2DHqdx001TSFAoSrEzOdeq0Jr70pY9yw229PPlMP4HnoePh+z5+Ao4Orq1cDIMgAF3HMizVBZAt6UuXD3Dppb/F8/YmqlaBiEKlSK1WY8D3OPX4Yzj77BaapsHOO7/GwQfvrFwZ+/upVCo0NcHlVyzjpz97lP7+MqRFLMvC0ot85gtf4rjToWzHDPQto9zUBEC9Dldc8Rw/v+pZwnAn3JxLw/MwHIc48Eb0AZIaU6dN4/kXtvWabwP0f7Fx440TxKkfW57edEMHIhiLrU8gYBDbHaRe7aFo7k6Y7sj9979JPtdBLMay375guzpB0I+p97PrrpLLf25y/nl3UqvNo5KfQXfj0zz7UJXPn9/DF7/UQrkERdsgqa6jWCwR9fex6/SxzPuPWRy04HPc/Ksn+fQnr2HH+TtzyNG7UW/AZz77BqkRY5h1ql4IImHe9jPZe68yOqvQNYhpY9YeDtvNy7N8eScDy18jtfdE1y2OOXYcfOkseusJ37twJb+4fCZtO7XgeUAJmiotyMhDJgkyipFVHRuwhtrHUhBaCmjIRKgaeqLkajd2wE9+9Hv23ntfJkwYxdRpUKwof4hIJtiuREcneVsEZWTR2+aRerpFFL95tKW/y5xrunmEyQjVbfgzRPrXA81/Usr3Xy5C3+pwKO39vxeRD43/Lq6B/je+9z9wYlJwKzZz54+mramFl55dxy4HSqbvBAkewkyIBwr854+WUCpM56QPfYrUhKoP3R1w1ZVdPLXUpbu7m1K4iDNOPIDjj84zcSLky9BRewmjdRLx4CCGHZGvpJiarzwcIotKNB5DtmLbNmH8OvWUYRfGR/5QY9Wi0QSRoLllCrH9BoN9z7PHgvF84dOH8f7DY0ytl0ffaKaY6+Okk3bH1KFSdOjv6WTpG2P53tdWsbF6NJPHjqa/8Rp1+TTnn783p50OkyfWqVUHKVVm0bte+VT8+lq44RcRkfcehNFCKiwQXcQyQugmohHj6WvZYQd49dVtYL4N0P9VQf2XB4jnnn4hXfpmF20tEzF0Q3leF1oIaiF5M4+Wy/HbW35Ld/9oSsXj2HFXH8e2SQnR0DnssDYm/vZTHHrI83T3dWOXxuJWKtzx6yt5+JG13P37c9h9+9Gg6yRRSHNTC17oY5omBx7Yzn57fIDb7pD88te/4oZb7sZ29kPXbSxdw/d94ljQOnUqhx46gYkTISJCphIhJNOm6XzlKwv40Y8cBie10d5uKXFPTWPatEksXbqC1atX88Mf3sUvfvU+CgVYU1dReBLH2I6Dlare+DhRGitD+XRjuOdVze8gUK5kra1KPer888+nXC4za/YUDjxkVw4+bAHjJrhASEy87QLeNv5Hx5e/fDKOgGcfgguWvEVTUxM60JANilqOrj646aab2Hf/A/jQh8BL4ZvfvJ4/3rmE6VMPpxHNoXP1ajxtI1dffTXLXy/zgx98DGx1/ceeB46DoSuBHktYw1sQKSVx1tMdxyPkTN+Hxx57jCiKKBQK9HZ1Qa6X8772OT51EkpKWusliAN+/ONned/73sfcuZnpiwZXX301l36/ThgcQMkZxZoNVSSbOPsLZ3DmmYLmFuWXns/n8et1mlvzXHjhn7nm6pcIwwWq+yRN8ep1NNdGNrrJVZrQohQ/THn11RO3gfk2QP/XHkvemC8+cOIt6Z23PYJp7U0lvxddPR6m00Wv34dd3xXJjvz5oeUUm/r43BdGM38BmCjXszBaz067jeNPf5rKhf/xG157OcBkZ/qdM+lbtpGLv1HjGxeZ7LrjKHQCiANcS5krp6lEzws+cprGccefziN/XsSdv32cF59dw3p0DNPgqL1b+MjJh3DYoXVsYZMwDYSGB/QMwn67w3637ICMlSFSFKiU95hcnS5tI6ExgYcXxry5osGsWTlabbDrAdiCRE+IU5c4bFYVTw3qsYVhK8VKHdC1hDhtYBfr6OjoRhvfveT9fOZL7+f8b/6KG2+u8LvXm/C+9gxz9tyTz3ygwL67w7TJ4IXgFFTwpwMWGmnQwLBtSExiH5LM90NSIyTEoVnFfENub7GhwmtjUIn1JA7gDMuSD62iKZnwTMatM1JXBeHvtEQlW2X99eBvRIj/d8dIRX9E2U39W8/i1KFIOdjMNQ4gUxKT2Q/TJQiIs0h6iM2vk6jXpeaW0fkQmTDJImF9MPt8pSE+lHmJCLJMTIgMIzQKuKYAERP4PrYzpOUebRXgb/l5aaYuqH5nMpwBqCNJsNExiIHqgCKC3ncvPPVUjddeXcjFF+3Drnurar2gHxsDYhMiyXTHxIskR+5m8eXqKtptKEkoSxeERn/0Gr99+CSmzZrNi2/CKSdcBl7IlT98D4ccsjf1Bhx51C0sbGzPQLVK8lIzh/wZ3nc0TAoktttHHMc4jkuj3yCXudt1xy5BqwFWREwdPR1NV7fSnKvGgN5E3t2EjJ9il5nj+cHVU9h9h5GrrWNjM5de+jw7Tl/CaaftTqzB6jrcfmuOa285hk39oymYZUJ/IS2FN/iPb7fy+XPqwDqCsEHO2g6qBbp9uPJHcO31U9k0MBor305kS1LWYRUKhJsimtsn0rvpORzrTcLw09vAfBug/+8Yv//tCWKHJfenry9sUJWgYSKlpFipUO0PgBhD0/jTn/6EF1l86YLd2HlehaKVo9TcTG9nNzvu2MoXv/hZzv/CjSxctQZR2Rt31EQeuP0i+noMfnb5+5g/dyYIQeJ5kLqYrk6aKXDl83D00XN5z6FzIYZeRylWmUAxB2bWhuWHPlIz6eg2ueQHd3Dfn58lCAJ0odFULLHr9jujazk2bpymnN6MhDAM8TwPUBJyhmGodj0pCcKAtjbVS+77KbYriDI4i1Pw/Tpl1xwGuMCPsQ2DtjY45ZRTuPPRl4iTBLO1lcXPPceXnnqWGZNCpk1uZvK0Mqd+/AhmTGtGZIBrmqZShIvBsEEKZUylm2BhkWbZAFdEWWbcGJkRIpMlS7O1f6s0seqVV8I2m/fK/7UR+D5CmJjob2t5lzL5uw5h2wbDOus6OpaVESmGNHts+5+wABoIDFas6+Sttzwee7jGo48uZ/GitbS0tOA6Fmec8VuuuvEg9p/frvYgnoc+JFWXJGiaToJSUgvDELCG5eumT59OIlzufQy+cdH1GIbBf1z4WY45Rm0ILRvmzZvHK88LUsNg48aNvPhixDFHmpimSeDVIY7pqdfZc9aOahMyOIiVd5WPgq5jGAaWbfOVr/yIr1z4Z+644w4uuWRPfn3Dnlx19Q18+tP7Mn8HSEjQ0Vm1qsrFFz5Ma2srZ531Ecol6GnAz39+Jz/6wQvIrgnknVOp+f2Ma2rj2OPmccIJGlHSh9QCbCtPV0cHrfkZXHnlUq69diGbutoplraj5kekMoaiRdjTA4Wx9HZ1MW7MJI45Zo9tF/Q2QP/fNV57+XCx6x53pC89+yOaWvbGq+9Itb8fxPPkW1pIvBbqg7vw0N02XsdkfnyFxbRZkHPW0TwaEl9yyNEav550PBdf9HvuePxevE0TKOfP5vlHujn9/W188Ysu+x7mMmkKSN5Ex0TIEn7NwDKa0K1hzMXOWtNMQJc+Mu1DExquVSHC5M9/qnL/HdDVcyrNzc0YVkTnhg3cteEZmpqa0MxmQk2iGzmipIjHRkKtRblgmhHIAtILKI+zWNb1OoGYSWe9g5MOfZy5c+fyiTN3Ytp2UDBLJDE0fIdyQWC7ERChY7LXXjpp0EvY6ZOfNA2RK3LiwWM54ogjePypN3jo0YXc8+cbGTduHJ/61PEcvD8Yto1BHdPuwURgJWOwMmUwheAyc0MbquF2IZEkQROmoQBfCEjNWBH3gsz9SlNpSUPLGHqirkJWmb2PNuSHrer7qe2AgGjIbySLDGNs0CD/P3w9Dumy6BgjFrhbWLtmOw5ta25CAqme+X6PvEYXmy0sKUo8XMQgvCy0V172abb0CH0osi4pTsVWeQtdZroDWhZZp1WSOEaXTepDhjdEm30PoRQD1bkY6n7QNtse2MM/z0lhY2eVz5/yO15d7BLJ2cjceMzWAv1SsnFtM26lwlmfeomrLj+CPRZUEE72/WJ1XOwUqjpEwkPX+hFpAfRi1qKh8czLcOVlr/Pms518/Rvv5fSTwdA9tTPUc0ydMZH04RCMsXj+EpasWUSc3wnfNsEeS2lUhcE1y6nGAfUgj1MaRQ0IwkHajAK9G1cjnMWM3y7Pbnt/jHGTHX76Q/jpL28kVymy99HQH4HXp3PnzRu45aabOfCIIt/61nvxgCVr4KqfrOe2G3PI7qNxzBy29Qw59wUuuPgIPnnmeCyjh4QEjdkkiUW+DJf8YCW/vNJi08bxoEckxiZ1PcQG2uAYLGsCfn0Jze1vcMIZM7j0W9O2Ref/zWNbfPA/MF585lix3dwd6evpUZEkyrDb8zz8+gCu3UapVOKZZ57hssseYPHit2jEDUASRRGhB3Pmulx44YeZOHEiuq4zWB9kYvsUXl/2Cpdccg8rV0K9Uc/WOJWe1HWdIWfPKAypDg4SbcY90jU98+0euSyq1Sq1Wo0xY8ZQq9Xo7e1F13Wampr45jdPo62tjWJRMWB1XR92Vxqq8Vn5PLguUkpKpRJhGjKmdQznnXcyf/7zn/nIRy7h9NN/yfXXL6WrCwqFTJAlSYijaBgcHMdBNDVRr9fRNI0TTjiBo45q4eKL9+GPfzybnXbaiRdeeIFvfvNnnHTSHTz/0pot/OKH9NaHRMOTOH7beZGoVrrN0+dC09B0Hc1UjpZiMxD5R7zeh8zChrAmyf63bfxjI4q2NMgZMT//J21oBIweXeTII4/k8MMPp729nSiKcByHoFqlafRooijC932+8IWf88wz4WbfLRneyEipOCVDnJDhkw/8+Me/5tH77qNt6tT/j733jrO7qtb/33t/+qnT03vvQBIgdJBeRHpTELChKKLYL4K9gw0LIqACgnRQqhh6Cy2QQkhCSE8mU0/99P37Y5+ZBPXq/V3vvfq9d1ZekMnMmVM+ZT97PWut5+HQQ2eiFNQrFRCCOIZMJgNRhOM4ZLNZ/e9Gxk+tNtjJbhgGrqNNjbZtg+7uboIgoKmpifPPP59f/vJjXPoF7SG+ePESbNsmCAJ+9jP43veWcNhhn+Lee+/le9/7JJ/61AcAWLcBfvzjW7n22muJ45gJYyfhRzVc1+WjH/0o558/F9OEmJgwCkmShHIZrr32Ab773e/S3d1Na8dwMsUitWoVy7KwM3l9/8YxpAl777033/vy/CEwH8rQ//fGqmWHihm7fVa9vjSlWJiAMJvoL0sQHkFaoLvfxlZt/OLa13hjVYUvf213Fu0Hbn4HkNLd2cfMhVN4+N75fOUrj3DnrUvZ0DmalsIB7OiFE09YypnvnsSXLp9Oews4bhW/0k8cVjAzGSzTxHJyg46UIgESC2FoXtyQEAuYPqOFQntAf28XoQpQho9l+cw6wOTQE+HXf5Ck2yTVssKTBliafhSADA2SMEUIi3K5DvYwQuEQA2kRfG8+vZ3dJPUmXn3uCX70vbs46JAp/NtnT2DESBcpIQo1iNa6JM2Fdmp+gBVZjBjRjZTDcA1wbfjZzw/kAx+wue26bWwZO5ZPXlLim98by6LdPa2QF8eYpklQj3EyNggbP4HeujaZMaWBgYGwrUG49QNQsgtbGriiWdupCt3TQOwhYoPY1Dn2TuZdau/vQdzRNU5ibbZjGRZSeESpIE0ssP65Obp6m4x+zK5V9V2Jb/1gU1MUauejIlFtfE5bH7/G54d4p3a9sne+WOP3B1f3gVr64CxiHUgQjZq+bTc1fpY03l+AoZlulAJzUHI103h/A2gv//JzDLIOMaJBTcQ9NmZOcMmnJ1ERcOMt8JFLVtDbX8AbsYA+P0GlEdtK7QSqmdPOvp8rvnE8hx4PrRkDK45BpdSlTeL2gdENyfCGpR7c9wy8+NJEkGOx7YkMb9KsAE47RGDYkBSeRRozUX4Mzg6GT5hBJYHQsCEzjKCnDk6WRFWo1powDPjhjx5EJJs49z0ZLrzgLEaPgUpN4SGIkoR1y1eQNdvByHDN9+8lN/oGLv7E+zjlxMOwBGRz8MQTfVz04R28sWwklpyC5WbYvGEJe82zuOQLCznpZI9YvEI9DrDMdmxrIp3b4dvfqHDDrzL0Vj6E8Dro7oyAZoQcgWNaGCLANN8giJdw+VeO47J/GzcE5kMZ+v/+WPnKN8WkiVPoL3XR19urKW3XJY0C0jQlVCEZM89jTz3GddfdxWuvraPiVwBJa8cw+ru76eiASy55BwcddBC2zFOr1egp9ZAkCbfffjv33NPNmjX9ICVuoUAYhgTlMmkcUavVGpk0pNEACjeU0NOUBNhvP5c99tiD6o4dZLNZWltbMQyDefPm6Uw3SQiCgNT3iaLobR7RSimSigZAy7Ia3fRw3a8Wc9opN5Ek2v99+PDhnHDCCVx22ac577wTaGlp/H6ky5Sm1B7v1Wq14awWEUURhqHr4AD1Opx66iKGTZ5MkiRs3LiRM8/8Fi++pBd809WUstXwc166dAv33beKO+5YyRtvgI8/+L5LDYxwHchYGRzDQUpJGkW6LyEMGx1xf/8cDzaHGQau6WIJ7b9tSettbMZQ/K00mkZNOnlb8vsfcSv7uxlNgxEaIGyOPRbaG80e9Z4eVLUKngdCUC6XAfjkJ7/NI49s1PsDKcE00TbuQmelaufKes01z+lu89ZWqtUqI0awczfTqDYM6FGElQqGYTBjRgeWBblcbqdffBzz5JNPctttDwOw1157ceWVX+KrXz1r0DHNsgTdfTWEEBx22GH09vYybdo0Pv3p4/jTn27h/HMOozmvtdqXLe/j8ssv540VK3A8D9d1KdfK7DZ3Nz7xicM59NBmarWEUrVEzsxhY1Mq1/j1r1/lmmuuoVar0drajgpDBgQiTNMkTVP6q9uxbVvf00NgPpSh/1+KNWunidmzH1PLl+dIq+3EdZ0R5Vsl/X19xFGRXOb9XP+rF1m5rJOLP7EnB79D0N4B2ZZukmQ1M2ZkuOHOdr7znWV8/wcPk/TOJa4eTFd1HBd/oMyBBwzj/I96HHkMOE0xghRBDieJELGv1cwsd2cTmABhlfAAmWnivHOLlEtreOWVF6mWXNI0xe/aExFCd0+WODLBTEmlgYpzg2uwYZYxmjfgWi3UKzab1xX5zCWd/OEPb5GfuDvdlQrfuGJfjj98FKOGa890RVl3EScWQgmSMALHJZexSYUiUoI0jems1jGShELaD6HBsEyR/feHcm05UTIZqWZDMJuvfP05rrv2MMYUtGJdYrayYTNc8jmDV1dvo3vHRmYuqHDQARku/OAsPA+efrqHiVNamDABwnqOjA1ZS2fXht3U4IAlCK29rRGmu/FFs/7+YGa4A20dMxoVQr2mN1BuIcQ1//m3X0J9lwx95x5/oFyRDticAohYlwvEzl4AFxNwdibCQj+OxnSGGvg5Frsq8Q7+gtKNbUqkQEDa6OIekPVNVYQhLBKVoVTWOgSGCSUfenpg/rTM4FKmxJ9Pr5sYqtEb8Bfz/7scexFjWT4+IZlsC1F0N4v2n8erS6sEldnYRhtROpzEbyGwAkyvifd/ZAn9V47h9L0lra1QM6AqM4Qq0eX8FOI6PP5KHT/J6zdeqZDJVCFNSWs5pC2oKCj7BYg3YFgwaUKdPRZo+YLtW3sw/I2YlknG2YaXe4M33xgJ8WEcemATxSJkqUIUk9QljudRaPIBn198ayQ3/ewsyr4+9F31ZQjVjJGM4saflbnuqrWsWPNuJrUtYH3XVmr8iaOObubTX5jIon0iFJuxsHCZT3dPls5t8I1vrOGW29aTqONIwmbq5SJYr+N2NJP0j0DVAkx3K8NaV3DEcTa/um73ITAfAvT/e7Fs2QfEzGmvqLWrq3jOMOpRSP+O7ZiZHAiXIAgoZobx3Iu/5xe/WMqsOWfQ3pEnDEMyXgZFjG3YXHDBsWRzx/CT77/MhrUxBadAKdjG4kcX0zHeZcbs+UyZqr2eSRNM20ZFEULuMpMVpTp1sHSHVMWvcOg7JjNx4mQ+9KGHWLehmzRNWbZsGbY9X2f5hoFpuThKIsTOCryUEsuyqPb3Uyh2cP/9T2OzkjiOKXd3s3DffXnPe1xyQo+emXa6U+glCMDOYki9x9CqcoIkTrTinOvqDNe2G29d4blCe1eLDP2lAMdxePHFF6nVDsPP6h4CCWzZUmH58uXEUtExdiwrli+ne8cG3nHALAwj4NJLL6WvHDNy5EhmTJ3CrGnTOXDRBHaf3UyxiO6AjyCOwHT/9rmN0ghL6vfY3w8bN+i68MjxXQwfPnzo4v8PRmcnPPbEKp5+bhVr1vawZkM3GzdupL7ju//4k0eRdj1FEie69+Pii89g+TL48qVP4Uc+aWyScV3ipEa9r5v8MI/Pf/4Kxn/9CPbeexZ0QBw3fAYaFYI339yAXy4jZAHb8wiCnZ7j0hUQgbT1tZ2mKc3NzUyZkmPMGL1nXLJkCVLOJooidttrNz594dnsNRVcF4JYMxQZI0aYpm5qBFQYIGyHbKGxcXR1JaIt04aBzc+u+SNXXfUCb60ZSYd7CJ1dfbi4nHH2WZz3QZg6S1MHFhZ+4mOIFCnh5ptf4O67H8MwZuDYGcpBo6kxk8Hv6YG4gIFCSsmRRx7J9de1DIH5EKD/340Vq3YTUyZcrt58awTDW4/BjybQV9oBZjcI6K9laWv+MH96dBXvOOhlvvKtAzjzzBFAlSgMkGaNjqLLxy90GN02nM9//ldseqsZy5qHnZnMdddv4smn3+Izn5/HCSdCJq/Ll9IyCas1bBcwpF4QDAPSDAJoc1MSqsyckOXBuw7nycd97rrzflasWMFp+3+Pvi0LyKI1sZMkQSUTAb3YmJkMfrwJ4Y6iXKpwyL77s2lVRF9fH1UxkiWPvs7dt+/GWSeDZ4OgF6ORMWKP1s1GEaQOIHswvHbiakxd1AjSGXSVBO1eTs8XGzoJK4Xr8ZzZkBQwrCKmmsSdv3uLz3ysnZQURcTMuVlGjvNZs8GkojoQ2Zn45cnceH2Zn/4mz3d+9H2++Z17WLG0zNrXJ/Kgpfjl9T9h5WtfICTFD3xcx0ValqZNEwmW7uyv+JqhNakTJRHCmICfQFc3fPe7cPtdT1Aul9n/0Jibfv1O8v/kZc+MvUEAUikIWx9zYetMWqU+pmEOzqeHocQ0LEzR6C80SyTUkFJnyjFlJBKJNvYAj2o1JZPVWXlCjZSUMPFwDAtTpJRqO8hlogYLPRyZmCRhY69m6Mr5GxtqXPbV++jcsQexGEXdssm0ZUjrJtIOUGZCQkxMQEiIjUsQRzjSwZUexDEqBuF4O7v4B6TjbY801rVtI4RCTdIcr+OisyYwPjec73zzD2xYW8Q2ZlNL8uBMpxzHQIaPXfw6Rx01gQ9+LUO2+TBSq0Ak9KhkJe0HzwAVEyYVsCOg1pD/r5Moj4oPrz6XgfhpRrTP5LOfPho3gve+52tsW7WKi89fxNFH78vu88AF7FAfx2ZHl8tEUNQHyNT7cGGO0DSQ1YkUAqFShGGxYcVwPv6hl1n8xJ40u4eSEyVKQSee9WuOP7WJSz5/PpOmGQS8Sj1J8IzxJGoUm9bB+e99jcefsrHNcwhjhUxcjLYdJKU3USWHpuZh9JWeRHjLWHRoB9ffcPYQmP+TYqiI9y8Uq9ddLhbtuYht3ZuoVCp42WYcz8PL6sYp3/cxMens6eR3v/sDP/7xUwSBj207mA0KMQjgmGNG8pOffJxjjjmGMKpTq9XIFwqsXbuWyy77Dldf/Qylcgkp9Zz0wLw4gPC8hnD6zsLiQNbhOHDwwS7f/e4J3HPPF3jooU/yznceiOd51Go1arVaYw5X1763b9+OaVmoNCWXyzF9uuRLXzqQIAhIwhA3l+OOO+5l4ybd/Z2SEg0UFn0fEpCWMfgeSqUSNLpne3t7KRTexhWzbvMOOjo6dB1TCGrVqvaClpIgCQZp5IwjOO64o7Ftm9rWrRQKBaSUPP3006QKFi2yOPbYYwnDEMdxNMtQrVKt6iwu42Te1kGP7w82XHkNfKzUKliGhQDefBN+9rOY22//A319ffT397Nhwwb+SqP9P3UlEIYGOtmYAEsThdnwsh0AdMe2Bi8PKTUDMTAM5of+4PnflbbPZiVRDFES0V/vJyXFMXZKuRYyWq60ltYwManXdRf1j3/8+0EWf/r0DIceeijZbBYhBEopPfFgacak5teIianEFWxsakkNz/SwBj6MaSIsS2fjYUrkq/+Qps/BB0/iG9/4GKNGjaJarSKE0PdjmkK9TqlU4v777+eKK6Br40YsyxpsxE/TFPr7B9+vkHJwwiGMQwxDMw9PPfUUHR0dXHLJ0YweDS+/XGGvvfbippt+zfvety9z5vz7K3ZQqWuKX0GpJ9K7WtPU788wEKbFE089zuc+dxVPPPEETUYB30+oqH5SlXLZZZ/nyis/zKRJDpu3bsbFJWfk6Kv18dxzK/nCF+5myZIlCCSe5yEMU/eSBAFkMuQ6Oujr7cXzPC644ALuu3MIzIcy9KEYjCefmyv22fMq9erSVdjsT3+5BcfNAH3U0ojWESMo96c88nCJl57Tc9rnn58l50GtBvmmrRh5myOOtBg/q5dX1txKd9d0yl37ANPo3DCNH37DYNsGh09+AlpaXaQDO/qrtBTBsiKSJEDUM1SrIfnWZqw4Jkm6sKREOK5Ga2VBCD/4EvxklMnPfv4itVqN399eZt8FpxKFoNK9ifszYBhIqpgmHHk07HfAZh5+tAk39Hj+iZSbfwOXfMqgFrfT5DbEQlxXy14piH0wrDZSfwT5pvHEccKyxQatNkybDbkcdPbDT68x6O2dQ6IC3OIG0no3ItnAvMmnko30YlgqvUpLsZVPXWyzx8ImPvO9EtVyJ/3bt5DJ5DAb4+VjJjm4hRYq3WPwPA/DbUHmIHybj7lk/Q549imXK3/yIoZhcOyJczj4EINZ04fRk4KZwA9/8CK/v38DPT092JkShx83jncddwRJyD/fDt2sNGau9HRC1Vc4bo4gBWkKwEQAQQKOocE1jnW/A0AiW6lHaElf10GQ1f3paYwjHYzGcXeNMghJYLWS4PLHR7XI0YJ5Etv2iBlN2a9gGHDXnXV+cMUTHLzfAagGY5Np8tjvyDncdt+rBK6ha/tRBFYZP/Cx3BwhBpZZpC8Cz9KXj60gqOpJBswITB+EQEUBGBlQegeWiFjzCnWJE1lkA5tmIpoLfeT36OHmG+bwqc/extMvvEpan4nX1E49Gkeam8mGHd08/MAm8FrA0d0FhoLx46YwfNSbdG4IEFGeYrad15cNZ8oUbXFaS+HLX3oE167z3neP4V1HQUYG7D43YO7UQyg2QWxo3kKwTR/kdDwgSUMHhY/TGhCUu7DyBTKjTUr4RLHEEsPZvgaWvwiXfGQc27oXkjFzVFhHiddpH7OCj31yERddOJ5UlcGMaCkm1OojUaKJlS/Bly9dytNPDSOKpiHNDsr1AGQNx1HEoU3GiSlvWUJrS4WFB9f54bcPHALzIUAfij+Pp5//iNh3z1fU00u2Y9Kmv2lYpEEvfX2KrOeSphFh2M2VV17Jhg3TOO+cU9l9dwmmzY7ObRRahzFhzASee+4KvvD5fn57XUUrShkxnd1rufrqh/n9vSWu+eWn2f8Ai7a2LAYpoLvVXc8mLyUqCHSNznV1Fi92sTuTelH+8If34LTT9+CHP3ydNW/cwTnnfJ+5c05h7dq1SHv+4OcaEPa65JKLWblmBRs2bCDrSO64427OPe94OoZpDXlzAOUa2Yhl6Q5iwpByqQzlMg8/3Ml1v30QJ9fH+PHjqYkMr7zWQ9C3O0Yuh1+v09HUxOTRM2g05APQUmxFkeI5HgceuBt37AtX/QjuuvoPjBw2Al+BJbTL3IA7VBRFuHkLCYSERFGEY+VIE5vVq+ELX7iW3lqG9vZ2vvhv/8a7zzmQb3/7SLIWfP4zD3DffUvo6R3JnDlzOPLYBRx6lGTqJMh4/wpXmyCKIoSlENIkaQx9S6kPvx/p075l23b6+/sp9dbYtqVMUNZugaMnjGHEiBGMn+DguDqTT0hxBprOpN6UCSFRgGu6lEL4xCd+wMSJE7n7tuMaVL2iKZMjLMPTTz9NtVpln332adDwEeDR0QHVahXDa9bevrauC7iOR29YxbNb8BkkmwgjePLxlRRswd57TcewGJxjN/+DDYm1sEZLoYXczHauuuojvP8jz/Lcy1X8ahXTakMmEq9QYPvWrZg5hzAMNZufQGtrhsmTJxOWBDJtpadzB7fc8iCf+9wRbNoCX/3Gb3ntte184hOf4OyzcxgSIhWRy+bAlYQBRGaKNCM9EmpqKWcAwzTBdEnqXVoxLo1JhKIa+BTdDnbsgG9+8z4evncz5e4JCIZhWRY99SrzZu7G1390FHvsBYiIKIzo2rGVkSNGAlmuvvZPXH/N6zz7TEgudyCu24YfGkRBCTfn4nqCvko/5aBGe+sIPviheXzlq0NWhkOAPhT/bjz1/G7imCN/o5553KcatJHzWgkSk6i+mr7QxnXnYhkz2Lotw8239FP3t/Ge94xk0b6ttHe00tO9mmIxpaPQwTe+WKQ1s4pfXPMsCZMotE6mt/sg1q63+MQnH+Rzlx/OPvvbNDdLYuVTT+o4RhXhmYjQaYwNNRTW0ohBHlSCzQ68jEUUelzxrekk5c+ThHDF91+h862XyE1so9TZSc32CftGIVU7e+0Bp51a4Mc/rhAnM1i1rs63rujnm18tUo1bsb2ANN6M5TqEiYUwi9SDHsymFMP1KY4rcs6FTTz99Bju+9Nclq4aQ09XnUJTE4nbxegOk2p0Pwt2T/nYR05g2AgtL5uGCttpIU4i0sCjWULNgqBvKXlzCScecxrFRkOQm0JQL2NaCVFcIU0ESQpC5ck29htLX4T3ffYJtscFUhEyob2V9mA2ix/Zwq+uDxk/xmbdxh6mz85w7NFzOPHYPWlu0+YzUKWnv4dMccw/9ToL/CyGnSWRsHkbfO7ffs4Lz9XYsLmJtsICwiCDYRjs6HoVO9PD2HEK1+0jibrp6enBrywglx9NrCzGjRvHe98/kRNOgoyt2YmMBGQvqCoiSZBmlqyAeu9UXnzK56ZfwT77Q8cYwbZe+OVVFX517WPstWB3Tjw5j0kVlCJMwI6BeCM2FvUYyGSohwmu7WKIHD0lWLcRXlsKd931BG++sYak9jrvPHo+MyZPp2WYNQjo1VoNzzMRstRoIciQKElqQWhVSOxOEkaREeMg0HuHSWPhd7fvzYUXfZtH7t6dUuzTl/UodDRR39qDVTNwRB4z1cJ2IoXf/WQOp51yCy8//wytnsfPf/I6N93wHLnmPMNHNnPVleezx545mq0UgxKIOvVaGaU68LLZRlXAAlob91+j/m8JSCwM2ybreZQTCyWzKBdeXQf33pxw6+05VN9JGNIg17KaztovOeiEGpdddj7zZkVkTItK3cBzhjOsfTjbNsHTT8I138/x4mvTcZhCpZJt7MhKYJXxrH6Cvi1ALxOHtXLW+QW+PATm/zIhdp0bHop/vdhvwXb18ms91EIotrRTjdYTVyogp0MSkst0g1xLvb6KyZN9vnvFuRx79AT6+96k2NRCve5A6iEE/O5W+Oxn/8jWbYKWjnlUKhXC2i+YPi/hHYfP54MfOoKpEw0UMSJJkamJjPPIROuB6IzZb4ile41Z7D6ti04TgQ8FE0hg0xZ4+kW47Kev09fXB8EOpo61+PpXx7Ngj+ms2wbnn7+SF1/wyWQy2Paz3HD9OeyzCFwCjLQE0gA8QjwKo+8Fr4OgtwzFIo/evpD+/pjTzrkHKcZSqwlyuRy5nOQbX5vC/u/QrlLaUFKQxJoGxShjSpNqSVLpcTjxk7fQ2dnJ4bvtzte+vB9uMwRJwCPPOJxz3o1ElXeglKK57U5WvPZhBpraX3uti8s++2sefKbA6OnTufzS/dhtNlz9sxpXX/Vtps4cwQ+u+CALdte+JVEALTnAgDSJqPk7KOaKiH+y+KtKoRaA6ekescWP13ljpclDj2zjkfvXkvFGYpomfrKRww6bwfs/0MFuu4FjQXc3/OKncP2v7qUewrBhw9jR9zwHHDSKL3/xBGZPaVjlGn3QoM4DRhBH8OWvwPXX/556dSUjx7jERj/lcplqdzPTJ03h4o+dxMkngpmpNrL0LC++CMccfwfKHUOpnkChQLh8HKY06ao4HHH0Z1m11qClaQS9vWVmTp3Old88gQljYGS71vMvV7soNjWhBsfyKo3n18I0qQ8zZ17MDbeezaIFu2NEeg+bmAppC0roDvMvXAQPPL6SLZs34gwfThJVcOIKd902jYN3Hwe+Fo0pAW+8Di89B088sYOw8ir77reAPfctMmsOunYhod67g45mA10oSFFpGzEpUuqGRIMUFcXEtZxmrEwtumSa21BKUXOKpDLD9Xc+wne+diubVo1C+PMppPtSTavEvMRnv/gOTn+vR3NzxLAmi3qtRj6TIYlgRydc/dPn+PlP/0RXTwvD2w9k2w6HVLag0lpDKbFCXNsCdDFr4gzOOmMmnxsC83+pMC6//PKho/AvHOd9IPeltVufvXzNG6sp9zVjJnNJ07FkchWiqIbpTKBaGQZiEmk8lu2bWym6eWZOakYqF8vpwkq2YWYqzNqth9kLhxE5fazsXIe/XVC0T2Xz5mmsetUiTYbR3JYl2+TiOhbCMDEto6GlrcFI62cneuExEmrlPJblkoguHDMg7O3EyloUm0ImTw4587yR7HtgjrTX4pE/3MOKV5Yxe/oheK0wfnY7t9y1BSNjUSlVqVSrHHjISGzbxBK6BVmRI0ngqp94OE4LtSTC8RIuOK/A/N09nn2hyvrV22jJtVDq6STq287MsVM4fH+9EGetmFpcRZgWiSGIhENvYPGFi57kS1/5FR0jKpz97oV87sL9yeWBuI6tFL09Frfc8iqGzGBZNVzrdT70oX2RyqdU6uXZR3t44olHOPrYMXzjsuM4fN8+RhVDjtgnhxtkee6JLla+VOKs945HGVDMdGHKOmmcwTIMYiePj437T9/RRxhJD5ibMUWZMeMMpi3IkclmeOrpp7Atl5RepLGdAw8ZxrHHN9HaBI61FafQxYJ3uBQnKp55vsyWNRWM7HxWvCx5ZeWbHLDPeGwBtnIRcQoyS+TXUIZBx7gqVX8bb67N0d/v0NvfheUl7L7nGM57/96cfEoLjgsG/UhCzCTLtvVw262vQNpCPc1gKIsvXtxOisCPDDzvIF5YWqGvlDJu/Ch+evWJzJ4HuQJg9OJHPeRzGbTcj0O5EuPaAoFBhEUqBGEMP7xqCcedsTsjR7SSGmAaYAiBivSGNmNKjjxG0Ftayms9BrUd2zGEi12Fdx03k3FtJlYCwglwzO2M7Cgzew+LQ4/KcOJpk1m4j0t2mPYQT/yEoinJWiakNoQmyCYiKekt17CdLIkyEMJEChvDK4EVgBEQ048p2xFpgS3rLR77I/zw61lWvzSWrDqavDWRmnqIOXus4qLPdfC+D49k7LCQJjdC1qoYoaLuumzYCr++OuEHX99ArXYweXMB3ZUStmvh5gVxkpC1R5LUXCSd7LenxQc/lueiT7UPgfkQ5T4U/3/j2p8cJzaufV09vthCJdq21DRNTNumVumjrWMk9VpMvb6Vhx56iDeW97PtkmM4/+xJkNZBCkhiTMPigANGU2gfjcoqbt2wjFqtRkd2HJHRww+v/A4P/ingi185jhOPW0icxrpLeMCwIx3g/Bq1SCHIZCEIQbgCgcArFvXMmmNj2xYpMGVKE1//ehOfvfgbPPLwKjIZ2HPPS8m0L8QwxlKtVnEMg0cffZTf/97j3NNnEjbU8hynQBjqGd9KXxUM/dm3bdvGlIkFvv3tBSyceydRFNHa2kpc6+G66+7h6OPeyW7zoR7X8UyPGPCTENuwyTowf/58Tj31IGbsC14W3BT6+0oUmzOgFL7PoBpdHMfU63XtjiVsWootnHZaOyef/H2Cxii8RFKqlShYBS6+eCFbe8dzzz338OMf23z0okUIBOV6mbzbCgrCFOx/hRkTpTA8D0kZvzFhYAN7720xffp0XnupRpIkZHIew4cPp6mp8WsoXFwiLA47bDZPPTyeu7YuGZwYePXVB/na1/r51U+OJ/bBzuo2Oi+TIcZi2hSLL37xMA5cBKtWgVeEuXvAvHmQd0EqXYc2DPD9Gq6lJziSJEEJhe1pt7E4jTGkgW1DX18fPT09jBo1iq9//UgmTWrIGbj6nsm4mUZWnqIU5HIWEP+dDoNGz6DSgja2YZMANR8+85lDMcfBd7/9FKo/xbIs2tsdXK9xvyg1+HoAGcfS94oA1wQ/gaLXcPULG3N6loUKAlLPornQrEXndoHNWlDDMAwc08GxHahFrH61lw9/9moeeypCyYMpZqchsemudtPRWuRrXzuZ+fuBl4F60oUZpeS8PIZh8MLK1Vz2uet44U+t1NK5FMggpUQg8H0fFQYgPISt9dzHto7izDPH8773D2XmQ5T7UPzD0TzsR6qvcziedwz1eh0j8xa2bRNWPAzpYNs29UqFEaNiDju6lU9+uo3xk0HRg6kURiqxRI7qjpiXnq7y7q89y4Y3LLK50QgsKj29tLUP45TTxvOxC6CtHVoLINihOT7LhkiR+C6G45DgY9i2Vq+I0bym2XDmUkpn81JoWj42MU2BH8GSF9aw+LFXuPXGNezoasXPj9cysCMlt992GDM69CJYSyTCgI4pTxNXqzS1t9G3bQfPPjCPWbOGoVL41jd+x1XX5+gru5hNwzEMg3333swtvzwEJ6iSd7Lotm2pt7AxA+bWO3nntD4osxlicP8zJme89xaiQFs+tok72bjy45h2GZUkVMwmNnbBDbfB889tJirVyXkZxo8tsPuCHPP2AOmCNKqMLUKr0zgkPVlEFvAC6iRU/QyeCx5lwjDEtrMkOJQQpA1wjaOYVmHuNDszIGy0mdukb7d3Hfhayb9Epr/276DBvAw8PAnBNikrySmn/57Fz+jjadPJJy44iC980kEaEEUKyxKkxJSCKkueL3LSSVeScByZTIZq8CZ2cTV3XHsuB+4JZgwkqjHsDVUk5QBefAVuu81nw8tLWLVqFTUOxM1lmbWn4JP/NoJDp+hSSVSHVctjDjpmCYnnUY5CpJT0b1oAwK9+A9/63i30+5u56hef4PD9+8ki8VCE9RqWGo6wGuVoIiAmJUViAgaBMinVNabOmfNBfnrNZ3nHvhNwqOpDVXLBNRo+9ikIhySVlFJYvhQu/8KPeO2lV7jtjl+wzz6SSFZw5a4jDANfDyjk6VwqbpyHJNDHx/FU4zwnO+cHFWCVSVAkSFIMapFHksJdd8EPvlth+QtrkAiasg5+tRMvt5zTzprJv331QIptESk9pKSkcSuOYVMqw3OPKz5/uWD16jWEcVmPLyQmltdC5JsQBwwf0cS2rUuAJRx77AzuvfekISAfytCH4r8qerd/VIye+JLauj7AdV38Wo16EGCbOaIwIgzLeFYe369wyy230NPfyk+uPp2WokmS+AilF/Bsi8fee3t89KPH8sPvrGTj8rcg04aVzdK1ZQs//emjPPdkylU/OY/MjJiMpx3ajChGenmMTIawXMZucgczPQyTtxl8N7J4jR871wHLgkWLJjNpymQ+eC788RH48S2b2Lp1K1u3ruSyy+7jdz89kmpYxbXz9NXB8zzK5TJBEGBZFrVaDasxf3vyySdz50OvIvssejZ3ITs6WLNmDY88MpXTjhoN1UTzpg0RvMGZq/9ITcowCOp1rV468LEsi+3b4MKLbmLZmjx9vRXMCBbtuRePPfYy11z3InN3n8qs3Yt85MJ9yDpFQr8LG4ONG0P6+vqYsDBP6ph4boZUQRRHuLZLgkI0/O4GlMs9yySpNqxJTRrSq+ptx/Q/n6E3XijWGaJSijgMSaSLbdt/4Z6XJLq1Qe6SNmadLHPnwtSpU3n5VR8pJY7rEEYRjzzyKrMnzWVYEf0B0gQMyVNPbeZXv32RO+7uoVgscvj8eeTzeR5+KsCPIx555CVeXLGBh35xEvPnTdOTkkoN/qevI80ArVvXy803r2Djxo2c84GTOGB/GkYxkKQRtpeBSG8KDOPtl2gQ+DhOFqUGRQd1Nt1wPKv6VXJuVoM5OpNOSZGOo8f3XM0qXHzxR3n9tVVMnChRCv7/Jkq2DUI1qLA0HQT0qBpjZU3iJCZMYuppjOPmqFZr3H7HKi7+2JsQjaCpZTTV/hKVaoX25mYOO/I4Lr10NJatj0XccGp0LYtaFW677WG+cMmvieVXCUs94BrYuRxxAFG1Csomm29l29Y3aSq0snDv47n33jlDYD4E6EPxXx2b3txD7HPk9eqZB3vIeO8ljmPCeD22a+M4DuVyF/XuPDnnVO67tZP9n3yNz35xDmedVcBX4ORrILcihyV8/JxmDj+gwB9uH8Yvf/YSa9cOo6M4AyHHsvS5Lk4//kmOPHoi579/JHN3a0cYUKl1YlobyTRlSOJmoihGpTFSxpimxDB2umr5tRTHMRESjCQlSXxsRyuYjGmLCVUPZ59pc9ipo+ncMpr77rV45JFH6N1yNL/85XO0DZtFT3kE9f4IEockSlBOjRdXtbNgL71Aj50MJ51e4Ce/eJ7s6N2o1+tsWDeKr3xrJfvuNZrhRQNTxqR1H+lYDU9TCyUaoCkkUmWRQifvMVr8LTGqpKITREzV7yYCTPLEITz1VMDyVyJ2bLRoHj6DRQe+yq9+PZHNWybyqU+9yR8fKbJihceaFSW+/4Mis8e1UY7gxsUP8LMfLGZj/9m6RMC97Dl/OB8/dyFjOuDlpSW2bt1AXBzL2LEeC/aE1uEgs5AEqd6LGBI7FSQCApE0sm1Ld0QLMBKtBb5rJI35+mTQylX7izuezhijKETFIYlKsZ0cCtjet51AZhuPr5PadZTt6fxWpiQR2KmJKSFbhFkLU5Zt3kCQdiDdDvzKvvz+T8v5zOfmkpi6KS7C4/X18KVvj+DpxVkyBXjPWfty6edaKVfhwIP/yNp1Npa5F3HfgTz40HYmzQbbglJmBSVvB8prJw2hnnXoU/DJLz/G4887eMW9ufOuNzlo/wkcd1SOakXRZKVgOyBiTBEhYg8Mizi2NGHjVEkIqIUmlgl9fSDUVOqVYSQp2G6Hds8LAwzPAstGCkWiJKajj7O04YijYL99JlIoQlj38Zy83kCmu660dRJ0V70SWkzHoKZp/dhDRB4oSRJJhKGQThWruJ1yUMV2hhHLDqQPd94KX/zcRjaul3jGLIKwTlhaS5q8xjveMYLLv3oKC/cG6MSghq98bMbhCI+XnoVf/LSLJxePotT7AVR2G+QKmLKVsNfHcDyamrJUayuJ1YtIZzlnnHcwP7lywRCYDwH6UPx3xdMPvFfM3OMJtfLlfnLZZkhtwiDQtXXTJE4M/bWVpatrHV/84g/JZN7Nyae3EMcxpmkQRT6pHTJ5wihOP30UcX0ON/1qM+vX9aIIyHk5tmx5gwceeAPHm8Lp6R7Mnp0ln80jUMTEumHIMAcvpTRJdClACGzLwzTNwfF1y5YgHCAhVjGIBFvYjTo3jBsLF1ywG2edtRutHvT393PPH66lGk4gDsYgHAfTlNhujq1bt1KrTaGpAFlPctJJE/n+VU8SJLr2nisW2bRpNb/5zSo+deE0aDi7SSm1IIn9H1N0UUphmqbWqG9kdj09VbZt6yJJEkaMH0+9Xqe3txeAUaPgwAMP5OlnejFNk+XLl/OjH7lc9c12LAsuuuhIDjvgSM6+MOHNN98k12SwcuVKbrrJJKp0Uqq8RRRFPLu6k5aWFnafP4WTTt+HU45sxrblTtlS0fCI+S+4g9MowrLswSfrrZQg18S4ceN45Q1Lq6MZ+lzGaYIlDUwhMS0t+R/6ECjd5Z7PB/T0JINMyoYNGxBCK8oJoTchN954D08/miPX2optaOU/P4R8VjuddXalVP2EcqnEypUrUWpBY9MRIaVESanr0krxrW+t5NVXX8Vw9sNxHPreWsX3v/8EGXsO7zy0CUM5xJUqpulpFcQBkmAX+4KUdJDtWbNGf3/btn6gSH/Jpz3vYrgOqGSwXpEkuj4vLX1dea5FoWA1sm17Z9+J2klgIdSg4t7A3wKBSmOSJGkI+dCYl7fQMkYJeSdPjIEp4JfXr+PKK5+gVtbHxDRN/EBhWRaHHXEsn/jkRPbYA0rlOvm8orvSTWuuFT9VvLCkj5//9Hlu/e3rpPFkWprH0Z3UIUqIowAa7EepVCJNanS0FTnllAv48ZUjhsB8CNCH4r87Vry0vzjsnberF59NqfclFPITiUILQxYxszZ91QDTbCWOsyRd03jf2W9w+y3D+dq3xjNyfIFcFlTf60jZx4ThzVz6b+0cf5zLL6/p5K67N7JhUxPDiqfSubHMj35Q5qZrQo48MeDDF7Uwe75HvdZFRm3VgjWWh5QO0hS4UtsoJviYjoFKU+Ikaoh56JXUFBbgQlAgI3RJO0kD6lGF0U2a7vzmd99JxEk8/fJGHn5qDYsfWsby17rp67S5/47ZDLOmcOxJW5k8aQQTRsOnL9mdSy9/gKx3AFF9HKEayy9u2sD8faaxaKGDl3OAOrGVIJSPIWwGrWRkAEIiMLQWeQpmnIWwqDcI3mhIdcLVMTzL7N36qcdL6as1Yds20ycN02y4gJlTh+GnASISJKng/kd2gNlMTAJGzMwFknrLywRdMUEyiu6tOV7MbuHsk3fjtDMOpa3N4OobOvnSN27h7hveYvnqYVTLszjzFI+sgLAe4HkWZhoP1g92eqNFYMS7EPaN0kFjREE2FO5S9CYsTWOk5RAkkmrFJ5d3yWea6APWrasR1tohiohMm2otRxxKjEY/wIBinGNCaIGZq1IVvSjVShjUMD0PJ+NQ88HM5jEQ9FfgoT+tB2c2VlOG/vLLDBs3CcMeRgxYdoY4qZImAsvJUqqXsBvgG9VbMFIHkTrEST8EPjdf/zqmOROpCvhVh5axB/PKK7185ctLaCsexp4LHKycD2LH4JInjSwkRd3TQEyKJm3KfXq8rG9Hga9feg9/uG0Yo4bX+Nxn3sWIDogSA2vAXs/Un9umH5XGxIEkFRaGldEaurv0OyAUiB4SQGEBJgkZbecbZRApWE4/iB7ND6mUKDHxazmc3BQiH+66Gz7zyXvYvLmVto7D6e7cRrZpGFHfIyyYDZ/4/BGcdGo7wlhLrVYhl81hUaDNnc/29fDrX5e59rqXeH1dFUseSq5pHN29nVhNLlG9F+HkaG4vEvtbKQVLmDYr4PVlHxgC8iFAH4r/yXj4npPEWedU1B23PUipvx/LyhHFPoYlyOSa8GsBGSuLSPvJZDLc+4d78fIz+NxlhzJmTI1iJgOWRVoLEHbMnDnD+chHhjNsONx+20ZeXroDq/Gnv9rPE08sJd/SzilmloXzppBjgLJNqNcqmKaF47oYg77qOgNLGlmIsYsPuBCCyJfYGQjDFNs2yDgZFIr+cj9Nea2SN3fuGGbuPoYPnX8wK5bBw/dH3H/XQ1x11Y388Yl7uPTSS5mxx2zOPnsOv71tE6uW+0iRIoRg8+bN3HzziyxaqBXrytUy+WyeKE4x/gNd5mmaopRqeL0zmOUvXDiSyy67jO9+71VGjx7NwQfnSRKoV3XW5LoutVoN0zIpl8sNXXNd+QZoaWnhLbUdkgRn+HAmTx7GqaeOYuRI/bonn9zBD3/WjGG0sWb5cm644WV2m/0eFs5wG2puFoZp/hls/yey81QfJ8OAfN5FSKhVILBgxIgR8HKCzGQouBGlUonHH99Kb28vlVJCuVxmyjDJCSccCZb+3GEYYnoecWTpLvQ4xnFoVLQhn4Pm5mZwXXrXraN9aguzZk3CBNZu3KS72JVCmiZxHGPb9qA2umZJJOkA5ZOmfP7zp/Pooxt48uk6PTt6SROFYRisWbOGiy56ieuvvZDdpjfYIxVprfqB+n8K9bCOY2coleCeu3u49trnCMMQw8iSyWSYPn0sHR0D5fOUVGjv8kDsVJsT0sQwBCptpOJpiorloDa+Pu9ql4Rd6YxdNXo6JJCmREGVMAnI5vNYpo3wXLbvqPPAH97kiiv/RHd3DtMYTq1WY8TYKWzdsJaTjjmGc9/bzP6Hob0G3BqFTAGFQRD5hBW4//713HTTA7y5zsAzxxDGqfZ2FzZRpQuZL2Bh07NjHRBw0CGHsfiRkUNgPgToQ/HPiBt/lROXjGxSt9y4kk0bO5FyPIn0CJMWlAW1QICZg9oIXPsEbrllI7fdsZh/+8LBXPiesTSPABWDlD54PlOnJnz4oxbHnTCG95z9Q9avz9PXPQLXbmPrxrH89Ac1Hrgtz4EHZPj6lTC8QzfkZq2UIOrdyQmrlCSSWDKLZWkz7IHm65SIWMXUZIxhuYTlbqRwsSwXUouWbGbQDCtvKCQllKcYtdDi0IUZPvfxY6jVIu6722P0sInkTciY8MkPTeezn7uBMNL0YRLnePD+Tu49EN51DEijQ48CmRrMjGjgTohBSgyRYmCQiU2cNCKN+7BtmzTuJhUgDUkQxjimyYkntnDSuQexehWkq+FX34M1a9eyfft2qt1FhMhjGAKoQkXgWRYqsZAWtIkcxG+BhNi1mTQbRo4Fm7XU0hqF4hwmTpK8tmIWeB28sLSTZ59zmTVjYNyqBmmCIXWmrRp5eIgDOPy1liyDhk+9ajTYAUibSinGdnQV4o3Xuznl9PMI3dls2jYWwzoeFSv61m3g7luf4pXH7qdcLjN+3FRGjBhBu/QIKpC4YBnNiGQbrqNIRIAKY6ywDzcFM4QgiLGzJqcdvxC3bTnrVlf45uXvp9oNHzv3WV555RXefPMAUtujdTj0VV/HNGNEqt+4LZuxxDbCMMEmwRQmF5wNJxzZxs9+8zTXXvs8tWQBjjGCnq55vPqWwdd/0s3Zp49l/32y2KkmLxzZqG3HkPeGs35TmYs+/jm6e1Nmzp3CN77zPnZf6NDarDekyJQgrCGtFMf2iKIU19BSwL4vcS0H2dCEp4a2fh+g3A3t7y4aPRpJI0Mf8IVXzsBJMYndLEK24+PS0wUvL4H3nvEw5f4xJJyGi0ux2Mv2/gcxc2/yhSsO5HMfnEtqdpLRNmzU42YSRlPv1UqG5777GSrlIltrC8naRdyiS72/D0QX0rZJy2Vs38d03yQwXmS//Yex+JFFQ2A+BOhD8c+M737jHeK733gH83ZboZa91otlWUR+jDQslGEgpcS0TYKwRC6bIYwDfvazm6C/g/ecsxfjp+e1tFWqB2WLxQzVGtx888f43e/g2l+8zvr1Oyjm2smmLlu2bOHuu1eTOo9x3DH7cegRh9CUt3VDXMPsA6UwbRuUIE0gDGMwBY6jOdQkScjns/h+Qj5fIIrCRiYUYdkWYQhhkpDxDETjT0KCgaBQAMexeP/7TyRqgHKYwAknTODGm+bw/JJE1yUFdHd3c9NNt7H/3iczoh16eso0teT/Q53IUkriOKaYzWAY+r05jkV3GX7+87Xc+afH6Noe4mwykami2KQzyebmo6lUKkSRj5sxyGTELrP8jWwzmyXFIalWyWTaSVMIZUhGZvCBRYsW8egft9AxZgydW9bz9NPPcuLJu5HLGboQLI1/+LoJ/IRcXi8DYQBTprTy85//nE5/ON/7wRKefEGRxjG5ESM477wZXPSBY7TLndImc44PblEbjRiGQRLH1KIaUmXwLJupU6YSRdqFLmOa+ArOPHMa+x4/jbWr4IqvL2XjW+spbXiO3XbbjY6OmSxespy+virCFg0tfXS93rIGa+mGZehpBx+Gd2S44IJD6ezs4IZbN1AP+sg1tRJFEbf95jcUvQOZMnE/JgzXlsG7ehFUyiGjRuX5wAc+wEGHTCBp/CxG9yg4hgHoGXMpdjJLQqCb5my7IaPYOLeSQVlkFSSIv7PCDlgjCASWtIiRbNnq85vrl/DDKxbT0z+S8a17Uik30RP2UDAMzjjzTE45O8d+h0FUhmzGJaJKnMa4ZjN1P+Ceezr54RVPsHG7SdHNY+Pghz5xRc/dC8tCKcWI0RPZumkpw9vyvP+DF3PFdzJDYD4E6EPxrxJLX5kp9tz3J+qlF0Mscz6mMYnUglhVSYXAcC3KYRaSVrr6ZvHFK1by+yc38KEPzuLooyRtbQUM6RP4yxg1IkeCyRe+0M60mXW+9MWHWblMkTP3J2vNIqpH3Hp9M7+/s5v3vDvmYxe7jBrbRKke4TrbyTgOKhmYr27FzWRBGNSqIUiB52WJqGO5+lK0rCwgsR3dje3Y2gNaUtPcpEowSYEapjBxHIcozWM7YKQKR4ASgntvehdPvdjPs8+s46H7V9LT088Ljz/HWSe9yLXXXMqkyboDOUoMTbsLds4yRQ5JCnEV7HgckelSr9fxjQpVtH1oZxmOOupPrNmUIKyZ1GsR+Ak50+GMc/LMnDmTcz/zBFgZklCQpFmNJAkIQ0IEQWBjpTZBIiEMMfwULwERzYAoxc018m4rR19vDVQ7Tz9Zp5jTrmimKIKCQHQ25pOHkQK33xHx6xuewbVnYhouQaCb0UxzG2m8ltNOWchpp3QQAzKIyRkmjfZ9bBviMGHvPYfTF8DP3H4M4WJYoOLtmHIaTS0SU2n503xGd9+TaOmB7h3QVBhO37aU1uYWop4Su8+chuuAkrrLPU08Nm2GH1/XzZ23PktQAi8x6egI+epXT+Hyb7xBsX07PZU6GStPGEwidaAvAJUR1N23IJ2CUsPo76ljmmUkLrY0+e635mKYRW7+7Roq3QmO4+HmF3DXbct45pFHeOSByxjWNLDylSBNyRlNEMPRB0/QZe/BscA6EGCS6P4EYULqgHK1I1+qMAAlMxqQB6SRB1bUFIRrEPuGHqowwZAgZUCU9pPKfiQW/YbCpIVSf440gHvuhK9cvoKt2zxams4m41TZ2r2VkEcZM7KLU8+cxocu2JtJE6tUgx3YRUFEShJOwBLw2mvwvW/t4NbbX8G1FxA7Dt2piXL0BjoJagjLwBICA5/+LY8wcXSVU87ai29+cwjMhwB9KP7l4vmnPiwARo9fpTq3x0RhAFbjVIc1sG3sTIao5pNvauKll17iK195geefG8l55y1k4V5ZXCNHGNZIDQ/LgOOP351Fe+7O/b+HH377dVa8uYlWZwxRoH2pb7zxRhY/XubIY8Zy0cVH0VLIEARlHMfG8TxUAkkYYjgmmYyNElAu13HzfyeDoTFvxcBMuxj8CYhBZy2llK7R2xa2DXvuWWTK5N248ILd6OyE116E7VtewXEcSiVwPT3NpCnSlCSsa4EcCaU+WLdOU/L1oI7neTiOQ70OTh6uvvoutm+vU6u4WFkHw9CCOW1tbRx//JTB95OmKU2tHdTrde2HHUZg7BR7jeOYQlMLpb6+ndMAEnAkSaJnob2M0Bsix6Fa7dPMBgkiNvRz2gLZOCYpsGPHDlasWIFf68OQDkIYjTr5Zlx7K/suGgF0YAK2Y4Lf4OIbVRKzwZ4IoTPigS5/E7MxAz7AXDQY5nJMppHhr1u3jr6NXcjsBE3/1uvsu+9+JIm+/BSK1avh8m/8jj8+30mlL0/OasWybA488EDmzWtk+UmiLU6V0i57aEObjRs3amcxpbAdPTO/cuVKZsyYQc7N8/JyxdatWxFC4DgOUkqaW1qYPbWFPWabNDezkyUxGh8ifXu2vGvGTIMVGrzehHj7g/+92IX4MU0tAodqXG8NhgFbIYXEwaRGwH33beHm3yxjybN1+nvbcaxR9Pf3k6qIES0dHH7M6ZxzNixcpLWdwriXrJOlr76DnFdke6nGzTcs5a4717D0xZAwzCMJtbyAa2O7jmY74pRUhYRBAGGZs046gRtuG+piHwL0ofiXj01vTRNTd/uBKvUNZ/vGZlDjKDZN0aYspT7sbBPl+kTIzmRd52qu+c0quno385H3z2K3ueNpaoMg6MbIpBiyzshRirPOzTB6osPPr36IPz64AaxLCSoZgj5FqSR4a02VFS/2cO754zjs0BaiCHK5CsLoIooq1EoSS7biGMMoOB4Dph2kmk5VjYxZUm0so1JnRqn3lwVhdN1fYiCwMIWEOMSUIUUjpdgOMQXyY2HiGCj1zKWlDZIo0GAHkG28vu0QI9m6vcpPfvA0d97bhx914GaLOK7L1u0G6zbClAlQqo5nR3k97aNnsmN7P06hQGh0USm+xah5U1i6zKcWrKZQXEC1ViMKQ+qiru1SVQDSIY0EjlCUdmyCKMKzcw2JUR9sm3ogEUZAHJSRQM52McMcEi0VKq2UJE2wGoo3EeDXQYQhZhoSh92keCilG8kso4ZtJRCGxFXI5LQb2iDAKXaK1jQa/5SqYkgHKQwss45p9WLIPIIYW+p2PLsJahhs686yaqULTCdvN1Mrr2PGvDLHnqifuh8bA4Ob7tnOQ4uHUystxGlpIUg66VNv0DG5ncCBmqwQGVmEkyFIBNWwjzjWY2Yb30potmcTqADLeItE9fCRj2SYMXUNRxw7hx9e+VXKlT4O3msiBxxYZO68aewxfzIZK0DEJRyjhF9RKGXg2gWiKMY2GtKvqa5rDy6IqQu4O8FZ7My89fUXNI67vm6lSDCIgQglFAIDpQykYWLbECT99FSqCCtL3htOkkLXFugK4ZZfw6+vLrNpyxQK3kiaspJq/BJu01pGje3n9HfP5fQzFeNGOkj6UaQYQZGoNhJFO8++Cr+/M+SO201WrxkNshmjKUukHEzPJuz3CX1wnDwq2kSSLqV5eMjee2W54bZ9h8B8CNCH4v+VeOOVi8ReBz6rtq/fjpfLap1mIcDK6F26tEApvEwGQovFixez4pVbOfzQ8Xz8k+9k+Aj9PH7oU49CstkMhxwygYmTLmXTh+HCC6Grq4taqZfALxPWu/jTn1ay9LUebGsV9z9yJe3D+sjktLKd62aBnM4M1S7pzJ/N6zI4p/v3apCCRCW7eKhLVBgSixjDsQk1u49pQkuLHFyRxb/T4b5p0yZefvll3npLUGgbS2iadG/aRGFYlu9+92E+e8lhzJs3j7a2Kp1bt2IXhxHHMTKOCUPdA1CtVpGWRRiGOE6eqFajntbxpIMIQzAckiQhiiJs2yaWEt/3tWKu0GNouYzWJo/CiFw+j0oDxo8fr7FE6LqusUsNPUm03/yiReOJ0o+QYmBK3fnsONodTSS9LJjfjNsgCdJkF53whghKGocoQ2IYkjAMieOYwPeRjk+a6mOXqAQhUiSSiAhfRSxfnmX9+vU43gKSJKFaqfDxj5/0NjbCMg1uv/12LGt3jEKBoFyGqB+v1cDzPNJUP67W2wu2gZXL0drayoYN+vPdfffddG+cBWmK29pENpMhTVPy+TwHHmgydtTlzJqtM9ggRJu7iJ3eB3ES4bo5MLQlsGmauhv0vzD+vJ+97tfxXA/bsCELhqEpqVWrOrnvrlV846rFlDZngYW0FqYShoq+6hZa2vK859z3ceZ7JBOmQNYFxVb8yEckKXacwRJwz92rueGmF3ly8UaSeDzZwhRScvhpgvLr2qHIzmKQIY5j0jRh5KhJbN603xCQDwH6UPy/GM89trd4/wf/qO645X7K3eMwzTaMxMbJetS8XuJKhXq9BSnnE4eL6O7qZNXqMps3Ky75bCszZkCuySOIthD468m5OSZNtGgrOvz8lgq33/Qq992zku4tTRjJfEw5j0pZU/EH7PssX7j0HZz+bnA8rc2Rz4KyY+rlClnZpNUuTV03H1AysxuDXqQOIHWT0a4MqWp0azcy1IE+PDARRgHL0raYGbun8XCTRIBKBZZlDDIDoe9hONov3ZAwf/40rrvpg7y12WDDlpgHH1vLjh0lXn1mHS8+uZSPLnuIq6/+DnMmdvJyrRMle+ntUuA1k4QjWfEcrHmhlQ65F9VanbrYQUubgy3bde3biQijKmE9xLYgxKepOU8ocvgGILqoB3WUMY51G+pkPBtDhNTKr7L/IfOxkKTExPhAgqtMUAZeWgXLYZ/5MGdmiJvJIIBaPcRxbGwJQS2L50RIYeghcqE0uA3snAwIQxvH0Q1fqSqSzY+kUqmATBFGGwmSyHcQQm8UIgH1CG67tYpMswixgkpPiQ99aAqnnAhpvAnXdDHMFnxg49o+IrmBXGtEaudw7VbiIM9Dt6/DCedS3paFJMYwt+B5Ne687VHy4iAmjm8nE/bzvveOYMqUKey5d8S4CW3kWwWpgoKE/IwqTW4WFERSi96Alqc3rHzjohEgYgICammNZqFtU5FmY/fYUHKTztsScogapFCuIRjjNDZXQePnDglWQ9cgQBGhRIjt5uirSxQFpIBqN6xeBr/9TTu/uX49ofwwTYUcmUwP27sfo62ti2MOHcWhh4/nqGMrtDWl+KlPT1+JbKaIZ88jSeD5V2DtKrj8y3U2bhgNjMcrtFOtRxBVtPOPEHhNDhnpU+pbhWVvZP8Dizxw/3FDYP6/NIbMWf4PxXe/hfrJj1awfnOJvNdGPQoIsxHSNFFBEVWJyOTbKdoefT3Lcb3XiVnCxz52AOd/cDdGjskRJ1VM08SQeZIoR80CvwLPPw2/unor99+9FT+OydmtmKZJlL5MGC9jwpQ6H7zgIM5772EU81CrlslmsnrlVboZKRFachVSbOpIBSJ1B/n19K8A+mCmne6SzscRmOVGoTfBjwJMy8NomE8PPCyq1wnjFtwc+FGKacrB5wuA/iqIAaa/CpvXQd+2kAMPtNnQBTffDj/8+e/p6xIU8u30bO9kwW4FtmzZwpYtHTS1tVIXAe0dBe64OcuMse3kGioph5xY4ZVVK+jt70VYFqccHvP9bxxDe4vegGytt3D8Sb/mjRVz8H2fvLWFa685iaOOAElMSAUXC1M19uVJAoZFKrR5x66qowP9WnpsraGOk+oxPeJGU9yAJH+qn64/ghPPeJjnXxuP7/tkzC4ufN9eXP75DCLZWUOvCrjr/g18+INPUq+FFItFFixYwM+uGsPwVnBEN/W4jmWOpNeXfPZT67jnwTeoRAKSAnFoYSAY7j7DEUccQcBkeusxoVnFzvbxoRPHsfc8KOSgqwu8lsaGr/F+B/LrJPTJGjaOlKgEanXdWS8NrYQnTUFcq2E4NkEaIxx9FThRijZOcXW5wezX6m2NjWIyyLk3AD3JawJpwFTFCBoZuau9iESAwh98ZzVf4LotpMA9d6/lB1fcwgtPlTHUdCzmInMztDIb6xk1psb73rcf55xnMGyELjP0VddRzBaRSBQGnV0Z7rvrVX796/t46fmIINoTabRRKDQTpRaVUg0sEztrae2EahWSMkJGvPPY2dx197AhMB8C9KH43xTvfvfv1cP39qDC+VT8VuoEmF6dVCakZqLT3apFNt+ECKrYacC++zZzwYdGc/jRYHgQG2sxMakFEZI8ppOjP/L44+LXufa6l3l8cR9+73gMuQDTNAkqm4CA447r4D3vHs/ue8HY0WA3auU1wyIB0sYCmlEWVqI7wgFiJyGRAWkjs7ZTDyN1SGJdI1Z2rdHA5JHEIBt4ha1hLUwlhtRY7wxsAkQEsk/DXdo6uDEo9ZbItgsUkhpCK8eFFTK2R2XLFnLDhoGRwa8bOJbg5Ze3scOvUCwWmTCqnR07+rnuunv53R0vUBNz6enp4eC9Cuyz12g+fOFhtLZYHPO+Jfzpj/142cnUNm9m9PAM55w5j1PfIxk3Dn57G3z2s09SCyRNTU2ceOrz/Nsl72Z4tgEkDXLNHkBtsctfA7opKkT+WfOW+rMihlDatMO0PdJUMyH1AJ58CS785C2sXTUNXBdT9nLGu6bx7a+00JzTv9vfC1dfD1f88F4CSowc47LX/orPX3Iik9sldqw3Xkm5jNGURUl4c4vkplsf5ZkXl7Jjxw7Gj29izwUzOGb+FGbOmYpvQEVBSfWSl3nyNRPXBMyAtF4nzTYRJQmOqCLTBq2C1F6klsWgbZzZ0G1RijQVWKkzKPcKEEjNythxL0IIVNqke+TMOgJB2tjhxIOHt9I4qDmMFDACjF1FamJbl4sMUCpCyYQYhYw9nnoM7ru3zIP3beS1NRswmUjRm0JvvUTKrczYL8NJJ07j2GPGMXuqhYyrJLUq2WwWYRQgzdHdBevehEcehV/84i3WvvkWmOMwnBxJvQ5pVe9urSy26yLSgKDWC+bLHHJolnee1MJF5x00BOZDgD4U/xvjYx8I1E9/sYSsPZMwiTGLdapBhZQAM5MhrpjgR+QcAyOqESav0N68iRNOmciHLzqAqTNTwjTAkC4GRUIE1SSPkrD2TbjumhrXXfMiftcYpONiiJiMEZCIx4mjl9nvkA4+duHBHHfEbn8b0MNGfuTEJMYugJ5oQBeG2aBI67p6qVwkUouRAHr13QnoadIwskwU4INdA8Cvtmpf80YjvTKqJOjBpZSUHCmJ72NaFnF/P2bLCFAmKtHz2KoBcuVuaG7WjHYMLH5ef78tA80FmDQZUgUHn7GY556JQY7CMAzmjsjS27mYEeNXM2bMGO7/Y5E4bkPJLHvttRff/zFMGgYyrqKUwrJyxClkYNABTQ3gm9C1aMNUpGmi1dUajW5xopXvLNMiVSkGDbU4w6ZWS3AzFhs3+/zm9tf40jf/hHJPJZPJUNm+gkljq3zkfRksJNu3d/PC8yt4/pW5SNti1h6TufCiqey1P+QkZAG7rkCkDYuzBGUI+gOJsKEW03BQA0tAU6LLvf1CVwHK1LCxaY1NPTtOFUyTqNHMaFLdaZgehHp6IE01dZ4kxEaKYVqEaYopHYx0Z9NEEIDyIIxT3LSvsdNp0YBu1RqA7iGAqLE8ClFu7KTyDUD3dcmnITeoIrtxHSogJhUxiYB/+/RtPHTfRlatUJhiLtJsxbYmIhlOd62PmQu3cMEnZvLO46CYBYsyNgEGiiQKiGMb2+jgt7e8yle/ci8rV0sce38MbyRJmiGox0jbRshQTwfEsiHyH2EYMbmm1Vz5g3dy7hlD/uVDgD4U/+vjpBPvUg/e3wcijyHHUqrmkI5HmoSa/87nIEn0OE+lH5xuJk32OOadC/jIR2DciBCTFEMKVBwTBlVs20aleXq2G/zkR0/y8CPbWPJyjGfPQ9gd9AU1zKxJFFc49giHIw7v4LgTXJryEEeK1ryCtE4ahEjl6kYxwxjkjlMgaUiWmgMZqExJ4rjh9CY0P5/wZ1NuugtZr7wNOdCdUnEMGoMrses00y53y4Cpxk6tdGuAkk0a3LwBA83jAKaCNADpbtdZbZQhtfKc+O51PPPkckwji1KKiz/TzgXvncN9dy/mjReX0vmmJJvNcvJph7LbgnE0twckKsEQpmYiVMNi08z8Q+e/mxSzkdUGPhx12Nfo6TQJa9mGXWqCaZpIq4YSFUw7pKnFYtSoEXSMcHnnQc1MnTqVKVOm4Dh6NCqO48FxswExmP+uULvUFbQibKQFg5QJSu50nRtkMAb8yBtAbFaI4ghSD8t0EUp79yBCLCcljHuxTYOBsxpGFqQZLJnV5ZlwPbguJE3EwqEcwBPPwc239nPzDUsxkvnEkS4PZaVFyIMI+RKHvXMYH//IIvabOwIrmwXTJBUKn5QaijDNgoA/PgzX/2wti39fhrSFjNOqgdvYhFKKMCogpIQ0oOCkWLKfenUps+c6nHH67lz0mZlDQD4E6EPxfyneecwG9exzy+nqdlC0Ip0iKYnOeqSASkX7iRtgmJ0kyQaKLZL997e54puz6GhpoljQ3btBtR8nk9EpawRRFX71G7j2l2/w5lsm/TUbP6mDa0JYQjrPYFvLOem0g7nwguPZY3cDm5Q4KGHajm6KSyRpGOss0zGQjkGSQhiGiNTGMMAwo0HlNyklQplvr6v/O4CuBsaWdgV0dtaf33Z7/CcAXYVgGYCxDZXEBEYHdWyOPXUVr72ynnJvnUJzMx/9ZDOf+OAcamUYlgGr0WvV0w8tHaCMgDiNMYSpFcuSGJUkCDv3D537fnbauBgKfvubToa1dpD3Gi6zQjMO7cMhV9i5oUobs9xGtY9CoTCozx/HMVLKt/mo/ysDemqW9XVFFinMnQ5pEhABinLjCA1cJ1mEykJi6dczt5NWKihrOJ19Wa678Ql+ft1zbNjgQTgN4j3I5JqJ6j5p6DNj5jaOPW4ER53YxD4LwUzrepQQCKUCxybBZl1nid//YRVf/9of8PsmIfy9EGkLsa/dFE1nG/VaDdJm7GyWJKqhwl4yVo0J4yJOO2MPvvDlwhCYDwH6UPxfjXcd97h64P5eTGMymE1EKiU1a8T1MlqGTekxtzgBP6TY0kbcs5UTjt6fcz8KC/cFN59gEqKI6e3vJZcfjilt/AiWPN/L1T97hLtufwMRTiXn7km/KhDU+mhqacGv7cDKbuUTn9mPcz4A2Rx4xmachrFJEqU4aTPS9DSqBAlkGxmgSEHFJEoDv2EYSCEHfb93QnQWsAZRLDWCXY6A0YDzncMfA7eH+HduEwFvt8k00ZRr4xtpaGlNH6EBIRAm5Soce+pW1rzeTRxZOI7D6afbXP7lkTgCbAVmukvnvgQICKMQ28pqMNpFvvQfAkS6qUd1Qt+kmO9g65Y+RgxvGXz+alVT47bDX50h3LVEr01jtDjM/1Qkb/ssIFEoFcFg97mWbxOp8zbBl4GaTCIkcQyJCrFEiiJGNAxeTEPrFKaBIgxiDaRew5OAmCiK2FzxeO0FuO4Xy/n97a+jmItruFSTHlzpIu3XUKxh8pSYs96zN2e/+1BGDNOXo+9X8f0K+Xwew8oQprB9O/z853V+/atX6epuI0mbGtaqdRAJUVhrVJIKJElAx/AiUbiF3p7naBvew3nv35dvffmAISAfAvShGAq48EOoB+7vZu2GbUgrg7LqqCTQCFOtgpulWGyiXg8gSmhDsaP+BrvN6+Pjnz6Io45vJ58xUMSYwqS/mmAZRcJEm39s2QR/ehgevKfMw/dvpiKbsW2bJK5BWkY4G4lrDzNjX5Of/PQcRo+r0pYrkpdaVEWkBY2aYUxSjzCas8RRgiLCNAVCvt1rOiX6S0BX9iASKPO/F9ANZUEKtUoPmVyOwLDZuBne/YGtvPT8Ogr5Ybpp7uBefnPj4TRl9NSRiKBQ0ONjSqSkSk8XSOH8lwO6QpGkDqbcuVmII61wlsnsynD85e/HcTT4tZTybWAex/GgI9m/KqD7sdT7VDPBlgopdmkbTAdKMI0XavQnREGIH9dQSvGD65dyzVWPsmF1gsE8XGMvXNel7pdBJEyfHXD4EZN41wkes+aA17CeNQYvsxjSlDixeenVEr/4xWIee6yP7q4x9HQ3kStOIYoioqSPNA0h9kEIJE1agyHppLnFZN78Jk45eTwf/sBQrXwI0IdiKP4sDjzkR+rxxdvIZhZQr40ll51KjKIe+Kg4BHrAMSlaQJxQ9SUxATPGFzj/gsmceCaMGA2KzVhI6qFBxmjGwKJehx2d3axbt45PXraW11f6RHFCHA8nTUZTzE4mCCz8ahU7u5Wz3j2N8z8kmTtPL4RRpYRnWNgZSRL3EkURaQqWkcNyi5BKkljXQm1XL8KpVOhhtODPADn7V3FR/DmiDzxi8HYZ8FFvNEuRafy4sgtlb2KonGZrhf7mPQ9u5JklATff3kVPl49lZon9gMnTerjyiney+0JwDZD4jQE71ZBATXcBSoVMtbQp5j+YDSd/BtQiboitRCCVHuIeSMWFDdiQ2hALkiTFyPzljkJLxKr/Edp90IY0HRAlAiUAo9w418ku52fXzUWlcSxTHCOvP1dj/C+KIiJ6UUqRzWTwiVBJC1IZdG6Ch+6HW25cy+NPbSZgDE6uCcvqJ6yuw7b6qFRXMKIj4aKPvIuzzppLazt4+RjSkDjxtWERDmFVUFMmzz0FV//odR55cAdJPIc6IQkhzc0j6e1dr4XghYWJxM1GOHYvftSFH71KIb+ej150NF/6/DuGgHwohgB9KP527LXnG+r5JT1AASFbMW2LyK8B/WSHNRN0bkaolII3ChPB9vpLtBTf5JT3jOXkM0cze7cszV4B3zex0hyendMZUaPj/K0ueOJxuP+BXh5+eCU9210sayxRaOuO8mA5XvENps7q56ijO3jXcTPZY9YULCTl8g7yTdYgwMYBKOFiGS6JVjndBdDTRtb2/w/QxZ8D+P9PQJdpbrDjvmc7fOk71/Onx/vYsHUqjtVMHElMBF2997HnwgJHHDOKj17wTlqL8s9SrXgwI1bKwDLzf7bz+E9GtIuXahyDiInjANMWjTRSv3kVR6SJRAoHYWR3vrDxl2AeN5oT/18AdJAYZEBpd8IoirAsC8vTG5laUCGR0NstWfJslbt+t4w/PriFvh6PjD2HsjmeNE2x7RJGuo1JE/Occepcjj4Gpk7U5YooAcuuI23ZyMgTAl9RKaXc9odlXHv1C7z8fEzG3JsknkNEijBN/Ngn3+Ti+z5pKnENi6q/DdSbDBvZzv4HDePWG8cMAflQDAH6UPzH47h3Xquefm4Tfb1FTGsSrjONWrUNIQTFjEdPbycKH8+zUSRI5ZOmIWG4nY98+AgOOwoWLNDNXZZMKZc3ksuANGyUiunqK1PMzuRPf9zGFy/9NS+/VMP2JqHSsSjVShwr4lQDWq6lwvw9J3DGWaM57l0QdKYMH6Ud2lJiorAb27YxkIRRgmXmkInNX21bF5AatV3QwdiVN9cUvIS/ai4+2MY+0GTX0KIXAyDYkJhNTZIY4sTHcV16gzqp6REA9TKsfE1n5MuXvU690s3YMXDqKfsCFSI/wHNbUclOAZ04qWNalpbW+6+g3Het1QuN6YapECRAQkrc0OwbkKaRb3vROIoGu9pt20ZKqWu+AxLD/+3R0/jbGzx/SimQwdv3X8rVzMLAPwf2I/XG3kTWUBKEbaMwCWLo74FNm+F3v4Ubb3yMzVsUtj2CXLaJIIqo1WoY6VKKmW7cQhenn7mQT3/2CNrbYyq1dTiOoRs2MUloolIrEEfale6GX8F3v/0Q9XA6hWwztWgjcVjDKzTjOA6V3ixxrBBoAxfL24LlvkkqVtDctoOTTj2E73zlsCEwH4ohQB+K/ySwv2u1+sN9y1DRSGB8A09SUkIMGZOkIRDgWgauaxIG26mFb7BwYY4998xxxDFj2X/fcRQLCoFPEodEcYzrFlGqnZ4uiEJdZ//5LxW/u+U54riJej0kBW2XKtaTRFtwCoIRo3v56Nlj2GufqczbbQaOB0nci23aSAR+GGFb+b8J6Ims/g1AN7UYyT8A6EFV4nqSOI4wLYtQNIxU0J/VBGyh2Qrb0HPkpgG12g7ymRxp7JEm2g8cIFUB0jAgNalWIrKFf2wsTKW6NCGkfo1aLSSTsYEYRUySRhjSQGAABkmqUKmBEBIp9RCEUqphkWv/D4H4fyGgDxA2ZgCmbutfv6GThx5ZxpOPbeHhP66nv6eVIGjHtqYgjCJRqJCmSTabZcLIXi66cCr7vwNa2/UYfKr6yGcDdC9FSKISEG1s3Ghz911vcO/dq1i5LKB7RxvZ7IH0l/tRsotMJkMQRyRBAGqU1p1PwDNteuuvUCxs45zz9uIHV7YNAflQDAH6UPzjccY5P1d/eriLWu84In8Guex8+qv9xKzHMAWGq5uh0qgJ03CwpIFMFUG0mo5hdc4792BOO92ipRVa2iDuL5FrNsCENOwnportZAh8xauv7uCyS3/D1q2tbNxYpFQai+WOwfVG4CeCWqWCkVRoa4855PD5nHYGzFsATS3artMgJqILBxNBiolNUE1xRBZhO/ilAGFYOrvM6O5lEqjXEwzbGOzsDqOYlATHNkhRpGgLSkMYmGnD7LpB5w5OSTWGAgYoeyUjEgISKg24HyDl85oOboCRFKAdz+s6D04aY2np4B7jLzYl/xDjzt++/8UuL5A2/i8a4qgAhvrbb+DvAfzfW38GDGwGvoads+1JkmDExgCZ0hCxCXj7AVOUyv2YlkXGzVALQgzDwTYdAl87rFWruglw+1Z44AH47U0bWLqsjEGeiJRCthk/WE8YL0danRSKvczZbTxHHj2Vi07bi0yhH5FTQI0gqGA7HoJhVKoepgOrXofHnoIH7l/DU89so9TXjCWmEwV1yFW0noBSCBxsw0UqSOMKKikRJiswzTeYMSvmggsP5IL3DZmqDMUQoA/Ff0Pk7VdVJRpO0WnBLZao1nuolHdoVKQDhINQ4BgmbqaTVK3DdbaSy3cza/YMznz3Xpx+0lhIyoRhDWGESDvCMC3Aw683YRkmq1fDQw/BnXd28+ySt/B9AUYBy3XJGiFJuhnMfqLkdUL1BvMXNnHBh4/ilJMXEUSdFK0cEoXEAhyoC23JFcGASVscau0a0QDMNIUwTLFdSZImKJEiZUqU6jqrNFJc2/37gD54p8V/FdANcv/ygK7eRkr8zwL6wAji3/gANKgifZBEHZUkIBVCav4oiiKchvh71Q/IuAVA0N8Xs3FDyE03Lea2Wx9h0wYbKaeg0gkkahyu3YJpZ/B9n1qwjmnTXE49Yzb77a8bPkeMgjYTguo2lFHDLdoMeNH6YYHengKXffmXrH4j4o03fTq3Z4hrbSCnYhgzSaIQrC6E5+E4DiqAoBpCEgAhthExdarktRVThkB8KIYAfSj+++PY469Rzz/bz45OC5MFFLxZ1MOAkBrZnENCqpt6wmaUCjGkQqRlYrmNiZMcTj55T445RjB/gQZUlYJrgyAgDUKiOMDJZokjxcpVG3nmuc0seW47zz+3geXLE5LcXlDPgp0naxWJwgRbGmSyAZa9nW9+Zx8mT4FCE3QMAyejpT+F5ZOVJkGln1wuhwTiNCYMfY0PtsCWNpEKkEJiNJA/RRGmIYY0MTEx0xSEQAkDMHfaZSuFUhLR2CEMuMjtercZpIiGfadSA9KhPrqZK25Uqpu1Yt8gxd94/OBo3j9GuQ9Yog7uGMSuwismSaw7zaRoNLrLt28klEr/5vP/vca4v7f+CCFQSpEkydseOyBeE1eFtp21UpSoEKmK7rA3TEyRpRa4qMTEMjVbEgYQ+fDaMvjjA9u44cE32bBGktZivMIECrlhVKtVKtV1YL6B6b3BPvsUOGC/NvZd1MFe8yfSnMtrnVohSGse0m6iIZVAPdQ18sWPwe/v6eaRxRvp7nEAB2kUsGxbj/KJmCCsEqtufeFHzboGQzfNrX1MmtbJ6Ak7uPOGC4fAfCiGAH0o/mdj/ryX1GuvBkQMx8JBmZHumI4ChGXhmqOo1+t4LuS8lN7aGpTaiONsx3W7mDuvyHnnHc6JJ8zGdVKq5S4K+aJeOA0NlklqEcZQKWkac+lS+MJ3XqRecRE4yNimXqqCSnE8DeiV6gq8XC8dw0NOOXUfzjz7aKZO0uDph/04iSLjZYiTEN/3sW0T27K1Uh4QN6h1uUsGrlAkDQB0U/nfC+iqCRLjL2r2aYPLF+ofrKEP3v9/HdADP0JKSzMHxk5A3/k50n8oQ/+PvL841sdogHp/WwwYwBCDrGqWB9kwoXHw4wyWIejphrvvXMovrv4dK17bhOtlyTrj2ZZMJK6NRikHFecb4u0GYyY2MWc3m3Pel2PmTBg/FgwRIZIuHBRCNnY3aRPUTWphwOq1Xdx826PcefurvLXBxRBTSJlMmo5AGEWEsAjCEJXEjTceIfOR3rQERYhTOtoFBxw0jFt+OzRPPhRDgD4U/+Q4/NAb1ZJnq5SrM3HFCKSdpRzUcJq2EIYhKkjAbIJoFrlchkrpBfBsqNfI5POceNIsjj8JZs2GtuHgOgpbCEhSkiDEMlwsE8KgTldXF11WwrPPPstTi/tZ9kLE2lUm9d6xmNZIDFEgSYV2e1N9CKuXUG1j8vQW3nPuoRx4GLTlYNSInUnnQA93QoxuDYsQcYpSEjN1MQ2draYJpCE6O5SQWg0J+QbYmTGaczf1uhz/2fJsEugHxgPd6gnIGCWSt0G+lrDVDWmD4jVy5wbB4B+7f9XAy4kQxK4SpzoCXyGlhSGtt0m6KrTEqsL8hzL0vxcDUrJ/LlijtQdSzGykafXE0fKtDZanVIZKD5T64fbfwl13rGLLeoVp6C7yWtxFX7UXz5lMPSiD9QpjJ/cwb0/Jov1d9tt3DLOmTUeFMTnHwyRH4uuTazdM3ar9ZfqqeTZuhmeegDtuW8uTz/UCLdhGK2ESgFHBcCOUqpLWfVAmjvQwDQ8zNVGpTaISWiY8wj4HKW6+9twhIB+KIUAfin+dOOvUTeqxh3y6+hMULiF1nKYukiQhTgSF3HD80kRCv4zd3EucBKQ1X49KiU2odCnzF3m859wFHHXkdNqbWyl4DlJBrZJiInByet3rEykKRRobrH4N7roNHr53A+veqlItg5fJEwQBgerDy9epBRuATjJtWerJSqaN286xR7+Dw488nLmzRpNrKKPV6mXynoNs9HcrJGkgEQgsU4OGihoWrX8L0Bs4FMm3r9MWfsNlxvqbgE5qIFKd/Q9gd/o2QE//sZOVir8J6HGkWQaB8fZRtIaUbaqMfyhD/3s/H3CJS5IE39flENd1BxXousKN2LaNQytgsnFbhUcfeYk777qfZx7bhG1NoXd7kSSZSNGdThJnKMUloEYhU6C/ZtDRNpZ9DjE5+nhYdBCMGgkmdVIiXCxSFWGkBa25k4JtQrVSZvXq1fz82mU8sngDq98IsJiBbe2BUq0kOMRCYTg1pFknjkvIVJG1c8jUJPBTjMSgnqQs2mMij744lJEPxRCgD8W/eIyZ8F3Vu2M8BfdQ6qGgr1zGcjPE5mpUpQxGK16xiB/5KN/HynUgpSSo1zGQ7HfgBKZOgkX7wN57aurTtSBOdyCDGMPMQy3Ube1uBpXE9JUjNnb2s+EtwcWf+j5JPI7e3iaSeDxBnCVMTEzbIO4PIMmTsTIoo5uRoxT7HzSB+fPzzJwN8+ZB6ENTE3h2CgSQ1LX1ahqTJgnSzoHUrLiWmnVQysaK3o6X0S64ZyiFKcq6dzApNFL2qKEyav2ZRGmMUMkggKIcUkziAdtv9Y8BepTInfSESDWw7/ryWJoHGPRd1y53Qia74vp/OkP/e4CeJAmGYRCGIWEYkslkMAyDOI7ZunUr3ZUxrH4VnnkaXnquhzfX9VMq1YhUDJjUAgPPbsP2CiRJQiV+GZlbxeS5PrPmC774wf0YVmyhtXkkdkPNjwitvWukIFOCeh3ptFCrwLLl8Oor8PjiiAceWEZfrQI0USg2E6oEv1wCy0RmcqQJULc0w5KmuMJCWhtIwjdpa7OYs0eV+x88fQjIh2II0Ifi/53Yffel6pVXJLbRhu1kiUgJWImQEkM0kaYpaVADy8LNtuNXKuD72PkiYbIR/OW0jSxx7NHTOOuM+Szas41spqZb0X3tjo1jA5IoDJBWjtiAUp/G+uefgx/9aClPPLYZ0jw4BaRtkFYTTNWCZ9pUg40oNlFoLpEk65HmRsaNM/noR05h2rQiM6aOorXJQ8pYDzEPzKMlBhjirwK6Uv8eoKeYoqwT4rT4Lw3opnS1EFvScFgTCUIIpKG73YnVfyugDzxmYNYdYMeOHTz44IP84Q9/4LFnO6C+O0mcJ663ESZ5JDbSNrAsDyVyJJFLLYiR0mT67iZHvKvIYcfDrDnQgo+VAqmLOSCap4A0Jgwq2HmPWqnElh0RDz3wFr+45hlWLItxzGlE0TByxQ66esuAxMkXUALCpHGNxAphtiBigUSQESZh8gZZp4uTTj6Un18vh8B8KIYAfSj+34wvfe0ldc3PHmPTJou8nIVMR1G1cyRJguM4CCGoV7XQi+l4urs5rCMsibRjLCfEtGvkCoJ99t2D406Aw/eFthb9/LVKHdOKyDoCQQRI0jhBygxKeaQxvLUp4A/3Luauu+/ljRVd9JY+RRRK4jRBYDVc2izSxEApGylzJGmCacU4XsCYqQmHHzOZo98Fk6aDW4X2Fg3etbp2JXMMSNKw0fSWIAxTj6UlBoSqwZc3XLtkDWGaOyVUZdqwMEu0PeqguYlWatN361+vW6u/Uk//iy72PwtfaMr/r0GLqfTnssROV7U01Y1qQiptZRMmg5k7QrCzHZ5d3jckaQJKK6fpjYR+btvqQcURSkik4QEOYWRRDyCJoFyFZ5+Bu+8q88QTb9K5I8GgHcPIkiaSml9BIIEQQYUUH5MdZJyAbG4b7R19HHXMVI4+Zjpz5nbQ3KLH1whNMGxQAhWGCM8gEdBXTzA9hyCE1a/D738Pd93+FmvX+EhhEauUJAwh7cYqFIjqEeTatGhNXWgb3ThBpAE5TyLVDvxwOcXiDvY7YAS3337KEIgPxRCgD8X/jvjBD1DLXgx5fVmFV17eTpJt0yAuBEYDvGzbRhqW7orPOIRhnSjoBcvHzmrnKUVIsTXhrHet4R0H78miffamo8UFIgwCUAGIhp4pLiiHSr/Czujlf/0GWL824NpfOfR0w4ZNVTZv2k5fqU8TzSKHYxfwAz3LbFkJwiiT2GvJFLvJtfSRyPXsOx2OPeoQDjnkIIaPyCAlJGGMkAm2KTWQKjSgp2aDZh9I1dnFJ1U1gHAXgATSVI9rpUqglNSOYlIrskkp3yb8ohpGLgP/AZiG+TcBvdawgGkYib0tDLRTriV0r4BSkCTpIKBbwtj5WWQD/ZUWVVdCZ9aJEgRBgBLgOtlBQFcCqtWQXKZEEkUYlg3Coe6nPPHEau68+3GeeWoDUTKSzu0WXZ0eMALbHY0lh1GrpShCTJHTtqZWiiV9slmLcWNtZs1sYeIkOPIoGD8RCkUQRgrUIIpQoYlwMo1MOgZXkggoh7BxW8Q9977KNT9/gu7uFsp9I7HM8UTlOqgYq6mFSPVAvQ7FVk2/1BWQAaMItRowcB31M3e3LEcfPZUvf9UZAvOhGAL0ofjfG27h48pKJ5PNtyKSDnr7TOKoGUEzMRGQYhoZlBUhRIpwdF01jbSNZD4dQy2oYBmd7HtAO+85dxQHHwrFZojThHq0geHFZiBBkBKGJkls4hh5LAuULJGQsHGDzysvbuDJx1fy/JINvLm6Qk9PhmJ+OpVyEZV0YMgMfpIghcTJhiilKFeH4xpFkFX8aCPZTMScOe3s946JLFwAuy3Ucq5eHor5AdCMSakhkWTiHFEEqdJGHgptKiNkgusajYyYQfORgeRXDiDwQJv6QAlgkMJuzMcn0d8EdCEbXYAD60Dj+VIxMNKWDjbD6XnweNBJTUqJCpWWoh2Qpk2jBtVukGAQpyYx+higYEcXRAGYtp4Hf+h38OSTsPjx59nauxWXDBmvQJRAECbksi2NOnpjWiEpUa2VUER4GYlQNzB1tsfei+axYK+pTJ/ZxsiRI2luasIxLeIQbFu/dhhqeVshNHNiSIOSL6n0w1tvwF23p9x042ts6TJwzdEkAgwvwq/1ILwAFQQg8mTyIwhrOWI/QAiFKRVKdmOa2xDmZhL1JqNGp8yZm+fu314wBOJDMQToQ/F/K/ba+2m17JXt1IIszdmpWHY7fX19CMskTVMiVdW2nvbA9ZqAlFi1NjzTQdhbSMXr2Jm3mD7L4PgTZnPUMVMZNymDoWKi2Mc1LGzZBDgENYllQV/tLbLZ7P/H3pnFWnald/231trTme5Ud6jBZbvsKg/djt2O2wnuIT1YNGqCWhEiCPPAC1IAIQSKkBAgEG8NzwwRIHihOzwgJYR0hyhR0iJxqo3d3eWy27NdnSq77q2qO557ztlnD2vgYe17q8ohnSYigU6+n3S06+5zq85QOue/v+n/kSZr4GA2gc0tuHoFrl+Hb73Y8O1v3eDN1/dpWgU6JU1TnDqgrKYMsmdiF3Y4xNkb1O4mcIPeYsnqCUvZfo/FhZILj67wiWcu8OSPnue+B5ZY31hgIV8gr4fUdTSuS9Mo0m0LrW3J8/Q4or0rm347EEYfj6F3J7pb6IRZGfV9BT10XfZKHaXKw10pc+/aWAc/vlC4+/uimdakaYrKFHhPbevo7pYk6LRgVnr2Div29kouX3qHr//Kb/Laq7/LZDZlOtacMP+E7e1tpmFMRsHSaIUkKZjXlmpuGQyXmU6ntKEmISHrB9bWV/jYk+d54mPw9FOwdgZOnoLhIqS5R6uYdfDBkwSNc+BsvDDJ867UMJ8yn895+bVtfuG/vMavfe1Nrl9bJPjH6OWP4NQik/kY0wNXjzEjh7MWqgTCAPwSeW+Bej7pUi5boHe49wHDU0+v8gs//6gIuSCCLvzp5uNP/cPwyuU9kuR++sV5svw+9vdzGtsjK06iVE5lPQFNkiSo4gptVYHK6aUDnIVmVkKYk5iKjTXNc899nC/9FDzwICyvxDo3urOBcS04h53HNHU66iJWUzOejBkNV7i1U3F9s+GVSx/wq//9t3nphbfYP9wn2BG++MtMdg8hBAZLq/SKRZo6rsf0XjEYLjEvG2wLxsRUeVN7QrCAZnHlbZYWA49+5CGe+eQFPvpRWN2A1VU4sQ5VF83meTwmKkbz3kUL8KNM/ZHmat3d/rfy+3vJjoVeH/++97GRP/goVbobx/Mu1r6dvV0ur2YwHcMHH8Drl+HSSzd47eU9rl1rmM36GE7Q4knpoZRiFvYxBPqFwTlHbQdkWUZ/EEAfcji7Tjm/itFjRsOKg8k7jBZKPvL4Bs9+/iP82CcucO7ciI0zfU70l5hctyyvrEAeyxQutDEbo323XgYCBYoU6+Dqe/DbvwFf/+VXePH5PWbVU8zbkrwoGS1q5m5MWZZAn0St0856QI9eL6OuIe/NGS42jCdbWPcuyfxdBsN9lpcX+PFPnePnv/oXRcgFEXRB+DBnT30tzKsldg800EfpMyiV453nqOprljZx8znogizp0zae0FqSxJLqOfPqCssLNSfWSu4/p/j40+v86FMnePjRUzxwdoWhBopYY8d7fFuhkwRyhwsOowrmTYI2saxdzmByAJMSDvfhl34dXnqx4vLly4wPpthWo1VKno1IkpzDyRxFglYZxmQYY1CksbPfe2y4SPB7ZLlhMAJjSmp7ixD2SYs5i0uahSXDyZMLnDm7xJlT66yuLrEwGpJlGcsLKxhjSJKEPM+j012WkaZpd74L8dWHI/T4czvbxTlH2ziaxlM3LU3tqVtwVnFrd59qbtk7mLG1uc0Hm5tsbW5zcHBAXTkmB5ZEraD1Ar7ewNUrhOYkIWyQcIra9TBkHHvd6xrnaxwlgUDLKFroJjXW75Hkcy6cX+LPfuEhfuLTcP6RmHTIB7C2Clkv/s+37JGiyewSAHVV0bQl+bAgSw0By7ia4lB85+U3uHjxNb7zrTHvvFGxuzWinBZUs3tQ6jPRgS7dY17v4O0BJEm0c3UrZMkZmhpSDXXtgO3uNufUOcVGf5+/8tyn+Af/uC9CLoigC8L34yd/6l+F996tuXFdM5stYdseiTmFMoa2USS9M9jaY/Iols286tqnE/Aek4CrxuArsgyMsihfcv78eZ795Dk+/edaLjyQcvZsrK96IMljFB/0Ls5PAMj1CMgJ1qB0BsrgmoYpU+q6prWaW1sVF194lYu/9SYvv3KVq1cmJOkGmd6gdUPKSUrrc/J0GWU0tu6jh49G1zNbRaca3xm86FgzttF4Hq0yFAXaG7zL8CEQ8MAbMU+vutDcpKiuvq2UIkvzD72jd4+RpeV9senO2+4CI678tER7UoXGmIAyEILFBhs3g5k4kubaKQkKRQ7BHFvRKgUJjqCm9HslZb1J7bboDWa0/iZ1M2U0rEiKQx5/7Cyf//xneeaTj3PPvauMhjBayBimKWUzoUhSUl3EiwJrcG2IF0mporYeY3Tc697E7ML+Prz6KrxyGb7ylde5tW2YN4qghsxbS/AZSZrHC5lqAkUPjcPXcYVqr99HBUNbVrR2BowpejU6eZ+Gd0nS6zz6xEn+0k8/zT/6Wz8pQi6IoAvCH4Yz9/5O2N5y5L0e3vaowwBXWUgSkizD+kCaZRij4jy7cuRZQIUGQ42mpS73cMFxopfhi//M2sqA06dP8/Aj9/Opn/goz3zqYe45mxPMLiHMUEqRMsB5g6s1WTEEdBTb4ijeTXFOU1ZxbA0dI/ntHRjvwqXL8Fvf2OH1t65RlRoXPHWZc3O8gDKGo/3jGos2Mad+FMXHDnkDPkN5g6KH6kzV9eDq8XsTP8v6rp8V+vsKui7vOY7Y4w61EJ+LDqBcVw8PoMOxoB+PrRmDa6eYQPTSVymJLrqLCTDBsrSSMhxUNO4W9z4w5M//hSd47AlYWo6ObFk/9uEpBUW/s+3HE6hI8dhQkyodR958AqqgG9gHD7XzlGXJG69f5zd/7VUuXrzC++8HJpNFZtNllFplfNhHp0PSfIVpVRNsgk5zvPeorHO/87ebB71zxx7xo1HBbHIDlexz4eGMN777SRFwQQRdEP5v8bN//xfD/3zpEt+9tMti+te4vjcmJWe4uM5k1tL6lKK/SGMNLqiu4csTvIdg0dqjTVz9qX2cG259RS8LpMWc0WjKk0+d4dlnz/C5Z2F5CRYXbjetGQ3O7KO8R/k8ptGVjktbfNsJXoJRhrKtSEycsQ/eYL2jnDXcuLnJzRs7vPKO58p717h27RrlrGY2q9m5NWEyadEMmVcJvh0SXB/fDvG+D74fHdx8H6tX79pCFnxntAMQTBxh8wYf/B1irtAkKKVIspuYBJQKOF9HG94wR6sWnbTkeaBpJ6jQkGTRGra1FUoFslyztLRNL/MMh0OGCyn9nmZldcD5C2c5f+405y/cx8piwcqJBQaDAqN9tw0NUjTHDjlHz78rDQQFBE3dRLe+wbDbllZBomF8CK+9At/4JvzK165x5eoVFAWBjLbWzGpHv1hmMmvIiyFBG5q6G2fMDCYDH+aE5oBB0aOaaZTzDId9yumY1l3l5MaMbHCdJ54c8rkvPMzf+xmJxgURdEH4I+O5LxEuv3KVmzvb2JAxLS2YPnlvgXl9pAzcNm5x3b5pA4lJCW1GqjRetaS6pXE7tO4tYI9TpzIOp9+DsM2F8xt88YtP85nPPsa5+4ecOO05MVyiLC1JkqBN9DoPxKjWdQYsWVYcP7h1oI05nh13HmoNs2kchc6zGKnOJjCZdMYqU5gdws4t2Hw/Np9tfjBnd2fMbBIYz3vHkbxzDmcDzql4rjsGb+IxRPFUSqFVFPSqeY8sN+R5SpZrstyQ5YEiV2RFIEkseQHrq4vce/8GZ89mbJyEtTVYXIrtB70M+n3ICrAt1G0sXywMoG4gT7olNsR1q845UB7jIQmxJOB9t3Wui/yViVF4ALauN2zdOOTypXf52n/7Bq+8/C6zsmJ2mNNb/qvc2t5F64wsHdFajQoF1ivSdBFLGi9sjtr2M0gShQ01tBOwhwxGC/i2oJ1XONeS6MDTT5/hd164TwRcEEEXhD9u/s3PfT18+6V9vnlxi/evZnh7D409Baxi6WGSPlmvIJiauikJqiLJFHZ+GGvPjQGVkeY5tm4IvmQ0GGKdZz6bYkgZ9Qe0dopJK57++ON89tmcz30JdBJnnYc96A/iMes60us2es8HAs38AOdq8lSTZCrWnqcnOk9VH/PNCd2QebRS89wZsSY4AsHrY/OYw2b7eF9428RVo9aCcy3eqbjhrovUuWORilImRuj9AmMMqYlTA6kBkwRSk5CkiiJL8L5BK0gzhVHRfU5pMMqAHXbGOPr2uJv38fkbE4/e0xItY43pbFxtjbUW71ZJNbHXoYaDfdjairfdPXj+fzS8+NLbbG6NCWrIrHTUtcLoQVytmgFKsbC4QTl12NkckxcoVWOSELMNPn7HGZ/gbHwfsyyj1+sxnlwkL7bIh/v8yBMDfuNX/4aIuCCCLgj/P/HFZ7fDNy9uUtsRlU2BBJVmBEpo55BazCDDVRNUmhKaWKfOioJgHW1ziEbhnaPICvq9IYnSTGe7lO1NDJ7hQsO4/g+YvmJtbY2Hz5/l8Sce5mM/8hAXLpxhbWVAf6hYXe6RpWBoOdqDHbDoEKA+cTsTPre40GKyDDJz21HmeC5cR7vYzlwuRpy3t6MEuhR70ITgIejj8fEQF7nfIejd+S5yVsdfCN2v+dhnF7e/WlRXWwdPCJ6AR3sgLIK12LqOgp1nMRw/crrrhNsqT5ZlJCa+2Fk1ZTabMZsOee/tHb75wiVeeP4t3nh9m91dhfdLaLPO6vKDXLt+iKfH0uJZnE+p54osXyDPc6aqxVpLYgbMD2rwnrQ3pG0noCyDYUI9K3HOUZgeioS6cXg8BkOvf4XD2edFxAURdEH4YeHCI/8i3Ljep5c+RqIfphwvMraHkG/S6/dxzYCmSkmT6CFv7SEqseS9GAnXVQVNDVnOYDjEupJ6MmG48CRVVWGrGTAH4xn0PFnhyEzF/edOcP+9Kzx4YcSZU7C6DifXYHkNRn1ImLC8PGIw7Oa+uwax1sF87lheMXeobae0uCishG65K3eI+t32r0cC+vtRtfO4PU0ptM5i1I3pHifpHkMdG9Hd8UAAtD6KpQ+QmCEmjUPrk0MYT2K/wc4ebG3C9g241ZUOvve773Nza853X7+Gb4dYbwiuT2CAYQSmh9aaeVsC0BulFEXCpBzTlt1Gs0zj2xKaBt0bYnxClhVkKqccN+Q6wfuanJQk2cfxOiF7hUc+6nn+xX8mIi6IoAvCDzOffmYzXPr2IbZdYzAYsddcJslzbNUDm4HqxV/UFXlPUU9vQZaRpGk33hUjT5M4tNY0k/Uu/LVAA8ZiVAl6jg5TWrvHwhCyogJ/SFBzRv1Ab9Sjl1l+/Klb3HPPPZw7d47Tp0+zsbHB+vo6w4VukYnqrOBDnNoGjzYBpUL0SnfheGPZkTArpY7r9D7Y2/d1545E/ygk98F3NfaYhieYbowtjr9plYEP3cWGIk1VNJvxgKmoqordvX1u3hizeWOXzQ8O+N6VbT7YnPHype8xmaVMJxmuGaDUArgFmtbRtAWD/ilwC7iQxMY/HxfpWFICgUGvTzkv8RzGHEQvI88NjbPY2RjVTwltS5r18HUgBIVvY7f/xmCd2ewA8JxZzXj2C+v866/K3nFBBF0Q/kRy9hM/G+z8FOOdPs10ncSfp61G+EaTZDna+Ngd7T1pPiTLejiraJo4vhWS99FJQmIKtEoJPsE73W1rC8e+587NwR0CFXHdq0ZpTZgPMGlBXqRorTHKkaaaLFWY1HLq5AJJ6hgMYLSYceJEwcqJOPY17MF998VSdZrFun125CqXxvPOxdS5usO99Q6HWJI8Ws3WdfRYb5p4rKrotf7W2/E4PoBbN2B3v6YqDVVVMp8prm/F2njr4r5yVNxf3vqWuq4xaYK1tluvZronlnfm7pBSH5cJYv7/6OLEg7IkqcOHFu9i6h7oTHoMxmQ0ZUC7gE4qGrvJoL/P+saEjVNTHnu8z7//ub8pAi6IoAvCnyb+9j8tw3deuMXW1Zydm55y6iiKAuuqTgTj+FcIuluzGp3YqnCl23qWxq7yBvAayEDHOrhJU7Rx+NCgtCVJFc7XtE0DzXJXI++82H0VI30COnEMBwrnS6wd40IJlJjEkmaGzFQMBlvdfvK4fc2YbnGK8d1CFY/S0Qo17iY/isbjFre8P8daS9sGXJvjfYa3PZomw9Z9rCvQYZmmTpnPNC5k5OkKSaLxtmBeL5KmKUH5Y0FP0xSvPK5twcQLF21SFAle6djUdySz9WH3+hMUaRz/C4HgW6BFJZbgavANJs/jgpbKxbEAnWJUn1HRZ3E5ZWGh4YmPneA/faUQERdE0AVBuJsnf+zL4f33Gw72cvL8PrQ6wXzaQ+s+i6PT7O8fkpgEncbuMtelr123PlRlSbf+9OgTx13m61mb0rYtwTagFCpJMKZLeR8V1IHj5Srh7s62/EM18yjWoTOICRidfN/XdzTKFv85ddcx3u+OL2hiOv/Ovxtwee92uO99fIFKdS9PxU597wmu6+Q73g4XSwNheRDXkDYuRu9aQ2PjvLi29PIW1+5g/TZGHYI5pMhKVlZXWF/XvHjx74p4C4IIuiD84XjowvXwwQc7tHVGmhRYa3HEyDjJ0jjfbVtC20KRdZ80fVvQ7xTmJs6wm0QfC+lRBA3EKPdOQb9DzAGMs3c0tem7jncK8+9H2/rfI+h382EP+HAs5gB1iBcnysT6uw50c/GW492vSmF0V5+nu+BwMUMQFop4v8kwKJqqgrIC4ygKTTW5ymBoePDCCpe/86SItyCIoAvCHw1/5jNfDju3Sm7evEk5VZhkgSxZxbkBbRU3xAU7wvkewS0Q6KHCEKVytNbU+g1IU8xR013jYhO7UShTEKzl2BUnJN2M+h0f4KT+UMT9f/Z5VvbkXcId95MBqjuGtrt4sLeb/47G6YBeGremWdvGjAK+WwqjMcbEdDl0Y2/cFvTOSKaxV1EmjpgFv03Q+6ytKR597BQPP7TCv/2Xf11EXBBE0AXh/x2fe/Zb4Z03bzItM3AL+NAHv4h1Ga4tcN7EWeilG7dT5daCDaASMAptiq4OrjtP9+Q48vY+prB11h6n2/nw7QchnOmOR6lw10XVnaD7pisPdPcfC36I56uya1DrFsJw5FrX4r1n2M/iHHrb4JxDqRA3w2UJaZqyslrzyEdO80v/9bQItyCIoAvCDwc//dw/D2++/R43b+xSVnO8Swl8ibaNIpiYgiztoejR1IFmDkWxgLOxc15RxK1rKon70IlLYYDjmvyd6fYfJOVu26PPf7gdmavo2Y5yoCzGBEwCgRbnm65zH4wx9Nto5Wr9DBcm4EuCHqOSGcpMqKZXyRcDp88MefChNX79F78swi0IIuiC8CeXn/k7Nrz23bfY2d6nqePYm7cpadKnbTRN7Qk+g5AQgqapLW3rcXesR71rSUv35z9I1L07Ev5unl1ZlPYo5UA5rKvIMk2aaZSO55RSZF2EnZY1Wmt6A83axoALD57h3/1HI6ItCCLogiDcyTeefztMxg0724fs7kzZ2x2zs3PAzvY+k8mE7fHesZf70c1ae7vb/Q/4fKdJP0bz2nUNdSqOvGkPWF6/9FURZ0EQQRcEQRAE4Y8LLW+BIAiCIIigC4IgCIIggi4IgiAIggi6IAiCIAgi6IIgCIIggi4IgiAIggi6IAiCIAgi6IIgCIIgiKALgiAIggi6IAiCIAgi6IIgCIIgiKALgiAIgiCCLgiCIAgi6IIgCIIgiKALgiAIgiCCLgiCIAiCCLogCIIgiKALgiAIgiCCLgiCIAiCCLogCIIgCCLogiAIgiCCLgiCIAiCCLogCIIgCCLogiAIgiCIoAuCIAiCCLogCIIgCCLogiAIgiCIoAuCIAiC8APzvwYA/K9ESuSvnBsAAAAASUVORK5CYII=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Y2NjY2NiIvPg0KCQk8dWljb2xvciBuYW1lPSJnbG93IiB2YWx1ZT0iMHg2MDk3NzMiLz4NCgkJPHVpY29sb3IgbmFtZT0idGV4dCIgdmFsdWU9IjB4RkZGRkZGIi8+DQoJCTx1aWNvbG9yIG5hbWU9ImxpZ2h0IiB2YWx1ZT0iMHg0ODQ4NDgiLz4NCgkJPHVpY29sb3IgbmFtZT0ic2hhZG93IiB2YWx1ZT0iMHgwMDAwMDAiLz4NCgkJPHVpY29sb3IgbmFtZT0iYmFja2dyb3VuZCIgdmFsdWU9IjB4QzBDMEMwIi8+DQoJCTx1aWNvbG9yIG5hbWU9Im5vdGVzVGV4dEJhY2tncm91bmQiIHZhbHVlPSIweEZGRkZG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+DQoJCTx1aXJlcGxhY2UgbmFtZT0iYmdpbWFnZSIgdmFsdWU9IjQuanBnIi8+DQoJCTx1aXJlcGxhY2UgbmFtZT0iaW5pdGlhbHRhYiIgdmFsdWU9Im91dGxpbm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RyYW5nICVu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+DQoJCTx1aXRleHQgbmFtZT0iQ09MTEFCX0xPQ0FMX1BMQVlCQUNLX1RJVExFIiB2YWx1ZT0iTG9jYWwgUGxheWJhY2siLz4NCgkJPHVpdGV4dCBuYW1lPSJDT0xMQUJfTE9DQUxfUExBWUJBQ0tCVE4iIHZhbHVlPSLEkOG7k25nIMO9Ii8+DQoJCTwhLS0gc3Vic3RpdHV0aW9uOiAlbiA9PSBzbGlkZSBudW1iZXIgLS0+DQoJCTwhLS0gc3Vic3RpdHV0aW9uOiAldCA9PSB0b3RhbCBzbGlkZSBjb3VudCAtLT4NCgkJPHVpdGV4dCBuYW1lPSJTQ1JVQkJBUlNUQVRVU19TTElERUlORk8iIHZhbHVlPSJUcmFuZyAlbiAvICV0IHwgIi8+DQoJCTx1aXRleHQgbmFtZT0iU0NSVUJCQVJTVEFUVVNfU1RPUFBFRCIgdmFsdWU9Im5nxrBuZyIvPg0KCQk8dWl0ZXh0IG5hbWU9IlNDUlVCQkFSU1RBVFVTX1BMQVlJTkciIHZhbHVlPSLEkGFuZyBjaMahaSIvPg0KCQk8dWl0ZXh0IG5hbWU9IlNDUlVCQkFSU1RBVFVTX05PQVVESU8iIHZhbHVlPSJLaMO0bmcgY8OzIMOibSB0aGFuaCIvPg0KCQk8dWl0ZXh0IG5hbWU9IlNDUlVCQkFSU1RBVFVTX1ZJRFBMQVlJTkciIHZhbHVlPSLEkGFuZyBjaOG6oXkgVmlkZW8iLz4NCgkJPHVpdGV4dCBuYW1lPSJTQ1JVQkJBUlNUQVRVU19MT0FESU5HIiB2YWx1ZT0ixJBhbmcgVOG6o2kiLz4NCgkJPHVpdGV4dCBuYW1lPSJTQ1JVQkJBUlNUQVRVU19CVUZGRVJJTkciIHZhbHVlPSLEkGFuZyBjaOG6oXkiLz4NCgkJPHVpdGV4dCBuYW1lPSJTQ1JVQkJBUlNUQVRVU19RVUVTVElPTiIgdmFsdWU9IlRy4bqjIGzhu51pIGPDonUgaOG7j2kiLz4NCgkJPHVpdGV4dCBuYW1lPSJTQ1JVQkJBUlNUQVRVU19SRVZJRVdRVUlaIiB2YWx1ZT0iUsOgIHNvw6F0IGPDonUgaOG7j2kiLz4NCgkJPCEtLSBzdWJzdGl0dXRpb246ICVtID09IG1pbnV0ZXMgcmVtYWluaW5nIC0tPg0KCQk8IS0tIHN1YnN0aXR1dGlvbjogJXMgPT0gc2Vjb25kcyByZW1haW5pbmcgLS0+DQoJCTx1aXRleHQgbmFtZT0iRUxBUFNFRCIgdmFsdWU9IiVtIFBow7p0ICVzIEdpw6J5IEPDsm4gbOG6oWkiLz4NCgkJPHVpdGV4dCBuYW1lPSJOT1RGT1VORCIgdmFsdWU9Iktow7RuZyBr4bq/dCBxdeG6oyIvPg0KCQk8dWl0ZXh0IG5hbWU9IkFUVEFDSE1FTlRTIiB2YWx1ZT0ixJHDrW5oIGvDqG0iLz4NCgkJPCEtLSBzdWJzdGl0dXRpb246ICVwID09IGN1cnJlbnQgc3BlYWtlcidzIHRpdGxlIC0tPg0KCQk8dWl0ZXh0IG5hbWU9IkJJT1dJTl9USVRMRSIgdmFsdWU9IlRpw6p1IMSR4buBIGPhu6dhIHPhu5U6ICVwIi8+DQoJCTx1aXRleHQgbmFtZT0iQklPQlROX1RJVExFIiB2YWx1ZT0iR2nhu5tpIHRoaeG7h3UiLz4NCgkJPHVpdGV4dCBuYW1lPSJESVZJREVSQlROX1RJVExFIiB2YWx1ZT0idGnDqnUgxJHhu4EgbsO6dCBjaGlhIi8+DQoJCTx1aXRleHQgbmFtZT0iQ09OVEFDVEJUTl9USVRMRSIgdmFsdWU9IlRp4bq/cCB4w7pjIi8+DQoJCTx1aXRleHQgbmFtZT0iVEFCX1FVSVoiIHZhbHVlPSJDw6J1IGjhu49pIi8+DQoJCTx1aXRleHQgbmFtZT0iVEFCX09VVExJTkUiIHZhbHVlPSJUacOqdSDEkeG7gSIvPg0KCQk8dWl0ZXh0IG5hbWU9IlRBQl9USFVNQiIgdmFsdWU9IlbEg24gYuG6o24iLz4NCgkJPHVpdGV4dCBuYW1lPSJUQUJfTk9URVMiIHZhbHVlPSJHaGkgY2jDuiIvPg0KCQk8dWl0ZXh0IG5hbWU9IlRBQl9TRUFSQ0giIHZhbHVlPSJUw6xtIGtp4bq/bSIvPg0KCQk8dWl0ZXh0IG5hbWU9IlNMSURFX0hFQURJTkciIHZhbHVlPSJUacOqdSDEkeG7gSB0cmFuZyIvPg0KCQk8dWl0ZXh0IG5hbWU9IkRVUkFUSU9OX0hFQURJTkciIHZhbHVlPSJUaOG7nWkgZ2lhbiIvPg0KCQk8dWl0ZXh0IG5hbWU9IlNFQVJDSF9IRUFESU5HIiB2YWx1ZT0iTmjhuq1wIG7hu5lpIGR1bmcgY+G6p24gdMOsbSBraeG6v20iLz4NCgkJPHVpdGV4dCBuYW1lPSJUSFVNQl9IRUFESU5HIiB2YWx1ZT0iVHLGsOG7o3QiLz4NCgkJPHVpdGV4dCBuYW1lPSJUSFVNQl9JTkZPIiB2YWx1ZT0iVGnDqnUgxJHhu4EgdHJhbmcvIFRo4budaSBo4bqhbiIvPg0KCQk8dWl0ZXh0IG5hbWU9IkFUVEFDSE5BTUVfSEVBRElORyIgdmFsdWU9IlTDqm4gdOG7h3AgdGluIi8+DQoJCTx1aXRleHQgbmFtZT0iQVRUQUNIU0laRV9IRUFESU5HIiB2YWx1ZT0iS8OtY2ggdGjGsOG7m2MiLz4NCgkJPHVpdGV4dCBuYW1lPSJTTElERV9OT1RFUyIgdmFsdWU9IkNow7ogdGjDrWNoIHRyYW5nIi8+DQoJCTx1aXRleHQgbmFtZT0iQ09VUlNFX1NUQVRVUyIgdmFsdWU9IlTDrG5oIHRy4bqhbmcgbcO0LcSRdW4iLz4NCgkJPHVpdGV4dCBuYW1lPSJQQVNTRURfU1RSSU5HIiB2YWx1ZT0ixJDDum5nIi8+DQoJCTx1aXRleHQgbmFtZT0iRkFJTEVEX1NUUklORyIgdmFsdWU9IlRo4bqldCBi4bqhaS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xJDhu5EgQXR0ZW1wdDoiLz4NCgkJPHVpdGV4dCBuYW1lPSJRVUlaUE9EX1FVSVpfQVRURU1QVF9WQUxVRSIgdmFsdWU9IiVuIG9mICV0Ii8+DQoJCTx1aXRleHQgbmFtZT0iUVVJWlBPRF9RVUlaX1NDT1JFIiB2YWx1ZT0ixJBp4buDbSIvPg0KCQk8dWl0ZXh0IG5hbWU9IlFVSVpQT0RfUVVJWl9QQVNTU0NPUkUiIHZhbHVlPSLEkGkgcXVhIHPhu5E6Ii8+DQoJCTx1aXRleHQgbmFtZT0iUVVJWlBPRF9RVUlaX01BWFNDT1JFIiB2YWx1ZT0iU+G7kSDEkWnhu4NtIHThu5FpIMSRYToiLz4NCgkJPHVpdGV4dCBuYW1lPSJRVUlaUE9EX1FVRVNBVE1QVF9TVFIiIHZhbHVlPSJBdHRlbXB0OiAlbiBvZiAldCIvPg0KCQk8dWl0ZXh0IG5hbWU9IlFVSVpQT0RfUVVFU1RZUEVfU1RSIiB2YWx1ZT0iTG/huqFpOiUgcyIvPg0KCQk8dWl0ZXh0IG5hbWU9IlFVSVpQT0RfUVVFU1RZUEVfR1JEIiB2YWx1ZT0iR3JhZGVkIi8+DQoJCTx1aXRleHQgbmFtZT0iUVVJWlBPRF9RVUVTVFlQRV9TVlkiIHZhbHVlPSJLaOG6o28gc8OhdCIvPg0KCQk8dWl0ZXh0IG5hbWU9IlFVSVpQT0RfUVVJWkFUTVBUX0lORiIgdmFsdWU9InbDtCBo4bqhbiIvPg0KCQk8dWl0ZXh0IG5hbWU9IlFVSVpQT0RfUVVFU0FUTVBUX0lORiIgdmFsdWU9InbDtCBo4bqhbiIvPg0KCQk8dWl0ZXh0IG5hbWU9IldBUk5JTkdNU0dfWUVTU1RSSU5HIiB2YWx1ZT0ixJDhu5NuZyDDvSIvPg0KCQk8dWl0ZXh0IG5hbWU9IldBUk5JTkdNU0dfTk9TVFJJTkciIHZhbHVlPSJLaMO0bmciLz4NCgkJPHVpdGV4dCBuYW1lPSJXQVJOSU5HTVNHX1RJVExFU1RSSU5HIiB2YWx1ZT0iQ8OidSBo4buPaSBk4bqrbiDEkcaw4budbmcgQ+G6o25oIGLDoW8iLz4NCgkJPHVpdGV4dCBuYW1lPSJXQVJOSU5HTVNHX01TR1NUUklORyIgdmFsdWU9IkPDsyBuaOG7r25nIGPDonUgaOG7j2kgYuG7jyBj4buRIGfhuq9uZyB0cm9uZyDEkeG7gSB0aGkgbsOgeS4gS8OtY2ggWWVzIHPhur0gxJHGsGEgYuG6oW4gcmEga2jhu49pIGPDoWMgY8OidSBo4buPaS4gTmjhuqVuIE5vIMSR4buDIHRp4bq/cCB04bulYyBjw6J1IGjhu49pLiIvPg0KCQk8dWl0ZXh0IG5hbWU9IklORk9STUFUSU9OX0gyNjRfRkxBU0hQTEFZRVIiIHZhbHVlPSJQaGnDqm4gYuG6o24gY3VyZW50IGPhu6dhIEZsYXNoIFBsYXllciDEkcOjIGPDoGkgdHLDqm4gbWFjaGluaSBj4bunYSBi4bqh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IaeG7h24gc2lkZWJlciDEkeG7gyB0aWNpcGFudHMgbeG7h25oIi8+DQoJCTx1aXRleHQgbmFtZT0iTVVURSIgdmFsdWU9IlThuq90IHRp4bq/bmciLz4NCgkJPHVpdGV4dCBuYW1lPSJET0NXUkFQX1RJVExFIiB2YWx1ZT0iVGjDtG5nIHRpbiB04buHcCB0aW4gxJHDrW5oIGvDqG0iLz4NCgkJPHVpdGV4dCBuYW1lPSJET0NXUkFQX01TRyIgdmFsdWU9IkzGsHUgdsOgbyBtw6F5IHTDrW5oIGPhu6dhIHTDtGkiLz4NCgkJPHVpdGV4dCBuYW1lPSJET0NXUkFQX1BST01QVCIgdmFsdWU9Ik5o4bqlbiB2w6BvIMSRw6J5IMSR4buDIFThuqNpIHbhu4E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MMPROD_UIDATA" val="&lt;database version=&quot;11.0&quot;&gt;&lt;object type=&quot;1&quot; unique_id=&quot;10001&quot;&gt;&lt;property id=&quot;20141&quot; value=&quot;Tap thiet ke pptx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HaNam\Desktop\Tap lam E-Learning 2017\&quot;/&gt;&lt;property id=&quot;20224&quot; value=&quot;D:\Tap lam LIEN KET&quot;/&gt;&lt;property id=&quot;20226&quot; value=&quot;D:\Thao giang 17-18 (Tiet 1)\Thao giang tiet 1 Soan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519&quot; value=&quot;0&quot;/&gt;&lt;property id=&quot;20600&quot; value=&quot;0&quot;/&gt;&lt;property id=&quot;20700&quot; value=&quot;0&quot;/&gt;&lt;object type=&quot;8&quot; unique_id=&quot;28686&quot;&gt;&lt;/object&gt;&lt;object type=&quot;2&quot; unique_id=&quot;28687&quot;&gt;&lt;object type=&quot;3&quot; unique_id=&quot;28688&quot;&gt;&lt;property id=&quot;20148&quot; value=&quot;5&quot;/&gt;&lt;property id=&quot;20300&quot; value=&quot;Slide 1&quot;/&gt;&lt;property id=&quot;20301&quot; value=&quot;Giới thiệu&quot;/&gt;&lt;property id=&quot;20303&quot; value=&quot;Trần Văn Hùng&quot;/&gt;&lt;property id=&quot;20307&quot; value=&quot;256&quot;/&gt;&lt;property id=&quot;20309&quot; value=&quot;28893&quot;/&gt;&lt;/object&gt;&lt;object type=&quot;3&quot; unique_id=&quot;29588&quot;&gt;&lt;property id=&quot;20148&quot; value=&quot;5&quot;/&gt;&lt;property id=&quot;20300&quot; value=&quot;Slide 2&quot;/&gt;&lt;property id=&quot;20303&quot; value=&quot;Trần Văn Hùng&quot;/&gt;&lt;property id=&quot;20307&quot; value=&quot;261&quot;/&gt;&lt;property id=&quot;20309&quot; value=&quot;28893&quot;/&gt;&lt;/object&gt;&lt;object type=&quot;3&quot; unique_id=&quot;32829&quot;&gt;&lt;property id=&quot;20148&quot; value=&quot;5&quot;/&gt;&lt;property id=&quot;20300&quot; value=&quot;Slide 3&quot;/&gt;&lt;property id=&quot;20307&quot; value=&quot;262&quot;/&gt;&lt;/object&gt;&lt;object type=&quot;3&quot; unique_id=&quot;32830&quot;&gt;&lt;property id=&quot;20148&quot; value=&quot;5&quot;/&gt;&lt;property id=&quot;20300&quot; value=&quot;Slide 4&quot;/&gt;&lt;property id=&quot;20307&quot; value=&quot;263&quot;/&gt;&lt;/object&gt;&lt;object type=&quot;3&quot; unique_id=&quot;33047&quot;&gt;&lt;property id=&quot;20148&quot; value=&quot;5&quot;/&gt;&lt;property id=&quot;20300&quot; value=&quot;Slide 5&quot;/&gt;&lt;property id=&quot;20307&quot; value=&quot;264&quot;/&gt;&lt;/object&gt;&lt;object type=&quot;3&quot; unique_id=&quot;33191&quot;&gt;&lt;property id=&quot;20148&quot; value=&quot;5&quot;/&gt;&lt;property id=&quot;20300&quot; value=&quot;Slide 6&quot;/&gt;&lt;property id=&quot;20307&quot; value=&quot;265&quot;/&gt;&lt;/object&gt;&lt;object type=&quot;3&quot; unique_id=&quot;33374&quot;&gt;&lt;property id=&quot;20148&quot; value=&quot;5&quot;/&gt;&lt;property id=&quot;20300&quot; value=&quot;Slide 7&quot;/&gt;&lt;property id=&quot;20307&quot; value=&quot;266&quot;/&gt;&lt;/object&gt;&lt;object type=&quot;3&quot; unique_id=&quot;33780&quot;&gt;&lt;property id=&quot;20148&quot; value=&quot;5&quot;/&gt;&lt;property id=&quot;20300&quot; value=&quot;Slide 8&quot;/&gt;&lt;property id=&quot;20307&quot; value=&quot;267&quot;/&gt;&lt;/object&gt;&lt;object type=&quot;3&quot; unique_id=&quot;34121&quot;&gt;&lt;property id=&quot;20148&quot; value=&quot;5&quot;/&gt;&lt;property id=&quot;20300&quot; value=&quot;Slide 9&quot;/&gt;&lt;property id=&quot;20307&quot; value=&quot;268&quot;/&gt;&lt;/object&gt;&lt;object type=&quot;3&quot; unique_id=&quot;34381&quot;&gt;&lt;property id=&quot;20148&quot; value=&quot;5&quot;/&gt;&lt;property id=&quot;20300&quot; value=&quot;Slide 10&quot;/&gt;&lt;property id=&quot;20307&quot; value=&quot;269&quot;/&gt;&lt;/object&gt;&lt;object type=&quot;3&quot; unique_id=&quot;34472&quot;&gt;&lt;property id=&quot;20148&quot; value=&quot;5&quot;/&gt;&lt;property id=&quot;20300&quot; value=&quot;Slide 11&quot;/&gt;&lt;property id=&quot;20307&quot; value=&quot;270&quot;/&gt;&lt;/object&gt;&lt;object type=&quot;3&quot; unique_id=&quot;34530&quot;&gt;&lt;property id=&quot;20148&quot; value=&quot;5&quot;/&gt;&lt;property id=&quot;20300&quot; value=&quot;Slide 12&quot;/&gt;&lt;property id=&quot;20307&quot; value=&quot;271&quot;/&gt;&lt;/object&gt;&lt;object type=&quot;3&quot; unique_id=&quot;34591&quot;&gt;&lt;property id=&quot;20148&quot; value=&quot;5&quot;/&gt;&lt;property id=&quot;20300&quot; value=&quot;Slide 13&quot;/&gt;&lt;property id=&quot;20307&quot; value=&quot;272&quot;/&gt;&lt;/object&gt;&lt;object type=&quot;3&quot; unique_id=&quot;34739&quot;&gt;&lt;property id=&quot;20148&quot; value=&quot;5&quot;/&gt;&lt;property id=&quot;20300&quot; value=&quot;Slide 14&quot;/&gt;&lt;property id=&quot;20307&quot; value=&quot;273&quot;/&gt;&lt;/object&gt;&lt;object type=&quot;3&quot; unique_id=&quot;35026&quot;&gt;&lt;property id=&quot;20148&quot; value=&quot;5&quot;/&gt;&lt;property id=&quot;20300&quot; value=&quot;Slide 15&quot;/&gt;&lt;property id=&quot;20307&quot; value=&quot;274&quot;/&gt;&lt;/object&gt;&lt;object type=&quot;3&quot; unique_id=&quot;35027&quot;&gt;&lt;property id=&quot;20148&quot; value=&quot;5&quot;/&gt;&lt;property id=&quot;20300&quot; value=&quot;Slide 16&quot;/&gt;&lt;property id=&quot;20307&quot; value=&quot;275&quot;/&gt;&lt;/object&gt;&lt;object type=&quot;3&quot; unique_id=&quot;35028&quot;&gt;&lt;property id=&quot;20148&quot; value=&quot;5&quot;/&gt;&lt;property id=&quot;20300&quot; value=&quot;Slide 17&quot;/&gt;&lt;property id=&quot;20307&quot; value=&quot;276&quot;/&gt;&lt;/object&gt;&lt;object type=&quot;3&quot; unique_id=&quot;35504&quot;&gt;&lt;property id=&quot;20148&quot; value=&quot;5&quot;/&gt;&lt;property id=&quot;20300&quot; value=&quot;Slide 18&quot;/&gt;&lt;property id=&quot;20307&quot; value=&quot;277&quot;/&gt;&lt;/object&gt;&lt;object type=&quot;3&quot; unique_id=&quot;35616&quot;&gt;&lt;property id=&quot;20148&quot; value=&quot;5&quot;/&gt;&lt;property id=&quot;20300&quot; value=&quot;Slide 19&quot;/&gt;&lt;property id=&quot;20307&quot; value=&quot;278&quot;/&gt;&lt;/object&gt;&lt;object type=&quot;3&quot; unique_id=&quot;36069&quot;&gt;&lt;property id=&quot;20148&quot; value=&quot;5&quot;/&gt;&lt;property id=&quot;20300&quot; value=&quot;Slide 20&quot;/&gt;&lt;property id=&quot;20307&quot; value=&quot;279&quot;/&gt;&lt;/object&gt;&lt;object type=&quot;3&quot; unique_id=&quot;36642&quot;&gt;&lt;property id=&quot;20148&quot; value=&quot;5&quot;/&gt;&lt;property id=&quot;20300&quot; value=&quot;Slide 21&quot;/&gt;&lt;property id=&quot;20307&quot; value=&quot;280&quot;/&gt;&lt;/object&gt;&lt;object type=&quot;3&quot; unique_id=&quot;36846&quot;&gt;&lt;property id=&quot;20148&quot; value=&quot;5&quot;/&gt;&lt;property id=&quot;20300&quot; value=&quot;Slide 22&quot;/&gt;&lt;property id=&quot;20307&quot; value=&quot;281&quot;/&gt;&lt;/object&gt;&lt;object type=&quot;3&quot; unique_id=&quot;38251&quot;&gt;&lt;property id=&quot;20148&quot; value=&quot;5&quot;/&gt;&lt;property id=&quot;20300&quot; value=&quot;Slide 23&quot;/&gt;&lt;property id=&quot;20307&quot; value=&quot;282&quot;/&gt;&lt;/object&gt;&lt;/object&gt;&lt;object type=&quot;4&quot; unique_id=&quot;28869&quot;&gt;&lt;object type=&quot;5&quot; unique_id=&quot;28893&quot;&gt;&lt;property id=&quot;20000&quot; value=&quot;0&quot;/&gt;&lt;property id=&quot;20149&quot; value=&quot;Trần Văn Hùng&quot;/&gt;&lt;property id=&quot;20150&quot; value=&quot;Giáo viên&quot;/&gt;&lt;property id=&quot;20151&quot; value=&quot;Anh.jpg&quot;/&gt;&lt;property id=&quot;20153&quot; value=&quot;hungthu8285@gmail.com&quot;/&gt;&lt;property id=&quot;20155&quot; value=&quot;Giáo viên trường THCS Lương Thế Vinh - Xã Quảng Tín - Huyện Đăk R'lấp - Tỉnh Đăk Nông&amp;#x0D;&amp;#x0A;ĐT: 01687.123.600&amp;#x0D;&amp;#x0A;Email: hungthu8285@gmail.com&amp;#x0D;&amp;#x0A;&quot;/&gt;&lt;property id=&quot;20159&quot; value=&quot;Logo.png&quot;/&gt;&lt;/object&gt;&lt;object type=&quot;5&quot; unique_id=&quot;29362&quot;&gt;&lt;property id=&quot;20000&quot; value=&quot;0&quot;/&gt;&lt;property id=&quot;20149&quot; value=&quot;Lê Thị Thu&quot;/&gt;&lt;property id=&quot;20150&quot; value=&quot;Giáo viên&quot;/&gt;&lt;property id=&quot;20151&quot; value=&quot;Anh Vo Thu.jpg&quot;/&gt;&lt;property id=&quot;20153&quot; value=&quot;thuhung8582@gmail.com&quot;/&gt;&lt;property id=&quot;20155&quot; value=&quot;Trường TH Võ Thị Sáu - ĐăkR'lấp - Đăk Nông&amp;#x0D;&amp;#x0A;&quot;/&gt;&lt;property id=&quot;20159&quot; value=&quot;Logo.png&quot;/&gt;&lt;/object&gt;&lt;/object&gt;&lt;object type=&quot;10&quot; unique_id=&quot;28871&quot;&gt;&lt;object type=&quot;11&quot; unique_id=&quot;28872&quot;&gt;&lt;property id=&quot;20180&quot; value=&quot;0&quot;/&gt;&lt;property id=&quot;20181&quot; value=&quot;1&quot;/&gt;&lt;property id=&quot;20183&quot; value=&quot;1&quot;/&gt;&lt;/object&gt;&lt;object type=&quot;12&quot; unique_id=&quot;28894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17270EF-D1E6-4CBA-9AC9-B030446D619B}"/>
  <p:tag name="GENSWF_SLIDE_TITLE" val="Nội dung bài học"/>
  <p:tag name="TIMING" val="|5.552|3.471|5.235|5.209"/>
  <p:tag name="ISPRING_CUSTOM_TIMING_USED" val="1"/>
  <p:tag name="ISPRING_SLIDE_ID_2" val="{7BA284AD-5778-4E62-BEAF-F012496F73F7}"/>
  <p:tag name="GENSWF_ADVANCE_TIME" val="15.00"/>
  <p:tag name="ISPRING_PLAYER_LAYOUT_TYPE" val="Full"/>
  <p:tag name="HTML_SHAPEINFO" val="&lt;SlideThumbPath val=&quot;Slide3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THCSLT~1\AppData\Local\Temp\PR\data\asimages\{450BBA2E-D46A-4B37-8CB5-B6D16F042478}_3.png&quot;/&gt;&lt;left val=&quot;0&quot;/&gt;&lt;top val=&quot;1&quot;/&gt;&lt;width val=&quot;960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31FAC1-7DD6-4A26-A3AA-99D504BA97F3}&quot;/&gt;&lt;isInvalidForFieldText val=&quot;0&quot;/&gt;&lt;Image&gt;&lt;filename val=&quot;C:\Users\THCSLT~1\AppData\Local\Temp\PR\data\asimages\{2A31FAC1-7DD6-4A26-A3AA-99D504BA97F3}_3.png&quot;/&gt;&lt;left val=&quot;15&quot;/&gt;&lt;top val=&quot;102&quot;/&gt;&lt;width val=&quot;935&quot;/&gt;&lt;height val=&quot;88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A73B91-5E6C-4A49-9F36-E96A3B2C5C30}&quot;/&gt;&lt;isInvalidForFieldText val=&quot;0&quot;/&gt;&lt;Image&gt;&lt;filename val=&quot;C:\Users\HaNam\AppData\Local\Temp\PR\data\asimages\{5CA73B91-5E6C-4A49-9F36-E96A3B2C5C30}_2.png&quot;/&gt;&lt;left val=&quot;95&quot;/&gt;&lt;top val=&quot;234&quot;/&gt;&lt;width val=&quot;83&quot;/&gt;&lt;height val=&quot;4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Nam\AppData\Local\Temp\PR\data\asimages\{92950DFB-3288-4C88-97F6-5196B7BCA92B}_2.png&quot;/&gt;&lt;left val=&quot;309&quot;/&gt;&lt;top val=&quot;221&quot;/&gt;&lt;width val=&quot;21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A0BBD-E84D-475D-9CDC-DA541A7E8BB4}&quot;/&gt;&lt;isInvalidForFieldText val=&quot;0&quot;/&gt;&lt;Image&gt;&lt;filename val=&quot;C:\Users\HaNam\AppData\Local\Temp\PR\data\asimages\{E49A0BBD-E84D-475D-9CDC-DA541A7E8BB4}_2.png&quot;/&gt;&lt;left val=&quot;145&quot;/&gt;&lt;top val=&quot;214&quot;/&gt;&lt;width val=&quot;152&quot;/&gt;&lt;height val=&quot;5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17270EF-D1E6-4CBA-9AC9-B030446D619B}"/>
  <p:tag name="GENSWF_SLIDE_TITLE" val="Nội dung bài học"/>
  <p:tag name="TIMING" val="|5.552|3.471|5.235|5.209"/>
  <p:tag name="ISPRING_CUSTOM_TIMING_USED" val="1"/>
  <p:tag name="ISPRING_SLIDE_ID_2" val="{7BA284AD-5778-4E62-BEAF-F012496F73F7}"/>
  <p:tag name="GENSWF_ADVANCE_TIME" val="15.00"/>
  <p:tag name="ISPRING_PLAYER_LAYOUT_TYPE" val="Full"/>
  <p:tag name="HTML_SHAPEINFO" val="&lt;SlideThumbPath val=&quot;Slide3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THCSLT~1\AppData\Local\Temp\PR\data\asimages\{450BBA2E-D46A-4B37-8CB5-B6D16F042478}_3.png&quot;/&gt;&lt;left val=&quot;0&quot;/&gt;&lt;top val=&quot;1&quot;/&gt;&lt;width val=&quot;960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31FAC1-7DD6-4A26-A3AA-99D504BA97F3}&quot;/&gt;&lt;isInvalidForFieldText val=&quot;0&quot;/&gt;&lt;Image&gt;&lt;filename val=&quot;C:\Users\THCSLT~1\AppData\Local\Temp\PR\data\asimages\{2A31FAC1-7DD6-4A26-A3AA-99D504BA97F3}_3.png&quot;/&gt;&lt;left val=&quot;15&quot;/&gt;&lt;top val=&quot;102&quot;/&gt;&lt;width val=&quot;935&quot;/&gt;&lt;height val=&quot;88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A73B91-5E6C-4A49-9F36-E96A3B2C5C30}&quot;/&gt;&lt;isInvalidForFieldText val=&quot;0&quot;/&gt;&lt;Image&gt;&lt;filename val=&quot;C:\Users\HaNam\AppData\Local\Temp\PR\data\asimages\{5CA73B91-5E6C-4A49-9F36-E96A3B2C5C30}_2.png&quot;/&gt;&lt;left val=&quot;95&quot;/&gt;&lt;top val=&quot;234&quot;/&gt;&lt;width val=&quot;83&quot;/&gt;&lt;height val=&quot;40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Nam\AppData\Local\Temp\PR\data\asimages\{92950DFB-3288-4C88-97F6-5196B7BCA92B}_2.png&quot;/&gt;&lt;left val=&quot;309&quot;/&gt;&lt;top val=&quot;221&quot;/&gt;&lt;width val=&quot;21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A0BBD-E84D-475D-9CDC-DA541A7E8BB4}&quot;/&gt;&lt;isInvalidForFieldText val=&quot;0&quot;/&gt;&lt;Image&gt;&lt;filename val=&quot;C:\Users\HaNam\AppData\Local\Temp\PR\data\asimages\{E49A0BBD-E84D-475D-9CDC-DA541A7E8BB4}_2.png&quot;/&gt;&lt;left val=&quot;145&quot;/&gt;&lt;top val=&quot;214&quot;/&gt;&lt;width val=&quot;152&quot;/&gt;&lt;height val=&quot;54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17270EF-D1E6-4CBA-9AC9-B030446D619B}"/>
  <p:tag name="GENSWF_SLIDE_TITLE" val="Nội dung bài học"/>
  <p:tag name="TIMING" val="|5.552|3.471|5.235|5.209"/>
  <p:tag name="ISPRING_CUSTOM_TIMING_USED" val="1"/>
  <p:tag name="ISPRING_SLIDE_ID_2" val="{7BA284AD-5778-4E62-BEAF-F012496F73F7}"/>
  <p:tag name="GENSWF_ADVANCE_TIME" val="15.00"/>
  <p:tag name="ISPRING_PLAYER_LAYOUT_TYPE" val="Full"/>
  <p:tag name="HTML_SHAPEINFO" val="&lt;SlideThumbPath val=&quot;Slide3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THCSLT~1\AppData\Local\Temp\PR\data\asimages\{450BBA2E-D46A-4B37-8CB5-B6D16F042478}_3.png&quot;/&gt;&lt;left val=&quot;0&quot;/&gt;&lt;top val=&quot;1&quot;/&gt;&lt;width val=&quot;960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3556B-848D-465E-9D97-8F9C84439631}&quot;/&gt;&lt;isInvalidForFieldText val=&quot;0&quot;/&gt;&lt;Image&gt;&lt;filename val=&quot;C:\Users\THCSLT~1\AppData\Local\Temp\PR\data\asimages\{B2F3556B-848D-465E-9D97-8F9C84439631}_3.png&quot;/&gt;&lt;left val=&quot;15&quot;/&gt;&lt;top val=&quot;298&quot;/&gt;&lt;width val=&quot;935&quot;/&gt;&lt;height val=&quot;93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A73B91-5E6C-4A49-9F36-E96A3B2C5C30}&quot;/&gt;&lt;isInvalidForFieldText val=&quot;0&quot;/&gt;&lt;Image&gt;&lt;filename val=&quot;C:\Users\HaNam\AppData\Local\Temp\PR\data\asimages\{5CA73B91-5E6C-4A49-9F36-E96A3B2C5C30}_2.png&quot;/&gt;&lt;left val=&quot;95&quot;/&gt;&lt;top val=&quot;234&quot;/&gt;&lt;width val=&quot;83&quot;/&gt;&lt;height val=&quot;40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Nam\AppData\Local\Temp\PR\data\asimages\{92950DFB-3288-4C88-97F6-5196B7BCA92B}_2.png&quot;/&gt;&lt;left val=&quot;309&quot;/&gt;&lt;top val=&quot;221&quot;/&gt;&lt;width val=&quot;211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55&quot;/&gt;&lt;lineCharCount val=&quot;2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A0BBD-E84D-475D-9CDC-DA541A7E8BB4}&quot;/&gt;&lt;isInvalidForFieldText val=&quot;0&quot;/&gt;&lt;Image&gt;&lt;filename val=&quot;C:\Users\HaNam\AppData\Local\Temp\PR\data\asimages\{E49A0BBD-E84D-475D-9CDC-DA541A7E8BB4}_2.png&quot;/&gt;&lt;left val=&quot;145&quot;/&gt;&lt;top val=&quot;214&quot;/&gt;&lt;width val=&quot;152&quot;/&gt;&lt;height val=&quot;5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17270EF-D1E6-4CBA-9AC9-B030446D619B}"/>
  <p:tag name="GENSWF_SLIDE_TITLE" val="Nội dung bài học"/>
  <p:tag name="TIMING" val="|5.552|3.471|5.235|5.209"/>
  <p:tag name="ISPRING_CUSTOM_TIMING_USED" val="1"/>
  <p:tag name="ISPRING_SLIDE_ID_2" val="{7BA284AD-5778-4E62-BEAF-F012496F73F7}"/>
  <p:tag name="GENSWF_ADVANCE_TIME" val="15.00"/>
  <p:tag name="ISPRING_PLAYER_LAYOUT_TYPE" val="Full"/>
  <p:tag name="HTML_SHAPEINFO" val="&lt;SlideThumbPath val=&quot;Slide3.PNG&quot;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THCSLT~1\AppData\Local\Temp\PR\data\asimages\{450BBA2E-D46A-4B37-8CB5-B6D16F042478}_3.png&quot;/&gt;&lt;left val=&quot;0&quot;/&gt;&lt;top val=&quot;1&quot;/&gt;&lt;width val=&quot;960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3556B-848D-465E-9D97-8F9C84439631}&quot;/&gt;&lt;isInvalidForFieldText val=&quot;0&quot;/&gt;&lt;Image&gt;&lt;filename val=&quot;C:\Users\THCSLT~1\AppData\Local\Temp\PR\data\asimages\{B2F3556B-848D-465E-9D97-8F9C84439631}_3.png&quot;/&gt;&lt;left val=&quot;15&quot;/&gt;&lt;top val=&quot;298&quot;/&gt;&lt;width val=&quot;935&quot;/&gt;&lt;height val=&quot;9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A73B91-5E6C-4A49-9F36-E96A3B2C5C30}&quot;/&gt;&lt;isInvalidForFieldText val=&quot;0&quot;/&gt;&lt;Image&gt;&lt;filename val=&quot;C:\Users\HaNam\AppData\Local\Temp\PR\data\asimages\{5CA73B91-5E6C-4A49-9F36-E96A3B2C5C30}_2.png&quot;/&gt;&lt;left val=&quot;95&quot;/&gt;&lt;top val=&quot;234&quot;/&gt;&lt;width val=&quot;83&quot;/&gt;&lt;height val=&quot;40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Nam\AppData\Local\Temp\PR\data\asimages\{92950DFB-3288-4C88-97F6-5196B7BCA92B}_2.png&quot;/&gt;&lt;left val=&quot;309&quot;/&gt;&lt;top val=&quot;221&quot;/&gt;&lt;width val=&quot;211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55&quot;/&gt;&lt;lineCharCount val=&quot;2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A0BBD-E84D-475D-9CDC-DA541A7E8BB4}&quot;/&gt;&lt;isInvalidForFieldText val=&quot;0&quot;/&gt;&lt;Image&gt;&lt;filename val=&quot;C:\Users\HaNam\AppData\Local\Temp\PR\data\asimages\{E49A0BBD-E84D-475D-9CDC-DA541A7E8BB4}_2.png&quot;/&gt;&lt;left val=&quot;145&quot;/&gt;&lt;top val=&quot;214&quot;/&gt;&lt;width val=&quot;152&quot;/&gt;&lt;height val=&quot;54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1905</Words>
  <Application>Microsoft Office PowerPoint</Application>
  <PresentationFormat>On-screen Show (4:3)</PresentationFormat>
  <Paragraphs>254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.VnCentury Schoolbook</vt:lpstr>
      <vt:lpstr>.VnTime</vt:lpstr>
      <vt:lpstr>.VnTimeH</vt:lpstr>
      <vt:lpstr>Arial</vt:lpstr>
      <vt:lpstr>Calibri</vt:lpstr>
      <vt:lpstr>Calibri Light</vt:lpstr>
      <vt:lpstr>Cambria Math</vt:lpstr>
      <vt:lpstr>Times New Roman</vt:lpstr>
      <vt:lpstr>VNI-Allegie</vt:lpstr>
      <vt:lpstr>VNI-Commerce</vt:lpstr>
      <vt:lpstr>Wingdings</vt:lpstr>
      <vt:lpstr>Office Theme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DẶN DÒ</vt:lpstr>
      <vt:lpstr>CHÀO TẠM BIỆT CÁC EM  CHÚC CÁC EM HỌC GIỎI</vt:lpstr>
    </vt:vector>
  </TitlesOfParts>
  <Company>CấuGiấy.HàNội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Lien ket Link</dc:title>
  <dc:creator>User</dc:creator>
  <cp:lastModifiedBy>Admin</cp:lastModifiedBy>
  <cp:revision>677</cp:revision>
  <dcterms:created xsi:type="dcterms:W3CDTF">2017-05-17T23:26:46Z</dcterms:created>
  <dcterms:modified xsi:type="dcterms:W3CDTF">2022-07-28T17:22:45Z</dcterms:modified>
</cp:coreProperties>
</file>