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393" r:id="rId3"/>
    <p:sldId id="259" r:id="rId4"/>
    <p:sldId id="323" r:id="rId5"/>
    <p:sldId id="359" r:id="rId6"/>
    <p:sldId id="282" r:id="rId7"/>
    <p:sldId id="358" r:id="rId8"/>
    <p:sldId id="360" r:id="rId9"/>
    <p:sldId id="361" r:id="rId10"/>
    <p:sldId id="362" r:id="rId11"/>
    <p:sldId id="364" r:id="rId13"/>
    <p:sldId id="365" r:id="rId14"/>
    <p:sldId id="366" r:id="rId15"/>
    <p:sldId id="367" r:id="rId16"/>
    <p:sldId id="368" r:id="rId17"/>
    <p:sldId id="369" r:id="rId18"/>
    <p:sldId id="370" r:id="rId19"/>
    <p:sldId id="371" r:id="rId20"/>
    <p:sldId id="342" r:id="rId21"/>
    <p:sldId id="372" r:id="rId22"/>
    <p:sldId id="373" r:id="rId23"/>
    <p:sldId id="374" r:id="rId24"/>
    <p:sldId id="375" r:id="rId25"/>
    <p:sldId id="378" r:id="rId26"/>
    <p:sldId id="377" r:id="rId27"/>
    <p:sldId id="376" r:id="rId28"/>
    <p:sldId id="380" r:id="rId29"/>
    <p:sldId id="381" r:id="rId30"/>
    <p:sldId id="305" r:id="rId31"/>
    <p:sldId id="292" r:id="rId32"/>
    <p:sldId id="264" r:id="rId33"/>
    <p:sldId id="289" r:id="rId34"/>
    <p:sldId id="306" r:id="rId35"/>
    <p:sldId id="307" r:id="rId36"/>
    <p:sldId id="308" r:id="rId37"/>
    <p:sldId id="309" r:id="rId38"/>
    <p:sldId id="301" r:id="rId39"/>
    <p:sldId id="278" r:id="rId40"/>
  </p:sldIdLst>
  <p:sldSz cx="9144000" cy="6858000" type="screen4x3"/>
  <p:notesSz cx="6735445" cy="98659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66"/>
    <a:srgbClr val="FFFF99"/>
    <a:srgbClr val="99FF66"/>
    <a:srgbClr val="66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712210DE-012A-4929-8E61-1A1CB7B2E8EB}" type="datetimeFigureOut">
              <a:rPr lang="en-US" smtClean="0"/>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D9D82157-D996-47EB-BD9A-9A56A78AB5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82157-D996-47EB-BD9A-9A56A78AB50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525DAF-2DBF-42F6-8987-75ED5C1FA4CD}" type="datetime1">
              <a:rPr lang="en-US" smtClean="0"/>
            </a:fld>
            <a:endParaRPr lang="en-US"/>
          </a:p>
        </p:txBody>
      </p:sp>
      <p:sp>
        <p:nvSpPr>
          <p:cNvPr id="5" name="Footer Placeholder 4"/>
          <p:cNvSpPr>
            <a:spLocks noGrp="1"/>
          </p:cNvSpPr>
          <p:nvPr>
            <p:ph type="ftr" sz="quarter" idx="11"/>
          </p:nvPr>
        </p:nvSpPr>
        <p:spPr/>
        <p:txBody>
          <a:bodyPr/>
          <a:lstStyle/>
          <a:p>
            <a:r>
              <a:rPr lang="vi-VN" smtClean="0"/>
              <a:t>GVTH: Nguyễn Thị Thanh Hà- Trường THCS Phú Đa</a:t>
            </a:r>
            <a:endParaRPr lang="en-US"/>
          </a:p>
        </p:txBody>
      </p:sp>
      <p:sp>
        <p:nvSpPr>
          <p:cNvPr id="6" name="Slide Number Placeholder 5"/>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190B7BA-77A6-4CE4-B728-99DA83E99123}" type="datetime1">
              <a:rPr lang="en-US" smtClean="0"/>
            </a:fld>
            <a:endParaRPr lang="en-US"/>
          </a:p>
        </p:txBody>
      </p:sp>
      <p:sp>
        <p:nvSpPr>
          <p:cNvPr id="5" name="Footer Placeholder 4"/>
          <p:cNvSpPr>
            <a:spLocks noGrp="1"/>
          </p:cNvSpPr>
          <p:nvPr>
            <p:ph type="ftr" sz="quarter" idx="11"/>
          </p:nvPr>
        </p:nvSpPr>
        <p:spPr/>
        <p:txBody>
          <a:bodyPr/>
          <a:lstStyle/>
          <a:p>
            <a:r>
              <a:rPr lang="vi-VN" smtClean="0"/>
              <a:t>GVTH: Nguyễn Thị Thanh Hà- Trường THCS Phú Đa</a:t>
            </a:r>
            <a:endParaRPr lang="en-US"/>
          </a:p>
        </p:txBody>
      </p:sp>
      <p:sp>
        <p:nvSpPr>
          <p:cNvPr id="6" name="Slide Number Placeholder 5"/>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4D54CAA-2420-4569-8915-35D7C9360A78}" type="datetime1">
              <a:rPr lang="en-US" smtClean="0"/>
            </a:fld>
            <a:endParaRPr lang="en-US"/>
          </a:p>
        </p:txBody>
      </p:sp>
      <p:sp>
        <p:nvSpPr>
          <p:cNvPr id="5" name="Footer Placeholder 4"/>
          <p:cNvSpPr>
            <a:spLocks noGrp="1"/>
          </p:cNvSpPr>
          <p:nvPr>
            <p:ph type="ftr" sz="quarter" idx="11"/>
          </p:nvPr>
        </p:nvSpPr>
        <p:spPr/>
        <p:txBody>
          <a:bodyPr/>
          <a:lstStyle/>
          <a:p>
            <a:r>
              <a:rPr lang="vi-VN" smtClean="0"/>
              <a:t>GVTH: Nguyễn Thị Thanh Hà- Trường THCS Phú Đa</a:t>
            </a:r>
            <a:endParaRPr lang="en-US"/>
          </a:p>
        </p:txBody>
      </p:sp>
      <p:sp>
        <p:nvSpPr>
          <p:cNvPr id="6" name="Slide Number Placeholder 5"/>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4201357-E9BE-4D6D-89C4-EB47A31618AB}" type="datetime1">
              <a:rPr lang="en-US" smtClean="0"/>
            </a:fld>
            <a:endParaRPr lang="en-US"/>
          </a:p>
        </p:txBody>
      </p:sp>
      <p:sp>
        <p:nvSpPr>
          <p:cNvPr id="5" name="Footer Placeholder 4"/>
          <p:cNvSpPr>
            <a:spLocks noGrp="1"/>
          </p:cNvSpPr>
          <p:nvPr>
            <p:ph type="ftr" sz="quarter" idx="11"/>
          </p:nvPr>
        </p:nvSpPr>
        <p:spPr/>
        <p:txBody>
          <a:bodyPr/>
          <a:lstStyle/>
          <a:p>
            <a:r>
              <a:rPr lang="vi-VN" smtClean="0"/>
              <a:t>GVTH: Nguyễn Thị Thanh Hà- Trường THCS Phú Đa</a:t>
            </a:r>
            <a:endParaRPr lang="en-US"/>
          </a:p>
        </p:txBody>
      </p:sp>
      <p:sp>
        <p:nvSpPr>
          <p:cNvPr id="6" name="Slide Number Placeholder 5"/>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9EBF8A93-03FD-48AE-B1F3-84606AE5F629}" type="datetime1">
              <a:rPr lang="en-US" smtClean="0"/>
            </a:fld>
            <a:endParaRPr lang="en-US"/>
          </a:p>
        </p:txBody>
      </p:sp>
      <p:sp>
        <p:nvSpPr>
          <p:cNvPr id="5" name="Footer Placeholder 4"/>
          <p:cNvSpPr>
            <a:spLocks noGrp="1"/>
          </p:cNvSpPr>
          <p:nvPr>
            <p:ph type="ftr" sz="quarter" idx="11"/>
          </p:nvPr>
        </p:nvSpPr>
        <p:spPr/>
        <p:txBody>
          <a:bodyPr/>
          <a:lstStyle/>
          <a:p>
            <a:r>
              <a:rPr lang="vi-VN" smtClean="0"/>
              <a:t>GVTH: Nguyễn Thị Thanh Hà- Trường THCS Phú Đa</a:t>
            </a:r>
            <a:endParaRPr lang="en-US"/>
          </a:p>
        </p:txBody>
      </p:sp>
      <p:sp>
        <p:nvSpPr>
          <p:cNvPr id="6" name="Slide Number Placeholder 5"/>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71D8EF13-50AF-4053-882C-1C5D062AF380}" type="datetime1">
              <a:rPr lang="en-US" smtClean="0"/>
            </a:fld>
            <a:endParaRPr lang="en-US"/>
          </a:p>
        </p:txBody>
      </p:sp>
      <p:sp>
        <p:nvSpPr>
          <p:cNvPr id="6" name="Footer Placeholder 5"/>
          <p:cNvSpPr>
            <a:spLocks noGrp="1"/>
          </p:cNvSpPr>
          <p:nvPr>
            <p:ph type="ftr" sz="quarter" idx="11"/>
          </p:nvPr>
        </p:nvSpPr>
        <p:spPr/>
        <p:txBody>
          <a:bodyPr/>
          <a:lstStyle/>
          <a:p>
            <a:r>
              <a:rPr lang="vi-VN" smtClean="0"/>
              <a:t>GVTH: Nguyễn Thị Thanh Hà- Trường THCS Phú Đa</a:t>
            </a:r>
            <a:endParaRPr lang="en-US"/>
          </a:p>
        </p:txBody>
      </p:sp>
      <p:sp>
        <p:nvSpPr>
          <p:cNvPr id="7" name="Slide Number Placeholder 6"/>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BBD6C2AC-E6B0-40F9-A535-51CD5545D01F}" type="datetime1">
              <a:rPr lang="en-US" smtClean="0"/>
            </a:fld>
            <a:endParaRPr lang="en-US"/>
          </a:p>
        </p:txBody>
      </p:sp>
      <p:sp>
        <p:nvSpPr>
          <p:cNvPr id="8" name="Footer Placeholder 7"/>
          <p:cNvSpPr>
            <a:spLocks noGrp="1"/>
          </p:cNvSpPr>
          <p:nvPr>
            <p:ph type="ftr" sz="quarter" idx="11"/>
          </p:nvPr>
        </p:nvSpPr>
        <p:spPr/>
        <p:txBody>
          <a:bodyPr/>
          <a:lstStyle/>
          <a:p>
            <a:r>
              <a:rPr lang="vi-VN" smtClean="0"/>
              <a:t>GVTH: Nguyễn Thị Thanh Hà- Trường THCS Phú Đa</a:t>
            </a:r>
            <a:endParaRPr lang="en-US"/>
          </a:p>
        </p:txBody>
      </p:sp>
      <p:sp>
        <p:nvSpPr>
          <p:cNvPr id="9" name="Slide Number Placeholder 8"/>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6F8EA-6DF4-4822-B926-FD0EB226AFAF}" type="datetime1">
              <a:rPr lang="en-US" smtClean="0"/>
            </a:fld>
            <a:endParaRPr lang="en-US"/>
          </a:p>
        </p:txBody>
      </p:sp>
      <p:sp>
        <p:nvSpPr>
          <p:cNvPr id="4" name="Footer Placeholder 3"/>
          <p:cNvSpPr>
            <a:spLocks noGrp="1"/>
          </p:cNvSpPr>
          <p:nvPr>
            <p:ph type="ftr" sz="quarter" idx="11"/>
          </p:nvPr>
        </p:nvSpPr>
        <p:spPr/>
        <p:txBody>
          <a:bodyPr/>
          <a:lstStyle/>
          <a:p>
            <a:r>
              <a:rPr lang="vi-VN" smtClean="0"/>
              <a:t>GVTH: Nguyễn Thị Thanh Hà- Trường THCS Phú Đa</a:t>
            </a:r>
            <a:endParaRPr lang="en-US"/>
          </a:p>
        </p:txBody>
      </p:sp>
      <p:sp>
        <p:nvSpPr>
          <p:cNvPr id="5" name="Slide Number Placeholder 4"/>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71E74-AD76-41E9-9956-6554C5C51529}" type="datetime1">
              <a:rPr lang="en-US" smtClean="0"/>
            </a:fld>
            <a:endParaRPr lang="en-US"/>
          </a:p>
        </p:txBody>
      </p:sp>
      <p:sp>
        <p:nvSpPr>
          <p:cNvPr id="3" name="Footer Placeholder 2"/>
          <p:cNvSpPr>
            <a:spLocks noGrp="1"/>
          </p:cNvSpPr>
          <p:nvPr>
            <p:ph type="ftr" sz="quarter" idx="11"/>
          </p:nvPr>
        </p:nvSpPr>
        <p:spPr/>
        <p:txBody>
          <a:bodyPr/>
          <a:lstStyle/>
          <a:p>
            <a:r>
              <a:rPr lang="vi-VN" smtClean="0"/>
              <a:t>GVTH: Nguyễn Thị Thanh Hà- Trường THCS Phú Đa</a:t>
            </a:r>
            <a:endParaRPr lang="en-US"/>
          </a:p>
        </p:txBody>
      </p:sp>
      <p:sp>
        <p:nvSpPr>
          <p:cNvPr id="4" name="Slide Number Placeholder 3"/>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D652750-30C8-4ACA-8A27-B41CB05C223E}" type="datetime1">
              <a:rPr lang="en-US" smtClean="0"/>
            </a:fld>
            <a:endParaRPr lang="en-US"/>
          </a:p>
        </p:txBody>
      </p:sp>
      <p:sp>
        <p:nvSpPr>
          <p:cNvPr id="6" name="Footer Placeholder 5"/>
          <p:cNvSpPr>
            <a:spLocks noGrp="1"/>
          </p:cNvSpPr>
          <p:nvPr>
            <p:ph type="ftr" sz="quarter" idx="11"/>
          </p:nvPr>
        </p:nvSpPr>
        <p:spPr/>
        <p:txBody>
          <a:bodyPr/>
          <a:lstStyle/>
          <a:p>
            <a:r>
              <a:rPr lang="vi-VN" smtClean="0"/>
              <a:t>GVTH: Nguyễn Thị Thanh Hà- Trường THCS Phú Đa</a:t>
            </a:r>
            <a:endParaRPr lang="en-US"/>
          </a:p>
        </p:txBody>
      </p:sp>
      <p:sp>
        <p:nvSpPr>
          <p:cNvPr id="7" name="Slide Number Placeholder 6"/>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09345FD-0618-41AD-9EF4-849F47247EB9}" type="datetime1">
              <a:rPr lang="en-US" smtClean="0"/>
            </a:fld>
            <a:endParaRPr lang="en-US"/>
          </a:p>
        </p:txBody>
      </p:sp>
      <p:sp>
        <p:nvSpPr>
          <p:cNvPr id="6" name="Footer Placeholder 5"/>
          <p:cNvSpPr>
            <a:spLocks noGrp="1"/>
          </p:cNvSpPr>
          <p:nvPr>
            <p:ph type="ftr" sz="quarter" idx="11"/>
          </p:nvPr>
        </p:nvSpPr>
        <p:spPr/>
        <p:txBody>
          <a:bodyPr/>
          <a:lstStyle/>
          <a:p>
            <a:r>
              <a:rPr lang="vi-VN" smtClean="0"/>
              <a:t>GVTH: Nguyễn Thị Thanh Hà- Trường THCS Phú Đa</a:t>
            </a:r>
            <a:endParaRPr lang="en-US"/>
          </a:p>
        </p:txBody>
      </p:sp>
      <p:sp>
        <p:nvSpPr>
          <p:cNvPr id="7" name="Slide Number Placeholder 6"/>
          <p:cNvSpPr>
            <a:spLocks noGrp="1"/>
          </p:cNvSpPr>
          <p:nvPr>
            <p:ph type="sldNum" sz="quarter" idx="12"/>
          </p:nvPr>
        </p:nvSpPr>
        <p:spPr/>
        <p:txBody>
          <a:bodyPr/>
          <a:lstStyle/>
          <a:p>
            <a:fld id="{790111F5-D03D-42B9-91A2-6E2A63FB9F8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57531-BB7C-429D-880B-809A10D85211}" type="datetime1">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smtClean="0"/>
              <a:t>GVTH: Nguyễn Thị Thanh Hà- Trường THCS Phú Đa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111F5-D03D-42B9-91A2-6E2A63FB9F8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GIF"/><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5" name="Picture 2"/>
          <p:cNvPicPr>
            <a:picLocks noChangeAspect="1"/>
          </p:cNvPicPr>
          <p:nvPr/>
        </p:nvPicPr>
        <p:blipFill>
          <a:blip r:embed="rId1"/>
          <a:stretch>
            <a:fillRect/>
          </a:stretch>
        </p:blipFill>
        <p:spPr>
          <a:xfrm>
            <a:off x="3600450" y="3429000"/>
            <a:ext cx="1582341" cy="1440656"/>
          </a:xfrm>
          <a:prstGeom prst="rect">
            <a:avLst/>
          </a:prstGeom>
          <a:noFill/>
          <a:ln w="9525">
            <a:noFill/>
          </a:ln>
        </p:spPr>
      </p:pic>
      <p:pic>
        <p:nvPicPr>
          <p:cNvPr id="6146" name="Picture 2" descr="D:\ANH CUA TRUONG\DSC00020.JPG"/>
          <p:cNvPicPr>
            <a:picLocks noChangeAspect="1"/>
          </p:cNvPicPr>
          <p:nvPr/>
        </p:nvPicPr>
        <p:blipFill>
          <a:blip r:embed="rId2"/>
          <a:stretch>
            <a:fillRect/>
          </a:stretch>
        </p:blipFill>
        <p:spPr>
          <a:xfrm>
            <a:off x="256540" y="54610"/>
            <a:ext cx="8674735" cy="6684645"/>
          </a:xfrm>
          <a:prstGeom prst="rect">
            <a:avLst/>
          </a:prstGeom>
          <a:noFill/>
          <a:ln w="9525">
            <a:noFill/>
          </a:ln>
        </p:spPr>
      </p:pic>
      <p:sp>
        <p:nvSpPr>
          <p:cNvPr id="6147" name="Hộp_Văn_Bản 3"/>
          <p:cNvSpPr txBox="1"/>
          <p:nvPr/>
        </p:nvSpPr>
        <p:spPr>
          <a:xfrm>
            <a:off x="1176338" y="2838450"/>
            <a:ext cx="6834188" cy="4015105"/>
          </a:xfrm>
          <a:prstGeom prst="rect">
            <a:avLst/>
          </a:prstGeom>
          <a:noFill/>
          <a:ln w="9525">
            <a:noFill/>
          </a:ln>
        </p:spPr>
        <p:txBody>
          <a:bodyPr anchor="t" anchorCtr="0">
            <a:spAutoFit/>
          </a:bodyPr>
          <a:p>
            <a:pPr algn="ctr">
              <a:buFontTx/>
            </a:pPr>
            <a:r>
              <a:rPr lang="en-US" altLang="en-US" sz="3300" dirty="0">
                <a:solidFill>
                  <a:srgbClr val="FFFF00"/>
                </a:solidFill>
                <a:latin typeface="Times New Roman" panose="02020603050405020304" pitchFamily="18" charset="0"/>
              </a:rPr>
              <a:t>CHÀO MỪNG CÁC EM ĐẾN VỚI TIẾT HỌC  HÔM NÀY</a:t>
            </a:r>
            <a:endParaRPr lang="en-US" altLang="en-US" sz="2700" dirty="0">
              <a:solidFill>
                <a:srgbClr val="C00000"/>
              </a:solidFill>
              <a:latin typeface="Times New Roman" panose="02020603050405020304" pitchFamily="18" charset="0"/>
            </a:endParaRPr>
          </a:p>
          <a:p>
            <a:pPr algn="ctr">
              <a:buFontTx/>
            </a:pPr>
            <a:endParaRPr lang="en-US" altLang="en-US" sz="2700" dirty="0">
              <a:solidFill>
                <a:srgbClr val="C00000"/>
              </a:solidFill>
              <a:latin typeface="Times New Roman" panose="02020603050405020304" pitchFamily="18" charset="0"/>
            </a:endParaRPr>
          </a:p>
          <a:p>
            <a:pPr algn="ctr">
              <a:buFontTx/>
            </a:pPr>
            <a:endParaRPr lang="en-US" altLang="en-US" sz="2700" dirty="0">
              <a:solidFill>
                <a:srgbClr val="C00000"/>
              </a:solidFill>
              <a:latin typeface="Times New Roman" panose="02020603050405020304" pitchFamily="18" charset="0"/>
            </a:endParaRPr>
          </a:p>
          <a:p>
            <a:pPr algn="ctr">
              <a:buFontTx/>
            </a:pPr>
            <a:endParaRPr lang="en-US" altLang="en-US" sz="2700" dirty="0">
              <a:solidFill>
                <a:srgbClr val="C00000"/>
              </a:solidFill>
              <a:latin typeface="Times New Roman" panose="02020603050405020304" pitchFamily="18" charset="0"/>
            </a:endParaRPr>
          </a:p>
          <a:p>
            <a:pPr algn="ctr">
              <a:buFontTx/>
            </a:pPr>
            <a:endParaRPr lang="en-US" altLang="en-US" sz="2700" dirty="0">
              <a:solidFill>
                <a:srgbClr val="C00000"/>
              </a:solidFill>
              <a:latin typeface="Times New Roman" panose="02020603050405020304" pitchFamily="18" charset="0"/>
            </a:endParaRPr>
          </a:p>
          <a:p>
            <a:pPr algn="ctr">
              <a:buFontTx/>
            </a:pPr>
            <a:endParaRPr lang="en-US" altLang="en-US" sz="2700" dirty="0">
              <a:solidFill>
                <a:srgbClr val="C00000"/>
              </a:solidFill>
              <a:latin typeface="Times New Roman" panose="02020603050405020304" pitchFamily="18" charset="0"/>
            </a:endParaRPr>
          </a:p>
          <a:p>
            <a:pPr algn="ctr">
              <a:buFontTx/>
            </a:pPr>
            <a:r>
              <a:rPr lang="en-US" altLang="en-US" sz="2700" dirty="0">
                <a:solidFill>
                  <a:srgbClr val="C00000"/>
                </a:solidFill>
                <a:latin typeface="Times New Roman" panose="02020603050405020304" pitchFamily="18" charset="0"/>
              </a:rPr>
              <a:t>Thực hiện : Nhóm GV Lịch Sử Khối 8 </a:t>
            </a:r>
            <a:endParaRPr lang="en-US" altLang="en-US" sz="2700" dirty="0">
              <a:solidFill>
                <a:srgbClr val="C00000"/>
              </a:solidFill>
              <a:latin typeface="Times New Roman" panose="02020603050405020304" pitchFamily="18" charset="0"/>
            </a:endParaRPr>
          </a:p>
          <a:p>
            <a:pPr algn="ctr">
              <a:buFontTx/>
            </a:pPr>
            <a:r>
              <a:rPr lang="en-US" altLang="en-US" sz="2700" dirty="0">
                <a:solidFill>
                  <a:srgbClr val="C00000"/>
                </a:solidFill>
                <a:latin typeface="Times New Roman" panose="02020603050405020304" pitchFamily="18" charset="0"/>
              </a:rPr>
              <a:t>Trường THCS Bình Khánh</a:t>
            </a:r>
            <a:endParaRPr lang="en-US" altLang="en-US" sz="2700" dirty="0">
              <a:solidFill>
                <a:srgbClr val="C0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84185" y="1459168"/>
            <a:ext cx="8871777" cy="5308314"/>
          </a:xfrm>
          <a:prstGeom prst="rect">
            <a:avLst/>
          </a:prstGeom>
          <a:noFill/>
          <a:ln w="9525">
            <a:solidFill>
              <a:schemeClr val="tx1"/>
            </a:solidFill>
            <a:miter lim="800000"/>
          </a:ln>
        </p:spPr>
        <p:txBody>
          <a:bodyPr wrap="none" anchor="ctr"/>
          <a:lstStyle/>
          <a:p>
            <a:pPr algn="ctr"/>
            <a:endParaRPr lang="en-US" b="1">
              <a:solidFill>
                <a:srgbClr val="FFFF00"/>
              </a:solidFill>
              <a:latin typeface="Arial" panose="020B0604020202020204" pitchFamily="34" charset="0"/>
              <a:cs typeface="Arial" panose="020B0604020202020204" pitchFamily="34" charset="0"/>
            </a:endParaRPr>
          </a:p>
        </p:txBody>
      </p:sp>
      <p:sp>
        <p:nvSpPr>
          <p:cNvPr id="19459" name="Line 3"/>
          <p:cNvSpPr>
            <a:spLocks noChangeShapeType="1"/>
          </p:cNvSpPr>
          <p:nvPr/>
        </p:nvSpPr>
        <p:spPr bwMode="auto">
          <a:xfrm flipV="1">
            <a:off x="184184" y="1862931"/>
            <a:ext cx="8845755" cy="10337"/>
          </a:xfrm>
          <a:prstGeom prst="line">
            <a:avLst/>
          </a:prstGeom>
          <a:noFill/>
          <a:ln w="9525">
            <a:solidFill>
              <a:schemeClr val="tx1"/>
            </a:solidFill>
            <a:round/>
          </a:ln>
        </p:spPr>
        <p:txBody>
          <a:bodyPr/>
          <a:lstStyle/>
          <a:p>
            <a:endParaRPr lang="en-US"/>
          </a:p>
        </p:txBody>
      </p:sp>
      <p:sp>
        <p:nvSpPr>
          <p:cNvPr id="19460" name="Line 4"/>
          <p:cNvSpPr>
            <a:spLocks noChangeShapeType="1"/>
          </p:cNvSpPr>
          <p:nvPr/>
        </p:nvSpPr>
        <p:spPr bwMode="auto">
          <a:xfrm flipH="1">
            <a:off x="1676399" y="1473486"/>
            <a:ext cx="6779" cy="5384514"/>
          </a:xfrm>
          <a:prstGeom prst="line">
            <a:avLst/>
          </a:prstGeom>
          <a:noFill/>
          <a:ln w="9525">
            <a:solidFill>
              <a:schemeClr val="tx1"/>
            </a:solidFill>
            <a:round/>
          </a:ln>
        </p:spPr>
        <p:txBody>
          <a:bodyPr/>
          <a:lstStyle/>
          <a:p>
            <a:endParaRPr lang="en-US"/>
          </a:p>
        </p:txBody>
      </p:sp>
      <p:sp>
        <p:nvSpPr>
          <p:cNvPr id="19461" name="Line 5"/>
          <p:cNvSpPr>
            <a:spLocks noChangeShapeType="1"/>
          </p:cNvSpPr>
          <p:nvPr/>
        </p:nvSpPr>
        <p:spPr bwMode="auto">
          <a:xfrm>
            <a:off x="152446" y="3380519"/>
            <a:ext cx="8903518" cy="1015"/>
          </a:xfrm>
          <a:prstGeom prst="line">
            <a:avLst/>
          </a:prstGeom>
          <a:noFill/>
          <a:ln w="9525">
            <a:solidFill>
              <a:schemeClr val="tx1"/>
            </a:solidFill>
            <a:round/>
          </a:ln>
        </p:spPr>
        <p:txBody>
          <a:bodyPr/>
          <a:lstStyle/>
          <a:p>
            <a:endParaRPr lang="en-US"/>
          </a:p>
        </p:txBody>
      </p:sp>
      <p:sp>
        <p:nvSpPr>
          <p:cNvPr id="19462" name="Line 6"/>
          <p:cNvSpPr>
            <a:spLocks noChangeShapeType="1"/>
          </p:cNvSpPr>
          <p:nvPr/>
        </p:nvSpPr>
        <p:spPr bwMode="auto">
          <a:xfrm flipV="1">
            <a:off x="152446" y="4256285"/>
            <a:ext cx="8903517" cy="29231"/>
          </a:xfrm>
          <a:prstGeom prst="line">
            <a:avLst/>
          </a:prstGeom>
          <a:noFill/>
          <a:ln w="9525">
            <a:solidFill>
              <a:schemeClr val="tx1"/>
            </a:solidFill>
            <a:round/>
          </a:ln>
        </p:spPr>
        <p:txBody>
          <a:bodyPr/>
          <a:lstStyle/>
          <a:p>
            <a:endParaRPr lang="en-US"/>
          </a:p>
        </p:txBody>
      </p:sp>
      <p:sp>
        <p:nvSpPr>
          <p:cNvPr id="19463" name="Line 7"/>
          <p:cNvSpPr>
            <a:spLocks noChangeShapeType="1"/>
          </p:cNvSpPr>
          <p:nvPr/>
        </p:nvSpPr>
        <p:spPr bwMode="auto">
          <a:xfrm flipV="1">
            <a:off x="196217" y="5486398"/>
            <a:ext cx="8859745" cy="36786"/>
          </a:xfrm>
          <a:prstGeom prst="line">
            <a:avLst/>
          </a:prstGeom>
          <a:noFill/>
          <a:ln w="9525">
            <a:solidFill>
              <a:schemeClr val="tx1"/>
            </a:solidFill>
            <a:round/>
          </a:ln>
        </p:spPr>
        <p:txBody>
          <a:bodyPr/>
          <a:lstStyle/>
          <a:p>
            <a:endParaRPr lang="en-US"/>
          </a:p>
        </p:txBody>
      </p:sp>
      <p:sp>
        <p:nvSpPr>
          <p:cNvPr id="31752" name="Text Box 8"/>
          <p:cNvSpPr txBox="1">
            <a:spLocks noChangeArrowheads="1"/>
          </p:cNvSpPr>
          <p:nvPr/>
        </p:nvSpPr>
        <p:spPr bwMode="auto">
          <a:xfrm>
            <a:off x="184186" y="1473487"/>
            <a:ext cx="1544494" cy="369332"/>
          </a:xfrm>
          <a:prstGeom prst="rect">
            <a:avLst/>
          </a:prstGeom>
          <a:noFill/>
          <a:ln w="9525">
            <a:noFill/>
            <a:miter lim="800000"/>
          </a:ln>
        </p:spPr>
        <p:txBody>
          <a:bodyPr wrap="square">
            <a:spAutoFit/>
          </a:bodyPr>
          <a:lstStyle/>
          <a:p>
            <a:pPr>
              <a:spcBef>
                <a:spcPct val="50000"/>
              </a:spcBef>
            </a:pPr>
            <a:r>
              <a:rPr lang="vi-VN" b="1" dirty="0">
                <a:solidFill>
                  <a:srgbClr val="FF3300"/>
                </a:solidFill>
                <a:latin typeface="+mj-lt"/>
                <a:cs typeface="Times New Roman" panose="02020603050405020304" pitchFamily="18" charset="0"/>
              </a:rPr>
              <a:t>L</a:t>
            </a:r>
            <a:r>
              <a:rPr lang="en-US" b="1" dirty="0">
                <a:solidFill>
                  <a:srgbClr val="FF3300"/>
                </a:solidFill>
                <a:latin typeface="+mj-lt"/>
                <a:cs typeface="Times New Roman" panose="02020603050405020304" pitchFamily="18" charset="0"/>
              </a:rPr>
              <a:t>Ĩ</a:t>
            </a:r>
            <a:r>
              <a:rPr lang="vi-VN" b="1" dirty="0">
                <a:solidFill>
                  <a:srgbClr val="FF3300"/>
                </a:solidFill>
                <a:latin typeface="+mj-lt"/>
                <a:cs typeface="Times New Roman" panose="02020603050405020304" pitchFamily="18" charset="0"/>
              </a:rPr>
              <a:t>NH V</a:t>
            </a:r>
            <a:r>
              <a:rPr lang="en-US" b="1" dirty="0">
                <a:solidFill>
                  <a:srgbClr val="FF3300"/>
                </a:solidFill>
                <a:latin typeface="+mj-lt"/>
                <a:cs typeface="Times New Roman" panose="02020603050405020304" pitchFamily="18" charset="0"/>
              </a:rPr>
              <a:t>Ự</a:t>
            </a:r>
            <a:r>
              <a:rPr lang="vi-VN" b="1" dirty="0">
                <a:solidFill>
                  <a:srgbClr val="FF3300"/>
                </a:solidFill>
                <a:latin typeface="+mj-lt"/>
                <a:cs typeface="Times New Roman" panose="02020603050405020304" pitchFamily="18" charset="0"/>
              </a:rPr>
              <a:t>C</a:t>
            </a:r>
            <a:endParaRPr lang="vi-VN" b="1" dirty="0">
              <a:solidFill>
                <a:srgbClr val="FF3300"/>
              </a:solidFill>
              <a:latin typeface="+mj-lt"/>
              <a:cs typeface="Times New Roman" panose="02020603050405020304" pitchFamily="18" charset="0"/>
            </a:endParaRPr>
          </a:p>
        </p:txBody>
      </p:sp>
      <p:sp>
        <p:nvSpPr>
          <p:cNvPr id="31753" name="Text Box 9"/>
          <p:cNvSpPr txBox="1">
            <a:spLocks noChangeArrowheads="1"/>
          </p:cNvSpPr>
          <p:nvPr/>
        </p:nvSpPr>
        <p:spPr bwMode="auto">
          <a:xfrm>
            <a:off x="3635896" y="1459168"/>
            <a:ext cx="3313113" cy="400050"/>
          </a:xfrm>
          <a:prstGeom prst="rect">
            <a:avLst/>
          </a:prstGeom>
          <a:noFill/>
          <a:ln w="9525">
            <a:noFill/>
            <a:miter lim="800000"/>
          </a:ln>
        </p:spPr>
        <p:txBody>
          <a:bodyPr>
            <a:spAutoFit/>
          </a:bodyPr>
          <a:lstStyle/>
          <a:p>
            <a:pPr algn="ctr">
              <a:spcBef>
                <a:spcPct val="50000"/>
              </a:spcBef>
            </a:pPr>
            <a:r>
              <a:rPr lang="en-US" sz="2000" b="1" dirty="0">
                <a:solidFill>
                  <a:srgbClr val="FF3300"/>
                </a:solidFill>
                <a:latin typeface="Times New Roman" panose="02020603050405020304" pitchFamily="18" charset="0"/>
                <a:cs typeface="Times New Roman" panose="02020603050405020304" pitchFamily="18" charset="0"/>
              </a:rPr>
              <a:t>NỘI DUNG</a:t>
            </a:r>
            <a:endParaRPr lang="vi-VN" sz="2000" b="1" dirty="0">
              <a:solidFill>
                <a:srgbClr val="FF3300"/>
              </a:solidFill>
              <a:latin typeface="Times New Roman" panose="02020603050405020304" pitchFamily="18" charset="0"/>
              <a:cs typeface="Times New Roman" panose="02020603050405020304" pitchFamily="18" charset="0"/>
            </a:endParaRPr>
          </a:p>
        </p:txBody>
      </p:sp>
      <p:sp>
        <p:nvSpPr>
          <p:cNvPr id="31754" name="Text Box 10"/>
          <p:cNvSpPr txBox="1">
            <a:spLocks noChangeArrowheads="1"/>
          </p:cNvSpPr>
          <p:nvPr/>
        </p:nvSpPr>
        <p:spPr bwMode="auto">
          <a:xfrm>
            <a:off x="155174" y="3552429"/>
            <a:ext cx="1535257" cy="461665"/>
          </a:xfrm>
          <a:prstGeom prst="rect">
            <a:avLst/>
          </a:prstGeom>
          <a:noFill/>
          <a:ln w="9525">
            <a:noFill/>
            <a:miter lim="800000"/>
          </a:ln>
        </p:spPr>
        <p:txBody>
          <a:bodyPr wrap="square">
            <a:spAutoFit/>
          </a:bodyPr>
          <a:lstStyle/>
          <a:p>
            <a:pPr algn="ctr">
              <a:spcBef>
                <a:spcPct val="50000"/>
              </a:spcBef>
            </a:pPr>
            <a:r>
              <a:rPr lang="en-US" sz="2400" b="1" dirty="0" err="1">
                <a:solidFill>
                  <a:srgbClr val="000066"/>
                </a:solidFill>
                <a:latin typeface="Times New Roman" panose="02020603050405020304" pitchFamily="18" charset="0"/>
                <a:cs typeface="Times New Roman" panose="02020603050405020304" pitchFamily="18" charset="0"/>
              </a:rPr>
              <a:t>Chính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smtClean="0">
                <a:solidFill>
                  <a:srgbClr val="000066"/>
                </a:solidFill>
                <a:latin typeface="Times New Roman" panose="02020603050405020304" pitchFamily="18" charset="0"/>
                <a:cs typeface="Times New Roman" panose="02020603050405020304" pitchFamily="18" charset="0"/>
              </a:rPr>
              <a:t>trị</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5" name="Rectangle 11"/>
          <p:cNvSpPr>
            <a:spLocks noChangeArrowheads="1"/>
          </p:cNvSpPr>
          <p:nvPr/>
        </p:nvSpPr>
        <p:spPr bwMode="auto">
          <a:xfrm>
            <a:off x="331911" y="2385750"/>
            <a:ext cx="1244251" cy="461665"/>
          </a:xfrm>
          <a:prstGeom prst="rect">
            <a:avLst/>
          </a:prstGeom>
          <a:noFill/>
          <a:ln w="9525">
            <a:noFill/>
            <a:miter lim="800000"/>
          </a:ln>
        </p:spPr>
        <p:txBody>
          <a:bodyPr wrap="none">
            <a:spAutoFit/>
          </a:bodyPr>
          <a:lstStyle/>
          <a:p>
            <a:r>
              <a:rPr lang="en-US" sz="2400" b="1" dirty="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Kinh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tê</a:t>
            </a:r>
            <a:r>
              <a:rPr lang="en-US" sz="2400" b="1" dirty="0">
                <a:solidFill>
                  <a:srgbClr val="000066"/>
                </a:solidFill>
                <a:latin typeface="Times New Roman" panose="02020603050405020304" pitchFamily="18" charset="0"/>
                <a:cs typeface="Times New Roman" panose="02020603050405020304" pitchFamily="18" charset="0"/>
              </a:rPr>
              <a:t>́</a:t>
            </a:r>
            <a:endParaRPr lang="vi-VN" sz="2400" b="1" dirty="0">
              <a:solidFill>
                <a:srgbClr val="000066"/>
              </a:solidFill>
              <a:latin typeface="Times New Roman" panose="02020603050405020304" pitchFamily="18" charset="0"/>
              <a:cs typeface="Times New Roman" panose="02020603050405020304" pitchFamily="18" charset="0"/>
            </a:endParaRPr>
          </a:p>
        </p:txBody>
      </p:sp>
      <p:sp>
        <p:nvSpPr>
          <p:cNvPr id="31756" name="Rectangle 12"/>
          <p:cNvSpPr>
            <a:spLocks noChangeArrowheads="1"/>
          </p:cNvSpPr>
          <p:nvPr/>
        </p:nvSpPr>
        <p:spPr bwMode="auto">
          <a:xfrm>
            <a:off x="152445" y="4668157"/>
            <a:ext cx="1561107" cy="461665"/>
          </a:xfrm>
          <a:prstGeom prst="rect">
            <a:avLst/>
          </a:prstGeom>
          <a:noFill/>
          <a:ln w="9525">
            <a:noFill/>
            <a:miter lim="800000"/>
          </a:ln>
        </p:spPr>
        <p:txBody>
          <a:bodyPr wrap="square" anchor="ctr">
            <a:spAutoFit/>
          </a:bodyPr>
          <a:lstStyle/>
          <a:p>
            <a:pPr algn="ctr"/>
            <a:r>
              <a:rPr lang="en-US" sz="2400" b="1" dirty="0" smtClean="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a:t>
            </a:r>
            <a:r>
              <a:rPr lang="en-US" sz="2400" b="1" dirty="0" err="1" smtClean="0">
                <a:solidFill>
                  <a:srgbClr val="000066"/>
                </a:solidFill>
                <a:latin typeface="Times New Roman" panose="02020603050405020304" pitchFamily="18" charset="0"/>
                <a:cs typeface="Times New Roman" panose="02020603050405020304" pitchFamily="18" charset="0"/>
              </a:rPr>
              <a:t>iáo</a:t>
            </a:r>
            <a:r>
              <a:rPr lang="en-US" sz="2400" b="1" dirty="0" smtClean="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dục</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7" name="Rectangle 13"/>
          <p:cNvSpPr>
            <a:spLocks noChangeArrowheads="1"/>
          </p:cNvSpPr>
          <p:nvPr/>
        </p:nvSpPr>
        <p:spPr bwMode="auto">
          <a:xfrm>
            <a:off x="152446" y="5790927"/>
            <a:ext cx="1479892" cy="461665"/>
          </a:xfrm>
          <a:prstGeom prst="rect">
            <a:avLst/>
          </a:prstGeom>
          <a:noFill/>
          <a:ln w="9525">
            <a:noFill/>
            <a:miter lim="800000"/>
          </a:ln>
        </p:spPr>
        <p:txBody>
          <a:bodyPr wrap="square" anchor="ctr">
            <a:spAutoFit/>
          </a:bodyPr>
          <a:lstStyle/>
          <a:p>
            <a:r>
              <a:rPr lang="fr-FR" sz="2400" b="1" dirty="0" err="1">
                <a:solidFill>
                  <a:srgbClr val="000066"/>
                </a:solidFill>
                <a:latin typeface="Times New Roman" panose="02020603050405020304" pitchFamily="18" charset="0"/>
                <a:cs typeface="Times New Roman" panose="02020603050405020304" pitchFamily="18" charset="0"/>
              </a:rPr>
              <a:t>Quân</a:t>
            </a:r>
            <a:r>
              <a:rPr lang="fr-FR" sz="2400" b="1" dirty="0">
                <a:solidFill>
                  <a:srgbClr val="000066"/>
                </a:solidFill>
                <a:latin typeface="Times New Roman" panose="02020603050405020304" pitchFamily="18" charset="0"/>
                <a:cs typeface="Times New Roman" panose="02020603050405020304" pitchFamily="18" charset="0"/>
              </a:rPr>
              <a:t> </a:t>
            </a:r>
            <a:r>
              <a:rPr lang="fr-FR" sz="2400" b="1" dirty="0" err="1">
                <a:solidFill>
                  <a:srgbClr val="000066"/>
                </a:solidFill>
                <a:latin typeface="Times New Roman" panose="02020603050405020304" pitchFamily="18" charset="0"/>
                <a:cs typeface="Times New Roman" panose="02020603050405020304" pitchFamily="18" charset="0"/>
              </a:rPr>
              <a:t>sư</a:t>
            </a:r>
            <a:r>
              <a:rPr lang="fr-FR" sz="2400" b="1" dirty="0">
                <a:solidFill>
                  <a:srgbClr val="000066"/>
                </a:solidFill>
                <a:latin typeface="Times New Roman" panose="02020603050405020304" pitchFamily="18" charset="0"/>
                <a:cs typeface="Times New Roman" panose="02020603050405020304" pitchFamily="18" charset="0"/>
              </a:rPr>
              <a:t>̣</a:t>
            </a:r>
            <a:endParaRPr lang="fr-FR" sz="2400" b="1" dirty="0">
              <a:solidFill>
                <a:srgbClr val="000066"/>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81804" y="917466"/>
            <a:ext cx="1473480" cy="425501"/>
          </a:xfrm>
          <a:prstGeom prst="rect">
            <a:avLst/>
          </a:prstGeom>
        </p:spPr>
        <p:txBody>
          <a:bodyPr wrap="none">
            <a:spAutoFit/>
          </a:bodyPr>
          <a:lstStyle/>
          <a:p>
            <a:pPr marL="0" marR="0" algn="just">
              <a:lnSpc>
                <a:spcPct val="115000"/>
              </a:lnSpc>
              <a:spcBef>
                <a:spcPts val="0"/>
              </a:spcBef>
              <a:spcAft>
                <a:spcPts val="0"/>
              </a:spcAft>
            </a:pPr>
            <a:r>
              <a:rPr lang="en-US" sz="2000" b="1" dirty="0">
                <a:solidFill>
                  <a:srgbClr val="FF0000"/>
                </a:solidFill>
                <a:ea typeface="Times New Roman" panose="02020603050405020304" pitchFamily="18" charset="0"/>
              </a:rPr>
              <a:t>2</a:t>
            </a:r>
            <a:r>
              <a:rPr lang="en-US" sz="2000" b="1" dirty="0" smtClean="0">
                <a:solidFill>
                  <a:srgbClr val="FF0000"/>
                </a:solidFill>
                <a:ea typeface="Times New Roman" panose="02020603050405020304" pitchFamily="18" charset="0"/>
              </a:rPr>
              <a:t>. </a:t>
            </a:r>
            <a:r>
              <a:rPr lang="en-US" sz="2000" b="1" dirty="0" err="1">
                <a:solidFill>
                  <a:srgbClr val="FF0000"/>
                </a:solidFill>
                <a:ea typeface="Times New Roman" panose="02020603050405020304" pitchFamily="18" charset="0"/>
              </a:rPr>
              <a:t>Nội</a:t>
            </a:r>
            <a:r>
              <a:rPr lang="en-US" sz="2000" b="1" dirty="0">
                <a:solidFill>
                  <a:srgbClr val="FF0000"/>
                </a:solidFill>
                <a:ea typeface="Times New Roman" panose="02020603050405020304" pitchFamily="18" charset="0"/>
              </a:rPr>
              <a:t> dung:</a:t>
            </a:r>
            <a:endParaRPr lang="en-US" sz="2000" dirty="0">
              <a:solidFill>
                <a:srgbClr val="FF0000"/>
              </a:solidFill>
              <a:ea typeface="Times New Roman" panose="02020603050405020304" pitchFamily="18" charset="0"/>
            </a:endParaRPr>
          </a:p>
        </p:txBody>
      </p:sp>
      <p:sp>
        <p:nvSpPr>
          <p:cNvPr id="22" name="Rectangle 21"/>
          <p:cNvSpPr/>
          <p:nvPr/>
        </p:nvSpPr>
        <p:spPr>
          <a:xfrm>
            <a:off x="433470" y="-41498"/>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272" y="526257"/>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26" name="Text Box 18" descr="Parchment"/>
          <p:cNvSpPr txBox="1">
            <a:spLocks noChangeArrowheads="1"/>
          </p:cNvSpPr>
          <p:nvPr/>
        </p:nvSpPr>
        <p:spPr bwMode="auto">
          <a:xfrm>
            <a:off x="1713553" y="1921368"/>
            <a:ext cx="7326456" cy="1323439"/>
          </a:xfrm>
          <a:prstGeom prst="rect">
            <a:avLst/>
          </a:prstGeom>
          <a:solidFill>
            <a:srgbClr val="FFCC99"/>
          </a:solidFill>
          <a:ln w="9525">
            <a:solidFill>
              <a:schemeClr val="tx1"/>
            </a:solidFill>
            <a:miter lim="800000"/>
          </a:ln>
        </p:spPr>
        <p:txBody>
          <a:bodyPr wrap="square">
            <a:spAutoFit/>
          </a:bodyPr>
          <a:lstStyle/>
          <a:p>
            <a:r>
              <a:rPr lang="en-US" sz="2000" b="1" dirty="0" smtClean="0"/>
              <a:t>- </a:t>
            </a:r>
            <a:r>
              <a:rPr lang="vi-VN" sz="2000" b="1" u="sng" dirty="0" smtClean="0">
                <a:solidFill>
                  <a:srgbClr val="0000FF"/>
                </a:solidFill>
              </a:rPr>
              <a:t>Th</a:t>
            </a:r>
            <a:r>
              <a:rPr lang="en-US" sz="2000" b="1" u="sng" dirty="0">
                <a:solidFill>
                  <a:srgbClr val="0000FF"/>
                </a:solidFill>
              </a:rPr>
              <a:t>ố</a:t>
            </a:r>
            <a:r>
              <a:rPr lang="vi-VN" sz="2000" b="1" u="sng" dirty="0">
                <a:solidFill>
                  <a:srgbClr val="0000FF"/>
                </a:solidFill>
              </a:rPr>
              <a:t>ng nh</a:t>
            </a:r>
            <a:r>
              <a:rPr lang="en-US" sz="2000" b="1" u="sng" dirty="0">
                <a:solidFill>
                  <a:srgbClr val="0000FF"/>
                </a:solidFill>
              </a:rPr>
              <a:t>ấ</a:t>
            </a:r>
            <a:r>
              <a:rPr lang="vi-VN" sz="2000" b="1" u="sng" dirty="0">
                <a:solidFill>
                  <a:srgbClr val="0000FF"/>
                </a:solidFill>
              </a:rPr>
              <a:t>t ti</a:t>
            </a:r>
            <a:r>
              <a:rPr lang="en-US" sz="2000" b="1" u="sng" dirty="0">
                <a:solidFill>
                  <a:srgbClr val="0000FF"/>
                </a:solidFill>
              </a:rPr>
              <a:t>ề</a:t>
            </a:r>
            <a:r>
              <a:rPr lang="vi-VN" sz="2000" b="1" u="sng" dirty="0">
                <a:solidFill>
                  <a:srgbClr val="0000FF"/>
                </a:solidFill>
              </a:rPr>
              <a:t>n t</a:t>
            </a:r>
            <a:r>
              <a:rPr lang="en-US" sz="2000" b="1" u="sng" dirty="0">
                <a:solidFill>
                  <a:srgbClr val="0000FF"/>
                </a:solidFill>
              </a:rPr>
              <a:t>ệ.</a:t>
            </a:r>
            <a:r>
              <a:rPr lang="en-US" sz="2000" b="1" dirty="0"/>
              <a:t> X</a:t>
            </a:r>
            <a:r>
              <a:rPr lang="vi-VN" sz="2000" b="1" dirty="0"/>
              <a:t>óa b</a:t>
            </a:r>
            <a:r>
              <a:rPr lang="en-US" sz="2000" b="1" dirty="0"/>
              <a:t>ỏ</a:t>
            </a:r>
            <a:r>
              <a:rPr lang="vi-VN" sz="2000" b="1" dirty="0"/>
              <a:t> đ</a:t>
            </a:r>
            <a:r>
              <a:rPr lang="en-US" sz="2000" b="1" dirty="0"/>
              <a:t>ộ</a:t>
            </a:r>
            <a:r>
              <a:rPr lang="vi-VN" sz="2000" b="1" dirty="0"/>
              <a:t>c quy</a:t>
            </a:r>
            <a:r>
              <a:rPr lang="en-US" sz="2000" b="1" dirty="0"/>
              <a:t>ề</a:t>
            </a:r>
            <a:r>
              <a:rPr lang="vi-VN" sz="2000" b="1" dirty="0"/>
              <a:t>n </a:t>
            </a:r>
            <a:r>
              <a:rPr lang="en-US" sz="2000" b="1" dirty="0" err="1"/>
              <a:t>ruộng</a:t>
            </a:r>
            <a:r>
              <a:rPr lang="en-US" sz="2000" b="1" dirty="0"/>
              <a:t> </a:t>
            </a:r>
            <a:r>
              <a:rPr lang="en-US" sz="2000" b="1" dirty="0" err="1"/>
              <a:t>đất</a:t>
            </a:r>
            <a:r>
              <a:rPr lang="en-US" sz="2000" b="1" dirty="0"/>
              <a:t> </a:t>
            </a:r>
            <a:r>
              <a:rPr lang="en-US" sz="2000" b="1" dirty="0" err="1"/>
              <a:t>phong</a:t>
            </a:r>
            <a:r>
              <a:rPr lang="en-US" sz="2000" b="1" dirty="0"/>
              <a:t> </a:t>
            </a:r>
            <a:r>
              <a:rPr lang="en-US" sz="2000" b="1" dirty="0" err="1"/>
              <a:t>kiến</a:t>
            </a:r>
            <a:r>
              <a:rPr lang="en-US" sz="2000" b="1" dirty="0"/>
              <a:t> </a:t>
            </a:r>
            <a:r>
              <a:rPr lang="en-US" sz="2000" b="1" u="sng" dirty="0" err="1">
                <a:solidFill>
                  <a:srgbClr val="0000FF"/>
                </a:solidFill>
              </a:rPr>
              <a:t>tăng</a:t>
            </a:r>
            <a:r>
              <a:rPr lang="en-US" sz="2000" b="1" u="sng" dirty="0">
                <a:solidFill>
                  <a:srgbClr val="0000FF"/>
                </a:solidFill>
              </a:rPr>
              <a:t> </a:t>
            </a:r>
            <a:r>
              <a:rPr lang="en-US" sz="2000" b="1" u="sng" dirty="0" err="1">
                <a:solidFill>
                  <a:srgbClr val="0000FF"/>
                </a:solidFill>
              </a:rPr>
              <a:t>cường</a:t>
            </a:r>
            <a:r>
              <a:rPr lang="en-US" sz="2000" b="1" u="sng" dirty="0">
                <a:solidFill>
                  <a:srgbClr val="0000FF"/>
                </a:solidFill>
              </a:rPr>
              <a:t> </a:t>
            </a:r>
            <a:r>
              <a:rPr lang="en-US" sz="2000" b="1" u="sng" dirty="0" err="1">
                <a:solidFill>
                  <a:srgbClr val="0000FF"/>
                </a:solidFill>
              </a:rPr>
              <a:t>phát</a:t>
            </a:r>
            <a:r>
              <a:rPr lang="en-US" sz="2000" b="1" u="sng" dirty="0">
                <a:solidFill>
                  <a:srgbClr val="0000FF"/>
                </a:solidFill>
              </a:rPr>
              <a:t> </a:t>
            </a:r>
            <a:r>
              <a:rPr lang="en-US" sz="2000" b="1" u="sng" dirty="0" err="1">
                <a:solidFill>
                  <a:srgbClr val="0000FF"/>
                </a:solidFill>
              </a:rPr>
              <a:t>triển</a:t>
            </a:r>
            <a:r>
              <a:rPr lang="en-US" sz="2000" b="1" u="sng" dirty="0">
                <a:solidFill>
                  <a:srgbClr val="0000FF"/>
                </a:solidFill>
              </a:rPr>
              <a:t> </a:t>
            </a:r>
            <a:r>
              <a:rPr lang="en-US" sz="2000" b="1" u="sng" dirty="0" err="1">
                <a:solidFill>
                  <a:srgbClr val="0000FF"/>
                </a:solidFill>
              </a:rPr>
              <a:t>kinh</a:t>
            </a:r>
            <a:r>
              <a:rPr lang="en-US" sz="2000" b="1" u="sng" dirty="0">
                <a:solidFill>
                  <a:srgbClr val="0000FF"/>
                </a:solidFill>
              </a:rPr>
              <a:t> </a:t>
            </a:r>
            <a:r>
              <a:rPr lang="en-US" sz="2000" b="1" u="sng" dirty="0" err="1">
                <a:solidFill>
                  <a:srgbClr val="0000FF"/>
                </a:solidFill>
              </a:rPr>
              <a:t>tê</a:t>
            </a:r>
            <a:r>
              <a:rPr lang="en-US" sz="2000" b="1" u="sng" dirty="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bản</a:t>
            </a:r>
            <a:r>
              <a:rPr lang="en-US" sz="2000" b="1" u="sng" dirty="0">
                <a:solidFill>
                  <a:srgbClr val="0000FF"/>
                </a:solidFill>
              </a:rPr>
              <a:t> ở </a:t>
            </a:r>
            <a:r>
              <a:rPr lang="en-US" sz="2000" b="1" u="sng" dirty="0" err="1">
                <a:solidFill>
                  <a:srgbClr val="0000FF"/>
                </a:solidFill>
              </a:rPr>
              <a:t>nông</a:t>
            </a:r>
            <a:r>
              <a:rPr lang="en-US" sz="2000" b="1" u="sng" dirty="0">
                <a:solidFill>
                  <a:srgbClr val="0000FF"/>
                </a:solidFill>
              </a:rPr>
              <a:t> </a:t>
            </a:r>
            <a:r>
              <a:rPr lang="en-US" sz="2000" b="1" u="sng" dirty="0" err="1">
                <a:solidFill>
                  <a:srgbClr val="0000FF"/>
                </a:solidFill>
              </a:rPr>
              <a:t>thôn</a:t>
            </a:r>
            <a:r>
              <a:rPr lang="en-US" sz="2000" b="1" u="sng" dirty="0">
                <a:solidFill>
                  <a:srgbClr val="0000FF"/>
                </a:solidFill>
              </a:rPr>
              <a:t>.                     </a:t>
            </a:r>
            <a:endParaRPr lang="en-US" sz="2000" u="sng" dirty="0">
              <a:solidFill>
                <a:srgbClr val="0000FF"/>
              </a:solidFill>
            </a:endParaRPr>
          </a:p>
          <a:p>
            <a:r>
              <a:rPr lang="en-US" sz="2000" b="1" dirty="0"/>
              <a:t>- </a:t>
            </a:r>
            <a:r>
              <a:rPr lang="en-US" sz="2000" b="1" dirty="0" err="1"/>
              <a:t>Xây</a:t>
            </a:r>
            <a:r>
              <a:rPr lang="en-US" sz="2000" b="1" dirty="0"/>
              <a:t> </a:t>
            </a:r>
            <a:r>
              <a:rPr lang="en-US" sz="2000" b="1" dirty="0" err="1"/>
              <a:t>dựng</a:t>
            </a:r>
            <a:r>
              <a:rPr lang="en-US" sz="2000" b="1" dirty="0"/>
              <a:t> hạ </a:t>
            </a:r>
            <a:r>
              <a:rPr lang="en-US" sz="2000" b="1" dirty="0" err="1"/>
              <a:t>tầng</a:t>
            </a:r>
            <a:r>
              <a:rPr lang="en-US" sz="2000" b="1" dirty="0"/>
              <a:t> </a:t>
            </a:r>
            <a:r>
              <a:rPr lang="en-US" sz="2000" b="1" dirty="0" err="1"/>
              <a:t>cơ</a:t>
            </a:r>
            <a:r>
              <a:rPr lang="en-US" sz="2000" b="1" dirty="0"/>
              <a:t> </a:t>
            </a:r>
            <a:r>
              <a:rPr lang="en-US" sz="2000" b="1" dirty="0" err="1"/>
              <a:t>sở</a:t>
            </a:r>
            <a:r>
              <a:rPr lang="en-US" sz="2000" b="1" dirty="0"/>
              <a:t>, </a:t>
            </a:r>
            <a:r>
              <a:rPr lang="en-US" sz="2000" b="1" dirty="0" err="1"/>
              <a:t>đường</a:t>
            </a:r>
            <a:r>
              <a:rPr lang="en-US" sz="2000" b="1" dirty="0"/>
              <a:t> </a:t>
            </a:r>
            <a:r>
              <a:rPr lang="en-US" sz="2000" b="1" dirty="0" err="1"/>
              <a:t>xá</a:t>
            </a:r>
            <a:r>
              <a:rPr lang="en-US" sz="2000" b="1" dirty="0"/>
              <a:t>, </a:t>
            </a:r>
            <a:r>
              <a:rPr lang="en-US" sz="2000" b="1" dirty="0" err="1"/>
              <a:t>cầu</a:t>
            </a:r>
            <a:r>
              <a:rPr lang="en-US" sz="2000" b="1" dirty="0"/>
              <a:t> </a:t>
            </a:r>
            <a:r>
              <a:rPr lang="en-US" sz="2000" b="1" dirty="0" err="1"/>
              <a:t>cống</a:t>
            </a:r>
            <a:r>
              <a:rPr lang="en-US" sz="2000" b="1" dirty="0"/>
              <a:t>. </a:t>
            </a:r>
            <a:r>
              <a:rPr lang="en-US" sz="2000" b="1" dirty="0" err="1"/>
              <a:t>Phục</a:t>
            </a:r>
            <a:r>
              <a:rPr lang="en-US" sz="2000" b="1" dirty="0"/>
              <a:t> vụ </a:t>
            </a:r>
            <a:r>
              <a:rPr lang="en-US" sz="2000" b="1" dirty="0" err="1"/>
              <a:t>cho</a:t>
            </a:r>
            <a:r>
              <a:rPr lang="en-US" sz="2000" b="1" dirty="0"/>
              <a:t> </a:t>
            </a:r>
            <a:r>
              <a:rPr lang="en-US" sz="2000" b="1" dirty="0" err="1"/>
              <a:t>giao</a:t>
            </a:r>
            <a:r>
              <a:rPr lang="en-US" sz="2000" b="1" dirty="0"/>
              <a:t> </a:t>
            </a:r>
            <a:r>
              <a:rPr lang="en-US" sz="2000" b="1" dirty="0" err="1"/>
              <a:t>thông</a:t>
            </a:r>
            <a:r>
              <a:rPr lang="en-US" sz="2000" b="1" dirty="0"/>
              <a:t>, </a:t>
            </a:r>
            <a:r>
              <a:rPr lang="en-US" sz="2000" b="1" dirty="0" err="1"/>
              <a:t>liên</a:t>
            </a:r>
            <a:r>
              <a:rPr lang="en-US" sz="2000" b="1" dirty="0"/>
              <a:t> </a:t>
            </a:r>
            <a:r>
              <a:rPr lang="en-US" sz="2000" b="1" dirty="0" err="1"/>
              <a:t>lạc</a:t>
            </a:r>
            <a:r>
              <a:rPr lang="en-US" sz="2000" b="1" dirty="0"/>
              <a:t>…</a:t>
            </a:r>
            <a:r>
              <a:rPr lang="vi-VN" sz="2000" dirty="0"/>
              <a:t>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smtClean="0">
                <a:solidFill>
                  <a:srgbClr val="0000CC"/>
                </a:solidFill>
                <a:latin typeface="Times New Roman" panose="02020603050405020304" pitchFamily="18" charset="0"/>
                <a:cs typeface="Times New Roman" panose="02020603050405020304" pitchFamily="18" charset="0"/>
              </a:rPr>
              <a:t>Tiết </a:t>
            </a:r>
            <a:r>
              <a:rPr lang="en-US" sz="2400" b="1" u="sng" smtClean="0">
                <a:solidFill>
                  <a:srgbClr val="0000CC"/>
                </a:solidFill>
                <a:latin typeface="Times New Roman" panose="02020603050405020304" pitchFamily="18" charset="0"/>
                <a:cs typeface="Times New Roman" panose="02020603050405020304" pitchFamily="18" charset="0"/>
              </a:rPr>
              <a:t>19 </a:t>
            </a:r>
            <a:r>
              <a:rPr lang="en-US" sz="2400" b="1" u="sng" dirty="0" smtClean="0">
                <a:solidFill>
                  <a:srgbClr val="0000CC"/>
                </a:solidFill>
                <a:latin typeface="Times New Roman" panose="02020603050405020304" pitchFamily="18" charset="0"/>
                <a:cs typeface="Times New Roman" panose="02020603050405020304" pitchFamily="18" charset="0"/>
              </a:rPr>
              <a:t>-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err="1" smtClean="0">
                <a:solidFill>
                  <a:srgbClr val="FF0000"/>
                </a:solidFill>
                <a:latin typeface="Times New Roman" panose="02020603050405020304" pitchFamily="18" charset="0"/>
                <a:cs typeface="Times New Roman" panose="02020603050405020304" pitchFamily="18" charset="0"/>
              </a:rPr>
              <a:t>NHẬT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CUỐI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XIX-</a:t>
            </a:r>
            <a:r>
              <a:rPr lang="en-US" sz="2400" b="1" dirty="0" err="1" smtClean="0">
                <a:solidFill>
                  <a:srgbClr val="FF0000"/>
                </a:solidFill>
                <a:latin typeface="Times New Roman" panose="02020603050405020304" pitchFamily="18" charset="0"/>
                <a:cs typeface="Times New Roman" panose="02020603050405020304" pitchFamily="18" charset="0"/>
              </a:rPr>
              <a:t>ĐẦU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71514" y="4865383"/>
            <a:ext cx="3400420" cy="492443"/>
          </a:xfrm>
          <a:prstGeom prst="rect">
            <a:avLst/>
          </a:prstGeom>
        </p:spPr>
        <p:txBody>
          <a:bodyPr wrap="square">
            <a:spAutoFit/>
          </a:bodyPr>
          <a:lstStyle/>
          <a:p>
            <a:pPr algn="ctr"/>
            <a:r>
              <a:rPr lang="vi-VN" sz="2500" b="1" dirty="0">
                <a:solidFill>
                  <a:srgbClr val="C00000"/>
                </a:solidFill>
                <a:latin typeface="Times New Roman" panose="02020603050405020304" pitchFamily="18" charset="0"/>
                <a:cs typeface="Times New Roman" panose="02020603050405020304" pitchFamily="18" charset="0"/>
              </a:rPr>
              <a:t>Phương tiện giao </a:t>
            </a:r>
            <a:r>
              <a:rPr lang="vi-VN" sz="2500" b="1" dirty="0" smtClean="0">
                <a:solidFill>
                  <a:srgbClr val="C00000"/>
                </a:solidFill>
                <a:latin typeface="Times New Roman" panose="02020603050405020304" pitchFamily="18" charset="0"/>
                <a:cs typeface="Times New Roman" panose="02020603050405020304" pitchFamily="18" charset="0"/>
              </a:rPr>
              <a:t>thông</a:t>
            </a:r>
            <a:endParaRPr lang="vi-VN" sz="2500" b="1" dirty="0">
              <a:solidFill>
                <a:srgbClr val="C00000"/>
              </a:solidFill>
              <a:latin typeface="Times New Roman" panose="02020603050405020304" pitchFamily="18" charset="0"/>
              <a:cs typeface="Times New Roman" panose="02020603050405020304" pitchFamily="18" charset="0"/>
            </a:endParaRPr>
          </a:p>
        </p:txBody>
      </p:sp>
      <p:pic>
        <p:nvPicPr>
          <p:cNvPr id="8" name="Picture 2" descr="meij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44" y="1285860"/>
            <a:ext cx="4286280" cy="35004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43438" y="4786322"/>
            <a:ext cx="4143404" cy="1200329"/>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Một công xưởng của Nhật theo công nghệ phương </a:t>
            </a:r>
            <a:r>
              <a:rPr lang="vi-VN" sz="2400" b="1" dirty="0" smtClean="0">
                <a:solidFill>
                  <a:srgbClr val="C00000"/>
                </a:solidFill>
                <a:latin typeface="Times New Roman" panose="02020603050405020304" pitchFamily="18" charset="0"/>
                <a:cs typeface="Times New Roman" panose="02020603050405020304" pitchFamily="18" charset="0"/>
              </a:rPr>
              <a:t>Tây</a:t>
            </a:r>
            <a:endParaRPr lang="vi-VN" sz="2400" b="1" dirty="0" smtClean="0">
              <a:solidFill>
                <a:srgbClr val="C00000"/>
              </a:solidFill>
              <a:latin typeface="Times New Roman" panose="02020603050405020304" pitchFamily="18" charset="0"/>
              <a:cs typeface="Times New Roman" panose="02020603050405020304" pitchFamily="18" charset="0"/>
            </a:endParaRPr>
          </a:p>
          <a:p>
            <a:pPr algn="ctr"/>
            <a:r>
              <a:rPr lang="vi-VN" sz="2400" b="1" dirty="0" smtClean="0">
                <a:solidFill>
                  <a:srgbClr val="C00000"/>
                </a:solidFill>
                <a:latin typeface="Times New Roman" panose="02020603050405020304" pitchFamily="18" charset="0"/>
                <a:cs typeface="Times New Roman" panose="02020603050405020304" pitchFamily="18" charset="0"/>
              </a:rPr>
              <a:t> </a:t>
            </a:r>
            <a:r>
              <a:rPr lang="vi-VN" sz="2400" b="1" dirty="0">
                <a:solidFill>
                  <a:srgbClr val="C00000"/>
                </a:solidFill>
                <a:latin typeface="Times New Roman" panose="02020603050405020304" pitchFamily="18" charset="0"/>
                <a:cs typeface="Times New Roman" panose="02020603050405020304" pitchFamily="18" charset="0"/>
              </a:rPr>
              <a:t>khoảng thập niên  1880</a:t>
            </a:r>
            <a:endParaRPr lang="vi-VN" sz="2400" b="1" dirty="0">
              <a:solidFill>
                <a:srgbClr val="C00000"/>
              </a:solidFill>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85860"/>
            <a:ext cx="4143403" cy="35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23 -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err="1" smtClean="0">
                <a:solidFill>
                  <a:srgbClr val="FF0000"/>
                </a:solidFill>
                <a:latin typeface="Times New Roman" panose="02020603050405020304" pitchFamily="18" charset="0"/>
                <a:cs typeface="Times New Roman" panose="02020603050405020304" pitchFamily="18" charset="0"/>
              </a:rPr>
              <a:t>NHẬT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CUỐI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XIX-</a:t>
            </a:r>
            <a:r>
              <a:rPr lang="en-US" sz="2400" b="1" dirty="0" err="1" smtClean="0">
                <a:solidFill>
                  <a:srgbClr val="FF0000"/>
                </a:solidFill>
                <a:latin typeface="Times New Roman" panose="02020603050405020304" pitchFamily="18" charset="0"/>
                <a:cs typeface="Times New Roman" panose="02020603050405020304" pitchFamily="18" charset="0"/>
              </a:rPr>
              <a:t>ĐẦU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7158" y="5977614"/>
            <a:ext cx="8501122" cy="523220"/>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Hình ảnh một góc đô thị ở Nhật </a:t>
            </a:r>
            <a:r>
              <a:rPr lang="vi-VN" sz="2800" b="1" dirty="0" smtClean="0">
                <a:latin typeface="Times New Roman" panose="02020603050405020304" pitchFamily="18" charset="0"/>
                <a:cs typeface="Times New Roman" panose="02020603050405020304" pitchFamily="18" charset="0"/>
              </a:rPr>
              <a:t>Bản</a:t>
            </a:r>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đầu TK XX</a:t>
            </a:r>
            <a:endParaRPr lang="vi-VN" sz="2800" b="1" dirty="0">
              <a:latin typeface="Times New Roman" panose="02020603050405020304" pitchFamily="18" charset="0"/>
              <a:cs typeface="Times New Roman" panose="02020603050405020304" pitchFamily="18" charset="0"/>
            </a:endParaRPr>
          </a:p>
        </p:txBody>
      </p:sp>
      <p:pic>
        <p:nvPicPr>
          <p:cNvPr id="8" name="Picture 6" descr="Đô thi NB"/>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a:stretch>
            <a:fillRect/>
          </a:stretch>
        </p:blipFill>
        <p:spPr bwMode="auto">
          <a:xfrm>
            <a:off x="357158" y="1236669"/>
            <a:ext cx="4071966" cy="46409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a:stretch>
            <a:fillRect/>
          </a:stretch>
        </p:blipFill>
        <p:spPr bwMode="auto">
          <a:xfrm>
            <a:off x="4572000" y="1246984"/>
            <a:ext cx="4209999" cy="461090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84185" y="1459168"/>
            <a:ext cx="8871777" cy="5308314"/>
          </a:xfrm>
          <a:prstGeom prst="rect">
            <a:avLst/>
          </a:prstGeom>
          <a:noFill/>
          <a:ln w="9525">
            <a:solidFill>
              <a:schemeClr val="tx1"/>
            </a:solidFill>
            <a:miter lim="800000"/>
          </a:ln>
        </p:spPr>
        <p:txBody>
          <a:bodyPr wrap="none" anchor="ctr"/>
          <a:lstStyle/>
          <a:p>
            <a:pPr algn="ctr"/>
            <a:endParaRPr lang="en-US" b="1">
              <a:solidFill>
                <a:srgbClr val="FFFF00"/>
              </a:solidFill>
              <a:latin typeface="Arial" panose="020B0604020202020204" pitchFamily="34" charset="0"/>
              <a:cs typeface="Arial" panose="020B0604020202020204" pitchFamily="34" charset="0"/>
            </a:endParaRPr>
          </a:p>
        </p:txBody>
      </p:sp>
      <p:sp>
        <p:nvSpPr>
          <p:cNvPr id="19459" name="Line 3"/>
          <p:cNvSpPr>
            <a:spLocks noChangeShapeType="1"/>
          </p:cNvSpPr>
          <p:nvPr/>
        </p:nvSpPr>
        <p:spPr bwMode="auto">
          <a:xfrm flipV="1">
            <a:off x="184184" y="1862931"/>
            <a:ext cx="8845755" cy="10337"/>
          </a:xfrm>
          <a:prstGeom prst="line">
            <a:avLst/>
          </a:prstGeom>
          <a:noFill/>
          <a:ln w="9525">
            <a:solidFill>
              <a:schemeClr val="tx1"/>
            </a:solidFill>
            <a:round/>
          </a:ln>
        </p:spPr>
        <p:txBody>
          <a:bodyPr/>
          <a:lstStyle/>
          <a:p>
            <a:endParaRPr lang="en-US"/>
          </a:p>
        </p:txBody>
      </p:sp>
      <p:sp>
        <p:nvSpPr>
          <p:cNvPr id="19460" name="Line 4"/>
          <p:cNvSpPr>
            <a:spLocks noChangeShapeType="1"/>
          </p:cNvSpPr>
          <p:nvPr/>
        </p:nvSpPr>
        <p:spPr bwMode="auto">
          <a:xfrm flipH="1">
            <a:off x="1676399" y="1473486"/>
            <a:ext cx="6779" cy="5384514"/>
          </a:xfrm>
          <a:prstGeom prst="line">
            <a:avLst/>
          </a:prstGeom>
          <a:noFill/>
          <a:ln w="9525">
            <a:solidFill>
              <a:schemeClr val="tx1"/>
            </a:solidFill>
            <a:round/>
          </a:ln>
        </p:spPr>
        <p:txBody>
          <a:bodyPr/>
          <a:lstStyle/>
          <a:p>
            <a:endParaRPr lang="en-US"/>
          </a:p>
        </p:txBody>
      </p:sp>
      <p:sp>
        <p:nvSpPr>
          <p:cNvPr id="19461" name="Line 5"/>
          <p:cNvSpPr>
            <a:spLocks noChangeShapeType="1"/>
          </p:cNvSpPr>
          <p:nvPr/>
        </p:nvSpPr>
        <p:spPr bwMode="auto">
          <a:xfrm>
            <a:off x="152446" y="3380519"/>
            <a:ext cx="8903518" cy="1015"/>
          </a:xfrm>
          <a:prstGeom prst="line">
            <a:avLst/>
          </a:prstGeom>
          <a:noFill/>
          <a:ln w="9525">
            <a:solidFill>
              <a:schemeClr val="tx1"/>
            </a:solidFill>
            <a:round/>
          </a:ln>
        </p:spPr>
        <p:txBody>
          <a:bodyPr/>
          <a:lstStyle/>
          <a:p>
            <a:endParaRPr lang="en-US"/>
          </a:p>
        </p:txBody>
      </p:sp>
      <p:sp>
        <p:nvSpPr>
          <p:cNvPr id="19462" name="Line 6"/>
          <p:cNvSpPr>
            <a:spLocks noChangeShapeType="1"/>
          </p:cNvSpPr>
          <p:nvPr/>
        </p:nvSpPr>
        <p:spPr bwMode="auto">
          <a:xfrm flipV="1">
            <a:off x="204814" y="4498044"/>
            <a:ext cx="8903517" cy="29231"/>
          </a:xfrm>
          <a:prstGeom prst="line">
            <a:avLst/>
          </a:prstGeom>
          <a:noFill/>
          <a:ln w="9525">
            <a:solidFill>
              <a:schemeClr val="tx1"/>
            </a:solidFill>
            <a:round/>
          </a:ln>
        </p:spPr>
        <p:txBody>
          <a:bodyPr/>
          <a:lstStyle/>
          <a:p>
            <a:endParaRPr lang="en-US"/>
          </a:p>
        </p:txBody>
      </p:sp>
      <p:sp>
        <p:nvSpPr>
          <p:cNvPr id="19463" name="Line 7"/>
          <p:cNvSpPr>
            <a:spLocks noChangeShapeType="1"/>
          </p:cNvSpPr>
          <p:nvPr/>
        </p:nvSpPr>
        <p:spPr bwMode="auto">
          <a:xfrm flipV="1">
            <a:off x="196217" y="5486398"/>
            <a:ext cx="8859745" cy="36786"/>
          </a:xfrm>
          <a:prstGeom prst="line">
            <a:avLst/>
          </a:prstGeom>
          <a:noFill/>
          <a:ln w="9525">
            <a:solidFill>
              <a:schemeClr val="tx1"/>
            </a:solidFill>
            <a:round/>
          </a:ln>
        </p:spPr>
        <p:txBody>
          <a:bodyPr/>
          <a:lstStyle/>
          <a:p>
            <a:endParaRPr lang="en-US"/>
          </a:p>
        </p:txBody>
      </p:sp>
      <p:sp>
        <p:nvSpPr>
          <p:cNvPr id="31752" name="Text Box 8"/>
          <p:cNvSpPr txBox="1">
            <a:spLocks noChangeArrowheads="1"/>
          </p:cNvSpPr>
          <p:nvPr/>
        </p:nvSpPr>
        <p:spPr bwMode="auto">
          <a:xfrm>
            <a:off x="184186" y="1473487"/>
            <a:ext cx="1544494" cy="369332"/>
          </a:xfrm>
          <a:prstGeom prst="rect">
            <a:avLst/>
          </a:prstGeom>
          <a:noFill/>
          <a:ln w="9525">
            <a:noFill/>
            <a:miter lim="800000"/>
          </a:ln>
        </p:spPr>
        <p:txBody>
          <a:bodyPr wrap="square">
            <a:spAutoFit/>
          </a:bodyPr>
          <a:lstStyle/>
          <a:p>
            <a:pPr>
              <a:spcBef>
                <a:spcPct val="50000"/>
              </a:spcBef>
            </a:pPr>
            <a:r>
              <a:rPr lang="vi-VN" b="1" dirty="0">
                <a:solidFill>
                  <a:srgbClr val="FF3300"/>
                </a:solidFill>
                <a:latin typeface="+mj-lt"/>
                <a:cs typeface="Times New Roman" panose="02020603050405020304" pitchFamily="18" charset="0"/>
              </a:rPr>
              <a:t>L</a:t>
            </a:r>
            <a:r>
              <a:rPr lang="en-US" b="1" dirty="0">
                <a:solidFill>
                  <a:srgbClr val="FF3300"/>
                </a:solidFill>
                <a:latin typeface="+mj-lt"/>
                <a:cs typeface="Times New Roman" panose="02020603050405020304" pitchFamily="18" charset="0"/>
              </a:rPr>
              <a:t>Ĩ</a:t>
            </a:r>
            <a:r>
              <a:rPr lang="vi-VN" b="1" dirty="0">
                <a:solidFill>
                  <a:srgbClr val="FF3300"/>
                </a:solidFill>
                <a:latin typeface="+mj-lt"/>
                <a:cs typeface="Times New Roman" panose="02020603050405020304" pitchFamily="18" charset="0"/>
              </a:rPr>
              <a:t>NH V</a:t>
            </a:r>
            <a:r>
              <a:rPr lang="en-US" b="1" dirty="0">
                <a:solidFill>
                  <a:srgbClr val="FF3300"/>
                </a:solidFill>
                <a:latin typeface="+mj-lt"/>
                <a:cs typeface="Times New Roman" panose="02020603050405020304" pitchFamily="18" charset="0"/>
              </a:rPr>
              <a:t>Ự</a:t>
            </a:r>
            <a:r>
              <a:rPr lang="vi-VN" b="1" dirty="0">
                <a:solidFill>
                  <a:srgbClr val="FF3300"/>
                </a:solidFill>
                <a:latin typeface="+mj-lt"/>
                <a:cs typeface="Times New Roman" panose="02020603050405020304" pitchFamily="18" charset="0"/>
              </a:rPr>
              <a:t>C</a:t>
            </a:r>
            <a:endParaRPr lang="vi-VN" b="1" dirty="0">
              <a:solidFill>
                <a:srgbClr val="FF3300"/>
              </a:solidFill>
              <a:latin typeface="+mj-lt"/>
              <a:cs typeface="Times New Roman" panose="02020603050405020304" pitchFamily="18" charset="0"/>
            </a:endParaRPr>
          </a:p>
        </p:txBody>
      </p:sp>
      <p:sp>
        <p:nvSpPr>
          <p:cNvPr id="31753" name="Text Box 9"/>
          <p:cNvSpPr txBox="1">
            <a:spLocks noChangeArrowheads="1"/>
          </p:cNvSpPr>
          <p:nvPr/>
        </p:nvSpPr>
        <p:spPr bwMode="auto">
          <a:xfrm>
            <a:off x="3635896" y="1459168"/>
            <a:ext cx="3313113" cy="400050"/>
          </a:xfrm>
          <a:prstGeom prst="rect">
            <a:avLst/>
          </a:prstGeom>
          <a:noFill/>
          <a:ln w="9525">
            <a:noFill/>
            <a:miter lim="800000"/>
          </a:ln>
        </p:spPr>
        <p:txBody>
          <a:bodyPr>
            <a:spAutoFit/>
          </a:bodyPr>
          <a:lstStyle/>
          <a:p>
            <a:pPr algn="ctr">
              <a:spcBef>
                <a:spcPct val="50000"/>
              </a:spcBef>
            </a:pPr>
            <a:r>
              <a:rPr lang="en-US" sz="2000" b="1" dirty="0">
                <a:solidFill>
                  <a:srgbClr val="FF3300"/>
                </a:solidFill>
                <a:latin typeface="Times New Roman" panose="02020603050405020304" pitchFamily="18" charset="0"/>
                <a:cs typeface="Times New Roman" panose="02020603050405020304" pitchFamily="18" charset="0"/>
              </a:rPr>
              <a:t>NỘI DUNG</a:t>
            </a:r>
            <a:endParaRPr lang="vi-VN" sz="2000" b="1" dirty="0">
              <a:solidFill>
                <a:srgbClr val="FF3300"/>
              </a:solidFill>
              <a:latin typeface="Times New Roman" panose="02020603050405020304" pitchFamily="18" charset="0"/>
              <a:cs typeface="Times New Roman" panose="02020603050405020304" pitchFamily="18" charset="0"/>
            </a:endParaRPr>
          </a:p>
        </p:txBody>
      </p:sp>
      <p:sp>
        <p:nvSpPr>
          <p:cNvPr id="31754" name="Text Box 10"/>
          <p:cNvSpPr txBox="1">
            <a:spLocks noChangeArrowheads="1"/>
          </p:cNvSpPr>
          <p:nvPr/>
        </p:nvSpPr>
        <p:spPr bwMode="auto">
          <a:xfrm>
            <a:off x="155174" y="3552429"/>
            <a:ext cx="1535257" cy="461665"/>
          </a:xfrm>
          <a:prstGeom prst="rect">
            <a:avLst/>
          </a:prstGeom>
          <a:noFill/>
          <a:ln w="9525">
            <a:noFill/>
            <a:miter lim="800000"/>
          </a:ln>
        </p:spPr>
        <p:txBody>
          <a:bodyPr wrap="square">
            <a:spAutoFit/>
          </a:bodyPr>
          <a:lstStyle/>
          <a:p>
            <a:pPr algn="ctr">
              <a:spcBef>
                <a:spcPct val="50000"/>
              </a:spcBef>
            </a:pPr>
            <a:r>
              <a:rPr lang="en-US" sz="2400" b="1" dirty="0" err="1">
                <a:solidFill>
                  <a:srgbClr val="000066"/>
                </a:solidFill>
                <a:latin typeface="Times New Roman" panose="02020603050405020304" pitchFamily="18" charset="0"/>
                <a:cs typeface="Times New Roman" panose="02020603050405020304" pitchFamily="18" charset="0"/>
              </a:rPr>
              <a:t>Chính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smtClean="0">
                <a:solidFill>
                  <a:srgbClr val="000066"/>
                </a:solidFill>
                <a:latin typeface="Times New Roman" panose="02020603050405020304" pitchFamily="18" charset="0"/>
                <a:cs typeface="Times New Roman" panose="02020603050405020304" pitchFamily="18" charset="0"/>
              </a:rPr>
              <a:t>trị</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5" name="Rectangle 11"/>
          <p:cNvSpPr>
            <a:spLocks noChangeArrowheads="1"/>
          </p:cNvSpPr>
          <p:nvPr/>
        </p:nvSpPr>
        <p:spPr bwMode="auto">
          <a:xfrm>
            <a:off x="331911" y="2385750"/>
            <a:ext cx="1244251" cy="461665"/>
          </a:xfrm>
          <a:prstGeom prst="rect">
            <a:avLst/>
          </a:prstGeom>
          <a:noFill/>
          <a:ln w="9525">
            <a:noFill/>
            <a:miter lim="800000"/>
          </a:ln>
        </p:spPr>
        <p:txBody>
          <a:bodyPr wrap="none">
            <a:spAutoFit/>
          </a:bodyPr>
          <a:lstStyle/>
          <a:p>
            <a:r>
              <a:rPr lang="en-US" sz="2400" b="1" dirty="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Kinh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tê</a:t>
            </a:r>
            <a:r>
              <a:rPr lang="en-US" sz="2400" b="1" dirty="0">
                <a:solidFill>
                  <a:srgbClr val="000066"/>
                </a:solidFill>
                <a:latin typeface="Times New Roman" panose="02020603050405020304" pitchFamily="18" charset="0"/>
                <a:cs typeface="Times New Roman" panose="02020603050405020304" pitchFamily="18" charset="0"/>
              </a:rPr>
              <a:t>́</a:t>
            </a:r>
            <a:endParaRPr lang="vi-VN" sz="2400" b="1" dirty="0">
              <a:solidFill>
                <a:srgbClr val="000066"/>
              </a:solidFill>
              <a:latin typeface="Times New Roman" panose="02020603050405020304" pitchFamily="18" charset="0"/>
              <a:cs typeface="Times New Roman" panose="02020603050405020304" pitchFamily="18" charset="0"/>
            </a:endParaRPr>
          </a:p>
        </p:txBody>
      </p:sp>
      <p:sp>
        <p:nvSpPr>
          <p:cNvPr id="31756" name="Rectangle 12"/>
          <p:cNvSpPr>
            <a:spLocks noChangeArrowheads="1"/>
          </p:cNvSpPr>
          <p:nvPr/>
        </p:nvSpPr>
        <p:spPr bwMode="auto">
          <a:xfrm>
            <a:off x="152445" y="4668157"/>
            <a:ext cx="1561107" cy="461665"/>
          </a:xfrm>
          <a:prstGeom prst="rect">
            <a:avLst/>
          </a:prstGeom>
          <a:noFill/>
          <a:ln w="9525">
            <a:noFill/>
            <a:miter lim="800000"/>
          </a:ln>
        </p:spPr>
        <p:txBody>
          <a:bodyPr wrap="square" anchor="ctr">
            <a:spAutoFit/>
          </a:bodyPr>
          <a:lstStyle/>
          <a:p>
            <a:pPr algn="ctr"/>
            <a:r>
              <a:rPr lang="en-US" sz="2400" b="1" dirty="0" smtClean="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a:t>
            </a:r>
            <a:r>
              <a:rPr lang="en-US" sz="2400" b="1" dirty="0" err="1" smtClean="0">
                <a:solidFill>
                  <a:srgbClr val="000066"/>
                </a:solidFill>
                <a:latin typeface="Times New Roman" panose="02020603050405020304" pitchFamily="18" charset="0"/>
                <a:cs typeface="Times New Roman" panose="02020603050405020304" pitchFamily="18" charset="0"/>
              </a:rPr>
              <a:t>iáo</a:t>
            </a:r>
            <a:r>
              <a:rPr lang="en-US" sz="2400" b="1" dirty="0" smtClean="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dục</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7" name="Rectangle 13"/>
          <p:cNvSpPr>
            <a:spLocks noChangeArrowheads="1"/>
          </p:cNvSpPr>
          <p:nvPr/>
        </p:nvSpPr>
        <p:spPr bwMode="auto">
          <a:xfrm>
            <a:off x="152446" y="5790927"/>
            <a:ext cx="1479892" cy="461665"/>
          </a:xfrm>
          <a:prstGeom prst="rect">
            <a:avLst/>
          </a:prstGeom>
          <a:noFill/>
          <a:ln w="9525">
            <a:noFill/>
            <a:miter lim="800000"/>
          </a:ln>
        </p:spPr>
        <p:txBody>
          <a:bodyPr wrap="square" anchor="ctr">
            <a:spAutoFit/>
          </a:bodyPr>
          <a:lstStyle/>
          <a:p>
            <a:r>
              <a:rPr lang="fr-FR" sz="2400" b="1" dirty="0" err="1">
                <a:solidFill>
                  <a:srgbClr val="000066"/>
                </a:solidFill>
                <a:latin typeface="Times New Roman" panose="02020603050405020304" pitchFamily="18" charset="0"/>
                <a:cs typeface="Times New Roman" panose="02020603050405020304" pitchFamily="18" charset="0"/>
              </a:rPr>
              <a:t>Quân</a:t>
            </a:r>
            <a:r>
              <a:rPr lang="fr-FR" sz="2400" b="1" dirty="0">
                <a:solidFill>
                  <a:srgbClr val="000066"/>
                </a:solidFill>
                <a:latin typeface="Times New Roman" panose="02020603050405020304" pitchFamily="18" charset="0"/>
                <a:cs typeface="Times New Roman" panose="02020603050405020304" pitchFamily="18" charset="0"/>
              </a:rPr>
              <a:t> </a:t>
            </a:r>
            <a:r>
              <a:rPr lang="fr-FR" sz="2400" b="1" dirty="0" err="1">
                <a:solidFill>
                  <a:srgbClr val="000066"/>
                </a:solidFill>
                <a:latin typeface="Times New Roman" panose="02020603050405020304" pitchFamily="18" charset="0"/>
                <a:cs typeface="Times New Roman" panose="02020603050405020304" pitchFamily="18" charset="0"/>
              </a:rPr>
              <a:t>sư</a:t>
            </a:r>
            <a:r>
              <a:rPr lang="fr-FR" sz="2400" b="1" dirty="0">
                <a:solidFill>
                  <a:srgbClr val="000066"/>
                </a:solidFill>
                <a:latin typeface="Times New Roman" panose="02020603050405020304" pitchFamily="18" charset="0"/>
                <a:cs typeface="Times New Roman" panose="02020603050405020304" pitchFamily="18" charset="0"/>
              </a:rPr>
              <a:t>̣</a:t>
            </a:r>
            <a:endParaRPr lang="fr-FR" sz="2400" b="1" dirty="0">
              <a:solidFill>
                <a:srgbClr val="000066"/>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81804" y="917466"/>
            <a:ext cx="1473480" cy="425501"/>
          </a:xfrm>
          <a:prstGeom prst="rect">
            <a:avLst/>
          </a:prstGeom>
        </p:spPr>
        <p:txBody>
          <a:bodyPr wrap="none">
            <a:spAutoFit/>
          </a:bodyPr>
          <a:lstStyle/>
          <a:p>
            <a:pPr marL="0" marR="0" algn="just">
              <a:lnSpc>
                <a:spcPct val="115000"/>
              </a:lnSpc>
              <a:spcBef>
                <a:spcPts val="0"/>
              </a:spcBef>
              <a:spcAft>
                <a:spcPts val="0"/>
              </a:spcAft>
            </a:pPr>
            <a:r>
              <a:rPr lang="en-US" sz="2000" b="1" dirty="0">
                <a:solidFill>
                  <a:srgbClr val="FF0000"/>
                </a:solidFill>
                <a:ea typeface="Times New Roman" panose="02020603050405020304" pitchFamily="18" charset="0"/>
              </a:rPr>
              <a:t>2</a:t>
            </a:r>
            <a:r>
              <a:rPr lang="en-US" sz="2000" b="1" dirty="0" smtClean="0">
                <a:solidFill>
                  <a:srgbClr val="FF0000"/>
                </a:solidFill>
                <a:ea typeface="Times New Roman" panose="02020603050405020304" pitchFamily="18" charset="0"/>
              </a:rPr>
              <a:t>. </a:t>
            </a:r>
            <a:r>
              <a:rPr lang="en-US" sz="2000" b="1" dirty="0" err="1">
                <a:solidFill>
                  <a:srgbClr val="FF0000"/>
                </a:solidFill>
                <a:ea typeface="Times New Roman" panose="02020603050405020304" pitchFamily="18" charset="0"/>
              </a:rPr>
              <a:t>Nội</a:t>
            </a:r>
            <a:r>
              <a:rPr lang="en-US" sz="2000" b="1" dirty="0">
                <a:solidFill>
                  <a:srgbClr val="FF0000"/>
                </a:solidFill>
                <a:ea typeface="Times New Roman" panose="02020603050405020304" pitchFamily="18" charset="0"/>
              </a:rPr>
              <a:t> dung:</a:t>
            </a:r>
            <a:endParaRPr lang="en-US" sz="2000" dirty="0">
              <a:solidFill>
                <a:srgbClr val="FF0000"/>
              </a:solidFill>
              <a:ea typeface="Times New Roman" panose="02020603050405020304" pitchFamily="18" charset="0"/>
            </a:endParaRPr>
          </a:p>
        </p:txBody>
      </p:sp>
      <p:sp>
        <p:nvSpPr>
          <p:cNvPr id="22" name="Rectangle 21"/>
          <p:cNvSpPr/>
          <p:nvPr/>
        </p:nvSpPr>
        <p:spPr>
          <a:xfrm>
            <a:off x="433470" y="-41498"/>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272" y="526257"/>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26" name="Text Box 18" descr="Parchment"/>
          <p:cNvSpPr txBox="1">
            <a:spLocks noChangeArrowheads="1"/>
          </p:cNvSpPr>
          <p:nvPr/>
        </p:nvSpPr>
        <p:spPr bwMode="auto">
          <a:xfrm>
            <a:off x="1713553" y="1921368"/>
            <a:ext cx="7326456" cy="1323439"/>
          </a:xfrm>
          <a:prstGeom prst="rect">
            <a:avLst/>
          </a:prstGeom>
          <a:solidFill>
            <a:srgbClr val="FFCC99"/>
          </a:solidFill>
          <a:ln w="9525">
            <a:solidFill>
              <a:schemeClr val="tx1"/>
            </a:solidFill>
            <a:miter lim="800000"/>
          </a:ln>
        </p:spPr>
        <p:txBody>
          <a:bodyPr wrap="square">
            <a:spAutoFit/>
          </a:bodyPr>
          <a:lstStyle/>
          <a:p>
            <a:r>
              <a:rPr lang="en-US" sz="2000" b="1" dirty="0" smtClean="0"/>
              <a:t>- </a:t>
            </a:r>
            <a:r>
              <a:rPr lang="vi-VN" sz="2000" b="1" u="sng" dirty="0" smtClean="0">
                <a:solidFill>
                  <a:srgbClr val="0000FF"/>
                </a:solidFill>
              </a:rPr>
              <a:t>Th</a:t>
            </a:r>
            <a:r>
              <a:rPr lang="en-US" sz="2000" b="1" u="sng" dirty="0">
                <a:solidFill>
                  <a:srgbClr val="0000FF"/>
                </a:solidFill>
              </a:rPr>
              <a:t>ố</a:t>
            </a:r>
            <a:r>
              <a:rPr lang="vi-VN" sz="2000" b="1" u="sng" dirty="0">
                <a:solidFill>
                  <a:srgbClr val="0000FF"/>
                </a:solidFill>
              </a:rPr>
              <a:t>ng nh</a:t>
            </a:r>
            <a:r>
              <a:rPr lang="en-US" sz="2000" b="1" u="sng" dirty="0">
                <a:solidFill>
                  <a:srgbClr val="0000FF"/>
                </a:solidFill>
              </a:rPr>
              <a:t>ấ</a:t>
            </a:r>
            <a:r>
              <a:rPr lang="vi-VN" sz="2000" b="1" u="sng" dirty="0">
                <a:solidFill>
                  <a:srgbClr val="0000FF"/>
                </a:solidFill>
              </a:rPr>
              <a:t>t ti</a:t>
            </a:r>
            <a:r>
              <a:rPr lang="en-US" sz="2000" b="1" u="sng" dirty="0">
                <a:solidFill>
                  <a:srgbClr val="0000FF"/>
                </a:solidFill>
              </a:rPr>
              <a:t>ề</a:t>
            </a:r>
            <a:r>
              <a:rPr lang="vi-VN" sz="2000" b="1" u="sng" dirty="0">
                <a:solidFill>
                  <a:srgbClr val="0000FF"/>
                </a:solidFill>
              </a:rPr>
              <a:t>n t</a:t>
            </a:r>
            <a:r>
              <a:rPr lang="en-US" sz="2000" b="1" u="sng" dirty="0">
                <a:solidFill>
                  <a:srgbClr val="0000FF"/>
                </a:solidFill>
              </a:rPr>
              <a:t>ệ.</a:t>
            </a:r>
            <a:r>
              <a:rPr lang="en-US" sz="2000" b="1" dirty="0"/>
              <a:t> X</a:t>
            </a:r>
            <a:r>
              <a:rPr lang="vi-VN" sz="2000" b="1" dirty="0"/>
              <a:t>óa b</a:t>
            </a:r>
            <a:r>
              <a:rPr lang="en-US" sz="2000" b="1" dirty="0"/>
              <a:t>ỏ</a:t>
            </a:r>
            <a:r>
              <a:rPr lang="vi-VN" sz="2000" b="1" dirty="0"/>
              <a:t> đ</a:t>
            </a:r>
            <a:r>
              <a:rPr lang="en-US" sz="2000" b="1" dirty="0"/>
              <a:t>ộ</a:t>
            </a:r>
            <a:r>
              <a:rPr lang="vi-VN" sz="2000" b="1" dirty="0"/>
              <a:t>c quy</a:t>
            </a:r>
            <a:r>
              <a:rPr lang="en-US" sz="2000" b="1" dirty="0"/>
              <a:t>ề</a:t>
            </a:r>
            <a:r>
              <a:rPr lang="vi-VN" sz="2000" b="1" dirty="0"/>
              <a:t>n </a:t>
            </a:r>
            <a:r>
              <a:rPr lang="en-US" sz="2000" b="1" dirty="0" err="1"/>
              <a:t>ruộng</a:t>
            </a:r>
            <a:r>
              <a:rPr lang="en-US" sz="2000" b="1" dirty="0"/>
              <a:t> </a:t>
            </a:r>
            <a:r>
              <a:rPr lang="en-US" sz="2000" b="1" dirty="0" err="1"/>
              <a:t>đất</a:t>
            </a:r>
            <a:r>
              <a:rPr lang="en-US" sz="2000" b="1" dirty="0"/>
              <a:t> </a:t>
            </a:r>
            <a:r>
              <a:rPr lang="en-US" sz="2000" b="1" dirty="0" err="1"/>
              <a:t>phong</a:t>
            </a:r>
            <a:r>
              <a:rPr lang="en-US" sz="2000" b="1" dirty="0"/>
              <a:t> </a:t>
            </a:r>
            <a:r>
              <a:rPr lang="en-US" sz="2000" b="1" dirty="0" err="1"/>
              <a:t>kiến</a:t>
            </a:r>
            <a:r>
              <a:rPr lang="en-US" sz="2000" b="1" dirty="0"/>
              <a:t> </a:t>
            </a:r>
            <a:r>
              <a:rPr lang="en-US" sz="2000" b="1" u="sng" dirty="0" err="1">
                <a:solidFill>
                  <a:srgbClr val="0000FF"/>
                </a:solidFill>
              </a:rPr>
              <a:t>tăng</a:t>
            </a:r>
            <a:r>
              <a:rPr lang="en-US" sz="2000" b="1" u="sng" dirty="0">
                <a:solidFill>
                  <a:srgbClr val="0000FF"/>
                </a:solidFill>
              </a:rPr>
              <a:t> </a:t>
            </a:r>
            <a:r>
              <a:rPr lang="en-US" sz="2000" b="1" u="sng" dirty="0" err="1">
                <a:solidFill>
                  <a:srgbClr val="0000FF"/>
                </a:solidFill>
              </a:rPr>
              <a:t>cường</a:t>
            </a:r>
            <a:r>
              <a:rPr lang="en-US" sz="2000" b="1" u="sng" dirty="0">
                <a:solidFill>
                  <a:srgbClr val="0000FF"/>
                </a:solidFill>
              </a:rPr>
              <a:t> </a:t>
            </a:r>
            <a:r>
              <a:rPr lang="en-US" sz="2000" b="1" u="sng" dirty="0" err="1">
                <a:solidFill>
                  <a:srgbClr val="0000FF"/>
                </a:solidFill>
              </a:rPr>
              <a:t>phát</a:t>
            </a:r>
            <a:r>
              <a:rPr lang="en-US" sz="2000" b="1" u="sng" dirty="0">
                <a:solidFill>
                  <a:srgbClr val="0000FF"/>
                </a:solidFill>
              </a:rPr>
              <a:t> </a:t>
            </a:r>
            <a:r>
              <a:rPr lang="en-US" sz="2000" b="1" u="sng" dirty="0" err="1">
                <a:solidFill>
                  <a:srgbClr val="0000FF"/>
                </a:solidFill>
              </a:rPr>
              <a:t>triển</a:t>
            </a:r>
            <a:r>
              <a:rPr lang="en-US" sz="2000" b="1" u="sng" dirty="0">
                <a:solidFill>
                  <a:srgbClr val="0000FF"/>
                </a:solidFill>
              </a:rPr>
              <a:t> </a:t>
            </a:r>
            <a:r>
              <a:rPr lang="en-US" sz="2000" b="1" u="sng" dirty="0" err="1">
                <a:solidFill>
                  <a:srgbClr val="0000FF"/>
                </a:solidFill>
              </a:rPr>
              <a:t>kinh</a:t>
            </a:r>
            <a:r>
              <a:rPr lang="en-US" sz="2000" b="1" u="sng" dirty="0">
                <a:solidFill>
                  <a:srgbClr val="0000FF"/>
                </a:solidFill>
              </a:rPr>
              <a:t> </a:t>
            </a:r>
            <a:r>
              <a:rPr lang="en-US" sz="2000" b="1" u="sng" dirty="0" err="1">
                <a:solidFill>
                  <a:srgbClr val="0000FF"/>
                </a:solidFill>
              </a:rPr>
              <a:t>tê</a:t>
            </a:r>
            <a:r>
              <a:rPr lang="en-US" sz="2000" b="1" u="sng" dirty="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bản</a:t>
            </a:r>
            <a:r>
              <a:rPr lang="en-US" sz="2000" b="1" u="sng" dirty="0">
                <a:solidFill>
                  <a:srgbClr val="0000FF"/>
                </a:solidFill>
              </a:rPr>
              <a:t> ở </a:t>
            </a:r>
            <a:r>
              <a:rPr lang="en-US" sz="2000" b="1" u="sng" dirty="0" err="1">
                <a:solidFill>
                  <a:srgbClr val="0000FF"/>
                </a:solidFill>
              </a:rPr>
              <a:t>nông</a:t>
            </a:r>
            <a:r>
              <a:rPr lang="en-US" sz="2000" b="1" u="sng" dirty="0">
                <a:solidFill>
                  <a:srgbClr val="0000FF"/>
                </a:solidFill>
              </a:rPr>
              <a:t> </a:t>
            </a:r>
            <a:r>
              <a:rPr lang="en-US" sz="2000" b="1" u="sng" dirty="0" err="1">
                <a:solidFill>
                  <a:srgbClr val="0000FF"/>
                </a:solidFill>
              </a:rPr>
              <a:t>thôn</a:t>
            </a:r>
            <a:r>
              <a:rPr lang="en-US" sz="2000" b="1" u="sng" dirty="0">
                <a:solidFill>
                  <a:srgbClr val="0000FF"/>
                </a:solidFill>
              </a:rPr>
              <a:t>.                     </a:t>
            </a:r>
            <a:endParaRPr lang="en-US" sz="2000" u="sng" dirty="0">
              <a:solidFill>
                <a:srgbClr val="0000FF"/>
              </a:solidFill>
            </a:endParaRPr>
          </a:p>
          <a:p>
            <a:r>
              <a:rPr lang="en-US" sz="2000" b="1" dirty="0"/>
              <a:t>- </a:t>
            </a:r>
            <a:r>
              <a:rPr lang="en-US" sz="2000" b="1" dirty="0" err="1"/>
              <a:t>Xây</a:t>
            </a:r>
            <a:r>
              <a:rPr lang="en-US" sz="2000" b="1" dirty="0"/>
              <a:t> </a:t>
            </a:r>
            <a:r>
              <a:rPr lang="en-US" sz="2000" b="1" dirty="0" err="1"/>
              <a:t>dựng</a:t>
            </a:r>
            <a:r>
              <a:rPr lang="en-US" sz="2000" b="1" dirty="0"/>
              <a:t> hạ </a:t>
            </a:r>
            <a:r>
              <a:rPr lang="en-US" sz="2000" b="1" dirty="0" err="1"/>
              <a:t>tầng</a:t>
            </a:r>
            <a:r>
              <a:rPr lang="en-US" sz="2000" b="1" dirty="0"/>
              <a:t> </a:t>
            </a:r>
            <a:r>
              <a:rPr lang="en-US" sz="2000" b="1" dirty="0" err="1"/>
              <a:t>cơ</a:t>
            </a:r>
            <a:r>
              <a:rPr lang="en-US" sz="2000" b="1" dirty="0"/>
              <a:t> </a:t>
            </a:r>
            <a:r>
              <a:rPr lang="en-US" sz="2000" b="1" dirty="0" err="1"/>
              <a:t>sở</a:t>
            </a:r>
            <a:r>
              <a:rPr lang="en-US" sz="2000" b="1" dirty="0"/>
              <a:t>, </a:t>
            </a:r>
            <a:r>
              <a:rPr lang="en-US" sz="2000" b="1" dirty="0" err="1"/>
              <a:t>đường</a:t>
            </a:r>
            <a:r>
              <a:rPr lang="en-US" sz="2000" b="1" dirty="0"/>
              <a:t> </a:t>
            </a:r>
            <a:r>
              <a:rPr lang="en-US" sz="2000" b="1" dirty="0" err="1"/>
              <a:t>xá</a:t>
            </a:r>
            <a:r>
              <a:rPr lang="en-US" sz="2000" b="1" dirty="0"/>
              <a:t>, </a:t>
            </a:r>
            <a:r>
              <a:rPr lang="en-US" sz="2000" b="1" dirty="0" err="1"/>
              <a:t>cầu</a:t>
            </a:r>
            <a:r>
              <a:rPr lang="en-US" sz="2000" b="1" dirty="0"/>
              <a:t> </a:t>
            </a:r>
            <a:r>
              <a:rPr lang="en-US" sz="2000" b="1" dirty="0" err="1"/>
              <a:t>cống</a:t>
            </a:r>
            <a:r>
              <a:rPr lang="en-US" sz="2000" b="1" dirty="0"/>
              <a:t>. </a:t>
            </a:r>
            <a:r>
              <a:rPr lang="en-US" sz="2000" b="1" dirty="0" err="1"/>
              <a:t>Phục</a:t>
            </a:r>
            <a:r>
              <a:rPr lang="en-US" sz="2000" b="1" dirty="0"/>
              <a:t> vụ </a:t>
            </a:r>
            <a:r>
              <a:rPr lang="en-US" sz="2000" b="1" dirty="0" err="1"/>
              <a:t>cho</a:t>
            </a:r>
            <a:r>
              <a:rPr lang="en-US" sz="2000" b="1" dirty="0"/>
              <a:t> </a:t>
            </a:r>
            <a:r>
              <a:rPr lang="en-US" sz="2000" b="1" dirty="0" err="1"/>
              <a:t>giao</a:t>
            </a:r>
            <a:r>
              <a:rPr lang="en-US" sz="2000" b="1" dirty="0"/>
              <a:t> </a:t>
            </a:r>
            <a:r>
              <a:rPr lang="en-US" sz="2000" b="1" dirty="0" err="1"/>
              <a:t>thông</a:t>
            </a:r>
            <a:r>
              <a:rPr lang="en-US" sz="2000" b="1" dirty="0"/>
              <a:t>, </a:t>
            </a:r>
            <a:r>
              <a:rPr lang="en-US" sz="2000" b="1" dirty="0" err="1"/>
              <a:t>liên</a:t>
            </a:r>
            <a:r>
              <a:rPr lang="en-US" sz="2000" b="1" dirty="0"/>
              <a:t> </a:t>
            </a:r>
            <a:r>
              <a:rPr lang="en-US" sz="2000" b="1" dirty="0" err="1"/>
              <a:t>lạc</a:t>
            </a:r>
            <a:r>
              <a:rPr lang="en-US" sz="2000" b="1" dirty="0"/>
              <a:t>…</a:t>
            </a:r>
            <a:r>
              <a:rPr lang="vi-VN" sz="2000" dirty="0"/>
              <a:t>                               </a:t>
            </a:r>
            <a:endParaRPr lang="en-US" sz="2000" dirty="0"/>
          </a:p>
        </p:txBody>
      </p:sp>
      <p:sp>
        <p:nvSpPr>
          <p:cNvPr id="18" name="Text Box 19" descr="Parchment"/>
          <p:cNvSpPr txBox="1">
            <a:spLocks noChangeArrowheads="1"/>
          </p:cNvSpPr>
          <p:nvPr/>
        </p:nvSpPr>
        <p:spPr bwMode="auto">
          <a:xfrm>
            <a:off x="1750613" y="3446573"/>
            <a:ext cx="7279327" cy="1015663"/>
          </a:xfrm>
          <a:prstGeom prst="rect">
            <a:avLst/>
          </a:prstGeom>
          <a:solidFill>
            <a:srgbClr val="FFFF99"/>
          </a:solidFill>
          <a:ln w="9525">
            <a:solidFill>
              <a:schemeClr val="tx1"/>
            </a:solidFill>
            <a:miter lim="800000"/>
          </a:ln>
        </p:spPr>
        <p:txBody>
          <a:bodyPr wrap="square">
            <a:spAutoFit/>
          </a:bodyPr>
          <a:lstStyle/>
          <a:p>
            <a:r>
              <a:rPr lang="en-US" sz="2000" b="1" dirty="0" smtClean="0">
                <a:cs typeface="Times New Roman" panose="02020603050405020304" pitchFamily="18" charset="0"/>
              </a:rPr>
              <a:t>- </a:t>
            </a:r>
            <a:r>
              <a:rPr lang="en-US" sz="2000" b="1" u="sng" dirty="0" err="1" smtClean="0">
                <a:solidFill>
                  <a:srgbClr val="0000FF"/>
                </a:solidFill>
              </a:rPr>
              <a:t>Bãi</a:t>
            </a:r>
            <a:r>
              <a:rPr lang="en-US" sz="2000" b="1" u="sng" dirty="0" smtClean="0">
                <a:solidFill>
                  <a:srgbClr val="0000FF"/>
                </a:solidFill>
              </a:rPr>
              <a:t> </a:t>
            </a:r>
            <a:r>
              <a:rPr lang="en-US" sz="2000" b="1" u="sng" dirty="0" err="1">
                <a:solidFill>
                  <a:srgbClr val="0000FF"/>
                </a:solidFill>
              </a:rPr>
              <a:t>bỏ</a:t>
            </a:r>
            <a:r>
              <a:rPr lang="en-US" sz="2000" b="1" u="sng" dirty="0">
                <a:solidFill>
                  <a:srgbClr val="0000FF"/>
                </a:solidFill>
              </a:rPr>
              <a:t> </a:t>
            </a:r>
            <a:r>
              <a:rPr lang="en-US" sz="2000" b="1" u="sng" dirty="0" err="1">
                <a:solidFill>
                  <a:srgbClr val="0000FF"/>
                </a:solidFill>
              </a:rPr>
              <a:t>chê</a:t>
            </a:r>
            <a:r>
              <a:rPr lang="en-US" sz="2000" b="1" u="sng" dirty="0">
                <a:solidFill>
                  <a:srgbClr val="0000FF"/>
                </a:solidFill>
              </a:rPr>
              <a:t>́ </a:t>
            </a:r>
            <a:r>
              <a:rPr lang="en-US" sz="2000" b="1" u="sng" dirty="0" err="1">
                <a:solidFill>
                  <a:srgbClr val="0000FF"/>
                </a:solidFill>
              </a:rPr>
              <a:t>đô</a:t>
            </a:r>
            <a:r>
              <a:rPr lang="en-US" sz="2000" b="1" u="sng" dirty="0">
                <a:solidFill>
                  <a:srgbClr val="0000FF"/>
                </a:solidFill>
              </a:rPr>
              <a:t>̣ </a:t>
            </a:r>
            <a:r>
              <a:rPr lang="en-US" sz="2000" b="1" u="sng" dirty="0" err="1">
                <a:solidFill>
                  <a:srgbClr val="0000FF"/>
                </a:solidFill>
              </a:rPr>
              <a:t>nông</a:t>
            </a:r>
            <a:r>
              <a:rPr lang="en-US" sz="2000" b="1" u="sng" dirty="0">
                <a:solidFill>
                  <a:srgbClr val="0000FF"/>
                </a:solidFill>
              </a:rPr>
              <a:t> </a:t>
            </a:r>
            <a:r>
              <a:rPr lang="en-US" sz="2000" b="1" u="sng" dirty="0" err="1">
                <a:solidFill>
                  <a:srgbClr val="0000FF"/>
                </a:solidFill>
              </a:rPr>
              <a:t>nô</a:t>
            </a:r>
            <a:r>
              <a:rPr lang="en-US" sz="2000" b="1" u="sng" dirty="0">
                <a:solidFill>
                  <a:srgbClr val="0000FF"/>
                </a:solidFill>
              </a:rPr>
              <a:t>.</a:t>
            </a:r>
            <a:endParaRPr lang="en-US" sz="2000" b="1" u="sng" dirty="0">
              <a:solidFill>
                <a:srgbClr val="0000FF"/>
              </a:solidFill>
            </a:endParaRPr>
          </a:p>
          <a:p>
            <a:r>
              <a:rPr lang="en-US" sz="2000" b="1" dirty="0"/>
              <a:t>- </a:t>
            </a:r>
            <a:r>
              <a:rPr lang="en-US" sz="2000" b="1" u="sng" dirty="0" err="1" smtClean="0">
                <a:solidFill>
                  <a:srgbClr val="0000FF"/>
                </a:solidFill>
              </a:rPr>
              <a:t>Đưa</a:t>
            </a:r>
            <a:r>
              <a:rPr lang="en-US" sz="2000" b="1" u="sng" dirty="0" smtClean="0">
                <a:solidFill>
                  <a:srgbClr val="0000FF"/>
                </a:solidFill>
              </a:rPr>
              <a:t> </a:t>
            </a:r>
            <a:r>
              <a:rPr lang="en-US" sz="2000" b="1" u="sng" dirty="0" err="1" smtClean="0">
                <a:solidFill>
                  <a:srgbClr val="0000FF"/>
                </a:solidFill>
              </a:rPr>
              <a:t>quý</a:t>
            </a:r>
            <a:r>
              <a:rPr lang="en-US" sz="2000" b="1" u="sng" dirty="0" smtClean="0">
                <a:solidFill>
                  <a:srgbClr val="0000FF"/>
                </a:solidFill>
              </a:rPr>
              <a:t> </a:t>
            </a:r>
            <a:r>
              <a:rPr lang="en-US" sz="2000" b="1" u="sng" dirty="0" err="1" smtClean="0">
                <a:solidFill>
                  <a:srgbClr val="0000FF"/>
                </a:solidFill>
              </a:rPr>
              <a:t>tộc</a:t>
            </a:r>
            <a:r>
              <a:rPr lang="en-US" sz="2000" b="1" u="sng" dirty="0" smtClean="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sản</a:t>
            </a:r>
            <a:r>
              <a:rPr lang="en-US" sz="2000" b="1" u="sng" dirty="0">
                <a:solidFill>
                  <a:srgbClr val="0000FF"/>
                </a:solidFill>
              </a:rPr>
              <a:t> </a:t>
            </a:r>
            <a:r>
              <a:rPr lang="en-US" sz="2000" b="1" u="sng" dirty="0" err="1">
                <a:solidFill>
                  <a:srgbClr val="0000FF"/>
                </a:solidFill>
              </a:rPr>
              <a:t>hóa</a:t>
            </a:r>
            <a:r>
              <a:rPr lang="en-US" sz="2000" b="1" u="sng" dirty="0">
                <a:solidFill>
                  <a:srgbClr val="0000FF"/>
                </a:solidFill>
              </a:rPr>
              <a:t> </a:t>
            </a:r>
            <a:r>
              <a:rPr lang="en-US" sz="2000" b="1" u="sng" dirty="0" err="1" smtClean="0">
                <a:solidFill>
                  <a:srgbClr val="0000FF"/>
                </a:solidFill>
              </a:rPr>
              <a:t>và</a:t>
            </a:r>
            <a:r>
              <a:rPr lang="en-US" sz="2000" b="1" u="sng" dirty="0" smtClean="0">
                <a:solidFill>
                  <a:srgbClr val="0000FF"/>
                </a:solidFill>
              </a:rPr>
              <a:t> </a:t>
            </a:r>
            <a:r>
              <a:rPr lang="en-US" sz="2000" b="1" u="sng" dirty="0" err="1">
                <a:solidFill>
                  <a:srgbClr val="0000FF"/>
                </a:solidFill>
              </a:rPr>
              <a:t>đại</a:t>
            </a:r>
            <a:r>
              <a:rPr lang="en-US" sz="2000" b="1" u="sng" dirty="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sản</a:t>
            </a:r>
            <a:r>
              <a:rPr lang="en-US" sz="2000" b="1" u="sng" dirty="0">
                <a:solidFill>
                  <a:srgbClr val="0000FF"/>
                </a:solidFill>
              </a:rPr>
              <a:t> </a:t>
            </a:r>
            <a:r>
              <a:rPr lang="en-US" sz="2000" b="1" u="sng" dirty="0" err="1">
                <a:solidFill>
                  <a:srgbClr val="0000FF"/>
                </a:solidFill>
              </a:rPr>
              <a:t>lên</a:t>
            </a:r>
            <a:r>
              <a:rPr lang="en-US" sz="2000" b="1" u="sng" dirty="0">
                <a:solidFill>
                  <a:srgbClr val="0000FF"/>
                </a:solidFill>
              </a:rPr>
              <a:t> </a:t>
            </a:r>
            <a:r>
              <a:rPr lang="en-US" sz="2000" b="1" u="sng" dirty="0" err="1">
                <a:solidFill>
                  <a:srgbClr val="0000FF"/>
                </a:solidFill>
              </a:rPr>
              <a:t>nắm</a:t>
            </a:r>
            <a:r>
              <a:rPr lang="en-US" sz="2000" b="1" u="sng" dirty="0">
                <a:solidFill>
                  <a:srgbClr val="0000FF"/>
                </a:solidFill>
              </a:rPr>
              <a:t> </a:t>
            </a:r>
            <a:r>
              <a:rPr lang="en-US" sz="2000" b="1" u="sng" dirty="0" err="1">
                <a:solidFill>
                  <a:srgbClr val="0000FF"/>
                </a:solidFill>
              </a:rPr>
              <a:t>chính</a:t>
            </a:r>
            <a:r>
              <a:rPr lang="en-US" sz="2000" b="1" u="sng" dirty="0">
                <a:solidFill>
                  <a:srgbClr val="0000FF"/>
                </a:solidFill>
              </a:rPr>
              <a:t> </a:t>
            </a:r>
            <a:r>
              <a:rPr lang="en-US" sz="2000" b="1" u="sng" dirty="0" err="1">
                <a:solidFill>
                  <a:srgbClr val="0000FF"/>
                </a:solidFill>
              </a:rPr>
              <a:t>quyền</a:t>
            </a:r>
            <a:r>
              <a:rPr lang="en-US" sz="2000" b="1" u="sng" dirty="0" smtClean="0">
                <a:solidFill>
                  <a:srgbClr val="0000FF"/>
                </a:solidFill>
              </a:rPr>
              <a:t>.</a:t>
            </a:r>
            <a:r>
              <a:rPr lang="fr-FR" sz="2000" dirty="0">
                <a:latin typeface="Times New Roman" panose="02020603050405020304"/>
                <a:ea typeface="Times New Roman" panose="02020603050405020304"/>
                <a:cs typeface="Times New Roman" panose="02020603050405020304"/>
              </a:rPr>
              <a:t> Ban </a:t>
            </a:r>
            <a:r>
              <a:rPr lang="fr-FR" sz="2000" dirty="0" err="1">
                <a:latin typeface="Times New Roman" panose="02020603050405020304"/>
                <a:ea typeface="Times New Roman" panose="02020603050405020304"/>
                <a:cs typeface="Times New Roman" panose="02020603050405020304"/>
              </a:rPr>
              <a:t>hành</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Hiến</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pháp</a:t>
            </a:r>
            <a:r>
              <a:rPr lang="fr-FR" sz="2000" dirty="0">
                <a:latin typeface="Times New Roman" panose="02020603050405020304"/>
                <a:ea typeface="Times New Roman" panose="02020603050405020304"/>
                <a:cs typeface="Times New Roman" panose="02020603050405020304"/>
              </a:rPr>
              <a:t> 1889, </a:t>
            </a:r>
            <a:r>
              <a:rPr lang="fr-FR" sz="2000" dirty="0" err="1">
                <a:latin typeface="Times New Roman" panose="02020603050405020304"/>
                <a:ea typeface="Times New Roman" panose="02020603050405020304"/>
                <a:cs typeface="Times New Roman" panose="02020603050405020304"/>
              </a:rPr>
              <a:t>Thiết</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lập</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chế</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độ</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quân</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chủ</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lập</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hiến</a:t>
            </a:r>
            <a:r>
              <a:rPr lang="fr-FR" sz="2000" dirty="0" smtClean="0">
                <a:latin typeface="Times New Roman" panose="02020603050405020304"/>
                <a:ea typeface="Times New Roman" panose="02020603050405020304"/>
                <a:cs typeface="Times New Roman" panose="02020603050405020304"/>
              </a:rPr>
              <a:t>.</a:t>
            </a:r>
            <a:endParaRPr lang="en-US" sz="2000" dirty="0">
              <a:ea typeface="Calibri" panose="020F05020202040302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19 -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err="1" smtClean="0">
                <a:solidFill>
                  <a:srgbClr val="FF0000"/>
                </a:solidFill>
                <a:latin typeface="Times New Roman" panose="02020603050405020304" pitchFamily="18" charset="0"/>
                <a:cs typeface="Times New Roman" panose="02020603050405020304" pitchFamily="18" charset="0"/>
              </a:rPr>
              <a:t>NHẬT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CUỐI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XIX-</a:t>
            </a:r>
            <a:r>
              <a:rPr lang="en-US" sz="2400" b="1" dirty="0" err="1" smtClean="0">
                <a:solidFill>
                  <a:srgbClr val="FF0000"/>
                </a:solidFill>
                <a:latin typeface="Times New Roman" panose="02020603050405020304" pitchFamily="18" charset="0"/>
                <a:cs typeface="Times New Roman" panose="02020603050405020304" pitchFamily="18" charset="0"/>
              </a:rPr>
              <a:t>ĐẦU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pic>
        <p:nvPicPr>
          <p:cNvPr id="6" name="Picture 2" descr="C:\Users\User\Desktop\1200px-Kenpohapu-chikanob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7" y="1268760"/>
            <a:ext cx="8103843" cy="43204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39752" y="5698485"/>
            <a:ext cx="4124324" cy="461665"/>
          </a:xfrm>
          <a:prstGeom prst="rect">
            <a:avLst/>
          </a:prstGeom>
        </p:spPr>
        <p:txBody>
          <a:bodyPr wrap="square">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B</a:t>
            </a:r>
            <a:r>
              <a:rPr lang="vi-VN" sz="2400" b="1" dirty="0" smtClean="0">
                <a:solidFill>
                  <a:srgbClr val="C00000"/>
                </a:solidFill>
                <a:latin typeface="Times New Roman" panose="02020603050405020304" pitchFamily="18" charset="0"/>
                <a:cs typeface="Times New Roman" panose="02020603050405020304" pitchFamily="18" charset="0"/>
              </a:rPr>
              <a:t>an </a:t>
            </a:r>
            <a:r>
              <a:rPr lang="vi-VN" sz="2400" b="1" dirty="0">
                <a:solidFill>
                  <a:srgbClr val="C00000"/>
                </a:solidFill>
                <a:latin typeface="Times New Roman" panose="02020603050405020304" pitchFamily="18" charset="0"/>
                <a:cs typeface="Times New Roman" panose="02020603050405020304" pitchFamily="18" charset="0"/>
              </a:rPr>
              <a:t>bố Hiến Pháp 1889 </a:t>
            </a:r>
            <a:endParaRPr lang="vi-VN"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58162" y="1505062"/>
            <a:ext cx="8871777" cy="5308314"/>
          </a:xfrm>
          <a:prstGeom prst="rect">
            <a:avLst/>
          </a:prstGeom>
          <a:noFill/>
          <a:ln w="9525">
            <a:solidFill>
              <a:schemeClr val="tx1"/>
            </a:solidFill>
            <a:miter lim="800000"/>
          </a:ln>
        </p:spPr>
        <p:txBody>
          <a:bodyPr wrap="none" anchor="ctr"/>
          <a:lstStyle/>
          <a:p>
            <a:pPr algn="ctr"/>
            <a:endParaRPr lang="en-US" b="1">
              <a:solidFill>
                <a:srgbClr val="FFFF00"/>
              </a:solidFill>
              <a:latin typeface="Arial" panose="020B0604020202020204" pitchFamily="34" charset="0"/>
              <a:cs typeface="Arial" panose="020B0604020202020204" pitchFamily="34" charset="0"/>
            </a:endParaRPr>
          </a:p>
        </p:txBody>
      </p:sp>
      <p:sp>
        <p:nvSpPr>
          <p:cNvPr id="19459" name="Line 3"/>
          <p:cNvSpPr>
            <a:spLocks noChangeShapeType="1"/>
          </p:cNvSpPr>
          <p:nvPr/>
        </p:nvSpPr>
        <p:spPr bwMode="auto">
          <a:xfrm flipV="1">
            <a:off x="184184" y="1862931"/>
            <a:ext cx="8845755" cy="10337"/>
          </a:xfrm>
          <a:prstGeom prst="line">
            <a:avLst/>
          </a:prstGeom>
          <a:noFill/>
          <a:ln w="9525">
            <a:solidFill>
              <a:schemeClr val="tx1"/>
            </a:solidFill>
            <a:round/>
          </a:ln>
        </p:spPr>
        <p:txBody>
          <a:bodyPr/>
          <a:lstStyle/>
          <a:p>
            <a:endParaRPr lang="en-US"/>
          </a:p>
        </p:txBody>
      </p:sp>
      <p:sp>
        <p:nvSpPr>
          <p:cNvPr id="19460" name="Line 4"/>
          <p:cNvSpPr>
            <a:spLocks noChangeShapeType="1"/>
          </p:cNvSpPr>
          <p:nvPr/>
        </p:nvSpPr>
        <p:spPr bwMode="auto">
          <a:xfrm flipH="1">
            <a:off x="1676399" y="1473486"/>
            <a:ext cx="6779" cy="5384514"/>
          </a:xfrm>
          <a:prstGeom prst="line">
            <a:avLst/>
          </a:prstGeom>
          <a:noFill/>
          <a:ln w="9525">
            <a:solidFill>
              <a:schemeClr val="tx1"/>
            </a:solidFill>
            <a:round/>
          </a:ln>
        </p:spPr>
        <p:txBody>
          <a:bodyPr/>
          <a:lstStyle/>
          <a:p>
            <a:endParaRPr lang="en-US"/>
          </a:p>
        </p:txBody>
      </p:sp>
      <p:sp>
        <p:nvSpPr>
          <p:cNvPr id="19461" name="Line 5"/>
          <p:cNvSpPr>
            <a:spLocks noChangeShapeType="1"/>
          </p:cNvSpPr>
          <p:nvPr/>
        </p:nvSpPr>
        <p:spPr bwMode="auto">
          <a:xfrm>
            <a:off x="204814" y="3338367"/>
            <a:ext cx="8903518" cy="1015"/>
          </a:xfrm>
          <a:prstGeom prst="line">
            <a:avLst/>
          </a:prstGeom>
          <a:noFill/>
          <a:ln w="9525">
            <a:solidFill>
              <a:schemeClr val="tx1"/>
            </a:solidFill>
            <a:round/>
          </a:ln>
        </p:spPr>
        <p:txBody>
          <a:bodyPr/>
          <a:lstStyle/>
          <a:p>
            <a:endParaRPr lang="en-US"/>
          </a:p>
        </p:txBody>
      </p:sp>
      <p:sp>
        <p:nvSpPr>
          <p:cNvPr id="19462" name="Line 6"/>
          <p:cNvSpPr>
            <a:spLocks noChangeShapeType="1"/>
          </p:cNvSpPr>
          <p:nvPr/>
        </p:nvSpPr>
        <p:spPr bwMode="auto">
          <a:xfrm flipV="1">
            <a:off x="204814" y="4498044"/>
            <a:ext cx="8903517" cy="29231"/>
          </a:xfrm>
          <a:prstGeom prst="line">
            <a:avLst/>
          </a:prstGeom>
          <a:noFill/>
          <a:ln w="9525">
            <a:solidFill>
              <a:schemeClr val="tx1"/>
            </a:solidFill>
            <a:round/>
          </a:ln>
        </p:spPr>
        <p:txBody>
          <a:bodyPr/>
          <a:lstStyle/>
          <a:p>
            <a:endParaRPr lang="en-US"/>
          </a:p>
        </p:txBody>
      </p:sp>
      <p:sp>
        <p:nvSpPr>
          <p:cNvPr id="19463" name="Line 7"/>
          <p:cNvSpPr>
            <a:spLocks noChangeShapeType="1"/>
          </p:cNvSpPr>
          <p:nvPr/>
        </p:nvSpPr>
        <p:spPr bwMode="auto">
          <a:xfrm flipV="1">
            <a:off x="193085" y="5602505"/>
            <a:ext cx="8859745" cy="36786"/>
          </a:xfrm>
          <a:prstGeom prst="line">
            <a:avLst/>
          </a:prstGeom>
          <a:noFill/>
          <a:ln w="9525">
            <a:solidFill>
              <a:schemeClr val="tx1"/>
            </a:solidFill>
            <a:round/>
          </a:ln>
        </p:spPr>
        <p:txBody>
          <a:bodyPr/>
          <a:lstStyle/>
          <a:p>
            <a:endParaRPr lang="en-US"/>
          </a:p>
        </p:txBody>
      </p:sp>
      <p:sp>
        <p:nvSpPr>
          <p:cNvPr id="31752" name="Text Box 8"/>
          <p:cNvSpPr txBox="1">
            <a:spLocks noChangeArrowheads="1"/>
          </p:cNvSpPr>
          <p:nvPr/>
        </p:nvSpPr>
        <p:spPr bwMode="auto">
          <a:xfrm>
            <a:off x="184186" y="1473487"/>
            <a:ext cx="1544494" cy="369332"/>
          </a:xfrm>
          <a:prstGeom prst="rect">
            <a:avLst/>
          </a:prstGeom>
          <a:noFill/>
          <a:ln w="9525">
            <a:noFill/>
            <a:miter lim="800000"/>
          </a:ln>
        </p:spPr>
        <p:txBody>
          <a:bodyPr wrap="square">
            <a:spAutoFit/>
          </a:bodyPr>
          <a:lstStyle/>
          <a:p>
            <a:pPr>
              <a:spcBef>
                <a:spcPct val="50000"/>
              </a:spcBef>
            </a:pPr>
            <a:r>
              <a:rPr lang="vi-VN" b="1" dirty="0">
                <a:solidFill>
                  <a:srgbClr val="FF3300"/>
                </a:solidFill>
                <a:latin typeface="+mj-lt"/>
                <a:cs typeface="Times New Roman" panose="02020603050405020304" pitchFamily="18" charset="0"/>
              </a:rPr>
              <a:t>L</a:t>
            </a:r>
            <a:r>
              <a:rPr lang="en-US" b="1" dirty="0">
                <a:solidFill>
                  <a:srgbClr val="FF3300"/>
                </a:solidFill>
                <a:latin typeface="+mj-lt"/>
                <a:cs typeface="Times New Roman" panose="02020603050405020304" pitchFamily="18" charset="0"/>
              </a:rPr>
              <a:t>Ĩ</a:t>
            </a:r>
            <a:r>
              <a:rPr lang="vi-VN" b="1" dirty="0">
                <a:solidFill>
                  <a:srgbClr val="FF3300"/>
                </a:solidFill>
                <a:latin typeface="+mj-lt"/>
                <a:cs typeface="Times New Roman" panose="02020603050405020304" pitchFamily="18" charset="0"/>
              </a:rPr>
              <a:t>NH V</a:t>
            </a:r>
            <a:r>
              <a:rPr lang="en-US" b="1" dirty="0">
                <a:solidFill>
                  <a:srgbClr val="FF3300"/>
                </a:solidFill>
                <a:latin typeface="+mj-lt"/>
                <a:cs typeface="Times New Roman" panose="02020603050405020304" pitchFamily="18" charset="0"/>
              </a:rPr>
              <a:t>Ự</a:t>
            </a:r>
            <a:r>
              <a:rPr lang="vi-VN" b="1" dirty="0">
                <a:solidFill>
                  <a:srgbClr val="FF3300"/>
                </a:solidFill>
                <a:latin typeface="+mj-lt"/>
                <a:cs typeface="Times New Roman" panose="02020603050405020304" pitchFamily="18" charset="0"/>
              </a:rPr>
              <a:t>C</a:t>
            </a:r>
            <a:endParaRPr lang="vi-VN" b="1" dirty="0">
              <a:solidFill>
                <a:srgbClr val="FF3300"/>
              </a:solidFill>
              <a:latin typeface="+mj-lt"/>
              <a:cs typeface="Times New Roman" panose="02020603050405020304" pitchFamily="18" charset="0"/>
            </a:endParaRPr>
          </a:p>
        </p:txBody>
      </p:sp>
      <p:sp>
        <p:nvSpPr>
          <p:cNvPr id="31753" name="Text Box 9"/>
          <p:cNvSpPr txBox="1">
            <a:spLocks noChangeArrowheads="1"/>
          </p:cNvSpPr>
          <p:nvPr/>
        </p:nvSpPr>
        <p:spPr bwMode="auto">
          <a:xfrm>
            <a:off x="3635896" y="1459168"/>
            <a:ext cx="3313113" cy="400050"/>
          </a:xfrm>
          <a:prstGeom prst="rect">
            <a:avLst/>
          </a:prstGeom>
          <a:noFill/>
          <a:ln w="9525">
            <a:noFill/>
            <a:miter lim="800000"/>
          </a:ln>
        </p:spPr>
        <p:txBody>
          <a:bodyPr>
            <a:spAutoFit/>
          </a:bodyPr>
          <a:lstStyle/>
          <a:p>
            <a:pPr algn="ctr">
              <a:spcBef>
                <a:spcPct val="50000"/>
              </a:spcBef>
            </a:pPr>
            <a:r>
              <a:rPr lang="en-US" sz="2000" b="1" dirty="0">
                <a:solidFill>
                  <a:srgbClr val="FF3300"/>
                </a:solidFill>
                <a:latin typeface="Times New Roman" panose="02020603050405020304" pitchFamily="18" charset="0"/>
                <a:cs typeface="Times New Roman" panose="02020603050405020304" pitchFamily="18" charset="0"/>
              </a:rPr>
              <a:t>NỘI DUNG</a:t>
            </a:r>
            <a:endParaRPr lang="vi-VN" sz="2000" b="1" dirty="0">
              <a:solidFill>
                <a:srgbClr val="FF3300"/>
              </a:solidFill>
              <a:latin typeface="Times New Roman" panose="02020603050405020304" pitchFamily="18" charset="0"/>
              <a:cs typeface="Times New Roman" panose="02020603050405020304" pitchFamily="18" charset="0"/>
            </a:endParaRPr>
          </a:p>
        </p:txBody>
      </p:sp>
      <p:sp>
        <p:nvSpPr>
          <p:cNvPr id="31754" name="Text Box 10"/>
          <p:cNvSpPr txBox="1">
            <a:spLocks noChangeArrowheads="1"/>
          </p:cNvSpPr>
          <p:nvPr/>
        </p:nvSpPr>
        <p:spPr bwMode="auto">
          <a:xfrm>
            <a:off x="155174" y="3552429"/>
            <a:ext cx="1535257" cy="461665"/>
          </a:xfrm>
          <a:prstGeom prst="rect">
            <a:avLst/>
          </a:prstGeom>
          <a:noFill/>
          <a:ln w="9525">
            <a:noFill/>
            <a:miter lim="800000"/>
          </a:ln>
        </p:spPr>
        <p:txBody>
          <a:bodyPr wrap="square">
            <a:spAutoFit/>
          </a:bodyPr>
          <a:lstStyle/>
          <a:p>
            <a:pPr algn="ctr">
              <a:spcBef>
                <a:spcPct val="50000"/>
              </a:spcBef>
            </a:pPr>
            <a:r>
              <a:rPr lang="en-US" sz="2400" b="1" dirty="0" err="1">
                <a:solidFill>
                  <a:srgbClr val="000066"/>
                </a:solidFill>
                <a:latin typeface="Times New Roman" panose="02020603050405020304" pitchFamily="18" charset="0"/>
                <a:cs typeface="Times New Roman" panose="02020603050405020304" pitchFamily="18" charset="0"/>
              </a:rPr>
              <a:t>Chính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smtClean="0">
                <a:solidFill>
                  <a:srgbClr val="000066"/>
                </a:solidFill>
                <a:latin typeface="Times New Roman" panose="02020603050405020304" pitchFamily="18" charset="0"/>
                <a:cs typeface="Times New Roman" panose="02020603050405020304" pitchFamily="18" charset="0"/>
              </a:rPr>
              <a:t>trị</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5" name="Rectangle 11"/>
          <p:cNvSpPr>
            <a:spLocks noChangeArrowheads="1"/>
          </p:cNvSpPr>
          <p:nvPr/>
        </p:nvSpPr>
        <p:spPr bwMode="auto">
          <a:xfrm>
            <a:off x="331911" y="2385750"/>
            <a:ext cx="1244251" cy="461665"/>
          </a:xfrm>
          <a:prstGeom prst="rect">
            <a:avLst/>
          </a:prstGeom>
          <a:noFill/>
          <a:ln w="9525">
            <a:noFill/>
            <a:miter lim="800000"/>
          </a:ln>
        </p:spPr>
        <p:txBody>
          <a:bodyPr wrap="none">
            <a:spAutoFit/>
          </a:bodyPr>
          <a:lstStyle/>
          <a:p>
            <a:r>
              <a:rPr lang="en-US" sz="2400" b="1" dirty="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Kinh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tê</a:t>
            </a:r>
            <a:r>
              <a:rPr lang="en-US" sz="2400" b="1" dirty="0">
                <a:solidFill>
                  <a:srgbClr val="000066"/>
                </a:solidFill>
                <a:latin typeface="Times New Roman" panose="02020603050405020304" pitchFamily="18" charset="0"/>
                <a:cs typeface="Times New Roman" panose="02020603050405020304" pitchFamily="18" charset="0"/>
              </a:rPr>
              <a:t>́</a:t>
            </a:r>
            <a:endParaRPr lang="vi-VN" sz="2400" b="1" dirty="0">
              <a:solidFill>
                <a:srgbClr val="000066"/>
              </a:solidFill>
              <a:latin typeface="Times New Roman" panose="02020603050405020304" pitchFamily="18" charset="0"/>
              <a:cs typeface="Times New Roman" panose="02020603050405020304" pitchFamily="18" charset="0"/>
            </a:endParaRPr>
          </a:p>
        </p:txBody>
      </p:sp>
      <p:sp>
        <p:nvSpPr>
          <p:cNvPr id="31756" name="Rectangle 12"/>
          <p:cNvSpPr>
            <a:spLocks noChangeArrowheads="1"/>
          </p:cNvSpPr>
          <p:nvPr/>
        </p:nvSpPr>
        <p:spPr bwMode="auto">
          <a:xfrm>
            <a:off x="152445" y="4668157"/>
            <a:ext cx="1561107" cy="461665"/>
          </a:xfrm>
          <a:prstGeom prst="rect">
            <a:avLst/>
          </a:prstGeom>
          <a:noFill/>
          <a:ln w="9525">
            <a:noFill/>
            <a:miter lim="800000"/>
          </a:ln>
        </p:spPr>
        <p:txBody>
          <a:bodyPr wrap="square" anchor="ctr">
            <a:spAutoFit/>
          </a:bodyPr>
          <a:lstStyle/>
          <a:p>
            <a:pPr algn="ctr"/>
            <a:r>
              <a:rPr lang="en-US" sz="2400" b="1" dirty="0" smtClean="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a:t>
            </a:r>
            <a:r>
              <a:rPr lang="en-US" sz="2400" b="1" dirty="0" err="1" smtClean="0">
                <a:solidFill>
                  <a:srgbClr val="000066"/>
                </a:solidFill>
                <a:latin typeface="Times New Roman" panose="02020603050405020304" pitchFamily="18" charset="0"/>
                <a:cs typeface="Times New Roman" panose="02020603050405020304" pitchFamily="18" charset="0"/>
              </a:rPr>
              <a:t>iáo</a:t>
            </a:r>
            <a:r>
              <a:rPr lang="en-US" sz="2400" b="1" dirty="0" smtClean="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dục</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7" name="Rectangle 13"/>
          <p:cNvSpPr>
            <a:spLocks noChangeArrowheads="1"/>
          </p:cNvSpPr>
          <p:nvPr/>
        </p:nvSpPr>
        <p:spPr bwMode="auto">
          <a:xfrm>
            <a:off x="152446" y="5790927"/>
            <a:ext cx="1479892" cy="461665"/>
          </a:xfrm>
          <a:prstGeom prst="rect">
            <a:avLst/>
          </a:prstGeom>
          <a:noFill/>
          <a:ln w="9525">
            <a:noFill/>
            <a:miter lim="800000"/>
          </a:ln>
        </p:spPr>
        <p:txBody>
          <a:bodyPr wrap="square" anchor="ctr">
            <a:spAutoFit/>
          </a:bodyPr>
          <a:lstStyle/>
          <a:p>
            <a:r>
              <a:rPr lang="fr-FR" sz="2400" b="1" dirty="0" err="1">
                <a:solidFill>
                  <a:srgbClr val="000066"/>
                </a:solidFill>
                <a:latin typeface="Times New Roman" panose="02020603050405020304" pitchFamily="18" charset="0"/>
                <a:cs typeface="Times New Roman" panose="02020603050405020304" pitchFamily="18" charset="0"/>
              </a:rPr>
              <a:t>Quân</a:t>
            </a:r>
            <a:r>
              <a:rPr lang="fr-FR" sz="2400" b="1" dirty="0">
                <a:solidFill>
                  <a:srgbClr val="000066"/>
                </a:solidFill>
                <a:latin typeface="Times New Roman" panose="02020603050405020304" pitchFamily="18" charset="0"/>
                <a:cs typeface="Times New Roman" panose="02020603050405020304" pitchFamily="18" charset="0"/>
              </a:rPr>
              <a:t> </a:t>
            </a:r>
            <a:r>
              <a:rPr lang="fr-FR" sz="2400" b="1" dirty="0" err="1">
                <a:solidFill>
                  <a:srgbClr val="000066"/>
                </a:solidFill>
                <a:latin typeface="Times New Roman" panose="02020603050405020304" pitchFamily="18" charset="0"/>
                <a:cs typeface="Times New Roman" panose="02020603050405020304" pitchFamily="18" charset="0"/>
              </a:rPr>
              <a:t>sư</a:t>
            </a:r>
            <a:r>
              <a:rPr lang="fr-FR" sz="2400" b="1" dirty="0">
                <a:solidFill>
                  <a:srgbClr val="000066"/>
                </a:solidFill>
                <a:latin typeface="Times New Roman" panose="02020603050405020304" pitchFamily="18" charset="0"/>
                <a:cs typeface="Times New Roman" panose="02020603050405020304" pitchFamily="18" charset="0"/>
              </a:rPr>
              <a:t>̣</a:t>
            </a:r>
            <a:endParaRPr lang="fr-FR" sz="2400" b="1" dirty="0">
              <a:solidFill>
                <a:srgbClr val="000066"/>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5736" y="917466"/>
            <a:ext cx="1545616" cy="446276"/>
          </a:xfrm>
          <a:prstGeom prst="rect">
            <a:avLst/>
          </a:prstGeom>
        </p:spPr>
        <p:txBody>
          <a:bodyPr wrap="none">
            <a:spAutoFit/>
          </a:bodyPr>
          <a:lstStyle/>
          <a:p>
            <a:pPr marL="0" marR="0" algn="just">
              <a:lnSpc>
                <a:spcPct val="115000"/>
              </a:lnSpc>
              <a:spcBef>
                <a:spcPts val="0"/>
              </a:spcBef>
              <a:spcAft>
                <a:spcPts val="0"/>
              </a:spcAft>
            </a:pPr>
            <a:r>
              <a:rPr lang="en-US" sz="2000" b="1" dirty="0" smtClean="0">
                <a:solidFill>
                  <a:srgbClr val="0000FF"/>
                </a:solidFill>
                <a:ea typeface="Times New Roman" panose="02020603050405020304" pitchFamily="18" charset="0"/>
              </a:rPr>
              <a:t>b. </a:t>
            </a:r>
            <a:r>
              <a:rPr lang="en-US" sz="2000" b="1" dirty="0" err="1">
                <a:solidFill>
                  <a:srgbClr val="0000FF"/>
                </a:solidFill>
                <a:ea typeface="Times New Roman" panose="02020603050405020304" pitchFamily="18" charset="0"/>
              </a:rPr>
              <a:t>Nội</a:t>
            </a:r>
            <a:r>
              <a:rPr lang="en-US" sz="2000" b="1" dirty="0">
                <a:solidFill>
                  <a:srgbClr val="0000FF"/>
                </a:solidFill>
                <a:ea typeface="Times New Roman" panose="02020603050405020304" pitchFamily="18" charset="0"/>
              </a:rPr>
              <a:t> dung:</a:t>
            </a:r>
            <a:endParaRPr lang="en-US" sz="2000" dirty="0">
              <a:solidFill>
                <a:srgbClr val="0000FF"/>
              </a:solidFill>
              <a:ea typeface="Times New Roman" panose="02020603050405020304" pitchFamily="18" charset="0"/>
            </a:endParaRPr>
          </a:p>
        </p:txBody>
      </p:sp>
      <p:sp>
        <p:nvSpPr>
          <p:cNvPr id="22" name="Rectangle 21"/>
          <p:cNvSpPr/>
          <p:nvPr/>
        </p:nvSpPr>
        <p:spPr>
          <a:xfrm>
            <a:off x="433470" y="-41498"/>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272" y="526257"/>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26" name="Text Box 18" descr="Parchment"/>
          <p:cNvSpPr txBox="1">
            <a:spLocks noChangeArrowheads="1"/>
          </p:cNvSpPr>
          <p:nvPr/>
        </p:nvSpPr>
        <p:spPr bwMode="auto">
          <a:xfrm>
            <a:off x="1713553" y="1921368"/>
            <a:ext cx="7326456" cy="1323439"/>
          </a:xfrm>
          <a:prstGeom prst="rect">
            <a:avLst/>
          </a:prstGeom>
          <a:solidFill>
            <a:srgbClr val="FFCC99"/>
          </a:solidFill>
          <a:ln w="9525">
            <a:solidFill>
              <a:schemeClr val="tx1"/>
            </a:solidFill>
            <a:miter lim="800000"/>
          </a:ln>
        </p:spPr>
        <p:txBody>
          <a:bodyPr wrap="square">
            <a:spAutoFit/>
          </a:bodyPr>
          <a:lstStyle/>
          <a:p>
            <a:r>
              <a:rPr lang="en-US" sz="2000" b="1" dirty="0" smtClean="0"/>
              <a:t>- </a:t>
            </a:r>
            <a:r>
              <a:rPr lang="vi-VN" sz="2000" b="1" u="sng" dirty="0" smtClean="0">
                <a:solidFill>
                  <a:srgbClr val="0000FF"/>
                </a:solidFill>
              </a:rPr>
              <a:t>Th</a:t>
            </a:r>
            <a:r>
              <a:rPr lang="en-US" sz="2000" b="1" u="sng" dirty="0">
                <a:solidFill>
                  <a:srgbClr val="0000FF"/>
                </a:solidFill>
              </a:rPr>
              <a:t>ố</a:t>
            </a:r>
            <a:r>
              <a:rPr lang="vi-VN" sz="2000" b="1" u="sng" dirty="0">
                <a:solidFill>
                  <a:srgbClr val="0000FF"/>
                </a:solidFill>
              </a:rPr>
              <a:t>ng nh</a:t>
            </a:r>
            <a:r>
              <a:rPr lang="en-US" sz="2000" b="1" u="sng" dirty="0">
                <a:solidFill>
                  <a:srgbClr val="0000FF"/>
                </a:solidFill>
              </a:rPr>
              <a:t>ấ</a:t>
            </a:r>
            <a:r>
              <a:rPr lang="vi-VN" sz="2000" b="1" u="sng" dirty="0">
                <a:solidFill>
                  <a:srgbClr val="0000FF"/>
                </a:solidFill>
              </a:rPr>
              <a:t>t ti</a:t>
            </a:r>
            <a:r>
              <a:rPr lang="en-US" sz="2000" b="1" u="sng" dirty="0">
                <a:solidFill>
                  <a:srgbClr val="0000FF"/>
                </a:solidFill>
              </a:rPr>
              <a:t>ề</a:t>
            </a:r>
            <a:r>
              <a:rPr lang="vi-VN" sz="2000" b="1" u="sng" dirty="0">
                <a:solidFill>
                  <a:srgbClr val="0000FF"/>
                </a:solidFill>
              </a:rPr>
              <a:t>n t</a:t>
            </a:r>
            <a:r>
              <a:rPr lang="en-US" sz="2000" b="1" u="sng" dirty="0">
                <a:solidFill>
                  <a:srgbClr val="0000FF"/>
                </a:solidFill>
              </a:rPr>
              <a:t>ệ.</a:t>
            </a:r>
            <a:r>
              <a:rPr lang="en-US" sz="2000" b="1" dirty="0"/>
              <a:t> X</a:t>
            </a:r>
            <a:r>
              <a:rPr lang="vi-VN" sz="2000" b="1" dirty="0"/>
              <a:t>óa b</a:t>
            </a:r>
            <a:r>
              <a:rPr lang="en-US" sz="2000" b="1" dirty="0"/>
              <a:t>ỏ</a:t>
            </a:r>
            <a:r>
              <a:rPr lang="vi-VN" sz="2000" b="1" dirty="0"/>
              <a:t> đ</a:t>
            </a:r>
            <a:r>
              <a:rPr lang="en-US" sz="2000" b="1" dirty="0"/>
              <a:t>ộ</a:t>
            </a:r>
            <a:r>
              <a:rPr lang="vi-VN" sz="2000" b="1" dirty="0"/>
              <a:t>c quy</a:t>
            </a:r>
            <a:r>
              <a:rPr lang="en-US" sz="2000" b="1" dirty="0"/>
              <a:t>ề</a:t>
            </a:r>
            <a:r>
              <a:rPr lang="vi-VN" sz="2000" b="1" dirty="0"/>
              <a:t>n </a:t>
            </a:r>
            <a:r>
              <a:rPr lang="en-US" sz="2000" b="1" dirty="0" err="1"/>
              <a:t>ruộng</a:t>
            </a:r>
            <a:r>
              <a:rPr lang="en-US" sz="2000" b="1" dirty="0"/>
              <a:t> </a:t>
            </a:r>
            <a:r>
              <a:rPr lang="en-US" sz="2000" b="1" dirty="0" err="1"/>
              <a:t>đất</a:t>
            </a:r>
            <a:r>
              <a:rPr lang="en-US" sz="2000" b="1" dirty="0"/>
              <a:t> </a:t>
            </a:r>
            <a:r>
              <a:rPr lang="en-US" sz="2000" b="1" dirty="0" err="1"/>
              <a:t>phong</a:t>
            </a:r>
            <a:r>
              <a:rPr lang="en-US" sz="2000" b="1" dirty="0"/>
              <a:t> </a:t>
            </a:r>
            <a:r>
              <a:rPr lang="en-US" sz="2000" b="1" dirty="0" err="1"/>
              <a:t>kiến</a:t>
            </a:r>
            <a:r>
              <a:rPr lang="en-US" sz="2000" b="1" dirty="0"/>
              <a:t> </a:t>
            </a:r>
            <a:r>
              <a:rPr lang="en-US" sz="2000" b="1" u="sng" dirty="0" err="1">
                <a:solidFill>
                  <a:srgbClr val="0000FF"/>
                </a:solidFill>
              </a:rPr>
              <a:t>tăng</a:t>
            </a:r>
            <a:r>
              <a:rPr lang="en-US" sz="2000" b="1" u="sng" dirty="0">
                <a:solidFill>
                  <a:srgbClr val="0000FF"/>
                </a:solidFill>
              </a:rPr>
              <a:t> </a:t>
            </a:r>
            <a:r>
              <a:rPr lang="en-US" sz="2000" b="1" u="sng" dirty="0" err="1">
                <a:solidFill>
                  <a:srgbClr val="0000FF"/>
                </a:solidFill>
              </a:rPr>
              <a:t>cường</a:t>
            </a:r>
            <a:r>
              <a:rPr lang="en-US" sz="2000" b="1" u="sng" dirty="0">
                <a:solidFill>
                  <a:srgbClr val="0000FF"/>
                </a:solidFill>
              </a:rPr>
              <a:t> </a:t>
            </a:r>
            <a:r>
              <a:rPr lang="en-US" sz="2000" b="1" u="sng" dirty="0" err="1">
                <a:solidFill>
                  <a:srgbClr val="0000FF"/>
                </a:solidFill>
              </a:rPr>
              <a:t>phát</a:t>
            </a:r>
            <a:r>
              <a:rPr lang="en-US" sz="2000" b="1" u="sng" dirty="0">
                <a:solidFill>
                  <a:srgbClr val="0000FF"/>
                </a:solidFill>
              </a:rPr>
              <a:t> </a:t>
            </a:r>
            <a:r>
              <a:rPr lang="en-US" sz="2000" b="1" u="sng" dirty="0" err="1">
                <a:solidFill>
                  <a:srgbClr val="0000FF"/>
                </a:solidFill>
              </a:rPr>
              <a:t>triển</a:t>
            </a:r>
            <a:r>
              <a:rPr lang="en-US" sz="2000" b="1" u="sng" dirty="0">
                <a:solidFill>
                  <a:srgbClr val="0000FF"/>
                </a:solidFill>
              </a:rPr>
              <a:t> </a:t>
            </a:r>
            <a:r>
              <a:rPr lang="en-US" sz="2000" b="1" u="sng" dirty="0" err="1">
                <a:solidFill>
                  <a:srgbClr val="0000FF"/>
                </a:solidFill>
              </a:rPr>
              <a:t>kinh</a:t>
            </a:r>
            <a:r>
              <a:rPr lang="en-US" sz="2000" b="1" u="sng" dirty="0">
                <a:solidFill>
                  <a:srgbClr val="0000FF"/>
                </a:solidFill>
              </a:rPr>
              <a:t> </a:t>
            </a:r>
            <a:r>
              <a:rPr lang="en-US" sz="2000" b="1" u="sng" dirty="0" err="1">
                <a:solidFill>
                  <a:srgbClr val="0000FF"/>
                </a:solidFill>
              </a:rPr>
              <a:t>tê</a:t>
            </a:r>
            <a:r>
              <a:rPr lang="en-US" sz="2000" b="1" u="sng" dirty="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bản</a:t>
            </a:r>
            <a:r>
              <a:rPr lang="en-US" sz="2000" b="1" u="sng" dirty="0">
                <a:solidFill>
                  <a:srgbClr val="0000FF"/>
                </a:solidFill>
              </a:rPr>
              <a:t> ở </a:t>
            </a:r>
            <a:r>
              <a:rPr lang="en-US" sz="2000" b="1" u="sng" dirty="0" err="1">
                <a:solidFill>
                  <a:srgbClr val="0000FF"/>
                </a:solidFill>
              </a:rPr>
              <a:t>nông</a:t>
            </a:r>
            <a:r>
              <a:rPr lang="en-US" sz="2000" b="1" u="sng" dirty="0">
                <a:solidFill>
                  <a:srgbClr val="0000FF"/>
                </a:solidFill>
              </a:rPr>
              <a:t> </a:t>
            </a:r>
            <a:r>
              <a:rPr lang="en-US" sz="2000" b="1" u="sng" dirty="0" err="1">
                <a:solidFill>
                  <a:srgbClr val="0000FF"/>
                </a:solidFill>
              </a:rPr>
              <a:t>thôn</a:t>
            </a:r>
            <a:r>
              <a:rPr lang="en-US" sz="2000" b="1" u="sng" dirty="0">
                <a:solidFill>
                  <a:srgbClr val="0000FF"/>
                </a:solidFill>
              </a:rPr>
              <a:t>.                     </a:t>
            </a:r>
            <a:endParaRPr lang="en-US" sz="2000" u="sng" dirty="0">
              <a:solidFill>
                <a:srgbClr val="0000FF"/>
              </a:solidFill>
            </a:endParaRPr>
          </a:p>
          <a:p>
            <a:r>
              <a:rPr lang="en-US" sz="2000" b="1" dirty="0"/>
              <a:t>- </a:t>
            </a:r>
            <a:r>
              <a:rPr lang="en-US" sz="2000" b="1" dirty="0" err="1"/>
              <a:t>Xây</a:t>
            </a:r>
            <a:r>
              <a:rPr lang="en-US" sz="2000" b="1" dirty="0"/>
              <a:t> </a:t>
            </a:r>
            <a:r>
              <a:rPr lang="en-US" sz="2000" b="1" dirty="0" err="1"/>
              <a:t>dựng</a:t>
            </a:r>
            <a:r>
              <a:rPr lang="en-US" sz="2000" b="1" dirty="0"/>
              <a:t> hạ </a:t>
            </a:r>
            <a:r>
              <a:rPr lang="en-US" sz="2000" b="1" dirty="0" err="1"/>
              <a:t>tầng</a:t>
            </a:r>
            <a:r>
              <a:rPr lang="en-US" sz="2000" b="1" dirty="0"/>
              <a:t> </a:t>
            </a:r>
            <a:r>
              <a:rPr lang="en-US" sz="2000" b="1" dirty="0" err="1"/>
              <a:t>cơ</a:t>
            </a:r>
            <a:r>
              <a:rPr lang="en-US" sz="2000" b="1" dirty="0"/>
              <a:t> </a:t>
            </a:r>
            <a:r>
              <a:rPr lang="en-US" sz="2000" b="1" dirty="0" err="1"/>
              <a:t>sở</a:t>
            </a:r>
            <a:r>
              <a:rPr lang="en-US" sz="2000" b="1" dirty="0"/>
              <a:t>, </a:t>
            </a:r>
            <a:r>
              <a:rPr lang="en-US" sz="2000" b="1" dirty="0" err="1"/>
              <a:t>đường</a:t>
            </a:r>
            <a:r>
              <a:rPr lang="en-US" sz="2000" b="1" dirty="0"/>
              <a:t> </a:t>
            </a:r>
            <a:r>
              <a:rPr lang="en-US" sz="2000" b="1" dirty="0" err="1"/>
              <a:t>xá</a:t>
            </a:r>
            <a:r>
              <a:rPr lang="en-US" sz="2000" b="1" dirty="0"/>
              <a:t>, </a:t>
            </a:r>
            <a:r>
              <a:rPr lang="en-US" sz="2000" b="1" dirty="0" err="1"/>
              <a:t>cầu</a:t>
            </a:r>
            <a:r>
              <a:rPr lang="en-US" sz="2000" b="1" dirty="0"/>
              <a:t> </a:t>
            </a:r>
            <a:r>
              <a:rPr lang="en-US" sz="2000" b="1" dirty="0" err="1"/>
              <a:t>cống</a:t>
            </a:r>
            <a:r>
              <a:rPr lang="en-US" sz="2000" b="1" dirty="0"/>
              <a:t>. </a:t>
            </a:r>
            <a:r>
              <a:rPr lang="en-US" sz="2000" b="1" dirty="0" err="1"/>
              <a:t>Phục</a:t>
            </a:r>
            <a:r>
              <a:rPr lang="en-US" sz="2000" b="1" dirty="0"/>
              <a:t> vụ </a:t>
            </a:r>
            <a:r>
              <a:rPr lang="en-US" sz="2000" b="1" dirty="0" err="1"/>
              <a:t>cho</a:t>
            </a:r>
            <a:r>
              <a:rPr lang="en-US" sz="2000" b="1" dirty="0"/>
              <a:t> </a:t>
            </a:r>
            <a:r>
              <a:rPr lang="en-US" sz="2000" b="1" dirty="0" err="1"/>
              <a:t>giao</a:t>
            </a:r>
            <a:r>
              <a:rPr lang="en-US" sz="2000" b="1" dirty="0"/>
              <a:t> </a:t>
            </a:r>
            <a:r>
              <a:rPr lang="en-US" sz="2000" b="1" dirty="0" err="1"/>
              <a:t>thông</a:t>
            </a:r>
            <a:r>
              <a:rPr lang="en-US" sz="2000" b="1" dirty="0"/>
              <a:t>, </a:t>
            </a:r>
            <a:r>
              <a:rPr lang="en-US" sz="2000" b="1" dirty="0" err="1"/>
              <a:t>liên</a:t>
            </a:r>
            <a:r>
              <a:rPr lang="en-US" sz="2000" b="1" dirty="0"/>
              <a:t> </a:t>
            </a:r>
            <a:r>
              <a:rPr lang="en-US" sz="2000" b="1" dirty="0" err="1"/>
              <a:t>lạc</a:t>
            </a:r>
            <a:r>
              <a:rPr lang="en-US" sz="2000" b="1" dirty="0"/>
              <a:t>…</a:t>
            </a:r>
            <a:r>
              <a:rPr lang="vi-VN" sz="2000" dirty="0"/>
              <a:t>                               </a:t>
            </a:r>
            <a:endParaRPr lang="en-US" sz="2000" dirty="0"/>
          </a:p>
        </p:txBody>
      </p:sp>
      <p:sp>
        <p:nvSpPr>
          <p:cNvPr id="18" name="Text Box 19" descr="Parchment"/>
          <p:cNvSpPr txBox="1">
            <a:spLocks noChangeArrowheads="1"/>
          </p:cNvSpPr>
          <p:nvPr/>
        </p:nvSpPr>
        <p:spPr bwMode="auto">
          <a:xfrm>
            <a:off x="1750613" y="3446573"/>
            <a:ext cx="7279327" cy="1015663"/>
          </a:xfrm>
          <a:prstGeom prst="rect">
            <a:avLst/>
          </a:prstGeom>
          <a:solidFill>
            <a:srgbClr val="FFFF99"/>
          </a:solidFill>
          <a:ln w="9525">
            <a:solidFill>
              <a:schemeClr val="tx1"/>
            </a:solidFill>
            <a:miter lim="800000"/>
          </a:ln>
        </p:spPr>
        <p:txBody>
          <a:bodyPr wrap="square">
            <a:spAutoFit/>
          </a:bodyPr>
          <a:lstStyle/>
          <a:p>
            <a:r>
              <a:rPr lang="en-US" sz="2000" b="1" dirty="0" smtClean="0">
                <a:cs typeface="Times New Roman" panose="02020603050405020304" pitchFamily="18" charset="0"/>
              </a:rPr>
              <a:t>- </a:t>
            </a:r>
            <a:r>
              <a:rPr lang="en-US" sz="2000" b="1" u="sng" dirty="0" err="1" smtClean="0">
                <a:solidFill>
                  <a:srgbClr val="0000FF"/>
                </a:solidFill>
              </a:rPr>
              <a:t>Bãi</a:t>
            </a:r>
            <a:r>
              <a:rPr lang="en-US" sz="2000" b="1" u="sng" dirty="0" smtClean="0">
                <a:solidFill>
                  <a:srgbClr val="0000FF"/>
                </a:solidFill>
              </a:rPr>
              <a:t> </a:t>
            </a:r>
            <a:r>
              <a:rPr lang="en-US" sz="2000" b="1" u="sng" dirty="0" err="1">
                <a:solidFill>
                  <a:srgbClr val="0000FF"/>
                </a:solidFill>
              </a:rPr>
              <a:t>bỏ</a:t>
            </a:r>
            <a:r>
              <a:rPr lang="en-US" sz="2000" b="1" u="sng" dirty="0">
                <a:solidFill>
                  <a:srgbClr val="0000FF"/>
                </a:solidFill>
              </a:rPr>
              <a:t> </a:t>
            </a:r>
            <a:r>
              <a:rPr lang="en-US" sz="2000" b="1" u="sng" dirty="0" err="1">
                <a:solidFill>
                  <a:srgbClr val="0000FF"/>
                </a:solidFill>
              </a:rPr>
              <a:t>chê</a:t>
            </a:r>
            <a:r>
              <a:rPr lang="en-US" sz="2000" b="1" u="sng" dirty="0">
                <a:solidFill>
                  <a:srgbClr val="0000FF"/>
                </a:solidFill>
              </a:rPr>
              <a:t>́ </a:t>
            </a:r>
            <a:r>
              <a:rPr lang="en-US" sz="2000" b="1" u="sng" dirty="0" err="1">
                <a:solidFill>
                  <a:srgbClr val="0000FF"/>
                </a:solidFill>
              </a:rPr>
              <a:t>đô</a:t>
            </a:r>
            <a:r>
              <a:rPr lang="en-US" sz="2000" b="1" u="sng" dirty="0">
                <a:solidFill>
                  <a:srgbClr val="0000FF"/>
                </a:solidFill>
              </a:rPr>
              <a:t>̣ </a:t>
            </a:r>
            <a:r>
              <a:rPr lang="en-US" sz="2000" b="1" u="sng" dirty="0" err="1">
                <a:solidFill>
                  <a:srgbClr val="0000FF"/>
                </a:solidFill>
              </a:rPr>
              <a:t>nông</a:t>
            </a:r>
            <a:r>
              <a:rPr lang="en-US" sz="2000" b="1" u="sng" dirty="0">
                <a:solidFill>
                  <a:srgbClr val="0000FF"/>
                </a:solidFill>
              </a:rPr>
              <a:t> </a:t>
            </a:r>
            <a:r>
              <a:rPr lang="en-US" sz="2000" b="1" u="sng" dirty="0" err="1">
                <a:solidFill>
                  <a:srgbClr val="0000FF"/>
                </a:solidFill>
              </a:rPr>
              <a:t>nô</a:t>
            </a:r>
            <a:r>
              <a:rPr lang="en-US" sz="2000" b="1" u="sng" dirty="0">
                <a:solidFill>
                  <a:srgbClr val="0000FF"/>
                </a:solidFill>
              </a:rPr>
              <a:t>.</a:t>
            </a:r>
            <a:endParaRPr lang="en-US" sz="2000" b="1" u="sng" dirty="0">
              <a:solidFill>
                <a:srgbClr val="0000FF"/>
              </a:solidFill>
            </a:endParaRPr>
          </a:p>
          <a:p>
            <a:r>
              <a:rPr lang="en-US" sz="2000" b="1" dirty="0"/>
              <a:t>- </a:t>
            </a:r>
            <a:r>
              <a:rPr lang="en-US" sz="2000" b="1" u="sng" dirty="0" err="1" smtClean="0">
                <a:solidFill>
                  <a:srgbClr val="0000FF"/>
                </a:solidFill>
              </a:rPr>
              <a:t>Đưa</a:t>
            </a:r>
            <a:r>
              <a:rPr lang="en-US" sz="2000" b="1" u="sng" dirty="0" smtClean="0">
                <a:solidFill>
                  <a:srgbClr val="0000FF"/>
                </a:solidFill>
              </a:rPr>
              <a:t> </a:t>
            </a:r>
            <a:r>
              <a:rPr lang="en-US" sz="2000" b="1" u="sng" dirty="0" err="1" smtClean="0">
                <a:solidFill>
                  <a:srgbClr val="0000FF"/>
                </a:solidFill>
              </a:rPr>
              <a:t>quý</a:t>
            </a:r>
            <a:r>
              <a:rPr lang="en-US" sz="2000" b="1" u="sng" dirty="0" smtClean="0">
                <a:solidFill>
                  <a:srgbClr val="0000FF"/>
                </a:solidFill>
              </a:rPr>
              <a:t> </a:t>
            </a:r>
            <a:r>
              <a:rPr lang="en-US" sz="2000" b="1" u="sng" dirty="0" err="1" smtClean="0">
                <a:solidFill>
                  <a:srgbClr val="0000FF"/>
                </a:solidFill>
              </a:rPr>
              <a:t>tộc</a:t>
            </a:r>
            <a:r>
              <a:rPr lang="en-US" sz="2000" b="1" u="sng" dirty="0" smtClean="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sản</a:t>
            </a:r>
            <a:r>
              <a:rPr lang="en-US" sz="2000" b="1" u="sng" dirty="0">
                <a:solidFill>
                  <a:srgbClr val="0000FF"/>
                </a:solidFill>
              </a:rPr>
              <a:t> </a:t>
            </a:r>
            <a:r>
              <a:rPr lang="en-US" sz="2000" b="1" u="sng" dirty="0" err="1">
                <a:solidFill>
                  <a:srgbClr val="0000FF"/>
                </a:solidFill>
              </a:rPr>
              <a:t>hóa</a:t>
            </a:r>
            <a:r>
              <a:rPr lang="en-US" sz="2000" b="1" u="sng" dirty="0">
                <a:solidFill>
                  <a:srgbClr val="0000FF"/>
                </a:solidFill>
              </a:rPr>
              <a:t> </a:t>
            </a:r>
            <a:r>
              <a:rPr lang="en-US" sz="2000" b="1" u="sng" dirty="0" err="1" smtClean="0">
                <a:solidFill>
                  <a:srgbClr val="0000FF"/>
                </a:solidFill>
              </a:rPr>
              <a:t>và</a:t>
            </a:r>
            <a:r>
              <a:rPr lang="en-US" sz="2000" b="1" u="sng" dirty="0" smtClean="0">
                <a:solidFill>
                  <a:srgbClr val="0000FF"/>
                </a:solidFill>
              </a:rPr>
              <a:t> </a:t>
            </a:r>
            <a:r>
              <a:rPr lang="en-US" sz="2000" b="1" u="sng" dirty="0" err="1">
                <a:solidFill>
                  <a:srgbClr val="0000FF"/>
                </a:solidFill>
              </a:rPr>
              <a:t>đại</a:t>
            </a:r>
            <a:r>
              <a:rPr lang="en-US" sz="2000" b="1" u="sng" dirty="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sản</a:t>
            </a:r>
            <a:r>
              <a:rPr lang="en-US" sz="2000" b="1" u="sng" dirty="0">
                <a:solidFill>
                  <a:srgbClr val="0000FF"/>
                </a:solidFill>
              </a:rPr>
              <a:t> </a:t>
            </a:r>
            <a:r>
              <a:rPr lang="en-US" sz="2000" b="1" u="sng" dirty="0" err="1">
                <a:solidFill>
                  <a:srgbClr val="0000FF"/>
                </a:solidFill>
              </a:rPr>
              <a:t>lên</a:t>
            </a:r>
            <a:r>
              <a:rPr lang="en-US" sz="2000" b="1" u="sng" dirty="0">
                <a:solidFill>
                  <a:srgbClr val="0000FF"/>
                </a:solidFill>
              </a:rPr>
              <a:t> </a:t>
            </a:r>
            <a:r>
              <a:rPr lang="en-US" sz="2000" b="1" u="sng" dirty="0" err="1">
                <a:solidFill>
                  <a:srgbClr val="0000FF"/>
                </a:solidFill>
              </a:rPr>
              <a:t>nắm</a:t>
            </a:r>
            <a:r>
              <a:rPr lang="en-US" sz="2000" b="1" u="sng" dirty="0">
                <a:solidFill>
                  <a:srgbClr val="0000FF"/>
                </a:solidFill>
              </a:rPr>
              <a:t> </a:t>
            </a:r>
            <a:r>
              <a:rPr lang="en-US" sz="2000" b="1" u="sng" dirty="0" err="1">
                <a:solidFill>
                  <a:srgbClr val="0000FF"/>
                </a:solidFill>
              </a:rPr>
              <a:t>chính</a:t>
            </a:r>
            <a:r>
              <a:rPr lang="en-US" sz="2000" b="1" u="sng" dirty="0">
                <a:solidFill>
                  <a:srgbClr val="0000FF"/>
                </a:solidFill>
              </a:rPr>
              <a:t> </a:t>
            </a:r>
            <a:r>
              <a:rPr lang="en-US" sz="2000" b="1" u="sng" dirty="0" err="1">
                <a:solidFill>
                  <a:srgbClr val="0000FF"/>
                </a:solidFill>
              </a:rPr>
              <a:t>quyền</a:t>
            </a:r>
            <a:r>
              <a:rPr lang="en-US" sz="2000" b="1" u="sng" dirty="0" smtClean="0">
                <a:solidFill>
                  <a:srgbClr val="0000FF"/>
                </a:solidFill>
              </a:rPr>
              <a:t>.</a:t>
            </a:r>
            <a:r>
              <a:rPr lang="fr-FR" sz="2000" dirty="0">
                <a:latin typeface="Times New Roman" panose="02020603050405020304"/>
                <a:ea typeface="Times New Roman" panose="02020603050405020304"/>
                <a:cs typeface="Times New Roman" panose="02020603050405020304"/>
              </a:rPr>
              <a:t> Ban </a:t>
            </a:r>
            <a:r>
              <a:rPr lang="fr-FR" sz="2000" dirty="0" err="1">
                <a:latin typeface="Times New Roman" panose="02020603050405020304"/>
                <a:ea typeface="Times New Roman" panose="02020603050405020304"/>
                <a:cs typeface="Times New Roman" panose="02020603050405020304"/>
              </a:rPr>
              <a:t>hành</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Hiến</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pháp</a:t>
            </a:r>
            <a:r>
              <a:rPr lang="fr-FR" sz="2000" dirty="0">
                <a:latin typeface="Times New Roman" panose="02020603050405020304"/>
                <a:ea typeface="Times New Roman" panose="02020603050405020304"/>
                <a:cs typeface="Times New Roman" panose="02020603050405020304"/>
              </a:rPr>
              <a:t> 1889, </a:t>
            </a:r>
            <a:r>
              <a:rPr lang="fr-FR" sz="2000" dirty="0" err="1">
                <a:latin typeface="Times New Roman" panose="02020603050405020304"/>
                <a:ea typeface="Times New Roman" panose="02020603050405020304"/>
                <a:cs typeface="Times New Roman" panose="02020603050405020304"/>
              </a:rPr>
              <a:t>Thiết</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lập</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chế</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độ</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quân</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chủ</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lập</a:t>
            </a:r>
            <a:r>
              <a:rPr lang="fr-FR" sz="2000" dirty="0">
                <a:latin typeface="Times New Roman" panose="02020603050405020304"/>
                <a:ea typeface="Times New Roman" panose="02020603050405020304"/>
                <a:cs typeface="Times New Roman" panose="02020603050405020304"/>
              </a:rPr>
              <a:t> </a:t>
            </a:r>
            <a:r>
              <a:rPr lang="fr-FR" sz="2000" dirty="0" err="1">
                <a:latin typeface="Times New Roman" panose="02020603050405020304"/>
                <a:ea typeface="Times New Roman" panose="02020603050405020304"/>
                <a:cs typeface="Times New Roman" panose="02020603050405020304"/>
              </a:rPr>
              <a:t>hiến</a:t>
            </a:r>
            <a:r>
              <a:rPr lang="fr-FR" sz="2000" dirty="0" smtClean="0">
                <a:latin typeface="Times New Roman" panose="02020603050405020304"/>
                <a:ea typeface="Times New Roman" panose="02020603050405020304"/>
                <a:cs typeface="Times New Roman" panose="02020603050405020304"/>
              </a:rPr>
              <a:t>.</a:t>
            </a:r>
            <a:endParaRPr lang="en-US" sz="2000" dirty="0">
              <a:ea typeface="Calibri" panose="020F0502020204030204"/>
              <a:cs typeface="Times New Roman" panose="02020603050405020304"/>
            </a:endParaRPr>
          </a:p>
        </p:txBody>
      </p:sp>
      <p:sp>
        <p:nvSpPr>
          <p:cNvPr id="19" name="Text Box 20" descr="Parchment"/>
          <p:cNvSpPr txBox="1">
            <a:spLocks noChangeArrowheads="1"/>
          </p:cNvSpPr>
          <p:nvPr/>
        </p:nvSpPr>
        <p:spPr bwMode="auto">
          <a:xfrm>
            <a:off x="1753558" y="4583629"/>
            <a:ext cx="7253432" cy="1015663"/>
          </a:xfrm>
          <a:prstGeom prst="rect">
            <a:avLst/>
          </a:prstGeom>
          <a:solidFill>
            <a:srgbClr val="FFC000"/>
          </a:solidFill>
          <a:ln w="9525">
            <a:solidFill>
              <a:schemeClr val="tx1"/>
            </a:solidFill>
            <a:miter lim="800000"/>
          </a:ln>
        </p:spPr>
        <p:txBody>
          <a:bodyPr wrap="square">
            <a:spAutoFit/>
          </a:bodyPr>
          <a:lstStyle/>
          <a:p>
            <a:r>
              <a:rPr lang="en-US" sz="2000" b="1" dirty="0" smtClean="0"/>
              <a:t>- </a:t>
            </a:r>
            <a:r>
              <a:rPr lang="en-US" sz="2000" b="1" u="sng" dirty="0" err="1" smtClean="0">
                <a:solidFill>
                  <a:srgbClr val="0000FF"/>
                </a:solidFill>
              </a:rPr>
              <a:t>Thi</a:t>
            </a:r>
            <a:r>
              <a:rPr lang="en-US" sz="2000" b="1" u="sng" dirty="0" smtClean="0">
                <a:solidFill>
                  <a:srgbClr val="0000FF"/>
                </a:solidFill>
              </a:rPr>
              <a:t> </a:t>
            </a:r>
            <a:r>
              <a:rPr lang="en-US" sz="2000" b="1" u="sng" dirty="0" err="1">
                <a:solidFill>
                  <a:srgbClr val="0000FF"/>
                </a:solidFill>
              </a:rPr>
              <a:t>hành</a:t>
            </a:r>
            <a:r>
              <a:rPr lang="en-US" sz="2000" b="1" u="sng" dirty="0">
                <a:solidFill>
                  <a:srgbClr val="0000FF"/>
                </a:solidFill>
              </a:rPr>
              <a:t> </a:t>
            </a:r>
            <a:r>
              <a:rPr lang="en-US" sz="2000" b="1" u="sng" dirty="0" err="1">
                <a:solidFill>
                  <a:srgbClr val="0000FF"/>
                </a:solidFill>
              </a:rPr>
              <a:t>chính</a:t>
            </a:r>
            <a:r>
              <a:rPr lang="en-US" sz="2000" b="1" u="sng" dirty="0">
                <a:solidFill>
                  <a:srgbClr val="0000FF"/>
                </a:solidFill>
              </a:rPr>
              <a:t> </a:t>
            </a:r>
            <a:r>
              <a:rPr lang="en-US" sz="2000" b="1" u="sng" dirty="0" err="1">
                <a:solidFill>
                  <a:srgbClr val="0000FF"/>
                </a:solidFill>
              </a:rPr>
              <a:t>sách</a:t>
            </a:r>
            <a:r>
              <a:rPr lang="en-US" sz="2000" b="1" u="sng" dirty="0">
                <a:solidFill>
                  <a:srgbClr val="0000FF"/>
                </a:solidFill>
              </a:rPr>
              <a:t> </a:t>
            </a:r>
            <a:r>
              <a:rPr lang="en-US" sz="2000" b="1" u="sng" dirty="0" err="1">
                <a:solidFill>
                  <a:srgbClr val="0000FF"/>
                </a:solidFill>
              </a:rPr>
              <a:t>giáo</a:t>
            </a:r>
            <a:r>
              <a:rPr lang="en-US" sz="2000" b="1" u="sng" dirty="0">
                <a:solidFill>
                  <a:srgbClr val="0000FF"/>
                </a:solidFill>
              </a:rPr>
              <a:t> </a:t>
            </a:r>
            <a:r>
              <a:rPr lang="en-US" sz="2000" b="1" u="sng" dirty="0" err="1">
                <a:solidFill>
                  <a:srgbClr val="0000FF"/>
                </a:solidFill>
              </a:rPr>
              <a:t>dục</a:t>
            </a:r>
            <a:r>
              <a:rPr lang="en-US" sz="2000" b="1" u="sng" dirty="0">
                <a:solidFill>
                  <a:srgbClr val="0000FF"/>
                </a:solidFill>
              </a:rPr>
              <a:t> </a:t>
            </a:r>
            <a:r>
              <a:rPr lang="en-US" sz="2000" b="1" u="sng" dirty="0" err="1">
                <a:solidFill>
                  <a:srgbClr val="0000FF"/>
                </a:solidFill>
              </a:rPr>
              <a:t>bắt</a:t>
            </a:r>
            <a:r>
              <a:rPr lang="en-US" sz="2000" b="1" u="sng" dirty="0">
                <a:solidFill>
                  <a:srgbClr val="0000FF"/>
                </a:solidFill>
              </a:rPr>
              <a:t> </a:t>
            </a:r>
            <a:r>
              <a:rPr lang="en-US" sz="2000" b="1" u="sng" dirty="0" err="1">
                <a:solidFill>
                  <a:srgbClr val="0000FF"/>
                </a:solidFill>
              </a:rPr>
              <a:t>buộ</a:t>
            </a:r>
            <a:r>
              <a:rPr lang="en-US" sz="2000" b="1" dirty="0" err="1">
                <a:solidFill>
                  <a:srgbClr val="0000CC"/>
                </a:solidFill>
              </a:rPr>
              <a:t>c</a:t>
            </a:r>
            <a:r>
              <a:rPr lang="en-US" sz="2000" b="1" dirty="0">
                <a:solidFill>
                  <a:srgbClr val="0000CC"/>
                </a:solidFill>
              </a:rPr>
              <a:t>, </a:t>
            </a:r>
            <a:r>
              <a:rPr lang="en-US" sz="2000" b="1" u="sng" dirty="0" err="1" smtClean="0">
                <a:solidFill>
                  <a:srgbClr val="0000FF"/>
                </a:solidFill>
              </a:rPr>
              <a:t>chú</a:t>
            </a:r>
            <a:r>
              <a:rPr lang="en-US" sz="2000" b="1" u="sng" dirty="0" smtClean="0">
                <a:solidFill>
                  <a:srgbClr val="0000FF"/>
                </a:solidFill>
              </a:rPr>
              <a:t> </a:t>
            </a:r>
            <a:r>
              <a:rPr lang="en-US" sz="2000" b="1" u="sng" dirty="0" err="1">
                <a:solidFill>
                  <a:srgbClr val="0000FF"/>
                </a:solidFill>
              </a:rPr>
              <a:t>trọng</a:t>
            </a:r>
            <a:r>
              <a:rPr lang="en-US" sz="2000" b="1" u="sng" dirty="0">
                <a:solidFill>
                  <a:srgbClr val="0000FF"/>
                </a:solidFill>
              </a:rPr>
              <a:t> </a:t>
            </a:r>
            <a:r>
              <a:rPr lang="en-US" sz="2000" b="1" u="sng" dirty="0" err="1">
                <a:solidFill>
                  <a:srgbClr val="0000FF"/>
                </a:solidFill>
              </a:rPr>
              <a:t>nội</a:t>
            </a:r>
            <a:r>
              <a:rPr lang="en-US" sz="2000" b="1" u="sng" dirty="0">
                <a:solidFill>
                  <a:srgbClr val="0000FF"/>
                </a:solidFill>
              </a:rPr>
              <a:t> dung </a:t>
            </a:r>
            <a:r>
              <a:rPr lang="en-US" sz="2000" b="1" u="sng" dirty="0" err="1">
                <a:solidFill>
                  <a:srgbClr val="0000FF"/>
                </a:solidFill>
              </a:rPr>
              <a:t>khoa</a:t>
            </a:r>
            <a:r>
              <a:rPr lang="en-US" sz="2000" b="1" u="sng" dirty="0">
                <a:solidFill>
                  <a:srgbClr val="0000FF"/>
                </a:solidFill>
              </a:rPr>
              <a:t> </a:t>
            </a:r>
            <a:r>
              <a:rPr lang="en-US" sz="2000" b="1" u="sng" dirty="0" err="1">
                <a:solidFill>
                  <a:srgbClr val="0000FF"/>
                </a:solidFill>
              </a:rPr>
              <a:t>học</a:t>
            </a:r>
            <a:r>
              <a:rPr lang="en-US" sz="2000" b="1" u="sng" dirty="0">
                <a:solidFill>
                  <a:srgbClr val="0000FF"/>
                </a:solidFill>
              </a:rPr>
              <a:t> </a:t>
            </a:r>
            <a:r>
              <a:rPr lang="en-US" sz="2000" b="1" u="sng" dirty="0" err="1">
                <a:solidFill>
                  <a:srgbClr val="0000FF"/>
                </a:solidFill>
              </a:rPr>
              <a:t>ki</a:t>
            </a:r>
            <a:r>
              <a:rPr lang="en-US" sz="2000" b="1" u="sng" dirty="0">
                <a:solidFill>
                  <a:srgbClr val="0000FF"/>
                </a:solidFill>
              </a:rPr>
              <a:t>̃ </a:t>
            </a:r>
            <a:r>
              <a:rPr lang="en-US" sz="2000" b="1" u="sng" dirty="0" err="1">
                <a:solidFill>
                  <a:srgbClr val="0000FF"/>
                </a:solidFill>
              </a:rPr>
              <a:t>thuật</a:t>
            </a:r>
            <a:r>
              <a:rPr lang="en-US" sz="2000" b="1" u="sng" dirty="0">
                <a:solidFill>
                  <a:srgbClr val="0000FF"/>
                </a:solidFill>
              </a:rPr>
              <a:t> </a:t>
            </a:r>
            <a:r>
              <a:rPr lang="en-US" sz="2000" b="1" u="sng" dirty="0" err="1">
                <a:solidFill>
                  <a:srgbClr val="0000FF"/>
                </a:solidFill>
              </a:rPr>
              <a:t>trong</a:t>
            </a:r>
            <a:r>
              <a:rPr lang="en-US" sz="2000" b="1" u="sng" dirty="0">
                <a:solidFill>
                  <a:srgbClr val="0000FF"/>
                </a:solidFill>
              </a:rPr>
              <a:t> </a:t>
            </a:r>
            <a:r>
              <a:rPr lang="en-US" sz="2000" b="1" u="sng" dirty="0" err="1">
                <a:solidFill>
                  <a:srgbClr val="0000FF"/>
                </a:solidFill>
              </a:rPr>
              <a:t>giảng</a:t>
            </a:r>
            <a:r>
              <a:rPr lang="en-US" sz="2000" b="1" u="sng" dirty="0">
                <a:solidFill>
                  <a:srgbClr val="0000FF"/>
                </a:solidFill>
              </a:rPr>
              <a:t> </a:t>
            </a:r>
            <a:r>
              <a:rPr lang="en-US" sz="2000" b="1" u="sng" dirty="0" err="1">
                <a:solidFill>
                  <a:srgbClr val="0000FF"/>
                </a:solidFill>
              </a:rPr>
              <a:t>dạy</a:t>
            </a:r>
            <a:r>
              <a:rPr lang="en-US" sz="2000" b="1" u="sng" dirty="0">
                <a:solidFill>
                  <a:srgbClr val="0000FF"/>
                </a:solidFill>
              </a:rPr>
              <a:t>.</a:t>
            </a:r>
            <a:endParaRPr lang="en-US" sz="2000" u="sng" dirty="0">
              <a:solidFill>
                <a:srgbClr val="0000FF"/>
              </a:solidFill>
            </a:endParaRPr>
          </a:p>
          <a:p>
            <a:r>
              <a:rPr lang="en-US" sz="2000" b="1" dirty="0"/>
              <a:t>- </a:t>
            </a:r>
            <a:r>
              <a:rPr lang="en-US" sz="2000" b="1" dirty="0" err="1"/>
              <a:t>Cử</a:t>
            </a:r>
            <a:r>
              <a:rPr lang="en-US" sz="2000" b="1" dirty="0"/>
              <a:t> </a:t>
            </a:r>
            <a:r>
              <a:rPr lang="en-US" sz="2000" b="1" dirty="0" err="1"/>
              <a:t>học</a:t>
            </a:r>
            <a:r>
              <a:rPr lang="en-US" sz="2000" b="1" dirty="0"/>
              <a:t> </a:t>
            </a:r>
            <a:r>
              <a:rPr lang="en-US" sz="2000" b="1" dirty="0" err="1"/>
              <a:t>sinh</a:t>
            </a:r>
            <a:r>
              <a:rPr lang="en-US" sz="2000" b="1" dirty="0"/>
              <a:t> </a:t>
            </a:r>
            <a:r>
              <a:rPr lang="en-US" sz="2000" b="1" dirty="0" err="1"/>
              <a:t>ưu</a:t>
            </a:r>
            <a:r>
              <a:rPr lang="en-US" sz="2000" b="1" dirty="0"/>
              <a:t> </a:t>
            </a:r>
            <a:r>
              <a:rPr lang="en-US" sz="2000" b="1" dirty="0" err="1"/>
              <a:t>tú</a:t>
            </a:r>
            <a:r>
              <a:rPr lang="en-US" sz="2000" b="1" dirty="0"/>
              <a:t> </a:t>
            </a:r>
            <a:r>
              <a:rPr lang="en-US" sz="2000" b="1" dirty="0" err="1"/>
              <a:t>đi</a:t>
            </a:r>
            <a:r>
              <a:rPr lang="en-US" sz="2000" b="1" dirty="0"/>
              <a:t> du </a:t>
            </a:r>
            <a:r>
              <a:rPr lang="en-US" sz="2000" b="1" dirty="0" err="1"/>
              <a:t>học</a:t>
            </a:r>
            <a:r>
              <a:rPr lang="en-US" sz="2000" b="1" dirty="0"/>
              <a:t> </a:t>
            </a:r>
            <a:r>
              <a:rPr lang="en-US" sz="2000" b="1" dirty="0" err="1"/>
              <a:t>phương</a:t>
            </a:r>
            <a:r>
              <a:rPr lang="en-US" sz="2000" b="1" dirty="0"/>
              <a:t> </a:t>
            </a:r>
            <a:r>
              <a:rPr lang="en-US" sz="2000" b="1" dirty="0" err="1"/>
              <a:t>Tây</a:t>
            </a:r>
            <a:r>
              <a:rPr lang="en-US" sz="2000" b="1" dirty="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smtClean="0">
                <a:solidFill>
                  <a:srgbClr val="0000CC"/>
                </a:solidFill>
                <a:latin typeface="Times New Roman" panose="02020603050405020304" pitchFamily="18" charset="0"/>
                <a:cs typeface="Times New Roman" panose="02020603050405020304" pitchFamily="18" charset="0"/>
              </a:rPr>
              <a:t>Tiết </a:t>
            </a:r>
            <a:r>
              <a:rPr lang="en-US" sz="2400" b="1" u="sng" smtClean="0">
                <a:solidFill>
                  <a:srgbClr val="0000CC"/>
                </a:solidFill>
                <a:latin typeface="Times New Roman" panose="02020603050405020304" pitchFamily="18" charset="0"/>
                <a:cs typeface="Times New Roman" panose="02020603050405020304" pitchFamily="18" charset="0"/>
              </a:rPr>
              <a:t>19 </a:t>
            </a:r>
            <a:r>
              <a:rPr lang="en-US" sz="2400" b="1" u="sng" dirty="0" smtClean="0">
                <a:solidFill>
                  <a:srgbClr val="0000CC"/>
                </a:solidFill>
                <a:latin typeface="Times New Roman" panose="02020603050405020304" pitchFamily="18" charset="0"/>
                <a:cs typeface="Times New Roman" panose="02020603050405020304" pitchFamily="18" charset="0"/>
              </a:rPr>
              <a:t>-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err="1" smtClean="0">
                <a:solidFill>
                  <a:srgbClr val="FF0000"/>
                </a:solidFill>
                <a:latin typeface="Times New Roman" panose="02020603050405020304" pitchFamily="18" charset="0"/>
                <a:cs typeface="Times New Roman" panose="02020603050405020304" pitchFamily="18" charset="0"/>
              </a:rPr>
              <a:t>NHẬT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BẢN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CUỐI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XIX-</a:t>
            </a:r>
            <a:r>
              <a:rPr lang="en-US" sz="2400" b="1" dirty="0" err="1" smtClean="0">
                <a:solidFill>
                  <a:srgbClr val="FF0000"/>
                </a:solidFill>
                <a:latin typeface="Times New Roman" panose="02020603050405020304" pitchFamily="18" charset="0"/>
                <a:cs typeface="Times New Roman" panose="02020603050405020304" pitchFamily="18" charset="0"/>
              </a:rPr>
              <a:t>ĐẦU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KỶ</a:t>
            </a:r>
            <a:r>
              <a:rPr lang="en-US" sz="2400" b="1" dirty="0" smtClean="0">
                <a:solidFill>
                  <a:srgbClr val="FF0000"/>
                </a:solidFill>
                <a:latin typeface="Times New Roman" panose="02020603050405020304" pitchFamily="18" charset="0"/>
                <a:cs typeface="Times New Roman" panose="02020603050405020304" pitchFamily="18" charset="0"/>
              </a:rPr>
              <a:t>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pic>
        <p:nvPicPr>
          <p:cNvPr id="9" name="Picture 2" descr="2005-09-04 (11)"/>
          <p:cNvPicPr>
            <a:picLocks noChangeAspect="1" noChangeArrowheads="1"/>
          </p:cNvPicPr>
          <p:nvPr/>
        </p:nvPicPr>
        <p:blipFill>
          <a:blip r:embed="rId2" cstate="print">
            <a:lum bright="-10000" contrast="30000"/>
            <a:extLst>
              <a:ext uri="{28A0092B-C50C-407E-A947-70E740481C1C}">
                <a14:useLocalDpi xmlns:a14="http://schemas.microsoft.com/office/drawing/2010/main" val="0"/>
              </a:ext>
            </a:extLst>
          </a:blip>
          <a:srcRect l="1183" t="4161" r="4213"/>
          <a:stretch>
            <a:fillRect/>
          </a:stretch>
        </p:blipFill>
        <p:spPr>
          <a:xfrm>
            <a:off x="539552" y="1268760"/>
            <a:ext cx="7815242" cy="36969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p:cNvSpPr/>
          <p:nvPr/>
        </p:nvSpPr>
        <p:spPr>
          <a:xfrm>
            <a:off x="1691680" y="5091503"/>
            <a:ext cx="5616624" cy="861774"/>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Hoàng hậu dự lễ khánh thành một trường nữ học</a:t>
            </a:r>
            <a:endParaRPr lang="vi-VN"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58162" y="1505062"/>
            <a:ext cx="8871777" cy="5308314"/>
          </a:xfrm>
          <a:prstGeom prst="rect">
            <a:avLst/>
          </a:prstGeom>
          <a:noFill/>
          <a:ln w="9525">
            <a:solidFill>
              <a:schemeClr val="tx1"/>
            </a:solidFill>
            <a:miter lim="800000"/>
          </a:ln>
        </p:spPr>
        <p:txBody>
          <a:bodyPr wrap="none" anchor="ctr"/>
          <a:lstStyle/>
          <a:p>
            <a:pPr algn="ctr"/>
            <a:endParaRPr lang="en-US" b="1">
              <a:solidFill>
                <a:srgbClr val="FFFF00"/>
              </a:solidFill>
              <a:latin typeface="Arial" panose="020B0604020202020204" pitchFamily="34" charset="0"/>
              <a:cs typeface="Arial" panose="020B0604020202020204" pitchFamily="34" charset="0"/>
            </a:endParaRPr>
          </a:p>
        </p:txBody>
      </p:sp>
      <p:sp>
        <p:nvSpPr>
          <p:cNvPr id="19459" name="Line 3"/>
          <p:cNvSpPr>
            <a:spLocks noChangeShapeType="1"/>
          </p:cNvSpPr>
          <p:nvPr/>
        </p:nvSpPr>
        <p:spPr bwMode="auto">
          <a:xfrm flipV="1">
            <a:off x="184184" y="1862931"/>
            <a:ext cx="8845755" cy="10337"/>
          </a:xfrm>
          <a:prstGeom prst="line">
            <a:avLst/>
          </a:prstGeom>
          <a:noFill/>
          <a:ln w="9525">
            <a:solidFill>
              <a:schemeClr val="tx1"/>
            </a:solidFill>
            <a:round/>
          </a:ln>
        </p:spPr>
        <p:txBody>
          <a:bodyPr/>
          <a:lstStyle/>
          <a:p>
            <a:endParaRPr lang="en-US"/>
          </a:p>
        </p:txBody>
      </p:sp>
      <p:sp>
        <p:nvSpPr>
          <p:cNvPr id="19460" name="Line 4"/>
          <p:cNvSpPr>
            <a:spLocks noChangeShapeType="1"/>
          </p:cNvSpPr>
          <p:nvPr/>
        </p:nvSpPr>
        <p:spPr bwMode="auto">
          <a:xfrm flipH="1">
            <a:off x="1676399" y="1473486"/>
            <a:ext cx="6779" cy="5384514"/>
          </a:xfrm>
          <a:prstGeom prst="line">
            <a:avLst/>
          </a:prstGeom>
          <a:noFill/>
          <a:ln w="9525">
            <a:solidFill>
              <a:schemeClr val="tx1"/>
            </a:solidFill>
            <a:round/>
          </a:ln>
        </p:spPr>
        <p:txBody>
          <a:bodyPr/>
          <a:lstStyle/>
          <a:p>
            <a:endParaRPr lang="en-US"/>
          </a:p>
        </p:txBody>
      </p:sp>
      <p:sp>
        <p:nvSpPr>
          <p:cNvPr id="19461" name="Line 5"/>
          <p:cNvSpPr>
            <a:spLocks noChangeShapeType="1"/>
          </p:cNvSpPr>
          <p:nvPr/>
        </p:nvSpPr>
        <p:spPr bwMode="auto">
          <a:xfrm>
            <a:off x="204814" y="3338367"/>
            <a:ext cx="8903518" cy="1015"/>
          </a:xfrm>
          <a:prstGeom prst="line">
            <a:avLst/>
          </a:prstGeom>
          <a:noFill/>
          <a:ln w="9525">
            <a:solidFill>
              <a:schemeClr val="tx1"/>
            </a:solidFill>
            <a:round/>
          </a:ln>
        </p:spPr>
        <p:txBody>
          <a:bodyPr/>
          <a:lstStyle/>
          <a:p>
            <a:endParaRPr lang="en-US"/>
          </a:p>
        </p:txBody>
      </p:sp>
      <p:sp>
        <p:nvSpPr>
          <p:cNvPr id="19462" name="Line 6"/>
          <p:cNvSpPr>
            <a:spLocks noChangeShapeType="1"/>
          </p:cNvSpPr>
          <p:nvPr/>
        </p:nvSpPr>
        <p:spPr bwMode="auto">
          <a:xfrm flipV="1">
            <a:off x="204814" y="4498044"/>
            <a:ext cx="8903517" cy="29231"/>
          </a:xfrm>
          <a:prstGeom prst="line">
            <a:avLst/>
          </a:prstGeom>
          <a:noFill/>
          <a:ln w="9525">
            <a:solidFill>
              <a:schemeClr val="tx1"/>
            </a:solidFill>
            <a:round/>
          </a:ln>
        </p:spPr>
        <p:txBody>
          <a:bodyPr/>
          <a:lstStyle/>
          <a:p>
            <a:endParaRPr lang="en-US"/>
          </a:p>
        </p:txBody>
      </p:sp>
      <p:sp>
        <p:nvSpPr>
          <p:cNvPr id="19463" name="Line 7"/>
          <p:cNvSpPr>
            <a:spLocks noChangeShapeType="1"/>
          </p:cNvSpPr>
          <p:nvPr/>
        </p:nvSpPr>
        <p:spPr bwMode="auto">
          <a:xfrm flipV="1">
            <a:off x="193085" y="5602505"/>
            <a:ext cx="8859745" cy="36786"/>
          </a:xfrm>
          <a:prstGeom prst="line">
            <a:avLst/>
          </a:prstGeom>
          <a:noFill/>
          <a:ln w="9525">
            <a:solidFill>
              <a:schemeClr val="tx1"/>
            </a:solidFill>
            <a:round/>
          </a:ln>
        </p:spPr>
        <p:txBody>
          <a:bodyPr/>
          <a:lstStyle/>
          <a:p>
            <a:endParaRPr lang="en-US"/>
          </a:p>
        </p:txBody>
      </p:sp>
      <p:sp>
        <p:nvSpPr>
          <p:cNvPr id="31752" name="Text Box 8"/>
          <p:cNvSpPr txBox="1">
            <a:spLocks noChangeArrowheads="1"/>
          </p:cNvSpPr>
          <p:nvPr/>
        </p:nvSpPr>
        <p:spPr bwMode="auto">
          <a:xfrm>
            <a:off x="184186" y="1473487"/>
            <a:ext cx="1544494" cy="369332"/>
          </a:xfrm>
          <a:prstGeom prst="rect">
            <a:avLst/>
          </a:prstGeom>
          <a:noFill/>
          <a:ln w="9525">
            <a:noFill/>
            <a:miter lim="800000"/>
          </a:ln>
        </p:spPr>
        <p:txBody>
          <a:bodyPr wrap="square">
            <a:spAutoFit/>
          </a:bodyPr>
          <a:lstStyle/>
          <a:p>
            <a:pPr>
              <a:spcBef>
                <a:spcPct val="50000"/>
              </a:spcBef>
            </a:pPr>
            <a:r>
              <a:rPr lang="vi-VN" b="1" dirty="0">
                <a:solidFill>
                  <a:srgbClr val="FF3300"/>
                </a:solidFill>
                <a:latin typeface="+mj-lt"/>
                <a:cs typeface="Times New Roman" panose="02020603050405020304" pitchFamily="18" charset="0"/>
              </a:rPr>
              <a:t>L</a:t>
            </a:r>
            <a:r>
              <a:rPr lang="en-US" b="1" dirty="0">
                <a:solidFill>
                  <a:srgbClr val="FF3300"/>
                </a:solidFill>
                <a:latin typeface="+mj-lt"/>
                <a:cs typeface="Times New Roman" panose="02020603050405020304" pitchFamily="18" charset="0"/>
              </a:rPr>
              <a:t>Ĩ</a:t>
            </a:r>
            <a:r>
              <a:rPr lang="vi-VN" b="1" dirty="0">
                <a:solidFill>
                  <a:srgbClr val="FF3300"/>
                </a:solidFill>
                <a:latin typeface="+mj-lt"/>
                <a:cs typeface="Times New Roman" panose="02020603050405020304" pitchFamily="18" charset="0"/>
              </a:rPr>
              <a:t>NH V</a:t>
            </a:r>
            <a:r>
              <a:rPr lang="en-US" b="1" dirty="0">
                <a:solidFill>
                  <a:srgbClr val="FF3300"/>
                </a:solidFill>
                <a:latin typeface="+mj-lt"/>
                <a:cs typeface="Times New Roman" panose="02020603050405020304" pitchFamily="18" charset="0"/>
              </a:rPr>
              <a:t>Ự</a:t>
            </a:r>
            <a:r>
              <a:rPr lang="vi-VN" b="1" dirty="0">
                <a:solidFill>
                  <a:srgbClr val="FF3300"/>
                </a:solidFill>
                <a:latin typeface="+mj-lt"/>
                <a:cs typeface="Times New Roman" panose="02020603050405020304" pitchFamily="18" charset="0"/>
              </a:rPr>
              <a:t>C</a:t>
            </a:r>
            <a:endParaRPr lang="vi-VN" b="1" dirty="0">
              <a:solidFill>
                <a:srgbClr val="FF3300"/>
              </a:solidFill>
              <a:latin typeface="+mj-lt"/>
              <a:cs typeface="Times New Roman" panose="02020603050405020304" pitchFamily="18" charset="0"/>
            </a:endParaRPr>
          </a:p>
        </p:txBody>
      </p:sp>
      <p:sp>
        <p:nvSpPr>
          <p:cNvPr id="31753" name="Text Box 9"/>
          <p:cNvSpPr txBox="1">
            <a:spLocks noChangeArrowheads="1"/>
          </p:cNvSpPr>
          <p:nvPr/>
        </p:nvSpPr>
        <p:spPr bwMode="auto">
          <a:xfrm>
            <a:off x="3635896" y="1459168"/>
            <a:ext cx="3313113" cy="400050"/>
          </a:xfrm>
          <a:prstGeom prst="rect">
            <a:avLst/>
          </a:prstGeom>
          <a:noFill/>
          <a:ln w="9525">
            <a:noFill/>
            <a:miter lim="800000"/>
          </a:ln>
        </p:spPr>
        <p:txBody>
          <a:bodyPr>
            <a:spAutoFit/>
          </a:bodyPr>
          <a:lstStyle/>
          <a:p>
            <a:pPr algn="ctr">
              <a:spcBef>
                <a:spcPct val="50000"/>
              </a:spcBef>
            </a:pPr>
            <a:r>
              <a:rPr lang="en-US" sz="2000" b="1" dirty="0">
                <a:solidFill>
                  <a:srgbClr val="FF3300"/>
                </a:solidFill>
                <a:latin typeface="Times New Roman" panose="02020603050405020304" pitchFamily="18" charset="0"/>
                <a:cs typeface="Times New Roman" panose="02020603050405020304" pitchFamily="18" charset="0"/>
              </a:rPr>
              <a:t>NỘI DUNG</a:t>
            </a:r>
            <a:endParaRPr lang="vi-VN" sz="2000" b="1" dirty="0">
              <a:solidFill>
                <a:srgbClr val="FF3300"/>
              </a:solidFill>
              <a:latin typeface="Times New Roman" panose="02020603050405020304" pitchFamily="18" charset="0"/>
              <a:cs typeface="Times New Roman" panose="02020603050405020304" pitchFamily="18" charset="0"/>
            </a:endParaRPr>
          </a:p>
        </p:txBody>
      </p:sp>
      <p:sp>
        <p:nvSpPr>
          <p:cNvPr id="31754" name="Text Box 10"/>
          <p:cNvSpPr txBox="1">
            <a:spLocks noChangeArrowheads="1"/>
          </p:cNvSpPr>
          <p:nvPr/>
        </p:nvSpPr>
        <p:spPr bwMode="auto">
          <a:xfrm>
            <a:off x="155174" y="3552429"/>
            <a:ext cx="1535257" cy="461665"/>
          </a:xfrm>
          <a:prstGeom prst="rect">
            <a:avLst/>
          </a:prstGeom>
          <a:noFill/>
          <a:ln w="9525">
            <a:noFill/>
            <a:miter lim="800000"/>
          </a:ln>
        </p:spPr>
        <p:txBody>
          <a:bodyPr wrap="square">
            <a:spAutoFit/>
          </a:bodyPr>
          <a:lstStyle/>
          <a:p>
            <a:pPr algn="ctr">
              <a:spcBef>
                <a:spcPct val="50000"/>
              </a:spcBef>
            </a:pPr>
            <a:r>
              <a:rPr lang="en-US" sz="2400" b="1" dirty="0" err="1">
                <a:solidFill>
                  <a:srgbClr val="000066"/>
                </a:solidFill>
                <a:latin typeface="Times New Roman" panose="02020603050405020304" pitchFamily="18" charset="0"/>
                <a:cs typeface="Times New Roman" panose="02020603050405020304" pitchFamily="18" charset="0"/>
              </a:rPr>
              <a:t>Chính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smtClean="0">
                <a:solidFill>
                  <a:srgbClr val="000066"/>
                </a:solidFill>
                <a:latin typeface="Times New Roman" panose="02020603050405020304" pitchFamily="18" charset="0"/>
                <a:cs typeface="Times New Roman" panose="02020603050405020304" pitchFamily="18" charset="0"/>
              </a:rPr>
              <a:t>trị</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5" name="Rectangle 11"/>
          <p:cNvSpPr>
            <a:spLocks noChangeArrowheads="1"/>
          </p:cNvSpPr>
          <p:nvPr/>
        </p:nvSpPr>
        <p:spPr bwMode="auto">
          <a:xfrm>
            <a:off x="331911" y="2385750"/>
            <a:ext cx="1244251" cy="461665"/>
          </a:xfrm>
          <a:prstGeom prst="rect">
            <a:avLst/>
          </a:prstGeom>
          <a:noFill/>
          <a:ln w="9525">
            <a:noFill/>
            <a:miter lim="800000"/>
          </a:ln>
        </p:spPr>
        <p:txBody>
          <a:bodyPr wrap="none">
            <a:spAutoFit/>
          </a:bodyPr>
          <a:lstStyle/>
          <a:p>
            <a:r>
              <a:rPr lang="en-US" sz="2400" b="1" dirty="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Kinh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tê</a:t>
            </a:r>
            <a:r>
              <a:rPr lang="en-US" sz="2400" b="1" dirty="0">
                <a:solidFill>
                  <a:srgbClr val="000066"/>
                </a:solidFill>
                <a:latin typeface="Times New Roman" panose="02020603050405020304" pitchFamily="18" charset="0"/>
                <a:cs typeface="Times New Roman" panose="02020603050405020304" pitchFamily="18" charset="0"/>
              </a:rPr>
              <a:t>́</a:t>
            </a:r>
            <a:endParaRPr lang="vi-VN" sz="2400" b="1" dirty="0">
              <a:solidFill>
                <a:srgbClr val="000066"/>
              </a:solidFill>
              <a:latin typeface="Times New Roman" panose="02020603050405020304" pitchFamily="18" charset="0"/>
              <a:cs typeface="Times New Roman" panose="02020603050405020304" pitchFamily="18" charset="0"/>
            </a:endParaRPr>
          </a:p>
        </p:txBody>
      </p:sp>
      <p:sp>
        <p:nvSpPr>
          <p:cNvPr id="31756" name="Rectangle 12"/>
          <p:cNvSpPr>
            <a:spLocks noChangeArrowheads="1"/>
          </p:cNvSpPr>
          <p:nvPr/>
        </p:nvSpPr>
        <p:spPr bwMode="auto">
          <a:xfrm>
            <a:off x="152445" y="4668157"/>
            <a:ext cx="1561107" cy="461665"/>
          </a:xfrm>
          <a:prstGeom prst="rect">
            <a:avLst/>
          </a:prstGeom>
          <a:noFill/>
          <a:ln w="9525">
            <a:noFill/>
            <a:miter lim="800000"/>
          </a:ln>
        </p:spPr>
        <p:txBody>
          <a:bodyPr wrap="square" anchor="ctr">
            <a:spAutoFit/>
          </a:bodyPr>
          <a:lstStyle/>
          <a:p>
            <a:pPr algn="ctr"/>
            <a:r>
              <a:rPr lang="en-US" sz="2400" b="1" dirty="0" smtClean="0">
                <a:solidFill>
                  <a:srgbClr val="000066"/>
                </a:solidFill>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a:t>
            </a:r>
            <a:r>
              <a:rPr lang="en-US" sz="2400" b="1" dirty="0" err="1" smtClean="0">
                <a:solidFill>
                  <a:srgbClr val="000066"/>
                </a:solidFill>
                <a:latin typeface="Times New Roman" panose="02020603050405020304" pitchFamily="18" charset="0"/>
                <a:cs typeface="Times New Roman" panose="02020603050405020304" pitchFamily="18" charset="0"/>
              </a:rPr>
              <a:t>iáo</a:t>
            </a:r>
            <a:r>
              <a:rPr lang="en-US" sz="2400" b="1" dirty="0" smtClean="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dục</a:t>
            </a:r>
            <a:endParaRPr lang="en-US" sz="2400" b="1" dirty="0">
              <a:solidFill>
                <a:srgbClr val="000066"/>
              </a:solidFill>
              <a:latin typeface="Times New Roman" panose="02020603050405020304" pitchFamily="18" charset="0"/>
              <a:cs typeface="Times New Roman" panose="02020603050405020304" pitchFamily="18" charset="0"/>
            </a:endParaRPr>
          </a:p>
        </p:txBody>
      </p:sp>
      <p:sp>
        <p:nvSpPr>
          <p:cNvPr id="31757" name="Rectangle 13"/>
          <p:cNvSpPr>
            <a:spLocks noChangeArrowheads="1"/>
          </p:cNvSpPr>
          <p:nvPr/>
        </p:nvSpPr>
        <p:spPr bwMode="auto">
          <a:xfrm>
            <a:off x="152446" y="5790927"/>
            <a:ext cx="1479892" cy="461665"/>
          </a:xfrm>
          <a:prstGeom prst="rect">
            <a:avLst/>
          </a:prstGeom>
          <a:noFill/>
          <a:ln w="9525">
            <a:noFill/>
            <a:miter lim="800000"/>
          </a:ln>
        </p:spPr>
        <p:txBody>
          <a:bodyPr wrap="square" anchor="ctr">
            <a:spAutoFit/>
          </a:bodyPr>
          <a:lstStyle/>
          <a:p>
            <a:r>
              <a:rPr lang="fr-FR" sz="2400" b="1" dirty="0" err="1">
                <a:solidFill>
                  <a:srgbClr val="000066"/>
                </a:solidFill>
                <a:latin typeface="Times New Roman" panose="02020603050405020304" pitchFamily="18" charset="0"/>
                <a:cs typeface="Times New Roman" panose="02020603050405020304" pitchFamily="18" charset="0"/>
              </a:rPr>
              <a:t>Quân</a:t>
            </a:r>
            <a:r>
              <a:rPr lang="fr-FR" sz="2400" b="1" dirty="0">
                <a:solidFill>
                  <a:srgbClr val="000066"/>
                </a:solidFill>
                <a:latin typeface="Times New Roman" panose="02020603050405020304" pitchFamily="18" charset="0"/>
                <a:cs typeface="Times New Roman" panose="02020603050405020304" pitchFamily="18" charset="0"/>
              </a:rPr>
              <a:t> </a:t>
            </a:r>
            <a:r>
              <a:rPr lang="fr-FR" sz="2400" b="1" dirty="0" err="1">
                <a:solidFill>
                  <a:srgbClr val="000066"/>
                </a:solidFill>
                <a:latin typeface="Times New Roman" panose="02020603050405020304" pitchFamily="18" charset="0"/>
                <a:cs typeface="Times New Roman" panose="02020603050405020304" pitchFamily="18" charset="0"/>
              </a:rPr>
              <a:t>sư</a:t>
            </a:r>
            <a:r>
              <a:rPr lang="fr-FR" sz="2400" b="1" dirty="0">
                <a:solidFill>
                  <a:srgbClr val="000066"/>
                </a:solidFill>
                <a:latin typeface="Times New Roman" panose="02020603050405020304" pitchFamily="18" charset="0"/>
                <a:cs typeface="Times New Roman" panose="02020603050405020304" pitchFamily="18" charset="0"/>
              </a:rPr>
              <a:t>̣</a:t>
            </a:r>
            <a:endParaRPr lang="fr-FR" sz="2400" b="1" dirty="0">
              <a:solidFill>
                <a:srgbClr val="000066"/>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5736" y="917466"/>
            <a:ext cx="1545616" cy="446276"/>
          </a:xfrm>
          <a:prstGeom prst="rect">
            <a:avLst/>
          </a:prstGeom>
        </p:spPr>
        <p:txBody>
          <a:bodyPr wrap="none">
            <a:spAutoFit/>
          </a:bodyPr>
          <a:lstStyle/>
          <a:p>
            <a:pPr marL="0" marR="0" algn="just">
              <a:lnSpc>
                <a:spcPct val="115000"/>
              </a:lnSpc>
              <a:spcBef>
                <a:spcPts val="0"/>
              </a:spcBef>
              <a:spcAft>
                <a:spcPts val="0"/>
              </a:spcAft>
            </a:pPr>
            <a:r>
              <a:rPr lang="en-US" sz="2000" b="1" dirty="0" smtClean="0">
                <a:solidFill>
                  <a:srgbClr val="0000FF"/>
                </a:solidFill>
                <a:ea typeface="Times New Roman" panose="02020603050405020304" pitchFamily="18" charset="0"/>
              </a:rPr>
              <a:t>b. </a:t>
            </a:r>
            <a:r>
              <a:rPr lang="en-US" sz="2000" b="1" dirty="0" err="1">
                <a:solidFill>
                  <a:srgbClr val="0000FF"/>
                </a:solidFill>
                <a:ea typeface="Times New Roman" panose="02020603050405020304" pitchFamily="18" charset="0"/>
              </a:rPr>
              <a:t>Nội</a:t>
            </a:r>
            <a:r>
              <a:rPr lang="en-US" sz="2000" b="1" dirty="0">
                <a:solidFill>
                  <a:srgbClr val="0000FF"/>
                </a:solidFill>
                <a:ea typeface="Times New Roman" panose="02020603050405020304" pitchFamily="18" charset="0"/>
              </a:rPr>
              <a:t> dung:</a:t>
            </a:r>
            <a:endParaRPr lang="en-US" sz="2000" dirty="0">
              <a:solidFill>
                <a:srgbClr val="0000FF"/>
              </a:solidFill>
              <a:ea typeface="Times New Roman" panose="02020603050405020304" pitchFamily="18" charset="0"/>
            </a:endParaRPr>
          </a:p>
        </p:txBody>
      </p:sp>
      <p:sp>
        <p:nvSpPr>
          <p:cNvPr id="22" name="Rectangle 21"/>
          <p:cNvSpPr/>
          <p:nvPr/>
        </p:nvSpPr>
        <p:spPr>
          <a:xfrm>
            <a:off x="433470" y="-41498"/>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272" y="526257"/>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26" name="Text Box 18" descr="Parchment"/>
          <p:cNvSpPr txBox="1">
            <a:spLocks noChangeArrowheads="1"/>
          </p:cNvSpPr>
          <p:nvPr/>
        </p:nvSpPr>
        <p:spPr bwMode="auto">
          <a:xfrm>
            <a:off x="1713553" y="1921368"/>
            <a:ext cx="7326456" cy="1323439"/>
          </a:xfrm>
          <a:prstGeom prst="rect">
            <a:avLst/>
          </a:prstGeom>
          <a:solidFill>
            <a:srgbClr val="FFCC99"/>
          </a:solidFill>
          <a:ln w="9525">
            <a:solidFill>
              <a:schemeClr val="tx1"/>
            </a:solidFill>
            <a:miter lim="800000"/>
          </a:ln>
        </p:spPr>
        <p:txBody>
          <a:bodyPr wrap="square">
            <a:spAutoFit/>
          </a:bodyPr>
          <a:lstStyle/>
          <a:p>
            <a:r>
              <a:rPr lang="en-US" sz="2000" b="1" dirty="0" smtClean="0"/>
              <a:t>- </a:t>
            </a:r>
            <a:r>
              <a:rPr lang="vi-VN" sz="2000" b="1" u="sng" dirty="0" smtClean="0">
                <a:solidFill>
                  <a:srgbClr val="0000FF"/>
                </a:solidFill>
              </a:rPr>
              <a:t>Th</a:t>
            </a:r>
            <a:r>
              <a:rPr lang="en-US" sz="2000" b="1" u="sng" dirty="0">
                <a:solidFill>
                  <a:srgbClr val="0000FF"/>
                </a:solidFill>
              </a:rPr>
              <a:t>ố</a:t>
            </a:r>
            <a:r>
              <a:rPr lang="vi-VN" sz="2000" b="1" u="sng" dirty="0">
                <a:solidFill>
                  <a:srgbClr val="0000FF"/>
                </a:solidFill>
              </a:rPr>
              <a:t>ng nh</a:t>
            </a:r>
            <a:r>
              <a:rPr lang="en-US" sz="2000" b="1" u="sng" dirty="0">
                <a:solidFill>
                  <a:srgbClr val="0000FF"/>
                </a:solidFill>
              </a:rPr>
              <a:t>ấ</a:t>
            </a:r>
            <a:r>
              <a:rPr lang="vi-VN" sz="2000" b="1" u="sng" dirty="0">
                <a:solidFill>
                  <a:srgbClr val="0000FF"/>
                </a:solidFill>
              </a:rPr>
              <a:t>t ti</a:t>
            </a:r>
            <a:r>
              <a:rPr lang="en-US" sz="2000" b="1" u="sng" dirty="0">
                <a:solidFill>
                  <a:srgbClr val="0000FF"/>
                </a:solidFill>
              </a:rPr>
              <a:t>ề</a:t>
            </a:r>
            <a:r>
              <a:rPr lang="vi-VN" sz="2000" b="1" u="sng" dirty="0">
                <a:solidFill>
                  <a:srgbClr val="0000FF"/>
                </a:solidFill>
              </a:rPr>
              <a:t>n t</a:t>
            </a:r>
            <a:r>
              <a:rPr lang="en-US" sz="2000" b="1" u="sng" dirty="0">
                <a:solidFill>
                  <a:srgbClr val="0000FF"/>
                </a:solidFill>
              </a:rPr>
              <a:t>ệ.</a:t>
            </a:r>
            <a:r>
              <a:rPr lang="en-US" sz="2000" b="1" dirty="0"/>
              <a:t> X</a:t>
            </a:r>
            <a:r>
              <a:rPr lang="vi-VN" sz="2000" b="1" dirty="0"/>
              <a:t>óa b</a:t>
            </a:r>
            <a:r>
              <a:rPr lang="en-US" sz="2000" b="1" dirty="0"/>
              <a:t>ỏ</a:t>
            </a:r>
            <a:r>
              <a:rPr lang="vi-VN" sz="2000" b="1" dirty="0"/>
              <a:t> đ</a:t>
            </a:r>
            <a:r>
              <a:rPr lang="en-US" sz="2000" b="1" dirty="0"/>
              <a:t>ộ</a:t>
            </a:r>
            <a:r>
              <a:rPr lang="vi-VN" sz="2000" b="1" dirty="0"/>
              <a:t>c quy</a:t>
            </a:r>
            <a:r>
              <a:rPr lang="en-US" sz="2000" b="1" dirty="0"/>
              <a:t>ề</a:t>
            </a:r>
            <a:r>
              <a:rPr lang="vi-VN" sz="2000" b="1" dirty="0"/>
              <a:t>n </a:t>
            </a:r>
            <a:r>
              <a:rPr lang="en-US" sz="2000" b="1" dirty="0" err="1"/>
              <a:t>ruộng</a:t>
            </a:r>
            <a:r>
              <a:rPr lang="en-US" sz="2000" b="1" dirty="0"/>
              <a:t> </a:t>
            </a:r>
            <a:r>
              <a:rPr lang="en-US" sz="2000" b="1" dirty="0" err="1"/>
              <a:t>đất</a:t>
            </a:r>
            <a:r>
              <a:rPr lang="en-US" sz="2000" b="1" dirty="0"/>
              <a:t> </a:t>
            </a:r>
            <a:r>
              <a:rPr lang="en-US" sz="2000" b="1" dirty="0" err="1"/>
              <a:t>phong</a:t>
            </a:r>
            <a:r>
              <a:rPr lang="en-US" sz="2000" b="1" dirty="0"/>
              <a:t> </a:t>
            </a:r>
            <a:r>
              <a:rPr lang="en-US" sz="2000" b="1" dirty="0" err="1"/>
              <a:t>kiến</a:t>
            </a:r>
            <a:r>
              <a:rPr lang="en-US" sz="2000" b="1" dirty="0"/>
              <a:t> </a:t>
            </a:r>
            <a:r>
              <a:rPr lang="en-US" sz="2000" b="1" u="sng" dirty="0" err="1">
                <a:solidFill>
                  <a:srgbClr val="0000FF"/>
                </a:solidFill>
              </a:rPr>
              <a:t>tăng</a:t>
            </a:r>
            <a:r>
              <a:rPr lang="en-US" sz="2000" b="1" u="sng" dirty="0">
                <a:solidFill>
                  <a:srgbClr val="0000FF"/>
                </a:solidFill>
              </a:rPr>
              <a:t> </a:t>
            </a:r>
            <a:r>
              <a:rPr lang="en-US" sz="2000" b="1" u="sng" dirty="0" err="1">
                <a:solidFill>
                  <a:srgbClr val="0000FF"/>
                </a:solidFill>
              </a:rPr>
              <a:t>cường</a:t>
            </a:r>
            <a:r>
              <a:rPr lang="en-US" sz="2000" b="1" u="sng" dirty="0">
                <a:solidFill>
                  <a:srgbClr val="0000FF"/>
                </a:solidFill>
              </a:rPr>
              <a:t> </a:t>
            </a:r>
            <a:r>
              <a:rPr lang="en-US" sz="2000" b="1" u="sng" dirty="0" err="1">
                <a:solidFill>
                  <a:srgbClr val="0000FF"/>
                </a:solidFill>
              </a:rPr>
              <a:t>phát</a:t>
            </a:r>
            <a:r>
              <a:rPr lang="en-US" sz="2000" b="1" u="sng" dirty="0">
                <a:solidFill>
                  <a:srgbClr val="0000FF"/>
                </a:solidFill>
              </a:rPr>
              <a:t> </a:t>
            </a:r>
            <a:r>
              <a:rPr lang="en-US" sz="2000" b="1" u="sng" dirty="0" err="1">
                <a:solidFill>
                  <a:srgbClr val="0000FF"/>
                </a:solidFill>
              </a:rPr>
              <a:t>triển</a:t>
            </a:r>
            <a:r>
              <a:rPr lang="en-US" sz="2000" b="1" u="sng" dirty="0">
                <a:solidFill>
                  <a:srgbClr val="0000FF"/>
                </a:solidFill>
              </a:rPr>
              <a:t> </a:t>
            </a:r>
            <a:r>
              <a:rPr lang="en-US" sz="2000" b="1" u="sng" dirty="0" err="1">
                <a:solidFill>
                  <a:srgbClr val="0000FF"/>
                </a:solidFill>
              </a:rPr>
              <a:t>kinh</a:t>
            </a:r>
            <a:r>
              <a:rPr lang="en-US" sz="2000" b="1" u="sng" dirty="0">
                <a:solidFill>
                  <a:srgbClr val="0000FF"/>
                </a:solidFill>
              </a:rPr>
              <a:t> </a:t>
            </a:r>
            <a:r>
              <a:rPr lang="en-US" sz="2000" b="1" u="sng" dirty="0" err="1">
                <a:solidFill>
                  <a:srgbClr val="0000FF"/>
                </a:solidFill>
              </a:rPr>
              <a:t>tê</a:t>
            </a:r>
            <a:r>
              <a:rPr lang="en-US" sz="2000" b="1" u="sng" dirty="0">
                <a:solidFill>
                  <a:srgbClr val="0000FF"/>
                </a:solidFill>
              </a:rPr>
              <a:t>́ </a:t>
            </a:r>
            <a:r>
              <a:rPr lang="en-US" sz="2000" b="1" u="sng" dirty="0" err="1">
                <a:solidFill>
                  <a:srgbClr val="0000FF"/>
                </a:solidFill>
              </a:rPr>
              <a:t>tư</a:t>
            </a:r>
            <a:r>
              <a:rPr lang="en-US" sz="2000" b="1" u="sng" dirty="0">
                <a:solidFill>
                  <a:srgbClr val="0000FF"/>
                </a:solidFill>
              </a:rPr>
              <a:t> </a:t>
            </a:r>
            <a:r>
              <a:rPr lang="en-US" sz="2000" b="1" u="sng" dirty="0" err="1">
                <a:solidFill>
                  <a:srgbClr val="0000FF"/>
                </a:solidFill>
              </a:rPr>
              <a:t>bản</a:t>
            </a:r>
            <a:r>
              <a:rPr lang="en-US" sz="2000" b="1" u="sng" dirty="0">
                <a:solidFill>
                  <a:srgbClr val="0000FF"/>
                </a:solidFill>
              </a:rPr>
              <a:t> ở </a:t>
            </a:r>
            <a:r>
              <a:rPr lang="en-US" sz="2000" b="1" u="sng" dirty="0" err="1">
                <a:solidFill>
                  <a:srgbClr val="0000FF"/>
                </a:solidFill>
              </a:rPr>
              <a:t>nông</a:t>
            </a:r>
            <a:r>
              <a:rPr lang="en-US" sz="2000" b="1" u="sng" dirty="0">
                <a:solidFill>
                  <a:srgbClr val="0000FF"/>
                </a:solidFill>
              </a:rPr>
              <a:t> </a:t>
            </a:r>
            <a:r>
              <a:rPr lang="en-US" sz="2000" b="1" u="sng" dirty="0" err="1">
                <a:solidFill>
                  <a:srgbClr val="0000FF"/>
                </a:solidFill>
              </a:rPr>
              <a:t>thôn</a:t>
            </a:r>
            <a:r>
              <a:rPr lang="en-US" sz="2000" b="1" u="sng" dirty="0">
                <a:solidFill>
                  <a:srgbClr val="0000FF"/>
                </a:solidFill>
              </a:rPr>
              <a:t>.                     </a:t>
            </a:r>
            <a:endParaRPr lang="en-US" sz="2000" u="sng" dirty="0">
              <a:solidFill>
                <a:srgbClr val="0000FF"/>
              </a:solidFill>
            </a:endParaRPr>
          </a:p>
          <a:p>
            <a:r>
              <a:rPr lang="en-US" sz="2000" b="1" dirty="0"/>
              <a:t>- </a:t>
            </a:r>
            <a:r>
              <a:rPr lang="en-US" sz="2000" b="1" dirty="0" err="1"/>
              <a:t>Xây</a:t>
            </a:r>
            <a:r>
              <a:rPr lang="en-US" sz="2000" b="1" dirty="0"/>
              <a:t> </a:t>
            </a:r>
            <a:r>
              <a:rPr lang="en-US" sz="2000" b="1" dirty="0" err="1"/>
              <a:t>dựng</a:t>
            </a:r>
            <a:r>
              <a:rPr lang="en-US" sz="2000" b="1" dirty="0"/>
              <a:t> hạ </a:t>
            </a:r>
            <a:r>
              <a:rPr lang="en-US" sz="2000" b="1" dirty="0" err="1"/>
              <a:t>tầng</a:t>
            </a:r>
            <a:r>
              <a:rPr lang="en-US" sz="2000" b="1" dirty="0"/>
              <a:t> </a:t>
            </a:r>
            <a:r>
              <a:rPr lang="en-US" sz="2000" b="1" dirty="0" err="1"/>
              <a:t>cơ</a:t>
            </a:r>
            <a:r>
              <a:rPr lang="en-US" sz="2000" b="1" dirty="0"/>
              <a:t> </a:t>
            </a:r>
            <a:r>
              <a:rPr lang="en-US" sz="2000" b="1" dirty="0" err="1"/>
              <a:t>sở</a:t>
            </a:r>
            <a:r>
              <a:rPr lang="en-US" sz="2000" b="1" dirty="0"/>
              <a:t>, </a:t>
            </a:r>
            <a:r>
              <a:rPr lang="en-US" sz="2000" b="1" dirty="0" err="1"/>
              <a:t>đường</a:t>
            </a:r>
            <a:r>
              <a:rPr lang="en-US" sz="2000" b="1" dirty="0"/>
              <a:t> </a:t>
            </a:r>
            <a:r>
              <a:rPr lang="en-US" sz="2000" b="1" dirty="0" err="1"/>
              <a:t>xá</a:t>
            </a:r>
            <a:r>
              <a:rPr lang="en-US" sz="2000" b="1" dirty="0"/>
              <a:t>, </a:t>
            </a:r>
            <a:r>
              <a:rPr lang="en-US" sz="2000" b="1" dirty="0" err="1"/>
              <a:t>cầu</a:t>
            </a:r>
            <a:r>
              <a:rPr lang="en-US" sz="2000" b="1" dirty="0"/>
              <a:t> </a:t>
            </a:r>
            <a:r>
              <a:rPr lang="en-US" sz="2000" b="1" dirty="0" err="1"/>
              <a:t>cống</a:t>
            </a:r>
            <a:r>
              <a:rPr lang="en-US" sz="2000" b="1" dirty="0"/>
              <a:t>. </a:t>
            </a:r>
            <a:r>
              <a:rPr lang="en-US" sz="2000" b="1" dirty="0" err="1"/>
              <a:t>Phục</a:t>
            </a:r>
            <a:r>
              <a:rPr lang="en-US" sz="2000" b="1" dirty="0"/>
              <a:t> vụ </a:t>
            </a:r>
            <a:r>
              <a:rPr lang="en-US" sz="2000" b="1" dirty="0" err="1"/>
              <a:t>cho</a:t>
            </a:r>
            <a:r>
              <a:rPr lang="en-US" sz="2000" b="1" dirty="0"/>
              <a:t> </a:t>
            </a:r>
            <a:r>
              <a:rPr lang="en-US" sz="2000" b="1" dirty="0" err="1"/>
              <a:t>giao</a:t>
            </a:r>
            <a:r>
              <a:rPr lang="en-US" sz="2000" b="1" dirty="0"/>
              <a:t> </a:t>
            </a:r>
            <a:r>
              <a:rPr lang="en-US" sz="2000" b="1" dirty="0" err="1"/>
              <a:t>thông</a:t>
            </a:r>
            <a:r>
              <a:rPr lang="en-US" sz="2000" b="1" dirty="0"/>
              <a:t>, </a:t>
            </a:r>
            <a:r>
              <a:rPr lang="en-US" sz="2000" b="1" dirty="0" err="1"/>
              <a:t>liên</a:t>
            </a:r>
            <a:r>
              <a:rPr lang="en-US" sz="2000" b="1" dirty="0"/>
              <a:t> </a:t>
            </a:r>
            <a:r>
              <a:rPr lang="en-US" sz="2000" b="1" dirty="0" err="1"/>
              <a:t>lạc</a:t>
            </a:r>
            <a:r>
              <a:rPr lang="en-US" sz="2000" b="1" dirty="0"/>
              <a:t>…</a:t>
            </a:r>
            <a:r>
              <a:rPr lang="vi-VN" sz="2000" dirty="0"/>
              <a:t>                               </a:t>
            </a:r>
            <a:endParaRPr lang="en-US" sz="2000" dirty="0"/>
          </a:p>
        </p:txBody>
      </p:sp>
      <p:sp>
        <p:nvSpPr>
          <p:cNvPr id="18" name="Text Box 19" descr="Parchment"/>
          <p:cNvSpPr txBox="1">
            <a:spLocks noChangeArrowheads="1"/>
          </p:cNvSpPr>
          <p:nvPr/>
        </p:nvSpPr>
        <p:spPr bwMode="auto">
          <a:xfrm>
            <a:off x="1750613" y="3446573"/>
            <a:ext cx="7279327" cy="1015663"/>
          </a:xfrm>
          <a:prstGeom prst="rect">
            <a:avLst/>
          </a:prstGeom>
          <a:solidFill>
            <a:srgbClr val="FFFF99"/>
          </a:solidFill>
          <a:ln w="9525">
            <a:solidFill>
              <a:schemeClr val="tx1"/>
            </a:solidFill>
            <a:miter lim="800000"/>
          </a:ln>
        </p:spPr>
        <p:txBody>
          <a:bodyPr wrap="square">
            <a:spAutoFit/>
          </a:bodyPr>
          <a:lstStyle/>
          <a:p>
            <a:r>
              <a:rPr lang="en-US" sz="2000" b="1" dirty="0" smtClean="0">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Bãi</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bỏ</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chê</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đô</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nông</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nô</a:t>
            </a:r>
            <a:r>
              <a:rPr lang="en-US" sz="2000" b="1" u="sng" dirty="0">
                <a:solidFill>
                  <a:srgbClr val="0000FF"/>
                </a:solidFill>
                <a:latin typeface="Times New Roman" panose="02020603050405020304" pitchFamily="18" charset="0"/>
                <a:cs typeface="Times New Roman" panose="02020603050405020304" pitchFamily="18" charset="0"/>
              </a:rPr>
              <a:t>.</a:t>
            </a:r>
            <a:endParaRPr lang="en-US" sz="2000" b="1" u="sng" dirty="0">
              <a:solidFill>
                <a:srgbClr val="0000FF"/>
              </a:solidFill>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Đưa</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quý</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tộc</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tư</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sản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hóa</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và</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đại</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tư</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sản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lên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nắm</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chính</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quyền</a:t>
            </a:r>
            <a:r>
              <a:rPr lang="en-US" sz="2000" b="1" u="sng" dirty="0" smtClean="0">
                <a:solidFill>
                  <a:srgbClr val="0000FF"/>
                </a:solidFill>
                <a:latin typeface="Times New Roman" panose="02020603050405020304" pitchFamily="18" charset="0"/>
                <a:cs typeface="Times New Roman" panose="02020603050405020304" pitchFamily="18" charset="0"/>
              </a:rPr>
              <a:t>.</a:t>
            </a:r>
            <a:r>
              <a:rPr lang="fr-FR" sz="2000" dirty="0">
                <a:latin typeface="Times New Roman" panose="02020603050405020304" pitchFamily="18" charset="0"/>
                <a:ea typeface="Times New Roman" panose="02020603050405020304"/>
                <a:cs typeface="Times New Roman" panose="02020603050405020304" pitchFamily="18" charset="0"/>
              </a:rPr>
              <a:t> Ban </a:t>
            </a:r>
            <a:r>
              <a:rPr lang="fr-FR" sz="2000" dirty="0" err="1">
                <a:latin typeface="Times New Roman" panose="02020603050405020304" pitchFamily="18" charset="0"/>
                <a:ea typeface="Times New Roman" panose="02020603050405020304"/>
                <a:cs typeface="Times New Roman" panose="02020603050405020304" pitchFamily="18" charset="0"/>
              </a:rPr>
              <a:t>hành</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Hiến</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pháp</a:t>
            </a:r>
            <a:r>
              <a:rPr lang="fr-FR" sz="2000" dirty="0">
                <a:latin typeface="Times New Roman" panose="02020603050405020304" pitchFamily="18" charset="0"/>
                <a:ea typeface="Times New Roman" panose="02020603050405020304"/>
                <a:cs typeface="Times New Roman" panose="02020603050405020304" pitchFamily="18" charset="0"/>
              </a:rPr>
              <a:t> 1889, </a:t>
            </a:r>
            <a:r>
              <a:rPr lang="fr-FR" sz="2000" dirty="0" err="1">
                <a:latin typeface="Times New Roman" panose="02020603050405020304" pitchFamily="18" charset="0"/>
                <a:ea typeface="Times New Roman" panose="02020603050405020304"/>
                <a:cs typeface="Times New Roman" panose="02020603050405020304" pitchFamily="18" charset="0"/>
              </a:rPr>
              <a:t>Thiết</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lập</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chế</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độ</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quân</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chủ</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lập</a:t>
            </a:r>
            <a:r>
              <a:rPr lang="fr-FR" sz="2000" dirty="0">
                <a:latin typeface="Times New Roman" panose="02020603050405020304" pitchFamily="18" charset="0"/>
                <a:ea typeface="Times New Roman" panose="02020603050405020304"/>
                <a:cs typeface="Times New Roman" panose="02020603050405020304" pitchFamily="18" charset="0"/>
              </a:rPr>
              <a:t> </a:t>
            </a:r>
            <a:r>
              <a:rPr lang="fr-FR" sz="2000" dirty="0" err="1">
                <a:latin typeface="Times New Roman" panose="02020603050405020304" pitchFamily="18" charset="0"/>
                <a:ea typeface="Times New Roman" panose="02020603050405020304"/>
                <a:cs typeface="Times New Roman" panose="02020603050405020304" pitchFamily="18" charset="0"/>
              </a:rPr>
              <a:t>hiến</a:t>
            </a:r>
            <a:r>
              <a:rPr lang="fr-FR" sz="2000" dirty="0" smtClean="0">
                <a:latin typeface="Times New Roman" panose="02020603050405020304" pitchFamily="18" charset="0"/>
                <a:ea typeface="Times New Roman" panose="02020603050405020304"/>
                <a:cs typeface="Times New Roman" panose="02020603050405020304" pitchFamily="18" charset="0"/>
              </a:rPr>
              <a:t>.</a:t>
            </a:r>
            <a:endParaRPr lang="en-US" sz="2000" dirty="0">
              <a:latin typeface="Times New Roman" panose="02020603050405020304" pitchFamily="18" charset="0"/>
              <a:ea typeface="Calibri" panose="020F0502020204030204"/>
              <a:cs typeface="Times New Roman" panose="02020603050405020304" pitchFamily="18" charset="0"/>
            </a:endParaRPr>
          </a:p>
        </p:txBody>
      </p:sp>
      <p:sp>
        <p:nvSpPr>
          <p:cNvPr id="19" name="Text Box 20" descr="Parchment"/>
          <p:cNvSpPr txBox="1">
            <a:spLocks noChangeArrowheads="1"/>
          </p:cNvSpPr>
          <p:nvPr/>
        </p:nvSpPr>
        <p:spPr bwMode="auto">
          <a:xfrm>
            <a:off x="1753558" y="4583629"/>
            <a:ext cx="7253432" cy="1015663"/>
          </a:xfrm>
          <a:prstGeom prst="rect">
            <a:avLst/>
          </a:prstGeom>
          <a:solidFill>
            <a:srgbClr val="FFC000"/>
          </a:solidFill>
          <a:ln w="9525">
            <a:solidFill>
              <a:schemeClr val="tx1"/>
            </a:solidFill>
            <a:miter lim="800000"/>
          </a:ln>
        </p:spPr>
        <p:txBody>
          <a:bodyPr wrap="square">
            <a:spAutoFit/>
          </a:bodyPr>
          <a:lstStyle/>
          <a:p>
            <a:r>
              <a:rPr lang="en-US" sz="2000" b="1" dirty="0" smtClean="0">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Thi</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hành</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chính</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sách</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giáo</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dục</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bắt</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buộ</a:t>
            </a:r>
            <a:r>
              <a:rPr lang="en-US" sz="2000" b="1" dirty="0" err="1">
                <a:solidFill>
                  <a:srgbClr val="0000CC"/>
                </a:solidFill>
                <a:latin typeface="Times New Roman" panose="02020603050405020304" pitchFamily="18" charset="0"/>
                <a:cs typeface="Times New Roman" panose="02020603050405020304" pitchFamily="18" charset="0"/>
              </a:rPr>
              <a:t>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u="sng" dirty="0" err="1" smtClean="0">
                <a:solidFill>
                  <a:srgbClr val="0000FF"/>
                </a:solidFill>
                <a:latin typeface="Times New Roman" panose="02020603050405020304" pitchFamily="18" charset="0"/>
                <a:cs typeface="Times New Roman" panose="02020603050405020304" pitchFamily="18" charset="0"/>
              </a:rPr>
              <a:t>chú</a:t>
            </a:r>
            <a:r>
              <a:rPr lang="en-US" sz="2000" b="1" u="sng" dirty="0" smtClean="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trọng</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nội</a:t>
            </a:r>
            <a:r>
              <a:rPr lang="en-US" sz="2000" b="1" u="sng" dirty="0">
                <a:solidFill>
                  <a:srgbClr val="0000FF"/>
                </a:solidFill>
                <a:latin typeface="Times New Roman" panose="02020603050405020304" pitchFamily="18" charset="0"/>
                <a:cs typeface="Times New Roman" panose="02020603050405020304" pitchFamily="18" charset="0"/>
              </a:rPr>
              <a:t> dung </a:t>
            </a:r>
            <a:r>
              <a:rPr lang="en-US" sz="2000" b="1" u="sng" dirty="0" err="1">
                <a:solidFill>
                  <a:srgbClr val="0000FF"/>
                </a:solidFill>
                <a:latin typeface="Times New Roman" panose="02020603050405020304" pitchFamily="18" charset="0"/>
                <a:cs typeface="Times New Roman" panose="02020603050405020304" pitchFamily="18" charset="0"/>
              </a:rPr>
              <a:t>khoa</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học</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ki</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thuật</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trong</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giảng</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dạy</a:t>
            </a:r>
            <a:r>
              <a:rPr lang="en-US" sz="2000" b="1" u="sng" dirty="0">
                <a:solidFill>
                  <a:srgbClr val="0000FF"/>
                </a:solidFill>
                <a:latin typeface="Times New Roman" panose="02020603050405020304" pitchFamily="18" charset="0"/>
                <a:cs typeface="Times New Roman" panose="02020603050405020304" pitchFamily="18" charset="0"/>
              </a:rPr>
              <a:t>.</a:t>
            </a:r>
            <a:endParaRPr lang="en-US" sz="2000" u="sng" dirty="0">
              <a:solidFill>
                <a:srgbClr val="0000FF"/>
              </a:solidFill>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ưu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tú</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a:t>
            </a:r>
            <a:r>
              <a:rPr lang="en-US" sz="2000" b="1" dirty="0">
                <a:latin typeface="Times New Roman" panose="02020603050405020304" pitchFamily="18" charset="0"/>
                <a:cs typeface="Times New Roman" panose="02020603050405020304" pitchFamily="18" charset="0"/>
              </a:rPr>
              <a:t> du </a:t>
            </a:r>
            <a:r>
              <a:rPr lang="en-US" sz="2000" b="1" dirty="0" err="1">
                <a:latin typeface="Times New Roman" panose="02020603050405020304" pitchFamily="18" charset="0"/>
                <a:cs typeface="Times New Roman" panose="02020603050405020304" pitchFamily="18" charset="0"/>
              </a:rPr>
              <a:t>học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0" name="Text Box 21" descr="Parchment"/>
          <p:cNvSpPr txBox="1">
            <a:spLocks noChangeArrowheads="1"/>
          </p:cNvSpPr>
          <p:nvPr/>
        </p:nvSpPr>
        <p:spPr bwMode="auto">
          <a:xfrm>
            <a:off x="1761268" y="5689973"/>
            <a:ext cx="7246213" cy="1015663"/>
          </a:xfrm>
          <a:prstGeom prst="rect">
            <a:avLst/>
          </a:prstGeom>
          <a:solidFill>
            <a:srgbClr val="F9F9CB"/>
          </a:solidFill>
          <a:ln w="9525">
            <a:solidFill>
              <a:schemeClr val="tx1"/>
            </a:solidFill>
            <a:miter lim="800000"/>
          </a:ln>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Tô</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chức</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huấn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luyện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theo</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kiểu</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phương</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Tây</a:t>
            </a:r>
            <a:r>
              <a:rPr lang="en-US" sz="2000" b="1" u="sng" dirty="0">
                <a:solidFill>
                  <a:srgbClr val="0000FF"/>
                </a:solidFill>
                <a:latin typeface="Times New Roman" panose="02020603050405020304" pitchFamily="18" charset="0"/>
                <a:cs typeface="Times New Roman" panose="02020603050405020304" pitchFamily="18" charset="0"/>
              </a:rPr>
              <a:t>.</a:t>
            </a:r>
            <a:endParaRPr lang="en-US" sz="2000" b="1" u="sng" dirty="0">
              <a:solidFill>
                <a:srgbClr val="0000FF"/>
              </a:solidFill>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nghĩa</a:t>
            </a:r>
            <a:r>
              <a:rPr lang="en-US" sz="2000" b="1" dirty="0">
                <a:latin typeface="Times New Roman" panose="02020603050405020304" pitchFamily="18" charset="0"/>
                <a:cs typeface="Times New Roman" panose="02020603050405020304" pitchFamily="18" charset="0"/>
              </a:rPr>
              <a:t> vụ </a:t>
            </a:r>
            <a:r>
              <a:rPr lang="en-US" sz="2000" b="1" dirty="0" err="1">
                <a:latin typeface="Times New Roman" panose="02020603050405020304" pitchFamily="18" charset="0"/>
                <a:cs typeface="Times New Roman" panose="02020603050405020304" pitchFamily="18" charset="0"/>
              </a:rPr>
              <a:t>thay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trưng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binh</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nghiệp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xuất</a:t>
            </a:r>
            <a:r>
              <a:rPr lang="en-US" sz="2000" b="1" dirty="0">
                <a:latin typeface="Times New Roman" panose="02020603050405020304" pitchFamily="18" charset="0"/>
                <a:cs typeface="Times New Roman" panose="02020603050405020304" pitchFamily="18" charset="0"/>
              </a:rPr>
              <a:t> vũ </a:t>
            </a:r>
            <a:r>
              <a:rPr lang="en-US" sz="2000" b="1" dirty="0" err="1">
                <a:latin typeface="Times New Roman" panose="02020603050405020304" pitchFamily="18" charset="0"/>
                <a:cs typeface="Times New Roman" panose="02020603050405020304" pitchFamily="18" charset="0"/>
              </a:rPr>
              <a:t>khi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chú</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533400" y="5929330"/>
            <a:ext cx="8382000" cy="461665"/>
          </a:xfrm>
          <a:prstGeom prst="rect">
            <a:avLst/>
          </a:prstGeom>
        </p:spPr>
        <p:txBody>
          <a:bodyPr wrap="square">
            <a:spAutoFit/>
          </a:bodyPr>
          <a:lstStyle/>
          <a:p>
            <a:pPr algn="ctr"/>
            <a:r>
              <a:rPr lang="vi-VN" sz="2400" b="1" dirty="0">
                <a:solidFill>
                  <a:srgbClr val="C00000"/>
                </a:solidFill>
                <a:latin typeface="Times New Roman" panose="02020603050405020304" pitchFamily="18" charset="0"/>
                <a:cs typeface="Times New Roman" panose="02020603050405020304" pitchFamily="18" charset="0"/>
              </a:rPr>
              <a:t>Nhật Hoàng quan sát cuộc tập </a:t>
            </a:r>
            <a:r>
              <a:rPr lang="vi-VN" sz="2400" b="1" dirty="0" smtClean="0">
                <a:solidFill>
                  <a:srgbClr val="C00000"/>
                </a:solidFill>
                <a:latin typeface="Times New Roman" panose="02020603050405020304" pitchFamily="18" charset="0"/>
                <a:cs typeface="Times New Roman" panose="02020603050405020304" pitchFamily="18" charset="0"/>
              </a:rPr>
              <a:t>trận của </a:t>
            </a:r>
            <a:r>
              <a:rPr lang="vi-VN" sz="2400" b="1" dirty="0">
                <a:solidFill>
                  <a:srgbClr val="C00000"/>
                </a:solidFill>
                <a:latin typeface="Times New Roman" panose="02020603050405020304" pitchFamily="18" charset="0"/>
                <a:cs typeface="Times New Roman" panose="02020603050405020304" pitchFamily="18" charset="0"/>
              </a:rPr>
              <a:t>lực lượng Hải quân</a:t>
            </a:r>
            <a:endParaRPr lang="vi-VN" sz="2400" b="1" dirty="0">
              <a:solidFill>
                <a:srgbClr val="C00000"/>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a:lum contrast="30000"/>
            <a:extLst>
              <a:ext uri="{28A0092B-C50C-407E-A947-70E740481C1C}">
                <a14:useLocalDpi xmlns:a14="http://schemas.microsoft.com/office/drawing/2010/main" val="0"/>
              </a:ext>
            </a:extLst>
          </a:blip>
          <a:srcRect l="2564" t="5883" r="2564" b="5882"/>
          <a:stretch>
            <a:fillRect/>
          </a:stretch>
        </p:blipFill>
        <p:spPr bwMode="auto">
          <a:xfrm>
            <a:off x="526018" y="961731"/>
            <a:ext cx="8072494" cy="450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5" name="Text Box 7"/>
          <p:cNvSpPr txBox="1">
            <a:spLocks noChangeArrowheads="1"/>
          </p:cNvSpPr>
          <p:nvPr/>
        </p:nvSpPr>
        <p:spPr bwMode="auto">
          <a:xfrm>
            <a:off x="316306" y="3068960"/>
            <a:ext cx="850211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Chính </a:t>
            </a:r>
            <a:r>
              <a:rPr lang="vi-VN" sz="2400" dirty="0">
                <a:latin typeface="Times New Roman" panose="02020603050405020304" pitchFamily="18" charset="0"/>
                <a:cs typeface="Times New Roman" panose="02020603050405020304" pitchFamily="18" charset="0"/>
              </a:rPr>
              <a:t>quyền phong kiến chuyển sang tay quý tộc tư sản hóa.</a:t>
            </a:r>
            <a:endParaRPr lang="vi-VN"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chính sách Kinh tế,  tài chính, văn hóa,  giáo dục quân sự mang tính tư </a:t>
            </a:r>
            <a:r>
              <a:rPr lang="vi-VN" sz="2400" dirty="0"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338" y="620688"/>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3486" y="1001830"/>
            <a:ext cx="1465466" cy="400110"/>
          </a:xfrm>
          <a:prstGeom prst="rect">
            <a:avLst/>
          </a:prstGeom>
        </p:spPr>
        <p:txBody>
          <a:bodyPr wrap="none">
            <a:spAutoFit/>
          </a:bodyPr>
          <a:lstStyle/>
          <a:p>
            <a:r>
              <a:rPr lang="en-US" sz="2000" b="1" dirty="0">
                <a:solidFill>
                  <a:srgbClr val="FF0000"/>
                </a:solidFill>
                <a:latin typeface="Times New Roman" panose="02020603050405020304" pitchFamily="18" charset="0"/>
                <a:ea typeface="Calibri" panose="020F0502020204030204" pitchFamily="34" charset="0"/>
              </a:rPr>
              <a:t>3. </a:t>
            </a:r>
            <a:r>
              <a:rPr lang="en-US" sz="2000" b="1" dirty="0" err="1">
                <a:solidFill>
                  <a:srgbClr val="FF0000"/>
                </a:solidFill>
                <a:latin typeface="Times New Roman" panose="02020603050405020304" pitchFamily="18" charset="0"/>
                <a:ea typeface="Calibri" panose="020F0502020204030204" pitchFamily="34" charset="0"/>
              </a:rPr>
              <a:t>Kết</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quả</a:t>
            </a:r>
            <a:r>
              <a:rPr lang="en-US" sz="2000" b="1" dirty="0">
                <a:solidFill>
                  <a:srgbClr val="FF0000"/>
                </a:solidFill>
                <a:latin typeface="Times New Roman" panose="02020603050405020304" pitchFamily="18" charset="0"/>
                <a:ea typeface="Calibri" panose="020F0502020204030204" pitchFamily="34" charset="0"/>
              </a:rPr>
              <a:t>:</a:t>
            </a:r>
            <a:r>
              <a:rPr lang="en-US" sz="2000" dirty="0">
                <a:solidFill>
                  <a:srgbClr val="FF0000"/>
                </a:solidFill>
                <a:latin typeface="Times New Roman" panose="02020603050405020304" pitchFamily="18" charset="0"/>
                <a:ea typeface="Calibri" panose="020F0502020204030204" pitchFamily="34" charset="0"/>
              </a:rPr>
              <a:t> </a:t>
            </a:r>
            <a:endParaRPr lang="en-US" sz="2000" dirty="0"/>
          </a:p>
        </p:txBody>
      </p:sp>
      <p:sp>
        <p:nvSpPr>
          <p:cNvPr id="3" name="Rectangle 2"/>
          <p:cNvSpPr/>
          <p:nvPr/>
        </p:nvSpPr>
        <p:spPr>
          <a:xfrm>
            <a:off x="393486" y="1524407"/>
            <a:ext cx="8424936" cy="707886"/>
          </a:xfrm>
          <a:prstGeom prst="rect">
            <a:avLst/>
          </a:prstGeom>
        </p:spPr>
        <p:txBody>
          <a:bodyPr wrap="square">
            <a:spAutoFit/>
          </a:bodyPr>
          <a:lstStyle/>
          <a:p>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Cuối</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thế</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kỉ</a:t>
            </a:r>
            <a:r>
              <a:rPr lang="en-US" sz="2000" dirty="0" smtClean="0">
                <a:latin typeface="Times New Roman" panose="02020603050405020304" pitchFamily="18" charset="0"/>
                <a:ea typeface="Calibri" panose="020F0502020204030204" pitchFamily="34" charset="0"/>
              </a:rPr>
              <a:t> XIX- </a:t>
            </a:r>
            <a:r>
              <a:rPr lang="en-US" sz="2000" dirty="0" err="1" smtClean="0">
                <a:latin typeface="Times New Roman" panose="02020603050405020304" pitchFamily="18" charset="0"/>
                <a:ea typeface="Calibri" panose="020F0502020204030204" pitchFamily="34" charset="0"/>
              </a:rPr>
              <a:t>đầu</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thế</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kỉ</a:t>
            </a:r>
            <a:r>
              <a:rPr lang="en-US" sz="2000" dirty="0" smtClean="0">
                <a:latin typeface="Times New Roman" panose="02020603050405020304" pitchFamily="18" charset="0"/>
                <a:ea typeface="Calibri" panose="020F0502020204030204" pitchFamily="34" charset="0"/>
              </a:rPr>
              <a:t> XX, </a:t>
            </a:r>
            <a:r>
              <a:rPr lang="en-US" sz="2000" dirty="0" err="1" smtClean="0">
                <a:latin typeface="Times New Roman" panose="02020603050405020304" pitchFamily="18" charset="0"/>
                <a:ea typeface="Calibri" panose="020F0502020204030204" pitchFamily="34" charset="0"/>
              </a:rPr>
              <a:t>Nhật</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phát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triển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nước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tư</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thoát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khỏi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nguy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trở</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thuộc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địa</a:t>
            </a:r>
            <a:r>
              <a:rPr lang="en-US" sz="2000" dirty="0">
                <a:latin typeface="Times New Roman" panose="02020603050405020304" pitchFamily="18" charset="0"/>
                <a:ea typeface="Calibri" panose="020F0502020204030204" pitchFamily="34" charset="0"/>
              </a:rPr>
              <a:t>. </a:t>
            </a:r>
            <a:endParaRPr lang="en-US" sz="2000" dirty="0"/>
          </a:p>
        </p:txBody>
      </p:sp>
      <p:sp>
        <p:nvSpPr>
          <p:cNvPr id="4" name="Rectangle 3"/>
          <p:cNvSpPr/>
          <p:nvPr/>
        </p:nvSpPr>
        <p:spPr>
          <a:xfrm>
            <a:off x="393486" y="2384286"/>
            <a:ext cx="8424936" cy="421654"/>
          </a:xfrm>
          <a:prstGeom prst="rect">
            <a:avLst/>
          </a:prstGeom>
        </p:spPr>
        <p:txBody>
          <a:bodyPr wrap="square">
            <a:spAutoFit/>
          </a:bodyPr>
          <a:lstStyle/>
          <a:p>
            <a:pPr>
              <a:lnSpc>
                <a:spcPct val="107000"/>
              </a:lnSpc>
              <a:spcAft>
                <a:spcPts val="800"/>
              </a:spcAft>
            </a:pP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000" dirty="0">
                <a:latin typeface="Times New Roman" panose="02020603050405020304" pitchFamily="18" charset="0"/>
                <a:ea typeface="Calibri" panose="020F0502020204030204" pitchFamily="34" charset="0"/>
                <a:cs typeface="Times New Roman" panose="02020603050405020304" pitchFamily="18" charset="0"/>
              </a:rPr>
              <a:t> Minh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8055"/>
                                        </p:tgtEl>
                                        <p:attrNameLst>
                                          <p:attrName>style.visibility</p:attrName>
                                        </p:attrNameLst>
                                      </p:cBhvr>
                                      <p:to>
                                        <p:strVal val="visible"/>
                                      </p:to>
                                    </p:set>
                                    <p:animEffect transition="in" filter="barn(inVertical)">
                                      <p:cBhvr>
                                        <p:cTn id="17" dur="500"/>
                                        <p:tgtEl>
                                          <p:spTgt spid="258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5"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857232"/>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107504" y="836924"/>
            <a:ext cx="9144000" cy="6000768"/>
          </a:xfrm>
          <a:prstGeom prst="rect">
            <a:avLst/>
          </a:prstGeom>
          <a:noFill/>
          <a:ln w="9525">
            <a:noFill/>
            <a:miter lim="800000"/>
            <a:headEnd/>
            <a:tailEnd/>
          </a:ln>
        </p:spPr>
      </p:pic>
      <p:sp>
        <p:nvSpPr>
          <p:cNvPr id="5" name="Rectangle 4"/>
          <p:cNvSpPr/>
          <p:nvPr/>
        </p:nvSpPr>
        <p:spPr>
          <a:xfrm>
            <a:off x="107504" y="34480"/>
            <a:ext cx="8856984" cy="830997"/>
          </a:xfrm>
          <a:prstGeom prst="rect">
            <a:avLst/>
          </a:prstGeom>
        </p:spPr>
        <p:txBody>
          <a:bodyPr wrap="square">
            <a:spAutoFit/>
          </a:bodyPr>
          <a:lstStyle/>
          <a:p>
            <a:pPr algn="ctr">
              <a:defRPr/>
            </a:pPr>
            <a:r>
              <a:rPr lang="en-US" sz="2400" b="1" u="sng" dirty="0" err="1" smtClean="0">
                <a:solidFill>
                  <a:srgbClr val="0000CC"/>
                </a:solidFill>
                <a:latin typeface="Times New Roman" panose="02020603050405020304" pitchFamily="18" charset="0"/>
                <a:cs typeface="Times New Roman" panose="02020603050405020304" pitchFamily="18" charset="0"/>
              </a:rPr>
              <a:t>KHỞI</a:t>
            </a:r>
            <a:r>
              <a:rPr lang="en-US" sz="2400" b="1" u="sng" dirty="0" smtClean="0">
                <a:solidFill>
                  <a:srgbClr val="0000CC"/>
                </a:solidFill>
                <a:latin typeface="Times New Roman" panose="02020603050405020304" pitchFamily="18" charset="0"/>
                <a:cs typeface="Times New Roman" panose="02020603050405020304" pitchFamily="18" charset="0"/>
              </a:rPr>
              <a:t> </a:t>
            </a:r>
            <a:r>
              <a:rPr lang="en-US" sz="2400" b="1" u="sng" dirty="0" err="1" smtClean="0">
                <a:solidFill>
                  <a:srgbClr val="0000CC"/>
                </a:solidFill>
                <a:latin typeface="Times New Roman" panose="02020603050405020304" pitchFamily="18" charset="0"/>
                <a:cs typeface="Times New Roman" panose="02020603050405020304" pitchFamily="18" charset="0"/>
              </a:rPr>
              <a:t>ĐỘNG</a:t>
            </a:r>
            <a:r>
              <a:rPr lang="en-US" sz="2400" b="1" u="sng"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đoán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đây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tượng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quốc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gia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200" b="1" dirty="0" smtClean="0">
              <a:solidFill>
                <a:srgbClr val="FF0000"/>
              </a:solidFill>
              <a:latin typeface="Times New Roman" panose="02020603050405020304" pitchFamily="18" charset="0"/>
              <a:cs typeface="Times New Roman" panose="02020603050405020304" pitchFamily="18" charset="0"/>
            </a:endParaRPr>
          </a:p>
        </p:txBody>
      </p:sp>
      <p:grpSp>
        <p:nvGrpSpPr>
          <p:cNvPr id="16" name="Group 20"/>
          <p:cNvGrpSpPr/>
          <p:nvPr/>
        </p:nvGrpSpPr>
        <p:grpSpPr bwMode="auto">
          <a:xfrm>
            <a:off x="357158" y="1071546"/>
            <a:ext cx="8490661" cy="5286411"/>
            <a:chOff x="366906" y="528798"/>
            <a:chExt cx="8419906" cy="5369862"/>
          </a:xfrm>
        </p:grpSpPr>
        <p:pic>
          <p:nvPicPr>
            <p:cNvPr id="18" name="Picture 4" descr="C:\Users\Administrator\Desktop\NB3.jpg"/>
            <p:cNvPicPr>
              <a:picLocks noChangeAspect="1" noChangeArrowheads="1"/>
            </p:cNvPicPr>
            <p:nvPr/>
          </p:nvPicPr>
          <p:blipFill>
            <a:blip r:embed="rId2" cstate="print">
              <a:lum contrast="30000"/>
            </a:blip>
            <a:srcRect/>
            <a:stretch>
              <a:fillRect/>
            </a:stretch>
          </p:blipFill>
          <p:spPr bwMode="auto">
            <a:xfrm>
              <a:off x="4721051" y="528798"/>
              <a:ext cx="4038002" cy="2467234"/>
            </a:xfrm>
            <a:prstGeom prst="rect">
              <a:avLst/>
            </a:prstGeom>
            <a:noFill/>
            <a:ln w="9525">
              <a:noFill/>
              <a:miter lim="800000"/>
              <a:headEnd/>
              <a:tailEnd/>
            </a:ln>
          </p:spPr>
        </p:pic>
        <p:grpSp>
          <p:nvGrpSpPr>
            <p:cNvPr id="20" name="Group 15"/>
            <p:cNvGrpSpPr/>
            <p:nvPr/>
          </p:nvGrpSpPr>
          <p:grpSpPr bwMode="auto">
            <a:xfrm>
              <a:off x="366906" y="3358860"/>
              <a:ext cx="8419906" cy="2539800"/>
              <a:chOff x="366906" y="3346903"/>
              <a:chExt cx="8419906" cy="2549929"/>
            </a:xfrm>
          </p:grpSpPr>
          <p:pic>
            <p:nvPicPr>
              <p:cNvPr id="22" name="Picture 5" descr="C:\Users\Administrator\Desktop\213914baoxaydung_image005.jpg"/>
              <p:cNvPicPr>
                <a:picLocks noChangeAspect="1" noChangeArrowheads="1"/>
              </p:cNvPicPr>
              <p:nvPr/>
            </p:nvPicPr>
            <p:blipFill>
              <a:blip r:embed="rId3">
                <a:lum contrast="30000"/>
              </a:blip>
              <a:srcRect/>
              <a:stretch>
                <a:fillRect/>
              </a:stretch>
            </p:blipFill>
            <p:spPr bwMode="auto">
              <a:xfrm>
                <a:off x="4721051" y="3346903"/>
                <a:ext cx="4065761" cy="2549929"/>
              </a:xfrm>
              <a:prstGeom prst="rect">
                <a:avLst/>
              </a:prstGeom>
              <a:noFill/>
              <a:ln w="9525">
                <a:noFill/>
                <a:miter lim="800000"/>
                <a:headEnd/>
                <a:tailEnd/>
              </a:ln>
            </p:spPr>
          </p:pic>
          <p:pic>
            <p:nvPicPr>
              <p:cNvPr id="24" name="Picture 6" descr="C:\Users\Administrator\Desktop\6-bo-trang-phuc-dac-sac-cua-nguoi-chau-a1.jpg"/>
              <p:cNvPicPr>
                <a:picLocks noChangeAspect="1" noChangeArrowheads="1"/>
              </p:cNvPicPr>
              <p:nvPr/>
            </p:nvPicPr>
            <p:blipFill>
              <a:blip r:embed="rId4">
                <a:lum contrast="30000"/>
              </a:blip>
              <a:srcRect/>
              <a:stretch>
                <a:fillRect/>
              </a:stretch>
            </p:blipFill>
            <p:spPr bwMode="auto">
              <a:xfrm>
                <a:off x="366906" y="3346903"/>
                <a:ext cx="3929089" cy="2535198"/>
              </a:xfrm>
              <a:prstGeom prst="rect">
                <a:avLst/>
              </a:prstGeom>
              <a:noFill/>
              <a:ln w="9525">
                <a:noFill/>
                <a:miter lim="800000"/>
                <a:headEnd/>
                <a:tailEnd/>
              </a:ln>
            </p:spPr>
          </p:pic>
        </p:grpSp>
      </p:grpSp>
      <p:sp>
        <p:nvSpPr>
          <p:cNvPr id="26" name="TextBox 25"/>
          <p:cNvSpPr txBox="1">
            <a:spLocks noChangeArrowheads="1"/>
          </p:cNvSpPr>
          <p:nvPr/>
        </p:nvSpPr>
        <p:spPr bwMode="auto">
          <a:xfrm>
            <a:off x="4786314" y="3457518"/>
            <a:ext cx="4071966" cy="400110"/>
          </a:xfrm>
          <a:prstGeom prst="rect">
            <a:avLst/>
          </a:prstGeom>
          <a:noFill/>
          <a:ln w="9525">
            <a:noFill/>
            <a:miter lim="800000"/>
          </a:ln>
        </p:spPr>
        <p:txBody>
          <a:bodyPr wrap="square">
            <a:spAutoFit/>
          </a:bodyPr>
          <a:lstStyle/>
          <a:p>
            <a:pPr algn="ctr"/>
            <a:r>
              <a:rPr lang="en-US" sz="2000" b="1" dirty="0" err="1" smtClean="0">
                <a:latin typeface="Times New Roman" panose="02020603050405020304" pitchFamily="18" charset="0"/>
                <a:cs typeface="Times New Roman" panose="02020603050405020304" pitchFamily="18" charset="0"/>
              </a:rPr>
              <a:t>Hoa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Anh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Đào</a:t>
            </a:r>
            <a:r>
              <a:rPr lang="en-US" sz="2000" b="1" dirty="0" smtClean="0">
                <a:latin typeface="Times New Roman" panose="02020603050405020304" pitchFamily="18" charset="0"/>
                <a:cs typeface="Times New Roman" panose="02020603050405020304" pitchFamily="18" charset="0"/>
              </a:rPr>
              <a:t> - </a:t>
            </a:r>
            <a:r>
              <a:rPr lang="en-US" sz="2000" b="1" dirty="0" err="1" smtClean="0">
                <a:latin typeface="Times New Roman" panose="02020603050405020304" pitchFamily="18" charset="0"/>
                <a:cs typeface="Times New Roman" panose="02020603050405020304" pitchFamily="18" charset="0"/>
              </a:rPr>
              <a:t>Núi</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Phú</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Sĩ</a:t>
            </a:r>
            <a:endParaRPr lang="en-US" sz="2000" b="1" dirty="0">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4714876" y="6243600"/>
            <a:ext cx="4143403" cy="430887"/>
          </a:xfrm>
          <a:prstGeom prst="rect">
            <a:avLst/>
          </a:prstGeom>
          <a:noFill/>
          <a:ln w="9525">
            <a:noFill/>
            <a:miter lim="800000"/>
          </a:ln>
        </p:spPr>
        <p:txBody>
          <a:bodyPr wrap="square">
            <a:spAutoFit/>
          </a:bodyPr>
          <a:lstStyle/>
          <a:p>
            <a:pPr algn="ctr"/>
            <a:r>
              <a:rPr lang="en-US" sz="2200" b="1" dirty="0" smtClean="0">
                <a:latin typeface="Times New Roman" panose="02020603050405020304" pitchFamily="18" charset="0"/>
                <a:cs typeface="Times New Roman" panose="02020603050405020304" pitchFamily="18" charset="0"/>
              </a:rPr>
              <a:t>Sumo</a:t>
            </a:r>
            <a:endParaRPr lang="en-US" sz="2200" b="1" dirty="0">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214282" y="6243600"/>
            <a:ext cx="4286280" cy="430887"/>
          </a:xfrm>
          <a:prstGeom prst="rect">
            <a:avLst/>
          </a:prstGeom>
          <a:noFill/>
          <a:ln w="9525">
            <a:noFill/>
            <a:miter lim="800000"/>
          </a:ln>
        </p:spPr>
        <p:txBody>
          <a:bodyPr wrap="square">
            <a:spAutoFit/>
          </a:bodyPr>
          <a:lstStyle/>
          <a:p>
            <a:pPr algn="ctr"/>
            <a:r>
              <a:rPr lang="en-US" sz="2200" b="1" dirty="0" err="1">
                <a:latin typeface="Times New Roman" panose="02020603050405020304" pitchFamily="18" charset="0"/>
                <a:cs typeface="Times New Roman" panose="02020603050405020304" pitchFamily="18" charset="0"/>
              </a:rPr>
              <a:t>Trang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truyền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thống</a:t>
            </a:r>
            <a:r>
              <a:rPr lang="en-US" sz="2200" b="1" dirty="0">
                <a:latin typeface="Times New Roman" panose="02020603050405020304" pitchFamily="18" charset="0"/>
                <a:cs typeface="Times New Roman" panose="02020603050405020304" pitchFamily="18" charset="0"/>
              </a:rPr>
              <a:t> Kimono</a:t>
            </a:r>
            <a:endParaRPr lang="en-US" sz="2200" b="1" dirty="0">
              <a:latin typeface="Times New Roman" panose="02020603050405020304" pitchFamily="18" charset="0"/>
              <a:cs typeface="Times New Roman" panose="02020603050405020304" pitchFamily="18" charset="0"/>
            </a:endParaRPr>
          </a:p>
        </p:txBody>
      </p:sp>
      <p:pic>
        <p:nvPicPr>
          <p:cNvPr id="31" name="Picture 2" descr="Hinomaru"/>
          <p:cNvPicPr>
            <a:picLocks noChangeAspect="1" noChangeArrowheads="1"/>
          </p:cNvPicPr>
          <p:nvPr/>
        </p:nvPicPr>
        <p:blipFill>
          <a:blip r:embed="rId5">
            <a:lum bright="-10000" contrast="30000"/>
          </a:blip>
          <a:srcRect l="18618" t="11111" r="18318" b="11111"/>
          <a:stretch>
            <a:fillRect/>
          </a:stretch>
        </p:blipFill>
        <p:spPr bwMode="auto">
          <a:xfrm>
            <a:off x="1445236" y="1275857"/>
            <a:ext cx="2214578" cy="1771662"/>
          </a:xfrm>
          <a:prstGeom prst="rect">
            <a:avLst/>
          </a:prstGeom>
          <a:noFill/>
        </p:spPr>
      </p:pic>
      <p:sp>
        <p:nvSpPr>
          <p:cNvPr id="32" name="Rectangle 31"/>
          <p:cNvSpPr/>
          <p:nvPr/>
        </p:nvSpPr>
        <p:spPr>
          <a:xfrm>
            <a:off x="1478073" y="3294312"/>
            <a:ext cx="2214578" cy="400110"/>
          </a:xfrm>
          <a:prstGeom prst="rect">
            <a:avLst/>
          </a:prstGeom>
        </p:spPr>
        <p:txBody>
          <a:bodyPr wrap="square">
            <a:spAutoFit/>
          </a:bodyPr>
          <a:lstStyle/>
          <a:p>
            <a:pPr algn="ctr"/>
            <a:r>
              <a:rPr lang="en-US" sz="2000" b="1" dirty="0" err="1" smtClean="0">
                <a:latin typeface="Times New Roman" panose="02020603050405020304" pitchFamily="18" charset="0"/>
                <a:cs typeface="Times New Roman" panose="02020603050405020304" pitchFamily="18" charset="0"/>
              </a:rPr>
              <a:t>Quốc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kỳ</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ppt_x</p:attrName>
                                        </p:attrNameLst>
                                      </p:cBhvr>
                                      <p:tavLst>
                                        <p:tav tm="0">
                                          <p:val>
                                            <p:strVal val="#ppt_x-.2"/>
                                          </p:val>
                                        </p:tav>
                                        <p:tav tm="100000">
                                          <p:val>
                                            <p:strVal val="#ppt_x"/>
                                          </p:val>
                                        </p:tav>
                                      </p:tavLst>
                                    </p:anim>
                                    <p:anim calcmode="lin" valueType="num">
                                      <p:cBhvr>
                                        <p:cTn id="20"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ppt_x</p:attrName>
                                        </p:attrNameLst>
                                      </p:cBhvr>
                                      <p:tavLst>
                                        <p:tav tm="0">
                                          <p:val>
                                            <p:strVal val="#ppt_x-.2"/>
                                          </p:val>
                                        </p:tav>
                                        <p:tav tm="100000">
                                          <p:val>
                                            <p:strVal val="#ppt_x"/>
                                          </p:val>
                                        </p:tav>
                                      </p:tavLst>
                                    </p:anim>
                                    <p:anim calcmode="lin" valueType="num">
                                      <p:cBhvr>
                                        <p:cTn id="27"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ppt_x</p:attrName>
                                        </p:attrNameLst>
                                      </p:cBhvr>
                                      <p:tavLst>
                                        <p:tav tm="0">
                                          <p:val>
                                            <p:strVal val="#ppt_x-.2"/>
                                          </p:val>
                                        </p:tav>
                                        <p:tav tm="100000">
                                          <p:val>
                                            <p:strVal val="#ppt_x"/>
                                          </p:val>
                                        </p:tav>
                                      </p:tavLst>
                                    </p:anim>
                                    <p:anim calcmode="lin" valueType="num">
                                      <p:cBhvr>
                                        <p:cTn id="34"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1000" fill="hold"/>
                                        <p:tgtEl>
                                          <p:spTgt spid="29"/>
                                        </p:tgtEl>
                                        <p:attrNameLst>
                                          <p:attrName>ppt_x</p:attrName>
                                        </p:attrNameLst>
                                      </p:cBhvr>
                                      <p:tavLst>
                                        <p:tav tm="0">
                                          <p:val>
                                            <p:strVal val="#ppt_x-.2"/>
                                          </p:val>
                                        </p:tav>
                                        <p:tav tm="100000">
                                          <p:val>
                                            <p:strVal val="#ppt_x"/>
                                          </p:val>
                                        </p:tav>
                                      </p:tavLst>
                                    </p:anim>
                                    <p:anim calcmode="lin" valueType="num">
                                      <p:cBhvr>
                                        <p:cTn id="41"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338" y="620688"/>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3486" y="1001830"/>
            <a:ext cx="1465466" cy="400110"/>
          </a:xfrm>
          <a:prstGeom prst="rect">
            <a:avLst/>
          </a:prstGeom>
        </p:spPr>
        <p:txBody>
          <a:bodyPr wrap="none">
            <a:spAutoFit/>
          </a:bodyPr>
          <a:lstStyle/>
          <a:p>
            <a:r>
              <a:rPr lang="en-US" sz="2000" b="1" dirty="0">
                <a:solidFill>
                  <a:srgbClr val="0000CC"/>
                </a:solidFill>
                <a:latin typeface="Times New Roman" panose="02020603050405020304" pitchFamily="18" charset="0"/>
                <a:ea typeface="Calibri" panose="020F0502020204030204" pitchFamily="34" charset="0"/>
              </a:rPr>
              <a:t>3. </a:t>
            </a:r>
            <a:r>
              <a:rPr lang="en-US" sz="2000" b="1" dirty="0" err="1">
                <a:solidFill>
                  <a:srgbClr val="0000CC"/>
                </a:solidFill>
                <a:latin typeface="Times New Roman" panose="02020603050405020304" pitchFamily="18" charset="0"/>
                <a:ea typeface="Calibri" panose="020F0502020204030204" pitchFamily="34" charset="0"/>
              </a:rPr>
              <a:t>Kết</a:t>
            </a:r>
            <a:r>
              <a:rPr lang="en-US" sz="2000" b="1" dirty="0">
                <a:solidFill>
                  <a:srgbClr val="0000CC"/>
                </a:solidFill>
                <a:latin typeface="Times New Roman" panose="02020603050405020304" pitchFamily="18" charset="0"/>
                <a:ea typeface="Calibri" panose="020F0502020204030204" pitchFamily="34" charset="0"/>
              </a:rPr>
              <a:t> </a:t>
            </a:r>
            <a:r>
              <a:rPr lang="en-US" sz="2000" b="1" dirty="0" err="1">
                <a:solidFill>
                  <a:srgbClr val="0000CC"/>
                </a:solidFill>
                <a:latin typeface="Times New Roman" panose="02020603050405020304" pitchFamily="18" charset="0"/>
                <a:ea typeface="Calibri" panose="020F0502020204030204" pitchFamily="34" charset="0"/>
              </a:rPr>
              <a:t>quả</a:t>
            </a:r>
            <a:r>
              <a:rPr lang="en-US" sz="2000" b="1" dirty="0">
                <a:solidFill>
                  <a:srgbClr val="0000CC"/>
                </a:solidFill>
                <a:latin typeface="Times New Roman" panose="02020603050405020304" pitchFamily="18" charset="0"/>
                <a:ea typeface="Calibri" panose="020F0502020204030204" pitchFamily="34" charset="0"/>
              </a:rPr>
              <a:t>:</a:t>
            </a:r>
            <a:r>
              <a:rPr lang="en-US" sz="2000" dirty="0">
                <a:solidFill>
                  <a:srgbClr val="0000CC"/>
                </a:solidFill>
                <a:latin typeface="Times New Roman" panose="02020603050405020304" pitchFamily="18" charset="0"/>
                <a:ea typeface="Calibri" panose="020F0502020204030204" pitchFamily="34" charset="0"/>
              </a:rPr>
              <a:t> </a:t>
            </a:r>
            <a:endParaRPr lang="en-US" sz="2000" dirty="0">
              <a:solidFill>
                <a:srgbClr val="0000CC"/>
              </a:solidFill>
            </a:endParaRPr>
          </a:p>
        </p:txBody>
      </p:sp>
      <p:sp>
        <p:nvSpPr>
          <p:cNvPr id="3" name="Rectangle 2"/>
          <p:cNvSpPr/>
          <p:nvPr/>
        </p:nvSpPr>
        <p:spPr>
          <a:xfrm>
            <a:off x="393486" y="1524407"/>
            <a:ext cx="8424936" cy="707886"/>
          </a:xfrm>
          <a:prstGeom prst="rect">
            <a:avLst/>
          </a:prstGeom>
        </p:spPr>
        <p:txBody>
          <a:bodyPr wrap="square">
            <a:spAutoFit/>
          </a:bodyPr>
          <a:lstStyle/>
          <a:p>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Cuối</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thế</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kỉ</a:t>
            </a:r>
            <a:r>
              <a:rPr lang="en-US" sz="2000" dirty="0" smtClean="0">
                <a:latin typeface="Times New Roman" panose="02020603050405020304" pitchFamily="18" charset="0"/>
                <a:ea typeface="Calibri" panose="020F0502020204030204" pitchFamily="34" charset="0"/>
              </a:rPr>
              <a:t> XIX- </a:t>
            </a:r>
            <a:r>
              <a:rPr lang="en-US" sz="2000" dirty="0" err="1" smtClean="0">
                <a:latin typeface="Times New Roman" panose="02020603050405020304" pitchFamily="18" charset="0"/>
                <a:ea typeface="Calibri" panose="020F0502020204030204" pitchFamily="34" charset="0"/>
              </a:rPr>
              <a:t>đầu</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thế</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kỉ</a:t>
            </a:r>
            <a:r>
              <a:rPr lang="en-US" sz="2000" dirty="0" smtClean="0">
                <a:latin typeface="Times New Roman" panose="02020603050405020304" pitchFamily="18" charset="0"/>
                <a:ea typeface="Calibri" panose="020F0502020204030204" pitchFamily="34" charset="0"/>
              </a:rPr>
              <a:t> XX, </a:t>
            </a:r>
            <a:r>
              <a:rPr lang="en-US" sz="2000" dirty="0" err="1" smtClean="0">
                <a:latin typeface="Times New Roman" panose="02020603050405020304" pitchFamily="18" charset="0"/>
                <a:ea typeface="Calibri" panose="020F0502020204030204" pitchFamily="34" charset="0"/>
              </a:rPr>
              <a:t>Nhật</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phát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triển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nước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tư</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thoát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khỏi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nguy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trở</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thuộc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địa</a:t>
            </a:r>
            <a:r>
              <a:rPr lang="en-US" sz="2000" dirty="0">
                <a:latin typeface="Times New Roman" panose="02020603050405020304" pitchFamily="18" charset="0"/>
                <a:ea typeface="Calibri" panose="020F0502020204030204" pitchFamily="34" charset="0"/>
              </a:rPr>
              <a:t>. </a:t>
            </a:r>
            <a:endParaRPr lang="en-US" sz="2000" dirty="0"/>
          </a:p>
        </p:txBody>
      </p:sp>
      <p:sp>
        <p:nvSpPr>
          <p:cNvPr id="4" name="Rectangle 3"/>
          <p:cNvSpPr/>
          <p:nvPr/>
        </p:nvSpPr>
        <p:spPr>
          <a:xfrm>
            <a:off x="393486" y="2384286"/>
            <a:ext cx="8424936" cy="421654"/>
          </a:xfrm>
          <a:prstGeom prst="rect">
            <a:avLst/>
          </a:prstGeom>
        </p:spPr>
        <p:txBody>
          <a:bodyPr wrap="square">
            <a:spAutoFit/>
          </a:bodyPr>
          <a:lstStyle/>
          <a:p>
            <a:pPr>
              <a:lnSpc>
                <a:spcPct val="107000"/>
              </a:lnSpc>
              <a:spcAft>
                <a:spcPts val="800"/>
              </a:spcAft>
            </a:pP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000" dirty="0">
                <a:latin typeface="Times New Roman" panose="02020603050405020304" pitchFamily="18" charset="0"/>
                <a:ea typeface="Calibri" panose="020F0502020204030204" pitchFamily="34" charset="0"/>
                <a:cs typeface="Times New Roman" panose="02020603050405020304" pitchFamily="18" charset="0"/>
              </a:rPr>
              <a:t> Minh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25017" y="2957933"/>
            <a:ext cx="7634898" cy="750975"/>
          </a:xfrm>
          <a:prstGeom prst="rect">
            <a:avLst/>
          </a:prstGeom>
        </p:spPr>
        <p:txBody>
          <a:bodyPr wrap="square">
            <a:spAutoFit/>
          </a:bodyPr>
          <a:lstStyle/>
          <a:p>
            <a:pPr>
              <a:lnSpc>
                <a:spcPct val="107000"/>
              </a:lnSpc>
              <a:spcAft>
                <a:spcPts val="800"/>
              </a:spcAft>
            </a:pP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789530" y="3880980"/>
            <a:ext cx="7632848"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vi-VN" sz="2000" dirty="0">
                <a:solidFill>
                  <a:srgbClr val="000000"/>
                </a:solidFill>
                <a:latin typeface="+mj-lt"/>
              </a:rPr>
              <a:t>- Cuộc Duy Tân Minh Trị ở Nhật Bản có sức cuốn hút các nước châu Á noi theo trong đó có các sĩ phu yêu nước Việt Nam.</a:t>
            </a:r>
            <a:endParaRPr lang="vi-VN" sz="2000" dirty="0">
              <a:latin typeface="+mj-lt"/>
            </a:endParaRPr>
          </a:p>
          <a:p>
            <a:r>
              <a:rPr lang="vi-VN" sz="2000" dirty="0">
                <a:solidFill>
                  <a:srgbClr val="000000"/>
                </a:solidFill>
                <a:latin typeface="+mj-lt"/>
              </a:rPr>
              <a:t>- Đầu thế Kỷ XX, các sĩ phu yêu nước Việt Nam tiêu biểu là cụ Phan Bội Châu muốn noi theo con đường của Nhật Bản để canh tân đất nước, bằng chủ trương Đông Du đưa thanh niên yêu nước Việt Nam sang Nhật học. </a:t>
            </a:r>
            <a:endParaRPr lang="vi-VN" sz="2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59752" y="1225625"/>
            <a:ext cx="8358214" cy="46166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Cuối</a:t>
            </a:r>
            <a:r>
              <a:rPr lang="en-US" sz="2400" dirty="0" smtClean="0">
                <a:latin typeface="Times New Roman" panose="02020603050405020304" pitchFamily="18" charset="0"/>
                <a:cs typeface="Times New Roman" panose="02020603050405020304" pitchFamily="18" charset="0"/>
              </a:rPr>
              <a:t> TK XIX-</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kỉ</a:t>
            </a:r>
            <a:r>
              <a:rPr lang="en-US" sz="2400" dirty="0" smtClean="0">
                <a:latin typeface="Times New Roman" panose="02020603050405020304" pitchFamily="18" charset="0"/>
                <a:cs typeface="Times New Roman" panose="02020603050405020304" pitchFamily="18" charset="0"/>
              </a:rPr>
              <a:t> XX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sang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CNĐQ</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41917" y="3009841"/>
            <a:ext cx="7939994" cy="156966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vi-VN" sz="3200" dirty="0" smtClean="0">
                <a:solidFill>
                  <a:srgbClr val="FF0000"/>
                </a:solidFill>
                <a:latin typeface="+mj-lt"/>
              </a:rPr>
              <a:t>Em hãy nêu những biểu hiện chứng tỏ cuối</a:t>
            </a:r>
            <a:endParaRPr lang="vi-VN" sz="3200" dirty="0" smtClean="0">
              <a:solidFill>
                <a:srgbClr val="FF0000"/>
              </a:solidFill>
              <a:latin typeface="+mj-lt"/>
            </a:endParaRPr>
          </a:p>
          <a:p>
            <a:r>
              <a:rPr lang="vi-VN" sz="3200" dirty="0" smtClean="0">
                <a:solidFill>
                  <a:srgbClr val="FF0000"/>
                </a:solidFill>
                <a:latin typeface="+mj-lt"/>
              </a:rPr>
              <a:t> XIX, đầu XX Nhật Bản chuyển sang giai đoạn</a:t>
            </a:r>
            <a:endParaRPr lang="vi-VN" sz="3200" dirty="0" smtClean="0">
              <a:solidFill>
                <a:srgbClr val="FF0000"/>
              </a:solidFill>
              <a:latin typeface="+mj-lt"/>
            </a:endParaRPr>
          </a:p>
          <a:p>
            <a:r>
              <a:rPr lang="vi-VN" sz="3200" dirty="0" smtClean="0">
                <a:solidFill>
                  <a:srgbClr val="FF0000"/>
                </a:solidFill>
                <a:latin typeface="+mj-lt"/>
              </a:rPr>
              <a:t>chủ nghĩa</a:t>
            </a:r>
            <a:r>
              <a:rPr lang="vi-VN" sz="3200" dirty="0">
                <a:solidFill>
                  <a:srgbClr val="FF0000"/>
                </a:solidFill>
                <a:latin typeface="+mj-lt"/>
              </a:rPr>
              <a:t> đế quốc</a:t>
            </a:r>
            <a:r>
              <a:rPr lang="vi-VN" sz="3200" dirty="0" smtClean="0">
                <a:solidFill>
                  <a:srgbClr val="FF0000"/>
                </a:solidFill>
                <a:latin typeface="+mj-lt"/>
              </a:rPr>
              <a:t> ?</a:t>
            </a:r>
            <a:endParaRPr lang="vi-VN" sz="32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59752" y="1225625"/>
            <a:ext cx="8358214" cy="400110"/>
          </a:xfrm>
          <a:prstGeom prst="rect">
            <a:avLst/>
          </a:prstGeom>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Cuối</a:t>
            </a:r>
            <a:r>
              <a:rPr lang="en-US" sz="2000" dirty="0" smtClean="0">
                <a:latin typeface="Times New Roman" panose="02020603050405020304" pitchFamily="18" charset="0"/>
                <a:cs typeface="Times New Roman" panose="02020603050405020304" pitchFamily="18" charset="0"/>
              </a:rPr>
              <a:t> TK XIX-</a:t>
            </a:r>
            <a:r>
              <a:rPr lang="en-US" sz="2000" dirty="0" err="1" smtClean="0">
                <a:latin typeface="Times New Roman" panose="02020603050405020304" pitchFamily="18" charset="0"/>
                <a:cs typeface="Times New Roman" panose="02020603050405020304" pitchFamily="18" charset="0"/>
              </a:rPr>
              <a:t>đầu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kỉ</a:t>
            </a:r>
            <a:r>
              <a:rPr lang="en-US" sz="2000" dirty="0" smtClean="0">
                <a:latin typeface="Times New Roman" panose="02020603050405020304" pitchFamily="18" charset="0"/>
                <a:cs typeface="Times New Roman" panose="02020603050405020304" pitchFamily="18" charset="0"/>
              </a:rPr>
              <a:t> XX </a:t>
            </a:r>
            <a:r>
              <a:rPr lang="en-US" sz="2000" dirty="0" err="1" smtClean="0">
                <a:latin typeface="Times New Roman" panose="02020603050405020304" pitchFamily="18" charset="0"/>
                <a:cs typeface="Times New Roman" panose="02020603050405020304" pitchFamily="18" charset="0"/>
              </a:rPr>
              <a:t>Nhật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cs typeface="Times New Roman" panose="02020603050405020304" pitchFamily="18" charset="0"/>
              </a:rPr>
              <a:t>giai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CNĐQ</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 name="Rectangle 1"/>
          <p:cNvSpPr/>
          <p:nvPr/>
        </p:nvSpPr>
        <p:spPr>
          <a:xfrm>
            <a:off x="431540" y="1755861"/>
            <a:ext cx="8208912" cy="750975"/>
          </a:xfrm>
          <a:prstGeom prst="rect">
            <a:avLst/>
          </a:prstGeom>
        </p:spPr>
        <p:txBody>
          <a:bodyPr wrap="square">
            <a:spAutoFit/>
          </a:bodyPr>
          <a:lstStyle/>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Mít-xưi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Mít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a:t>
            </a:r>
            <a:r>
              <a:rPr lang="en-US" sz="2000" dirty="0">
                <a:latin typeface="Times New Roman" panose="02020603050405020304" pitchFamily="18" charset="0"/>
                <a:ea typeface="Calibri" panose="020F0502020204030204" pitchFamily="34" charset="0"/>
                <a:cs typeface="Times New Roman" panose="02020603050405020304" pitchFamily="18" charset="0"/>
              </a:rPr>
              <a:t>-bi-</a:t>
            </a:r>
            <a:r>
              <a:rPr lang="en-US" sz="2000" dirty="0" err="1">
                <a:latin typeface="Times New Roman" panose="02020603050405020304" pitchFamily="18" charset="0"/>
                <a:ea typeface="Calibri" panose="020F0502020204030204" pitchFamily="34" charset="0"/>
                <a:cs typeface="Times New Roman" panose="02020603050405020304" pitchFamily="18" charset="0"/>
              </a:rPr>
              <a:t>si</a:t>
            </a:r>
            <a:r>
              <a:rPr lang="en-US" sz="2000" dirty="0">
                <a:latin typeface="Times New Roman" panose="02020603050405020304" pitchFamily="18" charset="0"/>
                <a:ea typeface="Calibri" panose="020F0502020204030204" pitchFamily="34" charset="0"/>
                <a:cs typeface="Times New Roman" panose="02020603050405020304" pitchFamily="18" charset="0"/>
              </a:rPr>
              <a:t>...chi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D:\BAI GIANG SU 8\12 NHAT BAN 19 20\Mitsubishi-emblem-1024x768.png"/>
          <p:cNvPicPr>
            <a:picLocks noChangeAspect="1" noChangeArrowheads="1"/>
          </p:cNvPicPr>
          <p:nvPr/>
        </p:nvPicPr>
        <p:blipFill>
          <a:blip r:embed="rId1">
            <a:lum bright="-30000" contrast="-10000"/>
          </a:blip>
          <a:srcRect l="16386" t="13397" r="18423" b="15155"/>
          <a:stretch>
            <a:fillRect/>
          </a:stretch>
        </p:blipFill>
        <p:spPr bwMode="auto">
          <a:xfrm>
            <a:off x="5572132" y="1928802"/>
            <a:ext cx="3286148" cy="2286016"/>
          </a:xfrm>
          <a:prstGeom prst="rect">
            <a:avLst/>
          </a:prstGeom>
          <a:noFill/>
          <a:ln w="9525">
            <a:noFill/>
            <a:miter lim="800000"/>
            <a:headEnd/>
            <a:tailEnd/>
          </a:ln>
        </p:spPr>
      </p:pic>
      <p:sp>
        <p:nvSpPr>
          <p:cNvPr id="9" name="Rectangle 2"/>
          <p:cNvSpPr>
            <a:spLocks noChangeArrowheads="1"/>
          </p:cNvSpPr>
          <p:nvPr/>
        </p:nvSpPr>
        <p:spPr bwMode="auto">
          <a:xfrm>
            <a:off x="428596" y="5000636"/>
            <a:ext cx="8429684" cy="1569660"/>
          </a:xfrm>
          <a:prstGeom prst="rect">
            <a:avLst/>
          </a:prstGeom>
          <a:noFill/>
          <a:ln w="9525">
            <a:noFill/>
            <a:miter lim="800000"/>
          </a:ln>
        </p:spPr>
        <p:txBody>
          <a:bodyPr wrap="square">
            <a:spAutoFit/>
          </a:bodyPr>
          <a:lstStyle/>
          <a:p>
            <a:pPr algn="just">
              <a:spcBef>
                <a:spcPts val="375"/>
              </a:spcBef>
              <a:spcAft>
                <a:spcPts val="375"/>
              </a:spcAft>
            </a:pP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chi </a:t>
            </a:r>
            <a:r>
              <a:rPr lang="en-US" sz="2400" b="1" dirty="0" err="1">
                <a:solidFill>
                  <a:srgbClr val="FF0000"/>
                </a:solidFill>
                <a:latin typeface="Times New Roman" panose="02020603050405020304" pitchFamily="18" charset="0"/>
                <a:cs typeface="Times New Roman" panose="02020603050405020304" pitchFamily="18" charset="0"/>
              </a:rPr>
              <a:t>phối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lĩnh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vực</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Khai</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khoáng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Đóng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tàu</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Viễn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thông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Tài</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chính</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Bảo</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hiểm</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Điện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tử</a:t>
            </a:r>
            <a:r>
              <a:rPr lang="en-US" sz="2400" b="1" dirty="0">
                <a:solidFill>
                  <a:srgbClr val="000099"/>
                </a:solidFill>
                <a:latin typeface="Times New Roman" panose="02020603050405020304" pitchFamily="18" charset="0"/>
                <a:cs typeface="Times New Roman" panose="02020603050405020304" pitchFamily="18" charset="0"/>
              </a:rPr>
              <a:t>, Ô </a:t>
            </a:r>
            <a:r>
              <a:rPr lang="en-US" sz="2400" b="1" dirty="0" err="1">
                <a:solidFill>
                  <a:srgbClr val="000099"/>
                </a:solidFill>
                <a:latin typeface="Times New Roman" panose="02020603050405020304" pitchFamily="18" charset="0"/>
                <a:cs typeface="Times New Roman" panose="02020603050405020304" pitchFamily="18" charset="0"/>
              </a:rPr>
              <a:t>tô</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Xây</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dựng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Công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nghiệp</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nặng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Dầu</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khí</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Địa</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ốc</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Thực</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phẩm</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Hóa</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chất</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Luyện</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kim</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Hàng</a:t>
            </a:r>
            <a:r>
              <a:rPr lang="en-US" sz="2400" b="1" dirty="0">
                <a:solidFill>
                  <a:srgbClr val="000099"/>
                </a:solidFill>
                <a:latin typeface="Times New Roman" panose="02020603050405020304" pitchFamily="18" charset="0"/>
                <a:cs typeface="Times New Roman" panose="02020603050405020304" pitchFamily="18" charset="0"/>
              </a:rPr>
              <a:t> </a:t>
            </a:r>
            <a:r>
              <a:rPr lang="en-US" sz="2400" b="1" dirty="0" err="1">
                <a:solidFill>
                  <a:srgbClr val="000099"/>
                </a:solidFill>
                <a:latin typeface="Times New Roman" panose="02020603050405020304" pitchFamily="18" charset="0"/>
                <a:cs typeface="Times New Roman" panose="02020603050405020304" pitchFamily="18" charset="0"/>
              </a:rPr>
              <a:t>không</a:t>
            </a:r>
            <a:r>
              <a:rPr lang="en-US" sz="2400" b="1" dirty="0">
                <a:solidFill>
                  <a:srgbClr val="000099"/>
                </a:solidFill>
                <a:latin typeface="Times New Roman" panose="02020603050405020304" pitchFamily="18" charset="0"/>
                <a:cs typeface="Times New Roman" panose="02020603050405020304" pitchFamily="18" charset="0"/>
              </a:rPr>
              <a:t>...</a:t>
            </a:r>
            <a:endParaRPr lang="en-US" sz="24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3"/>
          <p:cNvSpPr>
            <a:spLocks noChangeArrowheads="1"/>
          </p:cNvSpPr>
          <p:nvPr/>
        </p:nvSpPr>
        <p:spPr bwMode="auto">
          <a:xfrm>
            <a:off x="1285852" y="1142984"/>
            <a:ext cx="6500858" cy="523220"/>
          </a:xfrm>
          <a:prstGeom prst="rect">
            <a:avLst/>
          </a:prstGeom>
          <a:noFill/>
          <a:ln w="9525">
            <a:noFill/>
            <a:miter lim="800000"/>
          </a:ln>
        </p:spPr>
        <p:txBody>
          <a:bodyPr wrap="square">
            <a:spAutoFit/>
          </a:bodyPr>
          <a:lstStyle/>
          <a:p>
            <a:pPr algn="ctr"/>
            <a:r>
              <a:rPr lang="en-US" sz="2800" b="1" dirty="0" err="1" smtClean="0">
                <a:solidFill>
                  <a:srgbClr val="FF3300"/>
                </a:solidFill>
                <a:latin typeface="Times New Roman" panose="02020603050405020304" pitchFamily="18" charset="0"/>
                <a:cs typeface="Times New Roman" panose="02020603050405020304" pitchFamily="18" charset="0"/>
              </a:rPr>
              <a:t>TẬP</a:t>
            </a:r>
            <a:r>
              <a:rPr lang="en-US" sz="2800" b="1" dirty="0" smtClean="0">
                <a:solidFill>
                  <a:srgbClr val="FF3300"/>
                </a:solidFill>
                <a:latin typeface="Times New Roman" panose="02020603050405020304" pitchFamily="18" charset="0"/>
                <a:cs typeface="Times New Roman" panose="02020603050405020304" pitchFamily="18" charset="0"/>
              </a:rPr>
              <a:t> </a:t>
            </a:r>
            <a:r>
              <a:rPr lang="en-US" sz="2800" b="1" dirty="0" err="1" smtClean="0">
                <a:solidFill>
                  <a:srgbClr val="FF3300"/>
                </a:solidFill>
                <a:latin typeface="Times New Roman" panose="02020603050405020304" pitchFamily="18" charset="0"/>
                <a:cs typeface="Times New Roman" panose="02020603050405020304" pitchFamily="18" charset="0"/>
              </a:rPr>
              <a:t>ĐOÀN</a:t>
            </a:r>
            <a:r>
              <a:rPr lang="en-US" sz="2800" b="1" dirty="0" smtClean="0">
                <a:solidFill>
                  <a:srgbClr val="FF3300"/>
                </a:solidFill>
                <a:latin typeface="Times New Roman" panose="02020603050405020304" pitchFamily="18" charset="0"/>
                <a:cs typeface="Times New Roman" panose="02020603050405020304" pitchFamily="18" charset="0"/>
              </a:rPr>
              <a:t> MITSUBISHI</a:t>
            </a:r>
            <a:endParaRPr lang="en-US" sz="2800" b="1" dirty="0">
              <a:solidFill>
                <a:srgbClr val="FF3300"/>
              </a:solidFill>
              <a:latin typeface="Times New Roman" panose="02020603050405020304" pitchFamily="18" charset="0"/>
              <a:cs typeface="Times New Roman" panose="02020603050405020304" pitchFamily="18" charset="0"/>
            </a:endParaRPr>
          </a:p>
        </p:txBody>
      </p:sp>
      <p:pic>
        <p:nvPicPr>
          <p:cNvPr id="11" name="Picture 2" descr="D:\BAI GIANG SU 8\12 NHAT BAN 19 20\Y_Iwasaki.png"/>
          <p:cNvPicPr>
            <a:picLocks noChangeAspect="1" noChangeArrowheads="1"/>
          </p:cNvPicPr>
          <p:nvPr/>
        </p:nvPicPr>
        <p:blipFill>
          <a:blip r:embed="rId2">
            <a:lum contrast="30000"/>
          </a:blip>
          <a:srcRect/>
          <a:stretch>
            <a:fillRect/>
          </a:stretch>
        </p:blipFill>
        <p:spPr>
          <a:xfrm>
            <a:off x="409846" y="1857364"/>
            <a:ext cx="2376204" cy="3123326"/>
          </a:xfrm>
          <a:prstGeom prst="rect">
            <a:avLst/>
          </a:prstGeom>
          <a:noFill/>
        </p:spPr>
      </p:pic>
      <p:sp>
        <p:nvSpPr>
          <p:cNvPr id="12" name="Rectangle 1"/>
          <p:cNvSpPr>
            <a:spLocks noChangeArrowheads="1"/>
          </p:cNvSpPr>
          <p:nvPr/>
        </p:nvSpPr>
        <p:spPr bwMode="auto">
          <a:xfrm>
            <a:off x="2857488" y="1857364"/>
            <a:ext cx="2571768" cy="3139321"/>
          </a:xfrm>
          <a:prstGeom prst="rect">
            <a:avLst/>
          </a:prstGeom>
          <a:noFill/>
          <a:ln w="9525">
            <a:noFill/>
            <a:miter lim="800000"/>
          </a:ln>
        </p:spPr>
        <p:txBody>
          <a:bodyPr wrap="square">
            <a:spAutoFit/>
          </a:bodyPr>
          <a:lstStyle/>
          <a:p>
            <a:pPr algn="just"/>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Được</a:t>
            </a:r>
            <a:r>
              <a:rPr lang="en-US" sz="2200" dirty="0" smtClean="0">
                <a:latin typeface="Times New Roman" panose="02020603050405020304" pitchFamily="18" charset="0"/>
                <a:cs typeface="Times New Roman" panose="02020603050405020304" pitchFamily="18" charset="0"/>
              </a:rPr>
              <a:t> T</a:t>
            </a:r>
            <a:r>
              <a:rPr lang="vi-VN" sz="2200" dirty="0" smtClean="0">
                <a:latin typeface="Times New Roman" panose="02020603050405020304" pitchFamily="18" charset="0"/>
                <a:cs typeface="Times New Roman" panose="02020603050405020304" pitchFamily="18" charset="0"/>
              </a:rPr>
              <a:t>hành lập năm 1870</a:t>
            </a:r>
            <a:r>
              <a:rPr lang="en-US"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Người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sáng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lập</a:t>
            </a:r>
            <a:r>
              <a:rPr lang="en-US" sz="2200" dirty="0" smtClean="0">
                <a:latin typeface="Times New Roman" panose="02020603050405020304" pitchFamily="18" charset="0"/>
                <a:cs typeface="Times New Roman" panose="02020603050405020304" pitchFamily="18" charset="0"/>
              </a:rPr>
              <a:t>: Iwasaki </a:t>
            </a:r>
            <a:r>
              <a:rPr lang="en-US" sz="2200" dirty="0" err="1">
                <a:latin typeface="Times New Roman" panose="02020603050405020304" pitchFamily="18" charset="0"/>
                <a:cs typeface="Times New Roman" panose="02020603050405020304" pitchFamily="18" charset="0"/>
              </a:rPr>
              <a:t>Yatarô</a:t>
            </a: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(1835-1885); </a:t>
            </a:r>
            <a:endParaRPr lang="en-US" sz="2200" dirty="0" smtClean="0">
              <a:latin typeface="Times New Roman" panose="02020603050405020304" pitchFamily="18" charset="0"/>
              <a:cs typeface="Times New Roman" panose="02020603050405020304" pitchFamily="18" charset="0"/>
            </a:endParaRPr>
          </a:p>
          <a:p>
            <a:pPr algn="just">
              <a:buFontTx/>
              <a:buChar char="-"/>
            </a:pPr>
            <a:r>
              <a:rPr lang="vi-VN" sz="2200" dirty="0" smtClean="0">
                <a:latin typeface="Times New Roman" panose="02020603050405020304" pitchFamily="18" charset="0"/>
                <a:cs typeface="Times New Roman" panose="02020603050405020304" pitchFamily="18" charset="0"/>
              </a:rPr>
              <a:t>Khu vực hoạt động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Toàn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cầu</a:t>
            </a:r>
            <a:r>
              <a:rPr lang="en-US"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algn="just">
              <a:buFontTx/>
              <a:buChar char="-"/>
            </a:pP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Nhân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viên</a:t>
            </a:r>
            <a:r>
              <a:rPr lang="en-US" sz="2200" dirty="0" smtClean="0">
                <a:latin typeface="Times New Roman" panose="02020603050405020304" pitchFamily="18" charset="0"/>
                <a:cs typeface="Times New Roman" panose="02020603050405020304" pitchFamily="18" charset="0"/>
              </a:rPr>
              <a:t>: 350,000 (2010)</a:t>
            </a:r>
            <a:endParaRPr lang="en-US" sz="2200" dirty="0">
              <a:latin typeface="Times New Roman" panose="02020603050405020304" pitchFamily="18" charset="0"/>
              <a:cs typeface="Times New Roman" panose="02020603050405020304" pitchFamily="18" charset="0"/>
            </a:endParaRPr>
          </a:p>
        </p:txBody>
      </p:sp>
      <p:sp>
        <p:nvSpPr>
          <p:cNvPr id="13" name="Rectangle 12"/>
          <p:cNvSpPr/>
          <p:nvPr/>
        </p:nvSpPr>
        <p:spPr>
          <a:xfrm>
            <a:off x="6357950" y="4202676"/>
            <a:ext cx="1837747" cy="369332"/>
          </a:xfrm>
          <a:prstGeom prst="rect">
            <a:avLst/>
          </a:prstGeom>
        </p:spPr>
        <p:txBody>
          <a:bodyPr wrap="none">
            <a:spAutoFit/>
          </a:bodyPr>
          <a:lstStyle/>
          <a:p>
            <a:r>
              <a:rPr lang="en-US" b="1" dirty="0" smtClean="0">
                <a:solidFill>
                  <a:srgbClr val="FF0000"/>
                </a:solidFill>
              </a:rPr>
              <a:t>Mitsubishi Group</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28389" y="1484784"/>
            <a:ext cx="8175282" cy="3970318"/>
          </a:xfrm>
          <a:prstGeom prst="rect">
            <a:avLst/>
          </a:prstGeom>
          <a:noFill/>
          <a:ln w="28575">
            <a:solidFill>
              <a:srgbClr val="003300"/>
            </a:solid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lang="fr-FR" sz="3600" i="1" dirty="0" err="1" smtClean="0">
                <a:latin typeface="Times New Roman" panose="02020603050405020304" pitchFamily="18" charset="0"/>
                <a:cs typeface="Times New Roman" panose="02020603050405020304" pitchFamily="18" charset="0"/>
              </a:rPr>
              <a:t>T</a:t>
            </a:r>
            <a:r>
              <a:rPr kumimoji="0" lang="fr-FR" sz="3600" b="0" i="1" u="none" strike="noStrike" cap="none" normalizeH="0" baseline="0" dirty="0" err="1" smtClean="0">
                <a:ln>
                  <a:noFill/>
                </a:ln>
                <a:effectLst/>
                <a:latin typeface="Times New Roman" panose="02020603050405020304" pitchFamily="18" charset="0"/>
                <a:cs typeface="Times New Roman" panose="02020603050405020304" pitchFamily="18" charset="0"/>
              </a:rPr>
              <a:t>rích</a:t>
            </a:r>
            <a:r>
              <a:rPr kumimoji="0" lang="fr-FR" sz="3600" b="0" i="1"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fr-FR" sz="3600" b="0" i="1" u="none" strike="noStrike" cap="none" normalizeH="0" baseline="0" dirty="0" err="1" smtClean="0">
                <a:ln>
                  <a:noFill/>
                </a:ln>
                <a:effectLst/>
                <a:latin typeface="Times New Roman" panose="02020603050405020304" pitchFamily="18" charset="0"/>
                <a:cs typeface="Times New Roman" panose="02020603050405020304" pitchFamily="18" charset="0"/>
              </a:rPr>
              <a:t>dẫn</a:t>
            </a:r>
            <a:r>
              <a:rPr kumimoji="0" lang="fr-FR" sz="3600" b="0" i="1"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fr-FR" sz="3600" b="0" i="1" u="none" strike="noStrike" cap="none" normalizeH="0" baseline="0" dirty="0" err="1" smtClean="0">
                <a:ln>
                  <a:noFill/>
                </a:ln>
                <a:effectLst/>
                <a:latin typeface="Times New Roman" panose="02020603050405020304" pitchFamily="18" charset="0"/>
                <a:cs typeface="Times New Roman" panose="02020603050405020304" pitchFamily="18" charset="0"/>
              </a:rPr>
              <a:t>của</a:t>
            </a:r>
            <a:r>
              <a:rPr kumimoji="0" lang="fr-FR" sz="3600" b="0" i="1" u="none" strike="noStrike" cap="none" normalizeH="0" baseline="0" dirty="0" smtClean="0">
                <a:ln>
                  <a:noFill/>
                </a:ln>
                <a:effectLst/>
                <a:latin typeface="Times New Roman" panose="02020603050405020304" pitchFamily="18" charset="0"/>
                <a:cs typeface="Times New Roman" panose="02020603050405020304" pitchFamily="18" charset="0"/>
              </a:rPr>
              <a:t> 1 </a:t>
            </a:r>
            <a:r>
              <a:rPr kumimoji="0" lang="fr-FR" sz="3600" b="0" i="1" u="none" strike="noStrike" cap="none" normalizeH="0" baseline="0" dirty="0" err="1" smtClean="0">
                <a:ln>
                  <a:noFill/>
                </a:ln>
                <a:effectLst/>
                <a:latin typeface="Times New Roman" panose="02020603050405020304" pitchFamily="18" charset="0"/>
                <a:cs typeface="Times New Roman" panose="02020603050405020304" pitchFamily="18" charset="0"/>
              </a:rPr>
              <a:t>nhà</a:t>
            </a:r>
            <a:r>
              <a:rPr kumimoji="0" lang="fr-FR" sz="3600" b="0" i="1"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fr-FR" sz="3600" b="0" i="1" u="none" strike="noStrike" cap="none" normalizeH="0" baseline="0" dirty="0" err="1" smtClean="0">
                <a:ln>
                  <a:noFill/>
                </a:ln>
                <a:effectLst/>
                <a:latin typeface="Times New Roman" panose="02020603050405020304" pitchFamily="18" charset="0"/>
                <a:cs typeface="Times New Roman" panose="02020603050405020304" pitchFamily="18" charset="0"/>
              </a:rPr>
              <a:t>báo</a:t>
            </a:r>
            <a:r>
              <a:rPr kumimoji="0" lang="fr-FR" sz="3600" b="0" i="1"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fr-FR" sz="3600" b="0" i="1" u="none" strike="noStrike" cap="none" normalizeH="0" baseline="0" dirty="0" err="1" smtClean="0">
                <a:ln>
                  <a:noFill/>
                </a:ln>
                <a:effectLst/>
                <a:latin typeface="Times New Roman" panose="02020603050405020304" pitchFamily="18" charset="0"/>
                <a:cs typeface="Times New Roman" panose="02020603050405020304" pitchFamily="18" charset="0"/>
              </a:rPr>
              <a:t>người</a:t>
            </a:r>
            <a:r>
              <a:rPr kumimoji="0" lang="fr-FR" sz="3600" b="0" i="1" u="none" strike="noStrike" cap="none" normalizeH="0" baseline="0" dirty="0" smtClean="0">
                <a:ln>
                  <a:noFill/>
                </a:ln>
                <a:effectLst/>
                <a:latin typeface="Times New Roman" panose="02020603050405020304" pitchFamily="18" charset="0"/>
                <a:cs typeface="Times New Roman" panose="02020603050405020304" pitchFamily="18" charset="0"/>
              </a:rPr>
              <a:t> Anh: </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Anh</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có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thê</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đi</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đến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Nhật</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trên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chiếc</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tàu</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thủy</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của</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hãng</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Mit</a:t>
            </a:r>
            <a:r>
              <a:rPr kumimoji="0" lang="en-US" sz="360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xưi</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tàu</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chạy</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bằng</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than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đa</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của</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Mit</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xưi</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cập</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bến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của</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Mit</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xưi</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sau</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đo</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đi</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đến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tàu</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điện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của</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Mit</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xưi</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đóng</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đọc</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sách</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do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Mit</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xưi</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xuất</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bản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dưới</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ánh</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bóng</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điện</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do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Mit</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xưi</a:t>
            </a:r>
            <a:r>
              <a:rPr kumimoji="0" lang="en-US" sz="36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chê</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3600" b="0" i="0" u="none" strike="noStrike" cap="none" normalizeH="0" baseline="0" dirty="0" err="1" smtClean="0">
                <a:ln>
                  <a:noFill/>
                </a:ln>
                <a:effectLst/>
                <a:latin typeface="Times New Roman" panose="02020603050405020304" pitchFamily="18" charset="0"/>
                <a:cs typeface="Times New Roman" panose="02020603050405020304" pitchFamily="18" charset="0"/>
              </a:rPr>
              <a:t>tạo</a:t>
            </a:r>
            <a:r>
              <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rPr>
              <a:t>…”</a:t>
            </a:r>
            <a:endParaRPr kumimoji="0" lang="en-US" sz="3600" b="0" i="0" u="none" strike="noStrike" cap="none" normalizeH="0" baseline="0" dirty="0" smtClean="0">
              <a:ln>
                <a:noFill/>
              </a:ln>
              <a:effectLst/>
              <a:latin typeface="Times New Roman" panose="02020603050405020304" pitchFamily="18" charset="0"/>
              <a:cs typeface="Times New Roman" panose="02020603050405020304" pitchFamily="18" charset="0"/>
            </a:endParaRPr>
          </a:p>
        </p:txBody>
      </p:sp>
      <p:sp>
        <p:nvSpPr>
          <p:cNvPr id="6" name="Rectangle 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59752" y="1225625"/>
            <a:ext cx="8358214" cy="400110"/>
          </a:xfrm>
          <a:prstGeom prst="rect">
            <a:avLst/>
          </a:prstGeom>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Cuối</a:t>
            </a:r>
            <a:r>
              <a:rPr lang="en-US" sz="2000" dirty="0" smtClean="0">
                <a:latin typeface="Times New Roman" panose="02020603050405020304" pitchFamily="18" charset="0"/>
                <a:cs typeface="Times New Roman" panose="02020603050405020304" pitchFamily="18" charset="0"/>
              </a:rPr>
              <a:t> TK XIX-</a:t>
            </a:r>
            <a:r>
              <a:rPr lang="en-US" sz="2000" dirty="0" err="1" smtClean="0">
                <a:latin typeface="Times New Roman" panose="02020603050405020304" pitchFamily="18" charset="0"/>
                <a:cs typeface="Times New Roman" panose="02020603050405020304" pitchFamily="18" charset="0"/>
              </a:rPr>
              <a:t>đầu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kỉ</a:t>
            </a:r>
            <a:r>
              <a:rPr lang="en-US" sz="2000" dirty="0" smtClean="0">
                <a:latin typeface="Times New Roman" panose="02020603050405020304" pitchFamily="18" charset="0"/>
                <a:cs typeface="Times New Roman" panose="02020603050405020304" pitchFamily="18" charset="0"/>
              </a:rPr>
              <a:t> XX </a:t>
            </a:r>
            <a:r>
              <a:rPr lang="en-US" sz="2000" dirty="0" err="1" smtClean="0">
                <a:latin typeface="Times New Roman" panose="02020603050405020304" pitchFamily="18" charset="0"/>
                <a:cs typeface="Times New Roman" panose="02020603050405020304" pitchFamily="18" charset="0"/>
              </a:rPr>
              <a:t>Nhật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cs typeface="Times New Roman" panose="02020603050405020304" pitchFamily="18" charset="0"/>
              </a:rPr>
              <a:t>giai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CNĐQ</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 name="Rectangle 1"/>
          <p:cNvSpPr/>
          <p:nvPr/>
        </p:nvSpPr>
        <p:spPr>
          <a:xfrm>
            <a:off x="431540" y="1755861"/>
            <a:ext cx="8208912" cy="750975"/>
          </a:xfrm>
          <a:prstGeom prst="rect">
            <a:avLst/>
          </a:prstGeom>
        </p:spPr>
        <p:txBody>
          <a:bodyPr wrap="square">
            <a:spAutoFit/>
          </a:bodyPr>
          <a:lstStyle/>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Mít-xưi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Mít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a:t>
            </a:r>
            <a:r>
              <a:rPr lang="en-US" sz="2000" dirty="0">
                <a:latin typeface="Times New Roman" panose="02020603050405020304" pitchFamily="18" charset="0"/>
                <a:ea typeface="Calibri" panose="020F0502020204030204" pitchFamily="34" charset="0"/>
                <a:cs typeface="Times New Roman" panose="02020603050405020304" pitchFamily="18" charset="0"/>
              </a:rPr>
              <a:t>-bi-</a:t>
            </a:r>
            <a:r>
              <a:rPr lang="en-US" sz="2000" dirty="0" err="1">
                <a:latin typeface="Times New Roman" panose="02020603050405020304" pitchFamily="18" charset="0"/>
                <a:ea typeface="Calibri" panose="020F0502020204030204" pitchFamily="34" charset="0"/>
                <a:cs typeface="Times New Roman" panose="02020603050405020304" pitchFamily="18" charset="0"/>
              </a:rPr>
              <a:t>si</a:t>
            </a:r>
            <a:r>
              <a:rPr lang="en-US" sz="2000" dirty="0">
                <a:latin typeface="Times New Roman" panose="02020603050405020304" pitchFamily="18" charset="0"/>
                <a:ea typeface="Calibri" panose="020F0502020204030204" pitchFamily="34" charset="0"/>
                <a:cs typeface="Times New Roman" panose="02020603050405020304" pitchFamily="18" charset="0"/>
              </a:rPr>
              <a:t>...chi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67544" y="2586297"/>
            <a:ext cx="8064896" cy="750975"/>
          </a:xfrm>
          <a:prstGeom prst="rect">
            <a:avLst/>
          </a:prstGeom>
        </p:spPr>
        <p:txBody>
          <a:bodyPr wrap="square">
            <a:spAutoFit/>
          </a:bodyPr>
          <a:lstStyle/>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trướng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Nga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hinh 4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0"/>
            <a:ext cx="5553075" cy="7467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9158" name="Text Box 6"/>
          <p:cNvSpPr txBox="1">
            <a:spLocks noChangeArrowheads="1"/>
          </p:cNvSpPr>
          <p:nvPr/>
        </p:nvSpPr>
        <p:spPr bwMode="auto">
          <a:xfrm>
            <a:off x="6457950" y="2114550"/>
            <a:ext cx="2057400" cy="2303463"/>
          </a:xfrm>
          <a:prstGeom prst="rect">
            <a:avLst/>
          </a:prstGeom>
          <a:gradFill rotWithShape="1">
            <a:gsLst>
              <a:gs pos="0">
                <a:srgbClr val="FFFFCC"/>
              </a:gs>
              <a:gs pos="100000">
                <a:srgbClr val="FF00FF"/>
              </a:gs>
            </a:gsLst>
            <a:lin ang="2700000" scaled="1"/>
          </a:gradFill>
          <a:ln w="76200">
            <a:pattFill prst="trellis">
              <a:fgClr>
                <a:schemeClr val="tx1"/>
              </a:fgClr>
              <a:bgClr>
                <a:srgbClr val="FFFFFF"/>
              </a:bgClr>
            </a:pattFill>
            <a:miter lim="800000"/>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sz="2800"/>
              <a:t>Lược đồ đế quốc Nhật cuối thế kỉ XIX – đầu thế kỉ XX</a:t>
            </a:r>
            <a:endParaRPr lang="en-US" sz="2800"/>
          </a:p>
        </p:txBody>
      </p:sp>
      <p:sp>
        <p:nvSpPr>
          <p:cNvPr id="49160" name="Line 8"/>
          <p:cNvSpPr>
            <a:spLocks noChangeShapeType="1"/>
          </p:cNvSpPr>
          <p:nvPr/>
        </p:nvSpPr>
        <p:spPr bwMode="auto">
          <a:xfrm flipH="1">
            <a:off x="1828800" y="2971800"/>
            <a:ext cx="3276600" cy="2571750"/>
          </a:xfrm>
          <a:prstGeom prst="line">
            <a:avLst/>
          </a:prstGeom>
          <a:noFill/>
          <a:ln w="57150">
            <a:solidFill>
              <a:srgbClr val="0033CC"/>
            </a:solidFill>
            <a:rou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9161" name="Line 9"/>
          <p:cNvSpPr>
            <a:spLocks noChangeShapeType="1"/>
          </p:cNvSpPr>
          <p:nvPr/>
        </p:nvSpPr>
        <p:spPr bwMode="auto">
          <a:xfrm flipH="1" flipV="1">
            <a:off x="2438400" y="2514600"/>
            <a:ext cx="2667000" cy="461963"/>
          </a:xfrm>
          <a:prstGeom prst="line">
            <a:avLst/>
          </a:prstGeom>
          <a:noFill/>
          <a:ln w="57150">
            <a:solidFill>
              <a:srgbClr val="0033CC"/>
            </a:solidFill>
            <a:rou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9162" name="Line 10"/>
          <p:cNvSpPr>
            <a:spLocks noChangeShapeType="1"/>
          </p:cNvSpPr>
          <p:nvPr/>
        </p:nvSpPr>
        <p:spPr bwMode="auto">
          <a:xfrm flipH="1" flipV="1">
            <a:off x="5105400" y="914400"/>
            <a:ext cx="0" cy="2062163"/>
          </a:xfrm>
          <a:prstGeom prst="line">
            <a:avLst/>
          </a:prstGeom>
          <a:noFill/>
          <a:ln w="57150">
            <a:solidFill>
              <a:srgbClr val="FF3300"/>
            </a:solidFill>
            <a:rou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9163" name="Line 11"/>
          <p:cNvSpPr>
            <a:spLocks noChangeShapeType="1"/>
          </p:cNvSpPr>
          <p:nvPr/>
        </p:nvSpPr>
        <p:spPr bwMode="auto">
          <a:xfrm flipH="1" flipV="1">
            <a:off x="2133600" y="2743200"/>
            <a:ext cx="2971800" cy="233363"/>
          </a:xfrm>
          <a:prstGeom prst="line">
            <a:avLst/>
          </a:prstGeom>
          <a:noFill/>
          <a:ln w="57150">
            <a:solidFill>
              <a:srgbClr val="FF3300"/>
            </a:solidFill>
            <a:rou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9164" name="Line 12"/>
          <p:cNvSpPr>
            <a:spLocks noChangeShapeType="1"/>
          </p:cNvSpPr>
          <p:nvPr/>
        </p:nvSpPr>
        <p:spPr bwMode="auto">
          <a:xfrm flipH="1">
            <a:off x="1828800" y="2971800"/>
            <a:ext cx="3276600" cy="147638"/>
          </a:xfrm>
          <a:prstGeom prst="line">
            <a:avLst/>
          </a:prstGeom>
          <a:noFill/>
          <a:ln w="57150">
            <a:solidFill>
              <a:srgbClr val="990099"/>
            </a:solidFill>
            <a:rou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49165" name="Oval 13"/>
          <p:cNvSpPr>
            <a:spLocks noChangeArrowheads="1"/>
          </p:cNvSpPr>
          <p:nvPr/>
        </p:nvSpPr>
        <p:spPr bwMode="auto">
          <a:xfrm>
            <a:off x="1739900" y="2311400"/>
            <a:ext cx="762000" cy="304800"/>
          </a:xfrm>
          <a:prstGeom prst="ellipse">
            <a:avLst/>
          </a:prstGeom>
          <a:noFill/>
          <a:ln w="57150">
            <a:solidFill>
              <a:srgbClr val="0033CC"/>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66" name="Oval 14"/>
          <p:cNvSpPr>
            <a:spLocks noChangeArrowheads="1"/>
          </p:cNvSpPr>
          <p:nvPr/>
        </p:nvSpPr>
        <p:spPr bwMode="auto">
          <a:xfrm>
            <a:off x="4800600" y="457200"/>
            <a:ext cx="762000" cy="609600"/>
          </a:xfrm>
          <a:prstGeom prst="ellipse">
            <a:avLst/>
          </a:prstGeom>
          <a:noFill/>
          <a:ln w="57150">
            <a:solidFill>
              <a:srgbClr val="FF33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67" name="Oval 15"/>
          <p:cNvSpPr>
            <a:spLocks noChangeArrowheads="1"/>
          </p:cNvSpPr>
          <p:nvPr/>
        </p:nvSpPr>
        <p:spPr bwMode="auto">
          <a:xfrm>
            <a:off x="1447800" y="5257800"/>
            <a:ext cx="762000" cy="609600"/>
          </a:xfrm>
          <a:prstGeom prst="ellipse">
            <a:avLst/>
          </a:prstGeom>
          <a:noFill/>
          <a:ln w="57150">
            <a:solidFill>
              <a:srgbClr val="0033CC"/>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68" name="Oval 16"/>
          <p:cNvSpPr>
            <a:spLocks noChangeArrowheads="1"/>
          </p:cNvSpPr>
          <p:nvPr/>
        </p:nvSpPr>
        <p:spPr bwMode="auto">
          <a:xfrm>
            <a:off x="1676400" y="2603500"/>
            <a:ext cx="838200" cy="304800"/>
          </a:xfrm>
          <a:prstGeom prst="ellipse">
            <a:avLst/>
          </a:prstGeom>
          <a:noFill/>
          <a:ln w="57150">
            <a:solidFill>
              <a:srgbClr val="FF33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70" name="Freeform 18"/>
          <p:cNvSpPr/>
          <p:nvPr/>
        </p:nvSpPr>
        <p:spPr bwMode="auto">
          <a:xfrm>
            <a:off x="1905000" y="1447800"/>
            <a:ext cx="1289050" cy="927100"/>
          </a:xfrm>
          <a:custGeom>
            <a:avLst/>
            <a:gdLst>
              <a:gd name="T0" fmla="*/ 0 w 812"/>
              <a:gd name="T1" fmla="*/ 584 h 584"/>
              <a:gd name="T2" fmla="*/ 16 w 812"/>
              <a:gd name="T3" fmla="*/ 504 h 584"/>
              <a:gd name="T4" fmla="*/ 40 w 812"/>
              <a:gd name="T5" fmla="*/ 496 h 584"/>
              <a:gd name="T6" fmla="*/ 136 w 812"/>
              <a:gd name="T7" fmla="*/ 440 h 584"/>
              <a:gd name="T8" fmla="*/ 144 w 812"/>
              <a:gd name="T9" fmla="*/ 408 h 584"/>
              <a:gd name="T10" fmla="*/ 168 w 812"/>
              <a:gd name="T11" fmla="*/ 400 h 584"/>
              <a:gd name="T12" fmla="*/ 192 w 812"/>
              <a:gd name="T13" fmla="*/ 384 h 584"/>
              <a:gd name="T14" fmla="*/ 256 w 812"/>
              <a:gd name="T15" fmla="*/ 368 h 584"/>
              <a:gd name="T16" fmla="*/ 304 w 812"/>
              <a:gd name="T17" fmla="*/ 344 h 584"/>
              <a:gd name="T18" fmla="*/ 376 w 812"/>
              <a:gd name="T19" fmla="*/ 304 h 584"/>
              <a:gd name="T20" fmla="*/ 400 w 812"/>
              <a:gd name="T21" fmla="*/ 184 h 584"/>
              <a:gd name="T22" fmla="*/ 328 w 812"/>
              <a:gd name="T23" fmla="*/ 144 h 584"/>
              <a:gd name="T24" fmla="*/ 128 w 812"/>
              <a:gd name="T25" fmla="*/ 168 h 584"/>
              <a:gd name="T26" fmla="*/ 80 w 812"/>
              <a:gd name="T27" fmla="*/ 160 h 584"/>
              <a:gd name="T28" fmla="*/ 96 w 812"/>
              <a:gd name="T29" fmla="*/ 48 h 584"/>
              <a:gd name="T30" fmla="*/ 152 w 812"/>
              <a:gd name="T31" fmla="*/ 16 h 584"/>
              <a:gd name="T32" fmla="*/ 200 w 812"/>
              <a:gd name="T33" fmla="*/ 0 h 584"/>
              <a:gd name="T34" fmla="*/ 376 w 812"/>
              <a:gd name="T35" fmla="*/ 40 h 584"/>
              <a:gd name="T36" fmla="*/ 584 w 812"/>
              <a:gd name="T37" fmla="*/ 72 h 584"/>
              <a:gd name="T38" fmla="*/ 680 w 812"/>
              <a:gd name="T39" fmla="*/ 120 h 584"/>
              <a:gd name="T40" fmla="*/ 752 w 812"/>
              <a:gd name="T41" fmla="*/ 176 h 584"/>
              <a:gd name="T42" fmla="*/ 720 w 812"/>
              <a:gd name="T43" fmla="*/ 168 h 584"/>
              <a:gd name="T44" fmla="*/ 688 w 812"/>
              <a:gd name="T45" fmla="*/ 152 h 584"/>
              <a:gd name="T46" fmla="*/ 744 w 812"/>
              <a:gd name="T47" fmla="*/ 168 h 584"/>
              <a:gd name="T48" fmla="*/ 800 w 812"/>
              <a:gd name="T49" fmla="*/ 160 h 584"/>
              <a:gd name="T50" fmla="*/ 808 w 812"/>
              <a:gd name="T51" fmla="*/ 136 h 584"/>
              <a:gd name="T52" fmla="*/ 808 w 812"/>
              <a:gd name="T53" fmla="*/ 152 h 5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2"/>
              <a:gd name="T82" fmla="*/ 0 h 584"/>
              <a:gd name="T83" fmla="*/ 812 w 812"/>
              <a:gd name="T84" fmla="*/ 584 h 5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2" h="584">
                <a:moveTo>
                  <a:pt x="0" y="584"/>
                </a:moveTo>
                <a:cubicBezTo>
                  <a:pt x="9" y="558"/>
                  <a:pt x="4" y="528"/>
                  <a:pt x="16" y="504"/>
                </a:cubicBezTo>
                <a:cubicBezTo>
                  <a:pt x="20" y="496"/>
                  <a:pt x="33" y="500"/>
                  <a:pt x="40" y="496"/>
                </a:cubicBezTo>
                <a:cubicBezTo>
                  <a:pt x="69" y="480"/>
                  <a:pt x="108" y="459"/>
                  <a:pt x="136" y="440"/>
                </a:cubicBezTo>
                <a:cubicBezTo>
                  <a:pt x="139" y="429"/>
                  <a:pt x="137" y="417"/>
                  <a:pt x="144" y="408"/>
                </a:cubicBezTo>
                <a:cubicBezTo>
                  <a:pt x="149" y="401"/>
                  <a:pt x="160" y="404"/>
                  <a:pt x="168" y="400"/>
                </a:cubicBezTo>
                <a:cubicBezTo>
                  <a:pt x="177" y="396"/>
                  <a:pt x="183" y="387"/>
                  <a:pt x="192" y="384"/>
                </a:cubicBezTo>
                <a:cubicBezTo>
                  <a:pt x="229" y="370"/>
                  <a:pt x="226" y="383"/>
                  <a:pt x="256" y="368"/>
                </a:cubicBezTo>
                <a:cubicBezTo>
                  <a:pt x="318" y="337"/>
                  <a:pt x="244" y="364"/>
                  <a:pt x="304" y="344"/>
                </a:cubicBezTo>
                <a:cubicBezTo>
                  <a:pt x="327" y="309"/>
                  <a:pt x="338" y="317"/>
                  <a:pt x="376" y="304"/>
                </a:cubicBezTo>
                <a:cubicBezTo>
                  <a:pt x="411" y="252"/>
                  <a:pt x="424" y="255"/>
                  <a:pt x="400" y="184"/>
                </a:cubicBezTo>
                <a:cubicBezTo>
                  <a:pt x="391" y="158"/>
                  <a:pt x="328" y="144"/>
                  <a:pt x="328" y="144"/>
                </a:cubicBezTo>
                <a:cubicBezTo>
                  <a:pt x="255" y="150"/>
                  <a:pt x="199" y="160"/>
                  <a:pt x="128" y="168"/>
                </a:cubicBezTo>
                <a:cubicBezTo>
                  <a:pt x="112" y="165"/>
                  <a:pt x="94" y="168"/>
                  <a:pt x="80" y="160"/>
                </a:cubicBezTo>
                <a:cubicBezTo>
                  <a:pt x="60" y="149"/>
                  <a:pt x="88" y="56"/>
                  <a:pt x="96" y="48"/>
                </a:cubicBezTo>
                <a:cubicBezTo>
                  <a:pt x="131" y="13"/>
                  <a:pt x="106" y="30"/>
                  <a:pt x="152" y="16"/>
                </a:cubicBezTo>
                <a:cubicBezTo>
                  <a:pt x="168" y="11"/>
                  <a:pt x="200" y="0"/>
                  <a:pt x="200" y="0"/>
                </a:cubicBezTo>
                <a:cubicBezTo>
                  <a:pt x="335" y="10"/>
                  <a:pt x="283" y="9"/>
                  <a:pt x="376" y="40"/>
                </a:cubicBezTo>
                <a:cubicBezTo>
                  <a:pt x="404" y="125"/>
                  <a:pt x="507" y="75"/>
                  <a:pt x="584" y="72"/>
                </a:cubicBezTo>
                <a:cubicBezTo>
                  <a:pt x="645" y="82"/>
                  <a:pt x="634" y="89"/>
                  <a:pt x="680" y="120"/>
                </a:cubicBezTo>
                <a:cubicBezTo>
                  <a:pt x="690" y="160"/>
                  <a:pt x="706" y="176"/>
                  <a:pt x="752" y="176"/>
                </a:cubicBezTo>
                <a:cubicBezTo>
                  <a:pt x="763" y="176"/>
                  <a:pt x="730" y="172"/>
                  <a:pt x="720" y="168"/>
                </a:cubicBezTo>
                <a:cubicBezTo>
                  <a:pt x="709" y="164"/>
                  <a:pt x="677" y="148"/>
                  <a:pt x="688" y="152"/>
                </a:cubicBezTo>
                <a:cubicBezTo>
                  <a:pt x="722" y="163"/>
                  <a:pt x="704" y="158"/>
                  <a:pt x="744" y="168"/>
                </a:cubicBezTo>
                <a:cubicBezTo>
                  <a:pt x="763" y="165"/>
                  <a:pt x="783" y="168"/>
                  <a:pt x="800" y="160"/>
                </a:cubicBezTo>
                <a:cubicBezTo>
                  <a:pt x="808" y="156"/>
                  <a:pt x="802" y="142"/>
                  <a:pt x="808" y="136"/>
                </a:cubicBezTo>
                <a:cubicBezTo>
                  <a:pt x="812" y="132"/>
                  <a:pt x="808" y="147"/>
                  <a:pt x="808" y="152"/>
                </a:cubicBezTo>
              </a:path>
            </a:pathLst>
          </a:custGeom>
          <a:noFill/>
          <a:ln w="57150">
            <a:solidFill>
              <a:srgbClr val="800080"/>
            </a:solidFill>
            <a:prstDash val="sysDot"/>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71" name="Freeform 19"/>
          <p:cNvSpPr/>
          <p:nvPr/>
        </p:nvSpPr>
        <p:spPr bwMode="auto">
          <a:xfrm>
            <a:off x="3200400" y="1636713"/>
            <a:ext cx="355600" cy="153987"/>
          </a:xfrm>
          <a:custGeom>
            <a:avLst/>
            <a:gdLst>
              <a:gd name="T0" fmla="*/ 0 w 224"/>
              <a:gd name="T1" fmla="*/ 17 h 97"/>
              <a:gd name="T2" fmla="*/ 96 w 224"/>
              <a:gd name="T3" fmla="*/ 9 h 97"/>
              <a:gd name="T4" fmla="*/ 168 w 224"/>
              <a:gd name="T5" fmla="*/ 41 h 97"/>
              <a:gd name="T6" fmla="*/ 192 w 224"/>
              <a:gd name="T7" fmla="*/ 49 h 97"/>
              <a:gd name="T8" fmla="*/ 200 w 224"/>
              <a:gd name="T9" fmla="*/ 89 h 97"/>
              <a:gd name="T10" fmla="*/ 224 w 224"/>
              <a:gd name="T11" fmla="*/ 97 h 97"/>
              <a:gd name="T12" fmla="*/ 0 60000 65536"/>
              <a:gd name="T13" fmla="*/ 0 60000 65536"/>
              <a:gd name="T14" fmla="*/ 0 60000 65536"/>
              <a:gd name="T15" fmla="*/ 0 60000 65536"/>
              <a:gd name="T16" fmla="*/ 0 60000 65536"/>
              <a:gd name="T17" fmla="*/ 0 60000 65536"/>
              <a:gd name="T18" fmla="*/ 0 w 224"/>
              <a:gd name="T19" fmla="*/ 0 h 97"/>
              <a:gd name="T20" fmla="*/ 224 w 224"/>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224" h="97">
                <a:moveTo>
                  <a:pt x="0" y="17"/>
                </a:moveTo>
                <a:cubicBezTo>
                  <a:pt x="41" y="7"/>
                  <a:pt x="52" y="0"/>
                  <a:pt x="96" y="9"/>
                </a:cubicBezTo>
                <a:cubicBezTo>
                  <a:pt x="134" y="34"/>
                  <a:pt x="111" y="22"/>
                  <a:pt x="168" y="41"/>
                </a:cubicBezTo>
                <a:cubicBezTo>
                  <a:pt x="176" y="44"/>
                  <a:pt x="192" y="49"/>
                  <a:pt x="192" y="49"/>
                </a:cubicBezTo>
                <a:cubicBezTo>
                  <a:pt x="195" y="62"/>
                  <a:pt x="192" y="78"/>
                  <a:pt x="200" y="89"/>
                </a:cubicBezTo>
                <a:cubicBezTo>
                  <a:pt x="205" y="96"/>
                  <a:pt x="224" y="97"/>
                  <a:pt x="224" y="97"/>
                </a:cubicBezTo>
              </a:path>
            </a:pathLst>
          </a:custGeom>
          <a:noFill/>
          <a:ln w="57150">
            <a:solidFill>
              <a:srgbClr val="800080"/>
            </a:solidFill>
            <a:prstDash val="sysDot"/>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72" name="Oval 20"/>
          <p:cNvSpPr>
            <a:spLocks noChangeArrowheads="1"/>
          </p:cNvSpPr>
          <p:nvPr/>
        </p:nvSpPr>
        <p:spPr bwMode="auto">
          <a:xfrm>
            <a:off x="1168400" y="2819400"/>
            <a:ext cx="990600" cy="762000"/>
          </a:xfrm>
          <a:prstGeom prst="ellipse">
            <a:avLst/>
          </a:prstGeom>
          <a:noFill/>
          <a:ln w="57150">
            <a:solidFill>
              <a:srgbClr val="80008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
        <p:nvSpPr>
          <p:cNvPr id="49173" name="Freeform 21"/>
          <p:cNvSpPr/>
          <p:nvPr/>
        </p:nvSpPr>
        <p:spPr bwMode="auto">
          <a:xfrm>
            <a:off x="2667000" y="1905000"/>
            <a:ext cx="1004888" cy="1698625"/>
          </a:xfrm>
          <a:custGeom>
            <a:avLst/>
            <a:gdLst>
              <a:gd name="T0" fmla="*/ 0 w 633"/>
              <a:gd name="T1" fmla="*/ 348 h 1070"/>
              <a:gd name="T2" fmla="*/ 48 w 633"/>
              <a:gd name="T3" fmla="*/ 294 h 1070"/>
              <a:gd name="T4" fmla="*/ 84 w 633"/>
              <a:gd name="T5" fmla="*/ 282 h 1070"/>
              <a:gd name="T6" fmla="*/ 102 w 633"/>
              <a:gd name="T7" fmla="*/ 276 h 1070"/>
              <a:gd name="T8" fmla="*/ 186 w 633"/>
              <a:gd name="T9" fmla="*/ 234 h 1070"/>
              <a:gd name="T10" fmla="*/ 222 w 633"/>
              <a:gd name="T11" fmla="*/ 168 h 1070"/>
              <a:gd name="T12" fmla="*/ 234 w 633"/>
              <a:gd name="T13" fmla="*/ 126 h 1070"/>
              <a:gd name="T14" fmla="*/ 282 w 633"/>
              <a:gd name="T15" fmla="*/ 114 h 1070"/>
              <a:gd name="T16" fmla="*/ 348 w 633"/>
              <a:gd name="T17" fmla="*/ 156 h 1070"/>
              <a:gd name="T18" fmla="*/ 384 w 633"/>
              <a:gd name="T19" fmla="*/ 168 h 1070"/>
              <a:gd name="T20" fmla="*/ 414 w 633"/>
              <a:gd name="T21" fmla="*/ 162 h 1070"/>
              <a:gd name="T22" fmla="*/ 408 w 633"/>
              <a:gd name="T23" fmla="*/ 90 h 1070"/>
              <a:gd name="T24" fmla="*/ 486 w 633"/>
              <a:gd name="T25" fmla="*/ 84 h 1070"/>
              <a:gd name="T26" fmla="*/ 522 w 633"/>
              <a:gd name="T27" fmla="*/ 60 h 1070"/>
              <a:gd name="T28" fmla="*/ 528 w 633"/>
              <a:gd name="T29" fmla="*/ 36 h 1070"/>
              <a:gd name="T30" fmla="*/ 570 w 633"/>
              <a:gd name="T31" fmla="*/ 24 h 1070"/>
              <a:gd name="T32" fmla="*/ 624 w 633"/>
              <a:gd name="T33" fmla="*/ 0 h 1070"/>
              <a:gd name="T34" fmla="*/ 594 w 633"/>
              <a:gd name="T35" fmla="*/ 66 h 1070"/>
              <a:gd name="T36" fmla="*/ 564 w 633"/>
              <a:gd name="T37" fmla="*/ 108 h 1070"/>
              <a:gd name="T38" fmla="*/ 564 w 633"/>
              <a:gd name="T39" fmla="*/ 222 h 1070"/>
              <a:gd name="T40" fmla="*/ 558 w 633"/>
              <a:gd name="T41" fmla="*/ 240 h 1070"/>
              <a:gd name="T42" fmla="*/ 486 w 633"/>
              <a:gd name="T43" fmla="*/ 246 h 1070"/>
              <a:gd name="T44" fmla="*/ 480 w 633"/>
              <a:gd name="T45" fmla="*/ 300 h 1070"/>
              <a:gd name="T46" fmla="*/ 456 w 633"/>
              <a:gd name="T47" fmla="*/ 306 h 1070"/>
              <a:gd name="T48" fmla="*/ 360 w 633"/>
              <a:gd name="T49" fmla="*/ 342 h 1070"/>
              <a:gd name="T50" fmla="*/ 360 w 633"/>
              <a:gd name="T51" fmla="*/ 432 h 1070"/>
              <a:gd name="T52" fmla="*/ 396 w 633"/>
              <a:gd name="T53" fmla="*/ 468 h 1070"/>
              <a:gd name="T54" fmla="*/ 450 w 633"/>
              <a:gd name="T55" fmla="*/ 504 h 1070"/>
              <a:gd name="T56" fmla="*/ 504 w 633"/>
              <a:gd name="T57" fmla="*/ 582 h 1070"/>
              <a:gd name="T58" fmla="*/ 552 w 633"/>
              <a:gd name="T59" fmla="*/ 702 h 1070"/>
              <a:gd name="T60" fmla="*/ 564 w 633"/>
              <a:gd name="T61" fmla="*/ 720 h 1070"/>
              <a:gd name="T62" fmla="*/ 576 w 633"/>
              <a:gd name="T63" fmla="*/ 756 h 1070"/>
              <a:gd name="T64" fmla="*/ 582 w 633"/>
              <a:gd name="T65" fmla="*/ 774 h 1070"/>
              <a:gd name="T66" fmla="*/ 498 w 633"/>
              <a:gd name="T67" fmla="*/ 978 h 1070"/>
              <a:gd name="T68" fmla="*/ 414 w 633"/>
              <a:gd name="T69" fmla="*/ 1008 h 1070"/>
              <a:gd name="T70" fmla="*/ 390 w 633"/>
              <a:gd name="T71" fmla="*/ 1026 h 1070"/>
              <a:gd name="T72" fmla="*/ 378 w 633"/>
              <a:gd name="T73" fmla="*/ 1044 h 1070"/>
              <a:gd name="T74" fmla="*/ 342 w 633"/>
              <a:gd name="T75" fmla="*/ 1062 h 1070"/>
              <a:gd name="T76" fmla="*/ 234 w 633"/>
              <a:gd name="T77" fmla="*/ 1026 h 1070"/>
              <a:gd name="T78" fmla="*/ 270 w 633"/>
              <a:gd name="T79" fmla="*/ 888 h 1070"/>
              <a:gd name="T80" fmla="*/ 252 w 633"/>
              <a:gd name="T81" fmla="*/ 780 h 1070"/>
              <a:gd name="T82" fmla="*/ 240 w 633"/>
              <a:gd name="T83" fmla="*/ 744 h 1070"/>
              <a:gd name="T84" fmla="*/ 246 w 633"/>
              <a:gd name="T85" fmla="*/ 726 h 1070"/>
              <a:gd name="T86" fmla="*/ 264 w 633"/>
              <a:gd name="T87" fmla="*/ 720 h 1070"/>
              <a:gd name="T88" fmla="*/ 108 w 633"/>
              <a:gd name="T89" fmla="*/ 618 h 1070"/>
              <a:gd name="T90" fmla="*/ 72 w 633"/>
              <a:gd name="T91" fmla="*/ 564 h 1070"/>
              <a:gd name="T92" fmla="*/ 78 w 633"/>
              <a:gd name="T93" fmla="*/ 534 h 1070"/>
              <a:gd name="T94" fmla="*/ 114 w 633"/>
              <a:gd name="T95" fmla="*/ 516 h 1070"/>
              <a:gd name="T96" fmla="*/ 126 w 633"/>
              <a:gd name="T97" fmla="*/ 462 h 1070"/>
              <a:gd name="T98" fmla="*/ 42 w 633"/>
              <a:gd name="T99" fmla="*/ 384 h 1070"/>
              <a:gd name="T100" fmla="*/ 24 w 633"/>
              <a:gd name="T101" fmla="*/ 324 h 1070"/>
              <a:gd name="T102" fmla="*/ 48 w 633"/>
              <a:gd name="T103" fmla="*/ 324 h 10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3"/>
              <a:gd name="T157" fmla="*/ 0 h 1070"/>
              <a:gd name="T158" fmla="*/ 633 w 633"/>
              <a:gd name="T159" fmla="*/ 1070 h 10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3" h="1070">
                <a:moveTo>
                  <a:pt x="0" y="348"/>
                </a:moveTo>
                <a:cubicBezTo>
                  <a:pt x="35" y="336"/>
                  <a:pt x="36" y="331"/>
                  <a:pt x="48" y="294"/>
                </a:cubicBezTo>
                <a:cubicBezTo>
                  <a:pt x="52" y="282"/>
                  <a:pt x="72" y="286"/>
                  <a:pt x="84" y="282"/>
                </a:cubicBezTo>
                <a:cubicBezTo>
                  <a:pt x="90" y="280"/>
                  <a:pt x="102" y="276"/>
                  <a:pt x="102" y="276"/>
                </a:cubicBezTo>
                <a:cubicBezTo>
                  <a:pt x="133" y="229"/>
                  <a:pt x="100" y="242"/>
                  <a:pt x="186" y="234"/>
                </a:cubicBezTo>
                <a:cubicBezTo>
                  <a:pt x="210" y="218"/>
                  <a:pt x="215" y="196"/>
                  <a:pt x="222" y="168"/>
                </a:cubicBezTo>
                <a:cubicBezTo>
                  <a:pt x="222" y="168"/>
                  <a:pt x="231" y="129"/>
                  <a:pt x="234" y="126"/>
                </a:cubicBezTo>
                <a:cubicBezTo>
                  <a:pt x="246" y="114"/>
                  <a:pt x="266" y="117"/>
                  <a:pt x="282" y="114"/>
                </a:cubicBezTo>
                <a:cubicBezTo>
                  <a:pt x="338" y="122"/>
                  <a:pt x="316" y="108"/>
                  <a:pt x="348" y="156"/>
                </a:cubicBezTo>
                <a:cubicBezTo>
                  <a:pt x="355" y="167"/>
                  <a:pt x="384" y="168"/>
                  <a:pt x="384" y="168"/>
                </a:cubicBezTo>
                <a:cubicBezTo>
                  <a:pt x="394" y="166"/>
                  <a:pt x="406" y="168"/>
                  <a:pt x="414" y="162"/>
                </a:cubicBezTo>
                <a:cubicBezTo>
                  <a:pt x="433" y="149"/>
                  <a:pt x="413" y="106"/>
                  <a:pt x="408" y="90"/>
                </a:cubicBezTo>
                <a:cubicBezTo>
                  <a:pt x="434" y="88"/>
                  <a:pt x="461" y="91"/>
                  <a:pt x="486" y="84"/>
                </a:cubicBezTo>
                <a:cubicBezTo>
                  <a:pt x="500" y="80"/>
                  <a:pt x="522" y="60"/>
                  <a:pt x="522" y="60"/>
                </a:cubicBezTo>
                <a:cubicBezTo>
                  <a:pt x="524" y="52"/>
                  <a:pt x="523" y="42"/>
                  <a:pt x="528" y="36"/>
                </a:cubicBezTo>
                <a:cubicBezTo>
                  <a:pt x="537" y="25"/>
                  <a:pt x="556" y="28"/>
                  <a:pt x="570" y="24"/>
                </a:cubicBezTo>
                <a:cubicBezTo>
                  <a:pt x="590" y="18"/>
                  <a:pt x="604" y="7"/>
                  <a:pt x="624" y="0"/>
                </a:cubicBezTo>
                <a:cubicBezTo>
                  <a:pt x="633" y="54"/>
                  <a:pt x="629" y="31"/>
                  <a:pt x="594" y="66"/>
                </a:cubicBezTo>
                <a:cubicBezTo>
                  <a:pt x="580" y="108"/>
                  <a:pt x="594" y="98"/>
                  <a:pt x="564" y="108"/>
                </a:cubicBezTo>
                <a:cubicBezTo>
                  <a:pt x="570" y="169"/>
                  <a:pt x="574" y="163"/>
                  <a:pt x="564" y="222"/>
                </a:cubicBezTo>
                <a:cubicBezTo>
                  <a:pt x="563" y="228"/>
                  <a:pt x="564" y="238"/>
                  <a:pt x="558" y="240"/>
                </a:cubicBezTo>
                <a:cubicBezTo>
                  <a:pt x="535" y="247"/>
                  <a:pt x="510" y="244"/>
                  <a:pt x="486" y="246"/>
                </a:cubicBezTo>
                <a:cubicBezTo>
                  <a:pt x="484" y="264"/>
                  <a:pt x="488" y="284"/>
                  <a:pt x="480" y="300"/>
                </a:cubicBezTo>
                <a:cubicBezTo>
                  <a:pt x="476" y="307"/>
                  <a:pt x="464" y="304"/>
                  <a:pt x="456" y="306"/>
                </a:cubicBezTo>
                <a:cubicBezTo>
                  <a:pt x="422" y="316"/>
                  <a:pt x="395" y="333"/>
                  <a:pt x="360" y="342"/>
                </a:cubicBezTo>
                <a:cubicBezTo>
                  <a:pt x="343" y="367"/>
                  <a:pt x="340" y="407"/>
                  <a:pt x="360" y="432"/>
                </a:cubicBezTo>
                <a:cubicBezTo>
                  <a:pt x="370" y="445"/>
                  <a:pt x="396" y="468"/>
                  <a:pt x="396" y="468"/>
                </a:cubicBezTo>
                <a:cubicBezTo>
                  <a:pt x="405" y="496"/>
                  <a:pt x="423" y="497"/>
                  <a:pt x="450" y="504"/>
                </a:cubicBezTo>
                <a:cubicBezTo>
                  <a:pt x="463" y="542"/>
                  <a:pt x="463" y="568"/>
                  <a:pt x="504" y="582"/>
                </a:cubicBezTo>
                <a:cubicBezTo>
                  <a:pt x="528" y="618"/>
                  <a:pt x="535" y="662"/>
                  <a:pt x="552" y="702"/>
                </a:cubicBezTo>
                <a:cubicBezTo>
                  <a:pt x="555" y="709"/>
                  <a:pt x="561" y="713"/>
                  <a:pt x="564" y="720"/>
                </a:cubicBezTo>
                <a:cubicBezTo>
                  <a:pt x="569" y="732"/>
                  <a:pt x="572" y="744"/>
                  <a:pt x="576" y="756"/>
                </a:cubicBezTo>
                <a:cubicBezTo>
                  <a:pt x="578" y="762"/>
                  <a:pt x="582" y="774"/>
                  <a:pt x="582" y="774"/>
                </a:cubicBezTo>
                <a:cubicBezTo>
                  <a:pt x="575" y="993"/>
                  <a:pt x="618" y="938"/>
                  <a:pt x="498" y="978"/>
                </a:cubicBezTo>
                <a:cubicBezTo>
                  <a:pt x="476" y="1011"/>
                  <a:pt x="456" y="1003"/>
                  <a:pt x="414" y="1008"/>
                </a:cubicBezTo>
                <a:cubicBezTo>
                  <a:pt x="406" y="1014"/>
                  <a:pt x="397" y="1019"/>
                  <a:pt x="390" y="1026"/>
                </a:cubicBezTo>
                <a:cubicBezTo>
                  <a:pt x="385" y="1031"/>
                  <a:pt x="384" y="1039"/>
                  <a:pt x="378" y="1044"/>
                </a:cubicBezTo>
                <a:cubicBezTo>
                  <a:pt x="368" y="1052"/>
                  <a:pt x="353" y="1055"/>
                  <a:pt x="342" y="1062"/>
                </a:cubicBezTo>
                <a:cubicBezTo>
                  <a:pt x="281" y="1057"/>
                  <a:pt x="263" y="1070"/>
                  <a:pt x="234" y="1026"/>
                </a:cubicBezTo>
                <a:cubicBezTo>
                  <a:pt x="241" y="979"/>
                  <a:pt x="243" y="929"/>
                  <a:pt x="270" y="888"/>
                </a:cubicBezTo>
                <a:cubicBezTo>
                  <a:pt x="266" y="845"/>
                  <a:pt x="264" y="819"/>
                  <a:pt x="252" y="780"/>
                </a:cubicBezTo>
                <a:cubicBezTo>
                  <a:pt x="248" y="768"/>
                  <a:pt x="240" y="744"/>
                  <a:pt x="240" y="744"/>
                </a:cubicBezTo>
                <a:cubicBezTo>
                  <a:pt x="242" y="738"/>
                  <a:pt x="242" y="730"/>
                  <a:pt x="246" y="726"/>
                </a:cubicBezTo>
                <a:cubicBezTo>
                  <a:pt x="250" y="722"/>
                  <a:pt x="263" y="726"/>
                  <a:pt x="264" y="720"/>
                </a:cubicBezTo>
                <a:cubicBezTo>
                  <a:pt x="282" y="604"/>
                  <a:pt x="188" y="623"/>
                  <a:pt x="108" y="618"/>
                </a:cubicBezTo>
                <a:cubicBezTo>
                  <a:pt x="90" y="600"/>
                  <a:pt x="80" y="588"/>
                  <a:pt x="72" y="564"/>
                </a:cubicBezTo>
                <a:cubicBezTo>
                  <a:pt x="74" y="554"/>
                  <a:pt x="69" y="539"/>
                  <a:pt x="78" y="534"/>
                </a:cubicBezTo>
                <a:cubicBezTo>
                  <a:pt x="116" y="511"/>
                  <a:pt x="156" y="544"/>
                  <a:pt x="114" y="516"/>
                </a:cubicBezTo>
                <a:cubicBezTo>
                  <a:pt x="97" y="490"/>
                  <a:pt x="101" y="479"/>
                  <a:pt x="126" y="462"/>
                </a:cubicBezTo>
                <a:cubicBezTo>
                  <a:pt x="143" y="412"/>
                  <a:pt x="81" y="392"/>
                  <a:pt x="42" y="384"/>
                </a:cubicBezTo>
                <a:cubicBezTo>
                  <a:pt x="26" y="373"/>
                  <a:pt x="1" y="347"/>
                  <a:pt x="24" y="324"/>
                </a:cubicBezTo>
                <a:cubicBezTo>
                  <a:pt x="30" y="318"/>
                  <a:pt x="40" y="324"/>
                  <a:pt x="48" y="324"/>
                </a:cubicBezTo>
              </a:path>
            </a:pathLst>
          </a:custGeom>
          <a:noFill/>
          <a:ln w="38100">
            <a:solidFill>
              <a:srgbClr val="FF3300"/>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diamond(out)">
                                      <p:cBhvr>
                                        <p:cTn id="7" dur="2000"/>
                                        <p:tgtEl>
                                          <p:spTgt spid="4915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fill="hold"/>
                                        <p:tgtEl>
                                          <p:spTgt spid="49158"/>
                                        </p:tgtEl>
                                        <p:attrNameLst>
                                          <p:attrName>ppt_w</p:attrName>
                                        </p:attrNameLst>
                                      </p:cBhvr>
                                      <p:tavLst>
                                        <p:tav tm="0">
                                          <p:val>
                                            <p:fltVal val="0"/>
                                          </p:val>
                                        </p:tav>
                                        <p:tav tm="100000">
                                          <p:val>
                                            <p:strVal val="#ppt_w"/>
                                          </p:val>
                                        </p:tav>
                                      </p:tavLst>
                                    </p:anim>
                                    <p:anim calcmode="lin" valueType="num">
                                      <p:cBhvr>
                                        <p:cTn id="13" dur="500" fill="hold"/>
                                        <p:tgtEl>
                                          <p:spTgt spid="4915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9160"/>
                                        </p:tgtEl>
                                        <p:attrNameLst>
                                          <p:attrName>style.visibility</p:attrName>
                                        </p:attrNameLst>
                                      </p:cBhvr>
                                      <p:to>
                                        <p:strVal val="visible"/>
                                      </p:to>
                                    </p:set>
                                    <p:animEffect transition="in" filter="strips(downLeft)">
                                      <p:cBhvr>
                                        <p:cTn id="18" dur="500"/>
                                        <p:tgtEl>
                                          <p:spTgt spid="4916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49167"/>
                                        </p:tgtEl>
                                        <p:attrNameLst>
                                          <p:attrName>style.visibility</p:attrName>
                                        </p:attrNameLst>
                                      </p:cBhvr>
                                      <p:to>
                                        <p:strVal val="visible"/>
                                      </p:to>
                                    </p:set>
                                    <p:animEffect transition="in" filter="diamond(in)">
                                      <p:cBhvr>
                                        <p:cTn id="23" dur="2000"/>
                                        <p:tgtEl>
                                          <p:spTgt spid="4916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grpId="1" nodeType="clickEffect">
                                  <p:stCondLst>
                                    <p:cond delay="0"/>
                                  </p:stCondLst>
                                  <p:childTnLst>
                                    <p:animEffect transition="out" filter="diamond(in)">
                                      <p:cBhvr>
                                        <p:cTn id="27" dur="500"/>
                                        <p:tgtEl>
                                          <p:spTgt spid="49160"/>
                                        </p:tgtEl>
                                      </p:cBhvr>
                                    </p:animEffect>
                                    <p:set>
                                      <p:cBhvr>
                                        <p:cTn id="28" dur="1" fill="hold">
                                          <p:stCondLst>
                                            <p:cond delay="499"/>
                                          </p:stCondLst>
                                        </p:cTn>
                                        <p:tgtEl>
                                          <p:spTgt spid="4916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49161"/>
                                        </p:tgtEl>
                                        <p:attrNameLst>
                                          <p:attrName>style.visibility</p:attrName>
                                        </p:attrNameLst>
                                      </p:cBhvr>
                                      <p:to>
                                        <p:strVal val="visible"/>
                                      </p:to>
                                    </p:set>
                                    <p:animEffect transition="in" filter="strips(downLeft)">
                                      <p:cBhvr>
                                        <p:cTn id="33" dur="500"/>
                                        <p:tgtEl>
                                          <p:spTgt spid="49161"/>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49165"/>
                                        </p:tgtEl>
                                        <p:attrNameLst>
                                          <p:attrName>style.visibility</p:attrName>
                                        </p:attrNameLst>
                                      </p:cBhvr>
                                      <p:to>
                                        <p:strVal val="visible"/>
                                      </p:to>
                                    </p:set>
                                    <p:animEffect transition="in" filter="diamond(in)">
                                      <p:cBhvr>
                                        <p:cTn id="38" dur="2000"/>
                                        <p:tgtEl>
                                          <p:spTgt spid="49165"/>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500"/>
                                        <p:tgtEl>
                                          <p:spTgt spid="49161"/>
                                        </p:tgtEl>
                                      </p:cBhvr>
                                    </p:animEffect>
                                    <p:set>
                                      <p:cBhvr>
                                        <p:cTn id="43" dur="1" fill="hold">
                                          <p:stCondLst>
                                            <p:cond delay="499"/>
                                          </p:stCondLst>
                                        </p:cTn>
                                        <p:tgtEl>
                                          <p:spTgt spid="4916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49163"/>
                                        </p:tgtEl>
                                        <p:attrNameLst>
                                          <p:attrName>style.visibility</p:attrName>
                                        </p:attrNameLst>
                                      </p:cBhvr>
                                      <p:to>
                                        <p:strVal val="visible"/>
                                      </p:to>
                                    </p:set>
                                    <p:animEffect transition="in" filter="barn(inHorizontal)">
                                      <p:cBhvr>
                                        <p:cTn id="48" dur="500"/>
                                        <p:tgtEl>
                                          <p:spTgt spid="49163"/>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49168"/>
                                        </p:tgtEl>
                                        <p:attrNameLst>
                                          <p:attrName>style.visibility</p:attrName>
                                        </p:attrNameLst>
                                      </p:cBhvr>
                                      <p:to>
                                        <p:strVal val="visible"/>
                                      </p:to>
                                    </p:set>
                                    <p:animEffect transition="in" filter="diamond(in)">
                                      <p:cBhvr>
                                        <p:cTn id="53" dur="2000"/>
                                        <p:tgtEl>
                                          <p:spTgt spid="49168"/>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xit" presetSubtype="16" fill="hold" grpId="1" nodeType="clickEffect">
                                  <p:stCondLst>
                                    <p:cond delay="0"/>
                                  </p:stCondLst>
                                  <p:childTnLst>
                                    <p:animEffect transition="out" filter="diamond(in)">
                                      <p:cBhvr>
                                        <p:cTn id="57" dur="500"/>
                                        <p:tgtEl>
                                          <p:spTgt spid="49163"/>
                                        </p:tgtEl>
                                      </p:cBhvr>
                                    </p:animEffect>
                                    <p:set>
                                      <p:cBhvr>
                                        <p:cTn id="58" dur="1" fill="hold">
                                          <p:stCondLst>
                                            <p:cond delay="499"/>
                                          </p:stCondLst>
                                        </p:cTn>
                                        <p:tgtEl>
                                          <p:spTgt spid="4916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9162"/>
                                        </p:tgtEl>
                                        <p:attrNameLst>
                                          <p:attrName>style.visibility</p:attrName>
                                        </p:attrNameLst>
                                      </p:cBhvr>
                                      <p:to>
                                        <p:strVal val="visible"/>
                                      </p:to>
                                    </p:set>
                                    <p:animEffect transition="in" filter="wipe(down)">
                                      <p:cBhvr>
                                        <p:cTn id="63" dur="500"/>
                                        <p:tgtEl>
                                          <p:spTgt spid="4916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49166"/>
                                        </p:tgtEl>
                                        <p:attrNameLst>
                                          <p:attrName>style.visibility</p:attrName>
                                        </p:attrNameLst>
                                      </p:cBhvr>
                                      <p:to>
                                        <p:strVal val="visible"/>
                                      </p:to>
                                    </p:set>
                                    <p:animEffect transition="in" filter="diamond(in)">
                                      <p:cBhvr>
                                        <p:cTn id="68" dur="2000"/>
                                        <p:tgtEl>
                                          <p:spTgt spid="49166"/>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xit" presetSubtype="16" fill="hold" grpId="1" nodeType="clickEffect">
                                  <p:stCondLst>
                                    <p:cond delay="0"/>
                                  </p:stCondLst>
                                  <p:childTnLst>
                                    <p:animEffect transition="out" filter="diamond(in)">
                                      <p:cBhvr>
                                        <p:cTn id="72" dur="500"/>
                                        <p:tgtEl>
                                          <p:spTgt spid="49162"/>
                                        </p:tgtEl>
                                      </p:cBhvr>
                                    </p:animEffect>
                                    <p:set>
                                      <p:cBhvr>
                                        <p:cTn id="73" dur="1" fill="hold">
                                          <p:stCondLst>
                                            <p:cond delay="499"/>
                                          </p:stCondLst>
                                        </p:cTn>
                                        <p:tgtEl>
                                          <p:spTgt spid="4916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49173"/>
                                        </p:tgtEl>
                                        <p:attrNameLst>
                                          <p:attrName>style.visibility</p:attrName>
                                        </p:attrNameLst>
                                      </p:cBhvr>
                                      <p:to>
                                        <p:strVal val="visible"/>
                                      </p:to>
                                    </p:set>
                                    <p:anim calcmode="lin" valueType="num">
                                      <p:cBhvr>
                                        <p:cTn id="78" dur="500" fill="hold"/>
                                        <p:tgtEl>
                                          <p:spTgt spid="49173"/>
                                        </p:tgtEl>
                                        <p:attrNameLst>
                                          <p:attrName>ppt_w</p:attrName>
                                        </p:attrNameLst>
                                      </p:cBhvr>
                                      <p:tavLst>
                                        <p:tav tm="0">
                                          <p:val>
                                            <p:fltVal val="0"/>
                                          </p:val>
                                        </p:tav>
                                        <p:tav tm="100000">
                                          <p:val>
                                            <p:strVal val="#ppt_w"/>
                                          </p:val>
                                        </p:tav>
                                      </p:tavLst>
                                    </p:anim>
                                    <p:anim calcmode="lin" valueType="num">
                                      <p:cBhvr>
                                        <p:cTn id="79" dur="500" fill="hold"/>
                                        <p:tgtEl>
                                          <p:spTgt spid="49173"/>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35" presetClass="emph" presetSubtype="0" repeatCount="3000" fill="hold" grpId="1" nodeType="clickEffect">
                                  <p:stCondLst>
                                    <p:cond delay="0"/>
                                  </p:stCondLst>
                                  <p:childTnLst>
                                    <p:anim calcmode="discrete" valueType="str">
                                      <p:cBhvr>
                                        <p:cTn id="83" dur="1000" fill="hold"/>
                                        <p:tgtEl>
                                          <p:spTgt spid="49173"/>
                                        </p:tgtEl>
                                        <p:attrNameLst>
                                          <p:attrName>style.visibility</p:attrName>
                                        </p:attrNameLst>
                                      </p:cBhvr>
                                      <p:tavLst>
                                        <p:tav tm="0">
                                          <p:val>
                                            <p:strVal val="hidden"/>
                                          </p:val>
                                        </p:tav>
                                        <p:tav tm="50000">
                                          <p:val>
                                            <p:strVal val="visible"/>
                                          </p:val>
                                        </p:tav>
                                      </p:tavLst>
                                    </p:anim>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49170"/>
                                        </p:tgtEl>
                                        <p:attrNameLst>
                                          <p:attrName>style.visibility</p:attrName>
                                        </p:attrNameLst>
                                      </p:cBhvr>
                                      <p:to>
                                        <p:strVal val="visible"/>
                                      </p:to>
                                    </p:set>
                                    <p:anim calcmode="lin" valueType="num">
                                      <p:cBhvr>
                                        <p:cTn id="88" dur="500" fill="hold"/>
                                        <p:tgtEl>
                                          <p:spTgt spid="49170"/>
                                        </p:tgtEl>
                                        <p:attrNameLst>
                                          <p:attrName>ppt_w</p:attrName>
                                        </p:attrNameLst>
                                      </p:cBhvr>
                                      <p:tavLst>
                                        <p:tav tm="0">
                                          <p:val>
                                            <p:strVal val="#ppt_w*0.70"/>
                                          </p:val>
                                        </p:tav>
                                        <p:tav tm="100000">
                                          <p:val>
                                            <p:strVal val="#ppt_w"/>
                                          </p:val>
                                        </p:tav>
                                      </p:tavLst>
                                    </p:anim>
                                    <p:anim calcmode="lin" valueType="num">
                                      <p:cBhvr>
                                        <p:cTn id="89" dur="500" fill="hold"/>
                                        <p:tgtEl>
                                          <p:spTgt spid="49170"/>
                                        </p:tgtEl>
                                        <p:attrNameLst>
                                          <p:attrName>ppt_h</p:attrName>
                                        </p:attrNameLst>
                                      </p:cBhvr>
                                      <p:tavLst>
                                        <p:tav tm="0">
                                          <p:val>
                                            <p:strVal val="#ppt_h"/>
                                          </p:val>
                                        </p:tav>
                                        <p:tav tm="100000">
                                          <p:val>
                                            <p:strVal val="#ppt_h"/>
                                          </p:val>
                                        </p:tav>
                                      </p:tavLst>
                                    </p:anim>
                                    <p:animEffect transition="in" filter="fade">
                                      <p:cBhvr>
                                        <p:cTn id="90" dur="500"/>
                                        <p:tgtEl>
                                          <p:spTgt spid="49170"/>
                                        </p:tgtEl>
                                      </p:cBhvr>
                                    </p:animEffect>
                                  </p:childTnLst>
                                </p:cTn>
                              </p:par>
                              <p:par>
                                <p:cTn id="91" presetID="55" presetClass="entr" presetSubtype="0" fill="hold" grpId="0" nodeType="withEffect">
                                  <p:stCondLst>
                                    <p:cond delay="0"/>
                                  </p:stCondLst>
                                  <p:childTnLst>
                                    <p:set>
                                      <p:cBhvr>
                                        <p:cTn id="92" dur="1" fill="hold">
                                          <p:stCondLst>
                                            <p:cond delay="0"/>
                                          </p:stCondLst>
                                        </p:cTn>
                                        <p:tgtEl>
                                          <p:spTgt spid="49171"/>
                                        </p:tgtEl>
                                        <p:attrNameLst>
                                          <p:attrName>style.visibility</p:attrName>
                                        </p:attrNameLst>
                                      </p:cBhvr>
                                      <p:to>
                                        <p:strVal val="visible"/>
                                      </p:to>
                                    </p:set>
                                    <p:anim calcmode="lin" valueType="num">
                                      <p:cBhvr>
                                        <p:cTn id="93" dur="500" fill="hold"/>
                                        <p:tgtEl>
                                          <p:spTgt spid="49171"/>
                                        </p:tgtEl>
                                        <p:attrNameLst>
                                          <p:attrName>ppt_w</p:attrName>
                                        </p:attrNameLst>
                                      </p:cBhvr>
                                      <p:tavLst>
                                        <p:tav tm="0">
                                          <p:val>
                                            <p:strVal val="#ppt_w*0.70"/>
                                          </p:val>
                                        </p:tav>
                                        <p:tav tm="100000">
                                          <p:val>
                                            <p:strVal val="#ppt_w"/>
                                          </p:val>
                                        </p:tav>
                                      </p:tavLst>
                                    </p:anim>
                                    <p:anim calcmode="lin" valueType="num">
                                      <p:cBhvr>
                                        <p:cTn id="94" dur="500" fill="hold"/>
                                        <p:tgtEl>
                                          <p:spTgt spid="49171"/>
                                        </p:tgtEl>
                                        <p:attrNameLst>
                                          <p:attrName>ppt_h</p:attrName>
                                        </p:attrNameLst>
                                      </p:cBhvr>
                                      <p:tavLst>
                                        <p:tav tm="0">
                                          <p:val>
                                            <p:strVal val="#ppt_h"/>
                                          </p:val>
                                        </p:tav>
                                        <p:tav tm="100000">
                                          <p:val>
                                            <p:strVal val="#ppt_h"/>
                                          </p:val>
                                        </p:tav>
                                      </p:tavLst>
                                    </p:anim>
                                    <p:animEffect transition="in" filter="fade">
                                      <p:cBhvr>
                                        <p:cTn id="95" dur="500"/>
                                        <p:tgtEl>
                                          <p:spTgt spid="49171"/>
                                        </p:tgtEl>
                                      </p:cBhvr>
                                    </p:animEffect>
                                  </p:childTnLst>
                                </p:cTn>
                              </p:par>
                            </p:childTnLst>
                          </p:cTn>
                        </p:par>
                      </p:childTnLst>
                    </p:cTn>
                  </p:par>
                  <p:par>
                    <p:cTn id="96" fill="hold">
                      <p:stCondLst>
                        <p:cond delay="indefinite"/>
                      </p:stCondLst>
                      <p:childTnLst>
                        <p:par>
                          <p:cTn id="97" fill="hold">
                            <p:stCondLst>
                              <p:cond delay="0"/>
                            </p:stCondLst>
                            <p:childTnLst>
                              <p:par>
                                <p:cTn id="98" presetID="35" presetClass="emph" presetSubtype="0" repeatCount="3000" fill="hold" grpId="1" nodeType="clickEffect">
                                  <p:stCondLst>
                                    <p:cond delay="0"/>
                                  </p:stCondLst>
                                  <p:childTnLst>
                                    <p:anim calcmode="discrete" valueType="str">
                                      <p:cBhvr>
                                        <p:cTn id="99" dur="1000" fill="hold"/>
                                        <p:tgtEl>
                                          <p:spTgt spid="49170"/>
                                        </p:tgtEl>
                                        <p:attrNameLst>
                                          <p:attrName>style.visibility</p:attrName>
                                        </p:attrNameLst>
                                      </p:cBhvr>
                                      <p:tavLst>
                                        <p:tav tm="0">
                                          <p:val>
                                            <p:strVal val="hidden"/>
                                          </p:val>
                                        </p:tav>
                                        <p:tav tm="50000">
                                          <p:val>
                                            <p:strVal val="visible"/>
                                          </p:val>
                                        </p:tav>
                                      </p:tavLst>
                                    </p:anim>
                                  </p:childTnLst>
                                </p:cTn>
                              </p:par>
                              <p:par>
                                <p:cTn id="100" presetID="35" presetClass="emph" presetSubtype="0" repeatCount="3000" fill="hold" grpId="1" nodeType="withEffect">
                                  <p:stCondLst>
                                    <p:cond delay="0"/>
                                  </p:stCondLst>
                                  <p:childTnLst>
                                    <p:anim calcmode="discrete" valueType="str">
                                      <p:cBhvr>
                                        <p:cTn id="101" dur="1000" fill="hold"/>
                                        <p:tgtEl>
                                          <p:spTgt spid="49171"/>
                                        </p:tgtEl>
                                        <p:attrNameLst>
                                          <p:attrName>style.visibility</p:attrName>
                                        </p:attrNameLst>
                                      </p:cBhvr>
                                      <p:tavLst>
                                        <p:tav tm="0">
                                          <p:val>
                                            <p:strVal val="hidden"/>
                                          </p:val>
                                        </p:tav>
                                        <p:tav tm="50000">
                                          <p:val>
                                            <p:strVal val="visible"/>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26" fill="hold" grpId="0" nodeType="clickEffect">
                                  <p:stCondLst>
                                    <p:cond delay="0"/>
                                  </p:stCondLst>
                                  <p:childTnLst>
                                    <p:set>
                                      <p:cBhvr>
                                        <p:cTn id="105" dur="1" fill="hold">
                                          <p:stCondLst>
                                            <p:cond delay="0"/>
                                          </p:stCondLst>
                                        </p:cTn>
                                        <p:tgtEl>
                                          <p:spTgt spid="49164"/>
                                        </p:tgtEl>
                                        <p:attrNameLst>
                                          <p:attrName>style.visibility</p:attrName>
                                        </p:attrNameLst>
                                      </p:cBhvr>
                                      <p:to>
                                        <p:strVal val="visible"/>
                                      </p:to>
                                    </p:set>
                                    <p:animEffect transition="in" filter="barn(inHorizontal)">
                                      <p:cBhvr>
                                        <p:cTn id="106" dur="500"/>
                                        <p:tgtEl>
                                          <p:spTgt spid="49164"/>
                                        </p:tgtEl>
                                      </p:cBhvr>
                                    </p:animEffect>
                                  </p:childTnLst>
                                </p:cTn>
                              </p:par>
                            </p:childTnLst>
                          </p:cTn>
                        </p:par>
                      </p:childTnLst>
                    </p:cTn>
                  </p:par>
                  <p:par>
                    <p:cTn id="107" fill="hold">
                      <p:stCondLst>
                        <p:cond delay="indefinite"/>
                      </p:stCondLst>
                      <p:childTnLst>
                        <p:par>
                          <p:cTn id="108" fill="hold">
                            <p:stCondLst>
                              <p:cond delay="0"/>
                            </p:stCondLst>
                            <p:childTnLst>
                              <p:par>
                                <p:cTn id="109" presetID="8" presetClass="entr" presetSubtype="16" fill="hold" grpId="0" nodeType="clickEffect">
                                  <p:stCondLst>
                                    <p:cond delay="0"/>
                                  </p:stCondLst>
                                  <p:childTnLst>
                                    <p:set>
                                      <p:cBhvr>
                                        <p:cTn id="110" dur="1" fill="hold">
                                          <p:stCondLst>
                                            <p:cond delay="0"/>
                                          </p:stCondLst>
                                        </p:cTn>
                                        <p:tgtEl>
                                          <p:spTgt spid="49172"/>
                                        </p:tgtEl>
                                        <p:attrNameLst>
                                          <p:attrName>style.visibility</p:attrName>
                                        </p:attrNameLst>
                                      </p:cBhvr>
                                      <p:to>
                                        <p:strVal val="visible"/>
                                      </p:to>
                                    </p:set>
                                    <p:animEffect transition="in" filter="diamond(in)">
                                      <p:cBhvr>
                                        <p:cTn id="111" dur="2000"/>
                                        <p:tgtEl>
                                          <p:spTgt spid="49172"/>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xit" presetSubtype="16" fill="hold" grpId="1" nodeType="clickEffect">
                                  <p:stCondLst>
                                    <p:cond delay="0"/>
                                  </p:stCondLst>
                                  <p:childTnLst>
                                    <p:animEffect transition="out" filter="diamond(in)">
                                      <p:cBhvr>
                                        <p:cTn id="115" dur="2000"/>
                                        <p:tgtEl>
                                          <p:spTgt spid="49164"/>
                                        </p:tgtEl>
                                      </p:cBhvr>
                                    </p:animEffect>
                                    <p:set>
                                      <p:cBhvr>
                                        <p:cTn id="116" dur="1" fill="hold">
                                          <p:stCondLst>
                                            <p:cond delay="1999"/>
                                          </p:stCondLst>
                                        </p:cTn>
                                        <p:tgtEl>
                                          <p:spTgt spid="49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animBg="1"/>
      <p:bldP spid="49160" grpId="0" animBg="1"/>
      <p:bldP spid="49160" grpId="1" animBg="1"/>
      <p:bldP spid="49161" grpId="0" animBg="1"/>
      <p:bldP spid="49161" grpId="1" animBg="1"/>
      <p:bldP spid="49162" grpId="0" animBg="1"/>
      <p:bldP spid="49162" grpId="1" animBg="1"/>
      <p:bldP spid="49163" grpId="0" animBg="1"/>
      <p:bldP spid="49163" grpId="1" animBg="1"/>
      <p:bldP spid="49164" grpId="0" animBg="1"/>
      <p:bldP spid="49164" grpId="1" animBg="1"/>
      <p:bldP spid="49165" grpId="0" animBg="1"/>
      <p:bldP spid="49166" grpId="0" animBg="1"/>
      <p:bldP spid="49167" grpId="0" animBg="1"/>
      <p:bldP spid="49168" grpId="0" animBg="1"/>
      <p:bldP spid="49170" grpId="0" animBg="1"/>
      <p:bldP spid="49170" grpId="1" animBg="1"/>
      <p:bldP spid="49171" grpId="0" animBg="1"/>
      <p:bldP spid="49171" grpId="1" animBg="1"/>
      <p:bldP spid="49172" grpId="0" animBg="1"/>
      <p:bldP spid="49173" grpId="0" animBg="1"/>
      <p:bldP spid="4917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59752" y="1225625"/>
            <a:ext cx="8358214" cy="400110"/>
          </a:xfrm>
          <a:prstGeom prst="rect">
            <a:avLst/>
          </a:prstGeom>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Cuối</a:t>
            </a:r>
            <a:r>
              <a:rPr lang="en-US" sz="2000" dirty="0" smtClean="0">
                <a:latin typeface="Times New Roman" panose="02020603050405020304" pitchFamily="18" charset="0"/>
                <a:cs typeface="Times New Roman" panose="02020603050405020304" pitchFamily="18" charset="0"/>
              </a:rPr>
              <a:t> TK XIX-</a:t>
            </a:r>
            <a:r>
              <a:rPr lang="en-US" sz="2000" dirty="0" err="1" smtClean="0">
                <a:latin typeface="Times New Roman" panose="02020603050405020304" pitchFamily="18" charset="0"/>
                <a:cs typeface="Times New Roman" panose="02020603050405020304" pitchFamily="18" charset="0"/>
              </a:rPr>
              <a:t>đầu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kỉ</a:t>
            </a:r>
            <a:r>
              <a:rPr lang="en-US" sz="2000" dirty="0" smtClean="0">
                <a:latin typeface="Times New Roman" panose="02020603050405020304" pitchFamily="18" charset="0"/>
                <a:cs typeface="Times New Roman" panose="02020603050405020304" pitchFamily="18" charset="0"/>
              </a:rPr>
              <a:t> XX </a:t>
            </a:r>
            <a:r>
              <a:rPr lang="en-US" sz="2000" dirty="0" err="1" smtClean="0">
                <a:latin typeface="Times New Roman" panose="02020603050405020304" pitchFamily="18" charset="0"/>
                <a:cs typeface="Times New Roman" panose="02020603050405020304" pitchFamily="18" charset="0"/>
              </a:rPr>
              <a:t>Nhật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cs typeface="Times New Roman" panose="02020603050405020304" pitchFamily="18" charset="0"/>
              </a:rPr>
              <a:t>giai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CNĐQ</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 name="Rectangle 1"/>
          <p:cNvSpPr/>
          <p:nvPr/>
        </p:nvSpPr>
        <p:spPr>
          <a:xfrm>
            <a:off x="431540" y="1755861"/>
            <a:ext cx="8208912" cy="750975"/>
          </a:xfrm>
          <a:prstGeom prst="rect">
            <a:avLst/>
          </a:prstGeom>
        </p:spPr>
        <p:txBody>
          <a:bodyPr wrap="square">
            <a:spAutoFit/>
          </a:bodyPr>
          <a:lstStyle/>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Mít-xưi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Mít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a:t>
            </a:r>
            <a:r>
              <a:rPr lang="en-US" sz="2000" dirty="0">
                <a:latin typeface="Times New Roman" panose="02020603050405020304" pitchFamily="18" charset="0"/>
                <a:ea typeface="Calibri" panose="020F0502020204030204" pitchFamily="34" charset="0"/>
                <a:cs typeface="Times New Roman" panose="02020603050405020304" pitchFamily="18" charset="0"/>
              </a:rPr>
              <a:t>-bi-</a:t>
            </a:r>
            <a:r>
              <a:rPr lang="en-US" sz="2000" dirty="0" err="1">
                <a:latin typeface="Times New Roman" panose="02020603050405020304" pitchFamily="18" charset="0"/>
                <a:ea typeface="Calibri" panose="020F0502020204030204" pitchFamily="34" charset="0"/>
                <a:cs typeface="Times New Roman" panose="02020603050405020304" pitchFamily="18" charset="0"/>
              </a:rPr>
              <a:t>si</a:t>
            </a:r>
            <a:r>
              <a:rPr lang="en-US" sz="2000" dirty="0">
                <a:latin typeface="Times New Roman" panose="02020603050405020304" pitchFamily="18" charset="0"/>
                <a:ea typeface="Calibri" panose="020F0502020204030204" pitchFamily="34" charset="0"/>
                <a:cs typeface="Times New Roman" panose="02020603050405020304" pitchFamily="18" charset="0"/>
              </a:rPr>
              <a:t>...chi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67544" y="2586297"/>
            <a:ext cx="8064896" cy="750975"/>
          </a:xfrm>
          <a:prstGeom prst="rect">
            <a:avLst/>
          </a:prstGeom>
        </p:spPr>
        <p:txBody>
          <a:bodyPr wrap="square">
            <a:spAutoFit/>
          </a:bodyPr>
          <a:lstStyle/>
          <a:p>
            <a:pPr>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trướng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Nga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95536" y="1412776"/>
            <a:ext cx="8072494" cy="830997"/>
          </a:xfrm>
          <a:prstGeom prst="rect">
            <a:avLst/>
          </a:prstGeom>
        </p:spPr>
        <p:txBody>
          <a:bodyPr wrap="square">
            <a:spAutoFit/>
          </a:bodyPr>
          <a:lstStyle/>
          <a:p>
            <a:pPr lvl="0" algn="just" eaLnBrk="0" fontAlgn="base" hangingPunct="0">
              <a:spcBef>
                <a:spcPct val="0"/>
              </a:spcBef>
              <a:spcAft>
                <a:spcPct val="0"/>
              </a:spcAft>
            </a:pPr>
            <a:r>
              <a:rPr lang="fr-FR"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smtClean="0">
                <a:latin typeface="Times New Roman" panose="02020603050405020304" pitchFamily="18" charset="0"/>
                <a:ea typeface="Calibri" panose="020F0502020204030204" pitchFamily="34" charset="0"/>
                <a:cs typeface="Times New Roman" panose="02020603050405020304" pitchFamily="18" charset="0"/>
              </a:rPr>
              <a:t>Đặc</a:t>
            </a:r>
            <a:r>
              <a:rPr lang="fr-FR"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smtClean="0">
                <a:latin typeface="Times New Roman" panose="02020603050405020304" pitchFamily="18" charset="0"/>
                <a:ea typeface="Calibri" panose="020F0502020204030204" pitchFamily="34" charset="0"/>
                <a:cs typeface="Times New Roman" panose="02020603050405020304" pitchFamily="18" charset="0"/>
              </a:rPr>
              <a:t>điểm</a:t>
            </a:r>
            <a:r>
              <a:rPr lang="fr-FR"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CNĐQ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Nhật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phiệt</a:t>
            </a:r>
            <a:r>
              <a:rPr lang="en-US"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smtClean="0">
              <a:solidFill>
                <a:srgbClr val="C00000"/>
              </a:solidFill>
              <a:latin typeface="Times New Roman" panose="02020603050405020304" pitchFamily="18" charset="0"/>
              <a:cs typeface="Times New Roman" panose="02020603050405020304" pitchFamily="18" charset="0"/>
            </a:endParaRPr>
          </a:p>
        </p:txBody>
      </p:sp>
      <p:sp>
        <p:nvSpPr>
          <p:cNvPr id="10" name="Rectangle 2"/>
          <p:cNvSpPr>
            <a:spLocks noChangeArrowheads="1"/>
          </p:cNvSpPr>
          <p:nvPr/>
        </p:nvSpPr>
        <p:spPr bwMode="auto">
          <a:xfrm>
            <a:off x="603962" y="2726452"/>
            <a:ext cx="8072494" cy="830997"/>
          </a:xfrm>
          <a:prstGeom prst="rect">
            <a:avLst/>
          </a:prstGeom>
          <a:solidFill>
            <a:srgbClr val="FFFF99"/>
          </a:solidFill>
          <a:ln w="9525">
            <a:solidFill>
              <a:srgbClr val="0000CC"/>
            </a:solidFill>
            <a:miter lim="800000"/>
          </a:ln>
          <a:effectLst/>
        </p:spPr>
        <p:txBody>
          <a:bodyPr vert="horz" wrap="square" lIns="91440" tIns="45720" rIns="91440" bIns="45720" numCol="1" anchor="ctr" anchorCtr="0" compatLnSpc="1">
            <a:spAutoFit/>
          </a:bodyPr>
          <a:lstStyle/>
          <a:p>
            <a:pPr marL="0" marR="0" lvl="0" indent="252730" algn="l" defTabSz="914400" rtl="0" eaLnBrk="1" fontAlgn="base" latinLnBrk="0" hangingPunct="1">
              <a:lnSpc>
                <a:spcPct val="100000"/>
              </a:lnSpc>
              <a:spcBef>
                <a:spcPct val="0"/>
              </a:spcBef>
              <a:spcAft>
                <a:spcPct val="0"/>
              </a:spcAft>
              <a:buClrTx/>
              <a:buSzTx/>
              <a:buFontTx/>
              <a:buNone/>
            </a:pPr>
            <a:r>
              <a:rPr lang="fr-FR"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fr-FR"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fr-FR"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fr-FR" sz="24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CNĐQ</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kumimoji="0" lang="fr-FR" sz="2400" b="1" i="0" u="none" strike="noStrike" cap="none" normalizeH="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fr-FR" sz="2400" b="1" i="0" u="none" strike="noStrike" cap="none" normalizeH="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00034" y="3786190"/>
            <a:ext cx="8143932" cy="1569660"/>
          </a:xfrm>
          <a:prstGeom prst="rect">
            <a:avLst/>
          </a:prstGeom>
        </p:spPr>
        <p:txBody>
          <a:bodyPr wrap="square">
            <a:spAutoFit/>
          </a:bodyPr>
          <a:lstStyle/>
          <a:p>
            <a:pPr algn="just">
              <a:buFontTx/>
              <a:buChar char="-"/>
            </a:pPr>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nước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chủ</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vua-Thiên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hoàng</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buFontTx/>
              <a:buChar char="-"/>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đạp</a:t>
            </a:r>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cuộc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chiến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mưu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đồ</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CNĐQ</a:t>
            </a:r>
            <a:r>
              <a:rPr lang="en-US" sz="2400" dirty="0" smtClean="0">
                <a:latin typeface="Times New Roman" panose="02020603050405020304" pitchFamily="18" charset="0"/>
                <a:cs typeface="Times New Roman" panose="02020603050405020304" pitchFamily="18" charset="0"/>
              </a:rPr>
              <a:t> NB.</a:t>
            </a:r>
            <a:endParaRPr lang="en-US" sz="2400" dirty="0" smtClean="0">
              <a:latin typeface="Times New Roman" panose="02020603050405020304" pitchFamily="18" charset="0"/>
              <a:cs typeface="Times New Roman" panose="02020603050405020304" pitchFamily="18" charset="0"/>
            </a:endParaRPr>
          </a:p>
        </p:txBody>
      </p:sp>
      <p:sp>
        <p:nvSpPr>
          <p:cNvPr id="15" name="Rectangle 14"/>
          <p:cNvSpPr/>
          <p:nvPr/>
        </p:nvSpPr>
        <p:spPr>
          <a:xfrm>
            <a:off x="500034" y="2857496"/>
            <a:ext cx="8143932" cy="830997"/>
          </a:xfrm>
          <a:prstGeom prst="rect">
            <a:avLst/>
          </a:prstGeom>
        </p:spPr>
        <p:txBody>
          <a:bodyPr wrap="square">
            <a:spAutoFit/>
          </a:bodyPr>
          <a:lstStyle/>
          <a:p>
            <a:pPr algn="just"/>
            <a:r>
              <a:rPr lang="en-US" sz="2400" b="1" dirty="0" err="1" smtClean="0">
                <a:solidFill>
                  <a:srgbClr val="0000CC"/>
                </a:solidFill>
                <a:latin typeface="Times New Roman" panose="02020603050405020304" pitchFamily="18" charset="0"/>
                <a:cs typeface="Times New Roman" panose="02020603050405020304" pitchFamily="18" charset="0"/>
              </a:rPr>
              <a:t>Nhật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Bản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là</a:t>
            </a:r>
            <a:r>
              <a:rPr lang="en-US" sz="24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đế</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phiệt</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p:txBody>
      </p:sp>
      <p:sp>
        <p:nvSpPr>
          <p:cNvPr id="16" name="Rectangle 1"/>
          <p:cNvSpPr>
            <a:spLocks noChangeArrowheads="1"/>
          </p:cNvSpPr>
          <p:nvPr/>
        </p:nvSpPr>
        <p:spPr bwMode="auto">
          <a:xfrm>
            <a:off x="428596" y="1500032"/>
            <a:ext cx="8215370" cy="984885"/>
          </a:xfrm>
          <a:prstGeom prst="rect">
            <a:avLst/>
          </a:prstGeom>
          <a:solidFill>
            <a:srgbClr val="FFFF99"/>
          </a:solidFill>
          <a:ln w="28575">
            <a:solidFill>
              <a:srgbClr val="003300"/>
            </a:solid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sz="1000" b="1" i="0" u="none" strike="noStrike" cap="none" normalizeH="0" baseline="0" dirty="0"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fontAlgn="base">
              <a:spcBef>
                <a:spcPct val="0"/>
              </a:spcBef>
              <a:spcAft>
                <a:spcPct val="0"/>
              </a:spcAft>
            </a:pP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Tại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sao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nói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CNĐQ</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Nhật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là</a:t>
            </a:r>
            <a:r>
              <a:rPr lang="en-US" sz="24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đế</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quân</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phiệt</a:t>
            </a:r>
            <a:r>
              <a:rPr lang="en-US" sz="2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rgbClr val="0000CC"/>
                </a:solidFill>
                <a:latin typeface="Times New Roman" panose="02020603050405020304" pitchFamily="18" charset="0"/>
                <a:cs typeface="Times New Roman" panose="02020603050405020304" pitchFamily="18" charset="0"/>
              </a:rPr>
              <a:t> </a:t>
            </a:r>
            <a:endParaRPr kumimoji="0" lang="en-US" sz="3600" b="0" i="0" u="none" strike="noStrike" cap="none" normalizeH="0" baseline="0" dirty="0" smtClean="0">
              <a:ln>
                <a:noFill/>
              </a:ln>
              <a:solidFill>
                <a:srgbClr val="0000CC"/>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a:t>
            </a:r>
            <a:r>
              <a:rPr lang="en-US" sz="2400" b="1" dirty="0" smtClean="0">
                <a:solidFill>
                  <a:srgbClr val="FF0000"/>
                </a:solidFill>
                <a:latin typeface="Times New Roman" panose="02020603050405020304" pitchFamily="18" charset="0"/>
                <a:cs typeface="Times New Roman" panose="02020603050405020304" pitchFamily="18" charset="0"/>
              </a:rPr>
              <a:t>GIỮA </a:t>
            </a:r>
            <a:r>
              <a:rPr lang="en-US" sz="2400" b="1" dirty="0">
                <a:solidFill>
                  <a:srgbClr val="FF0000"/>
                </a:solidFill>
                <a:latin typeface="Times New Roman" panose="02020603050405020304" pitchFamily="18" charset="0"/>
                <a:cs typeface="Times New Roman" panose="02020603050405020304" pitchFamily="18" charset="0"/>
              </a:rPr>
              <a:t>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67544" y="726167"/>
            <a:ext cx="7488832" cy="369332"/>
          </a:xfrm>
          <a:prstGeom prst="rect">
            <a:avLst/>
          </a:prstGeom>
        </p:spPr>
        <p:txBody>
          <a:bodyPr wrap="square">
            <a:spAutoFit/>
          </a:bodyPr>
          <a:lstStyle/>
          <a:p>
            <a:pPr lvl="0" algn="just" fontAlgn="base">
              <a:spcBef>
                <a:spcPct val="0"/>
              </a:spcBef>
              <a:spcAft>
                <a:spcPct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3839" y="0"/>
            <a:ext cx="9144000" cy="6858000"/>
          </a:xfrm>
          <a:prstGeom prst="rect">
            <a:avLst/>
          </a:prstGeom>
          <a:noFill/>
          <a:ln w="9525">
            <a:noFill/>
            <a:miter lim="800000"/>
            <a:headEnd/>
            <a:tailEnd/>
          </a:ln>
        </p:spPr>
      </p:pic>
      <p:pic>
        <p:nvPicPr>
          <p:cNvPr id="6" name="Picture 4" descr="http://123doc.org/images/document/13/ne/pk/pkm1369375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44" y="214290"/>
            <a:ext cx="8786874" cy="642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 y="1785927"/>
            <a:ext cx="9076400" cy="3847207"/>
          </a:xfrm>
          <a:prstGeom prst="rect">
            <a:avLst/>
          </a:prstGeom>
          <a:noFill/>
          <a:ln w="9525">
            <a:noFill/>
            <a:miter lim="800000"/>
          </a:ln>
        </p:spPr>
        <p:txBody>
          <a:bodyPr wrap="square">
            <a:spAutoFit/>
          </a:bodyPr>
          <a:lstStyle/>
          <a:p>
            <a:pPr algn="ctr"/>
            <a:r>
              <a:rPr lang="en-US" sz="4800" b="1" u="sng" dirty="0" smtClean="0">
                <a:solidFill>
                  <a:srgbClr val="0000CC"/>
                </a:solidFill>
                <a:latin typeface="Times New Roman" panose="02020603050405020304" pitchFamily="18" charset="0"/>
                <a:cs typeface="Times New Roman" panose="02020603050405020304" pitchFamily="18" charset="0"/>
              </a:rPr>
              <a:t> </a:t>
            </a:r>
            <a:r>
              <a:rPr lang="vi-VN" sz="4800" b="1" u="sng" dirty="0" smtClean="0">
                <a:solidFill>
                  <a:srgbClr val="0000CC"/>
                </a:solidFill>
                <a:latin typeface="Times New Roman" panose="02020603050405020304" pitchFamily="18" charset="0"/>
                <a:cs typeface="Times New Roman" panose="02020603050405020304" pitchFamily="18" charset="0"/>
              </a:rPr>
              <a:t>Bài 1</a:t>
            </a:r>
            <a:r>
              <a:rPr lang="en-US" sz="4800" b="1" u="sng" dirty="0" smtClean="0">
                <a:solidFill>
                  <a:srgbClr val="0000CC"/>
                </a:solidFill>
                <a:latin typeface="Times New Roman" panose="02020603050405020304" pitchFamily="18" charset="0"/>
                <a:cs typeface="Times New Roman" panose="02020603050405020304" pitchFamily="18" charset="0"/>
              </a:rPr>
              <a:t>2</a:t>
            </a:r>
            <a:r>
              <a:rPr lang="vi-VN" sz="4800" b="1" u="sng" dirty="0" smtClean="0">
                <a:solidFill>
                  <a:srgbClr val="0000CC"/>
                </a:solidFill>
                <a:latin typeface="Times New Roman" panose="02020603050405020304" pitchFamily="18" charset="0"/>
                <a:cs typeface="Times New Roman" panose="02020603050405020304" pitchFamily="18" charset="0"/>
              </a:rPr>
              <a:t>:</a:t>
            </a:r>
            <a:endParaRPr lang="en-US" sz="4800" dirty="0" smtClean="0">
              <a:solidFill>
                <a:srgbClr val="0000CC"/>
              </a:solidFill>
              <a:latin typeface="Times New Roman" panose="02020603050405020304" pitchFamily="18" charset="0"/>
              <a:cs typeface="Times New Roman" panose="02020603050405020304" pitchFamily="18" charset="0"/>
            </a:endParaRPr>
          </a:p>
          <a:p>
            <a:pPr algn="ctr"/>
            <a:r>
              <a:rPr lang="en-US" sz="4800" b="1" dirty="0" err="1" smtClean="0">
                <a:solidFill>
                  <a:srgbClr val="FF0000"/>
                </a:solidFill>
                <a:latin typeface="Times New Roman" panose="02020603050405020304" pitchFamily="18" charset="0"/>
                <a:cs typeface="Times New Roman" panose="02020603050405020304" pitchFamily="18" charset="0"/>
              </a:rPr>
              <a:t>NHẬT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BẢN</a:t>
            </a:r>
            <a:r>
              <a:rPr lang="en-US" sz="4800" b="1" dirty="0" smtClean="0">
                <a:solidFill>
                  <a:srgbClr val="FF0000"/>
                </a:solidFill>
                <a:latin typeface="Times New Roman" panose="02020603050405020304" pitchFamily="18" charset="0"/>
                <a:cs typeface="Times New Roman" panose="02020603050405020304" pitchFamily="18" charset="0"/>
              </a:rPr>
              <a:t> </a:t>
            </a:r>
            <a:endParaRPr lang="en-US" sz="48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GIỮA THẾ KỶ XIX-ĐẦU THẾ KỶ XX</a:t>
            </a:r>
            <a:endParaRPr lang="en-US" sz="4000" dirty="0" smtClean="0">
              <a:solidFill>
                <a:srgbClr val="FF0000"/>
              </a:solidFill>
              <a:latin typeface="Times New Roman" panose="02020603050405020304" pitchFamily="18" charset="0"/>
              <a:cs typeface="Times New Roman" panose="02020603050405020304" pitchFamily="18" charset="0"/>
            </a:endParaRPr>
          </a:p>
          <a:p>
            <a:pPr algn="ctr">
              <a:defRPr/>
            </a:pPr>
            <a:endParaRPr lang="en-US" sz="4800" dirty="0">
              <a:solidFill>
                <a:srgbClr val="FF0000"/>
              </a:solidFill>
              <a:latin typeface="+mj-lt"/>
              <a:cs typeface="Times New Roman" panose="02020603050405020304" pitchFamily="18" charset="0"/>
            </a:endParaRPr>
          </a:p>
          <a:p>
            <a:pPr algn="ctr">
              <a:defRPr/>
            </a:pPr>
            <a:endParaRPr lang="en-US" sz="6000" b="1" dirty="0" smtClean="0">
              <a:solidFill>
                <a:srgbClr val="FF0000"/>
              </a:solidFill>
              <a:latin typeface="+mj-lt"/>
              <a:cs typeface="Times New Roman" panose="02020603050405020304" pitchFamily="18" charset="0"/>
            </a:endParaRPr>
          </a:p>
        </p:txBody>
      </p:sp>
      <p:sp>
        <p:nvSpPr>
          <p:cNvPr id="10" name="Footer Placeholder 9"/>
          <p:cNvSpPr>
            <a:spLocks noGrp="1"/>
          </p:cNvSpPr>
          <p:nvPr>
            <p:ph type="ftr" sz="quarter" idx="11"/>
          </p:nvPr>
        </p:nvSpPr>
        <p:spPr>
          <a:xfrm>
            <a:off x="1714480" y="6421461"/>
            <a:ext cx="5286412" cy="365125"/>
          </a:xfrm>
        </p:spPr>
        <p:txBody>
          <a:bodyPr/>
          <a:lstStyle/>
          <a:p>
            <a:r>
              <a:rPr lang="vi-VN" dirty="0" smtClean="0"/>
              <a:t>GVTH: Nguyễn Thị Thanh Hà- Trường THCS Phú Đa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3839" y="0"/>
            <a:ext cx="9144000" cy="6858000"/>
          </a:xfrm>
          <a:prstGeom prst="rect">
            <a:avLst/>
          </a:prstGeom>
          <a:noFill/>
          <a:ln w="9525">
            <a:noFill/>
            <a:miter lim="800000"/>
            <a:headEnd/>
            <a:tailEnd/>
          </a:ln>
        </p:spPr>
      </p:pic>
      <p:pic>
        <p:nvPicPr>
          <p:cNvPr id="6" name="Picture 4" descr="http://123doc.org/images/document/13/ne/pk/pkm1369375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56" y="370126"/>
            <a:ext cx="8496944" cy="615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428728" y="2502282"/>
            <a:ext cx="5832648" cy="1569660"/>
          </a:xfrm>
          <a:prstGeom prst="rect">
            <a:avLst/>
          </a:prstGeom>
          <a:noFill/>
          <a:ln w="9525">
            <a:noFill/>
            <a:miter lim="800000"/>
          </a:ln>
        </p:spPr>
        <p:txBody>
          <a:bodyPr wrap="square">
            <a:spAutoFit/>
          </a:bodyPr>
          <a:lstStyle/>
          <a:p>
            <a:pPr algn="ctr">
              <a:defRPr/>
            </a:pPr>
            <a:r>
              <a:rPr lang="en-US" sz="4800" b="1" dirty="0" err="1">
                <a:solidFill>
                  <a:srgbClr val="0000FF"/>
                </a:solidFill>
                <a:latin typeface="Times New Roman" panose="02020603050405020304" pitchFamily="18" charset="0"/>
                <a:cs typeface="Times New Roman" panose="02020603050405020304" pitchFamily="18" charset="0"/>
              </a:rPr>
              <a:t>LUYỆN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TẬP</a:t>
            </a:r>
            <a:r>
              <a:rPr lang="en-US" sz="4800" b="1" dirty="0" smtClean="0">
                <a:solidFill>
                  <a:srgbClr val="0000FF"/>
                </a:solidFill>
                <a:latin typeface="Times New Roman" panose="02020603050405020304" pitchFamily="18" charset="0"/>
                <a:cs typeface="Times New Roman" panose="02020603050405020304" pitchFamily="18" charset="0"/>
              </a:rPr>
              <a:t>, </a:t>
            </a:r>
            <a:endParaRPr lang="en-US" sz="4800" b="1" dirty="0" smtClean="0">
              <a:solidFill>
                <a:srgbClr val="0000FF"/>
              </a:solidFill>
              <a:latin typeface="Times New Roman" panose="02020603050405020304" pitchFamily="18" charset="0"/>
              <a:cs typeface="Times New Roman" panose="02020603050405020304" pitchFamily="18" charset="0"/>
            </a:endParaRPr>
          </a:p>
          <a:p>
            <a:pPr algn="ctr">
              <a:defRPr/>
            </a:pPr>
            <a:r>
              <a:rPr lang="en-US" sz="4800" b="1" dirty="0" err="1" smtClean="0">
                <a:solidFill>
                  <a:srgbClr val="0000FF"/>
                </a:solidFill>
                <a:latin typeface="Times New Roman" panose="02020603050405020304" pitchFamily="18" charset="0"/>
                <a:cs typeface="Times New Roman" panose="02020603050405020304" pitchFamily="18" charset="0"/>
              </a:rPr>
              <a:t>VẬN</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DỤNG</a:t>
            </a:r>
            <a:endParaRPr lang="en-US" sz="4800" b="1" dirty="0" smtClean="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NHẬT BẢNGIỮA THẾ KỶ XIX-ĐẦU THẾ KỶ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9" name="AutoShape 5"/>
          <p:cNvSpPr>
            <a:spLocks noChangeArrowheads="1"/>
          </p:cNvSpPr>
          <p:nvPr/>
        </p:nvSpPr>
        <p:spPr bwMode="auto">
          <a:xfrm>
            <a:off x="228600" y="1223954"/>
            <a:ext cx="8686800" cy="847724"/>
          </a:xfrm>
          <a:prstGeom prst="ribbon">
            <a:avLst>
              <a:gd name="adj1" fmla="val 12500"/>
              <a:gd name="adj2" fmla="val 50000"/>
            </a:avLst>
          </a:prstGeom>
          <a:solidFill>
            <a:srgbClr val="99FF66"/>
          </a:solidFill>
          <a:ln w="9525">
            <a:solidFill>
              <a:srgbClr val="0000CC"/>
            </a:solidFill>
            <a:round/>
          </a:ln>
        </p:spPr>
        <p:txBody>
          <a:bodyPr wrap="none" anchor="ctr"/>
          <a:lstStyle/>
          <a:p>
            <a:pPr algn="ctr"/>
            <a:endParaRPr lang="en-US" sz="240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2214546" y="1500174"/>
            <a:ext cx="4214842" cy="461665"/>
          </a:xfrm>
          <a:prstGeom prst="rect">
            <a:avLst/>
          </a:prstGeom>
          <a:noFill/>
          <a:ln w="9525">
            <a:noFill/>
            <a:miter lim="800000"/>
          </a:ln>
        </p:spPr>
        <p:txBody>
          <a:bodyPr wrap="square" anchor="ctr">
            <a:spAutoFit/>
          </a:bodyPr>
          <a:lstStyle/>
          <a:p>
            <a:pPr indent="457200" algn="ctr" eaLnBrk="0" hangingPunct="0"/>
            <a:r>
              <a:rPr lang="en-US" sz="2400" b="1" dirty="0">
                <a:solidFill>
                  <a:srgbClr val="FF0000"/>
                </a:solidFill>
                <a:latin typeface="Times New Roman" panose="02020603050405020304" pitchFamily="18" charset="0"/>
                <a:cs typeface="Times New Roman" panose="02020603050405020304" pitchFamily="18" charset="0"/>
              </a:rPr>
              <a:t>B</a:t>
            </a:r>
            <a:r>
              <a:rPr lang="vi-VN" sz="2400" b="1" dirty="0">
                <a:solidFill>
                  <a:srgbClr val="FF0000"/>
                </a:solidFill>
                <a:latin typeface="Times New Roman" panose="02020603050405020304" pitchFamily="18" charset="0"/>
                <a:cs typeface="Times New Roman" panose="02020603050405020304" pitchFamily="18" charset="0"/>
              </a:rPr>
              <a:t>ÀI</a:t>
            </a:r>
            <a:r>
              <a:rPr lang="en-US" sz="2400" b="1" dirty="0">
                <a:solidFill>
                  <a:srgbClr val="FF0000"/>
                </a:solidFill>
                <a:latin typeface="Times New Roman" panose="02020603050405020304" pitchFamily="18" charset="0"/>
                <a:cs typeface="Times New Roman" panose="02020603050405020304" pitchFamily="18" charset="0"/>
              </a:rPr>
              <a:t> T</a:t>
            </a:r>
            <a:r>
              <a:rPr lang="vi-VN" sz="2400" b="1" dirty="0">
                <a:solidFill>
                  <a:srgbClr val="FF0000"/>
                </a:solidFill>
                <a:latin typeface="Times New Roman" panose="02020603050405020304" pitchFamily="18" charset="0"/>
                <a:cs typeface="Times New Roman" panose="02020603050405020304" pitchFamily="18" charset="0"/>
              </a:rPr>
              <a: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t>
            </a:r>
            <a:r>
              <a:rPr lang="vi-VN" sz="2400" b="1" dirty="0" smtClean="0">
                <a:solidFill>
                  <a:srgbClr val="FF0000"/>
                </a:solidFill>
                <a:latin typeface="Times New Roman" panose="02020603050405020304" pitchFamily="18" charset="0"/>
                <a:cs typeface="Times New Roman" panose="02020603050405020304" pitchFamily="18" charset="0"/>
              </a:rPr>
              <a:t>ẮC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a:t>
            </a:r>
            <a:r>
              <a:rPr lang="vi-VN" sz="2400" b="1" dirty="0">
                <a:solidFill>
                  <a:srgbClr val="FF0000"/>
                </a:solidFill>
                <a:latin typeface="Times New Roman" panose="02020603050405020304" pitchFamily="18" charset="0"/>
                <a:cs typeface="Times New Roman" panose="02020603050405020304" pitchFamily="18" charset="0"/>
              </a:rPr>
              <a:t>ỆM</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428860" y="2048524"/>
            <a:ext cx="4357718" cy="523220"/>
          </a:xfrm>
          <a:prstGeom prst="rect">
            <a:avLst/>
          </a:prstGeom>
        </p:spPr>
        <p:txBody>
          <a:bodyPr wrap="square">
            <a:spAutoFit/>
          </a:bodyPr>
          <a:lstStyle/>
          <a:p>
            <a:pPr algn="ctr"/>
            <a:r>
              <a:rPr lang="en-US" sz="2800" b="1" i="1" dirty="0" err="1" smtClean="0">
                <a:latin typeface="Times New Roman" panose="02020603050405020304" pitchFamily="18" charset="0"/>
                <a:cs typeface="Times New Roman" panose="02020603050405020304" pitchFamily="18" charset="0"/>
              </a:rPr>
              <a:t>Chọn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đáp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án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đúng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nhất</a:t>
            </a:r>
            <a:r>
              <a:rPr lang="en-US" sz="2800" b="1" i="1" dirty="0" smtClean="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13" name="Rectangle 12"/>
          <p:cNvSpPr/>
          <p:nvPr/>
        </p:nvSpPr>
        <p:spPr>
          <a:xfrm>
            <a:off x="571472" y="2754036"/>
            <a:ext cx="8001056" cy="2603790"/>
          </a:xfrm>
          <a:prstGeom prst="rect">
            <a:avLst/>
          </a:prstGeom>
        </p:spPr>
        <p:txBody>
          <a:bodyPr wrap="square">
            <a:spAutoFit/>
          </a:bodyPr>
          <a:lstStyle/>
          <a:p>
            <a:pPr marL="342900" indent="-342900" eaLnBrk="0" hangingPunct="0">
              <a:spcBef>
                <a:spcPct val="20000"/>
              </a:spcBef>
              <a:buFont typeface="Times New Roman" panose="02020603050405020304" pitchFamily="18" charset="0"/>
              <a:buNone/>
            </a:pPr>
            <a:r>
              <a:rPr lang="en-US" sz="2400" b="1" u="sng" dirty="0" err="1" smtClean="0">
                <a:latin typeface="Times New Roman" panose="02020603050405020304" pitchFamily="18" charset="0"/>
                <a:cs typeface="Times New Roman" panose="02020603050405020304" pitchFamily="18" charset="0"/>
              </a:rPr>
              <a:t>Câu</a:t>
            </a:r>
            <a:r>
              <a:rPr lang="en-US" sz="2400" b="1" u="sng" dirty="0" smtClean="0">
                <a:latin typeface="Times New Roman" panose="02020603050405020304" pitchFamily="18" charset="0"/>
                <a:cs typeface="Times New Roman" panose="02020603050405020304" pitchFamily="18" charset="0"/>
              </a:rPr>
              <a:t> 1</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Duy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tân</a:t>
            </a:r>
            <a:r>
              <a:rPr lang="en-US" sz="2400" b="1" dirty="0" smtClean="0">
                <a:latin typeface="Times New Roman" panose="02020603050405020304" pitchFamily="18" charset="0"/>
                <a:cs typeface="Times New Roman" panose="02020603050405020304" pitchFamily="18" charset="0"/>
              </a:rPr>
              <a:t> Minh </a:t>
            </a:r>
            <a:r>
              <a:rPr lang="en-US" sz="2400" b="1" dirty="0" err="1" smtClean="0">
                <a:latin typeface="Times New Roman" panose="02020603050405020304" pitchFamily="18" charset="0"/>
                <a:cs typeface="Times New Roman" panose="02020603050405020304" pitchFamily="18" charset="0"/>
              </a:rPr>
              <a:t>Trị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A. </a:t>
            </a:r>
            <a:r>
              <a:rPr lang="en-US" sz="2400" dirty="0" err="1" smtClean="0">
                <a:latin typeface="Times New Roman" panose="02020603050405020304" pitchFamily="18" charset="0"/>
                <a:cs typeface="Times New Roman" panose="02020603050405020304" pitchFamily="18" charset="0"/>
              </a:rPr>
              <a:t>Kinh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B.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đòi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cửa</a:t>
            </a:r>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Chế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khủng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D.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khủng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Oval 14"/>
          <p:cNvSpPr/>
          <p:nvPr/>
        </p:nvSpPr>
        <p:spPr>
          <a:xfrm>
            <a:off x="928662" y="4429132"/>
            <a:ext cx="357190" cy="642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5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19 -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NHẬT BẢN GIỮA THẾ KỶ XIX-ĐẦU THẾ KỶ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9" name="AutoShape 5"/>
          <p:cNvSpPr>
            <a:spLocks noChangeArrowheads="1"/>
          </p:cNvSpPr>
          <p:nvPr/>
        </p:nvSpPr>
        <p:spPr bwMode="auto">
          <a:xfrm>
            <a:off x="228600" y="1223954"/>
            <a:ext cx="8686800" cy="847724"/>
          </a:xfrm>
          <a:prstGeom prst="ribbon">
            <a:avLst>
              <a:gd name="adj1" fmla="val 12500"/>
              <a:gd name="adj2" fmla="val 50000"/>
            </a:avLst>
          </a:prstGeom>
          <a:solidFill>
            <a:srgbClr val="99FF66"/>
          </a:solidFill>
          <a:ln w="9525">
            <a:solidFill>
              <a:srgbClr val="0000CC"/>
            </a:solidFill>
            <a:round/>
          </a:ln>
        </p:spPr>
        <p:txBody>
          <a:bodyPr wrap="none" anchor="ctr"/>
          <a:lstStyle/>
          <a:p>
            <a:pPr algn="ctr"/>
            <a:endParaRPr lang="en-US" sz="240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2214546" y="1500174"/>
            <a:ext cx="4214842" cy="461665"/>
          </a:xfrm>
          <a:prstGeom prst="rect">
            <a:avLst/>
          </a:prstGeom>
          <a:noFill/>
          <a:ln w="9525">
            <a:noFill/>
            <a:miter lim="800000"/>
          </a:ln>
        </p:spPr>
        <p:txBody>
          <a:bodyPr wrap="square" anchor="ctr">
            <a:spAutoFit/>
          </a:bodyPr>
          <a:lstStyle/>
          <a:p>
            <a:pPr indent="457200" algn="ctr" eaLnBrk="0" hangingPunct="0"/>
            <a:r>
              <a:rPr lang="en-US" sz="2400" b="1" dirty="0">
                <a:solidFill>
                  <a:srgbClr val="FF0000"/>
                </a:solidFill>
                <a:latin typeface="Times New Roman" panose="02020603050405020304" pitchFamily="18" charset="0"/>
                <a:cs typeface="Times New Roman" panose="02020603050405020304" pitchFamily="18" charset="0"/>
              </a:rPr>
              <a:t>B</a:t>
            </a:r>
            <a:r>
              <a:rPr lang="vi-VN" sz="2400" b="1" dirty="0">
                <a:solidFill>
                  <a:srgbClr val="FF0000"/>
                </a:solidFill>
                <a:latin typeface="Times New Roman" panose="02020603050405020304" pitchFamily="18" charset="0"/>
                <a:cs typeface="Times New Roman" panose="02020603050405020304" pitchFamily="18" charset="0"/>
              </a:rPr>
              <a:t>ÀI</a:t>
            </a:r>
            <a:r>
              <a:rPr lang="en-US" sz="2400" b="1" dirty="0">
                <a:solidFill>
                  <a:srgbClr val="FF0000"/>
                </a:solidFill>
                <a:latin typeface="Times New Roman" panose="02020603050405020304" pitchFamily="18" charset="0"/>
                <a:cs typeface="Times New Roman" panose="02020603050405020304" pitchFamily="18" charset="0"/>
              </a:rPr>
              <a:t> T</a:t>
            </a:r>
            <a:r>
              <a:rPr lang="vi-VN" sz="2400" b="1" dirty="0">
                <a:solidFill>
                  <a:srgbClr val="FF0000"/>
                </a:solidFill>
                <a:latin typeface="Times New Roman" panose="02020603050405020304" pitchFamily="18" charset="0"/>
                <a:cs typeface="Times New Roman" panose="02020603050405020304" pitchFamily="18" charset="0"/>
              </a:rPr>
              <a: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t>
            </a:r>
            <a:r>
              <a:rPr lang="vi-VN" sz="2400" b="1" dirty="0" smtClean="0">
                <a:solidFill>
                  <a:srgbClr val="FF0000"/>
                </a:solidFill>
                <a:latin typeface="Times New Roman" panose="02020603050405020304" pitchFamily="18" charset="0"/>
                <a:cs typeface="Times New Roman" panose="02020603050405020304" pitchFamily="18" charset="0"/>
              </a:rPr>
              <a:t>ẮC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a:t>
            </a:r>
            <a:r>
              <a:rPr lang="vi-VN" sz="2400" b="1" dirty="0">
                <a:solidFill>
                  <a:srgbClr val="FF0000"/>
                </a:solidFill>
                <a:latin typeface="Times New Roman" panose="02020603050405020304" pitchFamily="18" charset="0"/>
                <a:cs typeface="Times New Roman" panose="02020603050405020304" pitchFamily="18" charset="0"/>
              </a:rPr>
              <a:t>ỆM</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71472" y="2441037"/>
            <a:ext cx="8072494" cy="2603790"/>
          </a:xfrm>
          <a:prstGeom prst="rect">
            <a:avLst/>
          </a:prstGeom>
        </p:spPr>
        <p:txBody>
          <a:bodyPr wrap="square">
            <a:spAutoFit/>
          </a:bodyPr>
          <a:lstStyle/>
          <a:p>
            <a:pPr marL="342900" indent="-342900" eaLnBrk="0" hangingPunct="0">
              <a:spcBef>
                <a:spcPct val="20000"/>
              </a:spcBef>
              <a:buFont typeface="Times New Roman" panose="02020603050405020304" pitchFamily="18" charset="0"/>
              <a:buNone/>
            </a:pPr>
            <a:r>
              <a:rPr lang="en-US" sz="2400" b="1" u="sng" dirty="0" err="1" smtClean="0">
                <a:latin typeface="Times New Roman" panose="02020603050405020304" pitchFamily="18" charset="0"/>
                <a:cs typeface="Times New Roman" panose="02020603050405020304" pitchFamily="18" charset="0"/>
              </a:rPr>
              <a:t>Câu</a:t>
            </a:r>
            <a:r>
              <a:rPr lang="en-US" sz="2400" b="1" u="sng" dirty="0" smtClean="0">
                <a:latin typeface="Times New Roman" panose="02020603050405020304" pitchFamily="18" charset="0"/>
                <a:cs typeface="Times New Roman" panose="02020603050405020304" pitchFamily="18" charset="0"/>
              </a:rPr>
              <a:t> 2</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thoát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Tây</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A.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B.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tốt</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D.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endParaRPr lang="en-US" sz="2400" dirty="0">
              <a:latin typeface="Times New Roman" panose="02020603050405020304" pitchFamily="18" charset="0"/>
              <a:cs typeface="Times New Roman" panose="02020603050405020304" pitchFamily="18" charset="0"/>
            </a:endParaRPr>
          </a:p>
        </p:txBody>
      </p:sp>
      <p:sp>
        <p:nvSpPr>
          <p:cNvPr id="12" name="Oval 11"/>
          <p:cNvSpPr/>
          <p:nvPr/>
        </p:nvSpPr>
        <p:spPr>
          <a:xfrm>
            <a:off x="953445" y="3186693"/>
            <a:ext cx="357190" cy="642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19 -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NHẬT BẢN GIỮA THẾ KỶ XIX-ĐẦU THẾ KỶ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9" name="AutoShape 5"/>
          <p:cNvSpPr>
            <a:spLocks noChangeArrowheads="1"/>
          </p:cNvSpPr>
          <p:nvPr/>
        </p:nvSpPr>
        <p:spPr bwMode="auto">
          <a:xfrm>
            <a:off x="228600" y="1223954"/>
            <a:ext cx="8686800" cy="847724"/>
          </a:xfrm>
          <a:prstGeom prst="ribbon">
            <a:avLst>
              <a:gd name="adj1" fmla="val 12500"/>
              <a:gd name="adj2" fmla="val 50000"/>
            </a:avLst>
          </a:prstGeom>
          <a:solidFill>
            <a:srgbClr val="99FF66"/>
          </a:solidFill>
          <a:ln w="9525">
            <a:solidFill>
              <a:srgbClr val="0000CC"/>
            </a:solidFill>
            <a:round/>
          </a:ln>
        </p:spPr>
        <p:txBody>
          <a:bodyPr wrap="none" anchor="ctr"/>
          <a:lstStyle/>
          <a:p>
            <a:pPr algn="ctr"/>
            <a:endParaRPr lang="en-US" sz="240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2214546" y="1500174"/>
            <a:ext cx="4214842" cy="461665"/>
          </a:xfrm>
          <a:prstGeom prst="rect">
            <a:avLst/>
          </a:prstGeom>
          <a:noFill/>
          <a:ln w="9525">
            <a:noFill/>
            <a:miter lim="800000"/>
          </a:ln>
        </p:spPr>
        <p:txBody>
          <a:bodyPr wrap="square" anchor="ctr">
            <a:spAutoFit/>
          </a:bodyPr>
          <a:lstStyle/>
          <a:p>
            <a:pPr indent="457200" algn="ctr" eaLnBrk="0" hangingPunct="0"/>
            <a:r>
              <a:rPr lang="en-US" sz="2400" b="1" dirty="0">
                <a:solidFill>
                  <a:srgbClr val="FF0000"/>
                </a:solidFill>
                <a:latin typeface="Times New Roman" panose="02020603050405020304" pitchFamily="18" charset="0"/>
                <a:cs typeface="Times New Roman" panose="02020603050405020304" pitchFamily="18" charset="0"/>
              </a:rPr>
              <a:t>B</a:t>
            </a:r>
            <a:r>
              <a:rPr lang="vi-VN" sz="2400" b="1" dirty="0">
                <a:solidFill>
                  <a:srgbClr val="FF0000"/>
                </a:solidFill>
                <a:latin typeface="Times New Roman" panose="02020603050405020304" pitchFamily="18" charset="0"/>
                <a:cs typeface="Times New Roman" panose="02020603050405020304" pitchFamily="18" charset="0"/>
              </a:rPr>
              <a:t>ÀI</a:t>
            </a:r>
            <a:r>
              <a:rPr lang="en-US" sz="2400" b="1" dirty="0">
                <a:solidFill>
                  <a:srgbClr val="FF0000"/>
                </a:solidFill>
                <a:latin typeface="Times New Roman" panose="02020603050405020304" pitchFamily="18" charset="0"/>
                <a:cs typeface="Times New Roman" panose="02020603050405020304" pitchFamily="18" charset="0"/>
              </a:rPr>
              <a:t> T</a:t>
            </a:r>
            <a:r>
              <a:rPr lang="vi-VN" sz="2400" b="1" dirty="0">
                <a:solidFill>
                  <a:srgbClr val="FF0000"/>
                </a:solidFill>
                <a:latin typeface="Times New Roman" panose="02020603050405020304" pitchFamily="18" charset="0"/>
                <a:cs typeface="Times New Roman" panose="02020603050405020304" pitchFamily="18" charset="0"/>
              </a:rPr>
              <a: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t>
            </a:r>
            <a:r>
              <a:rPr lang="vi-VN" sz="2400" b="1" dirty="0" smtClean="0">
                <a:solidFill>
                  <a:srgbClr val="FF0000"/>
                </a:solidFill>
                <a:latin typeface="Times New Roman" panose="02020603050405020304" pitchFamily="18" charset="0"/>
                <a:cs typeface="Times New Roman" panose="02020603050405020304" pitchFamily="18" charset="0"/>
              </a:rPr>
              <a:t>ẮC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a:t>
            </a:r>
            <a:r>
              <a:rPr lang="vi-VN" sz="2400" b="1" dirty="0">
                <a:solidFill>
                  <a:srgbClr val="FF0000"/>
                </a:solidFill>
                <a:latin typeface="Times New Roman" panose="02020603050405020304" pitchFamily="18" charset="0"/>
                <a:cs typeface="Times New Roman" panose="02020603050405020304" pitchFamily="18" charset="0"/>
              </a:rPr>
              <a:t>ỆM</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71472" y="2301577"/>
            <a:ext cx="8001056" cy="3342453"/>
          </a:xfrm>
          <a:prstGeom prst="rect">
            <a:avLst/>
          </a:prstGeom>
        </p:spPr>
        <p:txBody>
          <a:bodyPr wrap="square">
            <a:spAutoFit/>
          </a:bodyPr>
          <a:lstStyle/>
          <a:p>
            <a:pPr marL="342900" indent="-342900" eaLnBrk="0" hangingPunct="0">
              <a:spcBef>
                <a:spcPct val="20000"/>
              </a:spcBef>
              <a:buFont typeface="Times New Roman" panose="02020603050405020304" pitchFamily="18" charset="0"/>
              <a:buNone/>
            </a:pPr>
            <a:r>
              <a:rPr lang="en-US" sz="2400" b="1" u="sng" dirty="0" err="1" smtClean="0">
                <a:latin typeface="Times New Roman" panose="02020603050405020304" pitchFamily="18" charset="0"/>
                <a:cs typeface="Times New Roman" panose="02020603050405020304" pitchFamily="18" charset="0"/>
              </a:rPr>
              <a:t>Câu</a:t>
            </a:r>
            <a:r>
              <a:rPr lang="en-US" sz="2400" b="1" u="sng" dirty="0" smtClean="0">
                <a:latin typeface="Times New Roman" panose="02020603050405020304" pitchFamily="18" charset="0"/>
                <a:cs typeface="Times New Roman" panose="02020603050405020304" pitchFamily="18" charset="0"/>
              </a:rPr>
              <a:t> 3</a:t>
            </a:r>
            <a:r>
              <a:rPr lang="en-US" sz="2400" b="1" dirty="0" smtClean="0">
                <a:latin typeface="Times New Roman" panose="02020603050405020304" pitchFamily="18" charset="0"/>
                <a:cs typeface="Times New Roman" panose="02020603050405020304" pitchFamily="18" charset="0"/>
              </a:rPr>
              <a:t>: Ý </a:t>
            </a:r>
            <a:r>
              <a:rPr lang="en-US" sz="2400" b="1" dirty="0" err="1" smtClean="0">
                <a:latin typeface="Times New Roman" panose="02020603050405020304" pitchFamily="18" charset="0"/>
                <a:cs typeface="Times New Roman" panose="02020603050405020304" pitchFamily="18" charset="0"/>
              </a:rPr>
              <a:t>nghĩa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cuộc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Duy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tân</a:t>
            </a:r>
            <a:r>
              <a:rPr lang="en-US" sz="2400" b="1" dirty="0" smtClean="0">
                <a:latin typeface="Times New Roman" panose="02020603050405020304" pitchFamily="18" charset="0"/>
                <a:cs typeface="Times New Roman" panose="02020603050405020304" pitchFamily="18" charset="0"/>
              </a:rPr>
              <a:t> Minh </a:t>
            </a:r>
            <a:r>
              <a:rPr lang="en-US" sz="2400" b="1" dirty="0" err="1" smtClean="0">
                <a:latin typeface="Times New Roman" panose="02020603050405020304" pitchFamily="18" charset="0"/>
                <a:cs typeface="Times New Roman" panose="02020603050405020304" pitchFamily="18" charset="0"/>
              </a:rPr>
              <a:t>Trị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TB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châu</a:t>
            </a:r>
            <a:r>
              <a:rPr lang="en-US" sz="2400" dirty="0" smtClean="0">
                <a:latin typeface="Times New Roman" panose="02020603050405020304" pitchFamily="18" charset="0"/>
                <a:cs typeface="Times New Roman" panose="02020603050405020304" pitchFamily="18" charset="0"/>
              </a:rPr>
              <a:t> Á.</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B.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ổn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châu</a:t>
            </a:r>
            <a:r>
              <a:rPr lang="en-US" sz="2400" dirty="0" smtClean="0">
                <a:latin typeface="Times New Roman" panose="02020603050405020304" pitchFamily="18" charset="0"/>
                <a:cs typeface="Times New Roman" panose="02020603050405020304" pitchFamily="18" charset="0"/>
              </a:rPr>
              <a:t> Á.</a:t>
            </a:r>
            <a:endParaRPr lang="en-US" sz="2400" dirty="0" smtClean="0">
              <a:latin typeface="Times New Roman" panose="02020603050405020304" pitchFamily="18" charset="0"/>
              <a:cs typeface="Times New Roman" panose="02020603050405020304" pitchFamily="18" charset="0"/>
            </a:endParaRPr>
          </a:p>
          <a:p>
            <a:pPr marL="342900" indent="-342900" eaLnBrk="0" hangingPunct="0">
              <a:spcBef>
                <a:spcPct val="20000"/>
              </a:spcBef>
              <a:buFont typeface="Times New Roman" panose="02020603050405020304" pitchFamily="18" charset="0"/>
              <a:buNone/>
            </a:pPr>
            <a:r>
              <a:rPr lang="en-US" sz="2400" dirty="0" smtClean="0">
                <a:latin typeface="Times New Roman" panose="02020603050405020304" pitchFamily="18" charset="0"/>
                <a:cs typeface="Times New Roman" panose="02020603050405020304" pitchFamily="18" charset="0"/>
              </a:rPr>
              <a:t>	D.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CNTB</a:t>
            </a:r>
            <a:endParaRPr lang="en-US" sz="2400" dirty="0">
              <a:latin typeface="Times New Roman" panose="02020603050405020304" pitchFamily="18" charset="0"/>
              <a:cs typeface="Times New Roman" panose="02020603050405020304" pitchFamily="18" charset="0"/>
            </a:endParaRPr>
          </a:p>
        </p:txBody>
      </p:sp>
      <p:sp>
        <p:nvSpPr>
          <p:cNvPr id="12" name="Oval 11"/>
          <p:cNvSpPr/>
          <p:nvPr/>
        </p:nvSpPr>
        <p:spPr>
          <a:xfrm>
            <a:off x="953445" y="4714884"/>
            <a:ext cx="357190" cy="642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19 -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NHẬT BẢN GIỮA THẾ KỶ XIX-ĐẦU THẾ KỶ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9" name="AutoShape 5"/>
          <p:cNvSpPr>
            <a:spLocks noChangeArrowheads="1"/>
          </p:cNvSpPr>
          <p:nvPr/>
        </p:nvSpPr>
        <p:spPr bwMode="auto">
          <a:xfrm>
            <a:off x="228600" y="1223954"/>
            <a:ext cx="8686800" cy="847724"/>
          </a:xfrm>
          <a:prstGeom prst="ribbon">
            <a:avLst>
              <a:gd name="adj1" fmla="val 12500"/>
              <a:gd name="adj2" fmla="val 50000"/>
            </a:avLst>
          </a:prstGeom>
          <a:solidFill>
            <a:srgbClr val="99FF66"/>
          </a:solidFill>
          <a:ln w="9525">
            <a:solidFill>
              <a:srgbClr val="0000CC"/>
            </a:solidFill>
            <a:round/>
          </a:ln>
        </p:spPr>
        <p:txBody>
          <a:bodyPr wrap="none" anchor="ctr"/>
          <a:lstStyle/>
          <a:p>
            <a:pPr algn="ctr"/>
            <a:endParaRPr lang="en-US" sz="240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2214546" y="1500174"/>
            <a:ext cx="4214842" cy="461665"/>
          </a:xfrm>
          <a:prstGeom prst="rect">
            <a:avLst/>
          </a:prstGeom>
          <a:noFill/>
          <a:ln w="9525">
            <a:noFill/>
            <a:miter lim="800000"/>
          </a:ln>
        </p:spPr>
        <p:txBody>
          <a:bodyPr wrap="square" anchor="ctr">
            <a:spAutoFit/>
          </a:bodyPr>
          <a:lstStyle/>
          <a:p>
            <a:pPr indent="457200" algn="ctr" eaLnBrk="0" hangingPunct="0"/>
            <a:r>
              <a:rPr lang="en-US" sz="2400" b="1" dirty="0">
                <a:solidFill>
                  <a:srgbClr val="FF0000"/>
                </a:solidFill>
                <a:latin typeface="Times New Roman" panose="02020603050405020304" pitchFamily="18" charset="0"/>
                <a:cs typeface="Times New Roman" panose="02020603050405020304" pitchFamily="18" charset="0"/>
              </a:rPr>
              <a:t>B</a:t>
            </a:r>
            <a:r>
              <a:rPr lang="vi-VN" sz="2400" b="1" dirty="0">
                <a:solidFill>
                  <a:srgbClr val="FF0000"/>
                </a:solidFill>
                <a:latin typeface="Times New Roman" panose="02020603050405020304" pitchFamily="18" charset="0"/>
                <a:cs typeface="Times New Roman" panose="02020603050405020304" pitchFamily="18" charset="0"/>
              </a:rPr>
              <a:t>ÀI</a:t>
            </a:r>
            <a:r>
              <a:rPr lang="en-US" sz="2400" b="1" dirty="0">
                <a:solidFill>
                  <a:srgbClr val="FF0000"/>
                </a:solidFill>
                <a:latin typeface="Times New Roman" panose="02020603050405020304" pitchFamily="18" charset="0"/>
                <a:cs typeface="Times New Roman" panose="02020603050405020304" pitchFamily="18" charset="0"/>
              </a:rPr>
              <a:t> T</a:t>
            </a:r>
            <a:r>
              <a:rPr lang="vi-VN" sz="2400" b="1" dirty="0">
                <a:solidFill>
                  <a:srgbClr val="FF0000"/>
                </a:solidFill>
                <a:latin typeface="Times New Roman" panose="02020603050405020304" pitchFamily="18" charset="0"/>
                <a:cs typeface="Times New Roman" panose="02020603050405020304" pitchFamily="18" charset="0"/>
              </a:rPr>
              <a: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t>
            </a:r>
            <a:r>
              <a:rPr lang="vi-VN" sz="2400" b="1" dirty="0" smtClean="0">
                <a:solidFill>
                  <a:srgbClr val="FF0000"/>
                </a:solidFill>
                <a:latin typeface="Times New Roman" panose="02020603050405020304" pitchFamily="18" charset="0"/>
                <a:cs typeface="Times New Roman" panose="02020603050405020304" pitchFamily="18" charset="0"/>
              </a:rPr>
              <a:t>ẮC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a:t>
            </a:r>
            <a:r>
              <a:rPr lang="vi-VN" sz="2400" b="1" dirty="0">
                <a:solidFill>
                  <a:srgbClr val="FF0000"/>
                </a:solidFill>
                <a:latin typeface="Times New Roman" panose="02020603050405020304" pitchFamily="18" charset="0"/>
                <a:cs typeface="Times New Roman" panose="02020603050405020304" pitchFamily="18" charset="0"/>
              </a:rPr>
              <a:t>ỆM</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71472" y="2281190"/>
            <a:ext cx="8072494" cy="3046988"/>
          </a:xfrm>
          <a:prstGeom prst="rect">
            <a:avLst/>
          </a:prstGeom>
        </p:spPr>
        <p:txBody>
          <a:bodyPr wrap="square">
            <a:spAutoFit/>
          </a:bodyPr>
          <a:lstStyle/>
          <a:p>
            <a:pPr marL="342900" indent="-342900">
              <a:spcBef>
                <a:spcPct val="50000"/>
              </a:spcBef>
            </a:pPr>
            <a:r>
              <a:rPr lang="en-US" sz="2400" b="1" u="sng" dirty="0" err="1" smtClean="0">
                <a:latin typeface="Times New Roman" panose="02020603050405020304" pitchFamily="18" charset="0"/>
                <a:cs typeface="Times New Roman" panose="02020603050405020304" pitchFamily="18" charset="0"/>
              </a:rPr>
              <a:t>Câu</a:t>
            </a:r>
            <a:r>
              <a:rPr lang="en-US" sz="2400" b="1" u="sng" dirty="0" smtClean="0">
                <a:latin typeface="Times New Roman" panose="02020603050405020304" pitchFamily="18" charset="0"/>
                <a:cs typeface="Times New Roman" panose="02020603050405020304" pitchFamily="18" charset="0"/>
              </a:rPr>
              <a:t> 4</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kỉ</a:t>
            </a:r>
            <a:r>
              <a:rPr lang="en-US" sz="2400" b="1" dirty="0" smtClean="0">
                <a:latin typeface="Times New Roman" panose="02020603050405020304" pitchFamily="18" charset="0"/>
                <a:cs typeface="Times New Roman" panose="02020603050405020304" pitchFamily="18" charset="0"/>
              </a:rPr>
              <a:t> XIX </a:t>
            </a:r>
            <a:r>
              <a:rPr lang="en-US" sz="2400" b="1" dirty="0" err="1" smtClean="0">
                <a:latin typeface="Times New Roman" panose="02020603050405020304" pitchFamily="18" charset="0"/>
                <a:cs typeface="Times New Roman" panose="02020603050405020304" pitchFamily="18" charset="0"/>
              </a:rPr>
              <a:t>đầu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kỉ</a:t>
            </a:r>
            <a:r>
              <a:rPr lang="en-US" sz="2400" b="1" dirty="0" smtClean="0">
                <a:latin typeface="Times New Roman" panose="02020603050405020304" pitchFamily="18" charset="0"/>
                <a:cs typeface="Times New Roman" panose="02020603050405020304" pitchFamily="18" charset="0"/>
              </a:rPr>
              <a:t> XX, </a:t>
            </a:r>
            <a:r>
              <a:rPr lang="en-US" sz="2400" b="1" dirty="0" err="1" smtClean="0">
                <a:latin typeface="Times New Roman" panose="02020603050405020304" pitchFamily="18" charset="0"/>
                <a:cs typeface="Times New Roman" panose="02020603050405020304" pitchFamily="18" charset="0"/>
              </a:rPr>
              <a:t>đường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ngoại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bật</a:t>
            </a:r>
            <a:r>
              <a:rPr lang="en-US" sz="2400" b="1"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marL="342900" indent="-342900">
              <a:spcBef>
                <a:spcPct val="50000"/>
              </a:spcBef>
              <a:buFontTx/>
              <a:buAutoNum type="alphaUcPeriod"/>
            </a:pP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a:spcBef>
                <a:spcPct val="50000"/>
              </a:spcBef>
              <a:buFontTx/>
              <a:buAutoNum type="alphaUcPeriod"/>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nghiệp</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a:spcBef>
                <a:spcPct val="50000"/>
              </a:spcBef>
              <a:buFontTx/>
              <a:buAutoNum type="alphaUcPeriod"/>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trướng</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a:spcBef>
                <a:spcPct val="50000"/>
              </a:spcBef>
              <a:buFontTx/>
              <a:buAutoNum type="alphaUcPeriod"/>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Tây</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Oval 11"/>
          <p:cNvSpPr/>
          <p:nvPr/>
        </p:nvSpPr>
        <p:spPr>
          <a:xfrm>
            <a:off x="608796" y="4248932"/>
            <a:ext cx="357190" cy="642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19 -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NHẬT BẢN GIỮA THẾ KỶ XIX-ĐẦU THẾ KỶ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9" name="AutoShape 5"/>
          <p:cNvSpPr>
            <a:spLocks noChangeArrowheads="1"/>
          </p:cNvSpPr>
          <p:nvPr/>
        </p:nvSpPr>
        <p:spPr bwMode="auto">
          <a:xfrm>
            <a:off x="228600" y="1223954"/>
            <a:ext cx="8686800" cy="847724"/>
          </a:xfrm>
          <a:prstGeom prst="ribbon">
            <a:avLst>
              <a:gd name="adj1" fmla="val 12500"/>
              <a:gd name="adj2" fmla="val 50000"/>
            </a:avLst>
          </a:prstGeom>
          <a:solidFill>
            <a:srgbClr val="99FF66"/>
          </a:solidFill>
          <a:ln w="9525">
            <a:solidFill>
              <a:srgbClr val="0000CC"/>
            </a:solidFill>
            <a:round/>
          </a:ln>
        </p:spPr>
        <p:txBody>
          <a:bodyPr wrap="none" anchor="ctr"/>
          <a:lstStyle/>
          <a:p>
            <a:pPr algn="ctr"/>
            <a:endParaRPr lang="en-US" sz="240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2214546" y="1500174"/>
            <a:ext cx="4214842" cy="461665"/>
          </a:xfrm>
          <a:prstGeom prst="rect">
            <a:avLst/>
          </a:prstGeom>
          <a:noFill/>
          <a:ln w="9525">
            <a:noFill/>
            <a:miter lim="800000"/>
          </a:ln>
        </p:spPr>
        <p:txBody>
          <a:bodyPr wrap="square" anchor="ctr">
            <a:spAutoFit/>
          </a:bodyPr>
          <a:lstStyle/>
          <a:p>
            <a:pPr indent="457200" algn="ctr" eaLnBrk="0" hangingPunct="0"/>
            <a:r>
              <a:rPr lang="en-US" sz="2400" b="1" dirty="0">
                <a:solidFill>
                  <a:srgbClr val="FF0000"/>
                </a:solidFill>
                <a:latin typeface="Times New Roman" panose="02020603050405020304" pitchFamily="18" charset="0"/>
                <a:cs typeface="Times New Roman" panose="02020603050405020304" pitchFamily="18" charset="0"/>
              </a:rPr>
              <a:t>B</a:t>
            </a:r>
            <a:r>
              <a:rPr lang="vi-VN" sz="2400" b="1" dirty="0">
                <a:solidFill>
                  <a:srgbClr val="FF0000"/>
                </a:solidFill>
                <a:latin typeface="Times New Roman" panose="02020603050405020304" pitchFamily="18" charset="0"/>
                <a:cs typeface="Times New Roman" panose="02020603050405020304" pitchFamily="18" charset="0"/>
              </a:rPr>
              <a:t>ÀI</a:t>
            </a:r>
            <a:r>
              <a:rPr lang="en-US" sz="2400" b="1" dirty="0">
                <a:solidFill>
                  <a:srgbClr val="FF0000"/>
                </a:solidFill>
                <a:latin typeface="Times New Roman" panose="02020603050405020304" pitchFamily="18" charset="0"/>
                <a:cs typeface="Times New Roman" panose="02020603050405020304" pitchFamily="18" charset="0"/>
              </a:rPr>
              <a:t> T</a:t>
            </a:r>
            <a:r>
              <a:rPr lang="vi-VN" sz="2400" b="1" dirty="0">
                <a:solidFill>
                  <a:srgbClr val="FF0000"/>
                </a:solidFill>
                <a:latin typeface="Times New Roman" panose="02020603050405020304" pitchFamily="18" charset="0"/>
                <a:cs typeface="Times New Roman" panose="02020603050405020304" pitchFamily="18" charset="0"/>
              </a:rPr>
              <a: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t>
            </a:r>
            <a:r>
              <a:rPr lang="vi-VN" sz="2400" b="1" dirty="0" smtClean="0">
                <a:solidFill>
                  <a:srgbClr val="FF0000"/>
                </a:solidFill>
                <a:latin typeface="Times New Roman" panose="02020603050405020304" pitchFamily="18" charset="0"/>
                <a:cs typeface="Times New Roman" panose="02020603050405020304" pitchFamily="18" charset="0"/>
              </a:rPr>
              <a:t>ẮC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a:t>
            </a:r>
            <a:r>
              <a:rPr lang="vi-VN" sz="2400" b="1" dirty="0">
                <a:solidFill>
                  <a:srgbClr val="FF0000"/>
                </a:solidFill>
                <a:latin typeface="Times New Roman" panose="02020603050405020304" pitchFamily="18" charset="0"/>
                <a:cs typeface="Times New Roman" panose="02020603050405020304" pitchFamily="18" charset="0"/>
              </a:rPr>
              <a:t>ỆM</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0034" y="2143116"/>
            <a:ext cx="8072494" cy="1200329"/>
          </a:xfrm>
          <a:prstGeom prst="rect">
            <a:avLst/>
          </a:prstGeom>
        </p:spPr>
        <p:txBody>
          <a:bodyPr wrap="square">
            <a:spAutoFit/>
          </a:bodyPr>
          <a:lstStyle/>
          <a:p>
            <a:pPr algn="just"/>
            <a:r>
              <a:rPr lang="en-US" sz="2400" b="1" u="sng" dirty="0" err="1" smtClean="0">
                <a:latin typeface="Times New Roman" panose="02020603050405020304" pitchFamily="18" charset="0"/>
                <a:cs typeface="Times New Roman" panose="02020603050405020304" pitchFamily="18" charset="0"/>
              </a:rPr>
              <a:t>Câu</a:t>
            </a:r>
            <a:r>
              <a:rPr lang="en-US" sz="2400" b="1" u="sng" dirty="0" smtClean="0">
                <a:latin typeface="Times New Roman" panose="02020603050405020304" pitchFamily="18" charset="0"/>
                <a:cs typeface="Times New Roman" panose="02020603050405020304" pitchFamily="18" charset="0"/>
              </a:rPr>
              <a:t> 5:</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cuối</a:t>
            </a:r>
            <a:r>
              <a:rPr lang="en-US" sz="2400" b="1" dirty="0" smtClean="0">
                <a:latin typeface="Times New Roman" panose="02020603050405020304" pitchFamily="18" charset="0"/>
                <a:cs typeface="Times New Roman" panose="02020603050405020304" pitchFamily="18" charset="0"/>
              </a:rPr>
              <a:t> TK XIX </a:t>
            </a:r>
            <a:r>
              <a:rPr lang="en-US" sz="2400" b="1" dirty="0" err="1" smtClean="0">
                <a:latin typeface="Times New Roman" panose="02020603050405020304" pitchFamily="18" charset="0"/>
                <a:cs typeface="Times New Roman" panose="02020603050405020304" pitchFamily="18" charset="0"/>
              </a:rPr>
              <a:t>đầu</a:t>
            </a:r>
            <a:r>
              <a:rPr lang="en-US" sz="2400" b="1" dirty="0" smtClean="0">
                <a:latin typeface="Times New Roman" panose="02020603050405020304" pitchFamily="18" charset="0"/>
                <a:cs typeface="Times New Roman" panose="02020603050405020304" pitchFamily="18" charset="0"/>
              </a:rPr>
              <a:t> TK XX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a:t>
            </a:r>
            <a:endParaRPr lang="en-US" sz="2400" b="1" dirty="0" smtClean="0">
              <a:latin typeface="Times New Roman" panose="02020603050405020304" pitchFamily="18" charset="0"/>
              <a:cs typeface="Times New Roman" panose="02020603050405020304" pitchFamily="18" charset="0"/>
            </a:endParaRPr>
          </a:p>
          <a:p>
            <a:pPr algn="ctr"/>
            <a:r>
              <a:rPr lang="en-US" sz="2400" b="1" i="1" dirty="0" smtClean="0">
                <a:latin typeface="Times New Roman" panose="02020603050405020304" pitchFamily="18" charset="0"/>
                <a:cs typeface="Times New Roman" panose="02020603050405020304" pitchFamily="18" charset="0"/>
              </a:rPr>
              <a:t>(</a:t>
            </a:r>
            <a:r>
              <a:rPr lang="en-US" sz="2400" b="1" i="1" dirty="0" err="1" smtClean="0">
                <a:latin typeface="Times New Roman" panose="02020603050405020304" pitchFamily="18" charset="0"/>
                <a:cs typeface="Times New Roman" panose="02020603050405020304" pitchFamily="18" charset="0"/>
              </a:rPr>
              <a:t>Lựa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chọn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đáp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đúng</a:t>
            </a:r>
            <a:r>
              <a:rPr lang="en-US" sz="2400" b="1" i="1" dirty="0" smtClean="0">
                <a:latin typeface="Times New Roman" panose="02020603050405020304" pitchFamily="18" charset="0"/>
                <a:cs typeface="Times New Roman" panose="02020603050405020304" pitchFamily="18" charset="0"/>
              </a:rPr>
              <a:t>): </a:t>
            </a:r>
            <a:endParaRPr lang="en-US" sz="2400" i="1" dirty="0" smtClean="0">
              <a:latin typeface="Times New Roman" panose="02020603050405020304" pitchFamily="18" charset="0"/>
              <a:cs typeface="Times New Roman" panose="02020603050405020304" pitchFamily="18" charset="0"/>
            </a:endParaRPr>
          </a:p>
        </p:txBody>
      </p:sp>
      <p:sp>
        <p:nvSpPr>
          <p:cNvPr id="12" name="Rectangle 11"/>
          <p:cNvSpPr/>
          <p:nvPr/>
        </p:nvSpPr>
        <p:spPr>
          <a:xfrm>
            <a:off x="857224" y="3571876"/>
            <a:ext cx="7643866" cy="2677656"/>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Duy trì những chính sách cũ</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T</a:t>
            </a:r>
            <a:r>
              <a:rPr lang="vi-VN" sz="2400" dirty="0" smtClean="0">
                <a:latin typeface="Times New Roman" panose="02020603050405020304" pitchFamily="18" charset="0"/>
                <a:cs typeface="Times New Roman" panose="02020603050405020304" pitchFamily="18" charset="0"/>
              </a:rPr>
              <a:t>hực hiện cải cách tiến bộ</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X</a:t>
            </a:r>
            <a:r>
              <a:rPr lang="vi-VN" sz="2400" dirty="0" smtClean="0">
                <a:latin typeface="Times New Roman" panose="02020603050405020304" pitchFamily="18" charset="0"/>
                <a:cs typeface="Times New Roman" panose="02020603050405020304" pitchFamily="18" charset="0"/>
              </a:rPr>
              <a:t>óa bỏ hoàn toàn chế độ phong kiến</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4</a:t>
            </a:r>
            <a:r>
              <a:rPr lang="en-US" sz="2400" dirty="0" smtClean="0">
                <a:latin typeface="Times New Roman" panose="02020603050405020304" pitchFamily="18" charset="0"/>
                <a:cs typeface="Times New Roman" panose="02020603050405020304" pitchFamily="18" charset="0"/>
              </a:rPr>
              <a:t>    T</a:t>
            </a:r>
            <a:r>
              <a:rPr lang="vi-VN" sz="2400" dirty="0" smtClean="0">
                <a:latin typeface="Times New Roman" panose="02020603050405020304" pitchFamily="18" charset="0"/>
                <a:cs typeface="Times New Roman" panose="02020603050405020304" pitchFamily="18" charset="0"/>
              </a:rPr>
              <a:t>hống nhất quyền lực vào tay Nhật Hoàng</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5</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Sản xuất tập trung ra đời các công ty độc quyền </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6</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Gây chiến tranh xâm lược</a:t>
            </a:r>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7</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Nước Nhật giàu nhân dân ấm no hạnh phúc</a:t>
            </a:r>
            <a:endParaRPr lang="vi-VN" sz="2400" dirty="0">
              <a:latin typeface="Times New Roman" panose="02020603050405020304" pitchFamily="18" charset="0"/>
              <a:cs typeface="Times New Roman" panose="02020603050405020304" pitchFamily="18" charset="0"/>
            </a:endParaRPr>
          </a:p>
        </p:txBody>
      </p:sp>
      <p:sp>
        <p:nvSpPr>
          <p:cNvPr id="13" name="Oval 12"/>
          <p:cNvSpPr/>
          <p:nvPr/>
        </p:nvSpPr>
        <p:spPr>
          <a:xfrm>
            <a:off x="885217" y="5454383"/>
            <a:ext cx="310535"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69659" y="3976057"/>
            <a:ext cx="310535"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88321" y="4696558"/>
            <a:ext cx="310535"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88128" y="5078531"/>
            <a:ext cx="310535"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1" cstate="print"/>
          <a:srcRect/>
          <a:stretch>
            <a:fillRect/>
          </a:stretch>
        </p:blipFill>
        <p:spPr bwMode="auto">
          <a:xfrm>
            <a:off x="0" y="8626"/>
            <a:ext cx="9144000" cy="1134358"/>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857232"/>
            <a:ext cx="9144000" cy="6000768"/>
          </a:xfrm>
          <a:prstGeom prst="rect">
            <a:avLst/>
          </a:prstGeom>
          <a:noFill/>
          <a:ln w="9525">
            <a:noFill/>
            <a:miter lim="800000"/>
            <a:headEnd/>
            <a:tailEnd/>
          </a:ln>
        </p:spPr>
      </p:pic>
      <p:sp>
        <p:nvSpPr>
          <p:cNvPr id="11" name="Rectangle 10"/>
          <p:cNvSpPr/>
          <p:nvPr/>
        </p:nvSpPr>
        <p:spPr>
          <a:xfrm>
            <a:off x="142844" y="-24"/>
            <a:ext cx="8786874" cy="830997"/>
          </a:xfrm>
          <a:prstGeom prst="rect">
            <a:avLst/>
          </a:prstGeom>
        </p:spPr>
        <p:txBody>
          <a:bodyPr wrap="square">
            <a:spAutoFit/>
          </a:bodyPr>
          <a:lstStyle/>
          <a:p>
            <a:pPr algn="ctr"/>
            <a:r>
              <a:rPr lang="vi-VN" sz="2400" b="1" u="sng" dirty="0" smtClean="0">
                <a:solidFill>
                  <a:srgbClr val="0000CC"/>
                </a:solidFill>
                <a:latin typeface="Times New Roman" panose="02020603050405020304" pitchFamily="18" charset="0"/>
                <a:cs typeface="Times New Roman" panose="02020603050405020304" pitchFamily="18" charset="0"/>
              </a:rPr>
              <a:t>Tiết </a:t>
            </a:r>
            <a:r>
              <a:rPr lang="en-US" sz="2400" b="1" u="sng" dirty="0" smtClean="0">
                <a:solidFill>
                  <a:srgbClr val="0000CC"/>
                </a:solidFill>
                <a:latin typeface="Times New Roman" panose="02020603050405020304" pitchFamily="18" charset="0"/>
                <a:cs typeface="Times New Roman" panose="02020603050405020304" pitchFamily="18" charset="0"/>
              </a:rPr>
              <a:t>19 - </a:t>
            </a:r>
            <a:r>
              <a:rPr lang="vi-VN" sz="2400" b="1" u="sng" dirty="0" smtClean="0">
                <a:solidFill>
                  <a:srgbClr val="0000CC"/>
                </a:solidFill>
                <a:latin typeface="Times New Roman" panose="02020603050405020304" pitchFamily="18" charset="0"/>
                <a:cs typeface="Times New Roman" panose="02020603050405020304" pitchFamily="18" charset="0"/>
              </a:rPr>
              <a:t>Bài 1</a:t>
            </a:r>
            <a:r>
              <a:rPr lang="en-US" sz="2400" b="1" u="sng" dirty="0" smtClean="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endParaRPr lang="en-US" sz="2400"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smtClean="0">
                <a:solidFill>
                  <a:srgbClr val="FF0000"/>
                </a:solidFill>
                <a:latin typeface="Times New Roman" panose="02020603050405020304" pitchFamily="18" charset="0"/>
                <a:cs typeface="Times New Roman" panose="02020603050405020304" pitchFamily="18" charset="0"/>
              </a:rPr>
              <a:t>NHẬT BẢN GIỮA THẾ KỶ XIX-ĐẦU THẾ KỶ XX</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16" name="Text Box 18"/>
          <p:cNvSpPr txBox="1">
            <a:spLocks noChangeArrowheads="1"/>
          </p:cNvSpPr>
          <p:nvPr/>
        </p:nvSpPr>
        <p:spPr bwMode="gray">
          <a:xfrm>
            <a:off x="3762381" y="4922704"/>
            <a:ext cx="1666875" cy="461665"/>
          </a:xfrm>
          <a:prstGeom prst="rect">
            <a:avLst/>
          </a:prstGeom>
          <a:solidFill>
            <a:schemeClr val="accent6">
              <a:lumMod val="20000"/>
              <a:lumOff val="80000"/>
            </a:schemeClr>
          </a:solidFill>
          <a:ln>
            <a:solidFill>
              <a:srgbClr val="660066"/>
            </a:solidFill>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sz="2400" b="1" dirty="0" err="1" smtClean="0">
                <a:latin typeface="Times New Roman" panose="02020603050405020304" pitchFamily="18" charset="0"/>
                <a:cs typeface="Times New Roman" panose="02020603050405020304" pitchFamily="18" charset="0"/>
              </a:rPr>
              <a:t>Năm</a:t>
            </a:r>
            <a:r>
              <a:rPr lang="en-US" sz="2400" b="1" dirty="0" smtClean="0">
                <a:latin typeface="Times New Roman" panose="02020603050405020304" pitchFamily="18" charset="0"/>
                <a:cs typeface="Times New Roman" panose="02020603050405020304" pitchFamily="18" charset="0"/>
              </a:rPr>
              <a:t> 1868</a:t>
            </a:r>
            <a:endParaRPr lang="en-US" sz="2400" b="1" dirty="0">
              <a:latin typeface="Times New Roman" panose="02020603050405020304" pitchFamily="18" charset="0"/>
              <a:cs typeface="Times New Roman" panose="02020603050405020304" pitchFamily="18" charset="0"/>
            </a:endParaRPr>
          </a:p>
        </p:txBody>
      </p:sp>
      <p:pic>
        <p:nvPicPr>
          <p:cNvPr id="17" name="Picture 2"/>
          <p:cNvPicPr>
            <a:picLocks noChangeAspect="1" noChangeArrowheads="1"/>
          </p:cNvPicPr>
          <p:nvPr/>
        </p:nvPicPr>
        <p:blipFill rotWithShape="1">
          <a:blip r:embed="rId2" cstate="print">
            <a:lum contrast="30000"/>
            <a:extLst>
              <a:ext uri="{28A0092B-C50C-407E-A947-70E740481C1C}">
                <a14:useLocalDpi xmlns:a14="http://schemas.microsoft.com/office/drawing/2010/main" val="0"/>
              </a:ext>
            </a:extLst>
          </a:blip>
          <a:srcRect t="380" b="47161"/>
          <a:stretch>
            <a:fillRect/>
          </a:stretch>
        </p:blipFill>
        <p:spPr bwMode="auto">
          <a:xfrm>
            <a:off x="3357554" y="2864736"/>
            <a:ext cx="2357454" cy="198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28596" y="6053570"/>
            <a:ext cx="2286016" cy="461665"/>
          </a:xfrm>
          <a:prstGeom prst="rect">
            <a:avLst/>
          </a:prstGeom>
          <a:solidFill>
            <a:schemeClr val="accent6">
              <a:lumMod val="20000"/>
              <a:lumOff val="80000"/>
            </a:schemeClr>
          </a:solidFill>
          <a:ln>
            <a:solidFill>
              <a:srgbClr val="660066"/>
            </a:solidFill>
          </a:ln>
        </p:spPr>
        <p:txBody>
          <a:bodyPr wrap="square">
            <a:spAutoFit/>
          </a:bodyPr>
          <a:lstStyle/>
          <a:p>
            <a:pPr algn="ctr">
              <a:spcBef>
                <a:spcPct val="50000"/>
              </a:spcBef>
            </a:pPr>
            <a:r>
              <a:rPr lang="en-US" sz="2400" b="1" dirty="0" err="1" smtClean="0">
                <a:latin typeface="Times New Roman" panose="02020603050405020304" pitchFamily="18" charset="0"/>
                <a:cs typeface="Times New Roman" panose="02020603050405020304" pitchFamily="18" charset="0"/>
              </a:rPr>
              <a:t>Đầu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kỉ</a:t>
            </a:r>
            <a:r>
              <a:rPr lang="en-US" sz="2400" b="1" dirty="0" smtClean="0">
                <a:latin typeface="Times New Roman" panose="02020603050405020304" pitchFamily="18" charset="0"/>
                <a:cs typeface="Times New Roman" panose="02020603050405020304" pitchFamily="18" charset="0"/>
              </a:rPr>
              <a:t> XIX</a:t>
            </a:r>
            <a:endParaRPr lang="en-US" sz="2400" b="1" dirty="0">
              <a:latin typeface="Times New Roman" panose="02020603050405020304" pitchFamily="18" charset="0"/>
              <a:cs typeface="Times New Roman" panose="02020603050405020304" pitchFamily="18" charset="0"/>
            </a:endParaRPr>
          </a:p>
        </p:txBody>
      </p:sp>
      <p:pic>
        <p:nvPicPr>
          <p:cNvPr id="20" name="Picture 33" descr="C:\Users\User\Desktop\pery_vuon_toi_n_h_at_500.jpg"/>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57157" y="4279763"/>
            <a:ext cx="2500331" cy="17145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6215074" y="1850870"/>
            <a:ext cx="2571768" cy="192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8"/>
          <p:cNvSpPr txBox="1">
            <a:spLocks noChangeArrowheads="1"/>
          </p:cNvSpPr>
          <p:nvPr/>
        </p:nvSpPr>
        <p:spPr bwMode="gray">
          <a:xfrm>
            <a:off x="6215074" y="3857628"/>
            <a:ext cx="2571767" cy="461665"/>
          </a:xfrm>
          <a:prstGeom prst="rect">
            <a:avLst/>
          </a:prstGeom>
          <a:solidFill>
            <a:schemeClr val="accent6">
              <a:lumMod val="20000"/>
              <a:lumOff val="80000"/>
            </a:schemeClr>
          </a:solidFill>
          <a:ln>
            <a:solidFill>
              <a:srgbClr val="660066"/>
            </a:solidFill>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sz="2400" b="1" dirty="0" err="1" smtClean="0">
                <a:latin typeface="Times New Roman" panose="02020603050405020304" pitchFamily="18" charset="0"/>
                <a:cs typeface="Times New Roman" panose="02020603050405020304" pitchFamily="18" charset="0"/>
              </a:rPr>
              <a:t>Cuối</a:t>
            </a:r>
            <a:r>
              <a:rPr lang="en-US" sz="2400" b="1" dirty="0" smtClean="0">
                <a:latin typeface="Times New Roman" panose="02020603050405020304" pitchFamily="18" charset="0"/>
                <a:cs typeface="Times New Roman" panose="02020603050405020304" pitchFamily="18" charset="0"/>
              </a:rPr>
              <a:t> XIX-</a:t>
            </a:r>
            <a:r>
              <a:rPr lang="en-US" sz="2400" b="1" dirty="0" err="1" smtClean="0">
                <a:latin typeface="Times New Roman" panose="02020603050405020304" pitchFamily="18" charset="0"/>
                <a:cs typeface="Times New Roman" panose="02020603050405020304" pitchFamily="18" charset="0"/>
              </a:rPr>
              <a:t>đầu</a:t>
            </a:r>
            <a:r>
              <a:rPr lang="en-US" sz="2400" b="1" dirty="0" smtClean="0">
                <a:latin typeface="Times New Roman" panose="02020603050405020304" pitchFamily="18" charset="0"/>
                <a:cs typeface="Times New Roman" panose="02020603050405020304" pitchFamily="18" charset="0"/>
              </a:rPr>
              <a:t> XX</a:t>
            </a:r>
            <a:endParaRPr lang="en-US" sz="2400" b="1" dirty="0">
              <a:latin typeface="Times New Roman" panose="02020603050405020304" pitchFamily="18" charset="0"/>
              <a:cs typeface="Times New Roman" panose="02020603050405020304" pitchFamily="18" charset="0"/>
            </a:endParaRPr>
          </a:p>
        </p:txBody>
      </p:sp>
      <p:sp>
        <p:nvSpPr>
          <p:cNvPr id="25" name="Rectangle 24"/>
          <p:cNvSpPr/>
          <p:nvPr/>
        </p:nvSpPr>
        <p:spPr>
          <a:xfrm>
            <a:off x="642910" y="3264099"/>
            <a:ext cx="2000264" cy="1015663"/>
          </a:xfrm>
          <a:prstGeom prst="rect">
            <a:avLst/>
          </a:prstGeom>
        </p:spPr>
        <p:txBody>
          <a:bodyPr wrap="square">
            <a:spAutoFit/>
          </a:bodyPr>
          <a:lstStyle/>
          <a:p>
            <a:pPr algn="ctr" eaLnBrk="0" hangingPunct="0"/>
            <a:r>
              <a:rPr lang="en-US" sz="2000" b="1" dirty="0" err="1" smtClean="0">
                <a:solidFill>
                  <a:srgbClr val="002060"/>
                </a:solidFill>
                <a:latin typeface="Times New Roman" panose="02020603050405020304" pitchFamily="18" charset="0"/>
                <a:cs typeface="Times New Roman" panose="02020603050405020304" pitchFamily="18" charset="0"/>
              </a:rPr>
              <a:t>CHẾ</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ĐỘ</a:t>
            </a:r>
            <a:r>
              <a:rPr lang="en-US" sz="2000" b="1" dirty="0" smtClean="0">
                <a:solidFill>
                  <a:srgbClr val="002060"/>
                </a:solidFill>
                <a:latin typeface="Times New Roman" panose="02020603050405020304" pitchFamily="18" charset="0"/>
                <a:cs typeface="Times New Roman" panose="02020603050405020304" pitchFamily="18" charset="0"/>
              </a:rPr>
              <a:t> </a:t>
            </a:r>
            <a:endParaRPr lang="en-US" sz="2000" b="1" dirty="0" smtClean="0">
              <a:solidFill>
                <a:srgbClr val="002060"/>
              </a:solidFill>
              <a:latin typeface="Times New Roman" panose="02020603050405020304" pitchFamily="18" charset="0"/>
              <a:cs typeface="Times New Roman" panose="02020603050405020304" pitchFamily="18" charset="0"/>
            </a:endParaRPr>
          </a:p>
          <a:p>
            <a:pPr algn="ctr" eaLnBrk="0" hangingPunct="0"/>
            <a:r>
              <a:rPr lang="en-US" sz="2000" b="1" dirty="0" err="1" smtClean="0">
                <a:solidFill>
                  <a:srgbClr val="002060"/>
                </a:solidFill>
                <a:latin typeface="Times New Roman" panose="02020603050405020304" pitchFamily="18" charset="0"/>
                <a:cs typeface="Times New Roman" panose="02020603050405020304" pitchFamily="18" charset="0"/>
              </a:rPr>
              <a:t>PHONG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KIẾN</a:t>
            </a:r>
            <a:r>
              <a:rPr lang="en-US" sz="2000" b="1" dirty="0" smtClean="0">
                <a:solidFill>
                  <a:srgbClr val="002060"/>
                </a:solidFill>
                <a:latin typeface="Times New Roman" panose="02020603050405020304" pitchFamily="18" charset="0"/>
                <a:cs typeface="Times New Roman" panose="02020603050405020304" pitchFamily="18" charset="0"/>
              </a:rPr>
              <a:t> </a:t>
            </a:r>
            <a:endParaRPr lang="en-US" sz="2000" b="1" dirty="0" smtClean="0">
              <a:solidFill>
                <a:srgbClr val="002060"/>
              </a:solidFill>
              <a:latin typeface="Times New Roman" panose="02020603050405020304" pitchFamily="18" charset="0"/>
              <a:cs typeface="Times New Roman" panose="02020603050405020304" pitchFamily="18" charset="0"/>
            </a:endParaRPr>
          </a:p>
          <a:p>
            <a:pPr algn="ctr" eaLnBrk="0" hangingPunct="0"/>
            <a:r>
              <a:rPr lang="en-US" sz="2000" b="1" dirty="0" err="1" smtClean="0">
                <a:solidFill>
                  <a:srgbClr val="002060"/>
                </a:solidFill>
                <a:latin typeface="Times New Roman" panose="02020603050405020304" pitchFamily="18" charset="0"/>
                <a:cs typeface="Times New Roman" panose="02020603050405020304" pitchFamily="18" charset="0"/>
              </a:rPr>
              <a:t>SUY</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YẾU</a:t>
            </a:r>
            <a:endParaRPr lang="en-US" sz="2000" dirty="0">
              <a:solidFill>
                <a:srgbClr val="002060"/>
              </a:solidFill>
              <a:latin typeface="Times New Roman" panose="02020603050405020304" pitchFamily="18" charset="0"/>
              <a:cs typeface="Times New Roman" panose="02020603050405020304" pitchFamily="18" charset="0"/>
            </a:endParaRPr>
          </a:p>
        </p:txBody>
      </p:sp>
      <p:cxnSp>
        <p:nvCxnSpPr>
          <p:cNvPr id="28" name="Straight Arrow Connector 27"/>
          <p:cNvCxnSpPr>
            <a:stCxn id="20" idx="3"/>
            <a:endCxn id="17" idx="1"/>
          </p:cNvCxnSpPr>
          <p:nvPr/>
        </p:nvCxnSpPr>
        <p:spPr>
          <a:xfrm flipV="1">
            <a:off x="2857488" y="3854754"/>
            <a:ext cx="500066" cy="1282265"/>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21" idx="1"/>
          </p:cNvCxnSpPr>
          <p:nvPr/>
        </p:nvCxnSpPr>
        <p:spPr>
          <a:xfrm flipV="1">
            <a:off x="5715008" y="2815283"/>
            <a:ext cx="500066" cy="1039471"/>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31" name="Text Box 28"/>
          <p:cNvSpPr txBox="1">
            <a:spLocks noChangeArrowheads="1"/>
          </p:cNvSpPr>
          <p:nvPr/>
        </p:nvSpPr>
        <p:spPr bwMode="auto">
          <a:xfrm>
            <a:off x="3643306" y="2143116"/>
            <a:ext cx="18573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000" b="1" dirty="0" smtClean="0">
                <a:solidFill>
                  <a:srgbClr val="02287E"/>
                </a:solidFill>
                <a:latin typeface="Times New Roman" panose="02020603050405020304" pitchFamily="18" charset="0"/>
                <a:ea typeface="SimSun-ExtB" panose="02010609060101010101" pitchFamily="49" charset="-122"/>
                <a:cs typeface="Times New Roman" panose="02020603050405020304" pitchFamily="18" charset="0"/>
              </a:rPr>
              <a:t>DUY TÂN MINH TRỊ</a:t>
            </a:r>
            <a:endParaRPr lang="en-US" sz="2000" b="1" dirty="0">
              <a:solidFill>
                <a:srgbClr val="02287E"/>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37" name="Text Box 28"/>
          <p:cNvSpPr txBox="1">
            <a:spLocks noChangeArrowheads="1"/>
          </p:cNvSpPr>
          <p:nvPr/>
        </p:nvSpPr>
        <p:spPr bwMode="auto">
          <a:xfrm>
            <a:off x="6224405" y="1142984"/>
            <a:ext cx="25717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000" b="1" dirty="0" smtClean="0">
                <a:solidFill>
                  <a:srgbClr val="02287E"/>
                </a:solidFill>
                <a:latin typeface="Times New Roman" panose="02020603050405020304" pitchFamily="18" charset="0"/>
                <a:cs typeface="Times New Roman" panose="02020603050405020304" pitchFamily="18" charset="0"/>
              </a:rPr>
              <a:t>CNĐQ PHONG </a:t>
            </a:r>
            <a:r>
              <a:rPr lang="en-US" sz="2000" b="1" dirty="0" err="1" smtClean="0">
                <a:solidFill>
                  <a:srgbClr val="02287E"/>
                </a:solidFill>
                <a:latin typeface="Times New Roman" panose="02020603050405020304" pitchFamily="18" charset="0"/>
                <a:cs typeface="Times New Roman" panose="02020603050405020304" pitchFamily="18" charset="0"/>
              </a:rPr>
              <a:t>KIẾN</a:t>
            </a:r>
            <a:r>
              <a:rPr lang="en-US" sz="2000" b="1" dirty="0" smtClean="0">
                <a:solidFill>
                  <a:srgbClr val="02287E"/>
                </a:solidFill>
                <a:latin typeface="Times New Roman" panose="02020603050405020304" pitchFamily="18" charset="0"/>
                <a:cs typeface="Times New Roman" panose="02020603050405020304" pitchFamily="18" charset="0"/>
              </a:rPr>
              <a:t> </a:t>
            </a:r>
            <a:r>
              <a:rPr lang="en-US" sz="2000" b="1" dirty="0" err="1" smtClean="0">
                <a:solidFill>
                  <a:srgbClr val="02287E"/>
                </a:solidFill>
                <a:latin typeface="Times New Roman" panose="02020603050405020304" pitchFamily="18" charset="0"/>
                <a:cs typeface="Times New Roman" panose="02020603050405020304" pitchFamily="18" charset="0"/>
              </a:rPr>
              <a:t>QUÂN</a:t>
            </a:r>
            <a:r>
              <a:rPr lang="en-US" sz="2000" b="1" dirty="0" smtClean="0">
                <a:solidFill>
                  <a:srgbClr val="02287E"/>
                </a:solidFill>
                <a:latin typeface="Times New Roman" panose="02020603050405020304" pitchFamily="18" charset="0"/>
                <a:cs typeface="Times New Roman" panose="02020603050405020304" pitchFamily="18" charset="0"/>
              </a:rPr>
              <a:t> PHIỆT</a:t>
            </a:r>
            <a:endParaRPr lang="en-US" sz="2000" b="1" dirty="0">
              <a:solidFill>
                <a:srgbClr val="02287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3839" y="0"/>
            <a:ext cx="9144000" cy="6858000"/>
          </a:xfrm>
          <a:prstGeom prst="rect">
            <a:avLst/>
          </a:prstGeom>
          <a:noFill/>
          <a:ln w="9525">
            <a:noFill/>
            <a:miter lim="800000"/>
            <a:headEnd/>
            <a:tailEnd/>
          </a:ln>
        </p:spPr>
      </p:pic>
      <p:grpSp>
        <p:nvGrpSpPr>
          <p:cNvPr id="2" name="Group 2"/>
          <p:cNvGrpSpPr/>
          <p:nvPr/>
        </p:nvGrpSpPr>
        <p:grpSpPr bwMode="auto">
          <a:xfrm>
            <a:off x="372616" y="457200"/>
            <a:ext cx="8375848" cy="1055215"/>
            <a:chOff x="1152" y="3696"/>
            <a:chExt cx="3600" cy="576"/>
          </a:xfrm>
        </p:grpSpPr>
        <p:sp>
          <p:nvSpPr>
            <p:cNvPr id="16" name="AutoShape 3"/>
            <p:cNvSpPr>
              <a:spLocks noChangeArrowheads="1"/>
            </p:cNvSpPr>
            <p:nvPr/>
          </p:nvSpPr>
          <p:spPr bwMode="auto">
            <a:xfrm>
              <a:off x="1152" y="3696"/>
              <a:ext cx="3600" cy="576"/>
            </a:xfrm>
            <a:prstGeom prst="ribbon2">
              <a:avLst>
                <a:gd name="adj1" fmla="val 12500"/>
                <a:gd name="adj2" fmla="val 50000"/>
              </a:avLst>
            </a:prstGeom>
            <a:solidFill>
              <a:schemeClr val="bg1"/>
            </a:solidFill>
            <a:ln w="57150">
              <a:solidFill>
                <a:srgbClr val="0000CC"/>
              </a:solidFill>
              <a:round/>
            </a:ln>
            <a:effectLst/>
          </p:spPr>
          <p:txBody>
            <a:bodyPr wrap="none" anchor="ctr"/>
            <a:lstStyle/>
            <a:p>
              <a:pPr algn="ctr" fontAlgn="auto">
                <a:spcBef>
                  <a:spcPts val="0"/>
                </a:spcBef>
                <a:spcAft>
                  <a:spcPts val="0"/>
                </a:spcAft>
                <a:defRPr/>
              </a:pP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DẪN</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24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endPar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17" name="Picture 4" descr="hoabo"/>
            <p:cNvPicPr>
              <a:picLocks noChangeAspect="1" noChangeArrowheads="1" noCrop="1"/>
            </p:cNvPicPr>
            <p:nvPr/>
          </p:nvPicPr>
          <p:blipFill>
            <a:blip r:embed="rId2"/>
            <a:srcRect/>
            <a:stretch>
              <a:fillRect/>
            </a:stretch>
          </p:blipFill>
          <p:spPr bwMode="auto">
            <a:xfrm>
              <a:off x="3888" y="3792"/>
              <a:ext cx="378" cy="432"/>
            </a:xfrm>
            <a:prstGeom prst="rect">
              <a:avLst/>
            </a:prstGeom>
            <a:noFill/>
            <a:ln w="57150">
              <a:noFill/>
              <a:miter lim="800000"/>
              <a:headEnd/>
              <a:tailEnd/>
            </a:ln>
          </p:spPr>
        </p:pic>
        <p:pic>
          <p:nvPicPr>
            <p:cNvPr id="18" name="Picture 5" descr="hoabo"/>
            <p:cNvPicPr>
              <a:picLocks noChangeAspect="1" noChangeArrowheads="1" noCrop="1"/>
            </p:cNvPicPr>
            <p:nvPr/>
          </p:nvPicPr>
          <p:blipFill>
            <a:blip r:embed="rId2"/>
            <a:srcRect/>
            <a:stretch>
              <a:fillRect/>
            </a:stretch>
          </p:blipFill>
          <p:spPr bwMode="auto">
            <a:xfrm rot="5400000">
              <a:off x="1599" y="3819"/>
              <a:ext cx="432" cy="378"/>
            </a:xfrm>
            <a:prstGeom prst="rect">
              <a:avLst/>
            </a:prstGeom>
            <a:noFill/>
            <a:ln w="57150">
              <a:noFill/>
              <a:miter lim="800000"/>
              <a:headEnd/>
              <a:tailEnd/>
            </a:ln>
          </p:spPr>
        </p:pic>
      </p:grpSp>
      <p:sp>
        <p:nvSpPr>
          <p:cNvPr id="19" name="Rectangle 6"/>
          <p:cNvSpPr>
            <a:spLocks noChangeArrowheads="1"/>
          </p:cNvSpPr>
          <p:nvPr/>
        </p:nvSpPr>
        <p:spPr bwMode="auto">
          <a:xfrm>
            <a:off x="391662" y="1714488"/>
            <a:ext cx="8315105" cy="1446550"/>
          </a:xfrm>
          <a:prstGeom prst="rect">
            <a:avLst/>
          </a:prstGeom>
          <a:noFill/>
          <a:ln w="57150">
            <a:solidFill>
              <a:srgbClr val="0000FF"/>
            </a:solidFill>
            <a:miter lim="800000"/>
          </a:ln>
          <a:effectLst/>
        </p:spPr>
        <p:txBody>
          <a:bodyPr wrap="square" anchor="ctr">
            <a:spAutoFit/>
          </a:bodyPr>
          <a:lstStyle/>
          <a:p>
            <a:pPr algn="just"/>
            <a:r>
              <a:rPr lang="en-US" sz="2200" b="1" i="1" smtClean="0">
                <a:solidFill>
                  <a:srgbClr val="0000CC"/>
                </a:solidFill>
                <a:latin typeface="Times New Roman" panose="02020603050405020304" pitchFamily="18" charset="0"/>
                <a:cs typeface="Times New Roman" panose="02020603050405020304" pitchFamily="18" charset="0"/>
              </a:rPr>
              <a:t>H</a:t>
            </a:r>
            <a:r>
              <a:rPr lang="vi-VN" sz="2200" b="1" i="1" dirty="0" smtClean="0">
                <a:solidFill>
                  <a:srgbClr val="0000CC"/>
                </a:solidFill>
                <a:latin typeface="Times New Roman" panose="02020603050405020304" pitchFamily="18" charset="0"/>
                <a:cs typeface="Times New Roman" panose="02020603050405020304" pitchFamily="18" charset="0"/>
              </a:rPr>
              <a:t>ọc b</a:t>
            </a:r>
            <a:r>
              <a:rPr lang="en-US" sz="2200" b="1" i="1" dirty="0" err="1" smtClean="0">
                <a:solidFill>
                  <a:srgbClr val="0000CC"/>
                </a:solidFill>
                <a:latin typeface="Times New Roman" panose="02020603050405020304" pitchFamily="18" charset="0"/>
                <a:cs typeface="Times New Roman" panose="02020603050405020304" pitchFamily="18" charset="0"/>
              </a:rPr>
              <a:t>ài</a:t>
            </a:r>
            <a:r>
              <a:rPr lang="en-US" sz="2200" b="1" i="1" dirty="0" smtClean="0">
                <a:solidFill>
                  <a:srgbClr val="0000CC"/>
                </a:solidFill>
                <a:latin typeface="Times New Roman" panose="02020603050405020304" pitchFamily="18" charset="0"/>
                <a:cs typeface="Times New Roman" panose="02020603050405020304" pitchFamily="18" charset="0"/>
              </a:rPr>
              <a:t> </a:t>
            </a:r>
            <a:r>
              <a:rPr lang="en-US" sz="2200" b="1" i="1" dirty="0" err="1" smtClean="0">
                <a:solidFill>
                  <a:srgbClr val="0000CC"/>
                </a:solidFill>
                <a:latin typeface="Times New Roman" panose="02020603050405020304" pitchFamily="18" charset="0"/>
                <a:cs typeface="Times New Roman" panose="02020603050405020304" pitchFamily="18" charset="0"/>
              </a:rPr>
              <a:t>cũ</a:t>
            </a:r>
            <a:r>
              <a:rPr lang="en-US" sz="2200" b="1" i="1" dirty="0" smtClean="0">
                <a:solidFill>
                  <a:srgbClr val="0000CC"/>
                </a:solidFill>
                <a:latin typeface="Times New Roman" panose="02020603050405020304" pitchFamily="18" charset="0"/>
                <a:cs typeface="Times New Roman" panose="02020603050405020304" pitchFamily="18" charset="0"/>
              </a:rPr>
              <a:t>:</a:t>
            </a:r>
            <a:endParaRPr lang="en-US" sz="2200" b="1" i="1" dirty="0" smtClean="0">
              <a:solidFill>
                <a:srgbClr val="0000CC"/>
              </a:solidFill>
              <a:latin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cs typeface="Times New Roman" panose="02020603050405020304" pitchFamily="18" charset="0"/>
              </a:rPr>
              <a:t>- H</a:t>
            </a:r>
            <a:r>
              <a:rPr lang="vi-VN" sz="2200" dirty="0" smtClean="0">
                <a:latin typeface="Times New Roman" panose="02020603050405020304" pitchFamily="18" charset="0"/>
                <a:cs typeface="Times New Roman" panose="02020603050405020304" pitchFamily="18" charset="0"/>
              </a:rPr>
              <a:t>ọc v</a:t>
            </a:r>
            <a:r>
              <a:rPr lang="en-US" sz="2200" dirty="0" smtClean="0">
                <a:latin typeface="Times New Roman" panose="02020603050405020304" pitchFamily="18" charset="0"/>
                <a:cs typeface="Times New Roman" panose="02020603050405020304" pitchFamily="18" charset="0"/>
              </a:rPr>
              <a:t>à n</a:t>
            </a:r>
            <a:r>
              <a:rPr lang="vi-VN" sz="2200" dirty="0" smtClean="0">
                <a:latin typeface="Times New Roman" panose="02020603050405020304" pitchFamily="18" charset="0"/>
                <a:cs typeface="Times New Roman" panose="02020603050405020304" pitchFamily="18" charset="0"/>
              </a:rPr>
              <a:t>ắm </a:t>
            </a:r>
            <a:r>
              <a:rPr lang="en-US" sz="2200" dirty="0" smtClean="0">
                <a:latin typeface="Times New Roman" panose="02020603050405020304" pitchFamily="18" charset="0"/>
                <a:cs typeface="Times New Roman" panose="02020603050405020304" pitchFamily="18" charset="0"/>
              </a:rPr>
              <a:t>đ</a:t>
            </a:r>
            <a:r>
              <a:rPr lang="vi-VN" sz="2200" dirty="0" smtClean="0">
                <a:latin typeface="Times New Roman" panose="02020603050405020304" pitchFamily="18" charset="0"/>
                <a:cs typeface="Times New Roman" panose="02020603050405020304" pitchFamily="18" charset="0"/>
              </a:rPr>
              <a:t>ược nội dung </a:t>
            </a:r>
            <a:r>
              <a:rPr lang="en-US" sz="2200" dirty="0" err="1" smtClean="0">
                <a:latin typeface="Times New Roman" panose="02020603050405020304" pitchFamily="18" charset="0"/>
                <a:cs typeface="Times New Roman" panose="02020603050405020304" pitchFamily="18" charset="0"/>
              </a:rPr>
              <a:t>kiến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thức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bài đã học. </a:t>
            </a:r>
            <a:endParaRPr lang="vi-VN" sz="2200" dirty="0" smtClean="0">
              <a:latin typeface="Times New Roman" panose="02020603050405020304" pitchFamily="18" charset="0"/>
              <a:cs typeface="Times New Roman" panose="02020603050405020304" pitchFamily="18" charset="0"/>
            </a:endParaRPr>
          </a:p>
          <a:p>
            <a:pPr algn="just">
              <a:buFontTx/>
              <a:buChar char="-"/>
            </a:pPr>
            <a:r>
              <a:rPr lang="en-US" sz="2200" dirty="0" smtClean="0">
                <a:latin typeface="Times New Roman" panose="02020603050405020304" pitchFamily="18" charset="0"/>
                <a:cs typeface="Times New Roman" panose="02020603050405020304" pitchFamily="18" charset="0"/>
              </a:rPr>
              <a:t> </a:t>
            </a:r>
            <a:r>
              <a:rPr lang="en-US" sz="2200" dirty="0" err="1" smtClean="0">
                <a:solidFill>
                  <a:srgbClr val="C00000"/>
                </a:solidFill>
                <a:latin typeface="Times New Roman" panose="02020603050405020304" pitchFamily="18" charset="0"/>
                <a:cs typeface="Times New Roman" panose="02020603050405020304" pitchFamily="18" charset="0"/>
              </a:rPr>
              <a:t>Tra</a:t>
            </a:r>
            <a:r>
              <a:rPr lang="en-US" sz="2200" dirty="0" smtClean="0">
                <a:solidFill>
                  <a:srgbClr val="C00000"/>
                </a:solidFill>
                <a:latin typeface="Times New Roman" panose="02020603050405020304" pitchFamily="18" charset="0"/>
                <a:cs typeface="Times New Roman" panose="02020603050405020304" pitchFamily="18" charset="0"/>
              </a:rPr>
              <a:t> </a:t>
            </a:r>
            <a:r>
              <a:rPr lang="en-US" sz="2200" dirty="0" err="1" smtClean="0">
                <a:solidFill>
                  <a:srgbClr val="C00000"/>
                </a:solidFill>
                <a:latin typeface="Times New Roman" panose="02020603050405020304" pitchFamily="18" charset="0"/>
                <a:cs typeface="Times New Roman" panose="02020603050405020304" pitchFamily="18" charset="0"/>
              </a:rPr>
              <a:t>cứu</a:t>
            </a:r>
            <a:r>
              <a:rPr lang="en-US" sz="2200" dirty="0" smtClean="0">
                <a:solidFill>
                  <a:srgbClr val="C00000"/>
                </a:solidFill>
                <a:latin typeface="Times New Roman" panose="02020603050405020304" pitchFamily="18" charset="0"/>
                <a:cs typeface="Times New Roman" panose="02020603050405020304" pitchFamily="18" charset="0"/>
              </a:rPr>
              <a:t> </a:t>
            </a:r>
            <a:r>
              <a:rPr lang="en-US" sz="2200" dirty="0" err="1" smtClean="0">
                <a:solidFill>
                  <a:srgbClr val="C00000"/>
                </a:solidFill>
                <a:latin typeface="Times New Roman" panose="02020603050405020304" pitchFamily="18" charset="0"/>
                <a:cs typeface="Times New Roman" panose="02020603050405020304" pitchFamily="18" charset="0"/>
              </a:rPr>
              <a:t>thêm</a:t>
            </a:r>
            <a:r>
              <a:rPr lang="en-US" sz="2200" dirty="0" smtClean="0">
                <a:solidFill>
                  <a:srgbClr val="C00000"/>
                </a:solidFill>
                <a:latin typeface="Times New Roman" panose="02020603050405020304" pitchFamily="18" charset="0"/>
                <a:cs typeface="Times New Roman" panose="02020603050405020304" pitchFamily="18" charset="0"/>
              </a:rPr>
              <a:t> </a:t>
            </a:r>
            <a:r>
              <a:rPr lang="en-US" sz="2200" dirty="0" err="1" smtClean="0">
                <a:solidFill>
                  <a:srgbClr val="C00000"/>
                </a:solidFill>
                <a:latin typeface="Times New Roman" panose="02020603050405020304" pitchFamily="18" charset="0"/>
                <a:cs typeface="Times New Roman" panose="02020603050405020304" pitchFamily="18" charset="0"/>
              </a:rPr>
              <a:t>thông</a:t>
            </a:r>
            <a:r>
              <a:rPr lang="en-US" sz="2200" dirty="0" smtClean="0">
                <a:solidFill>
                  <a:srgbClr val="C00000"/>
                </a:solidFill>
                <a:latin typeface="Times New Roman" panose="02020603050405020304" pitchFamily="18" charset="0"/>
                <a:cs typeface="Times New Roman" panose="02020603050405020304" pitchFamily="18" charset="0"/>
              </a:rPr>
              <a:t> tin </a:t>
            </a:r>
            <a:r>
              <a:rPr lang="en-US" sz="2200" dirty="0" err="1" smtClean="0">
                <a:solidFill>
                  <a:srgbClr val="C00000"/>
                </a:solidFill>
                <a:latin typeface="Times New Roman" panose="02020603050405020304" pitchFamily="18" charset="0"/>
                <a:cs typeface="Times New Roman" panose="02020603050405020304" pitchFamily="18" charset="0"/>
              </a:rPr>
              <a:t>từ</a:t>
            </a:r>
            <a:r>
              <a:rPr lang="en-US" sz="2200" dirty="0" smtClean="0">
                <a:solidFill>
                  <a:srgbClr val="C00000"/>
                </a:solidFill>
                <a:latin typeface="Times New Roman" panose="02020603050405020304" pitchFamily="18" charset="0"/>
                <a:cs typeface="Times New Roman" panose="02020603050405020304" pitchFamily="18" charset="0"/>
              </a:rPr>
              <a:t> </a:t>
            </a:r>
            <a:r>
              <a:rPr lang="en-US" sz="2200" dirty="0" err="1" smtClean="0">
                <a:solidFill>
                  <a:srgbClr val="C00000"/>
                </a:solidFill>
                <a:latin typeface="Times New Roman" panose="02020603050405020304" pitchFamily="18" charset="0"/>
                <a:cs typeface="Times New Roman" panose="02020603050405020304" pitchFamily="18" charset="0"/>
              </a:rPr>
              <a:t>sách</a:t>
            </a:r>
            <a:r>
              <a:rPr lang="en-US" sz="2200" dirty="0" smtClean="0">
                <a:solidFill>
                  <a:srgbClr val="C00000"/>
                </a:solidFill>
                <a:latin typeface="Times New Roman" panose="02020603050405020304" pitchFamily="18" charset="0"/>
                <a:cs typeface="Times New Roman" panose="02020603050405020304" pitchFamily="18" charset="0"/>
              </a:rPr>
              <a:t>, </a:t>
            </a:r>
            <a:r>
              <a:rPr lang="en-US" sz="2200" dirty="0" err="1" smtClean="0">
                <a:solidFill>
                  <a:srgbClr val="C00000"/>
                </a:solidFill>
                <a:latin typeface="Times New Roman" panose="02020603050405020304" pitchFamily="18" charset="0"/>
                <a:cs typeface="Times New Roman" panose="02020603050405020304" pitchFamily="18" charset="0"/>
              </a:rPr>
              <a:t>báo</a:t>
            </a:r>
            <a:r>
              <a:rPr lang="en-US" sz="2200" dirty="0" smtClean="0">
                <a:solidFill>
                  <a:srgbClr val="C00000"/>
                </a:solidFill>
                <a:latin typeface="Times New Roman" panose="02020603050405020304" pitchFamily="18" charset="0"/>
                <a:cs typeface="Times New Roman" panose="02020603050405020304" pitchFamily="18" charset="0"/>
              </a:rPr>
              <a:t>, Internet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thêm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về</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cuối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thế</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kỉ</a:t>
            </a:r>
            <a:r>
              <a:rPr lang="en-US" sz="2200" dirty="0" smtClean="0">
                <a:latin typeface="Times New Roman" panose="02020603050405020304" pitchFamily="18" charset="0"/>
                <a:cs typeface="Times New Roman" panose="02020603050405020304" pitchFamily="18" charset="0"/>
              </a:rPr>
              <a:t> XIX-</a:t>
            </a:r>
            <a:r>
              <a:rPr lang="en-US" sz="2200" dirty="0" err="1" smtClean="0">
                <a:latin typeface="Times New Roman" panose="02020603050405020304" pitchFamily="18" charset="0"/>
                <a:cs typeface="Times New Roman" panose="02020603050405020304" pitchFamily="18" charset="0"/>
              </a:rPr>
              <a:t>đầu</a:t>
            </a:r>
            <a:r>
              <a:rPr lang="en-US" sz="2200" dirty="0" smtClean="0">
                <a:latin typeface="Times New Roman" panose="02020603050405020304" pitchFamily="18" charset="0"/>
                <a:cs typeface="Times New Roman" panose="02020603050405020304" pitchFamily="18" charset="0"/>
              </a:rPr>
              <a:t> TK XX.</a:t>
            </a:r>
            <a:endParaRPr lang="en-US" sz="22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57514"/>
            <a:ext cx="8280920" cy="461665"/>
          </a:xfrm>
          <a:prstGeom prst="rect">
            <a:avLst/>
          </a:prstGeom>
        </p:spPr>
        <p:txBody>
          <a:bodyPr wrap="square">
            <a:spAutoFit/>
          </a:bodyPr>
          <a:lstStyle/>
          <a:p>
            <a:pPr algn="ctr"/>
            <a:r>
              <a:rPr lang="en-US" sz="2400" b="1" u="sng" dirty="0" smtClean="0">
                <a:solidFill>
                  <a:srgbClr val="0000CC"/>
                </a:solidFill>
                <a:latin typeface="Times New Roman" panose="02020603050405020304" pitchFamily="18" charset="0"/>
                <a:cs typeface="Times New Roman" panose="02020603050405020304" pitchFamily="18" charset="0"/>
              </a:rPr>
              <a:t> </a:t>
            </a:r>
            <a:r>
              <a:rPr lang="vi-VN" sz="2400" b="1" u="sng" dirty="0">
                <a:solidFill>
                  <a:srgbClr val="0000CC"/>
                </a:solidFill>
                <a:latin typeface="Times New Roman" panose="02020603050405020304" pitchFamily="18" charset="0"/>
                <a:cs typeface="Times New Roman" panose="02020603050405020304" pitchFamily="18" charset="0"/>
              </a:rPr>
              <a:t>Bài 1</a:t>
            </a:r>
            <a:r>
              <a:rPr lang="en-US" sz="2400" b="1" u="sng" dirty="0">
                <a:solidFill>
                  <a:srgbClr val="0000CC"/>
                </a:solidFill>
                <a:latin typeface="Times New Roman" panose="02020603050405020304" pitchFamily="18" charset="0"/>
                <a:cs typeface="Times New Roman" panose="02020603050405020304" pitchFamily="18" charset="0"/>
              </a:rPr>
              <a:t>2</a:t>
            </a:r>
            <a:r>
              <a:rPr lang="vi-VN" sz="2400" b="1" u="sng" dirty="0" smtClean="0">
                <a:solidFill>
                  <a:srgbClr val="0000CC"/>
                </a:solidFill>
                <a:latin typeface="Times New Roman" panose="02020603050405020304" pitchFamily="18" charset="0"/>
                <a:cs typeface="Times New Roman" panose="02020603050405020304" pitchFamily="18" charset="0"/>
              </a:rPr>
              <a:t>:</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43608" y="908720"/>
            <a:ext cx="3335272" cy="369332"/>
          </a:xfrm>
          <a:prstGeom prst="rect">
            <a:avLst/>
          </a:prstGeom>
        </p:spPr>
        <p:txBody>
          <a:bodyPr wrap="none">
            <a:spAutoFit/>
          </a:bodyPr>
          <a:lstStyle/>
          <a:p>
            <a:pPr marL="400050" indent="-400050" algn="just" fontAlgn="base">
              <a:spcBef>
                <a:spcPct val="0"/>
              </a:spcBef>
              <a:spcAft>
                <a:spcPct val="0"/>
              </a:spcAft>
            </a:pPr>
            <a:r>
              <a:rPr lang="fr-FR" b="1" dirty="0">
                <a:solidFill>
                  <a:srgbClr val="0000CC"/>
                </a:solidFill>
                <a:latin typeface="Times New Roman" panose="02020603050405020304" pitchFamily="18" charset="0"/>
                <a:cs typeface="Times New Roman" panose="02020603050405020304" pitchFamily="18" charset="0"/>
              </a:rPr>
              <a:t>I. CUỘC DUY TÂN MINH TRỊ</a:t>
            </a:r>
            <a:endParaRPr lang="fr-FR" b="1" dirty="0">
              <a:solidFill>
                <a:srgbClr val="0000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952901" y="1598425"/>
            <a:ext cx="7435523" cy="369332"/>
          </a:xfrm>
          <a:prstGeom prst="rect">
            <a:avLst/>
          </a:prstGeom>
        </p:spPr>
        <p:txBody>
          <a:bodyPr wrap="square">
            <a:spAutoFit/>
          </a:bodyPr>
          <a:lstStyle/>
          <a:p>
            <a:pPr lvl="0" algn="just" fontAlgn="base">
              <a:spcBef>
                <a:spcPct val="0"/>
              </a:spcBef>
              <a:spcAft>
                <a:spcPct val="0"/>
              </a:spcAft>
            </a:pPr>
            <a:r>
              <a:rPr lang="en-US"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II. NHẬT BẢN CHUYỂN SANG GIAI ĐOẠN CHỦ NGHĨA ĐẾ QUỐC</a:t>
            </a:r>
            <a:endParaRPr lang="en-US"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977872" y="2361879"/>
            <a:ext cx="7488832" cy="646331"/>
          </a:xfrm>
          <a:prstGeom prst="rect">
            <a:avLst/>
          </a:prstGeom>
        </p:spPr>
        <p:txBody>
          <a:bodyPr wrap="square">
            <a:spAutoFit/>
          </a:bodyPr>
          <a:lstStyle/>
          <a:p>
            <a:pPr algn="just"/>
            <a:r>
              <a:rPr lang="en-US" b="1" dirty="0">
                <a:solidFill>
                  <a:srgbClr val="0000CC"/>
                </a:solidFill>
                <a:latin typeface="Times New Roman" panose="02020603050405020304" pitchFamily="18" charset="0"/>
                <a:cs typeface="Times New Roman" panose="02020603050405020304" pitchFamily="18" charset="0"/>
              </a:rPr>
              <a:t>III. CUỘC ĐẤU TRANH CỦA NHÂN DÂN LAO ĐỘNG NHẬT BẢN </a:t>
            </a:r>
            <a:r>
              <a:rPr lang="en-US" b="1"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tải</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1" cstate="print"/>
          <a:srcRect/>
          <a:stretch>
            <a:fillRect/>
          </a:stretch>
        </p:blipFill>
        <p:spPr bwMode="auto">
          <a:xfrm>
            <a:off x="0" y="0"/>
            <a:ext cx="9144000" cy="6858000"/>
          </a:xfrm>
          <a:prstGeom prst="rect">
            <a:avLst/>
          </a:prstGeom>
          <a:noFill/>
          <a:ln w="9525">
            <a:noFill/>
            <a:miter lim="800000"/>
            <a:headEnd/>
            <a:tailEnd/>
          </a:ln>
        </p:spPr>
      </p:pic>
      <p:pic>
        <p:nvPicPr>
          <p:cNvPr id="9" name="Picture 4" descr="asia full map 03"/>
          <p:cNvPicPr>
            <a:picLocks noChangeAspect="1" noChangeArrowheads="1"/>
          </p:cNvPicPr>
          <p:nvPr/>
        </p:nvPicPr>
        <p:blipFill>
          <a:blip r:embed="rId2">
            <a:lum bright="-20000" contrast="30000"/>
          </a:blip>
          <a:srcRect/>
          <a:stretch>
            <a:fillRect/>
          </a:stretch>
        </p:blipFill>
        <p:spPr bwMode="auto">
          <a:xfrm>
            <a:off x="304382" y="285728"/>
            <a:ext cx="8501122" cy="6143668"/>
          </a:xfrm>
          <a:prstGeom prst="rect">
            <a:avLst/>
          </a:prstGeom>
          <a:noFill/>
          <a:ln w="9525">
            <a:noFill/>
            <a:miter lim="800000"/>
            <a:headEnd/>
            <a:tailEnd/>
          </a:ln>
        </p:spPr>
      </p:pic>
      <p:sp>
        <p:nvSpPr>
          <p:cNvPr id="10" name="AutoShape 6"/>
          <p:cNvSpPr>
            <a:spLocks noChangeArrowheads="1"/>
          </p:cNvSpPr>
          <p:nvPr/>
        </p:nvSpPr>
        <p:spPr bwMode="auto">
          <a:xfrm>
            <a:off x="7215206" y="348954"/>
            <a:ext cx="1571636" cy="2008476"/>
          </a:xfrm>
          <a:prstGeom prst="flowChartConnector">
            <a:avLst/>
          </a:prstGeom>
          <a:noFill/>
          <a:ln w="57150">
            <a:solidFill>
              <a:srgbClr val="FF3300"/>
            </a:solidFill>
            <a:round/>
          </a:ln>
        </p:spPr>
        <p:txBody>
          <a:bodyPr wrap="none" anchor="ctr"/>
          <a:lstStyle/>
          <a:p>
            <a:pPr algn="ctr"/>
            <a:endParaRPr lang="en-US">
              <a:solidFill>
                <a:srgbClr val="FF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mph" presetSubtype="0" repeatCount="indefinite" fill="hold" grpId="1" nodeType="clickEffect">
                                  <p:stCondLst>
                                    <p:cond delay="0"/>
                                  </p:stCondLst>
                                  <p:childTnLst>
                                    <p:animClr clrSpc="hsl" dir="cw">
                                      <p:cBhvr override="childStyle">
                                        <p:cTn id="17" dur="500" fill="hold"/>
                                        <p:tgtEl>
                                          <p:spTgt spid="10"/>
                                        </p:tgtEl>
                                        <p:attrNameLst>
                                          <p:attrName>style.color</p:attrName>
                                        </p:attrNameLst>
                                      </p:cBhvr>
                                      <p:by>
                                        <p:hsl h="-7200000" s="0" l="0"/>
                                      </p:by>
                                    </p:animClr>
                                    <p:animClr clrSpc="hsl" dir="cw">
                                      <p:cBhvr>
                                        <p:cTn id="18" dur="500" fill="hold"/>
                                        <p:tgtEl>
                                          <p:spTgt spid="10"/>
                                        </p:tgtEl>
                                        <p:attrNameLst>
                                          <p:attrName>fillcolor</p:attrName>
                                        </p:attrNameLst>
                                      </p:cBhvr>
                                      <p:by>
                                        <p:hsl h="-7200000" s="0" l="0"/>
                                      </p:by>
                                    </p:animClr>
                                    <p:animClr clrSpc="hsl" dir="cw">
                                      <p:cBhvr>
                                        <p:cTn id="19" dur="500" fill="hold"/>
                                        <p:tgtEl>
                                          <p:spTgt spid="10"/>
                                        </p:tgtEl>
                                        <p:attrNameLst>
                                          <p:attrName>stroke.color</p:attrName>
                                        </p:attrNameLst>
                                      </p:cBhvr>
                                      <p:by>
                                        <p:hsl h="-7200000" s="0" l="0"/>
                                      </p:by>
                                    </p:animClr>
                                    <p:set>
                                      <p:cBhvr>
                                        <p:cTn id="20"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p:nvPr/>
        </p:nvSpPr>
        <p:spPr bwMode="auto">
          <a:xfrm>
            <a:off x="6300788" y="6248400"/>
            <a:ext cx="2386012" cy="411163"/>
          </a:xfrm>
          <a:prstGeom prst="rect">
            <a:avLst/>
          </a:prstGeom>
          <a:noFill/>
          <a:ln w="9525">
            <a:noFill/>
            <a:miter lim="800000"/>
          </a:ln>
        </p:spPr>
        <p:txBody>
          <a:bodyPr anchor="ctr"/>
          <a:lstStyle/>
          <a:p>
            <a:r>
              <a:rPr lang="en-US" sz="2000" b="1" dirty="0" err="1">
                <a:solidFill>
                  <a:schemeClr val="tx2"/>
                </a:solidFill>
                <a:cs typeface="Times New Roman" panose="02020603050405020304" pitchFamily="18" charset="0"/>
              </a:rPr>
              <a:t>Lược</a:t>
            </a:r>
            <a:r>
              <a:rPr lang="en-US" sz="2000" b="1" dirty="0">
                <a:solidFill>
                  <a:schemeClr val="tx2"/>
                </a:solidFill>
                <a:cs typeface="Times New Roman" panose="02020603050405020304" pitchFamily="18" charset="0"/>
              </a:rPr>
              <a:t> </a:t>
            </a:r>
            <a:r>
              <a:rPr lang="en-US" sz="2000" b="1" dirty="0" err="1">
                <a:solidFill>
                  <a:schemeClr val="tx2"/>
                </a:solidFill>
                <a:cs typeface="Times New Roman" panose="02020603050405020304" pitchFamily="18" charset="0"/>
              </a:rPr>
              <a:t>đồ</a:t>
            </a:r>
            <a:r>
              <a:rPr lang="en-US" sz="2000" b="1" dirty="0">
                <a:solidFill>
                  <a:schemeClr val="tx2"/>
                </a:solidFill>
                <a:cs typeface="Times New Roman" panose="02020603050405020304" pitchFamily="18" charset="0"/>
              </a:rPr>
              <a:t> </a:t>
            </a:r>
            <a:r>
              <a:rPr lang="en-US" sz="2000" b="1" dirty="0" err="1" smtClean="0">
                <a:solidFill>
                  <a:schemeClr val="tx2"/>
                </a:solidFill>
                <a:cs typeface="Times New Roman" panose="02020603050405020304" pitchFamily="18" charset="0"/>
              </a:rPr>
              <a:t>nước</a:t>
            </a:r>
            <a:r>
              <a:rPr lang="en-US" sz="2000" b="1" dirty="0" smtClean="0">
                <a:solidFill>
                  <a:schemeClr val="tx2"/>
                </a:solidFill>
                <a:cs typeface="Times New Roman" panose="02020603050405020304" pitchFamily="18" charset="0"/>
              </a:rPr>
              <a:t> </a:t>
            </a:r>
            <a:r>
              <a:rPr lang="en-US" sz="2000" b="1" dirty="0" err="1">
                <a:solidFill>
                  <a:schemeClr val="tx2"/>
                </a:solidFill>
                <a:cs typeface="Times New Roman" panose="02020603050405020304" pitchFamily="18" charset="0"/>
              </a:rPr>
              <a:t>Nhật</a:t>
            </a:r>
            <a:r>
              <a:rPr lang="en-US" sz="2000" b="1" dirty="0">
                <a:solidFill>
                  <a:schemeClr val="tx2"/>
                </a:solidFill>
                <a:cs typeface="Times New Roman" panose="02020603050405020304" pitchFamily="18" charset="0"/>
              </a:rPr>
              <a:t> </a:t>
            </a:r>
            <a:endParaRPr lang="en-SG" sz="2000" b="1" dirty="0">
              <a:solidFill>
                <a:schemeClr val="tx2"/>
              </a:solidFill>
              <a:cs typeface="Times New Roman" panose="02020603050405020304" pitchFamily="18" charset="0"/>
            </a:endParaRPr>
          </a:p>
        </p:txBody>
      </p:sp>
      <p:pic>
        <p:nvPicPr>
          <p:cNvPr id="2050" name="Picture 2"/>
          <p:cNvPicPr>
            <a:picLocks noChangeAspect="1" noChangeArrowheads="1"/>
          </p:cNvPicPr>
          <p:nvPr>
            <p:custDataLst>
              <p:tags r:id="rId1"/>
            </p:custDataLst>
          </p:nvPr>
        </p:nvPicPr>
        <p:blipFill>
          <a:blip r:embed="rId2"/>
          <a:srcRect/>
          <a:stretch>
            <a:fillRect/>
          </a:stretch>
        </p:blipFill>
        <p:spPr bwMode="auto">
          <a:xfrm>
            <a:off x="180975" y="503382"/>
            <a:ext cx="6143625" cy="6156181"/>
          </a:xfrm>
          <a:prstGeom prst="rect">
            <a:avLst/>
          </a:prstGeom>
          <a:noFill/>
          <a:ln w="9525">
            <a:noFill/>
            <a:miter lim="800000"/>
            <a:headEnd/>
            <a:tailEnd/>
          </a:ln>
        </p:spPr>
      </p:pic>
      <p:sp>
        <p:nvSpPr>
          <p:cNvPr id="256005" name="Freeform 5"/>
          <p:cNvSpPr/>
          <p:nvPr/>
        </p:nvSpPr>
        <p:spPr bwMode="auto">
          <a:xfrm>
            <a:off x="4038600" y="914400"/>
            <a:ext cx="1752600" cy="1554164"/>
          </a:xfrm>
          <a:custGeom>
            <a:avLst/>
            <a:gdLst>
              <a:gd name="T0" fmla="*/ 2147483647 w 1160"/>
              <a:gd name="T1" fmla="*/ 2147483647 h 1120"/>
              <a:gd name="T2" fmla="*/ 2147483647 w 1160"/>
              <a:gd name="T3" fmla="*/ 2147483647 h 1120"/>
              <a:gd name="T4" fmla="*/ 2147483647 w 1160"/>
              <a:gd name="T5" fmla="*/ 2147483647 h 1120"/>
              <a:gd name="T6" fmla="*/ 2147483647 w 1160"/>
              <a:gd name="T7" fmla="*/ 2147483647 h 1120"/>
              <a:gd name="T8" fmla="*/ 2147483647 w 1160"/>
              <a:gd name="T9" fmla="*/ 2147483647 h 1120"/>
              <a:gd name="T10" fmla="*/ 2147483647 w 1160"/>
              <a:gd name="T11" fmla="*/ 2147483647 h 1120"/>
              <a:gd name="T12" fmla="*/ 2147483647 w 1160"/>
              <a:gd name="T13" fmla="*/ 2147483647 h 1120"/>
              <a:gd name="T14" fmla="*/ 2147483647 w 1160"/>
              <a:gd name="T15" fmla="*/ 2147483647 h 1120"/>
              <a:gd name="T16" fmla="*/ 2147483647 w 1160"/>
              <a:gd name="T17" fmla="*/ 2147483647 h 1120"/>
              <a:gd name="T18" fmla="*/ 2147483647 w 1160"/>
              <a:gd name="T19" fmla="*/ 2147483647 h 1120"/>
              <a:gd name="T20" fmla="*/ 2147483647 w 1160"/>
              <a:gd name="T21" fmla="*/ 2147483647 h 1120"/>
              <a:gd name="T22" fmla="*/ 2147483647 w 1160"/>
              <a:gd name="T23" fmla="*/ 2147483647 h 1120"/>
              <a:gd name="T24" fmla="*/ 2147483647 w 1160"/>
              <a:gd name="T25" fmla="*/ 2147483647 h 1120"/>
              <a:gd name="T26" fmla="*/ 2147483647 w 1160"/>
              <a:gd name="T27" fmla="*/ 2147483647 h 1120"/>
              <a:gd name="T28" fmla="*/ 2147483647 w 1160"/>
              <a:gd name="T29" fmla="*/ 2147483647 h 1120"/>
              <a:gd name="T30" fmla="*/ 2147483647 w 1160"/>
              <a:gd name="T31" fmla="*/ 2147483647 h 1120"/>
              <a:gd name="T32" fmla="*/ 2147483647 w 1160"/>
              <a:gd name="T33" fmla="*/ 2147483647 h 1120"/>
              <a:gd name="T34" fmla="*/ 2147483647 w 1160"/>
              <a:gd name="T35" fmla="*/ 2147483647 h 1120"/>
              <a:gd name="T36" fmla="*/ 2147483647 w 1160"/>
              <a:gd name="T37" fmla="*/ 2147483647 h 1120"/>
              <a:gd name="T38" fmla="*/ 2147483647 w 1160"/>
              <a:gd name="T39" fmla="*/ 2147483647 h 1120"/>
              <a:gd name="T40" fmla="*/ 2147483647 w 1160"/>
              <a:gd name="T41" fmla="*/ 2147483647 h 1120"/>
              <a:gd name="T42" fmla="*/ 2147483647 w 1160"/>
              <a:gd name="T43" fmla="*/ 2147483647 h 1120"/>
              <a:gd name="T44" fmla="*/ 2147483647 w 1160"/>
              <a:gd name="T45" fmla="*/ 2147483647 h 1120"/>
              <a:gd name="T46" fmla="*/ 2147483647 w 1160"/>
              <a:gd name="T47" fmla="*/ 2147483647 h 1120"/>
              <a:gd name="T48" fmla="*/ 2147483647 w 1160"/>
              <a:gd name="T49" fmla="*/ 2147483647 h 1120"/>
              <a:gd name="T50" fmla="*/ 2147483647 w 1160"/>
              <a:gd name="T51" fmla="*/ 2147483647 h 1120"/>
              <a:gd name="T52" fmla="*/ 2147483647 w 1160"/>
              <a:gd name="T53" fmla="*/ 2147483647 h 1120"/>
              <a:gd name="T54" fmla="*/ 2147483647 w 1160"/>
              <a:gd name="T55" fmla="*/ 2147483647 h 1120"/>
              <a:gd name="T56" fmla="*/ 2147483647 w 1160"/>
              <a:gd name="T57" fmla="*/ 2147483647 h 1120"/>
              <a:gd name="T58" fmla="*/ 2147483647 w 1160"/>
              <a:gd name="T59" fmla="*/ 2147483647 h 1120"/>
              <a:gd name="T60" fmla="*/ 2147483647 w 1160"/>
              <a:gd name="T61" fmla="*/ 2147483647 h 1120"/>
              <a:gd name="T62" fmla="*/ 2147483647 w 1160"/>
              <a:gd name="T63" fmla="*/ 2147483647 h 1120"/>
              <a:gd name="T64" fmla="*/ 2147483647 w 1160"/>
              <a:gd name="T65" fmla="*/ 2147483647 h 1120"/>
              <a:gd name="T66" fmla="*/ 2147483647 w 1160"/>
              <a:gd name="T67" fmla="*/ 2147483647 h 1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60"/>
              <a:gd name="T103" fmla="*/ 0 h 1120"/>
              <a:gd name="T104" fmla="*/ 1160 w 1160"/>
              <a:gd name="T105" fmla="*/ 1120 h 1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60" h="1120">
                <a:moveTo>
                  <a:pt x="56" y="1112"/>
                </a:moveTo>
                <a:cubicBezTo>
                  <a:pt x="48" y="1104"/>
                  <a:pt x="48" y="1080"/>
                  <a:pt x="56" y="1064"/>
                </a:cubicBezTo>
                <a:cubicBezTo>
                  <a:pt x="64" y="1048"/>
                  <a:pt x="104" y="1032"/>
                  <a:pt x="104" y="1016"/>
                </a:cubicBezTo>
                <a:cubicBezTo>
                  <a:pt x="104" y="1000"/>
                  <a:pt x="64" y="984"/>
                  <a:pt x="56" y="968"/>
                </a:cubicBezTo>
                <a:cubicBezTo>
                  <a:pt x="48" y="952"/>
                  <a:pt x="64" y="928"/>
                  <a:pt x="56" y="920"/>
                </a:cubicBezTo>
                <a:cubicBezTo>
                  <a:pt x="48" y="912"/>
                  <a:pt x="16" y="928"/>
                  <a:pt x="8" y="920"/>
                </a:cubicBezTo>
                <a:cubicBezTo>
                  <a:pt x="0" y="912"/>
                  <a:pt x="8" y="888"/>
                  <a:pt x="8" y="872"/>
                </a:cubicBezTo>
                <a:cubicBezTo>
                  <a:pt x="8" y="856"/>
                  <a:pt x="0" y="840"/>
                  <a:pt x="8" y="824"/>
                </a:cubicBezTo>
                <a:cubicBezTo>
                  <a:pt x="16" y="808"/>
                  <a:pt x="40" y="792"/>
                  <a:pt x="56" y="776"/>
                </a:cubicBezTo>
                <a:cubicBezTo>
                  <a:pt x="72" y="760"/>
                  <a:pt x="88" y="744"/>
                  <a:pt x="104" y="728"/>
                </a:cubicBezTo>
                <a:cubicBezTo>
                  <a:pt x="120" y="712"/>
                  <a:pt x="144" y="696"/>
                  <a:pt x="152" y="680"/>
                </a:cubicBezTo>
                <a:cubicBezTo>
                  <a:pt x="160" y="664"/>
                  <a:pt x="136" y="640"/>
                  <a:pt x="152" y="632"/>
                </a:cubicBezTo>
                <a:cubicBezTo>
                  <a:pt x="168" y="624"/>
                  <a:pt x="224" y="632"/>
                  <a:pt x="248" y="632"/>
                </a:cubicBezTo>
                <a:cubicBezTo>
                  <a:pt x="272" y="632"/>
                  <a:pt x="280" y="640"/>
                  <a:pt x="296" y="632"/>
                </a:cubicBezTo>
                <a:cubicBezTo>
                  <a:pt x="312" y="624"/>
                  <a:pt x="344" y="608"/>
                  <a:pt x="344" y="584"/>
                </a:cubicBezTo>
                <a:cubicBezTo>
                  <a:pt x="344" y="560"/>
                  <a:pt x="296" y="512"/>
                  <a:pt x="296" y="488"/>
                </a:cubicBezTo>
                <a:cubicBezTo>
                  <a:pt x="296" y="464"/>
                  <a:pt x="336" y="464"/>
                  <a:pt x="344" y="440"/>
                </a:cubicBezTo>
                <a:cubicBezTo>
                  <a:pt x="352" y="416"/>
                  <a:pt x="344" y="368"/>
                  <a:pt x="344" y="344"/>
                </a:cubicBezTo>
                <a:cubicBezTo>
                  <a:pt x="344" y="320"/>
                  <a:pt x="344" y="312"/>
                  <a:pt x="344" y="296"/>
                </a:cubicBezTo>
                <a:cubicBezTo>
                  <a:pt x="344" y="280"/>
                  <a:pt x="344" y="272"/>
                  <a:pt x="344" y="248"/>
                </a:cubicBezTo>
                <a:cubicBezTo>
                  <a:pt x="344" y="224"/>
                  <a:pt x="344" y="184"/>
                  <a:pt x="344" y="152"/>
                </a:cubicBezTo>
                <a:cubicBezTo>
                  <a:pt x="344" y="120"/>
                  <a:pt x="344" y="80"/>
                  <a:pt x="344" y="56"/>
                </a:cubicBezTo>
                <a:cubicBezTo>
                  <a:pt x="344" y="32"/>
                  <a:pt x="336" y="16"/>
                  <a:pt x="344" y="8"/>
                </a:cubicBezTo>
                <a:cubicBezTo>
                  <a:pt x="352" y="0"/>
                  <a:pt x="376" y="0"/>
                  <a:pt x="392" y="8"/>
                </a:cubicBezTo>
                <a:cubicBezTo>
                  <a:pt x="408" y="16"/>
                  <a:pt x="424" y="40"/>
                  <a:pt x="440" y="56"/>
                </a:cubicBezTo>
                <a:cubicBezTo>
                  <a:pt x="456" y="72"/>
                  <a:pt x="464" y="88"/>
                  <a:pt x="488" y="104"/>
                </a:cubicBezTo>
                <a:cubicBezTo>
                  <a:pt x="512" y="120"/>
                  <a:pt x="560" y="136"/>
                  <a:pt x="584" y="152"/>
                </a:cubicBezTo>
                <a:cubicBezTo>
                  <a:pt x="608" y="168"/>
                  <a:pt x="608" y="176"/>
                  <a:pt x="632" y="200"/>
                </a:cubicBezTo>
                <a:cubicBezTo>
                  <a:pt x="656" y="224"/>
                  <a:pt x="704" y="272"/>
                  <a:pt x="728" y="296"/>
                </a:cubicBezTo>
                <a:cubicBezTo>
                  <a:pt x="752" y="320"/>
                  <a:pt x="752" y="328"/>
                  <a:pt x="776" y="344"/>
                </a:cubicBezTo>
                <a:cubicBezTo>
                  <a:pt x="800" y="360"/>
                  <a:pt x="848" y="376"/>
                  <a:pt x="872" y="392"/>
                </a:cubicBezTo>
                <a:cubicBezTo>
                  <a:pt x="896" y="408"/>
                  <a:pt x="904" y="440"/>
                  <a:pt x="920" y="440"/>
                </a:cubicBezTo>
                <a:cubicBezTo>
                  <a:pt x="936" y="440"/>
                  <a:pt x="952" y="408"/>
                  <a:pt x="968" y="392"/>
                </a:cubicBezTo>
                <a:cubicBezTo>
                  <a:pt x="984" y="376"/>
                  <a:pt x="1000" y="352"/>
                  <a:pt x="1016" y="344"/>
                </a:cubicBezTo>
                <a:cubicBezTo>
                  <a:pt x="1032" y="336"/>
                  <a:pt x="1064" y="344"/>
                  <a:pt x="1064" y="344"/>
                </a:cubicBezTo>
                <a:cubicBezTo>
                  <a:pt x="1064" y="344"/>
                  <a:pt x="1008" y="344"/>
                  <a:pt x="1016" y="344"/>
                </a:cubicBezTo>
                <a:cubicBezTo>
                  <a:pt x="1024" y="344"/>
                  <a:pt x="1096" y="336"/>
                  <a:pt x="1112" y="344"/>
                </a:cubicBezTo>
                <a:cubicBezTo>
                  <a:pt x="1128" y="352"/>
                  <a:pt x="1120" y="368"/>
                  <a:pt x="1112" y="392"/>
                </a:cubicBezTo>
                <a:cubicBezTo>
                  <a:pt x="1104" y="416"/>
                  <a:pt x="1064" y="464"/>
                  <a:pt x="1064" y="488"/>
                </a:cubicBezTo>
                <a:cubicBezTo>
                  <a:pt x="1064" y="512"/>
                  <a:pt x="1096" y="528"/>
                  <a:pt x="1112" y="536"/>
                </a:cubicBezTo>
                <a:cubicBezTo>
                  <a:pt x="1128" y="544"/>
                  <a:pt x="1160" y="528"/>
                  <a:pt x="1160" y="536"/>
                </a:cubicBezTo>
                <a:cubicBezTo>
                  <a:pt x="1160" y="544"/>
                  <a:pt x="1128" y="576"/>
                  <a:pt x="1112" y="584"/>
                </a:cubicBezTo>
                <a:cubicBezTo>
                  <a:pt x="1096" y="592"/>
                  <a:pt x="1072" y="576"/>
                  <a:pt x="1064" y="584"/>
                </a:cubicBezTo>
                <a:cubicBezTo>
                  <a:pt x="1056" y="592"/>
                  <a:pt x="1064" y="616"/>
                  <a:pt x="1064" y="632"/>
                </a:cubicBezTo>
                <a:cubicBezTo>
                  <a:pt x="1064" y="648"/>
                  <a:pt x="1080" y="672"/>
                  <a:pt x="1064" y="680"/>
                </a:cubicBezTo>
                <a:cubicBezTo>
                  <a:pt x="1048" y="688"/>
                  <a:pt x="1000" y="680"/>
                  <a:pt x="968" y="680"/>
                </a:cubicBezTo>
                <a:cubicBezTo>
                  <a:pt x="936" y="680"/>
                  <a:pt x="896" y="664"/>
                  <a:pt x="872" y="680"/>
                </a:cubicBezTo>
                <a:cubicBezTo>
                  <a:pt x="848" y="696"/>
                  <a:pt x="840" y="752"/>
                  <a:pt x="824" y="776"/>
                </a:cubicBezTo>
                <a:cubicBezTo>
                  <a:pt x="808" y="800"/>
                  <a:pt x="792" y="808"/>
                  <a:pt x="776" y="824"/>
                </a:cubicBezTo>
                <a:cubicBezTo>
                  <a:pt x="760" y="840"/>
                  <a:pt x="744" y="856"/>
                  <a:pt x="728" y="872"/>
                </a:cubicBezTo>
                <a:cubicBezTo>
                  <a:pt x="712" y="888"/>
                  <a:pt x="704" y="912"/>
                  <a:pt x="680" y="920"/>
                </a:cubicBezTo>
                <a:cubicBezTo>
                  <a:pt x="656" y="928"/>
                  <a:pt x="616" y="928"/>
                  <a:pt x="584" y="920"/>
                </a:cubicBezTo>
                <a:cubicBezTo>
                  <a:pt x="552" y="912"/>
                  <a:pt x="520" y="888"/>
                  <a:pt x="488" y="872"/>
                </a:cubicBezTo>
                <a:cubicBezTo>
                  <a:pt x="456" y="856"/>
                  <a:pt x="416" y="832"/>
                  <a:pt x="392" y="824"/>
                </a:cubicBezTo>
                <a:cubicBezTo>
                  <a:pt x="368" y="816"/>
                  <a:pt x="360" y="824"/>
                  <a:pt x="344" y="824"/>
                </a:cubicBezTo>
                <a:cubicBezTo>
                  <a:pt x="328" y="824"/>
                  <a:pt x="312" y="816"/>
                  <a:pt x="296" y="824"/>
                </a:cubicBezTo>
                <a:cubicBezTo>
                  <a:pt x="280" y="832"/>
                  <a:pt x="264" y="872"/>
                  <a:pt x="248" y="872"/>
                </a:cubicBezTo>
                <a:cubicBezTo>
                  <a:pt x="232" y="872"/>
                  <a:pt x="224" y="824"/>
                  <a:pt x="200" y="824"/>
                </a:cubicBezTo>
                <a:cubicBezTo>
                  <a:pt x="176" y="824"/>
                  <a:pt x="112" y="856"/>
                  <a:pt x="104" y="872"/>
                </a:cubicBezTo>
                <a:cubicBezTo>
                  <a:pt x="96" y="888"/>
                  <a:pt x="128" y="904"/>
                  <a:pt x="152" y="920"/>
                </a:cubicBezTo>
                <a:cubicBezTo>
                  <a:pt x="176" y="936"/>
                  <a:pt x="232" y="952"/>
                  <a:pt x="248" y="968"/>
                </a:cubicBezTo>
                <a:cubicBezTo>
                  <a:pt x="264" y="984"/>
                  <a:pt x="256" y="1008"/>
                  <a:pt x="248" y="1016"/>
                </a:cubicBezTo>
                <a:cubicBezTo>
                  <a:pt x="240" y="1024"/>
                  <a:pt x="216" y="1016"/>
                  <a:pt x="200" y="1016"/>
                </a:cubicBezTo>
                <a:cubicBezTo>
                  <a:pt x="184" y="1016"/>
                  <a:pt x="152" y="1008"/>
                  <a:pt x="152" y="1016"/>
                </a:cubicBezTo>
                <a:cubicBezTo>
                  <a:pt x="152" y="1024"/>
                  <a:pt x="200" y="1048"/>
                  <a:pt x="200" y="1064"/>
                </a:cubicBezTo>
                <a:cubicBezTo>
                  <a:pt x="200" y="1080"/>
                  <a:pt x="168" y="1104"/>
                  <a:pt x="152" y="1112"/>
                </a:cubicBezTo>
                <a:cubicBezTo>
                  <a:pt x="136" y="1120"/>
                  <a:pt x="120" y="1112"/>
                  <a:pt x="104" y="1112"/>
                </a:cubicBezTo>
                <a:cubicBezTo>
                  <a:pt x="88" y="1112"/>
                  <a:pt x="64" y="1120"/>
                  <a:pt x="56" y="1112"/>
                </a:cubicBezTo>
                <a:close/>
              </a:path>
            </a:pathLst>
          </a:custGeom>
          <a:noFill/>
          <a:ln w="57150">
            <a:solidFill>
              <a:srgbClr val="CC0000"/>
            </a:solidFill>
            <a:round/>
          </a:ln>
        </p:spPr>
        <p:txBody>
          <a:bodyPr/>
          <a:lstStyle/>
          <a:p>
            <a:endParaRPr lang="en-US"/>
          </a:p>
        </p:txBody>
      </p:sp>
      <p:sp>
        <p:nvSpPr>
          <p:cNvPr id="256006" name="Freeform 6"/>
          <p:cNvSpPr/>
          <p:nvPr/>
        </p:nvSpPr>
        <p:spPr bwMode="auto">
          <a:xfrm>
            <a:off x="1295400" y="2362200"/>
            <a:ext cx="3429000" cy="2819399"/>
          </a:xfrm>
          <a:custGeom>
            <a:avLst/>
            <a:gdLst>
              <a:gd name="T0" fmla="*/ 2147483647 w 2176"/>
              <a:gd name="T1" fmla="*/ 2147483647 h 1984"/>
              <a:gd name="T2" fmla="*/ 2147483647 w 2176"/>
              <a:gd name="T3" fmla="*/ 2147483647 h 1984"/>
              <a:gd name="T4" fmla="*/ 2147483647 w 2176"/>
              <a:gd name="T5" fmla="*/ 2147483647 h 1984"/>
              <a:gd name="T6" fmla="*/ 2147483647 w 2176"/>
              <a:gd name="T7" fmla="*/ 2147483647 h 1984"/>
              <a:gd name="T8" fmla="*/ 2147483647 w 2176"/>
              <a:gd name="T9" fmla="*/ 2147483647 h 1984"/>
              <a:gd name="T10" fmla="*/ 2147483647 w 2176"/>
              <a:gd name="T11" fmla="*/ 2147483647 h 1984"/>
              <a:gd name="T12" fmla="*/ 2147483647 w 2176"/>
              <a:gd name="T13" fmla="*/ 2147483647 h 1984"/>
              <a:gd name="T14" fmla="*/ 2147483647 w 2176"/>
              <a:gd name="T15" fmla="*/ 2147483647 h 1984"/>
              <a:gd name="T16" fmla="*/ 2147483647 w 2176"/>
              <a:gd name="T17" fmla="*/ 2147483647 h 1984"/>
              <a:gd name="T18" fmla="*/ 2147483647 w 2176"/>
              <a:gd name="T19" fmla="*/ 2147483647 h 1984"/>
              <a:gd name="T20" fmla="*/ 2147483647 w 2176"/>
              <a:gd name="T21" fmla="*/ 2147483647 h 1984"/>
              <a:gd name="T22" fmla="*/ 2147483647 w 2176"/>
              <a:gd name="T23" fmla="*/ 2147483647 h 1984"/>
              <a:gd name="T24" fmla="*/ 2147483647 w 2176"/>
              <a:gd name="T25" fmla="*/ 2147483647 h 1984"/>
              <a:gd name="T26" fmla="*/ 2147483647 w 2176"/>
              <a:gd name="T27" fmla="*/ 2147483647 h 1984"/>
              <a:gd name="T28" fmla="*/ 2147483647 w 2176"/>
              <a:gd name="T29" fmla="*/ 2147483647 h 1984"/>
              <a:gd name="T30" fmla="*/ 2147483647 w 2176"/>
              <a:gd name="T31" fmla="*/ 2147483647 h 1984"/>
              <a:gd name="T32" fmla="*/ 2147483647 w 2176"/>
              <a:gd name="T33" fmla="*/ 2147483647 h 1984"/>
              <a:gd name="T34" fmla="*/ 2147483647 w 2176"/>
              <a:gd name="T35" fmla="*/ 2147483647 h 1984"/>
              <a:gd name="T36" fmla="*/ 2147483647 w 2176"/>
              <a:gd name="T37" fmla="*/ 2147483647 h 1984"/>
              <a:gd name="T38" fmla="*/ 2147483647 w 2176"/>
              <a:gd name="T39" fmla="*/ 2147483647 h 1984"/>
              <a:gd name="T40" fmla="*/ 2147483647 w 2176"/>
              <a:gd name="T41" fmla="*/ 2147483647 h 1984"/>
              <a:gd name="T42" fmla="*/ 2147483647 w 2176"/>
              <a:gd name="T43" fmla="*/ 2147483647 h 1984"/>
              <a:gd name="T44" fmla="*/ 2147483647 w 2176"/>
              <a:gd name="T45" fmla="*/ 2147483647 h 1984"/>
              <a:gd name="T46" fmla="*/ 2147483647 w 2176"/>
              <a:gd name="T47" fmla="*/ 2147483647 h 1984"/>
              <a:gd name="T48" fmla="*/ 2147483647 w 2176"/>
              <a:gd name="T49" fmla="*/ 2147483647 h 1984"/>
              <a:gd name="T50" fmla="*/ 2147483647 w 2176"/>
              <a:gd name="T51" fmla="*/ 2147483647 h 1984"/>
              <a:gd name="T52" fmla="*/ 2147483647 w 2176"/>
              <a:gd name="T53" fmla="*/ 2147483647 h 1984"/>
              <a:gd name="T54" fmla="*/ 2147483647 w 2176"/>
              <a:gd name="T55" fmla="*/ 2147483647 h 1984"/>
              <a:gd name="T56" fmla="*/ 2147483647 w 2176"/>
              <a:gd name="T57" fmla="*/ 2147483647 h 1984"/>
              <a:gd name="T58" fmla="*/ 2147483647 w 2176"/>
              <a:gd name="T59" fmla="*/ 2147483647 h 1984"/>
              <a:gd name="T60" fmla="*/ 2147483647 w 2176"/>
              <a:gd name="T61" fmla="*/ 2147483647 h 1984"/>
              <a:gd name="T62" fmla="*/ 2147483647 w 2176"/>
              <a:gd name="T63" fmla="*/ 2147483647 h 1984"/>
              <a:gd name="T64" fmla="*/ 2147483647 w 2176"/>
              <a:gd name="T65" fmla="*/ 2147483647 h 1984"/>
              <a:gd name="T66" fmla="*/ 2147483647 w 2176"/>
              <a:gd name="T67" fmla="*/ 2147483647 h 1984"/>
              <a:gd name="T68" fmla="*/ 2147483647 w 2176"/>
              <a:gd name="T69" fmla="*/ 2147483647 h 1984"/>
              <a:gd name="T70" fmla="*/ 2147483647 w 2176"/>
              <a:gd name="T71" fmla="*/ 2147483647 h 1984"/>
              <a:gd name="T72" fmla="*/ 2147483647 w 2176"/>
              <a:gd name="T73" fmla="*/ 2147483647 h 1984"/>
              <a:gd name="T74" fmla="*/ 2147483647 w 2176"/>
              <a:gd name="T75" fmla="*/ 2147483647 h 1984"/>
              <a:gd name="T76" fmla="*/ 2147483647 w 2176"/>
              <a:gd name="T77" fmla="*/ 2147483647 h 1984"/>
              <a:gd name="T78" fmla="*/ 2147483647 w 2176"/>
              <a:gd name="T79" fmla="*/ 2147483647 h 1984"/>
              <a:gd name="T80" fmla="*/ 2147483647 w 2176"/>
              <a:gd name="T81" fmla="*/ 2147483647 h 1984"/>
              <a:gd name="T82" fmla="*/ 2147483647 w 2176"/>
              <a:gd name="T83" fmla="*/ 2147483647 h 1984"/>
              <a:gd name="T84" fmla="*/ 2147483647 w 2176"/>
              <a:gd name="T85" fmla="*/ 2147483647 h 1984"/>
              <a:gd name="T86" fmla="*/ 2147483647 w 2176"/>
              <a:gd name="T87" fmla="*/ 2147483647 h 1984"/>
              <a:gd name="T88" fmla="*/ 2147483647 w 2176"/>
              <a:gd name="T89" fmla="*/ 2147483647 h 1984"/>
              <a:gd name="T90" fmla="*/ 2147483647 w 2176"/>
              <a:gd name="T91" fmla="*/ 2147483647 h 1984"/>
              <a:gd name="T92" fmla="*/ 2147483647 w 2176"/>
              <a:gd name="T93" fmla="*/ 2147483647 h 1984"/>
              <a:gd name="T94" fmla="*/ 2147483647 w 2176"/>
              <a:gd name="T95" fmla="*/ 2147483647 h 1984"/>
              <a:gd name="T96" fmla="*/ 2147483647 w 2176"/>
              <a:gd name="T97" fmla="*/ 2147483647 h 1984"/>
              <a:gd name="T98" fmla="*/ 2147483647 w 2176"/>
              <a:gd name="T99" fmla="*/ 2147483647 h 1984"/>
              <a:gd name="T100" fmla="*/ 2147483647 w 2176"/>
              <a:gd name="T101" fmla="*/ 2147483647 h 1984"/>
              <a:gd name="T102" fmla="*/ 2147483647 w 2176"/>
              <a:gd name="T103" fmla="*/ 2147483647 h 1984"/>
              <a:gd name="T104" fmla="*/ 2147483647 w 2176"/>
              <a:gd name="T105" fmla="*/ 2147483647 h 19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76"/>
              <a:gd name="T160" fmla="*/ 0 h 1984"/>
              <a:gd name="T161" fmla="*/ 2176 w 2176"/>
              <a:gd name="T162" fmla="*/ 1984 h 19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76" h="1984">
                <a:moveTo>
                  <a:pt x="1928" y="96"/>
                </a:moveTo>
                <a:cubicBezTo>
                  <a:pt x="1912" y="88"/>
                  <a:pt x="1880" y="64"/>
                  <a:pt x="1880" y="48"/>
                </a:cubicBezTo>
                <a:cubicBezTo>
                  <a:pt x="1880" y="32"/>
                  <a:pt x="1904" y="0"/>
                  <a:pt x="1928" y="0"/>
                </a:cubicBezTo>
                <a:cubicBezTo>
                  <a:pt x="1952" y="0"/>
                  <a:pt x="2000" y="24"/>
                  <a:pt x="2024" y="48"/>
                </a:cubicBezTo>
                <a:cubicBezTo>
                  <a:pt x="2048" y="72"/>
                  <a:pt x="2064" y="112"/>
                  <a:pt x="2072" y="144"/>
                </a:cubicBezTo>
                <a:cubicBezTo>
                  <a:pt x="2080" y="176"/>
                  <a:pt x="2064" y="208"/>
                  <a:pt x="2072" y="240"/>
                </a:cubicBezTo>
                <a:cubicBezTo>
                  <a:pt x="2080" y="272"/>
                  <a:pt x="2112" y="312"/>
                  <a:pt x="2120" y="336"/>
                </a:cubicBezTo>
                <a:cubicBezTo>
                  <a:pt x="2128" y="360"/>
                  <a:pt x="2128" y="368"/>
                  <a:pt x="2120" y="384"/>
                </a:cubicBezTo>
                <a:cubicBezTo>
                  <a:pt x="2112" y="400"/>
                  <a:pt x="2064" y="416"/>
                  <a:pt x="2072" y="432"/>
                </a:cubicBezTo>
                <a:cubicBezTo>
                  <a:pt x="2080" y="448"/>
                  <a:pt x="2160" y="448"/>
                  <a:pt x="2168" y="480"/>
                </a:cubicBezTo>
                <a:cubicBezTo>
                  <a:pt x="2176" y="512"/>
                  <a:pt x="2128" y="584"/>
                  <a:pt x="2120" y="624"/>
                </a:cubicBezTo>
                <a:cubicBezTo>
                  <a:pt x="2112" y="664"/>
                  <a:pt x="2128" y="696"/>
                  <a:pt x="2120" y="720"/>
                </a:cubicBezTo>
                <a:cubicBezTo>
                  <a:pt x="2112" y="744"/>
                  <a:pt x="2080" y="768"/>
                  <a:pt x="2072" y="768"/>
                </a:cubicBezTo>
                <a:cubicBezTo>
                  <a:pt x="2064" y="768"/>
                  <a:pt x="2088" y="720"/>
                  <a:pt x="2072" y="720"/>
                </a:cubicBezTo>
                <a:cubicBezTo>
                  <a:pt x="2056" y="720"/>
                  <a:pt x="1992" y="744"/>
                  <a:pt x="1976" y="768"/>
                </a:cubicBezTo>
                <a:cubicBezTo>
                  <a:pt x="1960" y="792"/>
                  <a:pt x="1976" y="832"/>
                  <a:pt x="1976" y="864"/>
                </a:cubicBezTo>
                <a:cubicBezTo>
                  <a:pt x="1976" y="896"/>
                  <a:pt x="1968" y="928"/>
                  <a:pt x="1976" y="960"/>
                </a:cubicBezTo>
                <a:cubicBezTo>
                  <a:pt x="1984" y="992"/>
                  <a:pt x="2024" y="1024"/>
                  <a:pt x="2024" y="1056"/>
                </a:cubicBezTo>
                <a:cubicBezTo>
                  <a:pt x="2024" y="1088"/>
                  <a:pt x="1992" y="1120"/>
                  <a:pt x="1976" y="1152"/>
                </a:cubicBezTo>
                <a:cubicBezTo>
                  <a:pt x="1960" y="1184"/>
                  <a:pt x="1936" y="1224"/>
                  <a:pt x="1928" y="1248"/>
                </a:cubicBezTo>
                <a:cubicBezTo>
                  <a:pt x="1920" y="1272"/>
                  <a:pt x="1920" y="1272"/>
                  <a:pt x="1928" y="1296"/>
                </a:cubicBezTo>
                <a:cubicBezTo>
                  <a:pt x="1936" y="1320"/>
                  <a:pt x="1976" y="1368"/>
                  <a:pt x="1976" y="1392"/>
                </a:cubicBezTo>
                <a:cubicBezTo>
                  <a:pt x="1976" y="1416"/>
                  <a:pt x="1952" y="1424"/>
                  <a:pt x="1928" y="1440"/>
                </a:cubicBezTo>
                <a:cubicBezTo>
                  <a:pt x="1904" y="1456"/>
                  <a:pt x="1848" y="1464"/>
                  <a:pt x="1832" y="1488"/>
                </a:cubicBezTo>
                <a:cubicBezTo>
                  <a:pt x="1816" y="1512"/>
                  <a:pt x="1832" y="1560"/>
                  <a:pt x="1832" y="1584"/>
                </a:cubicBezTo>
                <a:cubicBezTo>
                  <a:pt x="1832" y="1608"/>
                  <a:pt x="1840" y="1632"/>
                  <a:pt x="1832" y="1632"/>
                </a:cubicBezTo>
                <a:cubicBezTo>
                  <a:pt x="1824" y="1632"/>
                  <a:pt x="1792" y="1608"/>
                  <a:pt x="1784" y="1584"/>
                </a:cubicBezTo>
                <a:cubicBezTo>
                  <a:pt x="1776" y="1560"/>
                  <a:pt x="1784" y="1520"/>
                  <a:pt x="1784" y="1488"/>
                </a:cubicBezTo>
                <a:cubicBezTo>
                  <a:pt x="1784" y="1456"/>
                  <a:pt x="1792" y="1392"/>
                  <a:pt x="1784" y="1392"/>
                </a:cubicBezTo>
                <a:cubicBezTo>
                  <a:pt x="1776" y="1392"/>
                  <a:pt x="1744" y="1464"/>
                  <a:pt x="1736" y="1488"/>
                </a:cubicBezTo>
                <a:cubicBezTo>
                  <a:pt x="1728" y="1512"/>
                  <a:pt x="1744" y="1528"/>
                  <a:pt x="1736" y="1536"/>
                </a:cubicBezTo>
                <a:cubicBezTo>
                  <a:pt x="1728" y="1544"/>
                  <a:pt x="1704" y="1536"/>
                  <a:pt x="1688" y="1536"/>
                </a:cubicBezTo>
                <a:cubicBezTo>
                  <a:pt x="1672" y="1536"/>
                  <a:pt x="1648" y="1520"/>
                  <a:pt x="1640" y="1536"/>
                </a:cubicBezTo>
                <a:cubicBezTo>
                  <a:pt x="1632" y="1552"/>
                  <a:pt x="1648" y="1616"/>
                  <a:pt x="1640" y="1632"/>
                </a:cubicBezTo>
                <a:cubicBezTo>
                  <a:pt x="1632" y="1648"/>
                  <a:pt x="1600" y="1624"/>
                  <a:pt x="1592" y="1632"/>
                </a:cubicBezTo>
                <a:cubicBezTo>
                  <a:pt x="1584" y="1640"/>
                  <a:pt x="1592" y="1688"/>
                  <a:pt x="1592" y="1680"/>
                </a:cubicBezTo>
                <a:cubicBezTo>
                  <a:pt x="1592" y="1672"/>
                  <a:pt x="1608" y="1592"/>
                  <a:pt x="1592" y="1584"/>
                </a:cubicBezTo>
                <a:cubicBezTo>
                  <a:pt x="1576" y="1576"/>
                  <a:pt x="1512" y="1616"/>
                  <a:pt x="1496" y="1632"/>
                </a:cubicBezTo>
                <a:cubicBezTo>
                  <a:pt x="1480" y="1648"/>
                  <a:pt x="1512" y="1672"/>
                  <a:pt x="1496" y="1680"/>
                </a:cubicBezTo>
                <a:cubicBezTo>
                  <a:pt x="1480" y="1688"/>
                  <a:pt x="1440" y="1680"/>
                  <a:pt x="1400" y="1680"/>
                </a:cubicBezTo>
                <a:cubicBezTo>
                  <a:pt x="1360" y="1680"/>
                  <a:pt x="1296" y="1688"/>
                  <a:pt x="1256" y="1680"/>
                </a:cubicBezTo>
                <a:cubicBezTo>
                  <a:pt x="1216" y="1672"/>
                  <a:pt x="1168" y="1624"/>
                  <a:pt x="1160" y="1632"/>
                </a:cubicBezTo>
                <a:cubicBezTo>
                  <a:pt x="1152" y="1640"/>
                  <a:pt x="1208" y="1704"/>
                  <a:pt x="1208" y="1728"/>
                </a:cubicBezTo>
                <a:cubicBezTo>
                  <a:pt x="1208" y="1752"/>
                  <a:pt x="1176" y="1760"/>
                  <a:pt x="1160" y="1776"/>
                </a:cubicBezTo>
                <a:cubicBezTo>
                  <a:pt x="1144" y="1792"/>
                  <a:pt x="1128" y="1808"/>
                  <a:pt x="1112" y="1824"/>
                </a:cubicBezTo>
                <a:cubicBezTo>
                  <a:pt x="1096" y="1840"/>
                  <a:pt x="1080" y="1848"/>
                  <a:pt x="1064" y="1872"/>
                </a:cubicBezTo>
                <a:cubicBezTo>
                  <a:pt x="1048" y="1896"/>
                  <a:pt x="1032" y="1952"/>
                  <a:pt x="1016" y="1968"/>
                </a:cubicBezTo>
                <a:cubicBezTo>
                  <a:pt x="1000" y="1984"/>
                  <a:pt x="984" y="1976"/>
                  <a:pt x="968" y="1968"/>
                </a:cubicBezTo>
                <a:cubicBezTo>
                  <a:pt x="952" y="1960"/>
                  <a:pt x="936" y="1928"/>
                  <a:pt x="920" y="1920"/>
                </a:cubicBezTo>
                <a:cubicBezTo>
                  <a:pt x="904" y="1912"/>
                  <a:pt x="880" y="1944"/>
                  <a:pt x="872" y="1920"/>
                </a:cubicBezTo>
                <a:cubicBezTo>
                  <a:pt x="864" y="1896"/>
                  <a:pt x="864" y="1808"/>
                  <a:pt x="872" y="1776"/>
                </a:cubicBezTo>
                <a:cubicBezTo>
                  <a:pt x="880" y="1744"/>
                  <a:pt x="920" y="1744"/>
                  <a:pt x="920" y="1728"/>
                </a:cubicBezTo>
                <a:cubicBezTo>
                  <a:pt x="920" y="1712"/>
                  <a:pt x="888" y="1680"/>
                  <a:pt x="872" y="1680"/>
                </a:cubicBezTo>
                <a:cubicBezTo>
                  <a:pt x="856" y="1680"/>
                  <a:pt x="840" y="1728"/>
                  <a:pt x="824" y="1728"/>
                </a:cubicBezTo>
                <a:cubicBezTo>
                  <a:pt x="808" y="1728"/>
                  <a:pt x="800" y="1680"/>
                  <a:pt x="776" y="1680"/>
                </a:cubicBezTo>
                <a:cubicBezTo>
                  <a:pt x="752" y="1680"/>
                  <a:pt x="704" y="1720"/>
                  <a:pt x="680" y="1728"/>
                </a:cubicBezTo>
                <a:cubicBezTo>
                  <a:pt x="656" y="1736"/>
                  <a:pt x="656" y="1720"/>
                  <a:pt x="632" y="1728"/>
                </a:cubicBezTo>
                <a:cubicBezTo>
                  <a:pt x="608" y="1736"/>
                  <a:pt x="560" y="1768"/>
                  <a:pt x="536" y="1776"/>
                </a:cubicBezTo>
                <a:cubicBezTo>
                  <a:pt x="512" y="1784"/>
                  <a:pt x="512" y="1776"/>
                  <a:pt x="488" y="1776"/>
                </a:cubicBezTo>
                <a:cubicBezTo>
                  <a:pt x="464" y="1776"/>
                  <a:pt x="416" y="1768"/>
                  <a:pt x="392" y="1776"/>
                </a:cubicBezTo>
                <a:cubicBezTo>
                  <a:pt x="368" y="1784"/>
                  <a:pt x="360" y="1808"/>
                  <a:pt x="344" y="1824"/>
                </a:cubicBezTo>
                <a:cubicBezTo>
                  <a:pt x="328" y="1840"/>
                  <a:pt x="304" y="1856"/>
                  <a:pt x="296" y="1872"/>
                </a:cubicBezTo>
                <a:cubicBezTo>
                  <a:pt x="288" y="1888"/>
                  <a:pt x="304" y="1920"/>
                  <a:pt x="296" y="1920"/>
                </a:cubicBezTo>
                <a:cubicBezTo>
                  <a:pt x="288" y="1920"/>
                  <a:pt x="272" y="1880"/>
                  <a:pt x="248" y="1872"/>
                </a:cubicBezTo>
                <a:cubicBezTo>
                  <a:pt x="224" y="1864"/>
                  <a:pt x="176" y="1864"/>
                  <a:pt x="152" y="1872"/>
                </a:cubicBezTo>
                <a:cubicBezTo>
                  <a:pt x="128" y="1880"/>
                  <a:pt x="120" y="1920"/>
                  <a:pt x="104" y="1920"/>
                </a:cubicBezTo>
                <a:cubicBezTo>
                  <a:pt x="88" y="1920"/>
                  <a:pt x="72" y="1888"/>
                  <a:pt x="56" y="1872"/>
                </a:cubicBezTo>
                <a:cubicBezTo>
                  <a:pt x="40" y="1856"/>
                  <a:pt x="0" y="1840"/>
                  <a:pt x="8" y="1824"/>
                </a:cubicBezTo>
                <a:cubicBezTo>
                  <a:pt x="16" y="1808"/>
                  <a:pt x="88" y="1776"/>
                  <a:pt x="104" y="1776"/>
                </a:cubicBezTo>
                <a:cubicBezTo>
                  <a:pt x="120" y="1776"/>
                  <a:pt x="88" y="1832"/>
                  <a:pt x="104" y="1824"/>
                </a:cubicBezTo>
                <a:cubicBezTo>
                  <a:pt x="120" y="1816"/>
                  <a:pt x="168" y="1752"/>
                  <a:pt x="200" y="1728"/>
                </a:cubicBezTo>
                <a:cubicBezTo>
                  <a:pt x="232" y="1704"/>
                  <a:pt x="280" y="1696"/>
                  <a:pt x="296" y="1680"/>
                </a:cubicBezTo>
                <a:cubicBezTo>
                  <a:pt x="312" y="1664"/>
                  <a:pt x="288" y="1648"/>
                  <a:pt x="296" y="1632"/>
                </a:cubicBezTo>
                <a:cubicBezTo>
                  <a:pt x="304" y="1616"/>
                  <a:pt x="320" y="1600"/>
                  <a:pt x="344" y="1584"/>
                </a:cubicBezTo>
                <a:cubicBezTo>
                  <a:pt x="368" y="1568"/>
                  <a:pt x="408" y="1552"/>
                  <a:pt x="440" y="1536"/>
                </a:cubicBezTo>
                <a:cubicBezTo>
                  <a:pt x="472" y="1520"/>
                  <a:pt x="504" y="1496"/>
                  <a:pt x="536" y="1488"/>
                </a:cubicBezTo>
                <a:cubicBezTo>
                  <a:pt x="568" y="1480"/>
                  <a:pt x="600" y="1488"/>
                  <a:pt x="632" y="1488"/>
                </a:cubicBezTo>
                <a:cubicBezTo>
                  <a:pt x="664" y="1488"/>
                  <a:pt x="688" y="1488"/>
                  <a:pt x="728" y="1488"/>
                </a:cubicBezTo>
                <a:cubicBezTo>
                  <a:pt x="768" y="1488"/>
                  <a:pt x="840" y="1488"/>
                  <a:pt x="872" y="1488"/>
                </a:cubicBezTo>
                <a:cubicBezTo>
                  <a:pt x="904" y="1488"/>
                  <a:pt x="896" y="1488"/>
                  <a:pt x="920" y="1488"/>
                </a:cubicBezTo>
                <a:cubicBezTo>
                  <a:pt x="944" y="1488"/>
                  <a:pt x="1000" y="1504"/>
                  <a:pt x="1016" y="1488"/>
                </a:cubicBezTo>
                <a:cubicBezTo>
                  <a:pt x="1032" y="1472"/>
                  <a:pt x="1016" y="1416"/>
                  <a:pt x="1016" y="1392"/>
                </a:cubicBezTo>
                <a:cubicBezTo>
                  <a:pt x="1016" y="1368"/>
                  <a:pt x="1008" y="1360"/>
                  <a:pt x="1016" y="1344"/>
                </a:cubicBezTo>
                <a:cubicBezTo>
                  <a:pt x="1024" y="1328"/>
                  <a:pt x="1048" y="1304"/>
                  <a:pt x="1064" y="1296"/>
                </a:cubicBezTo>
                <a:cubicBezTo>
                  <a:pt x="1080" y="1288"/>
                  <a:pt x="1104" y="1312"/>
                  <a:pt x="1112" y="1296"/>
                </a:cubicBezTo>
                <a:cubicBezTo>
                  <a:pt x="1120" y="1280"/>
                  <a:pt x="1104" y="1232"/>
                  <a:pt x="1112" y="1200"/>
                </a:cubicBezTo>
                <a:cubicBezTo>
                  <a:pt x="1120" y="1168"/>
                  <a:pt x="1136" y="1128"/>
                  <a:pt x="1160" y="1104"/>
                </a:cubicBezTo>
                <a:cubicBezTo>
                  <a:pt x="1184" y="1080"/>
                  <a:pt x="1248" y="1056"/>
                  <a:pt x="1256" y="1056"/>
                </a:cubicBezTo>
                <a:cubicBezTo>
                  <a:pt x="1264" y="1056"/>
                  <a:pt x="1208" y="1080"/>
                  <a:pt x="1208" y="1104"/>
                </a:cubicBezTo>
                <a:cubicBezTo>
                  <a:pt x="1208" y="1128"/>
                  <a:pt x="1240" y="1192"/>
                  <a:pt x="1256" y="1200"/>
                </a:cubicBezTo>
                <a:cubicBezTo>
                  <a:pt x="1272" y="1208"/>
                  <a:pt x="1280" y="1168"/>
                  <a:pt x="1304" y="1152"/>
                </a:cubicBezTo>
                <a:cubicBezTo>
                  <a:pt x="1328" y="1136"/>
                  <a:pt x="1368" y="1128"/>
                  <a:pt x="1400" y="1104"/>
                </a:cubicBezTo>
                <a:cubicBezTo>
                  <a:pt x="1432" y="1080"/>
                  <a:pt x="1464" y="1040"/>
                  <a:pt x="1496" y="1008"/>
                </a:cubicBezTo>
                <a:cubicBezTo>
                  <a:pt x="1528" y="976"/>
                  <a:pt x="1568" y="944"/>
                  <a:pt x="1592" y="912"/>
                </a:cubicBezTo>
                <a:cubicBezTo>
                  <a:pt x="1616" y="880"/>
                  <a:pt x="1624" y="848"/>
                  <a:pt x="1640" y="816"/>
                </a:cubicBezTo>
                <a:cubicBezTo>
                  <a:pt x="1656" y="784"/>
                  <a:pt x="1672" y="752"/>
                  <a:pt x="1688" y="720"/>
                </a:cubicBezTo>
                <a:cubicBezTo>
                  <a:pt x="1704" y="688"/>
                  <a:pt x="1728" y="656"/>
                  <a:pt x="1736" y="624"/>
                </a:cubicBezTo>
                <a:cubicBezTo>
                  <a:pt x="1744" y="592"/>
                  <a:pt x="1736" y="560"/>
                  <a:pt x="1736" y="528"/>
                </a:cubicBezTo>
                <a:cubicBezTo>
                  <a:pt x="1736" y="496"/>
                  <a:pt x="1736" y="464"/>
                  <a:pt x="1736" y="432"/>
                </a:cubicBezTo>
                <a:cubicBezTo>
                  <a:pt x="1736" y="400"/>
                  <a:pt x="1728" y="376"/>
                  <a:pt x="1736" y="336"/>
                </a:cubicBezTo>
                <a:cubicBezTo>
                  <a:pt x="1744" y="296"/>
                  <a:pt x="1768" y="232"/>
                  <a:pt x="1784" y="192"/>
                </a:cubicBezTo>
                <a:cubicBezTo>
                  <a:pt x="1800" y="152"/>
                  <a:pt x="1816" y="104"/>
                  <a:pt x="1832" y="96"/>
                </a:cubicBezTo>
                <a:cubicBezTo>
                  <a:pt x="1848" y="88"/>
                  <a:pt x="1864" y="136"/>
                  <a:pt x="1880" y="144"/>
                </a:cubicBezTo>
                <a:cubicBezTo>
                  <a:pt x="1896" y="152"/>
                  <a:pt x="1912" y="152"/>
                  <a:pt x="1928" y="144"/>
                </a:cubicBezTo>
                <a:cubicBezTo>
                  <a:pt x="1944" y="136"/>
                  <a:pt x="1976" y="104"/>
                  <a:pt x="1976" y="96"/>
                </a:cubicBezTo>
                <a:cubicBezTo>
                  <a:pt x="1976" y="88"/>
                  <a:pt x="1944" y="104"/>
                  <a:pt x="1928" y="96"/>
                </a:cubicBezTo>
                <a:close/>
              </a:path>
            </a:pathLst>
          </a:custGeom>
          <a:noFill/>
          <a:ln w="57150">
            <a:solidFill>
              <a:srgbClr val="CC0000"/>
            </a:solidFill>
            <a:round/>
          </a:ln>
        </p:spPr>
        <p:txBody>
          <a:bodyPr/>
          <a:lstStyle/>
          <a:p>
            <a:endParaRPr lang="en-US"/>
          </a:p>
        </p:txBody>
      </p:sp>
      <p:sp>
        <p:nvSpPr>
          <p:cNvPr id="256007" name="Freeform 7"/>
          <p:cNvSpPr/>
          <p:nvPr/>
        </p:nvSpPr>
        <p:spPr bwMode="auto">
          <a:xfrm>
            <a:off x="990600" y="5059362"/>
            <a:ext cx="762000" cy="960438"/>
          </a:xfrm>
          <a:custGeom>
            <a:avLst/>
            <a:gdLst>
              <a:gd name="T0" fmla="*/ 2147483647 w 448"/>
              <a:gd name="T1" fmla="*/ 2147483647 h 648"/>
              <a:gd name="T2" fmla="*/ 2147483647 w 448"/>
              <a:gd name="T3" fmla="*/ 2147483647 h 648"/>
              <a:gd name="T4" fmla="*/ 2147483647 w 448"/>
              <a:gd name="T5" fmla="*/ 2147483647 h 648"/>
              <a:gd name="T6" fmla="*/ 2147483647 w 448"/>
              <a:gd name="T7" fmla="*/ 2147483647 h 648"/>
              <a:gd name="T8" fmla="*/ 2147483647 w 448"/>
              <a:gd name="T9" fmla="*/ 2147483647 h 648"/>
              <a:gd name="T10" fmla="*/ 2147483647 w 448"/>
              <a:gd name="T11" fmla="*/ 2147483647 h 648"/>
              <a:gd name="T12" fmla="*/ 2147483647 w 448"/>
              <a:gd name="T13" fmla="*/ 2147483647 h 648"/>
              <a:gd name="T14" fmla="*/ 2147483647 w 448"/>
              <a:gd name="T15" fmla="*/ 2147483647 h 648"/>
              <a:gd name="T16" fmla="*/ 2147483647 w 448"/>
              <a:gd name="T17" fmla="*/ 2147483647 h 648"/>
              <a:gd name="T18" fmla="*/ 2147483647 w 448"/>
              <a:gd name="T19" fmla="*/ 2147483647 h 648"/>
              <a:gd name="T20" fmla="*/ 2147483647 w 448"/>
              <a:gd name="T21" fmla="*/ 2147483647 h 648"/>
              <a:gd name="T22" fmla="*/ 2147483647 w 448"/>
              <a:gd name="T23" fmla="*/ 2147483647 h 648"/>
              <a:gd name="T24" fmla="*/ 2147483647 w 448"/>
              <a:gd name="T25" fmla="*/ 2147483647 h 648"/>
              <a:gd name="T26" fmla="*/ 2147483647 w 448"/>
              <a:gd name="T27" fmla="*/ 2147483647 h 648"/>
              <a:gd name="T28" fmla="*/ 2147483647 w 448"/>
              <a:gd name="T29" fmla="*/ 2147483647 h 648"/>
              <a:gd name="T30" fmla="*/ 2147483647 w 448"/>
              <a:gd name="T31" fmla="*/ 2147483647 h 648"/>
              <a:gd name="T32" fmla="*/ 2147483647 w 448"/>
              <a:gd name="T33" fmla="*/ 2147483647 h 648"/>
              <a:gd name="T34" fmla="*/ 2147483647 w 448"/>
              <a:gd name="T35" fmla="*/ 2147483647 h 648"/>
              <a:gd name="T36" fmla="*/ 2147483647 w 448"/>
              <a:gd name="T37" fmla="*/ 2147483647 h 648"/>
              <a:gd name="T38" fmla="*/ 2147483647 w 448"/>
              <a:gd name="T39" fmla="*/ 2147483647 h 648"/>
              <a:gd name="T40" fmla="*/ 2147483647 w 448"/>
              <a:gd name="T41" fmla="*/ 2147483647 h 648"/>
              <a:gd name="T42" fmla="*/ 2147483647 w 448"/>
              <a:gd name="T43" fmla="*/ 2147483647 h 648"/>
              <a:gd name="T44" fmla="*/ 2147483647 w 448"/>
              <a:gd name="T45" fmla="*/ 2147483647 h 648"/>
              <a:gd name="T46" fmla="*/ 2147483647 w 448"/>
              <a:gd name="T47" fmla="*/ 2147483647 h 648"/>
              <a:gd name="T48" fmla="*/ 2147483647 w 448"/>
              <a:gd name="T49" fmla="*/ 2147483647 h 648"/>
              <a:gd name="T50" fmla="*/ 2147483647 w 448"/>
              <a:gd name="T51" fmla="*/ 2147483647 h 648"/>
              <a:gd name="T52" fmla="*/ 2147483647 w 448"/>
              <a:gd name="T53" fmla="*/ 2147483647 h 648"/>
              <a:gd name="T54" fmla="*/ 2147483647 w 448"/>
              <a:gd name="T55" fmla="*/ 2147483647 h 648"/>
              <a:gd name="T56" fmla="*/ 2147483647 w 448"/>
              <a:gd name="T57" fmla="*/ 2147483647 h 648"/>
              <a:gd name="T58" fmla="*/ 2147483647 w 448"/>
              <a:gd name="T59" fmla="*/ 2147483647 h 648"/>
              <a:gd name="T60" fmla="*/ 2147483647 w 448"/>
              <a:gd name="T61" fmla="*/ 2147483647 h 648"/>
              <a:gd name="T62" fmla="*/ 2147483647 w 448"/>
              <a:gd name="T63" fmla="*/ 2147483647 h 648"/>
              <a:gd name="T64" fmla="*/ 2147483647 w 448"/>
              <a:gd name="T65" fmla="*/ 2147483647 h 648"/>
              <a:gd name="T66" fmla="*/ 2147483647 w 448"/>
              <a:gd name="T67" fmla="*/ 2147483647 h 648"/>
              <a:gd name="T68" fmla="*/ 2147483647 w 448"/>
              <a:gd name="T69" fmla="*/ 2147483647 h 648"/>
              <a:gd name="T70" fmla="*/ 2147483647 w 448"/>
              <a:gd name="T71" fmla="*/ 2147483647 h 648"/>
              <a:gd name="T72" fmla="*/ 2147483647 w 448"/>
              <a:gd name="T73" fmla="*/ 2147483647 h 648"/>
              <a:gd name="T74" fmla="*/ 2147483647 w 448"/>
              <a:gd name="T75" fmla="*/ 2147483647 h 648"/>
              <a:gd name="T76" fmla="*/ 2147483647 w 448"/>
              <a:gd name="T77" fmla="*/ 2147483647 h 648"/>
              <a:gd name="T78" fmla="*/ 2147483647 w 448"/>
              <a:gd name="T79" fmla="*/ 2147483647 h 648"/>
              <a:gd name="T80" fmla="*/ 2147483647 w 448"/>
              <a:gd name="T81" fmla="*/ 2147483647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8"/>
              <a:gd name="T124" fmla="*/ 0 h 648"/>
              <a:gd name="T125" fmla="*/ 448 w 448"/>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8" h="648">
                <a:moveTo>
                  <a:pt x="8" y="208"/>
                </a:moveTo>
                <a:cubicBezTo>
                  <a:pt x="16" y="200"/>
                  <a:pt x="48" y="216"/>
                  <a:pt x="56" y="208"/>
                </a:cubicBezTo>
                <a:cubicBezTo>
                  <a:pt x="64" y="200"/>
                  <a:pt x="56" y="176"/>
                  <a:pt x="56" y="160"/>
                </a:cubicBezTo>
                <a:cubicBezTo>
                  <a:pt x="56" y="144"/>
                  <a:pt x="48" y="120"/>
                  <a:pt x="56" y="112"/>
                </a:cubicBezTo>
                <a:cubicBezTo>
                  <a:pt x="64" y="104"/>
                  <a:pt x="88" y="120"/>
                  <a:pt x="104" y="112"/>
                </a:cubicBezTo>
                <a:cubicBezTo>
                  <a:pt x="120" y="104"/>
                  <a:pt x="144" y="80"/>
                  <a:pt x="152" y="64"/>
                </a:cubicBezTo>
                <a:cubicBezTo>
                  <a:pt x="160" y="48"/>
                  <a:pt x="136" y="24"/>
                  <a:pt x="152" y="16"/>
                </a:cubicBezTo>
                <a:cubicBezTo>
                  <a:pt x="168" y="8"/>
                  <a:pt x="224" y="16"/>
                  <a:pt x="248" y="16"/>
                </a:cubicBezTo>
                <a:cubicBezTo>
                  <a:pt x="272" y="16"/>
                  <a:pt x="288" y="0"/>
                  <a:pt x="296" y="16"/>
                </a:cubicBezTo>
                <a:cubicBezTo>
                  <a:pt x="304" y="32"/>
                  <a:pt x="280" y="104"/>
                  <a:pt x="296" y="112"/>
                </a:cubicBezTo>
                <a:cubicBezTo>
                  <a:pt x="312" y="120"/>
                  <a:pt x="376" y="64"/>
                  <a:pt x="392" y="64"/>
                </a:cubicBezTo>
                <a:cubicBezTo>
                  <a:pt x="408" y="64"/>
                  <a:pt x="384" y="96"/>
                  <a:pt x="392" y="112"/>
                </a:cubicBezTo>
                <a:cubicBezTo>
                  <a:pt x="400" y="128"/>
                  <a:pt x="432" y="136"/>
                  <a:pt x="440" y="160"/>
                </a:cubicBezTo>
                <a:cubicBezTo>
                  <a:pt x="448" y="184"/>
                  <a:pt x="440" y="232"/>
                  <a:pt x="440" y="256"/>
                </a:cubicBezTo>
                <a:cubicBezTo>
                  <a:pt x="440" y="280"/>
                  <a:pt x="448" y="288"/>
                  <a:pt x="440" y="304"/>
                </a:cubicBezTo>
                <a:cubicBezTo>
                  <a:pt x="432" y="320"/>
                  <a:pt x="408" y="336"/>
                  <a:pt x="392" y="352"/>
                </a:cubicBezTo>
                <a:cubicBezTo>
                  <a:pt x="376" y="368"/>
                  <a:pt x="352" y="376"/>
                  <a:pt x="344" y="400"/>
                </a:cubicBezTo>
                <a:cubicBezTo>
                  <a:pt x="336" y="424"/>
                  <a:pt x="344" y="464"/>
                  <a:pt x="344" y="496"/>
                </a:cubicBezTo>
                <a:cubicBezTo>
                  <a:pt x="344" y="528"/>
                  <a:pt x="352" y="584"/>
                  <a:pt x="344" y="592"/>
                </a:cubicBezTo>
                <a:cubicBezTo>
                  <a:pt x="336" y="600"/>
                  <a:pt x="312" y="544"/>
                  <a:pt x="296" y="544"/>
                </a:cubicBezTo>
                <a:cubicBezTo>
                  <a:pt x="280" y="544"/>
                  <a:pt x="256" y="576"/>
                  <a:pt x="248" y="592"/>
                </a:cubicBezTo>
                <a:cubicBezTo>
                  <a:pt x="240" y="608"/>
                  <a:pt x="248" y="648"/>
                  <a:pt x="248" y="640"/>
                </a:cubicBezTo>
                <a:cubicBezTo>
                  <a:pt x="248" y="632"/>
                  <a:pt x="248" y="552"/>
                  <a:pt x="248" y="544"/>
                </a:cubicBezTo>
                <a:cubicBezTo>
                  <a:pt x="248" y="536"/>
                  <a:pt x="256" y="592"/>
                  <a:pt x="248" y="592"/>
                </a:cubicBezTo>
                <a:cubicBezTo>
                  <a:pt x="240" y="592"/>
                  <a:pt x="208" y="560"/>
                  <a:pt x="200" y="544"/>
                </a:cubicBezTo>
                <a:cubicBezTo>
                  <a:pt x="192" y="528"/>
                  <a:pt x="200" y="496"/>
                  <a:pt x="200" y="496"/>
                </a:cubicBezTo>
                <a:cubicBezTo>
                  <a:pt x="200" y="496"/>
                  <a:pt x="200" y="520"/>
                  <a:pt x="200" y="544"/>
                </a:cubicBezTo>
                <a:cubicBezTo>
                  <a:pt x="200" y="568"/>
                  <a:pt x="208" y="632"/>
                  <a:pt x="200" y="640"/>
                </a:cubicBezTo>
                <a:cubicBezTo>
                  <a:pt x="192" y="648"/>
                  <a:pt x="160" y="608"/>
                  <a:pt x="152" y="592"/>
                </a:cubicBezTo>
                <a:cubicBezTo>
                  <a:pt x="144" y="576"/>
                  <a:pt x="160" y="560"/>
                  <a:pt x="152" y="544"/>
                </a:cubicBezTo>
                <a:cubicBezTo>
                  <a:pt x="144" y="528"/>
                  <a:pt x="104" y="512"/>
                  <a:pt x="104" y="496"/>
                </a:cubicBezTo>
                <a:cubicBezTo>
                  <a:pt x="104" y="480"/>
                  <a:pt x="144" y="472"/>
                  <a:pt x="152" y="448"/>
                </a:cubicBezTo>
                <a:cubicBezTo>
                  <a:pt x="160" y="424"/>
                  <a:pt x="144" y="368"/>
                  <a:pt x="152" y="352"/>
                </a:cubicBezTo>
                <a:cubicBezTo>
                  <a:pt x="160" y="336"/>
                  <a:pt x="200" y="368"/>
                  <a:pt x="200" y="352"/>
                </a:cubicBezTo>
                <a:cubicBezTo>
                  <a:pt x="200" y="336"/>
                  <a:pt x="168" y="280"/>
                  <a:pt x="152" y="256"/>
                </a:cubicBezTo>
                <a:cubicBezTo>
                  <a:pt x="136" y="232"/>
                  <a:pt x="112" y="208"/>
                  <a:pt x="104" y="208"/>
                </a:cubicBezTo>
                <a:cubicBezTo>
                  <a:pt x="96" y="208"/>
                  <a:pt x="104" y="240"/>
                  <a:pt x="104" y="256"/>
                </a:cubicBezTo>
                <a:cubicBezTo>
                  <a:pt x="104" y="272"/>
                  <a:pt x="112" y="296"/>
                  <a:pt x="104" y="304"/>
                </a:cubicBezTo>
                <a:cubicBezTo>
                  <a:pt x="96" y="312"/>
                  <a:pt x="72" y="312"/>
                  <a:pt x="56" y="304"/>
                </a:cubicBezTo>
                <a:cubicBezTo>
                  <a:pt x="40" y="296"/>
                  <a:pt x="16" y="272"/>
                  <a:pt x="8" y="256"/>
                </a:cubicBezTo>
                <a:cubicBezTo>
                  <a:pt x="0" y="240"/>
                  <a:pt x="0" y="216"/>
                  <a:pt x="8" y="208"/>
                </a:cubicBezTo>
                <a:close/>
              </a:path>
            </a:pathLst>
          </a:custGeom>
          <a:noFill/>
          <a:ln w="57150">
            <a:solidFill>
              <a:srgbClr val="CC0000"/>
            </a:solidFill>
            <a:round/>
          </a:ln>
        </p:spPr>
        <p:txBody>
          <a:bodyPr/>
          <a:lstStyle/>
          <a:p>
            <a:endParaRPr lang="en-US"/>
          </a:p>
        </p:txBody>
      </p:sp>
      <p:sp>
        <p:nvSpPr>
          <p:cNvPr id="256008" name="Freeform 8"/>
          <p:cNvSpPr/>
          <p:nvPr/>
        </p:nvSpPr>
        <p:spPr bwMode="auto">
          <a:xfrm>
            <a:off x="1805541" y="4876799"/>
            <a:ext cx="733425" cy="533401"/>
          </a:xfrm>
          <a:custGeom>
            <a:avLst/>
            <a:gdLst>
              <a:gd name="T0" fmla="*/ 2147483647 w 488"/>
              <a:gd name="T1" fmla="*/ 2147483647 h 392"/>
              <a:gd name="T2" fmla="*/ 2147483647 w 488"/>
              <a:gd name="T3" fmla="*/ 2147483647 h 392"/>
              <a:gd name="T4" fmla="*/ 2147483647 w 488"/>
              <a:gd name="T5" fmla="*/ 2147483647 h 392"/>
              <a:gd name="T6" fmla="*/ 2147483647 w 488"/>
              <a:gd name="T7" fmla="*/ 2147483647 h 392"/>
              <a:gd name="T8" fmla="*/ 2147483647 w 488"/>
              <a:gd name="T9" fmla="*/ 2147483647 h 392"/>
              <a:gd name="T10" fmla="*/ 0 w 488"/>
              <a:gd name="T11" fmla="*/ 2147483647 h 392"/>
              <a:gd name="T12" fmla="*/ 2147483647 w 488"/>
              <a:gd name="T13" fmla="*/ 2147483647 h 392"/>
              <a:gd name="T14" fmla="*/ 2147483647 w 488"/>
              <a:gd name="T15" fmla="*/ 2147483647 h 392"/>
              <a:gd name="T16" fmla="*/ 2147483647 w 488"/>
              <a:gd name="T17" fmla="*/ 2147483647 h 392"/>
              <a:gd name="T18" fmla="*/ 2147483647 w 488"/>
              <a:gd name="T19" fmla="*/ 2147483647 h 392"/>
              <a:gd name="T20" fmla="*/ 2147483647 w 488"/>
              <a:gd name="T21" fmla="*/ 2147483647 h 392"/>
              <a:gd name="T22" fmla="*/ 2147483647 w 488"/>
              <a:gd name="T23" fmla="*/ 2147483647 h 392"/>
              <a:gd name="T24" fmla="*/ 2147483647 w 488"/>
              <a:gd name="T25" fmla="*/ 2147483647 h 392"/>
              <a:gd name="T26" fmla="*/ 2147483647 w 488"/>
              <a:gd name="T27" fmla="*/ 2147483647 h 392"/>
              <a:gd name="T28" fmla="*/ 2147483647 w 488"/>
              <a:gd name="T29" fmla="*/ 2147483647 h 392"/>
              <a:gd name="T30" fmla="*/ 2147483647 w 488"/>
              <a:gd name="T31" fmla="*/ 0 h 392"/>
              <a:gd name="T32" fmla="*/ 2147483647 w 488"/>
              <a:gd name="T33" fmla="*/ 2147483647 h 392"/>
              <a:gd name="T34" fmla="*/ 2147483647 w 488"/>
              <a:gd name="T35" fmla="*/ 2147483647 h 392"/>
              <a:gd name="T36" fmla="*/ 2147483647 w 488"/>
              <a:gd name="T37" fmla="*/ 2147483647 h 392"/>
              <a:gd name="T38" fmla="*/ 2147483647 w 488"/>
              <a:gd name="T39" fmla="*/ 2147483647 h 392"/>
              <a:gd name="T40" fmla="*/ 2147483647 w 488"/>
              <a:gd name="T41" fmla="*/ 2147483647 h 392"/>
              <a:gd name="T42" fmla="*/ 2147483647 w 488"/>
              <a:gd name="T43" fmla="*/ 2147483647 h 392"/>
              <a:gd name="T44" fmla="*/ 2147483647 w 488"/>
              <a:gd name="T45" fmla="*/ 2147483647 h 392"/>
              <a:gd name="T46" fmla="*/ 2147483647 w 488"/>
              <a:gd name="T47" fmla="*/ 2147483647 h 392"/>
              <a:gd name="T48" fmla="*/ 2147483647 w 488"/>
              <a:gd name="T49" fmla="*/ 2147483647 h 392"/>
              <a:gd name="T50" fmla="*/ 2147483647 w 488"/>
              <a:gd name="T51" fmla="*/ 2147483647 h 392"/>
              <a:gd name="T52" fmla="*/ 2147483647 w 488"/>
              <a:gd name="T53" fmla="*/ 2147483647 h 392"/>
              <a:gd name="T54" fmla="*/ 2147483647 w 488"/>
              <a:gd name="T55" fmla="*/ 2147483647 h 392"/>
              <a:gd name="T56" fmla="*/ 2147483647 w 488"/>
              <a:gd name="T57" fmla="*/ 2147483647 h 392"/>
              <a:gd name="T58" fmla="*/ 2147483647 w 488"/>
              <a:gd name="T59" fmla="*/ 2147483647 h 3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8"/>
              <a:gd name="T91" fmla="*/ 0 h 392"/>
              <a:gd name="T92" fmla="*/ 488 w 488"/>
              <a:gd name="T93" fmla="*/ 392 h 3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8" h="392">
                <a:moveTo>
                  <a:pt x="144" y="384"/>
                </a:moveTo>
                <a:cubicBezTo>
                  <a:pt x="128" y="384"/>
                  <a:pt x="96" y="392"/>
                  <a:pt x="96" y="384"/>
                </a:cubicBezTo>
                <a:cubicBezTo>
                  <a:pt x="96" y="376"/>
                  <a:pt x="144" y="352"/>
                  <a:pt x="144" y="336"/>
                </a:cubicBezTo>
                <a:cubicBezTo>
                  <a:pt x="144" y="320"/>
                  <a:pt x="112" y="296"/>
                  <a:pt x="96" y="288"/>
                </a:cubicBezTo>
                <a:cubicBezTo>
                  <a:pt x="80" y="280"/>
                  <a:pt x="64" y="296"/>
                  <a:pt x="48" y="288"/>
                </a:cubicBezTo>
                <a:cubicBezTo>
                  <a:pt x="32" y="280"/>
                  <a:pt x="0" y="256"/>
                  <a:pt x="0" y="240"/>
                </a:cubicBezTo>
                <a:cubicBezTo>
                  <a:pt x="0" y="224"/>
                  <a:pt x="32" y="200"/>
                  <a:pt x="48" y="192"/>
                </a:cubicBezTo>
                <a:cubicBezTo>
                  <a:pt x="64" y="184"/>
                  <a:pt x="88" y="200"/>
                  <a:pt x="96" y="192"/>
                </a:cubicBezTo>
                <a:cubicBezTo>
                  <a:pt x="104" y="184"/>
                  <a:pt x="96" y="160"/>
                  <a:pt x="96" y="144"/>
                </a:cubicBezTo>
                <a:cubicBezTo>
                  <a:pt x="96" y="128"/>
                  <a:pt x="88" y="96"/>
                  <a:pt x="96" y="96"/>
                </a:cubicBezTo>
                <a:cubicBezTo>
                  <a:pt x="104" y="96"/>
                  <a:pt x="136" y="144"/>
                  <a:pt x="144" y="144"/>
                </a:cubicBezTo>
                <a:cubicBezTo>
                  <a:pt x="152" y="144"/>
                  <a:pt x="136" y="104"/>
                  <a:pt x="144" y="96"/>
                </a:cubicBezTo>
                <a:cubicBezTo>
                  <a:pt x="152" y="88"/>
                  <a:pt x="176" y="96"/>
                  <a:pt x="192" y="96"/>
                </a:cubicBezTo>
                <a:cubicBezTo>
                  <a:pt x="208" y="96"/>
                  <a:pt x="224" y="104"/>
                  <a:pt x="240" y="96"/>
                </a:cubicBezTo>
                <a:cubicBezTo>
                  <a:pt x="256" y="88"/>
                  <a:pt x="272" y="64"/>
                  <a:pt x="288" y="48"/>
                </a:cubicBezTo>
                <a:cubicBezTo>
                  <a:pt x="304" y="32"/>
                  <a:pt x="312" y="0"/>
                  <a:pt x="336" y="0"/>
                </a:cubicBezTo>
                <a:cubicBezTo>
                  <a:pt x="360" y="0"/>
                  <a:pt x="408" y="32"/>
                  <a:pt x="432" y="48"/>
                </a:cubicBezTo>
                <a:cubicBezTo>
                  <a:pt x="456" y="64"/>
                  <a:pt x="472" y="80"/>
                  <a:pt x="480" y="96"/>
                </a:cubicBezTo>
                <a:cubicBezTo>
                  <a:pt x="488" y="112"/>
                  <a:pt x="480" y="128"/>
                  <a:pt x="480" y="144"/>
                </a:cubicBezTo>
                <a:cubicBezTo>
                  <a:pt x="480" y="160"/>
                  <a:pt x="488" y="184"/>
                  <a:pt x="480" y="192"/>
                </a:cubicBezTo>
                <a:cubicBezTo>
                  <a:pt x="472" y="200"/>
                  <a:pt x="440" y="184"/>
                  <a:pt x="432" y="192"/>
                </a:cubicBezTo>
                <a:cubicBezTo>
                  <a:pt x="424" y="200"/>
                  <a:pt x="448" y="232"/>
                  <a:pt x="432" y="240"/>
                </a:cubicBezTo>
                <a:cubicBezTo>
                  <a:pt x="416" y="248"/>
                  <a:pt x="352" y="248"/>
                  <a:pt x="336" y="240"/>
                </a:cubicBezTo>
                <a:cubicBezTo>
                  <a:pt x="320" y="232"/>
                  <a:pt x="344" y="200"/>
                  <a:pt x="336" y="192"/>
                </a:cubicBezTo>
                <a:cubicBezTo>
                  <a:pt x="328" y="184"/>
                  <a:pt x="304" y="184"/>
                  <a:pt x="288" y="192"/>
                </a:cubicBezTo>
                <a:cubicBezTo>
                  <a:pt x="272" y="200"/>
                  <a:pt x="256" y="232"/>
                  <a:pt x="240" y="240"/>
                </a:cubicBezTo>
                <a:cubicBezTo>
                  <a:pt x="224" y="248"/>
                  <a:pt x="200" y="224"/>
                  <a:pt x="192" y="240"/>
                </a:cubicBezTo>
                <a:cubicBezTo>
                  <a:pt x="184" y="256"/>
                  <a:pt x="192" y="312"/>
                  <a:pt x="192" y="336"/>
                </a:cubicBezTo>
                <a:cubicBezTo>
                  <a:pt x="192" y="360"/>
                  <a:pt x="200" y="376"/>
                  <a:pt x="192" y="384"/>
                </a:cubicBezTo>
                <a:cubicBezTo>
                  <a:pt x="184" y="392"/>
                  <a:pt x="160" y="384"/>
                  <a:pt x="144" y="384"/>
                </a:cubicBezTo>
                <a:close/>
              </a:path>
            </a:pathLst>
          </a:custGeom>
          <a:noFill/>
          <a:ln w="57150">
            <a:solidFill>
              <a:srgbClr val="CC0000"/>
            </a:solidFill>
            <a:round/>
          </a:ln>
        </p:spPr>
        <p:txBody>
          <a:bodyPr/>
          <a:lstStyle/>
          <a:p>
            <a:endParaRPr lang="en-US"/>
          </a:p>
        </p:txBody>
      </p:sp>
      <p:sp>
        <p:nvSpPr>
          <p:cNvPr id="12297" name="Rectangle 9"/>
          <p:cNvSpPr>
            <a:spLocks noGrp="1" noChangeArrowheads="1"/>
          </p:cNvSpPr>
          <p:nvPr>
            <p:ph type="title"/>
          </p:nvPr>
        </p:nvSpPr>
        <p:spPr>
          <a:xfrm>
            <a:off x="457200" y="-2895600"/>
            <a:ext cx="8229600" cy="1143000"/>
          </a:xfrm>
        </p:spPr>
        <p:txBody>
          <a:bodyPr/>
          <a:lstStyle/>
          <a:p>
            <a:pPr eaLnBrk="1" hangingPunct="1"/>
            <a:endParaRPr lang="en-US" smtClean="0"/>
          </a:p>
        </p:txBody>
      </p:sp>
      <p:sp>
        <p:nvSpPr>
          <p:cNvPr id="10" name="Rectangle 4"/>
          <p:cNvSpPr>
            <a:spLocks noChangeArrowheads="1"/>
          </p:cNvSpPr>
          <p:nvPr/>
        </p:nvSpPr>
        <p:spPr bwMode="auto">
          <a:xfrm>
            <a:off x="952500" y="76200"/>
            <a:ext cx="7124700" cy="457200"/>
          </a:xfrm>
          <a:prstGeom prst="rect">
            <a:avLst/>
          </a:prstGeom>
          <a:solidFill>
            <a:schemeClr val="bg1"/>
          </a:solidFill>
          <a:ln w="9525">
            <a:solidFill>
              <a:schemeClr val="bg1"/>
            </a:solidFill>
            <a:miter lim="800000"/>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buClr>
                <a:schemeClr val="hlink"/>
              </a:buClr>
              <a:buSzPct val="60000"/>
              <a:buFont typeface="Wingdings" panose="05000000000000000000" pitchFamily="2" charset="2"/>
              <a:buNone/>
            </a:pPr>
            <a:r>
              <a:rPr lang="en-US" sz="2000" b="1" dirty="0" smtClean="0">
                <a:solidFill>
                  <a:srgbClr val="0000FF"/>
                </a:solidFill>
                <a:effectLst>
                  <a:outerShdw blurRad="38100" dist="38100" dir="2700000" algn="tl">
                    <a:srgbClr val="000000"/>
                  </a:outerShdw>
                </a:effectLst>
                <a:latin typeface="Times New Roman" panose="02020603050405020304" pitchFamily="18" charset="0"/>
              </a:rPr>
              <a:t>BÀI 12: NHẬT BẢN GIỮA THẾ KỈ XIX – ĐẦU THẾ KỈ XX</a:t>
            </a:r>
            <a:endParaRPr lang="en-US" sz="2000" b="1" dirty="0">
              <a:solidFill>
                <a:srgbClr val="0000FF"/>
              </a:solidFill>
              <a:effectLst>
                <a:outerShdw blurRad="38100" dist="38100" dir="2700000" algn="tl">
                  <a:srgbClr val="000000"/>
                </a:outerShdw>
              </a:effectLst>
              <a:latin typeface="Times New Roman" panose="02020603050405020304" pitchFamily="18" charset="0"/>
            </a:endParaRPr>
          </a:p>
        </p:txBody>
      </p:sp>
      <p:sp>
        <p:nvSpPr>
          <p:cNvPr id="3" name="Rectangle 2"/>
          <p:cNvSpPr/>
          <p:nvPr/>
        </p:nvSpPr>
        <p:spPr>
          <a:xfrm>
            <a:off x="6516216" y="1304488"/>
            <a:ext cx="2297229" cy="467820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377.843 km2,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lục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châu</a:t>
            </a:r>
            <a:r>
              <a:rPr lang="en-US" sz="2000" dirty="0">
                <a:latin typeface="Times New Roman" panose="02020603050405020304" pitchFamily="18" charset="0"/>
                <a:cs typeface="Times New Roman" panose="02020603050405020304" pitchFamily="18" charset="0"/>
              </a:rPr>
              <a:t> Á. </a:t>
            </a:r>
            <a:r>
              <a:rPr lang="en-US" sz="2000" dirty="0" err="1">
                <a:latin typeface="Times New Roman" panose="02020603050405020304" pitchFamily="18" charset="0"/>
                <a:cs typeface="Times New Roman" panose="02020603050405020304" pitchFamily="18" charset="0"/>
              </a:rPr>
              <a:t>Nghèo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chủ</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yếu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núi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t>
            </a:r>
            <a:r>
              <a:rPr lang="en-US" sz="2000" smtClean="0">
                <a:latin typeface="Times New Roman" panose="02020603050405020304" pitchFamily="18" charset="0"/>
                <a:cs typeface="Times New Roman" panose="02020603050405020304" pitchFamily="18" charset="0"/>
              </a:rPr>
              <a:t>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nghiệp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chiếm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hơn</a:t>
            </a:r>
            <a:r>
              <a:rPr lang="en-US" sz="2000" dirty="0" smtClean="0">
                <a:latin typeface="Times New Roman" panose="02020603050405020304" pitchFamily="18" charset="0"/>
                <a:cs typeface="Times New Roman" panose="02020603050405020304" pitchFamily="18" charset="0"/>
              </a:rPr>
              <a:t> 14%,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Dương</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defRPr/>
            </a:pPr>
            <a:endParaRPr lang="vi-VN"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56005"/>
                                        </p:tgtEl>
                                        <p:attrNameLst>
                                          <p:attrName>style.visibility</p:attrName>
                                        </p:attrNameLst>
                                      </p:cBhvr>
                                      <p:to>
                                        <p:strVal val="visible"/>
                                      </p:to>
                                    </p:set>
                                    <p:animEffect transition="in" filter="diamond(in)">
                                      <p:cBhvr>
                                        <p:cTn id="16" dur="2000"/>
                                        <p:tgtEl>
                                          <p:spTgt spid="25600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256006"/>
                                        </p:tgtEl>
                                        <p:attrNameLst>
                                          <p:attrName>style.visibility</p:attrName>
                                        </p:attrNameLst>
                                      </p:cBhvr>
                                      <p:to>
                                        <p:strVal val="visible"/>
                                      </p:to>
                                    </p:set>
                                    <p:animEffect transition="in" filter="diamond(in)">
                                      <p:cBhvr>
                                        <p:cTn id="21" dur="2000"/>
                                        <p:tgtEl>
                                          <p:spTgt spid="25600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256008"/>
                                        </p:tgtEl>
                                        <p:attrNameLst>
                                          <p:attrName>style.visibility</p:attrName>
                                        </p:attrNameLst>
                                      </p:cBhvr>
                                      <p:to>
                                        <p:strVal val="visible"/>
                                      </p:to>
                                    </p:set>
                                    <p:animEffect transition="in" filter="diamond(in)">
                                      <p:cBhvr>
                                        <p:cTn id="26" dur="2000"/>
                                        <p:tgtEl>
                                          <p:spTgt spid="25600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256007"/>
                                        </p:tgtEl>
                                        <p:attrNameLst>
                                          <p:attrName>style.visibility</p:attrName>
                                        </p:attrNameLst>
                                      </p:cBhvr>
                                      <p:to>
                                        <p:strVal val="visible"/>
                                      </p:to>
                                    </p:set>
                                    <p:animEffect transition="in" filter="diamond(in)">
                                      <p:cBhvr>
                                        <p:cTn id="31" dur="20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6005" grpId="0" animBg="1"/>
      <p:bldP spid="256006" grpId="0" animBg="1"/>
      <p:bldP spid="256007" grpId="0" animBg="1"/>
      <p:bldP spid="2560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1115616" y="1196752"/>
            <a:ext cx="7010400" cy="4038600"/>
          </a:xfrm>
          <a:prstGeom prst="cloudCallout">
            <a:avLst>
              <a:gd name="adj1" fmla="val -44227"/>
              <a:gd name="adj2" fmla="val 70009"/>
            </a:avLst>
          </a:prstGeom>
          <a:solidFill>
            <a:srgbClr val="FFFF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vi-VN" sz="3600">
                <a:solidFill>
                  <a:srgbClr val="0000FF"/>
                </a:solidFill>
              </a:rPr>
              <a:t>Nguyên nhân nào dẫn đến việc Thiên Hoàng Minh Trị tiến hành cuộc cải cách Duy Tân ?</a:t>
            </a:r>
            <a:endParaRPr lang="en-US" sz="3600">
              <a:solidFill>
                <a:srgbClr val="0000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Text Box 4"/>
          <p:cNvSpPr txBox="1">
            <a:spLocks noChangeArrowheads="1"/>
          </p:cNvSpPr>
          <p:nvPr/>
        </p:nvSpPr>
        <p:spPr bwMode="auto">
          <a:xfrm>
            <a:off x="457200" y="1038803"/>
            <a:ext cx="2098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1</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Hoàn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cảnh</a:t>
            </a:r>
            <a:r>
              <a:rPr lang="en-US" sz="2400" b="1" u="sng" dirty="0">
                <a:solidFill>
                  <a:srgbClr val="FF0000"/>
                </a:solidFill>
                <a:latin typeface="Times New Roman" panose="02020603050405020304" pitchFamily="18" charset="0"/>
                <a:cs typeface="Times New Roman" panose="02020603050405020304" pitchFamily="18" charset="0"/>
              </a:rPr>
              <a:t>:</a:t>
            </a:r>
            <a:endParaRPr lang="en-US" sz="2400" b="1" u="sng" dirty="0">
              <a:solidFill>
                <a:srgbClr val="FF0000"/>
              </a:solidFill>
              <a:latin typeface="Times New Roman" panose="02020603050405020304" pitchFamily="18" charset="0"/>
              <a:cs typeface="Times New Roman" panose="02020603050405020304" pitchFamily="18" charset="0"/>
            </a:endParaRPr>
          </a:p>
        </p:txBody>
      </p:sp>
      <p:sp>
        <p:nvSpPr>
          <p:cNvPr id="258054" name="Text Box 6"/>
          <p:cNvSpPr txBox="1">
            <a:spLocks noChangeArrowheads="1"/>
          </p:cNvSpPr>
          <p:nvPr/>
        </p:nvSpPr>
        <p:spPr bwMode="auto">
          <a:xfrm>
            <a:off x="381000" y="1612028"/>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vi-VN" sz="2400" b="1" dirty="0"/>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nhòm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lược</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spcBef>
                <a:spcPct val="50000"/>
              </a:spcBef>
              <a:buFontTx/>
              <a:buChar char="-"/>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khủng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endParaRPr lang="en-US" sz="2400" b="1" dirty="0">
              <a:latin typeface="Times New Roman" panose="02020603050405020304" pitchFamily="18" charset="0"/>
              <a:cs typeface="Times New Roman" panose="02020603050405020304" pitchFamily="18" charset="0"/>
            </a:endParaRPr>
          </a:p>
        </p:txBody>
      </p:sp>
      <p:sp>
        <p:nvSpPr>
          <p:cNvPr id="258055" name="Text Box 7"/>
          <p:cNvSpPr txBox="1">
            <a:spLocks noChangeArrowheads="1"/>
          </p:cNvSpPr>
          <p:nvPr/>
        </p:nvSpPr>
        <p:spPr bwMode="auto">
          <a:xfrm>
            <a:off x="228600" y="41910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58057" name="Text Box 9"/>
          <p:cNvSpPr txBox="1">
            <a:spLocks noChangeArrowheads="1"/>
          </p:cNvSpPr>
          <p:nvPr/>
        </p:nvSpPr>
        <p:spPr bwMode="auto">
          <a:xfrm>
            <a:off x="4876800" y="16764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800"/>
          </a:p>
        </p:txBody>
      </p:sp>
      <p:sp>
        <p:nvSpPr>
          <p:cNvPr id="258065" name="Text Box 17"/>
          <p:cNvSpPr txBox="1">
            <a:spLocks noChangeArrowheads="1"/>
          </p:cNvSpPr>
          <p:nvPr/>
        </p:nvSpPr>
        <p:spPr bwMode="auto">
          <a:xfrm>
            <a:off x="463617" y="27993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sz="2400" b="1" dirty="0">
                <a:solidFill>
                  <a:srgbClr val="FF00FF"/>
                </a:solidFill>
                <a:sym typeface="Wingdings" panose="05000000000000000000" pitchFamily="2" charset="2"/>
              </a:rPr>
              <a:t> </a:t>
            </a:r>
            <a:r>
              <a:rPr lang="en-US" sz="2400" b="1" dirty="0">
                <a:solidFill>
                  <a:srgbClr val="FF00FF"/>
                </a:solidFill>
              </a:rPr>
              <a:t>1-1868 </a:t>
            </a:r>
            <a:r>
              <a:rPr lang="en-US" sz="2400" b="1" dirty="0" err="1">
                <a:solidFill>
                  <a:srgbClr val="FF00FF"/>
                </a:solidFill>
              </a:rPr>
              <a:t>Thiên</a:t>
            </a:r>
            <a:r>
              <a:rPr lang="en-US" sz="2400" b="1" dirty="0">
                <a:solidFill>
                  <a:srgbClr val="FF00FF"/>
                </a:solidFill>
              </a:rPr>
              <a:t> </a:t>
            </a:r>
            <a:r>
              <a:rPr lang="en-US" sz="2400" b="1" dirty="0" err="1">
                <a:solidFill>
                  <a:srgbClr val="FF00FF"/>
                </a:solidFill>
              </a:rPr>
              <a:t>hoàng</a:t>
            </a:r>
            <a:r>
              <a:rPr lang="en-US" sz="2400" b="1" dirty="0">
                <a:solidFill>
                  <a:srgbClr val="FF00FF"/>
                </a:solidFill>
              </a:rPr>
              <a:t> Minh </a:t>
            </a:r>
            <a:r>
              <a:rPr lang="en-US" sz="2400" b="1" dirty="0" err="1">
                <a:solidFill>
                  <a:srgbClr val="FF00FF"/>
                </a:solidFill>
              </a:rPr>
              <a:t>Trị</a:t>
            </a:r>
            <a:r>
              <a:rPr lang="en-US" sz="2400" b="1" dirty="0">
                <a:solidFill>
                  <a:srgbClr val="FF00FF"/>
                </a:solidFill>
              </a:rPr>
              <a:t> </a:t>
            </a:r>
            <a:r>
              <a:rPr lang="en-US" sz="2400" b="1" dirty="0" err="1">
                <a:solidFill>
                  <a:srgbClr val="FF00FF"/>
                </a:solidFill>
              </a:rPr>
              <a:t>tiến</a:t>
            </a:r>
            <a:r>
              <a:rPr lang="en-US" sz="2400" b="1" dirty="0">
                <a:solidFill>
                  <a:srgbClr val="FF00FF"/>
                </a:solidFill>
              </a:rPr>
              <a:t> </a:t>
            </a:r>
            <a:r>
              <a:rPr lang="en-US" sz="2400" b="1" dirty="0" err="1">
                <a:solidFill>
                  <a:srgbClr val="FF00FF"/>
                </a:solidFill>
              </a:rPr>
              <a:t>hành</a:t>
            </a:r>
            <a:r>
              <a:rPr lang="en-US" sz="2400" b="1" dirty="0">
                <a:solidFill>
                  <a:srgbClr val="FF00FF"/>
                </a:solidFill>
              </a:rPr>
              <a:t> </a:t>
            </a:r>
            <a:r>
              <a:rPr lang="en-US" sz="2400" b="1" dirty="0" err="1">
                <a:solidFill>
                  <a:srgbClr val="FF00FF"/>
                </a:solidFill>
              </a:rPr>
              <a:t>cải</a:t>
            </a:r>
            <a:r>
              <a:rPr lang="en-US" sz="2400" b="1" dirty="0">
                <a:solidFill>
                  <a:srgbClr val="FF00FF"/>
                </a:solidFill>
              </a:rPr>
              <a:t> </a:t>
            </a:r>
            <a:r>
              <a:rPr lang="en-US" sz="2400" b="1" dirty="0" err="1">
                <a:solidFill>
                  <a:srgbClr val="FF00FF"/>
                </a:solidFill>
              </a:rPr>
              <a:t>cách</a:t>
            </a:r>
            <a:endParaRPr lang="en-US" sz="2400" b="1" dirty="0">
              <a:solidFill>
                <a:srgbClr val="FF00FF"/>
              </a:solidFill>
            </a:endParaRPr>
          </a:p>
        </p:txBody>
      </p:sp>
      <p:grpSp>
        <p:nvGrpSpPr>
          <p:cNvPr id="258104" name="Group 56"/>
          <p:cNvGrpSpPr/>
          <p:nvPr/>
        </p:nvGrpSpPr>
        <p:grpSpPr bwMode="auto">
          <a:xfrm>
            <a:off x="381000" y="4724400"/>
            <a:ext cx="7772400" cy="1304925"/>
            <a:chOff x="240" y="3216"/>
            <a:chExt cx="4896" cy="822"/>
          </a:xfrm>
        </p:grpSpPr>
        <p:sp>
          <p:nvSpPr>
            <p:cNvPr id="258088" name="Text Box 40"/>
            <p:cNvSpPr txBox="1">
              <a:spLocks noChangeArrowheads="1"/>
            </p:cNvSpPr>
            <p:nvPr/>
          </p:nvSpPr>
          <p:spPr bwMode="auto">
            <a:xfrm>
              <a:off x="2160" y="3744"/>
              <a:ext cx="2976" cy="294"/>
            </a:xfrm>
            <a:prstGeom prst="rect">
              <a:avLst/>
            </a:prstGeom>
            <a:solidFill>
              <a:srgbClr val="993366"/>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err="1">
                  <a:solidFill>
                    <a:srgbClr val="FFFF00"/>
                  </a:solidFill>
                </a:rPr>
                <a:t>Đổi</a:t>
              </a:r>
              <a:r>
                <a:rPr lang="en-US" sz="2400" b="1" dirty="0">
                  <a:solidFill>
                    <a:srgbClr val="FFFF00"/>
                  </a:solidFill>
                </a:rPr>
                <a:t> </a:t>
              </a:r>
              <a:r>
                <a:rPr lang="en-US" sz="2400" b="1" dirty="0" err="1">
                  <a:solidFill>
                    <a:srgbClr val="FFFF00"/>
                  </a:solidFill>
                </a:rPr>
                <a:t>mới</a:t>
              </a:r>
              <a:r>
                <a:rPr lang="en-US" sz="2400" b="1" dirty="0" smtClean="0">
                  <a:solidFill>
                    <a:srgbClr val="FFFF00"/>
                  </a:solidFill>
                </a:rPr>
                <a:t>, </a:t>
              </a:r>
              <a:r>
                <a:rPr lang="en-US" sz="2400" b="1" dirty="0" err="1" smtClean="0">
                  <a:solidFill>
                    <a:srgbClr val="FFFF00"/>
                  </a:solidFill>
                </a:rPr>
                <a:t>canh</a:t>
              </a:r>
              <a:r>
                <a:rPr lang="en-US" sz="2400" b="1" dirty="0" smtClean="0">
                  <a:solidFill>
                    <a:srgbClr val="FFFF00"/>
                  </a:solidFill>
                </a:rPr>
                <a:t> </a:t>
              </a:r>
              <a:r>
                <a:rPr lang="en-US" sz="2400" b="1" dirty="0" err="1">
                  <a:solidFill>
                    <a:srgbClr val="FFFF00"/>
                  </a:solidFill>
                </a:rPr>
                <a:t>tân</a:t>
              </a:r>
              <a:r>
                <a:rPr lang="en-US" sz="2400" b="1" dirty="0">
                  <a:solidFill>
                    <a:srgbClr val="FFFF00"/>
                  </a:solidFill>
                </a:rPr>
                <a:t> </a:t>
              </a:r>
              <a:r>
                <a:rPr lang="en-US" sz="2400" b="1" dirty="0" err="1">
                  <a:solidFill>
                    <a:srgbClr val="FFFF00"/>
                  </a:solidFill>
                </a:rPr>
                <a:t>đất</a:t>
              </a:r>
              <a:r>
                <a:rPr lang="en-US" sz="2400" b="1" dirty="0">
                  <a:solidFill>
                    <a:srgbClr val="FFFF00"/>
                  </a:solidFill>
                </a:rPr>
                <a:t> </a:t>
              </a:r>
              <a:r>
                <a:rPr lang="en-US" sz="2400" b="1" dirty="0" err="1">
                  <a:solidFill>
                    <a:srgbClr val="FFFF00"/>
                  </a:solidFill>
                </a:rPr>
                <a:t>nước</a:t>
              </a:r>
              <a:endParaRPr lang="en-US" sz="2400" b="1" dirty="0">
                <a:solidFill>
                  <a:srgbClr val="FFFF00"/>
                </a:solidFill>
              </a:endParaRPr>
            </a:p>
          </p:txBody>
        </p:sp>
        <p:grpSp>
          <p:nvGrpSpPr>
            <p:cNvPr id="258099" name="Group 51"/>
            <p:cNvGrpSpPr/>
            <p:nvPr/>
          </p:nvGrpSpPr>
          <p:grpSpPr bwMode="auto">
            <a:xfrm>
              <a:off x="240" y="3216"/>
              <a:ext cx="4896" cy="624"/>
              <a:chOff x="240" y="3216"/>
              <a:chExt cx="4896" cy="624"/>
            </a:xfrm>
          </p:grpSpPr>
          <p:sp>
            <p:nvSpPr>
              <p:cNvPr id="258100" name="Line 52"/>
              <p:cNvSpPr>
                <a:spLocks noChangeShapeType="1"/>
              </p:cNvSpPr>
              <p:nvPr/>
            </p:nvSpPr>
            <p:spPr bwMode="auto">
              <a:xfrm>
                <a:off x="1344" y="3408"/>
                <a:ext cx="816" cy="432"/>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101" name="Text Box 53"/>
              <p:cNvSpPr txBox="1">
                <a:spLocks noChangeArrowheads="1"/>
              </p:cNvSpPr>
              <p:nvPr/>
            </p:nvSpPr>
            <p:spPr bwMode="auto">
              <a:xfrm>
                <a:off x="2160" y="3216"/>
                <a:ext cx="2976" cy="294"/>
              </a:xfrm>
              <a:prstGeom prst="rect">
                <a:avLst/>
              </a:prstGeom>
              <a:solidFill>
                <a:srgbClr val="00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b="1">
                    <a:sym typeface="Wingdings" panose="05000000000000000000" pitchFamily="2" charset="2"/>
                  </a:rPr>
                  <a:t>Tiếp tục duy trì chế độ phong kiến</a:t>
                </a:r>
                <a:endParaRPr lang="en-US" sz="2400" b="1">
                  <a:sym typeface="Wingdings" panose="05000000000000000000" pitchFamily="2" charset="2"/>
                </a:endParaRPr>
              </a:p>
            </p:txBody>
          </p:sp>
          <p:sp>
            <p:nvSpPr>
              <p:cNvPr id="258102" name="Line 54"/>
              <p:cNvSpPr>
                <a:spLocks noChangeShapeType="1"/>
              </p:cNvSpPr>
              <p:nvPr/>
            </p:nvSpPr>
            <p:spPr bwMode="auto">
              <a:xfrm flipV="1">
                <a:off x="1344" y="3360"/>
                <a:ext cx="816" cy="27"/>
              </a:xfrm>
              <a:prstGeom prst="line">
                <a:avLst/>
              </a:prstGeom>
              <a:noFill/>
              <a:ln w="571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103" name="Text Box 55"/>
              <p:cNvSpPr txBox="1">
                <a:spLocks noChangeArrowheads="1"/>
              </p:cNvSpPr>
              <p:nvPr/>
            </p:nvSpPr>
            <p:spPr bwMode="auto">
              <a:xfrm>
                <a:off x="240" y="3216"/>
                <a:ext cx="1104" cy="294"/>
              </a:xfrm>
              <a:prstGeom prst="rect">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ym typeface="Wingdings" panose="05000000000000000000" pitchFamily="2" charset="2"/>
                  </a:rPr>
                  <a:t>Nhật Bản</a:t>
                </a:r>
                <a:endParaRPr lang="en-US" sz="2400" b="1">
                  <a:sym typeface="Wingdings" panose="05000000000000000000" pitchFamily="2" charset="2"/>
                </a:endParaRPr>
              </a:p>
            </p:txBody>
          </p:sp>
        </p:grpSp>
      </p:grpSp>
      <p:sp>
        <p:nvSpPr>
          <p:cNvPr id="16" name="Rectangle 15"/>
          <p:cNvSpPr/>
          <p:nvPr/>
        </p:nvSpPr>
        <p:spPr>
          <a:xfrm>
            <a:off x="395536" y="52933"/>
            <a:ext cx="8280920" cy="461665"/>
          </a:xfrm>
          <a:prstGeom prst="rect">
            <a:avLst/>
          </a:prstGeom>
        </p:spPr>
        <p:txBody>
          <a:bodyPr wrap="square">
            <a:spAutoFit/>
          </a:bodyPr>
          <a:lstStyle/>
          <a:p>
            <a:pPr algn="ct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338" y="620688"/>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8052"/>
                                        </p:tgtEl>
                                        <p:attrNameLst>
                                          <p:attrName>style.visibility</p:attrName>
                                        </p:attrNameLst>
                                      </p:cBhvr>
                                      <p:to>
                                        <p:strVal val="visible"/>
                                      </p:to>
                                    </p:set>
                                    <p:animEffect transition="in" filter="barn(inVertical)">
                                      <p:cBhvr>
                                        <p:cTn id="7" dur="500"/>
                                        <p:tgtEl>
                                          <p:spTgt spid="2580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8054">
                                            <p:txEl>
                                              <p:pRg st="0" end="0"/>
                                            </p:txEl>
                                          </p:spTgt>
                                        </p:tgtEl>
                                        <p:attrNameLst>
                                          <p:attrName>style.visibility</p:attrName>
                                        </p:attrNameLst>
                                      </p:cBhvr>
                                      <p:to>
                                        <p:strVal val="visible"/>
                                      </p:to>
                                    </p:set>
                                    <p:animEffect transition="in" filter="blinds(horizontal)">
                                      <p:cBhvr>
                                        <p:cTn id="12" dur="500"/>
                                        <p:tgtEl>
                                          <p:spTgt spid="258054">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58054">
                                            <p:txEl>
                                              <p:pRg st="1" end="1"/>
                                            </p:txEl>
                                          </p:spTgt>
                                        </p:tgtEl>
                                        <p:attrNameLst>
                                          <p:attrName>style.visibility</p:attrName>
                                        </p:attrNameLst>
                                      </p:cBhvr>
                                      <p:to>
                                        <p:strVal val="visible"/>
                                      </p:to>
                                    </p:set>
                                    <p:animEffect transition="in" filter="blinds(horizontal)">
                                      <p:cBhvr>
                                        <p:cTn id="15" dur="500"/>
                                        <p:tgtEl>
                                          <p:spTgt spid="25805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8104"/>
                                        </p:tgtEl>
                                        <p:attrNameLst>
                                          <p:attrName>style.visibility</p:attrName>
                                        </p:attrNameLst>
                                      </p:cBhvr>
                                      <p:to>
                                        <p:strVal val="visible"/>
                                      </p:to>
                                    </p:set>
                                    <p:anim calcmode="lin" valueType="num">
                                      <p:cBhvr additive="base">
                                        <p:cTn id="20" dur="500" fill="hold"/>
                                        <p:tgtEl>
                                          <p:spTgt spid="258104"/>
                                        </p:tgtEl>
                                        <p:attrNameLst>
                                          <p:attrName>ppt_x</p:attrName>
                                        </p:attrNameLst>
                                      </p:cBhvr>
                                      <p:tavLst>
                                        <p:tav tm="0">
                                          <p:val>
                                            <p:strVal val="#ppt_x"/>
                                          </p:val>
                                        </p:tav>
                                        <p:tav tm="100000">
                                          <p:val>
                                            <p:strVal val="#ppt_x"/>
                                          </p:val>
                                        </p:tav>
                                      </p:tavLst>
                                    </p:anim>
                                    <p:anim calcmode="lin" valueType="num">
                                      <p:cBhvr additive="base">
                                        <p:cTn id="21" dur="500" fill="hold"/>
                                        <p:tgtEl>
                                          <p:spTgt spid="25810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8065"/>
                                        </p:tgtEl>
                                        <p:attrNameLst>
                                          <p:attrName>style.visibility</p:attrName>
                                        </p:attrNameLst>
                                      </p:cBhvr>
                                      <p:to>
                                        <p:strVal val="visible"/>
                                      </p:to>
                                    </p:set>
                                    <p:animEffect transition="in" filter="blinds(horizontal)">
                                      <p:cBhvr>
                                        <p:cTn id="26" dur="500"/>
                                        <p:tgtEl>
                                          <p:spTgt spid="258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p:bldP spid="2580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52933"/>
            <a:ext cx="8280920" cy="461665"/>
          </a:xfrm>
          <a:prstGeom prst="rect">
            <a:avLst/>
          </a:prstGeom>
        </p:spPr>
        <p:txBody>
          <a:bodyPr wrap="square">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Bài 1</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NHẬT </a:t>
            </a:r>
            <a:r>
              <a:rPr lang="en-US" sz="2400" b="1" dirty="0">
                <a:solidFill>
                  <a:srgbClr val="FF0000"/>
                </a:solidFill>
                <a:latin typeface="Times New Roman" panose="02020603050405020304" pitchFamily="18" charset="0"/>
                <a:cs typeface="Times New Roman" panose="02020603050405020304" pitchFamily="18" charset="0"/>
              </a:rPr>
              <a:t>BẢN CUỐI THẾ KỶ XIX-ĐẦU THẾ KỶ XX</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9338" y="620688"/>
            <a:ext cx="3690947" cy="400110"/>
          </a:xfrm>
          <a:prstGeom prst="rect">
            <a:avLst/>
          </a:prstGeom>
        </p:spPr>
        <p:txBody>
          <a:bodyPr wrap="none">
            <a:spAutoFit/>
          </a:bodyPr>
          <a:lstStyle/>
          <a:p>
            <a:pPr marL="400050" indent="-400050" algn="just" fontAlgn="base">
              <a:spcBef>
                <a:spcPct val="0"/>
              </a:spcBef>
              <a:spcAft>
                <a:spcPct val="0"/>
              </a:spcAft>
            </a:pPr>
            <a:r>
              <a:rPr lang="fr-FR" sz="2000" b="1" dirty="0">
                <a:solidFill>
                  <a:srgbClr val="FF0000"/>
                </a:solidFill>
                <a:latin typeface="Times New Roman" panose="02020603050405020304" pitchFamily="18" charset="0"/>
                <a:cs typeface="Times New Roman" panose="02020603050405020304" pitchFamily="18" charset="0"/>
              </a:rPr>
              <a:t>I. CUỘC DUY TÂN MINH TRỊ</a:t>
            </a:r>
            <a:endParaRPr lang="fr-FR" sz="2000" b="1" dirty="0">
              <a:solidFill>
                <a:srgbClr val="FF0000"/>
              </a:solidFill>
              <a:latin typeface="Times New Roman" panose="02020603050405020304" pitchFamily="18" charset="0"/>
              <a:cs typeface="Times New Roman" panose="02020603050405020304" pitchFamily="18" charset="0"/>
            </a:endParaRPr>
          </a:p>
        </p:txBody>
      </p:sp>
      <p:pic>
        <p:nvPicPr>
          <p:cNvPr id="5" name="Picture 7" descr="3142813_wa"/>
          <p:cNvPicPr>
            <a:picLocks noChangeAspect="1" noChangeArrowheads="1"/>
          </p:cNvPicPr>
          <p:nvPr/>
        </p:nvPicPr>
        <p:blipFill>
          <a:blip r:embed="rId1"/>
          <a:srcRect/>
          <a:stretch>
            <a:fillRect/>
          </a:stretch>
        </p:blipFill>
        <p:spPr>
          <a:xfrm>
            <a:off x="47938" y="1122110"/>
            <a:ext cx="5572164" cy="3000396"/>
          </a:xfrm>
          <a:prstGeom prst="rect">
            <a:avLst/>
          </a:prstGeom>
          <a:noFill/>
        </p:spPr>
      </p:pic>
      <p:pic>
        <p:nvPicPr>
          <p:cNvPr id="6" name="Picture 2" descr="minh_tri_500_01"/>
          <p:cNvPicPr>
            <a:picLocks noChangeAspect="1" noChangeArrowheads="1"/>
          </p:cNvPicPr>
          <p:nvPr/>
        </p:nvPicPr>
        <p:blipFill>
          <a:blip r:embed="rId2">
            <a:lum contrast="30000"/>
          </a:blip>
          <a:srcRect/>
          <a:stretch>
            <a:fillRect/>
          </a:stretch>
        </p:blipFill>
        <p:spPr bwMode="auto">
          <a:xfrm>
            <a:off x="5796136" y="1122110"/>
            <a:ext cx="2598144" cy="3000396"/>
          </a:xfrm>
          <a:prstGeom prst="rect">
            <a:avLst/>
          </a:prstGeom>
          <a:noFill/>
        </p:spPr>
      </p:pic>
      <p:sp>
        <p:nvSpPr>
          <p:cNvPr id="7" name="Rectangle 6"/>
          <p:cNvSpPr/>
          <p:nvPr/>
        </p:nvSpPr>
        <p:spPr>
          <a:xfrm>
            <a:off x="285720" y="4377176"/>
            <a:ext cx="8501122"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pt-BR" sz="2200" b="1" dirty="0" smtClean="0">
                <a:solidFill>
                  <a:srgbClr val="0000CC"/>
                </a:solidFill>
                <a:latin typeface="Times New Roman" panose="02020603050405020304" pitchFamily="18" charset="0"/>
                <a:cs typeface="Times New Roman" panose="02020603050405020304" pitchFamily="18" charset="0"/>
              </a:rPr>
              <a:t>Vua Mút-xư-hi-tô </a:t>
            </a:r>
            <a:r>
              <a:rPr lang="pt-BR" sz="2200" dirty="0" smtClean="0">
                <a:latin typeface="Times New Roman" panose="02020603050405020304" pitchFamily="18" charset="0"/>
                <a:cs typeface="Times New Roman" panose="02020603050405020304" pitchFamily="18" charset="0"/>
              </a:rPr>
              <a:t>lên kế vị vua cha 11/1867, khi mới 15 tuổi, </a:t>
            </a:r>
            <a:r>
              <a:rPr lang="en-US" altLang="vi-VN" sz="2200" dirty="0" err="1" smtClean="0">
                <a:solidFill>
                  <a:srgbClr val="000000"/>
                </a:solidFill>
                <a:latin typeface="Times New Roman" panose="02020603050405020304" pitchFamily="18" charset="0"/>
              </a:rPr>
              <a:t>trị</a:t>
            </a:r>
            <a:r>
              <a:rPr lang="en-US" altLang="vi-VN" sz="2200" dirty="0" smtClean="0">
                <a:solidFill>
                  <a:srgbClr val="000000"/>
                </a:solidFill>
                <a:latin typeface="Times New Roman" panose="02020603050405020304" pitchFamily="18" charset="0"/>
              </a:rPr>
              <a:t> </a:t>
            </a:r>
            <a:r>
              <a:rPr lang="en-US" altLang="vi-VN" sz="2200" dirty="0" err="1" smtClean="0">
                <a:solidFill>
                  <a:srgbClr val="000000"/>
                </a:solidFill>
                <a:latin typeface="Times New Roman" panose="02020603050405020304" pitchFamily="18" charset="0"/>
              </a:rPr>
              <a:t>vì</a:t>
            </a:r>
            <a:r>
              <a:rPr lang="en-US" altLang="vi-VN" sz="2200" dirty="0" smtClean="0">
                <a:solidFill>
                  <a:srgbClr val="000000"/>
                </a:solidFill>
                <a:latin typeface="Times New Roman" panose="02020603050405020304" pitchFamily="18" charset="0"/>
              </a:rPr>
              <a:t> 45 n</a:t>
            </a:r>
            <a:r>
              <a:rPr lang="vi-VN" altLang="vi-VN" sz="2200" dirty="0" smtClean="0">
                <a:solidFill>
                  <a:srgbClr val="000000"/>
                </a:solidFill>
                <a:latin typeface="Times New Roman" panose="02020603050405020304" pitchFamily="18" charset="0"/>
              </a:rPr>
              <a:t>ă</a:t>
            </a:r>
            <a:r>
              <a:rPr lang="en-US" altLang="vi-VN" sz="2200" dirty="0" smtClean="0">
                <a:solidFill>
                  <a:srgbClr val="000000"/>
                </a:solidFill>
                <a:latin typeface="Times New Roman" panose="02020603050405020304" pitchFamily="18" charset="0"/>
              </a:rPr>
              <a:t>m, </a:t>
            </a:r>
            <a:r>
              <a:rPr lang="en-US" altLang="vi-VN" sz="2200" dirty="0" err="1" smtClean="0">
                <a:solidFill>
                  <a:srgbClr val="000000"/>
                </a:solidFill>
                <a:latin typeface="Times New Roman" panose="02020603050405020304" pitchFamily="18" charset="0"/>
              </a:rPr>
              <a:t>là</a:t>
            </a:r>
            <a:r>
              <a:rPr lang="en-US" altLang="vi-VN" sz="2200" dirty="0" smtClean="0">
                <a:solidFill>
                  <a:srgbClr val="000000"/>
                </a:solidFill>
                <a:latin typeface="Times New Roman" panose="02020603050405020304" pitchFamily="18" charset="0"/>
              </a:rPr>
              <a:t> </a:t>
            </a:r>
            <a:r>
              <a:rPr lang="en-US" altLang="vi-VN" sz="2200" dirty="0" err="1" smtClean="0">
                <a:solidFill>
                  <a:srgbClr val="000000"/>
                </a:solidFill>
                <a:latin typeface="Times New Roman" panose="02020603050405020304" pitchFamily="18" charset="0"/>
              </a:rPr>
              <a:t>Hoàng</a:t>
            </a:r>
            <a:r>
              <a:rPr lang="en-US" altLang="vi-VN" sz="2200" dirty="0" smtClean="0">
                <a:solidFill>
                  <a:srgbClr val="000000"/>
                </a:solidFill>
                <a:latin typeface="Times New Roman" panose="02020603050405020304" pitchFamily="18" charset="0"/>
              </a:rPr>
              <a:t> </a:t>
            </a:r>
            <a:r>
              <a:rPr lang="vi-VN" altLang="vi-VN" sz="2200" dirty="0" smtClean="0">
                <a:solidFill>
                  <a:srgbClr val="000000"/>
                </a:solidFill>
                <a:latin typeface="Times New Roman" panose="02020603050405020304" pitchFamily="18" charset="0"/>
              </a:rPr>
              <a:t>đ</a:t>
            </a:r>
            <a:r>
              <a:rPr lang="en-US" altLang="vi-VN" sz="2200" dirty="0" smtClean="0">
                <a:solidFill>
                  <a:srgbClr val="000000"/>
                </a:solidFill>
                <a:latin typeface="Times New Roman" panose="02020603050405020304" pitchFamily="18" charset="0"/>
              </a:rPr>
              <a:t>ế </a:t>
            </a:r>
            <a:r>
              <a:rPr lang="en-US" altLang="vi-VN" sz="2200" dirty="0" err="1" smtClean="0">
                <a:solidFill>
                  <a:srgbClr val="000000"/>
                </a:solidFill>
                <a:latin typeface="Times New Roman" panose="02020603050405020304" pitchFamily="18" charset="0"/>
              </a:rPr>
              <a:t>thứ</a:t>
            </a:r>
            <a:r>
              <a:rPr lang="en-US" altLang="vi-VN" sz="2200" dirty="0" smtClean="0">
                <a:solidFill>
                  <a:srgbClr val="000000"/>
                </a:solidFill>
                <a:latin typeface="Times New Roman" panose="02020603050405020304" pitchFamily="18" charset="0"/>
              </a:rPr>
              <a:t> 122 </a:t>
            </a:r>
            <a:r>
              <a:rPr lang="en-US" altLang="vi-VN" sz="2200" dirty="0" err="1" smtClean="0">
                <a:solidFill>
                  <a:srgbClr val="000000"/>
                </a:solidFill>
                <a:latin typeface="Times New Roman" panose="02020603050405020304" pitchFamily="18" charset="0"/>
              </a:rPr>
              <a:t>của</a:t>
            </a:r>
            <a:r>
              <a:rPr lang="en-US" altLang="vi-VN" sz="2200" dirty="0" smtClean="0">
                <a:solidFill>
                  <a:srgbClr val="000000"/>
                </a:solidFill>
                <a:latin typeface="Times New Roman" panose="02020603050405020304" pitchFamily="18" charset="0"/>
              </a:rPr>
              <a:t> </a:t>
            </a:r>
            <a:r>
              <a:rPr lang="en-US" altLang="vi-VN" sz="2200" dirty="0" err="1" smtClean="0">
                <a:solidFill>
                  <a:srgbClr val="000000"/>
                </a:solidFill>
                <a:latin typeface="Times New Roman" panose="02020603050405020304" pitchFamily="18" charset="0"/>
              </a:rPr>
              <a:t>Nhật</a:t>
            </a:r>
            <a:r>
              <a:rPr lang="en-US" altLang="vi-VN" sz="2200" dirty="0" smtClean="0">
                <a:solidFill>
                  <a:srgbClr val="000000"/>
                </a:solidFill>
                <a:latin typeface="Times New Roman" panose="02020603050405020304" pitchFamily="18" charset="0"/>
              </a:rPr>
              <a:t> </a:t>
            </a:r>
            <a:r>
              <a:rPr lang="en-US" altLang="vi-VN" sz="2200" dirty="0" err="1" smtClean="0">
                <a:solidFill>
                  <a:srgbClr val="000000"/>
                </a:solidFill>
                <a:latin typeface="Times New Roman" panose="02020603050405020304" pitchFamily="18" charset="0"/>
              </a:rPr>
              <a:t>Bản</a:t>
            </a:r>
            <a:r>
              <a:rPr lang="en-US" altLang="vi-VN" sz="2200" dirty="0" smtClean="0">
                <a:solidFill>
                  <a:srgbClr val="000000"/>
                </a:solidFill>
                <a:latin typeface="Times New Roman" panose="02020603050405020304" pitchFamily="18" charset="0"/>
              </a:rPr>
              <a:t>.</a:t>
            </a:r>
            <a:r>
              <a:rPr lang="pt-BR" sz="2200" b="1" dirty="0" smtClean="0">
                <a:latin typeface="Times New Roman" panose="02020603050405020304" pitchFamily="18" charset="0"/>
                <a:cs typeface="Times New Roman" panose="02020603050405020304" pitchFamily="18" charset="0"/>
              </a:rPr>
              <a:t> </a:t>
            </a:r>
            <a:r>
              <a:rPr lang="pt-BR" sz="2200" dirty="0" smtClean="0">
                <a:latin typeface="Times New Roman" panose="02020603050405020304" pitchFamily="18" charset="0"/>
                <a:cs typeface="Times New Roman" panose="02020603050405020304" pitchFamily="18" charset="0"/>
              </a:rPr>
              <a:t>Ông là người </a:t>
            </a:r>
            <a:r>
              <a:rPr lang="pt-BR" sz="2200" dirty="0" smtClean="0">
                <a:solidFill>
                  <a:srgbClr val="FF0000"/>
                </a:solidFill>
                <a:latin typeface="Times New Roman" panose="02020603050405020304" pitchFamily="18" charset="0"/>
                <a:cs typeface="Times New Roman" panose="02020603050405020304" pitchFamily="18" charset="0"/>
              </a:rPr>
              <a:t>thông minh, dũng cảm biết chăm lo việc nước, biết theo thời thế và biết dùng người</a:t>
            </a:r>
            <a:r>
              <a:rPr lang="pt-BR" sz="2200" dirty="0" smtClean="0">
                <a:latin typeface="Times New Roman" panose="02020603050405020304" pitchFamily="18" charset="0"/>
                <a:cs typeface="Times New Roman" panose="02020603050405020304" pitchFamily="18" charset="0"/>
              </a:rPr>
              <a:t>. Tháng </a:t>
            </a:r>
            <a:r>
              <a:rPr lang="pt-BR" sz="2200" b="1" dirty="0" smtClean="0">
                <a:latin typeface="Times New Roman" panose="02020603050405020304" pitchFamily="18" charset="0"/>
                <a:cs typeface="Times New Roman" panose="02020603050405020304" pitchFamily="18" charset="0"/>
              </a:rPr>
              <a:t>1/1868</a:t>
            </a:r>
            <a:r>
              <a:rPr lang="pt-BR" sz="2200" dirty="0" smtClean="0">
                <a:latin typeface="Times New Roman" panose="02020603050405020304" pitchFamily="18" charset="0"/>
                <a:cs typeface="Times New Roman" panose="02020603050405020304" pitchFamily="18" charset="0"/>
              </a:rPr>
              <a:t>, ông ra lệnh truất quyền Sô-gun và thành lập chính phủ mới thủ tiêu chính phủ mục nát lấy hiệu </a:t>
            </a:r>
            <a:r>
              <a:rPr lang="pt-BR" sz="2200" b="1" dirty="0" smtClean="0">
                <a:solidFill>
                  <a:srgbClr val="0000CC"/>
                </a:solidFill>
                <a:latin typeface="Times New Roman" panose="02020603050405020304" pitchFamily="18" charset="0"/>
                <a:cs typeface="Times New Roman" panose="02020603050405020304" pitchFamily="18" charset="0"/>
              </a:rPr>
              <a:t>Minh Trị Thiên Hoàng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a:solidFill>
                  <a:schemeClr val="tx1"/>
                </a:solidFill>
                <a:latin typeface="Times New Roman" panose="02020603050405020304" pitchFamily="18" charset="0"/>
                <a:cs typeface="Times New Roman" panose="02020603050405020304" pitchFamily="18" charset="0"/>
              </a:rPr>
              <a:t>(</a:t>
            </a:r>
            <a:r>
              <a:rPr lang="en-US" sz="2200" b="1" dirty="0" err="1">
                <a:solidFill>
                  <a:schemeClr val="tx1"/>
                </a:solidFill>
                <a:latin typeface="Times New Roman" panose="02020603050405020304" pitchFamily="18" charset="0"/>
                <a:cs typeface="Times New Roman" panose="02020603050405020304" pitchFamily="18" charset="0"/>
              </a:rPr>
              <a:t>vua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trị</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vì</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sáng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suốt</a:t>
            </a:r>
            <a:r>
              <a:rPr lang="en-US" sz="2200" b="1" dirty="0">
                <a:solidFill>
                  <a:schemeClr val="tx1"/>
                </a:solidFill>
                <a:latin typeface="Times New Roman" panose="02020603050405020304" pitchFamily="18" charset="0"/>
                <a:cs typeface="Times New Roman" panose="02020603050405020304" pitchFamily="18" charset="0"/>
              </a:rPr>
              <a:t>).</a:t>
            </a:r>
            <a:r>
              <a:rPr lang="pt-BR" sz="2200" dirty="0" smtClean="0">
                <a:latin typeface="Times New Roman" panose="02020603050405020304" pitchFamily="18" charset="0"/>
                <a:cs typeface="Times New Roman" panose="02020603050405020304" pitchFamily="18" charset="0"/>
              </a:rPr>
              <a:t>, Minh trị đã </a:t>
            </a:r>
            <a:r>
              <a:rPr lang="pt-BR" sz="2200" b="1" u="sng" dirty="0" smtClean="0">
                <a:solidFill>
                  <a:srgbClr val="0000CC"/>
                </a:solidFill>
                <a:latin typeface="Times New Roman" panose="02020603050405020304" pitchFamily="18" charset="0"/>
                <a:cs typeface="Times New Roman" panose="02020603050405020304" pitchFamily="18" charset="0"/>
              </a:rPr>
              <a:t>tiến hành những cải cách tiến bộ </a:t>
            </a:r>
            <a:r>
              <a:rPr lang="pt-BR" sz="2200" dirty="0" smtClean="0">
                <a:latin typeface="Times New Roman" panose="02020603050405020304" pitchFamily="18" charset="0"/>
                <a:cs typeface="Times New Roman" panose="02020603050405020304" pitchFamily="18" charset="0"/>
              </a:rPr>
              <a:t>theo Phương Tây để cách tân đất nước.</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p="http://schemas.openxmlformats.org/presentationml/2006/main">
  <p:tag name="MMPROD_SUBSTITUTION_ID" val="{F9AF8771-4BA5-46AD-9A11-542EB0A059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10886</Words>
  <Application>WPS Presentation</Application>
  <PresentationFormat>On-screen Show (4:3)</PresentationFormat>
  <Paragraphs>391</Paragraphs>
  <Slides>37</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Arial</vt:lpstr>
      <vt:lpstr>SimSun</vt:lpstr>
      <vt:lpstr>Wingdings</vt:lpstr>
      <vt:lpstr>Times New Roman</vt:lpstr>
      <vt:lpstr>Calibri</vt:lpstr>
      <vt:lpstr>Microsoft YaHei</vt:lpstr>
      <vt:lpstr>Arial Unicode MS</vt:lpstr>
      <vt:lpstr>Times New Roman</vt:lpstr>
      <vt:lpstr>Calibri</vt:lpstr>
      <vt:lpstr>SimSun-ExtB</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LENOVO</cp:lastModifiedBy>
  <cp:revision>365</cp:revision>
  <dcterms:created xsi:type="dcterms:W3CDTF">2020-10-06T21:57:00Z</dcterms:created>
  <dcterms:modified xsi:type="dcterms:W3CDTF">2022-07-26T04:25:24Z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0BB088A5CFD9444AABC111124DE797A1</vt:lpwstr>
  </property>
  <property fmtid="{D5CDD505-2E9C-101B-9397-08002B2CF9AE}" pid="3" name="KSOProductBuildVer">
    <vt:lpwstr>1033-11.2.0.11191</vt:lpwstr>
  </property>
</Properties>
</file>