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43" r:id="rId2"/>
  </p:sldMasterIdLst>
  <p:notesMasterIdLst>
    <p:notesMasterId r:id="rId31"/>
  </p:notesMasterIdLst>
  <p:handoutMasterIdLst>
    <p:handoutMasterId r:id="rId32"/>
  </p:handoutMasterIdLst>
  <p:sldIdLst>
    <p:sldId id="317" r:id="rId3"/>
    <p:sldId id="318" r:id="rId4"/>
    <p:sldId id="307" r:id="rId5"/>
    <p:sldId id="285" r:id="rId6"/>
    <p:sldId id="287" r:id="rId7"/>
    <p:sldId id="259" r:id="rId8"/>
    <p:sldId id="291" r:id="rId9"/>
    <p:sldId id="296" r:id="rId10"/>
    <p:sldId id="297" r:id="rId11"/>
    <p:sldId id="294" r:id="rId12"/>
    <p:sldId id="281" r:id="rId13"/>
    <p:sldId id="268" r:id="rId14"/>
    <p:sldId id="298" r:id="rId15"/>
    <p:sldId id="301" r:id="rId16"/>
    <p:sldId id="304" r:id="rId17"/>
    <p:sldId id="310" r:id="rId18"/>
    <p:sldId id="282" r:id="rId19"/>
    <p:sldId id="316" r:id="rId20"/>
    <p:sldId id="271" r:id="rId21"/>
    <p:sldId id="311" r:id="rId22"/>
    <p:sldId id="312" r:id="rId23"/>
    <p:sldId id="313" r:id="rId24"/>
    <p:sldId id="314" r:id="rId25"/>
    <p:sldId id="315" r:id="rId26"/>
    <p:sldId id="295" r:id="rId27"/>
    <p:sldId id="306" r:id="rId28"/>
    <p:sldId id="260" r:id="rId29"/>
    <p:sldId id="288" r:id="rId30"/>
  </p:sldIdLst>
  <p:sldSz cx="9144000" cy="6858000" type="screen4x3"/>
  <p:notesSz cx="7102475" cy="89916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E004F"/>
    <a:srgbClr val="009900"/>
    <a:srgbClr val="CBFDD3"/>
    <a:srgbClr val="BBFDC6"/>
    <a:srgbClr val="FF0066"/>
    <a:srgbClr val="0000FF"/>
    <a:srgbClr val="C8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4" autoAdjust="0"/>
    <p:restoredTop sz="94414" autoAdjust="0"/>
  </p:normalViewPr>
  <p:slideViewPr>
    <p:cSldViewPr>
      <p:cViewPr varScale="1">
        <p:scale>
          <a:sx n="65" d="100"/>
          <a:sy n="65" d="100"/>
        </p:scale>
        <p:origin x="-12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 xmlns:a16="http://schemas.microsoft.com/office/drawing/2014/main" id="{92E07B45-29B1-4653-BADD-9963FB836EAA}"/>
              </a:ext>
            </a:extLst>
          </p:cNvPr>
          <p:cNvSpPr>
            <a:spLocks noGrp="1" noChangeArrowheads="1"/>
          </p:cNvSpPr>
          <p:nvPr>
            <p:ph type="hdr" sz="quarter"/>
          </p:nvPr>
        </p:nvSpPr>
        <p:spPr bwMode="auto">
          <a:xfrm>
            <a:off x="0" y="0"/>
            <a:ext cx="3078163" cy="4492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8067" name="Rectangle 3">
            <a:extLst>
              <a:ext uri="{FF2B5EF4-FFF2-40B4-BE49-F238E27FC236}">
                <a16:creationId xmlns="" xmlns:a16="http://schemas.microsoft.com/office/drawing/2014/main" id="{EAED692F-3E78-4907-BE7B-38923CABE8E4}"/>
              </a:ext>
            </a:extLst>
          </p:cNvPr>
          <p:cNvSpPr>
            <a:spLocks noGrp="1" noChangeArrowheads="1"/>
          </p:cNvSpPr>
          <p:nvPr>
            <p:ph type="dt" sz="quarter" idx="1"/>
          </p:nvPr>
        </p:nvSpPr>
        <p:spPr bwMode="auto">
          <a:xfrm>
            <a:off x="4022725" y="0"/>
            <a:ext cx="3078163" cy="4492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8068" name="Rectangle 4">
            <a:extLst>
              <a:ext uri="{FF2B5EF4-FFF2-40B4-BE49-F238E27FC236}">
                <a16:creationId xmlns="" xmlns:a16="http://schemas.microsoft.com/office/drawing/2014/main" id="{5C137D21-ABD0-4903-9F7F-16E6CBDE6AD8}"/>
              </a:ext>
            </a:extLst>
          </p:cNvPr>
          <p:cNvSpPr>
            <a:spLocks noGrp="1" noChangeArrowheads="1"/>
          </p:cNvSpPr>
          <p:nvPr>
            <p:ph type="ftr" sz="quarter" idx="2"/>
          </p:nvPr>
        </p:nvSpPr>
        <p:spPr bwMode="auto">
          <a:xfrm>
            <a:off x="0" y="8540750"/>
            <a:ext cx="3078163" cy="4492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8069" name="Rectangle 5">
            <a:extLst>
              <a:ext uri="{FF2B5EF4-FFF2-40B4-BE49-F238E27FC236}">
                <a16:creationId xmlns="" xmlns:a16="http://schemas.microsoft.com/office/drawing/2014/main" id="{21669229-54B6-4B83-80D0-8CC6475FB789}"/>
              </a:ext>
            </a:extLst>
          </p:cNvPr>
          <p:cNvSpPr>
            <a:spLocks noGrp="1" noChangeArrowheads="1"/>
          </p:cNvSpPr>
          <p:nvPr>
            <p:ph type="sldNum" sz="quarter" idx="3"/>
          </p:nvPr>
        </p:nvSpPr>
        <p:spPr bwMode="auto">
          <a:xfrm>
            <a:off x="4022725" y="8540750"/>
            <a:ext cx="3078163" cy="44926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6B080F79-3B96-4F6F-8929-FAB86B11EA42}" type="slidenum">
              <a:rPr lang="en-US" altLang="vi-VN"/>
              <a:pPr/>
              <a:t>‹#›</a:t>
            </a:fld>
            <a:endParaRPr lang="en-US" altLang="vi-VN"/>
          </a:p>
        </p:txBody>
      </p:sp>
    </p:spTree>
    <p:extLst>
      <p:ext uri="{BB962C8B-B14F-4D97-AF65-F5344CB8AC3E}">
        <p14:creationId xmlns:p14="http://schemas.microsoft.com/office/powerpoint/2010/main" val="27376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2D728C7-451E-4BDE-BC1B-E41552C29AC3}"/>
              </a:ext>
            </a:extLst>
          </p:cNvPr>
          <p:cNvSpPr>
            <a:spLocks noGrp="1"/>
          </p:cNvSpPr>
          <p:nvPr>
            <p:ph type="hdr" sz="quarter"/>
          </p:nvPr>
        </p:nvSpPr>
        <p:spPr>
          <a:xfrm>
            <a:off x="0" y="0"/>
            <a:ext cx="3078163" cy="449263"/>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 name="Date Placeholder 2">
            <a:extLst>
              <a:ext uri="{FF2B5EF4-FFF2-40B4-BE49-F238E27FC236}">
                <a16:creationId xmlns="" xmlns:a16="http://schemas.microsoft.com/office/drawing/2014/main" id="{F85B2074-481C-4811-BA7F-557C2ACAFA56}"/>
              </a:ext>
            </a:extLst>
          </p:cNvPr>
          <p:cNvSpPr>
            <a:spLocks noGrp="1"/>
          </p:cNvSpPr>
          <p:nvPr>
            <p:ph type="dt" idx="1"/>
          </p:nvPr>
        </p:nvSpPr>
        <p:spPr>
          <a:xfrm>
            <a:off x="4022725" y="0"/>
            <a:ext cx="3078163" cy="44926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A6CDD66D-D706-40FE-A133-E47B819E46EF}" type="datetimeFigureOut">
              <a:rPr lang="en-US"/>
              <a:pPr>
                <a:defRPr/>
              </a:pPr>
              <a:t>28/07/2022</a:t>
            </a:fld>
            <a:endParaRPr lang="en-US"/>
          </a:p>
        </p:txBody>
      </p:sp>
      <p:sp>
        <p:nvSpPr>
          <p:cNvPr id="4" name="Slide Image Placeholder 3">
            <a:extLst>
              <a:ext uri="{FF2B5EF4-FFF2-40B4-BE49-F238E27FC236}">
                <a16:creationId xmlns="" xmlns:a16="http://schemas.microsoft.com/office/drawing/2014/main" id="{115CBF27-572C-4C57-8EDF-68B09E50BCD1}"/>
              </a:ext>
            </a:extLst>
          </p:cNvPr>
          <p:cNvSpPr>
            <a:spLocks noGrp="1" noRot="1" noChangeAspect="1"/>
          </p:cNvSpPr>
          <p:nvPr>
            <p:ph type="sldImg" idx="2"/>
          </p:nvPr>
        </p:nvSpPr>
        <p:spPr>
          <a:xfrm>
            <a:off x="1303338" y="674688"/>
            <a:ext cx="4495800" cy="33718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EB650328-1A18-4EC8-B5D6-6AB83C111114}"/>
              </a:ext>
            </a:extLst>
          </p:cNvPr>
          <p:cNvSpPr>
            <a:spLocks noGrp="1"/>
          </p:cNvSpPr>
          <p:nvPr>
            <p:ph type="body" sz="quarter" idx="3"/>
          </p:nvPr>
        </p:nvSpPr>
        <p:spPr>
          <a:xfrm>
            <a:off x="709613" y="4270375"/>
            <a:ext cx="5683250" cy="40465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B5F5F05F-3EBC-4A9B-886E-0CE9C5B6B750}"/>
              </a:ext>
            </a:extLst>
          </p:cNvPr>
          <p:cNvSpPr>
            <a:spLocks noGrp="1"/>
          </p:cNvSpPr>
          <p:nvPr>
            <p:ph type="ftr" sz="quarter" idx="4"/>
          </p:nvPr>
        </p:nvSpPr>
        <p:spPr>
          <a:xfrm>
            <a:off x="0" y="8540750"/>
            <a:ext cx="3078163" cy="449263"/>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 name="Slide Number Placeholder 6">
            <a:extLst>
              <a:ext uri="{FF2B5EF4-FFF2-40B4-BE49-F238E27FC236}">
                <a16:creationId xmlns="" xmlns:a16="http://schemas.microsoft.com/office/drawing/2014/main" id="{E84B2353-C833-416C-91AA-CEC8717429BE}"/>
              </a:ext>
            </a:extLst>
          </p:cNvPr>
          <p:cNvSpPr>
            <a:spLocks noGrp="1"/>
          </p:cNvSpPr>
          <p:nvPr>
            <p:ph type="sldNum" sz="quarter" idx="5"/>
          </p:nvPr>
        </p:nvSpPr>
        <p:spPr>
          <a:xfrm>
            <a:off x="4022725" y="8540750"/>
            <a:ext cx="3078163" cy="4492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BB1D09-31BD-4705-AAB6-3950E3BD8506}" type="slidenum">
              <a:rPr lang="en-US" altLang="vi-VN"/>
              <a:pPr/>
              <a:t>‹#›</a:t>
            </a:fld>
            <a:endParaRPr lang="en-US" altLang="vi-VN"/>
          </a:p>
        </p:txBody>
      </p:sp>
    </p:spTree>
    <p:extLst>
      <p:ext uri="{BB962C8B-B14F-4D97-AF65-F5344CB8AC3E}">
        <p14:creationId xmlns:p14="http://schemas.microsoft.com/office/powerpoint/2010/main" val="2225432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 xmlns:a16="http://schemas.microsoft.com/office/drawing/2014/main" id="{63FD0D3A-8EAE-45F8-A47C-2AD17152EE45}"/>
              </a:ext>
            </a:extLst>
          </p:cNvPr>
          <p:cNvSpPr txBox="1">
            <a:spLocks noGrp="1" noChangeArrowheads="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EB50A4D-C99A-4E1A-895C-AF050242296C}" type="slidenum">
              <a:rPr lang="en-US" altLang="vi-VN">
                <a:latin typeface="Times New Roman" panose="02020603050405020304" pitchFamily="18" charset="0"/>
              </a:rPr>
              <a:pPr algn="r" eaLnBrk="1" hangingPunct="1">
                <a:spcBef>
                  <a:spcPct val="0"/>
                </a:spcBef>
              </a:pPr>
              <a:t>2</a:t>
            </a:fld>
            <a:endParaRPr lang="en-US" altLang="vi-VN">
              <a:latin typeface="Times New Roman" panose="02020603050405020304" pitchFamily="18" charset="0"/>
            </a:endParaRPr>
          </a:p>
        </p:txBody>
      </p:sp>
      <p:sp>
        <p:nvSpPr>
          <p:cNvPr id="33795" name="Rectangle 2">
            <a:extLst>
              <a:ext uri="{FF2B5EF4-FFF2-40B4-BE49-F238E27FC236}">
                <a16:creationId xmlns="" xmlns:a16="http://schemas.microsoft.com/office/drawing/2014/main" id="{AB6029FD-DBEB-46E0-9757-756FC7E892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 xmlns:a16="http://schemas.microsoft.com/office/drawing/2014/main" id="{7297A77E-BB28-4D01-929D-9EDF039328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vi-VN" sz="1000"/>
          </a:p>
          <a:p>
            <a:pPr>
              <a:lnSpc>
                <a:spcPct val="90000"/>
              </a:lnSpc>
            </a:pPr>
            <a:endParaRPr lang="en-US" altLang="vi-VN" sz="1000"/>
          </a:p>
          <a:p>
            <a:pPr>
              <a:lnSpc>
                <a:spcPct val="90000"/>
              </a:lnSpc>
            </a:pPr>
            <a:endParaRPr lang="en-US" altLang="vi-VN" sz="1000"/>
          </a:p>
          <a:p>
            <a:pPr>
              <a:lnSpc>
                <a:spcPct val="90000"/>
              </a:lnSpc>
            </a:pPr>
            <a:endParaRPr lang="en-US" altLang="vi-VN" sz="1000"/>
          </a:p>
          <a:p>
            <a:pPr>
              <a:lnSpc>
                <a:spcPct val="90000"/>
              </a:lnSpc>
            </a:pPr>
            <a:endParaRPr lang="en-US" altLang="vi-VN" sz="1000"/>
          </a:p>
          <a:p>
            <a:pPr>
              <a:lnSpc>
                <a:spcPct val="90000"/>
              </a:lnSpc>
            </a:pPr>
            <a:endParaRPr lang="en-US" altLang="vi-VN"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 xmlns:a16="http://schemas.microsoft.com/office/drawing/2014/main" id="{FBD4D233-807B-4BCD-A3B1-6E552AD071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 xmlns:a16="http://schemas.microsoft.com/office/drawing/2014/main" id="{C9FCBDD5-3083-4FCD-9B49-431DA58FEE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3012" name="Slide Number Placeholder 3">
            <a:extLst>
              <a:ext uri="{FF2B5EF4-FFF2-40B4-BE49-F238E27FC236}">
                <a16:creationId xmlns="" xmlns:a16="http://schemas.microsoft.com/office/drawing/2014/main" id="{DBC93FD4-4B5E-4FFF-8C42-223C4D11EF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134E8A5-9FBA-4309-8E1A-C8C018886930}" type="slidenum">
              <a:rPr lang="en-US" altLang="vi-VN">
                <a:latin typeface="Arial" panose="020B0604020202020204" pitchFamily="34" charset="0"/>
              </a:rPr>
              <a:pPr eaLnBrk="1" hangingPunct="1">
                <a:spcBef>
                  <a:spcPct val="0"/>
                </a:spcBef>
              </a:pPr>
              <a:t>11</a:t>
            </a:fld>
            <a:endParaRPr lang="en-US" altLang="vi-V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 xmlns:a16="http://schemas.microsoft.com/office/drawing/2014/main" id="{8B2297F5-E7D4-48E2-9D2F-61FFE99C8C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 xmlns:a16="http://schemas.microsoft.com/office/drawing/2014/main" id="{3EE25985-2E1D-4982-B471-2DFDCABF83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4036" name="Slide Number Placeholder 3">
            <a:extLst>
              <a:ext uri="{FF2B5EF4-FFF2-40B4-BE49-F238E27FC236}">
                <a16:creationId xmlns="" xmlns:a16="http://schemas.microsoft.com/office/drawing/2014/main" id="{A7064FE9-83AC-4FD9-BFEA-B575AB82D4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7ADC37D-D155-41FC-AC6B-E987B7D46D51}" type="slidenum">
              <a:rPr lang="en-US" altLang="vi-VN">
                <a:latin typeface="Arial" panose="020B0604020202020204" pitchFamily="34" charset="0"/>
              </a:rPr>
              <a:pPr eaLnBrk="1" hangingPunct="1">
                <a:spcBef>
                  <a:spcPct val="0"/>
                </a:spcBef>
              </a:pPr>
              <a:t>12</a:t>
            </a:fld>
            <a:endParaRPr lang="en-US" altLang="vi-V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 xmlns:a16="http://schemas.microsoft.com/office/drawing/2014/main" id="{F9FCEC31-C1D1-4573-B348-EC4883118D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 xmlns:a16="http://schemas.microsoft.com/office/drawing/2014/main" id="{0F06D95F-3CCD-4870-AF8D-C2DE38FDFA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5060" name="Slide Number Placeholder 3">
            <a:extLst>
              <a:ext uri="{FF2B5EF4-FFF2-40B4-BE49-F238E27FC236}">
                <a16:creationId xmlns="" xmlns:a16="http://schemas.microsoft.com/office/drawing/2014/main" id="{360280F8-3A08-40E7-8D0A-8C949FA7FFAF}"/>
              </a:ext>
            </a:extLst>
          </p:cNvPr>
          <p:cNvSpPr txBox="1">
            <a:spLocks noGrp="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168171F-8B85-42F9-AE6C-B76B27F80834}" type="slidenum">
              <a:rPr lang="en-US" altLang="vi-VN">
                <a:latin typeface="Arial" panose="020B0604020202020204" pitchFamily="34" charset="0"/>
              </a:rPr>
              <a:pPr algn="r" eaLnBrk="1" hangingPunct="1">
                <a:spcBef>
                  <a:spcPct val="0"/>
                </a:spcBef>
              </a:pPr>
              <a:t>13</a:t>
            </a:fld>
            <a:endParaRPr lang="en-US" altLang="vi-V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 xmlns:a16="http://schemas.microsoft.com/office/drawing/2014/main" id="{1295A0D2-EA2B-485D-8B44-155BE4B03D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 xmlns:a16="http://schemas.microsoft.com/office/drawing/2014/main" id="{3097D645-795B-4D1F-B6A7-4D35A4AE0D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6084" name="Slide Number Placeholder 3">
            <a:extLst>
              <a:ext uri="{FF2B5EF4-FFF2-40B4-BE49-F238E27FC236}">
                <a16:creationId xmlns="" xmlns:a16="http://schemas.microsoft.com/office/drawing/2014/main" id="{C7891A05-8354-4E64-ABC3-5FE10EDA09E2}"/>
              </a:ext>
            </a:extLst>
          </p:cNvPr>
          <p:cNvSpPr txBox="1">
            <a:spLocks noGrp="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0734AAE-30E9-4879-86A2-D00E050D00BA}" type="slidenum">
              <a:rPr lang="en-US" altLang="vi-VN">
                <a:latin typeface="Arial" panose="020B0604020202020204" pitchFamily="34" charset="0"/>
              </a:rPr>
              <a:pPr algn="r" eaLnBrk="1" hangingPunct="1">
                <a:spcBef>
                  <a:spcPct val="0"/>
                </a:spcBef>
              </a:pPr>
              <a:t>14</a:t>
            </a:fld>
            <a:endParaRPr lang="en-US" altLang="vi-V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 xmlns:a16="http://schemas.microsoft.com/office/drawing/2014/main" id="{D16D8C1C-EFB2-43CD-92A6-6619438B4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 xmlns:a16="http://schemas.microsoft.com/office/drawing/2014/main" id="{8ECCEC9E-3AE6-487D-88DA-76CE8772E9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7108" name="Slide Number Placeholder 3">
            <a:extLst>
              <a:ext uri="{FF2B5EF4-FFF2-40B4-BE49-F238E27FC236}">
                <a16:creationId xmlns="" xmlns:a16="http://schemas.microsoft.com/office/drawing/2014/main" id="{B1D423F3-D7D7-4514-9034-79BE3F97AA4E}"/>
              </a:ext>
            </a:extLst>
          </p:cNvPr>
          <p:cNvSpPr txBox="1">
            <a:spLocks noGrp="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65FD1D9-D198-4665-8185-A5E234F35095}" type="slidenum">
              <a:rPr lang="en-US" altLang="vi-VN">
                <a:latin typeface="Arial" panose="020B0604020202020204" pitchFamily="34" charset="0"/>
              </a:rPr>
              <a:pPr algn="r" eaLnBrk="1" hangingPunct="1">
                <a:spcBef>
                  <a:spcPct val="0"/>
                </a:spcBef>
              </a:pPr>
              <a:t>15</a:t>
            </a:fld>
            <a:endParaRPr lang="en-US" altLang="vi-VN">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 xmlns:a16="http://schemas.microsoft.com/office/drawing/2014/main" id="{5231B15C-955D-4EE1-8CF4-6A43A06BE0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 xmlns:a16="http://schemas.microsoft.com/office/drawing/2014/main" id="{F7A2AE78-3D1A-48B2-B3AA-EC31F7FC3D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8132" name="Slide Number Placeholder 3">
            <a:extLst>
              <a:ext uri="{FF2B5EF4-FFF2-40B4-BE49-F238E27FC236}">
                <a16:creationId xmlns="" xmlns:a16="http://schemas.microsoft.com/office/drawing/2014/main" id="{65042620-DECC-42D7-9B92-8EF9C3C153E9}"/>
              </a:ext>
            </a:extLst>
          </p:cNvPr>
          <p:cNvSpPr txBox="1">
            <a:spLocks noGrp="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F8254BC-2F53-4CD1-94CC-54DF8AA9E2B6}" type="slidenum">
              <a:rPr lang="en-US" altLang="vi-VN">
                <a:latin typeface="Arial" panose="020B0604020202020204" pitchFamily="34" charset="0"/>
              </a:rPr>
              <a:pPr algn="r" eaLnBrk="1" hangingPunct="1">
                <a:spcBef>
                  <a:spcPct val="0"/>
                </a:spcBef>
              </a:pPr>
              <a:t>16</a:t>
            </a:fld>
            <a:endParaRPr lang="en-US" altLang="vi-VN">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 xmlns:a16="http://schemas.microsoft.com/office/drawing/2014/main" id="{E3814C6C-B520-47BA-A4F7-766A5A9427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 xmlns:a16="http://schemas.microsoft.com/office/drawing/2014/main" id="{7BB7BEE4-B8A5-4637-A9CA-144B528E4D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9156" name="Slide Number Placeholder 3">
            <a:extLst>
              <a:ext uri="{FF2B5EF4-FFF2-40B4-BE49-F238E27FC236}">
                <a16:creationId xmlns="" xmlns:a16="http://schemas.microsoft.com/office/drawing/2014/main" id="{B59790F9-4341-428C-A29F-CB284DEC37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7FB78C-80AB-4F51-ACB0-4FF1FB12C98B}" type="slidenum">
              <a:rPr lang="en-US" altLang="vi-VN">
                <a:latin typeface="Arial" panose="020B0604020202020204" pitchFamily="34" charset="0"/>
              </a:rPr>
              <a:pPr eaLnBrk="1" hangingPunct="1">
                <a:spcBef>
                  <a:spcPct val="0"/>
                </a:spcBef>
              </a:pPr>
              <a:t>17</a:t>
            </a:fld>
            <a:endParaRPr lang="en-US" altLang="vi-V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 xmlns:a16="http://schemas.microsoft.com/office/drawing/2014/main" id="{D19C64DA-4DDC-4E93-965C-2185A5EC88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 xmlns:a16="http://schemas.microsoft.com/office/drawing/2014/main" id="{98CC14E1-F92C-473A-A077-5D8FA0EE85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50180" name="Slide Number Placeholder 3">
            <a:extLst>
              <a:ext uri="{FF2B5EF4-FFF2-40B4-BE49-F238E27FC236}">
                <a16:creationId xmlns="" xmlns:a16="http://schemas.microsoft.com/office/drawing/2014/main" id="{1B6BCC13-45D7-42D3-8E34-8766F5861A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89E8D71-6F64-43F5-A536-C050DD558081}" type="slidenum">
              <a:rPr lang="en-US" altLang="vi-VN">
                <a:latin typeface="Arial" panose="020B0604020202020204" pitchFamily="34" charset="0"/>
              </a:rPr>
              <a:pPr eaLnBrk="1" hangingPunct="1">
                <a:spcBef>
                  <a:spcPct val="0"/>
                </a:spcBef>
              </a:pPr>
              <a:t>18</a:t>
            </a:fld>
            <a:endParaRPr lang="en-US" altLang="vi-VN">
              <a:latin typeface="Arial" panose="020B0604020202020204" pitchFamily="34" charset="0"/>
            </a:endParaRPr>
          </a:p>
        </p:txBody>
      </p:sp>
    </p:spTree>
    <p:extLst>
      <p:ext uri="{BB962C8B-B14F-4D97-AF65-F5344CB8AC3E}">
        <p14:creationId xmlns:p14="http://schemas.microsoft.com/office/powerpoint/2010/main" val="3202657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 xmlns:a16="http://schemas.microsoft.com/office/drawing/2014/main" id="{7ACE696D-952E-48AF-9987-3981512057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 xmlns:a16="http://schemas.microsoft.com/office/drawing/2014/main" id="{37239D7C-8FAD-4AE2-9ADE-1E40A539F6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51204" name="Slide Number Placeholder 3">
            <a:extLst>
              <a:ext uri="{FF2B5EF4-FFF2-40B4-BE49-F238E27FC236}">
                <a16:creationId xmlns="" xmlns:a16="http://schemas.microsoft.com/office/drawing/2014/main" id="{68F45E98-B14E-404B-AB20-C20C1514FA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08EDA11-08B5-49CA-8BDF-10043B9DBE6B}" type="slidenum">
              <a:rPr lang="en-US" altLang="vi-VN">
                <a:latin typeface="Arial" panose="020B0604020202020204" pitchFamily="34" charset="0"/>
              </a:rPr>
              <a:pPr eaLnBrk="1" hangingPunct="1">
                <a:spcBef>
                  <a:spcPct val="0"/>
                </a:spcBef>
              </a:pPr>
              <a:t>19</a:t>
            </a:fld>
            <a:endParaRPr lang="en-US" altLang="vi-VN">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 xmlns:a16="http://schemas.microsoft.com/office/drawing/2014/main" id="{1763F710-EE8A-41B0-B8AA-31EFBEF7C4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 xmlns:a16="http://schemas.microsoft.com/office/drawing/2014/main" id="{F4CEABD0-6333-4F18-ADA8-10491B58B8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52228" name="Slide Number Placeholder 3">
            <a:extLst>
              <a:ext uri="{FF2B5EF4-FFF2-40B4-BE49-F238E27FC236}">
                <a16:creationId xmlns="" xmlns:a16="http://schemas.microsoft.com/office/drawing/2014/main" id="{94F31022-FE9D-42F6-B47B-A4FA83D88E25}"/>
              </a:ext>
            </a:extLst>
          </p:cNvPr>
          <p:cNvSpPr txBox="1">
            <a:spLocks noGrp="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9ADB4D-1526-4648-9B97-BE11D0D8DB85}" type="slidenum">
              <a:rPr lang="en-US" altLang="vi-VN">
                <a:latin typeface="Arial" panose="020B0604020202020204" pitchFamily="34" charset="0"/>
              </a:rPr>
              <a:pPr algn="r" eaLnBrk="1" hangingPunct="1">
                <a:spcBef>
                  <a:spcPct val="0"/>
                </a:spcBef>
              </a:pPr>
              <a:t>25</a:t>
            </a:fld>
            <a:endParaRPr lang="en-US" altLang="vi-V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 xmlns:a16="http://schemas.microsoft.com/office/drawing/2014/main" id="{BFF44C07-6E38-462A-B5D0-73CD866A98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 xmlns:a16="http://schemas.microsoft.com/office/drawing/2014/main" id="{9ECD3BF9-5C28-4DF0-9F2B-673B1BE942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34820" name="Slide Number Placeholder 3">
            <a:extLst>
              <a:ext uri="{FF2B5EF4-FFF2-40B4-BE49-F238E27FC236}">
                <a16:creationId xmlns="" xmlns:a16="http://schemas.microsoft.com/office/drawing/2014/main" id="{49F9962E-5D34-4484-BC1D-B2D2AB165FB0}"/>
              </a:ext>
            </a:extLst>
          </p:cNvPr>
          <p:cNvSpPr txBox="1">
            <a:spLocks noGrp="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9576778-6FE9-4C47-BC67-34F4CDA31FAF}" type="slidenum">
              <a:rPr lang="en-US" altLang="vi-VN">
                <a:latin typeface="Arial" panose="020B0604020202020204" pitchFamily="34" charset="0"/>
              </a:rPr>
              <a:pPr algn="r" eaLnBrk="1" hangingPunct="1">
                <a:spcBef>
                  <a:spcPct val="0"/>
                </a:spcBef>
              </a:pPr>
              <a:t>3</a:t>
            </a:fld>
            <a:endParaRPr lang="en-US" altLang="vi-VN">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 xmlns:a16="http://schemas.microsoft.com/office/drawing/2014/main" id="{94ACA3B6-5312-44F5-A0FA-CD2D06A3D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 xmlns:a16="http://schemas.microsoft.com/office/drawing/2014/main" id="{AD82CCC3-8567-4E64-B45D-5BF99FF57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53252" name="Slide Number Placeholder 3">
            <a:extLst>
              <a:ext uri="{FF2B5EF4-FFF2-40B4-BE49-F238E27FC236}">
                <a16:creationId xmlns="" xmlns:a16="http://schemas.microsoft.com/office/drawing/2014/main" id="{E592D4B7-644B-4213-8AA7-6D6FC3F2C3B1}"/>
              </a:ext>
            </a:extLst>
          </p:cNvPr>
          <p:cNvSpPr txBox="1">
            <a:spLocks noGrp="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AD47D81-F263-42CC-8036-B6BC6D499CBD}" type="slidenum">
              <a:rPr lang="en-US" altLang="vi-VN">
                <a:latin typeface="Arial" panose="020B0604020202020204" pitchFamily="34" charset="0"/>
              </a:rPr>
              <a:pPr algn="r" eaLnBrk="1" hangingPunct="1">
                <a:spcBef>
                  <a:spcPct val="0"/>
                </a:spcBef>
              </a:pPr>
              <a:t>26</a:t>
            </a:fld>
            <a:endParaRPr lang="en-US" altLang="vi-VN">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 xmlns:a16="http://schemas.microsoft.com/office/drawing/2014/main" id="{ABA8C4E0-21EF-466A-B834-D0B06C7ACE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 xmlns:a16="http://schemas.microsoft.com/office/drawing/2014/main" id="{28873D86-06BE-4F37-8F1A-68794BC5EC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54276" name="Slide Number Placeholder 3">
            <a:extLst>
              <a:ext uri="{FF2B5EF4-FFF2-40B4-BE49-F238E27FC236}">
                <a16:creationId xmlns="" xmlns:a16="http://schemas.microsoft.com/office/drawing/2014/main" id="{BDE56C8D-E397-49C0-BE3B-BB716C1DAE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43E5BA2-ACE6-4149-ABFA-27678AF03E20}" type="slidenum">
              <a:rPr lang="en-US" altLang="vi-VN">
                <a:latin typeface="Arial" panose="020B0604020202020204" pitchFamily="34" charset="0"/>
              </a:rPr>
              <a:pPr eaLnBrk="1" hangingPunct="1">
                <a:spcBef>
                  <a:spcPct val="0"/>
                </a:spcBef>
              </a:pPr>
              <a:t>27</a:t>
            </a:fld>
            <a:endParaRPr lang="en-US" altLang="vi-VN">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 xmlns:a16="http://schemas.microsoft.com/office/drawing/2014/main" id="{948159E0-D5E2-4E36-BCF4-1E191AFF649C}"/>
              </a:ext>
            </a:extLst>
          </p:cNvPr>
          <p:cNvSpPr txBox="1">
            <a:spLocks noGrp="1" noChangeArrowheads="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4E46151-4222-4146-9145-63D70F862AB9}" type="slidenum">
              <a:rPr lang="en-US" altLang="vi-VN">
                <a:latin typeface="Times New Roman" panose="02020603050405020304" pitchFamily="18" charset="0"/>
              </a:rPr>
              <a:pPr algn="r" eaLnBrk="1" hangingPunct="1">
                <a:spcBef>
                  <a:spcPct val="0"/>
                </a:spcBef>
              </a:pPr>
              <a:t>4</a:t>
            </a:fld>
            <a:endParaRPr lang="en-US" altLang="vi-VN">
              <a:latin typeface="Times New Roman" panose="02020603050405020304" pitchFamily="18" charset="0"/>
            </a:endParaRPr>
          </a:p>
        </p:txBody>
      </p:sp>
      <p:sp>
        <p:nvSpPr>
          <p:cNvPr id="35843" name="Rectangle 2">
            <a:extLst>
              <a:ext uri="{FF2B5EF4-FFF2-40B4-BE49-F238E27FC236}">
                <a16:creationId xmlns="" xmlns:a16="http://schemas.microsoft.com/office/drawing/2014/main" id="{771F765B-6397-4114-86EF-8B084ED487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 xmlns:a16="http://schemas.microsoft.com/office/drawing/2014/main" id="{65132F46-B0A8-4AA5-BC28-916F53BDA4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altLang="vi-VN" sz="1000"/>
          </a:p>
          <a:p>
            <a:pPr>
              <a:lnSpc>
                <a:spcPct val="90000"/>
              </a:lnSpc>
            </a:pPr>
            <a:endParaRPr lang="en-US" altLang="vi-VN" sz="1000"/>
          </a:p>
          <a:p>
            <a:pPr>
              <a:lnSpc>
                <a:spcPct val="90000"/>
              </a:lnSpc>
            </a:pPr>
            <a:endParaRPr lang="en-US" altLang="vi-VN" sz="1000"/>
          </a:p>
          <a:p>
            <a:pPr>
              <a:lnSpc>
                <a:spcPct val="90000"/>
              </a:lnSpc>
            </a:pPr>
            <a:endParaRPr lang="en-US" altLang="vi-VN" sz="1000"/>
          </a:p>
          <a:p>
            <a:pPr>
              <a:lnSpc>
                <a:spcPct val="90000"/>
              </a:lnSpc>
            </a:pPr>
            <a:endParaRPr lang="en-US" altLang="vi-VN" sz="1000"/>
          </a:p>
          <a:p>
            <a:pPr>
              <a:lnSpc>
                <a:spcPct val="90000"/>
              </a:lnSpc>
            </a:pPr>
            <a:endParaRPr lang="en-US" altLang="vi-VN"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 xmlns:a16="http://schemas.microsoft.com/office/drawing/2014/main" id="{92C2DE36-4DD1-48D3-86BD-BC83629B8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 xmlns:a16="http://schemas.microsoft.com/office/drawing/2014/main" id="{6B61651C-2C45-419E-945A-E189566F2D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36868" name="Slide Number Placeholder 3">
            <a:extLst>
              <a:ext uri="{FF2B5EF4-FFF2-40B4-BE49-F238E27FC236}">
                <a16:creationId xmlns="" xmlns:a16="http://schemas.microsoft.com/office/drawing/2014/main" id="{4B722152-5FF6-40F1-B601-863392C112C8}"/>
              </a:ext>
            </a:extLst>
          </p:cNvPr>
          <p:cNvSpPr txBox="1">
            <a:spLocks noGrp="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2396885-94D7-482A-90E0-9956CFD5DB3F}" type="slidenum">
              <a:rPr lang="en-US" altLang="vi-VN">
                <a:latin typeface="Arial" panose="020B0604020202020204" pitchFamily="34" charset="0"/>
              </a:rPr>
              <a:pPr algn="r" eaLnBrk="1" hangingPunct="1">
                <a:spcBef>
                  <a:spcPct val="0"/>
                </a:spcBef>
              </a:pPr>
              <a:t>5</a:t>
            </a:fld>
            <a:endParaRPr lang="en-US" altLang="vi-VN">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 xmlns:a16="http://schemas.microsoft.com/office/drawing/2014/main" id="{DFF9C467-C5B6-4956-B13A-BF0EC5CA2F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 xmlns:a16="http://schemas.microsoft.com/office/drawing/2014/main" id="{62075C2A-AB30-4EF6-A8B2-29910E2B03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37892" name="Slide Number Placeholder 3">
            <a:extLst>
              <a:ext uri="{FF2B5EF4-FFF2-40B4-BE49-F238E27FC236}">
                <a16:creationId xmlns="" xmlns:a16="http://schemas.microsoft.com/office/drawing/2014/main" id="{C621A0BD-13C4-4EDE-8A1E-9518C79619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512FCAD-5390-4C2B-82AF-9EC2B6D7621B}" type="slidenum">
              <a:rPr lang="en-US" altLang="vi-VN">
                <a:latin typeface="Arial" panose="020B0604020202020204" pitchFamily="34" charset="0"/>
              </a:rPr>
              <a:pPr eaLnBrk="1" hangingPunct="1">
                <a:spcBef>
                  <a:spcPct val="0"/>
                </a:spcBef>
              </a:pPr>
              <a:t>6</a:t>
            </a:fld>
            <a:endParaRPr lang="en-US" altLang="vi-V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 xmlns:a16="http://schemas.microsoft.com/office/drawing/2014/main" id="{032FCC65-C3C8-4E16-8BAC-3F0ADBE977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 xmlns:a16="http://schemas.microsoft.com/office/drawing/2014/main" id="{35ED5702-95A1-43AE-A12C-E80BD1366B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38916" name="Slide Number Placeholder 3">
            <a:extLst>
              <a:ext uri="{FF2B5EF4-FFF2-40B4-BE49-F238E27FC236}">
                <a16:creationId xmlns="" xmlns:a16="http://schemas.microsoft.com/office/drawing/2014/main" id="{5B96E495-E813-438A-920A-4879D9E614BE}"/>
              </a:ext>
            </a:extLst>
          </p:cNvPr>
          <p:cNvSpPr txBox="1">
            <a:spLocks noGrp="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8C5CA6E-4A8D-45EE-AF89-F269DE9EFF4D}" type="slidenum">
              <a:rPr lang="en-US" altLang="vi-VN">
                <a:latin typeface="Arial" panose="020B0604020202020204" pitchFamily="34" charset="0"/>
              </a:rPr>
              <a:pPr algn="r" eaLnBrk="1" hangingPunct="1">
                <a:spcBef>
                  <a:spcPct val="0"/>
                </a:spcBef>
              </a:pPr>
              <a:t>7</a:t>
            </a:fld>
            <a:endParaRPr lang="en-US" altLang="vi-VN">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 xmlns:a16="http://schemas.microsoft.com/office/drawing/2014/main" id="{0917F61F-2659-4D83-9122-91294B039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 xmlns:a16="http://schemas.microsoft.com/office/drawing/2014/main" id="{68527371-8B8E-41F8-96AD-3B3222A06C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39940" name="Slide Number Placeholder 3">
            <a:extLst>
              <a:ext uri="{FF2B5EF4-FFF2-40B4-BE49-F238E27FC236}">
                <a16:creationId xmlns="" xmlns:a16="http://schemas.microsoft.com/office/drawing/2014/main" id="{D7804A7A-EFB6-4661-B62C-BA7064E64486}"/>
              </a:ext>
            </a:extLst>
          </p:cNvPr>
          <p:cNvSpPr txBox="1">
            <a:spLocks noGrp="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FE5AAE3-E65F-4520-AF6C-95DBC90029FA}" type="slidenum">
              <a:rPr lang="en-US" altLang="vi-VN">
                <a:latin typeface="Arial" panose="020B0604020202020204" pitchFamily="34" charset="0"/>
              </a:rPr>
              <a:pPr algn="r" eaLnBrk="1" hangingPunct="1">
                <a:spcBef>
                  <a:spcPct val="0"/>
                </a:spcBef>
              </a:pPr>
              <a:t>8</a:t>
            </a:fld>
            <a:endParaRPr lang="en-US" altLang="vi-V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 xmlns:a16="http://schemas.microsoft.com/office/drawing/2014/main" id="{2E26D652-3E98-4613-8EC3-6D35FEACBA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 xmlns:a16="http://schemas.microsoft.com/office/drawing/2014/main" id="{E762637A-ED8F-47A1-A576-2BE9B74174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0964" name="Slide Number Placeholder 3">
            <a:extLst>
              <a:ext uri="{FF2B5EF4-FFF2-40B4-BE49-F238E27FC236}">
                <a16:creationId xmlns="" xmlns:a16="http://schemas.microsoft.com/office/drawing/2014/main" id="{2ED9649C-7E84-4A59-A007-FCB8AD27CB8B}"/>
              </a:ext>
            </a:extLst>
          </p:cNvPr>
          <p:cNvSpPr txBox="1">
            <a:spLocks noGrp="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24B3078-256F-4472-8324-70FA8D20416B}" type="slidenum">
              <a:rPr lang="en-US" altLang="vi-VN">
                <a:latin typeface="Arial" panose="020B0604020202020204" pitchFamily="34" charset="0"/>
              </a:rPr>
              <a:pPr algn="r" eaLnBrk="1" hangingPunct="1">
                <a:spcBef>
                  <a:spcPct val="0"/>
                </a:spcBef>
              </a:pPr>
              <a:t>9</a:t>
            </a:fld>
            <a:endParaRPr lang="en-US" altLang="vi-V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54542F6E-4B1D-4BBA-8CC4-852CD02366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 xmlns:a16="http://schemas.microsoft.com/office/drawing/2014/main" id="{0154EC7C-853F-4856-8B18-E0E7674674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41988" name="Slide Number Placeholder 3">
            <a:extLst>
              <a:ext uri="{FF2B5EF4-FFF2-40B4-BE49-F238E27FC236}">
                <a16:creationId xmlns="" xmlns:a16="http://schemas.microsoft.com/office/drawing/2014/main" id="{A9DAB59B-DC92-4AE3-A4A6-12E464C22F60}"/>
              </a:ext>
            </a:extLst>
          </p:cNvPr>
          <p:cNvSpPr txBox="1">
            <a:spLocks noGrp="1"/>
          </p:cNvSpPr>
          <p:nvPr/>
        </p:nvSpPr>
        <p:spPr bwMode="auto">
          <a:xfrm>
            <a:off x="4022725" y="8540750"/>
            <a:ext cx="30781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717C84B-3051-4366-ADC6-9E8B1B680F7D}" type="slidenum">
              <a:rPr lang="en-US" altLang="vi-VN">
                <a:latin typeface="Arial" panose="020B0604020202020204" pitchFamily="34" charset="0"/>
              </a:rPr>
              <a:pPr algn="r" eaLnBrk="1" hangingPunct="1">
                <a:spcBef>
                  <a:spcPct val="0"/>
                </a:spcBef>
              </a:pPr>
              <a:t>10</a:t>
            </a:fld>
            <a:endParaRPr lang="en-US" altLang="vi-V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a:extLst>
              <a:ext uri="{FF2B5EF4-FFF2-40B4-BE49-F238E27FC236}">
                <a16:creationId xmlns="" xmlns:a16="http://schemas.microsoft.com/office/drawing/2014/main" id="{D2D85C7B-8E18-4B59-A4EF-CDE741568790}"/>
              </a:ext>
            </a:extLst>
          </p:cNvPr>
          <p:cNvSpPr>
            <a:spLocks noGrp="1" noChangeArrowheads="1"/>
          </p:cNvSpPr>
          <p:nvPr>
            <p:ph type="dt" sz="half" idx="10"/>
          </p:nvPr>
        </p:nvSpPr>
        <p:spPr>
          <a:ln/>
        </p:spPr>
        <p:txBody>
          <a:bodyPr/>
          <a:lstStyle>
            <a:lvl1pPr>
              <a:defRPr/>
            </a:lvl1pPr>
          </a:lstStyle>
          <a:p>
            <a:pPr>
              <a:defRPr/>
            </a:pPr>
            <a:fld id="{26EA8687-0239-4B40-9EFB-7D4E4534ACC2}" type="datetimeFigureOut">
              <a:rPr lang="en-US"/>
              <a:pPr>
                <a:defRPr/>
              </a:pPr>
              <a:t>28/07/2022</a:t>
            </a:fld>
            <a:endParaRPr lang="en-US"/>
          </a:p>
        </p:txBody>
      </p:sp>
      <p:sp>
        <p:nvSpPr>
          <p:cNvPr id="5" name="Rectangle 5">
            <a:extLst>
              <a:ext uri="{FF2B5EF4-FFF2-40B4-BE49-F238E27FC236}">
                <a16:creationId xmlns="" xmlns:a16="http://schemas.microsoft.com/office/drawing/2014/main" id="{910861C3-20F6-4A2F-ADFF-01CD642A75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8488D90C-1EBC-40C1-8AA5-D333A5EE86A1}"/>
              </a:ext>
            </a:extLst>
          </p:cNvPr>
          <p:cNvSpPr>
            <a:spLocks noGrp="1" noChangeArrowheads="1"/>
          </p:cNvSpPr>
          <p:nvPr>
            <p:ph type="sldNum" sz="quarter" idx="12"/>
          </p:nvPr>
        </p:nvSpPr>
        <p:spPr>
          <a:ln/>
        </p:spPr>
        <p:txBody>
          <a:bodyPr/>
          <a:lstStyle>
            <a:lvl1pPr>
              <a:defRPr/>
            </a:lvl1pPr>
          </a:lstStyle>
          <a:p>
            <a:fld id="{4843FCFD-69E7-4C42-957D-DF5CAE0EFE5A}" type="slidenum">
              <a:rPr lang="en-US" altLang="vi-VN"/>
              <a:pPr/>
              <a:t>‹#›</a:t>
            </a:fld>
            <a:endParaRPr lang="en-US" altLang="vi-VN"/>
          </a:p>
        </p:txBody>
      </p:sp>
    </p:spTree>
    <p:extLst>
      <p:ext uri="{BB962C8B-B14F-4D97-AF65-F5344CB8AC3E}">
        <p14:creationId xmlns:p14="http://schemas.microsoft.com/office/powerpoint/2010/main" val="740308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 xmlns:a16="http://schemas.microsoft.com/office/drawing/2014/main" id="{7408DD75-18C2-4C87-A01A-461AFBC59127}"/>
              </a:ext>
            </a:extLst>
          </p:cNvPr>
          <p:cNvSpPr>
            <a:spLocks noGrp="1" noChangeArrowheads="1"/>
          </p:cNvSpPr>
          <p:nvPr>
            <p:ph type="dt" sz="half" idx="10"/>
          </p:nvPr>
        </p:nvSpPr>
        <p:spPr>
          <a:ln/>
        </p:spPr>
        <p:txBody>
          <a:bodyPr/>
          <a:lstStyle>
            <a:lvl1pPr>
              <a:defRPr/>
            </a:lvl1pPr>
          </a:lstStyle>
          <a:p>
            <a:pPr>
              <a:defRPr/>
            </a:pPr>
            <a:fld id="{15CC081B-BC79-4A72-9875-8CCA33CE7EA8}" type="datetimeFigureOut">
              <a:rPr lang="en-US"/>
              <a:pPr>
                <a:defRPr/>
              </a:pPr>
              <a:t>28/07/2022</a:t>
            </a:fld>
            <a:endParaRPr lang="en-US"/>
          </a:p>
        </p:txBody>
      </p:sp>
      <p:sp>
        <p:nvSpPr>
          <p:cNvPr id="5" name="Rectangle 5">
            <a:extLst>
              <a:ext uri="{FF2B5EF4-FFF2-40B4-BE49-F238E27FC236}">
                <a16:creationId xmlns="" xmlns:a16="http://schemas.microsoft.com/office/drawing/2014/main" id="{B96B2E1E-0254-4AC9-B18D-AC56DCEB2D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0D4A0E39-7F58-4568-8983-82067CBE632E}"/>
              </a:ext>
            </a:extLst>
          </p:cNvPr>
          <p:cNvSpPr>
            <a:spLocks noGrp="1" noChangeArrowheads="1"/>
          </p:cNvSpPr>
          <p:nvPr>
            <p:ph type="sldNum" sz="quarter" idx="12"/>
          </p:nvPr>
        </p:nvSpPr>
        <p:spPr>
          <a:ln/>
        </p:spPr>
        <p:txBody>
          <a:bodyPr/>
          <a:lstStyle>
            <a:lvl1pPr>
              <a:defRPr/>
            </a:lvl1pPr>
          </a:lstStyle>
          <a:p>
            <a:fld id="{E77E37DF-7A1C-40FA-91B9-F86D7401BB0C}" type="slidenum">
              <a:rPr lang="en-US" altLang="vi-VN"/>
              <a:pPr/>
              <a:t>‹#›</a:t>
            </a:fld>
            <a:endParaRPr lang="en-US" altLang="vi-VN"/>
          </a:p>
        </p:txBody>
      </p:sp>
    </p:spTree>
    <p:extLst>
      <p:ext uri="{BB962C8B-B14F-4D97-AF65-F5344CB8AC3E}">
        <p14:creationId xmlns:p14="http://schemas.microsoft.com/office/powerpoint/2010/main" val="299787131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 xmlns:a16="http://schemas.microsoft.com/office/drawing/2014/main" id="{FEAC67F2-9D10-465E-8FAA-1DE7FD783E9A}"/>
              </a:ext>
            </a:extLst>
          </p:cNvPr>
          <p:cNvSpPr>
            <a:spLocks noGrp="1" noChangeArrowheads="1"/>
          </p:cNvSpPr>
          <p:nvPr>
            <p:ph type="dt" sz="half" idx="10"/>
          </p:nvPr>
        </p:nvSpPr>
        <p:spPr>
          <a:ln/>
        </p:spPr>
        <p:txBody>
          <a:bodyPr/>
          <a:lstStyle>
            <a:lvl1pPr>
              <a:defRPr/>
            </a:lvl1pPr>
          </a:lstStyle>
          <a:p>
            <a:pPr>
              <a:defRPr/>
            </a:pPr>
            <a:fld id="{8864F2E8-4847-4902-802E-FC98AE228168}" type="datetimeFigureOut">
              <a:rPr lang="en-US"/>
              <a:pPr>
                <a:defRPr/>
              </a:pPr>
              <a:t>28/07/2022</a:t>
            </a:fld>
            <a:endParaRPr lang="en-US"/>
          </a:p>
        </p:txBody>
      </p:sp>
      <p:sp>
        <p:nvSpPr>
          <p:cNvPr id="5" name="Rectangle 5">
            <a:extLst>
              <a:ext uri="{FF2B5EF4-FFF2-40B4-BE49-F238E27FC236}">
                <a16:creationId xmlns="" xmlns:a16="http://schemas.microsoft.com/office/drawing/2014/main" id="{F8AFF78B-C5E9-4106-9FAA-92A71C10CE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F91656A4-753E-4318-9B80-0E5572A3DC48}"/>
              </a:ext>
            </a:extLst>
          </p:cNvPr>
          <p:cNvSpPr>
            <a:spLocks noGrp="1" noChangeArrowheads="1"/>
          </p:cNvSpPr>
          <p:nvPr>
            <p:ph type="sldNum" sz="quarter" idx="12"/>
          </p:nvPr>
        </p:nvSpPr>
        <p:spPr>
          <a:ln/>
        </p:spPr>
        <p:txBody>
          <a:bodyPr/>
          <a:lstStyle>
            <a:lvl1pPr>
              <a:defRPr/>
            </a:lvl1pPr>
          </a:lstStyle>
          <a:p>
            <a:fld id="{BE9507D3-723D-4B12-B423-C0DF2D2B599B}" type="slidenum">
              <a:rPr lang="en-US" altLang="vi-VN"/>
              <a:pPr/>
              <a:t>‹#›</a:t>
            </a:fld>
            <a:endParaRPr lang="en-US" altLang="vi-VN"/>
          </a:p>
        </p:txBody>
      </p:sp>
    </p:spTree>
    <p:extLst>
      <p:ext uri="{BB962C8B-B14F-4D97-AF65-F5344CB8AC3E}">
        <p14:creationId xmlns:p14="http://schemas.microsoft.com/office/powerpoint/2010/main" val="15285492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p>
        </p:txBody>
      </p:sp>
      <p:sp>
        <p:nvSpPr>
          <p:cNvPr id="4" name="Rectangle 4">
            <a:extLst>
              <a:ext uri="{FF2B5EF4-FFF2-40B4-BE49-F238E27FC236}">
                <a16:creationId xmlns="" xmlns:a16="http://schemas.microsoft.com/office/drawing/2014/main" id="{FF03B408-5D30-46A2-911D-E9635F36CE4D}"/>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 xmlns:a16="http://schemas.microsoft.com/office/drawing/2014/main" id="{D60E09E7-6BEE-4DCD-AE7A-AF0A440BC93E}"/>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 xmlns:a16="http://schemas.microsoft.com/office/drawing/2014/main" id="{CE9E3D47-A85D-441A-A271-5ABBCE74EED5}"/>
              </a:ext>
            </a:extLst>
          </p:cNvPr>
          <p:cNvSpPr>
            <a:spLocks noGrp="1" noChangeArrowheads="1"/>
          </p:cNvSpPr>
          <p:nvPr>
            <p:ph type="sldNum" sz="quarter" idx="12"/>
          </p:nvPr>
        </p:nvSpPr>
        <p:spPr>
          <a:ln/>
        </p:spPr>
        <p:txBody>
          <a:bodyPr/>
          <a:lstStyle>
            <a:lvl1pPr>
              <a:defRPr/>
            </a:lvl1pPr>
          </a:lstStyle>
          <a:p>
            <a:fld id="{5669860A-F3BE-4FDD-9723-E8FFB879602E}" type="slidenum">
              <a:rPr lang="en-US" altLang="vi-VN"/>
              <a:pPr/>
              <a:t>‹#›</a:t>
            </a:fld>
            <a:endParaRPr lang="en-US" altLang="vi-VN"/>
          </a:p>
        </p:txBody>
      </p:sp>
    </p:spTree>
    <p:extLst>
      <p:ext uri="{BB962C8B-B14F-4D97-AF65-F5344CB8AC3E}">
        <p14:creationId xmlns:p14="http://schemas.microsoft.com/office/powerpoint/2010/main" val="930987164"/>
      </p:ext>
    </p:extLst>
  </p:cSld>
  <p:clrMapOvr>
    <a:masterClrMapping/>
  </p:clrMapOvr>
  <p:transition>
    <p:whee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 xmlns:a16="http://schemas.microsoft.com/office/drawing/2014/main" id="{F6902E92-23A9-4C00-8B53-6DF2E2D2B3FC}"/>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 xmlns:a16="http://schemas.microsoft.com/office/drawing/2014/main" id="{087D39EB-4225-4AB3-BD35-5DCD669748C6}"/>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 xmlns:a16="http://schemas.microsoft.com/office/drawing/2014/main" id="{1044F13B-D1C9-41DC-9FE6-33593BC44FD8}"/>
              </a:ext>
            </a:extLst>
          </p:cNvPr>
          <p:cNvSpPr>
            <a:spLocks noGrp="1" noChangeArrowheads="1"/>
          </p:cNvSpPr>
          <p:nvPr>
            <p:ph type="sldNum" sz="quarter" idx="12"/>
          </p:nvPr>
        </p:nvSpPr>
        <p:spPr>
          <a:ln/>
        </p:spPr>
        <p:txBody>
          <a:bodyPr/>
          <a:lstStyle>
            <a:lvl1pPr>
              <a:defRPr/>
            </a:lvl1pPr>
          </a:lstStyle>
          <a:p>
            <a:fld id="{78F7A769-6192-4DEB-8DB9-6A6D00EB2B1D}" type="slidenum">
              <a:rPr lang="en-US" altLang="vi-VN"/>
              <a:pPr/>
              <a:t>‹#›</a:t>
            </a:fld>
            <a:endParaRPr lang="en-US" altLang="vi-VN"/>
          </a:p>
        </p:txBody>
      </p:sp>
    </p:spTree>
    <p:extLst>
      <p:ext uri="{BB962C8B-B14F-4D97-AF65-F5344CB8AC3E}">
        <p14:creationId xmlns:p14="http://schemas.microsoft.com/office/powerpoint/2010/main" val="4165063449"/>
      </p:ext>
    </p:extLst>
  </p:cSld>
  <p:clrMapOvr>
    <a:masterClrMapping/>
  </p:clrMapOvr>
  <p:transition>
    <p:whee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a:extLst>
              <a:ext uri="{FF2B5EF4-FFF2-40B4-BE49-F238E27FC236}">
                <a16:creationId xmlns="" xmlns:a16="http://schemas.microsoft.com/office/drawing/2014/main" id="{46081186-5570-4021-B7A7-4287407F3355}"/>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 xmlns:a16="http://schemas.microsoft.com/office/drawing/2014/main" id="{1C02D4C5-DD60-4F4B-AF5C-2DD9AFD59C36}"/>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 xmlns:a16="http://schemas.microsoft.com/office/drawing/2014/main" id="{160116FB-F5E4-4307-80DA-5B70160FB10D}"/>
              </a:ext>
            </a:extLst>
          </p:cNvPr>
          <p:cNvSpPr>
            <a:spLocks noGrp="1" noChangeArrowheads="1"/>
          </p:cNvSpPr>
          <p:nvPr>
            <p:ph type="sldNum" sz="quarter" idx="12"/>
          </p:nvPr>
        </p:nvSpPr>
        <p:spPr>
          <a:ln/>
        </p:spPr>
        <p:txBody>
          <a:bodyPr/>
          <a:lstStyle>
            <a:lvl1pPr>
              <a:defRPr/>
            </a:lvl1pPr>
          </a:lstStyle>
          <a:p>
            <a:fld id="{1B483E06-4A47-422C-9E18-1359CB0410F6}" type="slidenum">
              <a:rPr lang="en-US" altLang="vi-VN"/>
              <a:pPr/>
              <a:t>‹#›</a:t>
            </a:fld>
            <a:endParaRPr lang="en-US" altLang="vi-VN"/>
          </a:p>
        </p:txBody>
      </p:sp>
    </p:spTree>
    <p:extLst>
      <p:ext uri="{BB962C8B-B14F-4D97-AF65-F5344CB8AC3E}">
        <p14:creationId xmlns:p14="http://schemas.microsoft.com/office/powerpoint/2010/main" val="1600273167"/>
      </p:ext>
    </p:extLst>
  </p:cSld>
  <p:clrMapOvr>
    <a:masterClrMapping/>
  </p:clrMapOvr>
  <p:transition>
    <p:whee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4">
            <a:extLst>
              <a:ext uri="{FF2B5EF4-FFF2-40B4-BE49-F238E27FC236}">
                <a16:creationId xmlns="" xmlns:a16="http://schemas.microsoft.com/office/drawing/2014/main" id="{976E5F5F-3536-4B4A-B525-AAF6585A58BC}"/>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 xmlns:a16="http://schemas.microsoft.com/office/drawing/2014/main" id="{89DC0916-A352-48B5-854F-CDABF8B0DDE3}"/>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 xmlns:a16="http://schemas.microsoft.com/office/drawing/2014/main" id="{1975C251-B568-4399-8D83-8FCB5550EF5A}"/>
              </a:ext>
            </a:extLst>
          </p:cNvPr>
          <p:cNvSpPr>
            <a:spLocks noGrp="1" noChangeArrowheads="1"/>
          </p:cNvSpPr>
          <p:nvPr>
            <p:ph type="sldNum" sz="quarter" idx="12"/>
          </p:nvPr>
        </p:nvSpPr>
        <p:spPr>
          <a:ln/>
        </p:spPr>
        <p:txBody>
          <a:bodyPr/>
          <a:lstStyle>
            <a:lvl1pPr>
              <a:defRPr/>
            </a:lvl1pPr>
          </a:lstStyle>
          <a:p>
            <a:fld id="{E4232536-ED2B-4CC1-B84E-61CA1707EC66}" type="slidenum">
              <a:rPr lang="en-US" altLang="vi-VN"/>
              <a:pPr/>
              <a:t>‹#›</a:t>
            </a:fld>
            <a:endParaRPr lang="en-US" altLang="vi-VN"/>
          </a:p>
        </p:txBody>
      </p:sp>
    </p:spTree>
    <p:extLst>
      <p:ext uri="{BB962C8B-B14F-4D97-AF65-F5344CB8AC3E}">
        <p14:creationId xmlns:p14="http://schemas.microsoft.com/office/powerpoint/2010/main" val="2215379347"/>
      </p:ext>
    </p:extLst>
  </p:cSld>
  <p:clrMapOvr>
    <a:masterClrMapping/>
  </p:clrMapOvr>
  <p:transition>
    <p:whee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4">
            <a:extLst>
              <a:ext uri="{FF2B5EF4-FFF2-40B4-BE49-F238E27FC236}">
                <a16:creationId xmlns="" xmlns:a16="http://schemas.microsoft.com/office/drawing/2014/main" id="{DD57901E-7F29-4E21-8A1A-F57380FFE13E}"/>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a:extLst>
              <a:ext uri="{FF2B5EF4-FFF2-40B4-BE49-F238E27FC236}">
                <a16:creationId xmlns="" xmlns:a16="http://schemas.microsoft.com/office/drawing/2014/main" id="{E6BFA01E-BA6C-4791-9EAB-80220639C8F9}"/>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a:extLst>
              <a:ext uri="{FF2B5EF4-FFF2-40B4-BE49-F238E27FC236}">
                <a16:creationId xmlns="" xmlns:a16="http://schemas.microsoft.com/office/drawing/2014/main" id="{C1758440-9A32-4B67-B873-EE9520C433CB}"/>
              </a:ext>
            </a:extLst>
          </p:cNvPr>
          <p:cNvSpPr>
            <a:spLocks noGrp="1" noChangeArrowheads="1"/>
          </p:cNvSpPr>
          <p:nvPr>
            <p:ph type="sldNum" sz="quarter" idx="12"/>
          </p:nvPr>
        </p:nvSpPr>
        <p:spPr>
          <a:ln/>
        </p:spPr>
        <p:txBody>
          <a:bodyPr/>
          <a:lstStyle>
            <a:lvl1pPr>
              <a:defRPr/>
            </a:lvl1pPr>
          </a:lstStyle>
          <a:p>
            <a:fld id="{F2857997-3DBB-40BB-A6ED-4482B376951F}" type="slidenum">
              <a:rPr lang="en-US" altLang="vi-VN"/>
              <a:pPr/>
              <a:t>‹#›</a:t>
            </a:fld>
            <a:endParaRPr lang="en-US" altLang="vi-VN"/>
          </a:p>
        </p:txBody>
      </p:sp>
    </p:spTree>
    <p:extLst>
      <p:ext uri="{BB962C8B-B14F-4D97-AF65-F5344CB8AC3E}">
        <p14:creationId xmlns:p14="http://schemas.microsoft.com/office/powerpoint/2010/main" val="477247761"/>
      </p:ext>
    </p:extLst>
  </p:cSld>
  <p:clrMapOvr>
    <a:masterClrMapping/>
  </p:clrMapOvr>
  <p:transition>
    <p:whee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4">
            <a:extLst>
              <a:ext uri="{FF2B5EF4-FFF2-40B4-BE49-F238E27FC236}">
                <a16:creationId xmlns="" xmlns:a16="http://schemas.microsoft.com/office/drawing/2014/main" id="{6260EE90-76AA-498E-ACD0-8F971B6D0EEB}"/>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a:extLst>
              <a:ext uri="{FF2B5EF4-FFF2-40B4-BE49-F238E27FC236}">
                <a16:creationId xmlns="" xmlns:a16="http://schemas.microsoft.com/office/drawing/2014/main" id="{C259E810-6C81-4012-9551-BE73F222E257}"/>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 xmlns:a16="http://schemas.microsoft.com/office/drawing/2014/main" id="{907BDE24-FBE6-4A4B-9E23-2B393BDDF0E5}"/>
              </a:ext>
            </a:extLst>
          </p:cNvPr>
          <p:cNvSpPr>
            <a:spLocks noGrp="1" noChangeArrowheads="1"/>
          </p:cNvSpPr>
          <p:nvPr>
            <p:ph type="sldNum" sz="quarter" idx="12"/>
          </p:nvPr>
        </p:nvSpPr>
        <p:spPr>
          <a:ln/>
        </p:spPr>
        <p:txBody>
          <a:bodyPr/>
          <a:lstStyle>
            <a:lvl1pPr>
              <a:defRPr/>
            </a:lvl1pPr>
          </a:lstStyle>
          <a:p>
            <a:fld id="{1FF14AFF-F874-4F18-BF0D-FC0D8AF9DF6A}" type="slidenum">
              <a:rPr lang="en-US" altLang="vi-VN"/>
              <a:pPr/>
              <a:t>‹#›</a:t>
            </a:fld>
            <a:endParaRPr lang="en-US" altLang="vi-VN"/>
          </a:p>
        </p:txBody>
      </p:sp>
    </p:spTree>
    <p:extLst>
      <p:ext uri="{BB962C8B-B14F-4D97-AF65-F5344CB8AC3E}">
        <p14:creationId xmlns:p14="http://schemas.microsoft.com/office/powerpoint/2010/main" val="3441672765"/>
      </p:ext>
    </p:extLst>
  </p:cSld>
  <p:clrMapOvr>
    <a:masterClrMapping/>
  </p:clrMapOvr>
  <p:transition>
    <p:whee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EB41704F-39A2-45B1-BFC1-A97354A5ABB0}"/>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a:extLst>
              <a:ext uri="{FF2B5EF4-FFF2-40B4-BE49-F238E27FC236}">
                <a16:creationId xmlns="" xmlns:a16="http://schemas.microsoft.com/office/drawing/2014/main" id="{5454502F-2F28-48B0-BB36-BC380213F709}"/>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a:extLst>
              <a:ext uri="{FF2B5EF4-FFF2-40B4-BE49-F238E27FC236}">
                <a16:creationId xmlns="" xmlns:a16="http://schemas.microsoft.com/office/drawing/2014/main" id="{E7308966-DFF7-48E7-AEA3-A834D4593E60}"/>
              </a:ext>
            </a:extLst>
          </p:cNvPr>
          <p:cNvSpPr>
            <a:spLocks noGrp="1" noChangeArrowheads="1"/>
          </p:cNvSpPr>
          <p:nvPr>
            <p:ph type="sldNum" sz="quarter" idx="12"/>
          </p:nvPr>
        </p:nvSpPr>
        <p:spPr>
          <a:ln/>
        </p:spPr>
        <p:txBody>
          <a:bodyPr/>
          <a:lstStyle>
            <a:lvl1pPr>
              <a:defRPr/>
            </a:lvl1pPr>
          </a:lstStyle>
          <a:p>
            <a:fld id="{7CF4A2BF-D72B-47C5-959C-01DE5C1AE425}" type="slidenum">
              <a:rPr lang="en-US" altLang="vi-VN"/>
              <a:pPr/>
              <a:t>‹#›</a:t>
            </a:fld>
            <a:endParaRPr lang="en-US" altLang="vi-VN"/>
          </a:p>
        </p:txBody>
      </p:sp>
    </p:spTree>
    <p:extLst>
      <p:ext uri="{BB962C8B-B14F-4D97-AF65-F5344CB8AC3E}">
        <p14:creationId xmlns:p14="http://schemas.microsoft.com/office/powerpoint/2010/main" val="697387727"/>
      </p:ext>
    </p:extLst>
  </p:cSld>
  <p:clrMapOvr>
    <a:masterClrMapping/>
  </p:clrMapOvr>
  <p:transition>
    <p:whee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 xmlns:a16="http://schemas.microsoft.com/office/drawing/2014/main" id="{4B8D3686-99AB-453A-8988-60E3255F01D1}"/>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 xmlns:a16="http://schemas.microsoft.com/office/drawing/2014/main" id="{3B08A3EE-0D92-49A5-8ACC-E5AC9C66328E}"/>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 xmlns:a16="http://schemas.microsoft.com/office/drawing/2014/main" id="{FBE242E7-A2BF-409C-9E6A-D893D1DB9813}"/>
              </a:ext>
            </a:extLst>
          </p:cNvPr>
          <p:cNvSpPr>
            <a:spLocks noGrp="1" noChangeArrowheads="1"/>
          </p:cNvSpPr>
          <p:nvPr>
            <p:ph type="sldNum" sz="quarter" idx="12"/>
          </p:nvPr>
        </p:nvSpPr>
        <p:spPr>
          <a:ln/>
        </p:spPr>
        <p:txBody>
          <a:bodyPr/>
          <a:lstStyle>
            <a:lvl1pPr>
              <a:defRPr/>
            </a:lvl1pPr>
          </a:lstStyle>
          <a:p>
            <a:fld id="{D88F5477-3707-416C-90A3-A20F0FD95A78}" type="slidenum">
              <a:rPr lang="en-US" altLang="vi-VN"/>
              <a:pPr/>
              <a:t>‹#›</a:t>
            </a:fld>
            <a:endParaRPr lang="en-US" altLang="vi-VN"/>
          </a:p>
        </p:txBody>
      </p:sp>
    </p:spTree>
    <p:extLst>
      <p:ext uri="{BB962C8B-B14F-4D97-AF65-F5344CB8AC3E}">
        <p14:creationId xmlns:p14="http://schemas.microsoft.com/office/powerpoint/2010/main" val="2839402419"/>
      </p:ext>
    </p:extLst>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 xmlns:a16="http://schemas.microsoft.com/office/drawing/2014/main" id="{C4BC76EA-C435-4E7E-9774-8FCC0536A457}"/>
              </a:ext>
            </a:extLst>
          </p:cNvPr>
          <p:cNvSpPr>
            <a:spLocks noGrp="1" noChangeArrowheads="1"/>
          </p:cNvSpPr>
          <p:nvPr>
            <p:ph type="dt" sz="half" idx="10"/>
          </p:nvPr>
        </p:nvSpPr>
        <p:spPr>
          <a:ln/>
        </p:spPr>
        <p:txBody>
          <a:bodyPr/>
          <a:lstStyle>
            <a:lvl1pPr>
              <a:defRPr/>
            </a:lvl1pPr>
          </a:lstStyle>
          <a:p>
            <a:pPr>
              <a:defRPr/>
            </a:pPr>
            <a:fld id="{17E5C142-9975-4A60-B7C2-13789658F271}" type="datetimeFigureOut">
              <a:rPr lang="en-US"/>
              <a:pPr>
                <a:defRPr/>
              </a:pPr>
              <a:t>28/07/2022</a:t>
            </a:fld>
            <a:endParaRPr lang="en-US"/>
          </a:p>
        </p:txBody>
      </p:sp>
      <p:sp>
        <p:nvSpPr>
          <p:cNvPr id="5" name="Rectangle 5">
            <a:extLst>
              <a:ext uri="{FF2B5EF4-FFF2-40B4-BE49-F238E27FC236}">
                <a16:creationId xmlns="" xmlns:a16="http://schemas.microsoft.com/office/drawing/2014/main" id="{F5463247-C812-47B5-B236-BCC27B2C0D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E7FDE704-AAFF-470B-8AE4-6E397607D73A}"/>
              </a:ext>
            </a:extLst>
          </p:cNvPr>
          <p:cNvSpPr>
            <a:spLocks noGrp="1" noChangeArrowheads="1"/>
          </p:cNvSpPr>
          <p:nvPr>
            <p:ph type="sldNum" sz="quarter" idx="12"/>
          </p:nvPr>
        </p:nvSpPr>
        <p:spPr>
          <a:ln/>
        </p:spPr>
        <p:txBody>
          <a:bodyPr/>
          <a:lstStyle>
            <a:lvl1pPr>
              <a:defRPr/>
            </a:lvl1pPr>
          </a:lstStyle>
          <a:p>
            <a:fld id="{91F9C2B3-1ED3-46DF-8BC2-FB3A9A56DEBF}" type="slidenum">
              <a:rPr lang="en-US" altLang="vi-VN"/>
              <a:pPr/>
              <a:t>‹#›</a:t>
            </a:fld>
            <a:endParaRPr lang="en-US" altLang="vi-VN"/>
          </a:p>
        </p:txBody>
      </p:sp>
    </p:spTree>
    <p:extLst>
      <p:ext uri="{BB962C8B-B14F-4D97-AF65-F5344CB8AC3E}">
        <p14:creationId xmlns:p14="http://schemas.microsoft.com/office/powerpoint/2010/main" val="38314192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 xmlns:a16="http://schemas.microsoft.com/office/drawing/2014/main" id="{E6FA0FE1-3F31-4D53-981B-53E670C5C895}"/>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a:extLst>
              <a:ext uri="{FF2B5EF4-FFF2-40B4-BE49-F238E27FC236}">
                <a16:creationId xmlns="" xmlns:a16="http://schemas.microsoft.com/office/drawing/2014/main" id="{B123001F-16CD-4A42-AB4E-F551A7A53E69}"/>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a:extLst>
              <a:ext uri="{FF2B5EF4-FFF2-40B4-BE49-F238E27FC236}">
                <a16:creationId xmlns="" xmlns:a16="http://schemas.microsoft.com/office/drawing/2014/main" id="{4118CD84-1AEA-4A1E-8B9B-80A586F7B91E}"/>
              </a:ext>
            </a:extLst>
          </p:cNvPr>
          <p:cNvSpPr>
            <a:spLocks noGrp="1" noChangeArrowheads="1"/>
          </p:cNvSpPr>
          <p:nvPr>
            <p:ph type="sldNum" sz="quarter" idx="12"/>
          </p:nvPr>
        </p:nvSpPr>
        <p:spPr>
          <a:ln/>
        </p:spPr>
        <p:txBody>
          <a:bodyPr/>
          <a:lstStyle>
            <a:lvl1pPr>
              <a:defRPr/>
            </a:lvl1pPr>
          </a:lstStyle>
          <a:p>
            <a:fld id="{25284922-3368-42AA-85D7-FE1C6099BEB9}" type="slidenum">
              <a:rPr lang="en-US" altLang="vi-VN"/>
              <a:pPr/>
              <a:t>‹#›</a:t>
            </a:fld>
            <a:endParaRPr lang="en-US" altLang="vi-VN"/>
          </a:p>
        </p:txBody>
      </p:sp>
    </p:spTree>
    <p:extLst>
      <p:ext uri="{BB962C8B-B14F-4D97-AF65-F5344CB8AC3E}">
        <p14:creationId xmlns:p14="http://schemas.microsoft.com/office/powerpoint/2010/main" val="2007509992"/>
      </p:ext>
    </p:extLst>
  </p:cSld>
  <p:clrMapOvr>
    <a:masterClrMapping/>
  </p:clrMapOvr>
  <p:transition>
    <p:whee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 xmlns:a16="http://schemas.microsoft.com/office/drawing/2014/main" id="{56266F64-8BA6-483D-886A-693498F83405}"/>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 xmlns:a16="http://schemas.microsoft.com/office/drawing/2014/main" id="{5C7696AD-910E-4AC1-84A6-11CA5D9991E9}"/>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 xmlns:a16="http://schemas.microsoft.com/office/drawing/2014/main" id="{EE000629-93DB-4B10-B145-C60D39904DFB}"/>
              </a:ext>
            </a:extLst>
          </p:cNvPr>
          <p:cNvSpPr>
            <a:spLocks noGrp="1" noChangeArrowheads="1"/>
          </p:cNvSpPr>
          <p:nvPr>
            <p:ph type="sldNum" sz="quarter" idx="12"/>
          </p:nvPr>
        </p:nvSpPr>
        <p:spPr>
          <a:ln/>
        </p:spPr>
        <p:txBody>
          <a:bodyPr/>
          <a:lstStyle>
            <a:lvl1pPr>
              <a:defRPr/>
            </a:lvl1pPr>
          </a:lstStyle>
          <a:p>
            <a:fld id="{3546B7B1-422F-40D6-93D4-8A3A9D9A8005}" type="slidenum">
              <a:rPr lang="en-US" altLang="vi-VN"/>
              <a:pPr/>
              <a:t>‹#›</a:t>
            </a:fld>
            <a:endParaRPr lang="en-US" altLang="vi-VN"/>
          </a:p>
        </p:txBody>
      </p:sp>
    </p:spTree>
    <p:extLst>
      <p:ext uri="{BB962C8B-B14F-4D97-AF65-F5344CB8AC3E}">
        <p14:creationId xmlns:p14="http://schemas.microsoft.com/office/powerpoint/2010/main" val="1845485296"/>
      </p:ext>
    </p:extLst>
  </p:cSld>
  <p:clrMapOvr>
    <a:masterClrMapping/>
  </p:clrMapOvr>
  <p:transition>
    <p:whee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a:extLst>
              <a:ext uri="{FF2B5EF4-FFF2-40B4-BE49-F238E27FC236}">
                <a16:creationId xmlns="" xmlns:a16="http://schemas.microsoft.com/office/drawing/2014/main" id="{7FFEE62A-F5C9-4773-A2E6-3592699B3493}"/>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a:extLst>
              <a:ext uri="{FF2B5EF4-FFF2-40B4-BE49-F238E27FC236}">
                <a16:creationId xmlns="" xmlns:a16="http://schemas.microsoft.com/office/drawing/2014/main" id="{12D5D7B8-5297-4CC9-ABEE-B6B22F5062AB}"/>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a:extLst>
              <a:ext uri="{FF2B5EF4-FFF2-40B4-BE49-F238E27FC236}">
                <a16:creationId xmlns="" xmlns:a16="http://schemas.microsoft.com/office/drawing/2014/main" id="{FDF3DF41-4BC8-47CD-BF48-DE250CFA46A4}"/>
              </a:ext>
            </a:extLst>
          </p:cNvPr>
          <p:cNvSpPr>
            <a:spLocks noGrp="1" noChangeArrowheads="1"/>
          </p:cNvSpPr>
          <p:nvPr>
            <p:ph type="sldNum" sz="quarter" idx="12"/>
          </p:nvPr>
        </p:nvSpPr>
        <p:spPr>
          <a:ln/>
        </p:spPr>
        <p:txBody>
          <a:bodyPr/>
          <a:lstStyle>
            <a:lvl1pPr>
              <a:defRPr/>
            </a:lvl1pPr>
          </a:lstStyle>
          <a:p>
            <a:fld id="{B5795054-E448-4F3E-B70A-B56B045626FB}" type="slidenum">
              <a:rPr lang="en-US" altLang="vi-VN"/>
              <a:pPr/>
              <a:t>‹#›</a:t>
            </a:fld>
            <a:endParaRPr lang="en-US" altLang="vi-VN"/>
          </a:p>
        </p:txBody>
      </p:sp>
    </p:spTree>
    <p:extLst>
      <p:ext uri="{BB962C8B-B14F-4D97-AF65-F5344CB8AC3E}">
        <p14:creationId xmlns:p14="http://schemas.microsoft.com/office/powerpoint/2010/main" val="2051789534"/>
      </p:ext>
    </p:extLst>
  </p:cSld>
  <p:clrMapOvr>
    <a:masterClrMapping/>
  </p:clrMapOvr>
  <p:transition>
    <p:whee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457200" y="274638"/>
            <a:ext cx="82296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3" name="Rectangle 4">
            <a:extLst>
              <a:ext uri="{FF2B5EF4-FFF2-40B4-BE49-F238E27FC236}">
                <a16:creationId xmlns="" xmlns:a16="http://schemas.microsoft.com/office/drawing/2014/main" id="{0EC69B85-0309-438A-A6B2-38503BBF93B8}"/>
              </a:ext>
            </a:extLst>
          </p:cNvPr>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a:extLst>
              <a:ext uri="{FF2B5EF4-FFF2-40B4-BE49-F238E27FC236}">
                <a16:creationId xmlns="" xmlns:a16="http://schemas.microsoft.com/office/drawing/2014/main" id="{2082F785-24C8-431B-A7B4-ECD06A0BE0C9}"/>
              </a:ext>
            </a:extLst>
          </p:cNvPr>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a:extLst>
              <a:ext uri="{FF2B5EF4-FFF2-40B4-BE49-F238E27FC236}">
                <a16:creationId xmlns="" xmlns:a16="http://schemas.microsoft.com/office/drawing/2014/main" id="{D932C636-95CF-4FFA-93DE-CFEB559AAE1F}"/>
              </a:ext>
            </a:extLst>
          </p:cNvPr>
          <p:cNvSpPr>
            <a:spLocks noGrp="1" noChangeArrowheads="1"/>
          </p:cNvSpPr>
          <p:nvPr>
            <p:ph type="sldNum" sz="quarter" idx="12"/>
          </p:nvPr>
        </p:nvSpPr>
        <p:spPr>
          <a:ln/>
        </p:spPr>
        <p:txBody>
          <a:bodyPr/>
          <a:lstStyle>
            <a:lvl1pPr>
              <a:defRPr/>
            </a:lvl1pPr>
          </a:lstStyle>
          <a:p>
            <a:fld id="{5C85BE91-26D7-4C49-8BC6-081C30DD19AE}" type="slidenum">
              <a:rPr lang="en-US" altLang="vi-VN"/>
              <a:pPr/>
              <a:t>‹#›</a:t>
            </a:fld>
            <a:endParaRPr lang="en-US" altLang="vi-VN"/>
          </a:p>
        </p:txBody>
      </p:sp>
    </p:spTree>
    <p:extLst>
      <p:ext uri="{BB962C8B-B14F-4D97-AF65-F5344CB8AC3E}">
        <p14:creationId xmlns:p14="http://schemas.microsoft.com/office/powerpoint/2010/main" val="474578638"/>
      </p:ext>
    </p:extLst>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a:extLst>
              <a:ext uri="{FF2B5EF4-FFF2-40B4-BE49-F238E27FC236}">
                <a16:creationId xmlns="" xmlns:a16="http://schemas.microsoft.com/office/drawing/2014/main" id="{F0D2EF3C-8611-4DFF-8F8D-F7EDE585A650}"/>
              </a:ext>
            </a:extLst>
          </p:cNvPr>
          <p:cNvSpPr>
            <a:spLocks noGrp="1" noChangeArrowheads="1"/>
          </p:cNvSpPr>
          <p:nvPr>
            <p:ph type="dt" sz="half" idx="10"/>
          </p:nvPr>
        </p:nvSpPr>
        <p:spPr>
          <a:ln/>
        </p:spPr>
        <p:txBody>
          <a:bodyPr/>
          <a:lstStyle>
            <a:lvl1pPr>
              <a:defRPr/>
            </a:lvl1pPr>
          </a:lstStyle>
          <a:p>
            <a:pPr>
              <a:defRPr/>
            </a:pPr>
            <a:fld id="{BF225D69-7B34-49D4-BBD1-E53A050C5AA8}" type="datetimeFigureOut">
              <a:rPr lang="en-US"/>
              <a:pPr>
                <a:defRPr/>
              </a:pPr>
              <a:t>28/07/2022</a:t>
            </a:fld>
            <a:endParaRPr lang="en-US"/>
          </a:p>
        </p:txBody>
      </p:sp>
      <p:sp>
        <p:nvSpPr>
          <p:cNvPr id="5" name="Rectangle 5">
            <a:extLst>
              <a:ext uri="{FF2B5EF4-FFF2-40B4-BE49-F238E27FC236}">
                <a16:creationId xmlns="" xmlns:a16="http://schemas.microsoft.com/office/drawing/2014/main" id="{C4D0BCE8-283C-4D22-B6F7-F597D214AF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E76743E7-C7BC-4E4A-A447-03DD98EB5EC2}"/>
              </a:ext>
            </a:extLst>
          </p:cNvPr>
          <p:cNvSpPr>
            <a:spLocks noGrp="1" noChangeArrowheads="1"/>
          </p:cNvSpPr>
          <p:nvPr>
            <p:ph type="sldNum" sz="quarter" idx="12"/>
          </p:nvPr>
        </p:nvSpPr>
        <p:spPr>
          <a:ln/>
        </p:spPr>
        <p:txBody>
          <a:bodyPr/>
          <a:lstStyle>
            <a:lvl1pPr>
              <a:defRPr/>
            </a:lvl1pPr>
          </a:lstStyle>
          <a:p>
            <a:fld id="{C6027E77-104C-4761-A9F2-31E37CB3B5D7}" type="slidenum">
              <a:rPr lang="en-US" altLang="vi-VN"/>
              <a:pPr/>
              <a:t>‹#›</a:t>
            </a:fld>
            <a:endParaRPr lang="en-US" altLang="vi-VN"/>
          </a:p>
        </p:txBody>
      </p:sp>
    </p:spTree>
    <p:extLst>
      <p:ext uri="{BB962C8B-B14F-4D97-AF65-F5344CB8AC3E}">
        <p14:creationId xmlns:p14="http://schemas.microsoft.com/office/powerpoint/2010/main" val="32390980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a:extLst>
              <a:ext uri="{FF2B5EF4-FFF2-40B4-BE49-F238E27FC236}">
                <a16:creationId xmlns="" xmlns:a16="http://schemas.microsoft.com/office/drawing/2014/main" id="{F5A6A9E4-9502-4A55-925D-DC041E487C2D}"/>
              </a:ext>
            </a:extLst>
          </p:cNvPr>
          <p:cNvSpPr>
            <a:spLocks noGrp="1" noChangeArrowheads="1"/>
          </p:cNvSpPr>
          <p:nvPr>
            <p:ph type="dt" sz="half" idx="10"/>
          </p:nvPr>
        </p:nvSpPr>
        <p:spPr>
          <a:ln/>
        </p:spPr>
        <p:txBody>
          <a:bodyPr/>
          <a:lstStyle>
            <a:lvl1pPr>
              <a:defRPr/>
            </a:lvl1pPr>
          </a:lstStyle>
          <a:p>
            <a:pPr>
              <a:defRPr/>
            </a:pPr>
            <a:fld id="{8F73AE35-3EA9-447B-BE04-AB12E7B919BF}" type="datetimeFigureOut">
              <a:rPr lang="en-US"/>
              <a:pPr>
                <a:defRPr/>
              </a:pPr>
              <a:t>28/07/2022</a:t>
            </a:fld>
            <a:endParaRPr lang="en-US"/>
          </a:p>
        </p:txBody>
      </p:sp>
      <p:sp>
        <p:nvSpPr>
          <p:cNvPr id="6" name="Rectangle 5">
            <a:extLst>
              <a:ext uri="{FF2B5EF4-FFF2-40B4-BE49-F238E27FC236}">
                <a16:creationId xmlns="" xmlns:a16="http://schemas.microsoft.com/office/drawing/2014/main" id="{03D541D7-931B-4B43-8BA3-130BDD4794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768B7FC7-3C8D-4B10-9B7F-18AD73638915}"/>
              </a:ext>
            </a:extLst>
          </p:cNvPr>
          <p:cNvSpPr>
            <a:spLocks noGrp="1" noChangeArrowheads="1"/>
          </p:cNvSpPr>
          <p:nvPr>
            <p:ph type="sldNum" sz="quarter" idx="12"/>
          </p:nvPr>
        </p:nvSpPr>
        <p:spPr>
          <a:ln/>
        </p:spPr>
        <p:txBody>
          <a:bodyPr/>
          <a:lstStyle>
            <a:lvl1pPr>
              <a:defRPr/>
            </a:lvl1pPr>
          </a:lstStyle>
          <a:p>
            <a:fld id="{B560384B-9E1A-4992-9F34-91A2E2D4338D}" type="slidenum">
              <a:rPr lang="en-US" altLang="vi-VN"/>
              <a:pPr/>
              <a:t>‹#›</a:t>
            </a:fld>
            <a:endParaRPr lang="en-US" altLang="vi-VN"/>
          </a:p>
        </p:txBody>
      </p:sp>
    </p:spTree>
    <p:extLst>
      <p:ext uri="{BB962C8B-B14F-4D97-AF65-F5344CB8AC3E}">
        <p14:creationId xmlns:p14="http://schemas.microsoft.com/office/powerpoint/2010/main" val="1569763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a:extLst>
              <a:ext uri="{FF2B5EF4-FFF2-40B4-BE49-F238E27FC236}">
                <a16:creationId xmlns="" xmlns:a16="http://schemas.microsoft.com/office/drawing/2014/main" id="{117772EA-DC90-44F0-90B3-383731D22474}"/>
              </a:ext>
            </a:extLst>
          </p:cNvPr>
          <p:cNvSpPr>
            <a:spLocks noGrp="1" noChangeArrowheads="1"/>
          </p:cNvSpPr>
          <p:nvPr>
            <p:ph type="dt" sz="half" idx="10"/>
          </p:nvPr>
        </p:nvSpPr>
        <p:spPr>
          <a:ln/>
        </p:spPr>
        <p:txBody>
          <a:bodyPr/>
          <a:lstStyle>
            <a:lvl1pPr>
              <a:defRPr/>
            </a:lvl1pPr>
          </a:lstStyle>
          <a:p>
            <a:pPr>
              <a:defRPr/>
            </a:pPr>
            <a:fld id="{E87979AC-0C76-475E-8586-1DBBD27395F8}" type="datetimeFigureOut">
              <a:rPr lang="en-US"/>
              <a:pPr>
                <a:defRPr/>
              </a:pPr>
              <a:t>28/07/2022</a:t>
            </a:fld>
            <a:endParaRPr lang="en-US"/>
          </a:p>
        </p:txBody>
      </p:sp>
      <p:sp>
        <p:nvSpPr>
          <p:cNvPr id="8" name="Rectangle 5">
            <a:extLst>
              <a:ext uri="{FF2B5EF4-FFF2-40B4-BE49-F238E27FC236}">
                <a16:creationId xmlns="" xmlns:a16="http://schemas.microsoft.com/office/drawing/2014/main" id="{CECA0A69-203C-4931-AF56-1B9D1DE24E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FB1AE9DE-8278-4A78-8A38-7F35F7999190}"/>
              </a:ext>
            </a:extLst>
          </p:cNvPr>
          <p:cNvSpPr>
            <a:spLocks noGrp="1" noChangeArrowheads="1"/>
          </p:cNvSpPr>
          <p:nvPr>
            <p:ph type="sldNum" sz="quarter" idx="12"/>
          </p:nvPr>
        </p:nvSpPr>
        <p:spPr>
          <a:ln/>
        </p:spPr>
        <p:txBody>
          <a:bodyPr/>
          <a:lstStyle>
            <a:lvl1pPr>
              <a:defRPr/>
            </a:lvl1pPr>
          </a:lstStyle>
          <a:p>
            <a:fld id="{8C3ECD3F-A99B-46A0-8896-803A7D834C22}" type="slidenum">
              <a:rPr lang="en-US" altLang="vi-VN"/>
              <a:pPr/>
              <a:t>‹#›</a:t>
            </a:fld>
            <a:endParaRPr lang="en-US" altLang="vi-VN"/>
          </a:p>
        </p:txBody>
      </p:sp>
    </p:spTree>
    <p:extLst>
      <p:ext uri="{BB962C8B-B14F-4D97-AF65-F5344CB8AC3E}">
        <p14:creationId xmlns:p14="http://schemas.microsoft.com/office/powerpoint/2010/main" val="143107491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a:extLst>
              <a:ext uri="{FF2B5EF4-FFF2-40B4-BE49-F238E27FC236}">
                <a16:creationId xmlns="" xmlns:a16="http://schemas.microsoft.com/office/drawing/2014/main" id="{705F12A9-9098-4CDB-9D0F-70D7FB56A7DC}"/>
              </a:ext>
            </a:extLst>
          </p:cNvPr>
          <p:cNvSpPr>
            <a:spLocks noGrp="1" noChangeArrowheads="1"/>
          </p:cNvSpPr>
          <p:nvPr>
            <p:ph type="dt" sz="half" idx="10"/>
          </p:nvPr>
        </p:nvSpPr>
        <p:spPr>
          <a:ln/>
        </p:spPr>
        <p:txBody>
          <a:bodyPr/>
          <a:lstStyle>
            <a:lvl1pPr>
              <a:defRPr/>
            </a:lvl1pPr>
          </a:lstStyle>
          <a:p>
            <a:pPr>
              <a:defRPr/>
            </a:pPr>
            <a:fld id="{41F6049E-70B9-47D0-9095-02AD645E27C2}" type="datetimeFigureOut">
              <a:rPr lang="en-US"/>
              <a:pPr>
                <a:defRPr/>
              </a:pPr>
              <a:t>28/07/2022</a:t>
            </a:fld>
            <a:endParaRPr lang="en-US"/>
          </a:p>
        </p:txBody>
      </p:sp>
      <p:sp>
        <p:nvSpPr>
          <p:cNvPr id="4" name="Rectangle 5">
            <a:extLst>
              <a:ext uri="{FF2B5EF4-FFF2-40B4-BE49-F238E27FC236}">
                <a16:creationId xmlns="" xmlns:a16="http://schemas.microsoft.com/office/drawing/2014/main" id="{CBE00256-3CFE-43DE-B965-E57B1B1E3A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72E256AF-4340-4509-84BD-3BA6D57085A1}"/>
              </a:ext>
            </a:extLst>
          </p:cNvPr>
          <p:cNvSpPr>
            <a:spLocks noGrp="1" noChangeArrowheads="1"/>
          </p:cNvSpPr>
          <p:nvPr>
            <p:ph type="sldNum" sz="quarter" idx="12"/>
          </p:nvPr>
        </p:nvSpPr>
        <p:spPr>
          <a:ln/>
        </p:spPr>
        <p:txBody>
          <a:bodyPr/>
          <a:lstStyle>
            <a:lvl1pPr>
              <a:defRPr/>
            </a:lvl1pPr>
          </a:lstStyle>
          <a:p>
            <a:fld id="{D8876135-EE74-4CBC-8CE4-422F7E6C94FD}" type="slidenum">
              <a:rPr lang="en-US" altLang="vi-VN"/>
              <a:pPr/>
              <a:t>‹#›</a:t>
            </a:fld>
            <a:endParaRPr lang="en-US" altLang="vi-VN"/>
          </a:p>
        </p:txBody>
      </p:sp>
    </p:spTree>
    <p:extLst>
      <p:ext uri="{BB962C8B-B14F-4D97-AF65-F5344CB8AC3E}">
        <p14:creationId xmlns:p14="http://schemas.microsoft.com/office/powerpoint/2010/main" val="25167701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85F9635E-5579-4AF4-AC41-CAD8F4090465}"/>
              </a:ext>
            </a:extLst>
          </p:cNvPr>
          <p:cNvSpPr>
            <a:spLocks noGrp="1" noChangeArrowheads="1"/>
          </p:cNvSpPr>
          <p:nvPr>
            <p:ph type="dt" sz="half" idx="10"/>
          </p:nvPr>
        </p:nvSpPr>
        <p:spPr>
          <a:ln/>
        </p:spPr>
        <p:txBody>
          <a:bodyPr/>
          <a:lstStyle>
            <a:lvl1pPr>
              <a:defRPr/>
            </a:lvl1pPr>
          </a:lstStyle>
          <a:p>
            <a:pPr>
              <a:defRPr/>
            </a:pPr>
            <a:fld id="{EA4CF310-C5A7-4484-87E7-B2891653C2D9}" type="datetimeFigureOut">
              <a:rPr lang="en-US"/>
              <a:pPr>
                <a:defRPr/>
              </a:pPr>
              <a:t>28/07/2022</a:t>
            </a:fld>
            <a:endParaRPr lang="en-US"/>
          </a:p>
        </p:txBody>
      </p:sp>
      <p:sp>
        <p:nvSpPr>
          <p:cNvPr id="3" name="Rectangle 5">
            <a:extLst>
              <a:ext uri="{FF2B5EF4-FFF2-40B4-BE49-F238E27FC236}">
                <a16:creationId xmlns="" xmlns:a16="http://schemas.microsoft.com/office/drawing/2014/main" id="{B527EC20-BA2C-4327-9AFE-E4AA818BD3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53E34743-DB94-4498-A1C3-912F65250645}"/>
              </a:ext>
            </a:extLst>
          </p:cNvPr>
          <p:cNvSpPr>
            <a:spLocks noGrp="1" noChangeArrowheads="1"/>
          </p:cNvSpPr>
          <p:nvPr>
            <p:ph type="sldNum" sz="quarter" idx="12"/>
          </p:nvPr>
        </p:nvSpPr>
        <p:spPr>
          <a:ln/>
        </p:spPr>
        <p:txBody>
          <a:bodyPr/>
          <a:lstStyle>
            <a:lvl1pPr>
              <a:defRPr/>
            </a:lvl1pPr>
          </a:lstStyle>
          <a:p>
            <a:fld id="{D9C07DBD-2930-475B-B729-125F41BC3C79}" type="slidenum">
              <a:rPr lang="en-US" altLang="vi-VN"/>
              <a:pPr/>
              <a:t>‹#›</a:t>
            </a:fld>
            <a:endParaRPr lang="en-US" altLang="vi-VN"/>
          </a:p>
        </p:txBody>
      </p:sp>
    </p:spTree>
    <p:extLst>
      <p:ext uri="{BB962C8B-B14F-4D97-AF65-F5344CB8AC3E}">
        <p14:creationId xmlns:p14="http://schemas.microsoft.com/office/powerpoint/2010/main" val="35828452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 xmlns:a16="http://schemas.microsoft.com/office/drawing/2014/main" id="{FEBA7EA9-E4AC-43EE-B439-15989414B037}"/>
              </a:ext>
            </a:extLst>
          </p:cNvPr>
          <p:cNvSpPr>
            <a:spLocks noGrp="1" noChangeArrowheads="1"/>
          </p:cNvSpPr>
          <p:nvPr>
            <p:ph type="dt" sz="half" idx="10"/>
          </p:nvPr>
        </p:nvSpPr>
        <p:spPr>
          <a:ln/>
        </p:spPr>
        <p:txBody>
          <a:bodyPr/>
          <a:lstStyle>
            <a:lvl1pPr>
              <a:defRPr/>
            </a:lvl1pPr>
          </a:lstStyle>
          <a:p>
            <a:pPr>
              <a:defRPr/>
            </a:pPr>
            <a:fld id="{DA93B746-4402-4074-845E-E2B444694FEB}" type="datetimeFigureOut">
              <a:rPr lang="en-US"/>
              <a:pPr>
                <a:defRPr/>
              </a:pPr>
              <a:t>28/07/2022</a:t>
            </a:fld>
            <a:endParaRPr lang="en-US"/>
          </a:p>
        </p:txBody>
      </p:sp>
      <p:sp>
        <p:nvSpPr>
          <p:cNvPr id="6" name="Rectangle 5">
            <a:extLst>
              <a:ext uri="{FF2B5EF4-FFF2-40B4-BE49-F238E27FC236}">
                <a16:creationId xmlns="" xmlns:a16="http://schemas.microsoft.com/office/drawing/2014/main" id="{243597FC-98AC-4969-A6BE-9D1D9097F8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E534E11A-2F4E-4859-A418-3D4CF1BC30F1}"/>
              </a:ext>
            </a:extLst>
          </p:cNvPr>
          <p:cNvSpPr>
            <a:spLocks noGrp="1" noChangeArrowheads="1"/>
          </p:cNvSpPr>
          <p:nvPr>
            <p:ph type="sldNum" sz="quarter" idx="12"/>
          </p:nvPr>
        </p:nvSpPr>
        <p:spPr>
          <a:ln/>
        </p:spPr>
        <p:txBody>
          <a:bodyPr/>
          <a:lstStyle>
            <a:lvl1pPr>
              <a:defRPr/>
            </a:lvl1pPr>
          </a:lstStyle>
          <a:p>
            <a:fld id="{C6B40BF8-B843-4F09-B541-5379360407E0}" type="slidenum">
              <a:rPr lang="en-US" altLang="vi-VN"/>
              <a:pPr/>
              <a:t>‹#›</a:t>
            </a:fld>
            <a:endParaRPr lang="en-US" altLang="vi-VN"/>
          </a:p>
        </p:txBody>
      </p:sp>
    </p:spTree>
    <p:extLst>
      <p:ext uri="{BB962C8B-B14F-4D97-AF65-F5344CB8AC3E}">
        <p14:creationId xmlns:p14="http://schemas.microsoft.com/office/powerpoint/2010/main" val="35466822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a:extLst>
              <a:ext uri="{FF2B5EF4-FFF2-40B4-BE49-F238E27FC236}">
                <a16:creationId xmlns="" xmlns:a16="http://schemas.microsoft.com/office/drawing/2014/main" id="{DB14E107-A92A-4DDB-9D24-53D264D6041F}"/>
              </a:ext>
            </a:extLst>
          </p:cNvPr>
          <p:cNvSpPr>
            <a:spLocks noGrp="1" noChangeArrowheads="1"/>
          </p:cNvSpPr>
          <p:nvPr>
            <p:ph type="dt" sz="half" idx="10"/>
          </p:nvPr>
        </p:nvSpPr>
        <p:spPr>
          <a:ln/>
        </p:spPr>
        <p:txBody>
          <a:bodyPr/>
          <a:lstStyle>
            <a:lvl1pPr>
              <a:defRPr/>
            </a:lvl1pPr>
          </a:lstStyle>
          <a:p>
            <a:pPr>
              <a:defRPr/>
            </a:pPr>
            <a:fld id="{659C7056-82F7-4AFA-8A91-2BB5027A0884}" type="datetimeFigureOut">
              <a:rPr lang="en-US"/>
              <a:pPr>
                <a:defRPr/>
              </a:pPr>
              <a:t>28/07/2022</a:t>
            </a:fld>
            <a:endParaRPr lang="en-US"/>
          </a:p>
        </p:txBody>
      </p:sp>
      <p:sp>
        <p:nvSpPr>
          <p:cNvPr id="6" name="Rectangle 5">
            <a:extLst>
              <a:ext uri="{FF2B5EF4-FFF2-40B4-BE49-F238E27FC236}">
                <a16:creationId xmlns="" xmlns:a16="http://schemas.microsoft.com/office/drawing/2014/main" id="{6DAFDF32-910B-4D5E-A895-C241EEB205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1C1455E4-88DE-4670-AACF-D7B1C57EA47B}"/>
              </a:ext>
            </a:extLst>
          </p:cNvPr>
          <p:cNvSpPr>
            <a:spLocks noGrp="1" noChangeArrowheads="1"/>
          </p:cNvSpPr>
          <p:nvPr>
            <p:ph type="sldNum" sz="quarter" idx="12"/>
          </p:nvPr>
        </p:nvSpPr>
        <p:spPr>
          <a:ln/>
        </p:spPr>
        <p:txBody>
          <a:bodyPr/>
          <a:lstStyle>
            <a:lvl1pPr>
              <a:defRPr/>
            </a:lvl1pPr>
          </a:lstStyle>
          <a:p>
            <a:fld id="{4F22D510-FF21-4C7D-A3F4-8B7F53214B36}" type="slidenum">
              <a:rPr lang="en-US" altLang="vi-VN"/>
              <a:pPr/>
              <a:t>‹#›</a:t>
            </a:fld>
            <a:endParaRPr lang="en-US" altLang="vi-VN"/>
          </a:p>
        </p:txBody>
      </p:sp>
    </p:spTree>
    <p:extLst>
      <p:ext uri="{BB962C8B-B14F-4D97-AF65-F5344CB8AC3E}">
        <p14:creationId xmlns:p14="http://schemas.microsoft.com/office/powerpoint/2010/main" val="9015851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237CED04-D4F1-417D-B9B6-2F694932449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 xmlns:a16="http://schemas.microsoft.com/office/drawing/2014/main" id="{182E75EB-2A2D-4332-BAD6-C731B73BAFC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63492" name="Rectangle 4">
            <a:extLst>
              <a:ext uri="{FF2B5EF4-FFF2-40B4-BE49-F238E27FC236}">
                <a16:creationId xmlns="" xmlns:a16="http://schemas.microsoft.com/office/drawing/2014/main" id="{52039225-DBCF-4FB9-A9E1-9ED817DE8E2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6914C187-5A27-4CF5-ADE1-ED9291AE51FA}" type="datetimeFigureOut">
              <a:rPr lang="en-US"/>
              <a:pPr>
                <a:defRPr/>
              </a:pPr>
              <a:t>28/07/2022</a:t>
            </a:fld>
            <a:endParaRPr lang="en-US"/>
          </a:p>
        </p:txBody>
      </p:sp>
      <p:sp>
        <p:nvSpPr>
          <p:cNvPr id="63493" name="Rectangle 5">
            <a:extLst>
              <a:ext uri="{FF2B5EF4-FFF2-40B4-BE49-F238E27FC236}">
                <a16:creationId xmlns="" xmlns:a16="http://schemas.microsoft.com/office/drawing/2014/main" id="{7B119B8B-9873-4D3E-9B54-1DBC55E5D15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63494" name="Rectangle 6">
            <a:extLst>
              <a:ext uri="{FF2B5EF4-FFF2-40B4-BE49-F238E27FC236}">
                <a16:creationId xmlns="" xmlns:a16="http://schemas.microsoft.com/office/drawing/2014/main" id="{2113202E-3335-4197-9609-C5E5D6257BC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275F5E8-7337-4D53-886A-4A2D62095C69}"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076D080C-D660-4D30-AB5A-CB937AFDD39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a:extLst>
              <a:ext uri="{FF2B5EF4-FFF2-40B4-BE49-F238E27FC236}">
                <a16:creationId xmlns="" xmlns:a16="http://schemas.microsoft.com/office/drawing/2014/main" id="{3CA271F0-25B4-4069-B8B6-2D1A644DC05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58372" name="Rectangle 4">
            <a:extLst>
              <a:ext uri="{FF2B5EF4-FFF2-40B4-BE49-F238E27FC236}">
                <a16:creationId xmlns="" xmlns:a16="http://schemas.microsoft.com/office/drawing/2014/main" id="{D8E14B01-4484-4495-B6E7-9D9989531D8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i="0">
                <a:solidFill>
                  <a:srgbClr val="000000"/>
                </a:solidFill>
                <a:latin typeface="+mn-lt"/>
              </a:defRPr>
            </a:lvl1pPr>
          </a:lstStyle>
          <a:p>
            <a:pPr>
              <a:defRPr/>
            </a:pPr>
            <a:endParaRPr lang="en-US" altLang="vi-VN"/>
          </a:p>
        </p:txBody>
      </p:sp>
      <p:sp>
        <p:nvSpPr>
          <p:cNvPr id="58373" name="Rectangle 5">
            <a:extLst>
              <a:ext uri="{FF2B5EF4-FFF2-40B4-BE49-F238E27FC236}">
                <a16:creationId xmlns="" xmlns:a16="http://schemas.microsoft.com/office/drawing/2014/main" id="{A2FC5A7B-D1D9-48F2-8921-F166BCA2CB2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i="0">
                <a:solidFill>
                  <a:srgbClr val="000000"/>
                </a:solidFill>
                <a:latin typeface="+mn-lt"/>
              </a:defRPr>
            </a:lvl1pPr>
          </a:lstStyle>
          <a:p>
            <a:pPr>
              <a:defRPr/>
            </a:pPr>
            <a:endParaRPr lang="en-US" altLang="vi-VN"/>
          </a:p>
        </p:txBody>
      </p:sp>
      <p:sp>
        <p:nvSpPr>
          <p:cNvPr id="58374" name="Rectangle 6">
            <a:extLst>
              <a:ext uri="{FF2B5EF4-FFF2-40B4-BE49-F238E27FC236}">
                <a16:creationId xmlns="" xmlns:a16="http://schemas.microsoft.com/office/drawing/2014/main" id="{82AC163A-44EE-4419-B861-02EEAE4650D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A903132E-784B-406E-93B2-9923A87B1511}"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ransition>
    <p:wheel/>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6.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slide" Target="slide13.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6.pn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6.png"/><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slide" Target="slide2.xml"/><Relationship Id="rId2" Type="http://schemas.openxmlformats.org/officeDocument/2006/relationships/image" Target="../media/image40.png"/><Relationship Id="rId1" Type="http://schemas.openxmlformats.org/officeDocument/2006/relationships/slideLayout" Target="../slideLayouts/slideLayout18.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18.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18.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0.gif"/><Relationship Id="rId5" Type="http://schemas.openxmlformats.org/officeDocument/2006/relationships/oleObject" Target="../embeddings/oleObject10.bin"/><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emf"/><Relationship Id="rId10" Type="http://schemas.openxmlformats.org/officeDocument/2006/relationships/image" Target="../media/image15.png"/><Relationship Id="rId4" Type="http://schemas.openxmlformats.org/officeDocument/2006/relationships/oleObject" Target="../embeddings/oleObject5.bin"/><Relationship Id="rId9"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0870" y="-228504"/>
            <a:ext cx="9600948" cy="1981200"/>
          </a:xfrm>
        </p:spPr>
        <p:txBody>
          <a:bodyPr>
            <a:normAutofit/>
          </a:bodyPr>
          <a:lstStyle/>
          <a:p>
            <a:pPr algn="ctr"/>
            <a:r>
              <a:rPr lang="en-US" sz="3200" dirty="0" smtClean="0">
                <a:solidFill>
                  <a:srgbClr val="FF0000"/>
                </a:solidFill>
                <a:latin typeface="Times New Roman" pitchFamily="18" charset="0"/>
                <a:cs typeface="Times New Roman" pitchFamily="18" charset="0"/>
              </a:rPr>
              <a:t>CHÀO MỪNG THẦY CÔ VÀ CÁC  EM HỌC SINH</a:t>
            </a:r>
            <a:r>
              <a:rPr lang="en-US" sz="4000" dirty="0" smtClean="0">
                <a:solidFill>
                  <a:srgbClr val="FF0000"/>
                </a:solidFill>
                <a:latin typeface="Times New Roman" pitchFamily="18" charset="0"/>
                <a:cs typeface="Times New Roman" pitchFamily="18" charset="0"/>
              </a:rPr>
              <a:t/>
            </a:r>
            <a:br>
              <a:rPr lang="en-US" sz="4000" dirty="0" smtClean="0">
                <a:solidFill>
                  <a:srgbClr val="FF0000"/>
                </a:solidFill>
                <a:latin typeface="Times New Roman" pitchFamily="18" charset="0"/>
                <a:cs typeface="Times New Roman" pitchFamily="18" charset="0"/>
              </a:rPr>
            </a:br>
            <a:r>
              <a:rPr lang="en-US" dirty="0" err="1" smtClean="0">
                <a:solidFill>
                  <a:srgbClr val="FF0000"/>
                </a:solidFill>
                <a:latin typeface="Times New Roman" pitchFamily="18" charset="0"/>
                <a:cs typeface="Times New Roman" pitchFamily="18" charset="0"/>
              </a:rPr>
              <a:t>Môn</a:t>
            </a:r>
            <a:r>
              <a:rPr lang="en-US" dirty="0" smtClean="0">
                <a:solidFill>
                  <a:srgbClr val="FF0000"/>
                </a:solidFill>
                <a:latin typeface="Times New Roman" pitchFamily="18" charset="0"/>
                <a:cs typeface="Times New Roman" pitchFamily="18" charset="0"/>
              </a:rPr>
              <a:t> : </a:t>
            </a:r>
            <a:r>
              <a:rPr lang="en-US" dirty="0" err="1" smtClean="0">
                <a:solidFill>
                  <a:srgbClr val="FF0000"/>
                </a:solidFill>
                <a:latin typeface="Times New Roman" pitchFamily="18" charset="0"/>
                <a:cs typeface="Times New Roman" pitchFamily="18" charset="0"/>
              </a:rPr>
              <a:t>Công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Nghệ</a:t>
            </a:r>
            <a:r>
              <a:rPr lang="en-US" dirty="0" smtClean="0">
                <a:solidFill>
                  <a:srgbClr val="FF0000"/>
                </a:solidFill>
                <a:latin typeface="Times New Roman" pitchFamily="18" charset="0"/>
                <a:cs typeface="Times New Roman" pitchFamily="18" charset="0"/>
              </a:rPr>
              <a:t> 8</a:t>
            </a:r>
          </a:p>
        </p:txBody>
      </p:sp>
      <p:pic>
        <p:nvPicPr>
          <p:cNvPr id="3075" name="Picture 2" descr="C:\Users\HP\Desktop\bai giang\cong truon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295456"/>
            <a:ext cx="8229600" cy="4067175"/>
          </a:xfrm>
        </p:spPr>
      </p:pic>
      <p:sp>
        <p:nvSpPr>
          <p:cNvPr id="4" name="Rectangle 3"/>
          <p:cNvSpPr/>
          <p:nvPr/>
        </p:nvSpPr>
        <p:spPr bwMode="auto">
          <a:xfrm>
            <a:off x="762100" y="5562544"/>
            <a:ext cx="8381900" cy="130656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US" sz="2400" dirty="0" err="1">
                <a:solidFill>
                  <a:srgbClr val="FF0000"/>
                </a:solidFill>
                <a:latin typeface="Times New Roman" panose="02020603050405020304" pitchFamily="18" charset="0"/>
              </a:rPr>
              <a:t>Trường</a:t>
            </a:r>
            <a:r>
              <a:rPr lang="en-US" sz="2400" dirty="0">
                <a:solidFill>
                  <a:srgbClr val="FF0000"/>
                </a:solidFill>
                <a:latin typeface="Times New Roman" panose="02020603050405020304" pitchFamily="18" charset="0"/>
              </a:rPr>
              <a:t>: THCS </a:t>
            </a:r>
            <a:r>
              <a:rPr lang="en-US" sz="2400" dirty="0" err="1">
                <a:solidFill>
                  <a:srgbClr val="FF0000"/>
                </a:solidFill>
                <a:latin typeface="Times New Roman" panose="02020603050405020304" pitchFamily="18" charset="0"/>
              </a:rPr>
              <a:t>Bình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Khánh</a:t>
            </a:r>
            <a:endParaRPr lang="en-US" sz="2400" dirty="0">
              <a:solidFill>
                <a:srgbClr val="FF0000"/>
              </a:solidFill>
              <a:latin typeface="Times New Roman" panose="02020603050405020304" pitchFamily="18" charset="0"/>
            </a:endParaRPr>
          </a:p>
          <a:p>
            <a:pPr algn="ctr">
              <a:defRPr/>
            </a:pPr>
            <a:r>
              <a:rPr lang="en-US" sz="2400" dirty="0" smtClean="0">
                <a:solidFill>
                  <a:srgbClr val="FF0000"/>
                </a:solidFill>
                <a:latin typeface="Times New Roman" panose="02020603050405020304" pitchFamily="18" charset="0"/>
              </a:rPr>
              <a:t>GV</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Nguyễn</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Thị</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Thanh</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Hương</a:t>
            </a:r>
            <a:endParaRPr lang="en-US" sz="2400" dirty="0">
              <a:solidFill>
                <a:srgbClr val="FF0000"/>
              </a:solidFill>
              <a:latin typeface="Times New Roman" panose="02020603050405020304" pitchFamily="18" charset="0"/>
            </a:endParaRPr>
          </a:p>
          <a:p>
            <a:pPr algn="ctr">
              <a:defRPr/>
            </a:pPr>
            <a:r>
              <a:rPr lang="en-US" sz="2400" dirty="0" err="1" smtClean="0">
                <a:solidFill>
                  <a:srgbClr val="FF0000"/>
                </a:solidFill>
                <a:latin typeface="Times New Roman" panose="02020603050405020304" pitchFamily="18" charset="0"/>
              </a:rPr>
              <a:t>Nhóm</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Thể</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Dục</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Công</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Nghệ</a:t>
            </a:r>
            <a:r>
              <a:rPr lang="en-US" sz="2000" dirty="0" smtClean="0">
                <a:solidFill>
                  <a:srgbClr val="FF0000"/>
                </a:solidFill>
                <a:latin typeface="Times New Roman" panose="02020603050405020304" pitchFamily="18" charset="0"/>
              </a:rPr>
              <a:t> </a:t>
            </a:r>
            <a:endParaRPr lang="en-US" sz="24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59963078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3">
            <a:extLst>
              <a:ext uri="{FF2B5EF4-FFF2-40B4-BE49-F238E27FC236}">
                <a16:creationId xmlns="" xmlns:a16="http://schemas.microsoft.com/office/drawing/2014/main" id="{3A917577-96A1-43D2-BEF6-212C73B4CA09}"/>
              </a:ext>
            </a:extLst>
          </p:cNvPr>
          <p:cNvGrpSpPr>
            <a:grpSpLocks/>
          </p:cNvGrpSpPr>
          <p:nvPr/>
        </p:nvGrpSpPr>
        <p:grpSpPr bwMode="auto">
          <a:xfrm>
            <a:off x="-1066800" y="-31750"/>
            <a:ext cx="11277600" cy="6943725"/>
            <a:chOff x="-672" y="-20"/>
            <a:chExt cx="7104" cy="4374"/>
          </a:xfrm>
        </p:grpSpPr>
        <p:grpSp>
          <p:nvGrpSpPr>
            <p:cNvPr id="12316" name="Group 4">
              <a:extLst>
                <a:ext uri="{FF2B5EF4-FFF2-40B4-BE49-F238E27FC236}">
                  <a16:creationId xmlns="" xmlns:a16="http://schemas.microsoft.com/office/drawing/2014/main" id="{FBF9C52F-F14A-4052-8713-1E978D8F37A7}"/>
                </a:ext>
              </a:extLst>
            </p:cNvPr>
            <p:cNvGrpSpPr>
              <a:grpSpLocks/>
            </p:cNvGrpSpPr>
            <p:nvPr/>
          </p:nvGrpSpPr>
          <p:grpSpPr bwMode="auto">
            <a:xfrm>
              <a:off x="-528" y="3010"/>
              <a:ext cx="6960" cy="1344"/>
              <a:chOff x="-528" y="3010"/>
              <a:chExt cx="6960" cy="1344"/>
            </a:xfrm>
          </p:grpSpPr>
          <p:sp>
            <p:nvSpPr>
              <p:cNvPr id="12326" name="Line 5">
                <a:extLst>
                  <a:ext uri="{FF2B5EF4-FFF2-40B4-BE49-F238E27FC236}">
                    <a16:creationId xmlns="" xmlns:a16="http://schemas.microsoft.com/office/drawing/2014/main" id="{5E4DB8BB-08A6-4158-B49B-562CEE44CD20}"/>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27" name="Line 6">
                <a:extLst>
                  <a:ext uri="{FF2B5EF4-FFF2-40B4-BE49-F238E27FC236}">
                    <a16:creationId xmlns="" xmlns:a16="http://schemas.microsoft.com/office/drawing/2014/main" id="{5EAF2FCC-F265-485F-9C0C-89A8DD5135B0}"/>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28" name="Line 7">
                <a:extLst>
                  <a:ext uri="{FF2B5EF4-FFF2-40B4-BE49-F238E27FC236}">
                    <a16:creationId xmlns="" xmlns:a16="http://schemas.microsoft.com/office/drawing/2014/main" id="{9025952A-AB53-45EB-AD55-F225DB97C851}"/>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29" name="Line 8">
                <a:extLst>
                  <a:ext uri="{FF2B5EF4-FFF2-40B4-BE49-F238E27FC236}">
                    <a16:creationId xmlns="" xmlns:a16="http://schemas.microsoft.com/office/drawing/2014/main" id="{18C96E8D-5F26-4FF9-9E8D-C460FF847C57}"/>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30" name="Line 9">
                <a:extLst>
                  <a:ext uri="{FF2B5EF4-FFF2-40B4-BE49-F238E27FC236}">
                    <a16:creationId xmlns="" xmlns:a16="http://schemas.microsoft.com/office/drawing/2014/main" id="{CD851839-199D-4923-87DE-41FAB136CBDD}"/>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31" name="Line 10">
                <a:extLst>
                  <a:ext uri="{FF2B5EF4-FFF2-40B4-BE49-F238E27FC236}">
                    <a16:creationId xmlns="" xmlns:a16="http://schemas.microsoft.com/office/drawing/2014/main" id="{32A18372-041C-4A19-87D0-23FC12678C5D}"/>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32" name="Line 11">
                <a:extLst>
                  <a:ext uri="{FF2B5EF4-FFF2-40B4-BE49-F238E27FC236}">
                    <a16:creationId xmlns="" xmlns:a16="http://schemas.microsoft.com/office/drawing/2014/main" id="{CA496306-158B-40F9-9DF3-781558289003}"/>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33" name="Line 12">
                <a:extLst>
                  <a:ext uri="{FF2B5EF4-FFF2-40B4-BE49-F238E27FC236}">
                    <a16:creationId xmlns="" xmlns:a16="http://schemas.microsoft.com/office/drawing/2014/main" id="{46FE1315-5E42-4FA5-86F1-3C5D410BF0D6}"/>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12317" name="Group 13">
              <a:extLst>
                <a:ext uri="{FF2B5EF4-FFF2-40B4-BE49-F238E27FC236}">
                  <a16:creationId xmlns="" xmlns:a16="http://schemas.microsoft.com/office/drawing/2014/main" id="{2D082B73-A517-4F97-A8E2-DEED953F7E87}"/>
                </a:ext>
              </a:extLst>
            </p:cNvPr>
            <p:cNvGrpSpPr>
              <a:grpSpLocks/>
            </p:cNvGrpSpPr>
            <p:nvPr/>
          </p:nvGrpSpPr>
          <p:grpSpPr bwMode="auto">
            <a:xfrm rot="10800000">
              <a:off x="-672" y="-20"/>
              <a:ext cx="6960" cy="1344"/>
              <a:chOff x="-528" y="3010"/>
              <a:chExt cx="6960" cy="1344"/>
            </a:xfrm>
          </p:grpSpPr>
          <p:sp>
            <p:nvSpPr>
              <p:cNvPr id="12318" name="Line 14">
                <a:extLst>
                  <a:ext uri="{FF2B5EF4-FFF2-40B4-BE49-F238E27FC236}">
                    <a16:creationId xmlns="" xmlns:a16="http://schemas.microsoft.com/office/drawing/2014/main" id="{A52616D7-10FF-497D-A007-A0DA886FFA33}"/>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19" name="Line 15">
                <a:extLst>
                  <a:ext uri="{FF2B5EF4-FFF2-40B4-BE49-F238E27FC236}">
                    <a16:creationId xmlns="" xmlns:a16="http://schemas.microsoft.com/office/drawing/2014/main" id="{71D81A44-0402-435A-8C54-B3F0970E8D03}"/>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20" name="Line 16">
                <a:extLst>
                  <a:ext uri="{FF2B5EF4-FFF2-40B4-BE49-F238E27FC236}">
                    <a16:creationId xmlns="" xmlns:a16="http://schemas.microsoft.com/office/drawing/2014/main" id="{2674C9FC-603E-4681-90F6-37F2320246A4}"/>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21" name="Line 17">
                <a:extLst>
                  <a:ext uri="{FF2B5EF4-FFF2-40B4-BE49-F238E27FC236}">
                    <a16:creationId xmlns="" xmlns:a16="http://schemas.microsoft.com/office/drawing/2014/main" id="{E21C3BCC-B895-4317-8D36-E0EA52F40D02}"/>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22" name="Line 18">
                <a:extLst>
                  <a:ext uri="{FF2B5EF4-FFF2-40B4-BE49-F238E27FC236}">
                    <a16:creationId xmlns="" xmlns:a16="http://schemas.microsoft.com/office/drawing/2014/main" id="{42F77B5D-B59B-4729-B619-C4A5607B3EA6}"/>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23" name="Line 19">
                <a:extLst>
                  <a:ext uri="{FF2B5EF4-FFF2-40B4-BE49-F238E27FC236}">
                    <a16:creationId xmlns="" xmlns:a16="http://schemas.microsoft.com/office/drawing/2014/main" id="{908CC58A-54A4-498E-B4B6-082E2A739292}"/>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24" name="Line 20">
                <a:extLst>
                  <a:ext uri="{FF2B5EF4-FFF2-40B4-BE49-F238E27FC236}">
                    <a16:creationId xmlns="" xmlns:a16="http://schemas.microsoft.com/office/drawing/2014/main" id="{93A433BD-71D4-4C1E-B43F-180CDB0698F5}"/>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2325" name="Line 21">
                <a:extLst>
                  <a:ext uri="{FF2B5EF4-FFF2-40B4-BE49-F238E27FC236}">
                    <a16:creationId xmlns="" xmlns:a16="http://schemas.microsoft.com/office/drawing/2014/main" id="{2691DEA1-3B3E-4BF4-9D27-6955C26823B8}"/>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pic>
        <p:nvPicPr>
          <p:cNvPr id="12291" name="Rectangle 22">
            <a:extLst>
              <a:ext uri="{FF2B5EF4-FFF2-40B4-BE49-F238E27FC236}">
                <a16:creationId xmlns="" xmlns:a16="http://schemas.microsoft.com/office/drawing/2014/main" id="{CA7F895C-D8A2-4123-BFF3-7C96B9C7692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5867400" cy="685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43" name="Text Box 24">
            <a:extLst>
              <a:ext uri="{FF2B5EF4-FFF2-40B4-BE49-F238E27FC236}">
                <a16:creationId xmlns="" xmlns:a16="http://schemas.microsoft.com/office/drawing/2014/main" id="{6BCF2F7B-CAC9-48EE-9274-F1A6441594F8}"/>
              </a:ext>
            </a:extLst>
          </p:cNvPr>
          <p:cNvSpPr txBox="1">
            <a:spLocks noChangeArrowheads="1"/>
          </p:cNvSpPr>
          <p:nvPr/>
        </p:nvSpPr>
        <p:spPr bwMode="auto">
          <a:xfrm>
            <a:off x="1066800" y="1035050"/>
            <a:ext cx="29718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a:solidFill>
                  <a:srgbClr val="0000FF"/>
                </a:solidFill>
                <a:latin typeface="Arial" charset="0"/>
              </a:rPr>
              <a:t>Vai trò của cơ khí</a:t>
            </a:r>
          </a:p>
        </p:txBody>
      </p:sp>
      <p:grpSp>
        <p:nvGrpSpPr>
          <p:cNvPr id="12293" name="Group 3">
            <a:extLst>
              <a:ext uri="{FF2B5EF4-FFF2-40B4-BE49-F238E27FC236}">
                <a16:creationId xmlns="" xmlns:a16="http://schemas.microsoft.com/office/drawing/2014/main" id="{D51B5D3F-2F72-40D2-8D6A-D92621D93D85}"/>
              </a:ext>
            </a:extLst>
          </p:cNvPr>
          <p:cNvGrpSpPr>
            <a:grpSpLocks/>
          </p:cNvGrpSpPr>
          <p:nvPr/>
        </p:nvGrpSpPr>
        <p:grpSpPr bwMode="auto">
          <a:xfrm>
            <a:off x="304800" y="1036638"/>
            <a:ext cx="731838" cy="639762"/>
            <a:chOff x="1304347" y="2002019"/>
            <a:chExt cx="732383" cy="640011"/>
          </a:xfrm>
        </p:grpSpPr>
        <p:grpSp>
          <p:nvGrpSpPr>
            <p:cNvPr id="12304" name="Group 58">
              <a:extLst>
                <a:ext uri="{FF2B5EF4-FFF2-40B4-BE49-F238E27FC236}">
                  <a16:creationId xmlns="" xmlns:a16="http://schemas.microsoft.com/office/drawing/2014/main" id="{CBD02B64-DBAD-4ADA-8FB2-77E95CE5F1C3}"/>
                </a:ext>
              </a:extLst>
            </p:cNvPr>
            <p:cNvGrpSpPr>
              <a:grpSpLocks/>
            </p:cNvGrpSpPr>
            <p:nvPr/>
          </p:nvGrpSpPr>
          <p:grpSpPr bwMode="auto">
            <a:xfrm>
              <a:off x="1304347" y="2002019"/>
              <a:ext cx="732383" cy="640011"/>
              <a:chOff x="1299" y="2484"/>
              <a:chExt cx="333" cy="291"/>
            </a:xfrm>
          </p:grpSpPr>
          <p:sp>
            <p:nvSpPr>
              <p:cNvPr id="12306" name="Text Box 59">
                <a:extLst>
                  <a:ext uri="{FF2B5EF4-FFF2-40B4-BE49-F238E27FC236}">
                    <a16:creationId xmlns="" xmlns:a16="http://schemas.microsoft.com/office/drawing/2014/main" id="{D899BDB8-91AA-4D81-9F57-9519FA02BE19}"/>
                  </a:ext>
                </a:extLst>
              </p:cNvPr>
              <p:cNvSpPr txBox="1">
                <a:spLocks noChangeArrowheads="1"/>
              </p:cNvSpPr>
              <p:nvPr/>
            </p:nvSpPr>
            <p:spPr bwMode="gray">
              <a:xfrm>
                <a:off x="1383" y="2485"/>
                <a:ext cx="16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3</a:t>
                </a:r>
              </a:p>
            </p:txBody>
          </p:sp>
          <p:sp>
            <p:nvSpPr>
              <p:cNvPr id="12307" name="Oval 60">
                <a:extLst>
                  <a:ext uri="{FF2B5EF4-FFF2-40B4-BE49-F238E27FC236}">
                    <a16:creationId xmlns="" xmlns:a16="http://schemas.microsoft.com/office/drawing/2014/main" id="{173A3B94-B0E2-4D5C-90F8-7A778153E54F}"/>
                  </a:ext>
                </a:extLst>
              </p:cNvPr>
              <p:cNvSpPr>
                <a:spLocks noChangeArrowheads="1"/>
              </p:cNvSpPr>
              <p:nvPr/>
            </p:nvSpPr>
            <p:spPr bwMode="gray">
              <a:xfrm>
                <a:off x="1424" y="2520"/>
                <a:ext cx="84" cy="219"/>
              </a:xfrm>
              <a:prstGeom prst="ellipse">
                <a:avLst/>
              </a:prstGeom>
              <a:solidFill>
                <a:schemeClr val="accent1"/>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65597" name="Oval 61">
                <a:extLst>
                  <a:ext uri="{FF2B5EF4-FFF2-40B4-BE49-F238E27FC236}">
                    <a16:creationId xmlns="" xmlns:a16="http://schemas.microsoft.com/office/drawing/2014/main" id="{63D9E0A8-D1DA-4A8A-8F6E-478EB19B2DB1}"/>
                  </a:ext>
                </a:extLst>
              </p:cNvPr>
              <p:cNvSpPr>
                <a:spLocks noChangeArrowheads="1"/>
              </p:cNvSpPr>
              <p:nvPr/>
            </p:nvSpPr>
            <p:spPr bwMode="gray">
              <a:xfrm>
                <a:off x="1424" y="2520"/>
                <a:ext cx="84" cy="219"/>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98" name="Oval 62">
                <a:extLst>
                  <a:ext uri="{FF2B5EF4-FFF2-40B4-BE49-F238E27FC236}">
                    <a16:creationId xmlns="" xmlns:a16="http://schemas.microsoft.com/office/drawing/2014/main" id="{EE812F94-1922-44EF-8BA5-054BEAB2B87B}"/>
                  </a:ext>
                </a:extLst>
              </p:cNvPr>
              <p:cNvSpPr>
                <a:spLocks noChangeArrowheads="1"/>
              </p:cNvSpPr>
              <p:nvPr/>
            </p:nvSpPr>
            <p:spPr bwMode="gray">
              <a:xfrm>
                <a:off x="1299" y="2519"/>
                <a:ext cx="333" cy="22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99" name="Oval 63">
                <a:extLst>
                  <a:ext uri="{FF2B5EF4-FFF2-40B4-BE49-F238E27FC236}">
                    <a16:creationId xmlns="" xmlns:a16="http://schemas.microsoft.com/office/drawing/2014/main" id="{F63284E7-B66B-4287-A078-D5BB12934DE6}"/>
                  </a:ext>
                </a:extLst>
              </p:cNvPr>
              <p:cNvSpPr>
                <a:spLocks noChangeArrowheads="1"/>
              </p:cNvSpPr>
              <p:nvPr/>
            </p:nvSpPr>
            <p:spPr bwMode="gray">
              <a:xfrm>
                <a:off x="1299" y="2521"/>
                <a:ext cx="333" cy="218"/>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12311" name="Oval 64">
                <a:extLst>
                  <a:ext uri="{FF2B5EF4-FFF2-40B4-BE49-F238E27FC236}">
                    <a16:creationId xmlns="" xmlns:a16="http://schemas.microsoft.com/office/drawing/2014/main" id="{47BC65FF-A666-4A0C-B71E-D0933C795987}"/>
                  </a:ext>
                </a:extLst>
              </p:cNvPr>
              <p:cNvSpPr>
                <a:spLocks noChangeArrowheads="1"/>
              </p:cNvSpPr>
              <p:nvPr/>
            </p:nvSpPr>
            <p:spPr bwMode="gray">
              <a:xfrm>
                <a:off x="1317" y="2520"/>
                <a:ext cx="299" cy="21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2312" name="Oval 65">
                <a:extLst>
                  <a:ext uri="{FF2B5EF4-FFF2-40B4-BE49-F238E27FC236}">
                    <a16:creationId xmlns="" xmlns:a16="http://schemas.microsoft.com/office/drawing/2014/main" id="{DF56C3AC-82D6-45D3-94F1-C1106D2B5CC7}"/>
                  </a:ext>
                </a:extLst>
              </p:cNvPr>
              <p:cNvSpPr>
                <a:spLocks noChangeArrowheads="1"/>
              </p:cNvSpPr>
              <p:nvPr/>
            </p:nvSpPr>
            <p:spPr bwMode="gray">
              <a:xfrm>
                <a:off x="1322" y="2484"/>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2313" name="Oval 66">
                <a:extLst>
                  <a:ext uri="{FF2B5EF4-FFF2-40B4-BE49-F238E27FC236}">
                    <a16:creationId xmlns="" xmlns:a16="http://schemas.microsoft.com/office/drawing/2014/main" id="{A2235E64-09DD-460C-8FCE-03E2AA3A57FB}"/>
                  </a:ext>
                </a:extLst>
              </p:cNvPr>
              <p:cNvSpPr>
                <a:spLocks noChangeArrowheads="1"/>
              </p:cNvSpPr>
              <p:nvPr/>
            </p:nvSpPr>
            <p:spPr bwMode="gray">
              <a:xfrm>
                <a:off x="1326" y="2486"/>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2314" name="Oval 67">
                <a:extLst>
                  <a:ext uri="{FF2B5EF4-FFF2-40B4-BE49-F238E27FC236}">
                    <a16:creationId xmlns="" xmlns:a16="http://schemas.microsoft.com/office/drawing/2014/main" id="{24A21ACF-F47A-4F9A-BB28-B938D738EE5B}"/>
                  </a:ext>
                </a:extLst>
              </p:cNvPr>
              <p:cNvSpPr>
                <a:spLocks noChangeArrowheads="1"/>
              </p:cNvSpPr>
              <p:nvPr/>
            </p:nvSpPr>
            <p:spPr bwMode="gray">
              <a:xfrm>
                <a:off x="1329" y="2488"/>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2315" name="Oval 68">
                <a:extLst>
                  <a:ext uri="{FF2B5EF4-FFF2-40B4-BE49-F238E27FC236}">
                    <a16:creationId xmlns="" xmlns:a16="http://schemas.microsoft.com/office/drawing/2014/main" id="{1A8C0D5E-CC55-42ED-BC2A-3E5D1D0AAE49}"/>
                  </a:ext>
                </a:extLst>
              </p:cNvPr>
              <p:cNvSpPr>
                <a:spLocks noChangeArrowheads="1"/>
              </p:cNvSpPr>
              <p:nvPr/>
            </p:nvSpPr>
            <p:spPr bwMode="gray">
              <a:xfrm>
                <a:off x="1344" y="2496"/>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12305" name="Text Box 69">
              <a:extLst>
                <a:ext uri="{FF2B5EF4-FFF2-40B4-BE49-F238E27FC236}">
                  <a16:creationId xmlns="" xmlns:a16="http://schemas.microsoft.com/office/drawing/2014/main" id="{FA97F74B-1539-45C0-8B42-803B613661F6}"/>
                </a:ext>
              </a:extLst>
            </p:cNvPr>
            <p:cNvSpPr txBox="1">
              <a:spLocks noChangeArrowheads="1"/>
            </p:cNvSpPr>
            <p:nvPr/>
          </p:nvSpPr>
          <p:spPr bwMode="gray">
            <a:xfrm>
              <a:off x="1544638" y="2065338"/>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a:t>
              </a:r>
            </a:p>
          </p:txBody>
        </p:sp>
      </p:grpSp>
      <p:pic>
        <p:nvPicPr>
          <p:cNvPr id="12294" name="Picture 37" descr="Con-nguoi-sap-ra-khoi-He-Mat-troi_Tin180">
            <a:extLst>
              <a:ext uri="{FF2B5EF4-FFF2-40B4-BE49-F238E27FC236}">
                <a16:creationId xmlns="" xmlns:a16="http://schemas.microsoft.com/office/drawing/2014/main" id="{9A48FCFC-18FD-47AB-8D6D-A411C4DE5E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90688"/>
            <a:ext cx="26670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8" descr="TÊN LỬA BAY VÀO VŨ TRỤ">
            <a:extLst>
              <a:ext uri="{FF2B5EF4-FFF2-40B4-BE49-F238E27FC236}">
                <a16:creationId xmlns="" xmlns:a16="http://schemas.microsoft.com/office/drawing/2014/main" id="{55F1FF70-F4C5-4310-8090-BF2B7089A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733550"/>
            <a:ext cx="2590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39" descr="Nha Trang _02_www">
            <a:extLst>
              <a:ext uri="{FF2B5EF4-FFF2-40B4-BE49-F238E27FC236}">
                <a16:creationId xmlns="" xmlns:a16="http://schemas.microsoft.com/office/drawing/2014/main" id="{3B034B70-5B2A-4023-83BB-1B767829D0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205288"/>
            <a:ext cx="268605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40">
            <a:extLst>
              <a:ext uri="{FF2B5EF4-FFF2-40B4-BE49-F238E27FC236}">
                <a16:creationId xmlns="" xmlns:a16="http://schemas.microsoft.com/office/drawing/2014/main" id="{8667B741-D509-405E-8681-E445584D62CF}"/>
              </a:ext>
            </a:extLst>
          </p:cNvPr>
          <p:cNvSpPr txBox="1">
            <a:spLocks noChangeArrowheads="1"/>
          </p:cNvSpPr>
          <p:nvPr/>
        </p:nvSpPr>
        <p:spPr bwMode="grayWhite">
          <a:xfrm>
            <a:off x="1143000" y="37480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a:t>Vệ tinh nhân tạo</a:t>
            </a:r>
          </a:p>
        </p:txBody>
      </p:sp>
      <p:sp>
        <p:nvSpPr>
          <p:cNvPr id="12298" name="Text Box 42">
            <a:extLst>
              <a:ext uri="{FF2B5EF4-FFF2-40B4-BE49-F238E27FC236}">
                <a16:creationId xmlns="" xmlns:a16="http://schemas.microsoft.com/office/drawing/2014/main" id="{0005A424-50AF-4F0C-B41E-BFCEF8FCD2FF}"/>
              </a:ext>
            </a:extLst>
          </p:cNvPr>
          <p:cNvSpPr txBox="1">
            <a:spLocks noChangeArrowheads="1"/>
          </p:cNvSpPr>
          <p:nvPr/>
        </p:nvSpPr>
        <p:spPr bwMode="grayWhite">
          <a:xfrm>
            <a:off x="3962400" y="3748088"/>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a:t>Tên lửa</a:t>
            </a:r>
          </a:p>
        </p:txBody>
      </p:sp>
      <p:sp>
        <p:nvSpPr>
          <p:cNvPr id="12299" name="Text Box 43">
            <a:extLst>
              <a:ext uri="{FF2B5EF4-FFF2-40B4-BE49-F238E27FC236}">
                <a16:creationId xmlns="" xmlns:a16="http://schemas.microsoft.com/office/drawing/2014/main" id="{54881316-051B-4199-9162-BB9575932D96}"/>
              </a:ext>
            </a:extLst>
          </p:cNvPr>
          <p:cNvSpPr txBox="1">
            <a:spLocks noChangeArrowheads="1"/>
          </p:cNvSpPr>
          <p:nvPr/>
        </p:nvSpPr>
        <p:spPr bwMode="grayWhite">
          <a:xfrm>
            <a:off x="1981200" y="6172200"/>
            <a:ext cx="6019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CC0066"/>
                </a:solidFill>
              </a:rPr>
              <a:t>Con người chinh phục thiên nhiên</a:t>
            </a:r>
          </a:p>
        </p:txBody>
      </p:sp>
      <p:pic>
        <p:nvPicPr>
          <p:cNvPr id="12300" name="Picture 44" descr="Nha Trang _01_www">
            <a:extLst>
              <a:ext uri="{FF2B5EF4-FFF2-40B4-BE49-F238E27FC236}">
                <a16:creationId xmlns="" xmlns:a16="http://schemas.microsoft.com/office/drawing/2014/main" id="{50E739D4-234A-4FE0-95AD-22FB4415A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4200525"/>
            <a:ext cx="25908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45" descr="images (1)">
            <a:extLst>
              <a:ext uri="{FF2B5EF4-FFF2-40B4-BE49-F238E27FC236}">
                <a16:creationId xmlns="" xmlns:a16="http://schemas.microsoft.com/office/drawing/2014/main" id="{3F50A693-235D-4013-BD3C-6ED0D0C865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7450" y="1752600"/>
            <a:ext cx="26479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46" descr="images">
            <a:extLst>
              <a:ext uri="{FF2B5EF4-FFF2-40B4-BE49-F238E27FC236}">
                <a16:creationId xmlns="" xmlns:a16="http://schemas.microsoft.com/office/drawing/2014/main" id="{1A7915F6-226C-4D81-8C0F-43811E96B0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4191000"/>
            <a:ext cx="2590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47">
            <a:extLst>
              <a:ext uri="{FF2B5EF4-FFF2-40B4-BE49-F238E27FC236}">
                <a16:creationId xmlns="" xmlns:a16="http://schemas.microsoft.com/office/drawing/2014/main" id="{E3062BC4-8267-4D81-844C-62104AFD4CEA}"/>
              </a:ext>
            </a:extLst>
          </p:cNvPr>
          <p:cNvSpPr txBox="1">
            <a:spLocks noChangeArrowheads="1"/>
          </p:cNvSpPr>
          <p:nvPr/>
        </p:nvSpPr>
        <p:spPr bwMode="grayWhite">
          <a:xfrm>
            <a:off x="6858000" y="3733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1800" b="1"/>
              <a:t>Hệ mặt trời</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 xmlns:a16="http://schemas.microsoft.com/office/drawing/2014/main" id="{4DE94628-A3DB-4AC1-849C-3008C79D4BD8}"/>
              </a:ext>
            </a:extLst>
          </p:cNvPr>
          <p:cNvSpPr>
            <a:spLocks noChangeArrowheads="1"/>
          </p:cNvSpPr>
          <p:nvPr/>
        </p:nvSpPr>
        <p:spPr bwMode="auto">
          <a:xfrm>
            <a:off x="228600" y="2286000"/>
            <a:ext cx="8763000" cy="4038600"/>
          </a:xfrm>
          <a:prstGeom prst="rect">
            <a:avLst/>
          </a:prstGeom>
          <a:solidFill>
            <a:srgbClr val="CDF7FB"/>
          </a:solidFill>
          <a:ln w="12700" algn="ctr">
            <a:solidFill>
              <a:srgbClr val="E7FFFF"/>
            </a:solidFill>
            <a:miter lim="800000"/>
            <a:headEnd/>
            <a:tailEnd/>
          </a:ln>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800" b="1" dirty="0">
                <a:solidFill>
                  <a:srgbClr val="FF0000"/>
                </a:solidFill>
                <a:latin typeface="Times New Roman" pitchFamily="18" charset="0"/>
                <a:cs typeface="Times New Roman" pitchFamily="18" charset="0"/>
              </a:rPr>
              <a:t> </a:t>
            </a:r>
            <a:r>
              <a:rPr lang="en-US" altLang="vi-VN" sz="2800" b="1" dirty="0">
                <a:solidFill>
                  <a:srgbClr val="FF0000"/>
                </a:solidFill>
                <a:latin typeface="Times New Roman" pitchFamily="18" charset="0"/>
                <a:cs typeface="Times New Roman" pitchFamily="18" charset="0"/>
                <a:sym typeface="Wingdings" panose="05000000000000000000" pitchFamily="2" charset="2"/>
              </a:rPr>
              <a:t></a:t>
            </a:r>
            <a:r>
              <a:rPr lang="en-US" altLang="vi-VN" sz="2800" b="1" dirty="0">
                <a:solidFill>
                  <a:srgbClr val="9900FF"/>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Cơ</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khí</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có</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vai</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trò</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quan</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trọng</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trong</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sản</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xuất</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và</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đời</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sống</a:t>
            </a:r>
            <a:r>
              <a:rPr lang="en-US" altLang="vi-VN" sz="2800" b="1" dirty="0">
                <a:solidFill>
                  <a:schemeClr val="accent2"/>
                </a:solidFill>
                <a:latin typeface="Times New Roman" pitchFamily="18" charset="0"/>
                <a:cs typeface="Times New Roman" pitchFamily="18" charset="0"/>
              </a:rPr>
              <a:t>:</a:t>
            </a:r>
          </a:p>
          <a:p>
            <a:pPr algn="just" eaLnBrk="1" hangingPunct="1">
              <a:spcBef>
                <a:spcPct val="0"/>
              </a:spcBef>
              <a:buFontTx/>
              <a:buNone/>
            </a:pP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Cơ</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khí</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tạo</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ra</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các</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máy</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và</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các</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phương</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tiện</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thay</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lao</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động</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thủ</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công</a:t>
            </a:r>
            <a:r>
              <a:rPr lang="en-US" altLang="vi-VN" sz="2800" b="1" dirty="0">
                <a:solidFill>
                  <a:srgbClr val="FF00FF"/>
                </a:solidFill>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thành</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lao</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động</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bằng</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máy</a:t>
            </a:r>
            <a:r>
              <a:rPr lang="en-US" altLang="vi-VN" sz="2800" b="1" dirty="0">
                <a:solidFill>
                  <a:srgbClr val="FF6600"/>
                </a:solidFill>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và</a:t>
            </a:r>
            <a:r>
              <a:rPr lang="en-US" altLang="vi-VN" sz="2800" b="1" dirty="0">
                <a:solidFill>
                  <a:srgbClr val="FF6600"/>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tạo</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năng</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suất</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cao</a:t>
            </a:r>
            <a:r>
              <a:rPr lang="en-US" altLang="vi-VN" sz="2800" b="1" dirty="0">
                <a:solidFill>
                  <a:srgbClr val="FF00FF"/>
                </a:solidFill>
                <a:latin typeface="Times New Roman" pitchFamily="18" charset="0"/>
                <a:cs typeface="Times New Roman" pitchFamily="18" charset="0"/>
              </a:rPr>
              <a:t> .</a:t>
            </a:r>
          </a:p>
          <a:p>
            <a:pPr algn="just" eaLnBrk="1" hangingPunct="1">
              <a:spcBef>
                <a:spcPct val="0"/>
              </a:spcBef>
              <a:buFontTx/>
              <a:buNone/>
            </a:pPr>
            <a:r>
              <a:rPr lang="en-US" altLang="vi-VN" sz="2800" b="1" dirty="0">
                <a:latin typeface="Times New Roman" pitchFamily="18" charset="0"/>
                <a:cs typeface="Times New Roman" pitchFamily="18" charset="0"/>
              </a:rPr>
              <a:t> - </a:t>
            </a:r>
            <a:r>
              <a:rPr lang="en-US" altLang="vi-VN" sz="2800" b="1" dirty="0" err="1">
                <a:latin typeface="Times New Roman" pitchFamily="18" charset="0"/>
                <a:cs typeface="Times New Roman" pitchFamily="18" charset="0"/>
              </a:rPr>
              <a:t>Cơ</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khí</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giúp</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cho</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lao</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động</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và</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sinh</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hoạt</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của</a:t>
            </a:r>
            <a:r>
              <a:rPr lang="en-US" altLang="vi-VN" sz="2800" b="1" dirty="0">
                <a:latin typeface="Times New Roman" pitchFamily="18" charset="0"/>
                <a:cs typeface="Times New Roman" pitchFamily="18" charset="0"/>
              </a:rPr>
              <a:t> con </a:t>
            </a:r>
            <a:r>
              <a:rPr lang="en-US" altLang="vi-VN" sz="2800" b="1" dirty="0" err="1">
                <a:latin typeface="Times New Roman" pitchFamily="18" charset="0"/>
                <a:cs typeface="Times New Roman" pitchFamily="18" charset="0"/>
              </a:rPr>
              <a:t>người</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trở</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nên</a:t>
            </a:r>
            <a:r>
              <a:rPr lang="en-US" altLang="vi-VN" sz="2800" b="1" dirty="0">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nhẹ</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nhàng</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và</a:t>
            </a:r>
            <a:r>
              <a:rPr lang="en-US" altLang="vi-VN" sz="2800" b="1" dirty="0">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thú</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vị</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hơn</a:t>
            </a:r>
            <a:r>
              <a:rPr lang="en-US" altLang="vi-VN" sz="2800" b="1" dirty="0">
                <a:latin typeface="Times New Roman" pitchFamily="18" charset="0"/>
                <a:cs typeface="Times New Roman" pitchFamily="18" charset="0"/>
              </a:rPr>
              <a:t> .</a:t>
            </a:r>
          </a:p>
          <a:p>
            <a:pPr algn="just" eaLnBrk="1" hangingPunct="1">
              <a:spcBef>
                <a:spcPct val="0"/>
              </a:spcBef>
              <a:buFontTx/>
              <a:buNone/>
            </a:pPr>
            <a:r>
              <a:rPr lang="en-US" altLang="vi-VN" sz="2800" b="1" dirty="0">
                <a:latin typeface="Times New Roman" pitchFamily="18" charset="0"/>
                <a:cs typeface="Times New Roman" pitchFamily="18" charset="0"/>
              </a:rPr>
              <a:t> - </a:t>
            </a:r>
            <a:r>
              <a:rPr lang="en-US" altLang="vi-VN" sz="2800" b="1" dirty="0" err="1">
                <a:latin typeface="Times New Roman" pitchFamily="18" charset="0"/>
                <a:cs typeface="Times New Roman" pitchFamily="18" charset="0"/>
              </a:rPr>
              <a:t>Nhờ</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có</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cơ</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khí</a:t>
            </a:r>
            <a:r>
              <a:rPr lang="en-US" altLang="vi-VN" sz="2800" b="1" dirty="0">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tầm</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nhìn</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của</a:t>
            </a:r>
            <a:r>
              <a:rPr lang="en-US" altLang="vi-VN" sz="2800" b="1" dirty="0">
                <a:solidFill>
                  <a:srgbClr val="FF00FF"/>
                </a:solidFill>
                <a:latin typeface="Times New Roman" pitchFamily="18" charset="0"/>
                <a:cs typeface="Times New Roman" pitchFamily="18" charset="0"/>
              </a:rPr>
              <a:t> con </a:t>
            </a:r>
            <a:r>
              <a:rPr lang="en-US" altLang="vi-VN" sz="2800" b="1" dirty="0" err="1">
                <a:solidFill>
                  <a:srgbClr val="FF00FF"/>
                </a:solidFill>
                <a:latin typeface="Times New Roman" pitchFamily="18" charset="0"/>
                <a:cs typeface="Times New Roman" pitchFamily="18" charset="0"/>
              </a:rPr>
              <a:t>người</a:t>
            </a:r>
            <a:r>
              <a:rPr lang="en-US" altLang="vi-VN" sz="2800" b="1" dirty="0">
                <a:solidFill>
                  <a:srgbClr val="FF00FF"/>
                </a:solidFill>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được</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mở</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rộng</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chinh</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phục</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được</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thiên</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nhiên</a:t>
            </a:r>
            <a:r>
              <a:rPr lang="en-US" altLang="vi-VN" sz="2800" b="1" dirty="0">
                <a:latin typeface="Times New Roman" pitchFamily="18" charset="0"/>
                <a:cs typeface="Times New Roman" pitchFamily="18" charset="0"/>
              </a:rPr>
              <a:t>.</a:t>
            </a:r>
          </a:p>
        </p:txBody>
      </p:sp>
      <p:grpSp>
        <p:nvGrpSpPr>
          <p:cNvPr id="13315" name="Group 14">
            <a:extLst>
              <a:ext uri="{FF2B5EF4-FFF2-40B4-BE49-F238E27FC236}">
                <a16:creationId xmlns="" xmlns:a16="http://schemas.microsoft.com/office/drawing/2014/main" id="{55ED0400-CB10-43AF-967A-F89FE3D69A42}"/>
              </a:ext>
            </a:extLst>
          </p:cNvPr>
          <p:cNvGrpSpPr>
            <a:grpSpLocks/>
          </p:cNvGrpSpPr>
          <p:nvPr/>
        </p:nvGrpSpPr>
        <p:grpSpPr bwMode="auto">
          <a:xfrm>
            <a:off x="-1066800" y="-31750"/>
            <a:ext cx="11277600" cy="6943725"/>
            <a:chOff x="-672" y="-20"/>
            <a:chExt cx="7104" cy="4374"/>
          </a:xfrm>
        </p:grpSpPr>
        <p:grpSp>
          <p:nvGrpSpPr>
            <p:cNvPr id="13331" name="Group 15">
              <a:extLst>
                <a:ext uri="{FF2B5EF4-FFF2-40B4-BE49-F238E27FC236}">
                  <a16:creationId xmlns="" xmlns:a16="http://schemas.microsoft.com/office/drawing/2014/main" id="{337727AC-CD91-4E1E-9098-C7A5C1465B25}"/>
                </a:ext>
              </a:extLst>
            </p:cNvPr>
            <p:cNvGrpSpPr>
              <a:grpSpLocks/>
            </p:cNvGrpSpPr>
            <p:nvPr/>
          </p:nvGrpSpPr>
          <p:grpSpPr bwMode="auto">
            <a:xfrm>
              <a:off x="-528" y="3010"/>
              <a:ext cx="6960" cy="1344"/>
              <a:chOff x="-528" y="3010"/>
              <a:chExt cx="6960" cy="1344"/>
            </a:xfrm>
          </p:grpSpPr>
          <p:sp>
            <p:nvSpPr>
              <p:cNvPr id="13341" name="Line 16">
                <a:extLst>
                  <a:ext uri="{FF2B5EF4-FFF2-40B4-BE49-F238E27FC236}">
                    <a16:creationId xmlns="" xmlns:a16="http://schemas.microsoft.com/office/drawing/2014/main" id="{470522BF-9CA4-4A0C-9092-2B4AE6C16284}"/>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42" name="Line 17">
                <a:extLst>
                  <a:ext uri="{FF2B5EF4-FFF2-40B4-BE49-F238E27FC236}">
                    <a16:creationId xmlns="" xmlns:a16="http://schemas.microsoft.com/office/drawing/2014/main" id="{FC42E1AD-3430-4BC3-A2FF-6C21F0D0ED7B}"/>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43" name="Line 18">
                <a:extLst>
                  <a:ext uri="{FF2B5EF4-FFF2-40B4-BE49-F238E27FC236}">
                    <a16:creationId xmlns="" xmlns:a16="http://schemas.microsoft.com/office/drawing/2014/main" id="{3DB5B4BF-32EE-4A54-A3A0-B1B2EF34FD9D}"/>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44" name="Line 19">
                <a:extLst>
                  <a:ext uri="{FF2B5EF4-FFF2-40B4-BE49-F238E27FC236}">
                    <a16:creationId xmlns="" xmlns:a16="http://schemas.microsoft.com/office/drawing/2014/main" id="{32894ADD-A3F8-4D20-9C8E-1C1F589DB8CB}"/>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45" name="Line 20">
                <a:extLst>
                  <a:ext uri="{FF2B5EF4-FFF2-40B4-BE49-F238E27FC236}">
                    <a16:creationId xmlns="" xmlns:a16="http://schemas.microsoft.com/office/drawing/2014/main" id="{6ADFAC3F-64E7-49B2-B52D-FA9E42EB23B4}"/>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46" name="Line 21">
                <a:extLst>
                  <a:ext uri="{FF2B5EF4-FFF2-40B4-BE49-F238E27FC236}">
                    <a16:creationId xmlns="" xmlns:a16="http://schemas.microsoft.com/office/drawing/2014/main" id="{AA9F695B-E798-44E7-99CA-70E9FA260498}"/>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47" name="Line 22">
                <a:extLst>
                  <a:ext uri="{FF2B5EF4-FFF2-40B4-BE49-F238E27FC236}">
                    <a16:creationId xmlns="" xmlns:a16="http://schemas.microsoft.com/office/drawing/2014/main" id="{E504866A-3814-4E98-844E-36974B906DD0}"/>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48" name="Line 23">
                <a:extLst>
                  <a:ext uri="{FF2B5EF4-FFF2-40B4-BE49-F238E27FC236}">
                    <a16:creationId xmlns="" xmlns:a16="http://schemas.microsoft.com/office/drawing/2014/main" id="{F0F9F59F-C49D-4C6D-90E3-2667693C8E07}"/>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grpSp>
        <p:grpSp>
          <p:nvGrpSpPr>
            <p:cNvPr id="13332" name="Group 24">
              <a:extLst>
                <a:ext uri="{FF2B5EF4-FFF2-40B4-BE49-F238E27FC236}">
                  <a16:creationId xmlns="" xmlns:a16="http://schemas.microsoft.com/office/drawing/2014/main" id="{23D0C88E-60F9-4F81-8F3B-61D06C734370}"/>
                </a:ext>
              </a:extLst>
            </p:cNvPr>
            <p:cNvGrpSpPr>
              <a:grpSpLocks/>
            </p:cNvGrpSpPr>
            <p:nvPr/>
          </p:nvGrpSpPr>
          <p:grpSpPr bwMode="auto">
            <a:xfrm rot="10800000">
              <a:off x="-672" y="-20"/>
              <a:ext cx="6960" cy="1344"/>
              <a:chOff x="-528" y="3010"/>
              <a:chExt cx="6960" cy="1344"/>
            </a:xfrm>
          </p:grpSpPr>
          <p:sp>
            <p:nvSpPr>
              <p:cNvPr id="13333" name="Line 25">
                <a:extLst>
                  <a:ext uri="{FF2B5EF4-FFF2-40B4-BE49-F238E27FC236}">
                    <a16:creationId xmlns="" xmlns:a16="http://schemas.microsoft.com/office/drawing/2014/main" id="{39241C9C-A276-4BEF-879A-11DB16009873}"/>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34" name="Line 26">
                <a:extLst>
                  <a:ext uri="{FF2B5EF4-FFF2-40B4-BE49-F238E27FC236}">
                    <a16:creationId xmlns="" xmlns:a16="http://schemas.microsoft.com/office/drawing/2014/main" id="{A2CDC08C-AF83-49A0-98D5-1E16459C69EC}"/>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35" name="Line 27">
                <a:extLst>
                  <a:ext uri="{FF2B5EF4-FFF2-40B4-BE49-F238E27FC236}">
                    <a16:creationId xmlns="" xmlns:a16="http://schemas.microsoft.com/office/drawing/2014/main" id="{5B832CD3-4218-4067-B37D-58DA9F147C40}"/>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36" name="Line 28">
                <a:extLst>
                  <a:ext uri="{FF2B5EF4-FFF2-40B4-BE49-F238E27FC236}">
                    <a16:creationId xmlns="" xmlns:a16="http://schemas.microsoft.com/office/drawing/2014/main" id="{011D204A-D76C-4C49-888E-9BEEBD8649A4}"/>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37" name="Line 29">
                <a:extLst>
                  <a:ext uri="{FF2B5EF4-FFF2-40B4-BE49-F238E27FC236}">
                    <a16:creationId xmlns="" xmlns:a16="http://schemas.microsoft.com/office/drawing/2014/main" id="{1FCFA2D6-3B64-4FC5-8644-4D3C7DC5D465}"/>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38" name="Line 30">
                <a:extLst>
                  <a:ext uri="{FF2B5EF4-FFF2-40B4-BE49-F238E27FC236}">
                    <a16:creationId xmlns="" xmlns:a16="http://schemas.microsoft.com/office/drawing/2014/main" id="{2C64775B-3D7B-4F9E-B53A-5BC89E7E64B8}"/>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39" name="Line 31">
                <a:extLst>
                  <a:ext uri="{FF2B5EF4-FFF2-40B4-BE49-F238E27FC236}">
                    <a16:creationId xmlns="" xmlns:a16="http://schemas.microsoft.com/office/drawing/2014/main" id="{8076C7D6-6EA5-4AF9-B17C-655309D562ED}"/>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sp>
            <p:nvSpPr>
              <p:cNvPr id="13340" name="Line 32">
                <a:extLst>
                  <a:ext uri="{FF2B5EF4-FFF2-40B4-BE49-F238E27FC236}">
                    <a16:creationId xmlns="" xmlns:a16="http://schemas.microsoft.com/office/drawing/2014/main" id="{9D88A3E6-A4DC-491C-89E2-7B66D19B7038}"/>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latin typeface="Times New Roman" pitchFamily="18" charset="0"/>
                  <a:cs typeface="Times New Roman" pitchFamily="18" charset="0"/>
                </a:endParaRPr>
              </a:p>
            </p:txBody>
          </p:sp>
        </p:grpSp>
      </p:grpSp>
      <p:pic>
        <p:nvPicPr>
          <p:cNvPr id="13316" name="Rectangle 22">
            <a:extLst>
              <a:ext uri="{FF2B5EF4-FFF2-40B4-BE49-F238E27FC236}">
                <a16:creationId xmlns="" xmlns:a16="http://schemas.microsoft.com/office/drawing/2014/main" id="{A66359D5-10DB-432C-B1BF-A37C4431F8F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5867400" cy="685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241" name="Text Box 24">
            <a:extLst>
              <a:ext uri="{FF2B5EF4-FFF2-40B4-BE49-F238E27FC236}">
                <a16:creationId xmlns="" xmlns:a16="http://schemas.microsoft.com/office/drawing/2014/main" id="{014DC1DB-692F-4DB3-8768-6341A93B619D}"/>
              </a:ext>
            </a:extLst>
          </p:cNvPr>
          <p:cNvSpPr txBox="1">
            <a:spLocks noChangeArrowheads="1"/>
          </p:cNvSpPr>
          <p:nvPr/>
        </p:nvSpPr>
        <p:spPr bwMode="auto">
          <a:xfrm>
            <a:off x="1066800" y="1035050"/>
            <a:ext cx="29718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a:solidFill>
                  <a:srgbClr val="0000FF"/>
                </a:solidFill>
                <a:latin typeface="Times New Roman" pitchFamily="18" charset="0"/>
                <a:cs typeface="Times New Roman" pitchFamily="18" charset="0"/>
              </a:rPr>
              <a:t>Vai trò của cơ khí</a:t>
            </a:r>
          </a:p>
        </p:txBody>
      </p:sp>
      <p:grpSp>
        <p:nvGrpSpPr>
          <p:cNvPr id="13318" name="Group 3">
            <a:extLst>
              <a:ext uri="{FF2B5EF4-FFF2-40B4-BE49-F238E27FC236}">
                <a16:creationId xmlns="" xmlns:a16="http://schemas.microsoft.com/office/drawing/2014/main" id="{6DF3E421-7B78-4DF5-A0E6-B80EA2A7C9EF}"/>
              </a:ext>
            </a:extLst>
          </p:cNvPr>
          <p:cNvGrpSpPr>
            <a:grpSpLocks/>
          </p:cNvGrpSpPr>
          <p:nvPr/>
        </p:nvGrpSpPr>
        <p:grpSpPr bwMode="auto">
          <a:xfrm>
            <a:off x="304800" y="1036638"/>
            <a:ext cx="731838" cy="639762"/>
            <a:chOff x="1304347" y="2002019"/>
            <a:chExt cx="732383" cy="640011"/>
          </a:xfrm>
        </p:grpSpPr>
        <p:grpSp>
          <p:nvGrpSpPr>
            <p:cNvPr id="13319" name="Group 58">
              <a:extLst>
                <a:ext uri="{FF2B5EF4-FFF2-40B4-BE49-F238E27FC236}">
                  <a16:creationId xmlns="" xmlns:a16="http://schemas.microsoft.com/office/drawing/2014/main" id="{D701D60E-C9E8-40B3-A826-AC561E38BEC3}"/>
                </a:ext>
              </a:extLst>
            </p:cNvPr>
            <p:cNvGrpSpPr>
              <a:grpSpLocks/>
            </p:cNvGrpSpPr>
            <p:nvPr/>
          </p:nvGrpSpPr>
          <p:grpSpPr bwMode="auto">
            <a:xfrm>
              <a:off x="1304347" y="2002019"/>
              <a:ext cx="732383" cy="640011"/>
              <a:chOff x="1299" y="2484"/>
              <a:chExt cx="333" cy="291"/>
            </a:xfrm>
          </p:grpSpPr>
          <p:sp>
            <p:nvSpPr>
              <p:cNvPr id="13321" name="Text Box 59">
                <a:extLst>
                  <a:ext uri="{FF2B5EF4-FFF2-40B4-BE49-F238E27FC236}">
                    <a16:creationId xmlns="" xmlns:a16="http://schemas.microsoft.com/office/drawing/2014/main" id="{64B75D30-146A-4DD9-BA9F-6DBF74F9E4BD}"/>
                  </a:ext>
                </a:extLst>
              </p:cNvPr>
              <p:cNvSpPr txBox="1">
                <a:spLocks noChangeArrowheads="1"/>
              </p:cNvSpPr>
              <p:nvPr/>
            </p:nvSpPr>
            <p:spPr bwMode="gray">
              <a:xfrm>
                <a:off x="1386" y="2485"/>
                <a:ext cx="15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latin typeface="Times New Roman" pitchFamily="18" charset="0"/>
                    <a:cs typeface="Times New Roman" pitchFamily="18" charset="0"/>
                  </a:rPr>
                  <a:t>3</a:t>
                </a:r>
              </a:p>
            </p:txBody>
          </p:sp>
          <p:sp>
            <p:nvSpPr>
              <p:cNvPr id="13322" name="Oval 60">
                <a:extLst>
                  <a:ext uri="{FF2B5EF4-FFF2-40B4-BE49-F238E27FC236}">
                    <a16:creationId xmlns="" xmlns:a16="http://schemas.microsoft.com/office/drawing/2014/main" id="{17E0D744-1985-4E32-98D5-3A9BB02A93C7}"/>
                  </a:ext>
                </a:extLst>
              </p:cNvPr>
              <p:cNvSpPr>
                <a:spLocks noChangeArrowheads="1"/>
              </p:cNvSpPr>
              <p:nvPr/>
            </p:nvSpPr>
            <p:spPr bwMode="gray">
              <a:xfrm>
                <a:off x="1407" y="2511"/>
                <a:ext cx="118" cy="236"/>
              </a:xfrm>
              <a:prstGeom prst="ellipse">
                <a:avLst/>
              </a:prstGeom>
              <a:solidFill>
                <a:schemeClr val="accent1"/>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65597" name="Oval 61">
                <a:extLst>
                  <a:ext uri="{FF2B5EF4-FFF2-40B4-BE49-F238E27FC236}">
                    <a16:creationId xmlns="" xmlns:a16="http://schemas.microsoft.com/office/drawing/2014/main" id="{E4645A46-44FD-4F84-9C4D-DECF2EB4593B}"/>
                  </a:ext>
                </a:extLst>
              </p:cNvPr>
              <p:cNvSpPr>
                <a:spLocks noChangeArrowheads="1"/>
              </p:cNvSpPr>
              <p:nvPr/>
            </p:nvSpPr>
            <p:spPr bwMode="gray">
              <a:xfrm>
                <a:off x="1407" y="2511"/>
                <a:ext cx="118" cy="236"/>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p:spPr>
            <p:txBody>
              <a:bodyPr wrap="none" anchor="ctr">
                <a:spAutoFit/>
              </a:bodyPr>
              <a:lstStyle/>
              <a:p>
                <a:pPr algn="ctr">
                  <a:defRPr/>
                </a:pPr>
                <a:endParaRPr lang="en-US">
                  <a:latin typeface="Times New Roman" pitchFamily="18" charset="0"/>
                  <a:cs typeface="Times New Roman" pitchFamily="18" charset="0"/>
                </a:endParaRPr>
              </a:p>
            </p:txBody>
          </p:sp>
          <p:sp>
            <p:nvSpPr>
              <p:cNvPr id="65598" name="Oval 62">
                <a:extLst>
                  <a:ext uri="{FF2B5EF4-FFF2-40B4-BE49-F238E27FC236}">
                    <a16:creationId xmlns="" xmlns:a16="http://schemas.microsoft.com/office/drawing/2014/main" id="{182450D2-481E-4B8E-88E8-3774D9961A45}"/>
                  </a:ext>
                </a:extLst>
              </p:cNvPr>
              <p:cNvSpPr>
                <a:spLocks noChangeArrowheads="1"/>
              </p:cNvSpPr>
              <p:nvPr/>
            </p:nvSpPr>
            <p:spPr bwMode="gray">
              <a:xfrm>
                <a:off x="1299" y="2511"/>
                <a:ext cx="333" cy="236"/>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p:spPr>
            <p:txBody>
              <a:bodyPr anchor="ctr">
                <a:spAutoFit/>
              </a:bodyPr>
              <a:lstStyle/>
              <a:p>
                <a:pPr algn="ctr">
                  <a:defRPr/>
                </a:pPr>
                <a:endParaRPr lang="en-US">
                  <a:latin typeface="Times New Roman" pitchFamily="18" charset="0"/>
                  <a:cs typeface="Times New Roman" pitchFamily="18" charset="0"/>
                </a:endParaRPr>
              </a:p>
            </p:txBody>
          </p:sp>
          <p:sp>
            <p:nvSpPr>
              <p:cNvPr id="65599" name="Oval 63">
                <a:extLst>
                  <a:ext uri="{FF2B5EF4-FFF2-40B4-BE49-F238E27FC236}">
                    <a16:creationId xmlns="" xmlns:a16="http://schemas.microsoft.com/office/drawing/2014/main" id="{F37973D9-F4A6-4393-A52B-41B062D27635}"/>
                  </a:ext>
                </a:extLst>
              </p:cNvPr>
              <p:cNvSpPr>
                <a:spLocks noChangeArrowheads="1"/>
              </p:cNvSpPr>
              <p:nvPr/>
            </p:nvSpPr>
            <p:spPr bwMode="gray">
              <a:xfrm>
                <a:off x="1299" y="2512"/>
                <a:ext cx="333" cy="236"/>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p:spPr>
            <p:txBody>
              <a:bodyPr anchor="ctr">
                <a:spAutoFit/>
              </a:bodyPr>
              <a:lstStyle/>
              <a:p>
                <a:pPr algn="ctr">
                  <a:defRPr/>
                </a:pPr>
                <a:endParaRPr lang="en-US">
                  <a:latin typeface="Times New Roman" pitchFamily="18" charset="0"/>
                  <a:cs typeface="Times New Roman" pitchFamily="18" charset="0"/>
                </a:endParaRPr>
              </a:p>
            </p:txBody>
          </p:sp>
          <p:sp>
            <p:nvSpPr>
              <p:cNvPr id="13326" name="Oval 64">
                <a:extLst>
                  <a:ext uri="{FF2B5EF4-FFF2-40B4-BE49-F238E27FC236}">
                    <a16:creationId xmlns="" xmlns:a16="http://schemas.microsoft.com/office/drawing/2014/main" id="{3CC7F88D-14A7-4DFF-AAE6-9512C6580008}"/>
                  </a:ext>
                </a:extLst>
              </p:cNvPr>
              <p:cNvSpPr>
                <a:spLocks noChangeArrowheads="1"/>
              </p:cNvSpPr>
              <p:nvPr/>
            </p:nvSpPr>
            <p:spPr bwMode="gray">
              <a:xfrm>
                <a:off x="1317" y="2511"/>
                <a:ext cx="299" cy="23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13327" name="Oval 65">
                <a:extLst>
                  <a:ext uri="{FF2B5EF4-FFF2-40B4-BE49-F238E27FC236}">
                    <a16:creationId xmlns="" xmlns:a16="http://schemas.microsoft.com/office/drawing/2014/main" id="{54EE7B31-6413-46DF-9DE0-32F6609E591B}"/>
                  </a:ext>
                </a:extLst>
              </p:cNvPr>
              <p:cNvSpPr>
                <a:spLocks noChangeArrowheads="1"/>
              </p:cNvSpPr>
              <p:nvPr/>
            </p:nvSpPr>
            <p:spPr bwMode="gray">
              <a:xfrm>
                <a:off x="1322" y="2484"/>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13328" name="Oval 66">
                <a:extLst>
                  <a:ext uri="{FF2B5EF4-FFF2-40B4-BE49-F238E27FC236}">
                    <a16:creationId xmlns="" xmlns:a16="http://schemas.microsoft.com/office/drawing/2014/main" id="{1A1E2785-2112-407D-AECF-AC51139B1503}"/>
                  </a:ext>
                </a:extLst>
              </p:cNvPr>
              <p:cNvSpPr>
                <a:spLocks noChangeArrowheads="1"/>
              </p:cNvSpPr>
              <p:nvPr/>
            </p:nvSpPr>
            <p:spPr bwMode="gray">
              <a:xfrm>
                <a:off x="1326" y="2486"/>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13329" name="Oval 67">
                <a:extLst>
                  <a:ext uri="{FF2B5EF4-FFF2-40B4-BE49-F238E27FC236}">
                    <a16:creationId xmlns="" xmlns:a16="http://schemas.microsoft.com/office/drawing/2014/main" id="{0A98C698-78A8-4AA1-81C5-B7E1085E8F51}"/>
                  </a:ext>
                </a:extLst>
              </p:cNvPr>
              <p:cNvSpPr>
                <a:spLocks noChangeArrowheads="1"/>
              </p:cNvSpPr>
              <p:nvPr/>
            </p:nvSpPr>
            <p:spPr bwMode="gray">
              <a:xfrm>
                <a:off x="1329" y="2488"/>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sp>
            <p:nvSpPr>
              <p:cNvPr id="13330" name="Oval 68">
                <a:extLst>
                  <a:ext uri="{FF2B5EF4-FFF2-40B4-BE49-F238E27FC236}">
                    <a16:creationId xmlns="" xmlns:a16="http://schemas.microsoft.com/office/drawing/2014/main" id="{CF90977B-C38D-4C9B-A7E5-DC0C207DE3A9}"/>
                  </a:ext>
                </a:extLst>
              </p:cNvPr>
              <p:cNvSpPr>
                <a:spLocks noChangeArrowheads="1"/>
              </p:cNvSpPr>
              <p:nvPr/>
            </p:nvSpPr>
            <p:spPr bwMode="gray">
              <a:xfrm>
                <a:off x="1344" y="2496"/>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latin typeface="Times New Roman" pitchFamily="18" charset="0"/>
                  <a:cs typeface="Times New Roman" pitchFamily="18" charset="0"/>
                </a:endParaRPr>
              </a:p>
            </p:txBody>
          </p:sp>
        </p:grpSp>
        <p:sp>
          <p:nvSpPr>
            <p:cNvPr id="13320" name="Text Box 69">
              <a:extLst>
                <a:ext uri="{FF2B5EF4-FFF2-40B4-BE49-F238E27FC236}">
                  <a16:creationId xmlns="" xmlns:a16="http://schemas.microsoft.com/office/drawing/2014/main" id="{4CF776EB-C11C-445A-B5AA-154C1BE0DA76}"/>
                </a:ext>
              </a:extLst>
            </p:cNvPr>
            <p:cNvSpPr txBox="1">
              <a:spLocks noChangeArrowheads="1"/>
            </p:cNvSpPr>
            <p:nvPr/>
          </p:nvSpPr>
          <p:spPr bwMode="gray">
            <a:xfrm>
              <a:off x="1526222" y="2065338"/>
              <a:ext cx="305119" cy="4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latin typeface="Times New Roman" pitchFamily="18" charset="0"/>
                  <a:cs typeface="Times New Roman" pitchFamily="18" charset="0"/>
                </a:rPr>
                <a:t>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5">
                                            <p:txEl>
                                              <p:pRg st="3" end="3"/>
                                            </p:txEl>
                                          </p:spTgt>
                                        </p:tgtEl>
                                        <p:attrNameLst>
                                          <p:attrName>style.visibility</p:attrName>
                                        </p:attrNameLst>
                                      </p:cBhvr>
                                      <p:to>
                                        <p:strVal val="visible"/>
                                      </p:to>
                                    </p:set>
                                    <p:anim calcmode="discrete" valueType="clr">
                                      <p:cBhvr override="childStyle">
                                        <p:cTn id="7" dur="80"/>
                                        <p:tgtEl>
                                          <p:spTgt spid="819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5">
                                            <p:txEl>
                                              <p:pRg st="3" end="3"/>
                                            </p:txEl>
                                          </p:spTgt>
                                        </p:tgtEl>
                                        <p:attrNameLst>
                                          <p:attrName>fillcolor</p:attrName>
                                        </p:attrNameLst>
                                      </p:cBhvr>
                                      <p:tavLst>
                                        <p:tav tm="0">
                                          <p:val>
                                            <p:clrVal>
                                              <a:schemeClr val="accent2"/>
                                            </p:clrVal>
                                          </p:val>
                                        </p:tav>
                                        <p:tav tm="50000">
                                          <p:val>
                                            <p:clrVal>
                                              <a:schemeClr val="hlink"/>
                                            </p:clrVal>
                                          </p:val>
                                        </p:tav>
                                      </p:tavLst>
                                    </p:anim>
                                    <p:set>
                                      <p:cBhvr>
                                        <p:cTn id="9" dur="80"/>
                                        <p:tgtEl>
                                          <p:spTgt spid="819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9">
            <a:extLst>
              <a:ext uri="{FF2B5EF4-FFF2-40B4-BE49-F238E27FC236}">
                <a16:creationId xmlns="" xmlns:a16="http://schemas.microsoft.com/office/drawing/2014/main" id="{27A7FC1C-A4CD-4ACF-931A-9F62A3F7CF77}"/>
              </a:ext>
            </a:extLst>
          </p:cNvPr>
          <p:cNvSpPr txBox="1">
            <a:spLocks noChangeArrowheads="1"/>
          </p:cNvSpPr>
          <p:nvPr/>
        </p:nvSpPr>
        <p:spPr bwMode="auto">
          <a:xfrm>
            <a:off x="3995738" y="1371600"/>
            <a:ext cx="2538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a:t>Máy vận chuyển</a:t>
            </a:r>
          </a:p>
        </p:txBody>
      </p:sp>
      <p:sp>
        <p:nvSpPr>
          <p:cNvPr id="9227" name="Oval 9">
            <a:extLst>
              <a:ext uri="{FF2B5EF4-FFF2-40B4-BE49-F238E27FC236}">
                <a16:creationId xmlns="" xmlns:a16="http://schemas.microsoft.com/office/drawing/2014/main" id="{8EAC49CE-14AF-4513-985A-DBDE3AA4F786}"/>
              </a:ext>
            </a:extLst>
          </p:cNvPr>
          <p:cNvSpPr>
            <a:spLocks noChangeArrowheads="1"/>
          </p:cNvSpPr>
          <p:nvPr/>
        </p:nvSpPr>
        <p:spPr bwMode="black">
          <a:xfrm>
            <a:off x="1866900" y="1724025"/>
            <a:ext cx="4535488" cy="4535488"/>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nvGrpSpPr>
          <p:cNvPr id="2" name="Group 5">
            <a:extLst>
              <a:ext uri="{FF2B5EF4-FFF2-40B4-BE49-F238E27FC236}">
                <a16:creationId xmlns="" xmlns:a16="http://schemas.microsoft.com/office/drawing/2014/main" id="{2A1CE0E6-1929-4835-A95D-B609920A6440}"/>
              </a:ext>
            </a:extLst>
          </p:cNvPr>
          <p:cNvGrpSpPr>
            <a:grpSpLocks/>
          </p:cNvGrpSpPr>
          <p:nvPr/>
        </p:nvGrpSpPr>
        <p:grpSpPr bwMode="auto">
          <a:xfrm>
            <a:off x="3595688" y="1511300"/>
            <a:ext cx="495300" cy="1584325"/>
            <a:chOff x="3595688" y="1511300"/>
            <a:chExt cx="495300" cy="1584325"/>
          </a:xfrm>
        </p:grpSpPr>
        <p:sp>
          <p:nvSpPr>
            <p:cNvPr id="75781" name="AutoShape 5">
              <a:extLst>
                <a:ext uri="{FF2B5EF4-FFF2-40B4-BE49-F238E27FC236}">
                  <a16:creationId xmlns="" xmlns:a16="http://schemas.microsoft.com/office/drawing/2014/main" id="{6D6C1CEA-3B4A-4C34-8CC2-B48CF687F45D}"/>
                </a:ext>
              </a:extLst>
            </p:cNvPr>
            <p:cNvSpPr>
              <a:spLocks noChangeArrowheads="1"/>
            </p:cNvSpPr>
            <p:nvPr/>
          </p:nvSpPr>
          <p:spPr bwMode="invGray">
            <a:xfrm rot="15762706">
              <a:off x="3436938" y="2441575"/>
              <a:ext cx="958850" cy="349250"/>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p:spPr>
          <p:txBody>
            <a:bodyPr wrap="none" anchor="ctr"/>
            <a:lstStyle/>
            <a:p>
              <a:pPr algn="ctr">
                <a:defRPr/>
              </a:pPr>
              <a:endParaRPr lang="en-US">
                <a:latin typeface="Arial" charset="0"/>
              </a:endParaRPr>
            </a:p>
          </p:txBody>
        </p:sp>
        <p:grpSp>
          <p:nvGrpSpPr>
            <p:cNvPr id="14437" name="Group 10">
              <a:extLst>
                <a:ext uri="{FF2B5EF4-FFF2-40B4-BE49-F238E27FC236}">
                  <a16:creationId xmlns="" xmlns:a16="http://schemas.microsoft.com/office/drawing/2014/main" id="{6F2F4B1F-0294-4CAE-9E5F-83D8E9504D2B}"/>
                </a:ext>
              </a:extLst>
            </p:cNvPr>
            <p:cNvGrpSpPr>
              <a:grpSpLocks/>
            </p:cNvGrpSpPr>
            <p:nvPr/>
          </p:nvGrpSpPr>
          <p:grpSpPr bwMode="auto">
            <a:xfrm>
              <a:off x="3595688" y="1511300"/>
              <a:ext cx="436562" cy="436563"/>
              <a:chOff x="1973" y="1706"/>
              <a:chExt cx="227" cy="227"/>
            </a:xfrm>
          </p:grpSpPr>
          <p:sp>
            <p:nvSpPr>
              <p:cNvPr id="75787" name="Oval 11">
                <a:extLst>
                  <a:ext uri="{FF2B5EF4-FFF2-40B4-BE49-F238E27FC236}">
                    <a16:creationId xmlns="" xmlns:a16="http://schemas.microsoft.com/office/drawing/2014/main" id="{6A9EE656-8D72-4BB3-BAB5-49BC1FCABB69}"/>
                  </a:ext>
                </a:extLst>
              </p:cNvPr>
              <p:cNvSpPr>
                <a:spLocks noChangeArrowheads="1"/>
              </p:cNvSpPr>
              <p:nvPr/>
            </p:nvSpPr>
            <p:spPr bwMode="gray">
              <a:xfrm>
                <a:off x="1973"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p:spPr>
            <p:txBody>
              <a:bodyPr wrap="none" anchor="ctr"/>
              <a:lstStyle/>
              <a:p>
                <a:pPr algn="ctr">
                  <a:defRPr/>
                </a:pPr>
                <a:endParaRPr lang="en-US">
                  <a:latin typeface="Arial" charset="0"/>
                </a:endParaRPr>
              </a:p>
            </p:txBody>
          </p:sp>
          <p:sp>
            <p:nvSpPr>
              <p:cNvPr id="75788" name="Oval 12">
                <a:extLst>
                  <a:ext uri="{FF2B5EF4-FFF2-40B4-BE49-F238E27FC236}">
                    <a16:creationId xmlns="" xmlns:a16="http://schemas.microsoft.com/office/drawing/2014/main" id="{0ECADFB7-81B8-4753-A365-0206529EEAE8}"/>
                  </a:ext>
                </a:extLst>
              </p:cNvPr>
              <p:cNvSpPr>
                <a:spLocks noChangeArrowheads="1"/>
              </p:cNvSpPr>
              <p:nvPr/>
            </p:nvSpPr>
            <p:spPr bwMode="gray">
              <a:xfrm>
                <a:off x="1983"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p:spPr>
            <p:txBody>
              <a:bodyPr wrap="none" anchor="ctr"/>
              <a:lstStyle/>
              <a:p>
                <a:pPr algn="ctr">
                  <a:defRPr/>
                </a:pPr>
                <a:endParaRPr lang="en-US">
                  <a:latin typeface="Arial" charset="0"/>
                </a:endParaRPr>
              </a:p>
            </p:txBody>
          </p:sp>
        </p:grpSp>
      </p:grpSp>
      <p:grpSp>
        <p:nvGrpSpPr>
          <p:cNvPr id="4" name="Group 12">
            <a:extLst>
              <a:ext uri="{FF2B5EF4-FFF2-40B4-BE49-F238E27FC236}">
                <a16:creationId xmlns="" xmlns:a16="http://schemas.microsoft.com/office/drawing/2014/main" id="{9E528FC3-3E2B-43D7-B6C1-FDD41646D824}"/>
              </a:ext>
            </a:extLst>
          </p:cNvPr>
          <p:cNvGrpSpPr>
            <a:grpSpLocks/>
          </p:cNvGrpSpPr>
          <p:nvPr/>
        </p:nvGrpSpPr>
        <p:grpSpPr bwMode="auto">
          <a:xfrm>
            <a:off x="1616075" y="3800475"/>
            <a:ext cx="1604963" cy="436563"/>
            <a:chOff x="1616075" y="3800475"/>
            <a:chExt cx="1604963" cy="436563"/>
          </a:xfrm>
        </p:grpSpPr>
        <p:sp>
          <p:nvSpPr>
            <p:cNvPr id="75784" name="AutoShape 8">
              <a:extLst>
                <a:ext uri="{FF2B5EF4-FFF2-40B4-BE49-F238E27FC236}">
                  <a16:creationId xmlns="" xmlns:a16="http://schemas.microsoft.com/office/drawing/2014/main" id="{53640AFD-15AC-4881-B832-1FD3E9D63711}"/>
                </a:ext>
              </a:extLst>
            </p:cNvPr>
            <p:cNvSpPr>
              <a:spLocks noChangeArrowheads="1"/>
            </p:cNvSpPr>
            <p:nvPr/>
          </p:nvSpPr>
          <p:spPr bwMode="invGray">
            <a:xfrm rot="10800000">
              <a:off x="2174875" y="3857625"/>
              <a:ext cx="1046163" cy="350838"/>
            </a:xfrm>
            <a:prstGeom prst="rightArrow">
              <a:avLst>
                <a:gd name="adj1" fmla="val 35167"/>
                <a:gd name="adj2" fmla="val 121041"/>
              </a:avLst>
            </a:prstGeom>
            <a:gradFill rotWithShape="1">
              <a:gsLst>
                <a:gs pos="0">
                  <a:schemeClr val="tx2">
                    <a:gamma/>
                    <a:shade val="89020"/>
                    <a:invGamma/>
                    <a:alpha val="0"/>
                  </a:schemeClr>
                </a:gs>
                <a:gs pos="100000">
                  <a:schemeClr val="tx2"/>
                </a:gs>
              </a:gsLst>
              <a:lin ang="0" scaled="1"/>
            </a:gradFill>
            <a:ln>
              <a:noFill/>
            </a:ln>
            <a:effectLst/>
            <a:extLst/>
          </p:spPr>
          <p:txBody>
            <a:bodyPr wrap="none" anchor="ctr"/>
            <a:lstStyle/>
            <a:p>
              <a:pPr algn="ctr">
                <a:defRPr/>
              </a:pPr>
              <a:endParaRPr lang="en-US">
                <a:latin typeface="Arial" charset="0"/>
              </a:endParaRPr>
            </a:p>
          </p:txBody>
        </p:sp>
        <p:grpSp>
          <p:nvGrpSpPr>
            <p:cNvPr id="14433" name="Group 13">
              <a:extLst>
                <a:ext uri="{FF2B5EF4-FFF2-40B4-BE49-F238E27FC236}">
                  <a16:creationId xmlns="" xmlns:a16="http://schemas.microsoft.com/office/drawing/2014/main" id="{C78DC156-2D08-4F9B-84E2-8AAEAA8A1284}"/>
                </a:ext>
              </a:extLst>
            </p:cNvPr>
            <p:cNvGrpSpPr>
              <a:grpSpLocks/>
            </p:cNvGrpSpPr>
            <p:nvPr/>
          </p:nvGrpSpPr>
          <p:grpSpPr bwMode="auto">
            <a:xfrm>
              <a:off x="1616075" y="3800475"/>
              <a:ext cx="436563" cy="436563"/>
              <a:chOff x="1565" y="2659"/>
              <a:chExt cx="227" cy="227"/>
            </a:xfrm>
          </p:grpSpPr>
          <p:sp>
            <p:nvSpPr>
              <p:cNvPr id="75790" name="Oval 14">
                <a:extLst>
                  <a:ext uri="{FF2B5EF4-FFF2-40B4-BE49-F238E27FC236}">
                    <a16:creationId xmlns="" xmlns:a16="http://schemas.microsoft.com/office/drawing/2014/main" id="{83748597-E471-4F7F-B852-50074DDD36A7}"/>
                  </a:ext>
                </a:extLst>
              </p:cNvPr>
              <p:cNvSpPr>
                <a:spLocks noChangeArrowheads="1"/>
              </p:cNvSpPr>
              <p:nvPr/>
            </p:nvSpPr>
            <p:spPr bwMode="gray">
              <a:xfrm>
                <a:off x="1565"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p:spPr>
            <p:txBody>
              <a:bodyPr wrap="none" anchor="ctr"/>
              <a:lstStyle/>
              <a:p>
                <a:pPr algn="ctr">
                  <a:defRPr/>
                </a:pPr>
                <a:endParaRPr lang="en-US">
                  <a:latin typeface="Arial" charset="0"/>
                </a:endParaRPr>
              </a:p>
            </p:txBody>
          </p:sp>
          <p:sp>
            <p:nvSpPr>
              <p:cNvPr id="75791" name="Oval 15">
                <a:extLst>
                  <a:ext uri="{FF2B5EF4-FFF2-40B4-BE49-F238E27FC236}">
                    <a16:creationId xmlns="" xmlns:a16="http://schemas.microsoft.com/office/drawing/2014/main" id="{CB2BCBBB-DA6B-478B-AA93-AE20B10294B8}"/>
                  </a:ext>
                </a:extLst>
              </p:cNvPr>
              <p:cNvSpPr>
                <a:spLocks noChangeArrowheads="1"/>
              </p:cNvSpPr>
              <p:nvPr/>
            </p:nvSpPr>
            <p:spPr bwMode="gray">
              <a:xfrm>
                <a:off x="1575"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p:spPr>
            <p:txBody>
              <a:bodyPr wrap="none" anchor="ctr"/>
              <a:lstStyle/>
              <a:p>
                <a:pPr algn="ctr">
                  <a:defRPr/>
                </a:pPr>
                <a:endParaRPr lang="en-US">
                  <a:latin typeface="Arial" charset="0"/>
                </a:endParaRPr>
              </a:p>
            </p:txBody>
          </p:sp>
        </p:grpSp>
      </p:grpSp>
      <p:grpSp>
        <p:nvGrpSpPr>
          <p:cNvPr id="6" name="Group 11">
            <a:extLst>
              <a:ext uri="{FF2B5EF4-FFF2-40B4-BE49-F238E27FC236}">
                <a16:creationId xmlns="" xmlns:a16="http://schemas.microsoft.com/office/drawing/2014/main" id="{40ADE4CD-7F4B-44DC-9F9C-8BD0FCAC85F3}"/>
              </a:ext>
            </a:extLst>
          </p:cNvPr>
          <p:cNvGrpSpPr>
            <a:grpSpLocks/>
          </p:cNvGrpSpPr>
          <p:nvPr/>
        </p:nvGrpSpPr>
        <p:grpSpPr bwMode="auto">
          <a:xfrm>
            <a:off x="2222500" y="4835525"/>
            <a:ext cx="1338263" cy="895350"/>
            <a:chOff x="2222500" y="4835525"/>
            <a:chExt cx="1338263" cy="895350"/>
          </a:xfrm>
        </p:grpSpPr>
        <p:sp>
          <p:nvSpPr>
            <p:cNvPr id="75782" name="AutoShape 6">
              <a:extLst>
                <a:ext uri="{FF2B5EF4-FFF2-40B4-BE49-F238E27FC236}">
                  <a16:creationId xmlns="" xmlns:a16="http://schemas.microsoft.com/office/drawing/2014/main" id="{24685527-AF69-40D5-93D8-C8258AE95C9B}"/>
                </a:ext>
              </a:extLst>
            </p:cNvPr>
            <p:cNvSpPr>
              <a:spLocks noChangeArrowheads="1"/>
            </p:cNvSpPr>
            <p:nvPr/>
          </p:nvSpPr>
          <p:spPr bwMode="invGray">
            <a:xfrm rot="8342922">
              <a:off x="2600325" y="4835525"/>
              <a:ext cx="960438" cy="349250"/>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p:spPr>
          <p:txBody>
            <a:bodyPr wrap="none" anchor="ctr"/>
            <a:lstStyle/>
            <a:p>
              <a:pPr algn="ctr">
                <a:defRPr/>
              </a:pPr>
              <a:endParaRPr lang="en-US">
                <a:latin typeface="Arial" charset="0"/>
              </a:endParaRPr>
            </a:p>
          </p:txBody>
        </p:sp>
        <p:grpSp>
          <p:nvGrpSpPr>
            <p:cNvPr id="14429" name="Group 16">
              <a:extLst>
                <a:ext uri="{FF2B5EF4-FFF2-40B4-BE49-F238E27FC236}">
                  <a16:creationId xmlns="" xmlns:a16="http://schemas.microsoft.com/office/drawing/2014/main" id="{F5B150AC-186C-41CF-B29A-658D8F5299F1}"/>
                </a:ext>
              </a:extLst>
            </p:cNvPr>
            <p:cNvGrpSpPr>
              <a:grpSpLocks/>
            </p:cNvGrpSpPr>
            <p:nvPr/>
          </p:nvGrpSpPr>
          <p:grpSpPr bwMode="auto">
            <a:xfrm>
              <a:off x="2222500" y="5295900"/>
              <a:ext cx="436563" cy="434975"/>
              <a:chOff x="2109" y="3612"/>
              <a:chExt cx="227" cy="227"/>
            </a:xfrm>
          </p:grpSpPr>
          <p:sp>
            <p:nvSpPr>
              <p:cNvPr id="75793" name="Oval 17">
                <a:extLst>
                  <a:ext uri="{FF2B5EF4-FFF2-40B4-BE49-F238E27FC236}">
                    <a16:creationId xmlns="" xmlns:a16="http://schemas.microsoft.com/office/drawing/2014/main" id="{D12504E3-6F43-4227-8437-43B520436B3D}"/>
                  </a:ext>
                </a:extLst>
              </p:cNvPr>
              <p:cNvSpPr>
                <a:spLocks noChangeArrowheads="1"/>
              </p:cNvSpPr>
              <p:nvPr/>
            </p:nvSpPr>
            <p:spPr bwMode="gray">
              <a:xfrm>
                <a:off x="2109" y="3612"/>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p:spPr>
            <p:txBody>
              <a:bodyPr wrap="none" anchor="ctr"/>
              <a:lstStyle/>
              <a:p>
                <a:pPr algn="ctr">
                  <a:defRPr/>
                </a:pPr>
                <a:endParaRPr lang="en-US">
                  <a:latin typeface="Arial" charset="0"/>
                </a:endParaRPr>
              </a:p>
            </p:txBody>
          </p:sp>
          <p:sp>
            <p:nvSpPr>
              <p:cNvPr id="75794" name="Oval 18">
                <a:extLst>
                  <a:ext uri="{FF2B5EF4-FFF2-40B4-BE49-F238E27FC236}">
                    <a16:creationId xmlns="" xmlns:a16="http://schemas.microsoft.com/office/drawing/2014/main" id="{DF785343-0502-40D3-8718-6B0678B45B30}"/>
                  </a:ext>
                </a:extLst>
              </p:cNvPr>
              <p:cNvSpPr>
                <a:spLocks noChangeArrowheads="1"/>
              </p:cNvSpPr>
              <p:nvPr/>
            </p:nvSpPr>
            <p:spPr bwMode="gray">
              <a:xfrm>
                <a:off x="2119" y="3631"/>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p:spPr>
            <p:txBody>
              <a:bodyPr wrap="none" anchor="ctr"/>
              <a:lstStyle/>
              <a:p>
                <a:pPr algn="ctr">
                  <a:defRPr/>
                </a:pPr>
                <a:endParaRPr lang="en-US">
                  <a:latin typeface="Arial" charset="0"/>
                </a:endParaRPr>
              </a:p>
            </p:txBody>
          </p:sp>
        </p:grpSp>
      </p:grpSp>
      <p:grpSp>
        <p:nvGrpSpPr>
          <p:cNvPr id="8" name="Group 6">
            <a:extLst>
              <a:ext uri="{FF2B5EF4-FFF2-40B4-BE49-F238E27FC236}">
                <a16:creationId xmlns="" xmlns:a16="http://schemas.microsoft.com/office/drawing/2014/main" id="{5EB9FDE7-6859-4649-8F8A-14186AEF485B}"/>
              </a:ext>
            </a:extLst>
          </p:cNvPr>
          <p:cNvGrpSpPr>
            <a:grpSpLocks/>
          </p:cNvGrpSpPr>
          <p:nvPr/>
        </p:nvGrpSpPr>
        <p:grpSpPr bwMode="auto">
          <a:xfrm>
            <a:off x="4849813" y="1943100"/>
            <a:ext cx="871537" cy="1365250"/>
            <a:chOff x="4849813" y="1943100"/>
            <a:chExt cx="871537" cy="1365250"/>
          </a:xfrm>
        </p:grpSpPr>
        <p:sp>
          <p:nvSpPr>
            <p:cNvPr id="75779" name="AutoShape 3">
              <a:extLst>
                <a:ext uri="{FF2B5EF4-FFF2-40B4-BE49-F238E27FC236}">
                  <a16:creationId xmlns="" xmlns:a16="http://schemas.microsoft.com/office/drawing/2014/main" id="{F9382ACC-D1D4-4C60-8270-A34DC3A02CDA}"/>
                </a:ext>
              </a:extLst>
            </p:cNvPr>
            <p:cNvSpPr>
              <a:spLocks noChangeArrowheads="1"/>
            </p:cNvSpPr>
            <p:nvPr/>
          </p:nvSpPr>
          <p:spPr bwMode="invGray">
            <a:xfrm rot="18209195">
              <a:off x="4545807" y="2653506"/>
              <a:ext cx="958850" cy="350837"/>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p:spPr>
          <p:txBody>
            <a:bodyPr wrap="none" anchor="ctr"/>
            <a:lstStyle/>
            <a:p>
              <a:pPr algn="ctr">
                <a:defRPr/>
              </a:pPr>
              <a:endParaRPr lang="en-US">
                <a:latin typeface="Arial" charset="0"/>
              </a:endParaRPr>
            </a:p>
          </p:txBody>
        </p:sp>
        <p:grpSp>
          <p:nvGrpSpPr>
            <p:cNvPr id="14425" name="Group 19">
              <a:extLst>
                <a:ext uri="{FF2B5EF4-FFF2-40B4-BE49-F238E27FC236}">
                  <a16:creationId xmlns="" xmlns:a16="http://schemas.microsoft.com/office/drawing/2014/main" id="{4088C401-8658-4547-9EB9-5F27644110B9}"/>
                </a:ext>
              </a:extLst>
            </p:cNvPr>
            <p:cNvGrpSpPr>
              <a:grpSpLocks/>
            </p:cNvGrpSpPr>
            <p:nvPr/>
          </p:nvGrpSpPr>
          <p:grpSpPr bwMode="auto">
            <a:xfrm>
              <a:off x="5284788" y="1943100"/>
              <a:ext cx="436562" cy="436563"/>
              <a:chOff x="3470" y="1706"/>
              <a:chExt cx="227" cy="227"/>
            </a:xfrm>
          </p:grpSpPr>
          <p:sp>
            <p:nvSpPr>
              <p:cNvPr id="75796" name="Oval 20">
                <a:extLst>
                  <a:ext uri="{FF2B5EF4-FFF2-40B4-BE49-F238E27FC236}">
                    <a16:creationId xmlns="" xmlns:a16="http://schemas.microsoft.com/office/drawing/2014/main" id="{B009B9D3-485A-451A-A869-81CCFC073202}"/>
                  </a:ext>
                </a:extLst>
              </p:cNvPr>
              <p:cNvSpPr>
                <a:spLocks noChangeArrowheads="1"/>
              </p:cNvSpPr>
              <p:nvPr/>
            </p:nvSpPr>
            <p:spPr bwMode="gray">
              <a:xfrm>
                <a:off x="3470"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p:spPr>
            <p:txBody>
              <a:bodyPr wrap="none" anchor="ctr"/>
              <a:lstStyle/>
              <a:p>
                <a:pPr algn="ctr">
                  <a:defRPr/>
                </a:pPr>
                <a:endParaRPr lang="en-US">
                  <a:latin typeface="Arial" charset="0"/>
                </a:endParaRPr>
              </a:p>
            </p:txBody>
          </p:sp>
          <p:sp>
            <p:nvSpPr>
              <p:cNvPr id="75797" name="Oval 21">
                <a:extLst>
                  <a:ext uri="{FF2B5EF4-FFF2-40B4-BE49-F238E27FC236}">
                    <a16:creationId xmlns="" xmlns:a16="http://schemas.microsoft.com/office/drawing/2014/main" id="{BABF1242-1FE0-4118-A040-3718A642C3DA}"/>
                  </a:ext>
                </a:extLst>
              </p:cNvPr>
              <p:cNvSpPr>
                <a:spLocks noChangeArrowheads="1"/>
              </p:cNvSpPr>
              <p:nvPr/>
            </p:nvSpPr>
            <p:spPr bwMode="gray">
              <a:xfrm>
                <a:off x="3480"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p:spPr>
            <p:txBody>
              <a:bodyPr wrap="none" anchor="ctr"/>
              <a:lstStyle/>
              <a:p>
                <a:pPr algn="ctr">
                  <a:defRPr/>
                </a:pPr>
                <a:endParaRPr lang="en-US">
                  <a:latin typeface="Arial" charset="0"/>
                </a:endParaRPr>
              </a:p>
            </p:txBody>
          </p:sp>
        </p:grpSp>
      </p:grpSp>
      <p:grpSp>
        <p:nvGrpSpPr>
          <p:cNvPr id="10" name="Group 7">
            <a:extLst>
              <a:ext uri="{FF2B5EF4-FFF2-40B4-BE49-F238E27FC236}">
                <a16:creationId xmlns="" xmlns:a16="http://schemas.microsoft.com/office/drawing/2014/main" id="{E2D21DCA-2BEB-4713-A376-A4EFA68A3163}"/>
              </a:ext>
            </a:extLst>
          </p:cNvPr>
          <p:cNvGrpSpPr>
            <a:grpSpLocks/>
          </p:cNvGrpSpPr>
          <p:nvPr/>
        </p:nvGrpSpPr>
        <p:grpSpPr bwMode="auto">
          <a:xfrm>
            <a:off x="5056188" y="3073400"/>
            <a:ext cx="1484312" cy="655638"/>
            <a:chOff x="5056188" y="3073400"/>
            <a:chExt cx="1484312" cy="655638"/>
          </a:xfrm>
        </p:grpSpPr>
        <p:sp>
          <p:nvSpPr>
            <p:cNvPr id="75783" name="AutoShape 7">
              <a:extLst>
                <a:ext uri="{FF2B5EF4-FFF2-40B4-BE49-F238E27FC236}">
                  <a16:creationId xmlns="" xmlns:a16="http://schemas.microsoft.com/office/drawing/2014/main" id="{61F67B59-2A5A-4EFF-88E9-5305A2CA249A}"/>
                </a:ext>
              </a:extLst>
            </p:cNvPr>
            <p:cNvSpPr>
              <a:spLocks noChangeArrowheads="1"/>
            </p:cNvSpPr>
            <p:nvPr/>
          </p:nvSpPr>
          <p:spPr bwMode="invGray">
            <a:xfrm rot="20611616">
              <a:off x="5056188" y="3379788"/>
              <a:ext cx="958850" cy="349250"/>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p:spPr>
          <p:txBody>
            <a:bodyPr wrap="none" anchor="ctr"/>
            <a:lstStyle/>
            <a:p>
              <a:pPr algn="ctr">
                <a:defRPr/>
              </a:pPr>
              <a:endParaRPr lang="en-US">
                <a:latin typeface="Arial" charset="0"/>
              </a:endParaRPr>
            </a:p>
          </p:txBody>
        </p:sp>
        <p:grpSp>
          <p:nvGrpSpPr>
            <p:cNvPr id="14421" name="Group 22">
              <a:extLst>
                <a:ext uri="{FF2B5EF4-FFF2-40B4-BE49-F238E27FC236}">
                  <a16:creationId xmlns="" xmlns:a16="http://schemas.microsoft.com/office/drawing/2014/main" id="{EF0A0A6C-F96F-406A-ADA7-4582B33E7563}"/>
                </a:ext>
              </a:extLst>
            </p:cNvPr>
            <p:cNvGrpSpPr>
              <a:grpSpLocks/>
            </p:cNvGrpSpPr>
            <p:nvPr/>
          </p:nvGrpSpPr>
          <p:grpSpPr bwMode="auto">
            <a:xfrm>
              <a:off x="6103938" y="3073400"/>
              <a:ext cx="436562" cy="436563"/>
              <a:chOff x="3923" y="2659"/>
              <a:chExt cx="227" cy="227"/>
            </a:xfrm>
          </p:grpSpPr>
          <p:sp>
            <p:nvSpPr>
              <p:cNvPr id="75799" name="Oval 23">
                <a:extLst>
                  <a:ext uri="{FF2B5EF4-FFF2-40B4-BE49-F238E27FC236}">
                    <a16:creationId xmlns="" xmlns:a16="http://schemas.microsoft.com/office/drawing/2014/main" id="{330C6C36-AE58-4670-B8D4-145F6968E844}"/>
                  </a:ext>
                </a:extLst>
              </p:cNvPr>
              <p:cNvSpPr>
                <a:spLocks noChangeArrowheads="1"/>
              </p:cNvSpPr>
              <p:nvPr/>
            </p:nvSpPr>
            <p:spPr bwMode="gray">
              <a:xfrm>
                <a:off x="3923"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p:spPr>
            <p:txBody>
              <a:bodyPr wrap="none" anchor="ctr"/>
              <a:lstStyle/>
              <a:p>
                <a:pPr algn="ctr">
                  <a:defRPr/>
                </a:pPr>
                <a:endParaRPr lang="en-US">
                  <a:latin typeface="Arial" charset="0"/>
                </a:endParaRPr>
              </a:p>
            </p:txBody>
          </p:sp>
          <p:sp>
            <p:nvSpPr>
              <p:cNvPr id="75800" name="Oval 24">
                <a:extLst>
                  <a:ext uri="{FF2B5EF4-FFF2-40B4-BE49-F238E27FC236}">
                    <a16:creationId xmlns="" xmlns:a16="http://schemas.microsoft.com/office/drawing/2014/main" id="{B4AED4A9-9819-4F6C-8C56-A06995E537CE}"/>
                  </a:ext>
                </a:extLst>
              </p:cNvPr>
              <p:cNvSpPr>
                <a:spLocks noChangeArrowheads="1"/>
              </p:cNvSpPr>
              <p:nvPr/>
            </p:nvSpPr>
            <p:spPr bwMode="gray">
              <a:xfrm>
                <a:off x="3933"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p:spPr>
            <p:txBody>
              <a:bodyPr wrap="none" anchor="ctr"/>
              <a:lstStyle/>
              <a:p>
                <a:pPr algn="ctr">
                  <a:defRPr/>
                </a:pPr>
                <a:endParaRPr lang="en-US">
                  <a:latin typeface="Arial" charset="0"/>
                </a:endParaRPr>
              </a:p>
            </p:txBody>
          </p:sp>
        </p:grpSp>
      </p:grpSp>
      <p:grpSp>
        <p:nvGrpSpPr>
          <p:cNvPr id="12" name="Group 9">
            <a:extLst>
              <a:ext uri="{FF2B5EF4-FFF2-40B4-BE49-F238E27FC236}">
                <a16:creationId xmlns="" xmlns:a16="http://schemas.microsoft.com/office/drawing/2014/main" id="{86ED1351-3257-4E70-AD3A-571ED1E29CEB}"/>
              </a:ext>
            </a:extLst>
          </p:cNvPr>
          <p:cNvGrpSpPr>
            <a:grpSpLocks/>
          </p:cNvGrpSpPr>
          <p:nvPr/>
        </p:nvGrpSpPr>
        <p:grpSpPr bwMode="auto">
          <a:xfrm>
            <a:off x="4778375" y="4768850"/>
            <a:ext cx="830263" cy="1333500"/>
            <a:chOff x="4778120" y="4768695"/>
            <a:chExt cx="830518" cy="1333655"/>
          </a:xfrm>
        </p:grpSpPr>
        <p:sp>
          <p:nvSpPr>
            <p:cNvPr id="75780" name="AutoShape 4">
              <a:extLst>
                <a:ext uri="{FF2B5EF4-FFF2-40B4-BE49-F238E27FC236}">
                  <a16:creationId xmlns="" xmlns:a16="http://schemas.microsoft.com/office/drawing/2014/main" id="{E57F276C-9440-4A3A-84B6-F492717CE6C1}"/>
                </a:ext>
              </a:extLst>
            </p:cNvPr>
            <p:cNvSpPr>
              <a:spLocks noChangeArrowheads="1"/>
            </p:cNvSpPr>
            <p:nvPr/>
          </p:nvSpPr>
          <p:spPr bwMode="invGray">
            <a:xfrm rot="3465783">
              <a:off x="4543183" y="5003632"/>
              <a:ext cx="895454" cy="425581"/>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a:noFill/>
            </a:ln>
            <a:effectLst/>
            <a:extLst/>
          </p:spPr>
          <p:txBody>
            <a:bodyPr wrap="none" anchor="ctr"/>
            <a:lstStyle/>
            <a:p>
              <a:pPr algn="ctr">
                <a:defRPr/>
              </a:pPr>
              <a:endParaRPr lang="en-US">
                <a:latin typeface="Arial" charset="0"/>
              </a:endParaRPr>
            </a:p>
          </p:txBody>
        </p:sp>
        <p:grpSp>
          <p:nvGrpSpPr>
            <p:cNvPr id="14417" name="Group 25">
              <a:extLst>
                <a:ext uri="{FF2B5EF4-FFF2-40B4-BE49-F238E27FC236}">
                  <a16:creationId xmlns="" xmlns:a16="http://schemas.microsoft.com/office/drawing/2014/main" id="{956136B5-228D-4B59-858F-341B7FB96256}"/>
                </a:ext>
              </a:extLst>
            </p:cNvPr>
            <p:cNvGrpSpPr>
              <a:grpSpLocks/>
            </p:cNvGrpSpPr>
            <p:nvPr/>
          </p:nvGrpSpPr>
          <p:grpSpPr bwMode="auto">
            <a:xfrm>
              <a:off x="5172075" y="5665788"/>
              <a:ext cx="436563" cy="436562"/>
              <a:chOff x="3515" y="3521"/>
              <a:chExt cx="227" cy="227"/>
            </a:xfrm>
          </p:grpSpPr>
          <p:sp>
            <p:nvSpPr>
              <p:cNvPr id="75802" name="Oval 26">
                <a:extLst>
                  <a:ext uri="{FF2B5EF4-FFF2-40B4-BE49-F238E27FC236}">
                    <a16:creationId xmlns="" xmlns:a16="http://schemas.microsoft.com/office/drawing/2014/main" id="{9EFC9B3C-B090-4728-986A-CE0C3B3D4732}"/>
                  </a:ext>
                </a:extLst>
              </p:cNvPr>
              <p:cNvSpPr>
                <a:spLocks noChangeArrowheads="1"/>
              </p:cNvSpPr>
              <p:nvPr/>
            </p:nvSpPr>
            <p:spPr bwMode="gray">
              <a:xfrm>
                <a:off x="3515" y="3521"/>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p:spPr>
            <p:txBody>
              <a:bodyPr wrap="none" anchor="ctr"/>
              <a:lstStyle/>
              <a:p>
                <a:pPr algn="ctr">
                  <a:defRPr/>
                </a:pPr>
                <a:endParaRPr lang="en-US">
                  <a:latin typeface="Arial" charset="0"/>
                </a:endParaRPr>
              </a:p>
            </p:txBody>
          </p:sp>
          <p:sp>
            <p:nvSpPr>
              <p:cNvPr id="75803" name="Oval 27">
                <a:extLst>
                  <a:ext uri="{FF2B5EF4-FFF2-40B4-BE49-F238E27FC236}">
                    <a16:creationId xmlns="" xmlns:a16="http://schemas.microsoft.com/office/drawing/2014/main" id="{A91CB2B9-FDB8-4A9F-8202-10D70D883579}"/>
                  </a:ext>
                </a:extLst>
              </p:cNvPr>
              <p:cNvSpPr>
                <a:spLocks noChangeArrowheads="1"/>
              </p:cNvSpPr>
              <p:nvPr/>
            </p:nvSpPr>
            <p:spPr bwMode="gray">
              <a:xfrm>
                <a:off x="3525" y="3540"/>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p:spPr>
            <p:txBody>
              <a:bodyPr wrap="none" anchor="ctr"/>
              <a:lstStyle/>
              <a:p>
                <a:pPr algn="ctr">
                  <a:defRPr/>
                </a:pPr>
                <a:endParaRPr lang="en-US">
                  <a:latin typeface="Arial" charset="0"/>
                </a:endParaRPr>
              </a:p>
            </p:txBody>
          </p:sp>
        </p:grpSp>
      </p:grpSp>
      <p:grpSp>
        <p:nvGrpSpPr>
          <p:cNvPr id="14" name="Group 4">
            <a:extLst>
              <a:ext uri="{FF2B5EF4-FFF2-40B4-BE49-F238E27FC236}">
                <a16:creationId xmlns="" xmlns:a16="http://schemas.microsoft.com/office/drawing/2014/main" id="{B27DA12F-A998-4007-ACAB-41FE2CB13AA5}"/>
              </a:ext>
            </a:extLst>
          </p:cNvPr>
          <p:cNvGrpSpPr>
            <a:grpSpLocks/>
          </p:cNvGrpSpPr>
          <p:nvPr/>
        </p:nvGrpSpPr>
        <p:grpSpPr bwMode="auto">
          <a:xfrm>
            <a:off x="2090738" y="2332038"/>
            <a:ext cx="1379537" cy="925512"/>
            <a:chOff x="2090738" y="2332038"/>
            <a:chExt cx="1379537" cy="925512"/>
          </a:xfrm>
        </p:grpSpPr>
        <p:grpSp>
          <p:nvGrpSpPr>
            <p:cNvPr id="14412" name="Group 13">
              <a:extLst>
                <a:ext uri="{FF2B5EF4-FFF2-40B4-BE49-F238E27FC236}">
                  <a16:creationId xmlns="" xmlns:a16="http://schemas.microsoft.com/office/drawing/2014/main" id="{D5436FD3-863B-40B6-823B-24D669E674AC}"/>
                </a:ext>
              </a:extLst>
            </p:cNvPr>
            <p:cNvGrpSpPr>
              <a:grpSpLocks/>
            </p:cNvGrpSpPr>
            <p:nvPr/>
          </p:nvGrpSpPr>
          <p:grpSpPr bwMode="auto">
            <a:xfrm>
              <a:off x="2090738" y="2332038"/>
              <a:ext cx="436562" cy="436562"/>
              <a:chOff x="1565" y="2659"/>
              <a:chExt cx="227" cy="227"/>
            </a:xfrm>
          </p:grpSpPr>
          <p:sp>
            <p:nvSpPr>
              <p:cNvPr id="50" name="Oval 14">
                <a:extLst>
                  <a:ext uri="{FF2B5EF4-FFF2-40B4-BE49-F238E27FC236}">
                    <a16:creationId xmlns="" xmlns:a16="http://schemas.microsoft.com/office/drawing/2014/main" id="{0A408132-B7C3-48E4-AE03-53E8583335E4}"/>
                  </a:ext>
                </a:extLst>
              </p:cNvPr>
              <p:cNvSpPr>
                <a:spLocks noChangeArrowheads="1"/>
              </p:cNvSpPr>
              <p:nvPr/>
            </p:nvSpPr>
            <p:spPr bwMode="gray">
              <a:xfrm>
                <a:off x="1565"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p:spPr>
            <p:txBody>
              <a:bodyPr wrap="none" anchor="ctr"/>
              <a:lstStyle/>
              <a:p>
                <a:pPr algn="ctr">
                  <a:defRPr/>
                </a:pPr>
                <a:endParaRPr lang="en-US">
                  <a:latin typeface="Arial" charset="0"/>
                </a:endParaRPr>
              </a:p>
            </p:txBody>
          </p:sp>
          <p:sp>
            <p:nvSpPr>
              <p:cNvPr id="51" name="Oval 15">
                <a:extLst>
                  <a:ext uri="{FF2B5EF4-FFF2-40B4-BE49-F238E27FC236}">
                    <a16:creationId xmlns="" xmlns:a16="http://schemas.microsoft.com/office/drawing/2014/main" id="{7CAB10AD-002D-43B3-B15D-D6BA29E57995}"/>
                  </a:ext>
                </a:extLst>
              </p:cNvPr>
              <p:cNvSpPr>
                <a:spLocks noChangeArrowheads="1"/>
              </p:cNvSpPr>
              <p:nvPr/>
            </p:nvSpPr>
            <p:spPr bwMode="gray">
              <a:xfrm>
                <a:off x="1575"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p:spPr>
            <p:txBody>
              <a:bodyPr wrap="none" anchor="ctr"/>
              <a:lstStyle/>
              <a:p>
                <a:pPr algn="ctr">
                  <a:defRPr/>
                </a:pPr>
                <a:endParaRPr lang="en-US">
                  <a:latin typeface="Arial" charset="0"/>
                </a:endParaRPr>
              </a:p>
            </p:txBody>
          </p:sp>
        </p:grpSp>
        <p:sp>
          <p:nvSpPr>
            <p:cNvPr id="52" name="AutoShape 5">
              <a:extLst>
                <a:ext uri="{FF2B5EF4-FFF2-40B4-BE49-F238E27FC236}">
                  <a16:creationId xmlns="" xmlns:a16="http://schemas.microsoft.com/office/drawing/2014/main" id="{2AB08F1E-5EB2-4F10-84AC-E14D2D228DFA}"/>
                </a:ext>
              </a:extLst>
            </p:cNvPr>
            <p:cNvSpPr>
              <a:spLocks noChangeArrowheads="1"/>
            </p:cNvSpPr>
            <p:nvPr/>
          </p:nvSpPr>
          <p:spPr bwMode="invGray">
            <a:xfrm rot="12992214">
              <a:off x="2511425" y="2908300"/>
              <a:ext cx="958850" cy="349250"/>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p:spPr>
          <p:txBody>
            <a:bodyPr wrap="none" anchor="ctr"/>
            <a:lstStyle/>
            <a:p>
              <a:pPr algn="ctr">
                <a:defRPr/>
              </a:pPr>
              <a:endParaRPr lang="en-US">
                <a:latin typeface="Arial" charset="0"/>
              </a:endParaRPr>
            </a:p>
          </p:txBody>
        </p:sp>
      </p:grpSp>
      <p:grpSp>
        <p:nvGrpSpPr>
          <p:cNvPr id="16" name="Group 8">
            <a:extLst>
              <a:ext uri="{FF2B5EF4-FFF2-40B4-BE49-F238E27FC236}">
                <a16:creationId xmlns="" xmlns:a16="http://schemas.microsoft.com/office/drawing/2014/main" id="{E43440C8-56B3-4340-9702-E75F3250C22C}"/>
              </a:ext>
            </a:extLst>
          </p:cNvPr>
          <p:cNvGrpSpPr>
            <a:grpSpLocks/>
          </p:cNvGrpSpPr>
          <p:nvPr/>
        </p:nvGrpSpPr>
        <p:grpSpPr bwMode="auto">
          <a:xfrm>
            <a:off x="5024438" y="4367213"/>
            <a:ext cx="1435100" cy="665162"/>
            <a:chOff x="5024438" y="4367213"/>
            <a:chExt cx="1435100" cy="665162"/>
          </a:xfrm>
        </p:grpSpPr>
        <p:grpSp>
          <p:nvGrpSpPr>
            <p:cNvPr id="14408" name="Group 16">
              <a:extLst>
                <a:ext uri="{FF2B5EF4-FFF2-40B4-BE49-F238E27FC236}">
                  <a16:creationId xmlns="" xmlns:a16="http://schemas.microsoft.com/office/drawing/2014/main" id="{108CD787-2956-4143-9951-84054EEDDAB9}"/>
                </a:ext>
              </a:extLst>
            </p:cNvPr>
            <p:cNvGrpSpPr>
              <a:grpSpLocks/>
            </p:cNvGrpSpPr>
            <p:nvPr/>
          </p:nvGrpSpPr>
          <p:grpSpPr bwMode="auto">
            <a:xfrm>
              <a:off x="6022975" y="4595813"/>
              <a:ext cx="436563" cy="436562"/>
              <a:chOff x="2109" y="3612"/>
              <a:chExt cx="227" cy="227"/>
            </a:xfrm>
          </p:grpSpPr>
          <p:sp>
            <p:nvSpPr>
              <p:cNvPr id="54" name="Oval 17">
                <a:extLst>
                  <a:ext uri="{FF2B5EF4-FFF2-40B4-BE49-F238E27FC236}">
                    <a16:creationId xmlns="" xmlns:a16="http://schemas.microsoft.com/office/drawing/2014/main" id="{81414D9F-F267-4B18-8A38-BA041AAA7998}"/>
                  </a:ext>
                </a:extLst>
              </p:cNvPr>
              <p:cNvSpPr>
                <a:spLocks noChangeArrowheads="1"/>
              </p:cNvSpPr>
              <p:nvPr/>
            </p:nvSpPr>
            <p:spPr bwMode="gray">
              <a:xfrm>
                <a:off x="2109" y="3612"/>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p:spPr>
            <p:txBody>
              <a:bodyPr wrap="none" anchor="ctr"/>
              <a:lstStyle/>
              <a:p>
                <a:pPr algn="ctr">
                  <a:defRPr/>
                </a:pPr>
                <a:endParaRPr lang="en-US">
                  <a:latin typeface="Arial" charset="0"/>
                </a:endParaRPr>
              </a:p>
            </p:txBody>
          </p:sp>
          <p:sp>
            <p:nvSpPr>
              <p:cNvPr id="55" name="Oval 18">
                <a:extLst>
                  <a:ext uri="{FF2B5EF4-FFF2-40B4-BE49-F238E27FC236}">
                    <a16:creationId xmlns="" xmlns:a16="http://schemas.microsoft.com/office/drawing/2014/main" id="{31578ACF-A4D1-470F-8A48-B36F6A3D7E28}"/>
                  </a:ext>
                </a:extLst>
              </p:cNvPr>
              <p:cNvSpPr>
                <a:spLocks noChangeArrowheads="1"/>
              </p:cNvSpPr>
              <p:nvPr/>
            </p:nvSpPr>
            <p:spPr bwMode="gray">
              <a:xfrm>
                <a:off x="2119" y="3631"/>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p:spPr>
            <p:txBody>
              <a:bodyPr wrap="none" anchor="ctr"/>
              <a:lstStyle/>
              <a:p>
                <a:pPr algn="ctr">
                  <a:defRPr/>
                </a:pPr>
                <a:endParaRPr lang="en-US">
                  <a:latin typeface="Arial" charset="0"/>
                </a:endParaRPr>
              </a:p>
            </p:txBody>
          </p:sp>
        </p:grpSp>
        <p:sp>
          <p:nvSpPr>
            <p:cNvPr id="56" name="AutoShape 7">
              <a:extLst>
                <a:ext uri="{FF2B5EF4-FFF2-40B4-BE49-F238E27FC236}">
                  <a16:creationId xmlns="" xmlns:a16="http://schemas.microsoft.com/office/drawing/2014/main" id="{6069C92A-1BF7-458F-82D9-6C399FF8BBF2}"/>
                </a:ext>
              </a:extLst>
            </p:cNvPr>
            <p:cNvSpPr>
              <a:spLocks noChangeArrowheads="1"/>
            </p:cNvSpPr>
            <p:nvPr/>
          </p:nvSpPr>
          <p:spPr bwMode="invGray">
            <a:xfrm rot="1092613">
              <a:off x="5024438" y="4367213"/>
              <a:ext cx="958850" cy="350837"/>
            </a:xfrm>
            <a:prstGeom prst="rightArrow">
              <a:avLst>
                <a:gd name="adj1" fmla="val 35167"/>
                <a:gd name="adj2" fmla="val 111029"/>
              </a:avLst>
            </a:prstGeom>
            <a:gradFill rotWithShape="1">
              <a:gsLst>
                <a:gs pos="0">
                  <a:schemeClr val="tx2">
                    <a:gamma/>
                    <a:shade val="89020"/>
                    <a:invGamma/>
                    <a:alpha val="0"/>
                  </a:schemeClr>
                </a:gs>
                <a:gs pos="100000">
                  <a:schemeClr val="tx2"/>
                </a:gs>
              </a:gsLst>
              <a:lin ang="0" scaled="1"/>
            </a:gradFill>
            <a:ln>
              <a:noFill/>
            </a:ln>
            <a:effectLst/>
            <a:extLst/>
          </p:spPr>
          <p:txBody>
            <a:bodyPr wrap="none" anchor="ctr"/>
            <a:lstStyle/>
            <a:p>
              <a:pPr algn="ctr">
                <a:defRPr/>
              </a:pPr>
              <a:endParaRPr lang="en-US">
                <a:latin typeface="Arial" charset="0"/>
              </a:endParaRPr>
            </a:p>
          </p:txBody>
        </p:sp>
      </p:grpSp>
      <p:grpSp>
        <p:nvGrpSpPr>
          <p:cNvPr id="18" name="Group 10">
            <a:extLst>
              <a:ext uri="{FF2B5EF4-FFF2-40B4-BE49-F238E27FC236}">
                <a16:creationId xmlns="" xmlns:a16="http://schemas.microsoft.com/office/drawing/2014/main" id="{35D187CB-464C-4352-9F9D-A1EC3D589F70}"/>
              </a:ext>
            </a:extLst>
          </p:cNvPr>
          <p:cNvGrpSpPr>
            <a:grpSpLocks/>
          </p:cNvGrpSpPr>
          <p:nvPr/>
        </p:nvGrpSpPr>
        <p:grpSpPr bwMode="auto">
          <a:xfrm>
            <a:off x="3678238" y="4962525"/>
            <a:ext cx="455612" cy="1539875"/>
            <a:chOff x="3678238" y="4962525"/>
            <a:chExt cx="455612" cy="1539875"/>
          </a:xfrm>
        </p:grpSpPr>
        <p:sp>
          <p:nvSpPr>
            <p:cNvPr id="60" name="AutoShape 4">
              <a:extLst>
                <a:ext uri="{FF2B5EF4-FFF2-40B4-BE49-F238E27FC236}">
                  <a16:creationId xmlns="" xmlns:a16="http://schemas.microsoft.com/office/drawing/2014/main" id="{FF91CA97-899C-4637-9991-54613020A5F0}"/>
                </a:ext>
              </a:extLst>
            </p:cNvPr>
            <p:cNvSpPr>
              <a:spLocks noChangeArrowheads="1"/>
            </p:cNvSpPr>
            <p:nvPr/>
          </p:nvSpPr>
          <p:spPr bwMode="invGray">
            <a:xfrm rot="5707546">
              <a:off x="3479006" y="5268119"/>
              <a:ext cx="960438" cy="349250"/>
            </a:xfrm>
            <a:prstGeom prst="rightArrow">
              <a:avLst>
                <a:gd name="adj1" fmla="val 35167"/>
                <a:gd name="adj2" fmla="val 111028"/>
              </a:avLst>
            </a:prstGeom>
            <a:gradFill rotWithShape="1">
              <a:gsLst>
                <a:gs pos="0">
                  <a:schemeClr val="tx2">
                    <a:gamma/>
                    <a:shade val="89020"/>
                    <a:invGamma/>
                    <a:alpha val="0"/>
                  </a:schemeClr>
                </a:gs>
                <a:gs pos="100000">
                  <a:schemeClr val="tx2"/>
                </a:gs>
              </a:gsLst>
              <a:lin ang="0" scaled="1"/>
            </a:gradFill>
            <a:ln>
              <a:noFill/>
            </a:ln>
            <a:effectLst/>
            <a:extLst/>
          </p:spPr>
          <p:txBody>
            <a:bodyPr wrap="none" anchor="ctr"/>
            <a:lstStyle/>
            <a:p>
              <a:pPr algn="ctr">
                <a:defRPr/>
              </a:pPr>
              <a:endParaRPr lang="en-US">
                <a:latin typeface="Arial" charset="0"/>
              </a:endParaRPr>
            </a:p>
          </p:txBody>
        </p:sp>
        <p:grpSp>
          <p:nvGrpSpPr>
            <p:cNvPr id="14405" name="Group 25">
              <a:extLst>
                <a:ext uri="{FF2B5EF4-FFF2-40B4-BE49-F238E27FC236}">
                  <a16:creationId xmlns="" xmlns:a16="http://schemas.microsoft.com/office/drawing/2014/main" id="{254A4116-35B7-4AF5-91A8-EACBA5621BCA}"/>
                </a:ext>
              </a:extLst>
            </p:cNvPr>
            <p:cNvGrpSpPr>
              <a:grpSpLocks/>
            </p:cNvGrpSpPr>
            <p:nvPr/>
          </p:nvGrpSpPr>
          <p:grpSpPr bwMode="auto">
            <a:xfrm>
              <a:off x="3678238" y="6065838"/>
              <a:ext cx="436562" cy="436562"/>
              <a:chOff x="3515" y="3521"/>
              <a:chExt cx="227" cy="227"/>
            </a:xfrm>
          </p:grpSpPr>
          <p:sp>
            <p:nvSpPr>
              <p:cNvPr id="58" name="Oval 26">
                <a:extLst>
                  <a:ext uri="{FF2B5EF4-FFF2-40B4-BE49-F238E27FC236}">
                    <a16:creationId xmlns="" xmlns:a16="http://schemas.microsoft.com/office/drawing/2014/main" id="{7B3A5A2C-3285-4417-B6CE-9F148BD56744}"/>
                  </a:ext>
                </a:extLst>
              </p:cNvPr>
              <p:cNvSpPr>
                <a:spLocks noChangeArrowheads="1"/>
              </p:cNvSpPr>
              <p:nvPr/>
            </p:nvSpPr>
            <p:spPr bwMode="gray">
              <a:xfrm>
                <a:off x="3515" y="3521"/>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a:noFill/>
              </a:ln>
              <a:effectLst/>
              <a:extLst/>
            </p:spPr>
            <p:txBody>
              <a:bodyPr wrap="none" anchor="ctr"/>
              <a:lstStyle/>
              <a:p>
                <a:pPr algn="ctr">
                  <a:defRPr/>
                </a:pPr>
                <a:endParaRPr lang="en-US">
                  <a:latin typeface="Arial" charset="0"/>
                </a:endParaRPr>
              </a:p>
            </p:txBody>
          </p:sp>
          <p:sp>
            <p:nvSpPr>
              <p:cNvPr id="59" name="Oval 27">
                <a:extLst>
                  <a:ext uri="{FF2B5EF4-FFF2-40B4-BE49-F238E27FC236}">
                    <a16:creationId xmlns="" xmlns:a16="http://schemas.microsoft.com/office/drawing/2014/main" id="{8B461203-D2E5-46E6-8FE8-B14F6EFF692D}"/>
                  </a:ext>
                </a:extLst>
              </p:cNvPr>
              <p:cNvSpPr>
                <a:spLocks noChangeArrowheads="1"/>
              </p:cNvSpPr>
              <p:nvPr/>
            </p:nvSpPr>
            <p:spPr bwMode="gray">
              <a:xfrm>
                <a:off x="3525" y="3540"/>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a:noFill/>
              </a:ln>
              <a:effectLst/>
              <a:extLst/>
            </p:spPr>
            <p:txBody>
              <a:bodyPr wrap="none" anchor="ctr"/>
              <a:lstStyle/>
              <a:p>
                <a:pPr algn="ctr">
                  <a:defRPr/>
                </a:pPr>
                <a:endParaRPr lang="en-US">
                  <a:latin typeface="Arial" charset="0"/>
                </a:endParaRPr>
              </a:p>
            </p:txBody>
          </p:sp>
        </p:grpSp>
      </p:grpSp>
      <p:grpSp>
        <p:nvGrpSpPr>
          <p:cNvPr id="20" name="Group 3">
            <a:extLst>
              <a:ext uri="{FF2B5EF4-FFF2-40B4-BE49-F238E27FC236}">
                <a16:creationId xmlns="" xmlns:a16="http://schemas.microsoft.com/office/drawing/2014/main" id="{1DE2919A-C935-424B-B935-A97B4409557F}"/>
              </a:ext>
            </a:extLst>
          </p:cNvPr>
          <p:cNvGrpSpPr>
            <a:grpSpLocks/>
          </p:cNvGrpSpPr>
          <p:nvPr/>
        </p:nvGrpSpPr>
        <p:grpSpPr bwMode="auto">
          <a:xfrm>
            <a:off x="2944813" y="2881313"/>
            <a:ext cx="2360612" cy="2362200"/>
            <a:chOff x="2944813" y="2881313"/>
            <a:chExt cx="2360612" cy="2362200"/>
          </a:xfrm>
        </p:grpSpPr>
        <p:sp>
          <p:nvSpPr>
            <p:cNvPr id="75804" name="Oval 28">
              <a:extLst>
                <a:ext uri="{FF2B5EF4-FFF2-40B4-BE49-F238E27FC236}">
                  <a16:creationId xmlns="" xmlns:a16="http://schemas.microsoft.com/office/drawing/2014/main" id="{3FB6413D-7579-486B-8B4F-0B789F151800}"/>
                </a:ext>
              </a:extLst>
            </p:cNvPr>
            <p:cNvSpPr>
              <a:spLocks noChangeArrowheads="1"/>
            </p:cNvSpPr>
            <p:nvPr/>
          </p:nvSpPr>
          <p:spPr bwMode="gray">
            <a:xfrm>
              <a:off x="2944813" y="2881313"/>
              <a:ext cx="2354262" cy="235585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75805" name="Oval 29">
              <a:extLst>
                <a:ext uri="{FF2B5EF4-FFF2-40B4-BE49-F238E27FC236}">
                  <a16:creationId xmlns="" xmlns:a16="http://schemas.microsoft.com/office/drawing/2014/main" id="{AED34EA8-963C-467E-87FB-1BF5FDC29EFA}"/>
                </a:ext>
              </a:extLst>
            </p:cNvPr>
            <p:cNvSpPr>
              <a:spLocks noChangeArrowheads="1"/>
            </p:cNvSpPr>
            <p:nvPr/>
          </p:nvSpPr>
          <p:spPr bwMode="gray">
            <a:xfrm>
              <a:off x="2949575" y="2889250"/>
              <a:ext cx="2355850" cy="2354263"/>
            </a:xfrm>
            <a:prstGeom prst="ellipse">
              <a:avLst/>
            </a:prstGeom>
            <a:gradFill rotWithShape="1">
              <a:gsLst>
                <a:gs pos="0">
                  <a:schemeClr val="hlink">
                    <a:alpha val="32001"/>
                  </a:schemeClr>
                </a:gs>
                <a:gs pos="100000">
                  <a:schemeClr val="hlink">
                    <a:gamma/>
                    <a:shade val="46275"/>
                    <a:invGamma/>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75806" name="Oval 30">
              <a:extLst>
                <a:ext uri="{FF2B5EF4-FFF2-40B4-BE49-F238E27FC236}">
                  <a16:creationId xmlns="" xmlns:a16="http://schemas.microsoft.com/office/drawing/2014/main" id="{E774FE6C-64A5-4762-A806-1122FDDA8A41}"/>
                </a:ext>
              </a:extLst>
            </p:cNvPr>
            <p:cNvSpPr>
              <a:spLocks noChangeArrowheads="1"/>
            </p:cNvSpPr>
            <p:nvPr/>
          </p:nvSpPr>
          <p:spPr bwMode="gray">
            <a:xfrm>
              <a:off x="3098800" y="3035300"/>
              <a:ext cx="2047875" cy="204787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75807" name="Oval 31">
              <a:extLst>
                <a:ext uri="{FF2B5EF4-FFF2-40B4-BE49-F238E27FC236}">
                  <a16:creationId xmlns="" xmlns:a16="http://schemas.microsoft.com/office/drawing/2014/main" id="{D0E55D2F-F319-47F5-BD11-585D114D166C}"/>
                </a:ext>
              </a:extLst>
            </p:cNvPr>
            <p:cNvSpPr>
              <a:spLocks noChangeArrowheads="1"/>
            </p:cNvSpPr>
            <p:nvPr/>
          </p:nvSpPr>
          <p:spPr bwMode="gray">
            <a:xfrm>
              <a:off x="3076575" y="3001963"/>
              <a:ext cx="2047875" cy="2047875"/>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p:spPr>
          <p:txBody>
            <a:bodyPr anchor="ctr">
              <a:spAutoFit/>
            </a:bodyPr>
            <a:lstStyle/>
            <a:p>
              <a:pPr algn="ctr">
                <a:defRPr/>
              </a:pPr>
              <a:endParaRPr lang="en-US">
                <a:latin typeface="Arial" charset="0"/>
              </a:endParaRPr>
            </a:p>
          </p:txBody>
        </p:sp>
        <p:grpSp>
          <p:nvGrpSpPr>
            <p:cNvPr id="14397" name="Group 44">
              <a:extLst>
                <a:ext uri="{FF2B5EF4-FFF2-40B4-BE49-F238E27FC236}">
                  <a16:creationId xmlns="" xmlns:a16="http://schemas.microsoft.com/office/drawing/2014/main" id="{C296FB22-A6B6-4C79-A42E-571E91FEBE38}"/>
                </a:ext>
              </a:extLst>
            </p:cNvPr>
            <p:cNvGrpSpPr>
              <a:grpSpLocks/>
            </p:cNvGrpSpPr>
            <p:nvPr/>
          </p:nvGrpSpPr>
          <p:grpSpPr bwMode="auto">
            <a:xfrm>
              <a:off x="3200400" y="3136900"/>
              <a:ext cx="1843088" cy="1844675"/>
              <a:chOff x="2416" y="1878"/>
              <a:chExt cx="959" cy="959"/>
            </a:xfrm>
          </p:grpSpPr>
          <p:sp>
            <p:nvSpPr>
              <p:cNvPr id="14399" name="Oval 32">
                <a:extLst>
                  <a:ext uri="{FF2B5EF4-FFF2-40B4-BE49-F238E27FC236}">
                    <a16:creationId xmlns="" xmlns:a16="http://schemas.microsoft.com/office/drawing/2014/main" id="{BC057F21-45CF-4502-BA0F-912B0629C5AD}"/>
                  </a:ext>
                </a:extLst>
              </p:cNvPr>
              <p:cNvSpPr>
                <a:spLocks noChangeArrowheads="1"/>
              </p:cNvSpPr>
              <p:nvPr/>
            </p:nvSpPr>
            <p:spPr bwMode="gray">
              <a:xfrm>
                <a:off x="2416" y="1878"/>
                <a:ext cx="959" cy="95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4400" name="Oval 33">
                <a:extLst>
                  <a:ext uri="{FF2B5EF4-FFF2-40B4-BE49-F238E27FC236}">
                    <a16:creationId xmlns="" xmlns:a16="http://schemas.microsoft.com/office/drawing/2014/main" id="{CD454B04-61EB-4101-979B-08F57EBB3F0A}"/>
                  </a:ext>
                </a:extLst>
              </p:cNvPr>
              <p:cNvSpPr>
                <a:spLocks noChangeArrowheads="1"/>
              </p:cNvSpPr>
              <p:nvPr/>
            </p:nvSpPr>
            <p:spPr bwMode="gray">
              <a:xfrm>
                <a:off x="2430" y="1890"/>
                <a:ext cx="927" cy="928"/>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4401" name="Oval 34">
                <a:extLst>
                  <a:ext uri="{FF2B5EF4-FFF2-40B4-BE49-F238E27FC236}">
                    <a16:creationId xmlns="" xmlns:a16="http://schemas.microsoft.com/office/drawing/2014/main" id="{AFAB1534-B80C-475B-B233-65E6AA4DB432}"/>
                  </a:ext>
                </a:extLst>
              </p:cNvPr>
              <p:cNvSpPr>
                <a:spLocks noChangeArrowheads="1"/>
              </p:cNvSpPr>
              <p:nvPr/>
            </p:nvSpPr>
            <p:spPr bwMode="gray">
              <a:xfrm>
                <a:off x="2441" y="1896"/>
                <a:ext cx="906" cy="904"/>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4402" name="Oval 35">
                <a:extLst>
                  <a:ext uri="{FF2B5EF4-FFF2-40B4-BE49-F238E27FC236}">
                    <a16:creationId xmlns="" xmlns:a16="http://schemas.microsoft.com/office/drawing/2014/main" id="{DF1036B5-2500-4EC2-BFA8-23DC70CF81B3}"/>
                  </a:ext>
                </a:extLst>
              </p:cNvPr>
              <p:cNvSpPr>
                <a:spLocks noChangeArrowheads="1"/>
              </p:cNvSpPr>
              <p:nvPr/>
            </p:nvSpPr>
            <p:spPr bwMode="gray">
              <a:xfrm>
                <a:off x="2451" y="1905"/>
                <a:ext cx="861" cy="845"/>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4403" name="Oval 36">
                <a:extLst>
                  <a:ext uri="{FF2B5EF4-FFF2-40B4-BE49-F238E27FC236}">
                    <a16:creationId xmlns="" xmlns:a16="http://schemas.microsoft.com/office/drawing/2014/main" id="{9349D83F-8C92-4359-969E-E305AC612957}"/>
                  </a:ext>
                </a:extLst>
              </p:cNvPr>
              <p:cNvSpPr>
                <a:spLocks noChangeArrowheads="1"/>
              </p:cNvSpPr>
              <p:nvPr/>
            </p:nvSpPr>
            <p:spPr bwMode="gray">
              <a:xfrm>
                <a:off x="2502" y="1928"/>
                <a:ext cx="765" cy="687"/>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14398" name="Text Box 37">
              <a:hlinkClick r:id="rId3" action="ppaction://hlinksldjump"/>
              <a:extLst>
                <a:ext uri="{FF2B5EF4-FFF2-40B4-BE49-F238E27FC236}">
                  <a16:creationId xmlns="" xmlns:a16="http://schemas.microsoft.com/office/drawing/2014/main" id="{82100A9B-8034-4B54-8C0C-C9C12C69720B}"/>
                </a:ext>
              </a:extLst>
            </p:cNvPr>
            <p:cNvSpPr txBox="1">
              <a:spLocks noChangeArrowheads="1"/>
            </p:cNvSpPr>
            <p:nvPr/>
          </p:nvSpPr>
          <p:spPr bwMode="gray">
            <a:xfrm>
              <a:off x="3201988" y="3379788"/>
              <a:ext cx="176688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b="1">
                  <a:solidFill>
                    <a:srgbClr val="000000"/>
                  </a:solidFill>
                </a:rPr>
                <a:t>Sản phẩm cơ khí</a:t>
              </a:r>
            </a:p>
          </p:txBody>
        </p:sp>
      </p:grpSp>
      <p:sp>
        <p:nvSpPr>
          <p:cNvPr id="9245" name="Text Box 39">
            <a:extLst>
              <a:ext uri="{FF2B5EF4-FFF2-40B4-BE49-F238E27FC236}">
                <a16:creationId xmlns="" xmlns:a16="http://schemas.microsoft.com/office/drawing/2014/main" id="{E263029A-9B55-406A-A004-4F30C77347F1}"/>
              </a:ext>
            </a:extLst>
          </p:cNvPr>
          <p:cNvSpPr txBox="1">
            <a:spLocks noChangeArrowheads="1"/>
          </p:cNvSpPr>
          <p:nvPr/>
        </p:nvSpPr>
        <p:spPr bwMode="auto">
          <a:xfrm>
            <a:off x="5759450" y="1905000"/>
            <a:ext cx="211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a:t>Máy gia công</a:t>
            </a:r>
          </a:p>
        </p:txBody>
      </p:sp>
      <p:sp>
        <p:nvSpPr>
          <p:cNvPr id="9246" name="Text Box 39">
            <a:extLst>
              <a:ext uri="{FF2B5EF4-FFF2-40B4-BE49-F238E27FC236}">
                <a16:creationId xmlns="" xmlns:a16="http://schemas.microsoft.com/office/drawing/2014/main" id="{2BD2EF1B-7FC4-4086-916A-E030103D482A}"/>
              </a:ext>
            </a:extLst>
          </p:cNvPr>
          <p:cNvSpPr txBox="1">
            <a:spLocks noChangeArrowheads="1"/>
          </p:cNvSpPr>
          <p:nvPr/>
        </p:nvSpPr>
        <p:spPr bwMode="auto">
          <a:xfrm>
            <a:off x="6561138" y="2867025"/>
            <a:ext cx="2582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a:t>Máy trong công trình văn hoá, sinh hoạt</a:t>
            </a:r>
          </a:p>
        </p:txBody>
      </p:sp>
      <p:sp>
        <p:nvSpPr>
          <p:cNvPr id="9247" name="Text Box 39">
            <a:extLst>
              <a:ext uri="{FF2B5EF4-FFF2-40B4-BE49-F238E27FC236}">
                <a16:creationId xmlns="" xmlns:a16="http://schemas.microsoft.com/office/drawing/2014/main" id="{3FE0FB96-DCED-46AB-A639-E15C54B3D5D7}"/>
              </a:ext>
            </a:extLst>
          </p:cNvPr>
          <p:cNvSpPr txBox="1">
            <a:spLocks noChangeArrowheads="1"/>
          </p:cNvSpPr>
          <p:nvPr/>
        </p:nvSpPr>
        <p:spPr bwMode="auto">
          <a:xfrm>
            <a:off x="158750" y="1900238"/>
            <a:ext cx="218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a:t>Máy khai thác</a:t>
            </a:r>
          </a:p>
        </p:txBody>
      </p:sp>
      <p:sp>
        <p:nvSpPr>
          <p:cNvPr id="9248" name="Text Box 39">
            <a:extLst>
              <a:ext uri="{FF2B5EF4-FFF2-40B4-BE49-F238E27FC236}">
                <a16:creationId xmlns="" xmlns:a16="http://schemas.microsoft.com/office/drawing/2014/main" id="{EF4CDF9C-7017-4D14-B108-080700CEB357}"/>
              </a:ext>
            </a:extLst>
          </p:cNvPr>
          <p:cNvSpPr txBox="1">
            <a:spLocks noChangeArrowheads="1"/>
          </p:cNvSpPr>
          <p:nvPr/>
        </p:nvSpPr>
        <p:spPr bwMode="auto">
          <a:xfrm>
            <a:off x="36513" y="3343275"/>
            <a:ext cx="16525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a:t>Máy sản xuất hàng tiêu dùng</a:t>
            </a:r>
          </a:p>
        </p:txBody>
      </p:sp>
      <p:sp>
        <p:nvSpPr>
          <p:cNvPr id="9249" name="Text Box 39">
            <a:hlinkClick r:id="rId4" action="ppaction://hlinksldjump"/>
            <a:extLst>
              <a:ext uri="{FF2B5EF4-FFF2-40B4-BE49-F238E27FC236}">
                <a16:creationId xmlns="" xmlns:a16="http://schemas.microsoft.com/office/drawing/2014/main" id="{6F007484-A01C-4745-83F5-ACBA159A32C5}"/>
              </a:ext>
            </a:extLst>
          </p:cNvPr>
          <p:cNvSpPr txBox="1">
            <a:spLocks noChangeArrowheads="1"/>
          </p:cNvSpPr>
          <p:nvPr/>
        </p:nvSpPr>
        <p:spPr bwMode="auto">
          <a:xfrm>
            <a:off x="76200" y="5710238"/>
            <a:ext cx="268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a:t>Máy nông nghiệp</a:t>
            </a:r>
          </a:p>
        </p:txBody>
      </p:sp>
      <p:sp>
        <p:nvSpPr>
          <p:cNvPr id="9250" name="Text Box 39">
            <a:hlinkClick r:id="rId5" action="ppaction://hlinksldjump"/>
            <a:extLst>
              <a:ext uri="{FF2B5EF4-FFF2-40B4-BE49-F238E27FC236}">
                <a16:creationId xmlns="" xmlns:a16="http://schemas.microsoft.com/office/drawing/2014/main" id="{7E55D678-FD46-4664-BF28-E28BE8D2557D}"/>
              </a:ext>
            </a:extLst>
          </p:cNvPr>
          <p:cNvSpPr txBox="1">
            <a:spLocks noChangeArrowheads="1"/>
          </p:cNvSpPr>
          <p:nvPr/>
        </p:nvSpPr>
        <p:spPr bwMode="auto">
          <a:xfrm>
            <a:off x="2819400" y="6396038"/>
            <a:ext cx="243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a:t>Máy thực phẩm</a:t>
            </a:r>
          </a:p>
        </p:txBody>
      </p:sp>
      <p:sp>
        <p:nvSpPr>
          <p:cNvPr id="9251" name="Text Box 39">
            <a:extLst>
              <a:ext uri="{FF2B5EF4-FFF2-40B4-BE49-F238E27FC236}">
                <a16:creationId xmlns="" xmlns:a16="http://schemas.microsoft.com/office/drawing/2014/main" id="{0C6B3692-10FA-4E44-9568-5785E1E4A926}"/>
              </a:ext>
            </a:extLst>
          </p:cNvPr>
          <p:cNvSpPr txBox="1">
            <a:spLocks noChangeArrowheads="1"/>
          </p:cNvSpPr>
          <p:nvPr/>
        </p:nvSpPr>
        <p:spPr bwMode="auto">
          <a:xfrm>
            <a:off x="6324600" y="4876800"/>
            <a:ext cx="148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a:t>Máy điện</a:t>
            </a:r>
          </a:p>
        </p:txBody>
      </p:sp>
      <p:sp>
        <p:nvSpPr>
          <p:cNvPr id="9252" name="Text Box 39">
            <a:extLst>
              <a:ext uri="{FF2B5EF4-FFF2-40B4-BE49-F238E27FC236}">
                <a16:creationId xmlns="" xmlns:a16="http://schemas.microsoft.com/office/drawing/2014/main" id="{EC113CEC-A456-4FCA-86FE-4C4DD5E68ECA}"/>
              </a:ext>
            </a:extLst>
          </p:cNvPr>
          <p:cNvSpPr txBox="1">
            <a:spLocks noChangeArrowheads="1"/>
          </p:cNvSpPr>
          <p:nvPr/>
        </p:nvSpPr>
        <p:spPr bwMode="auto">
          <a:xfrm>
            <a:off x="5503863" y="5953125"/>
            <a:ext cx="3132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a:t>Các loại máy khác…</a:t>
            </a:r>
          </a:p>
        </p:txBody>
      </p:sp>
      <p:grpSp>
        <p:nvGrpSpPr>
          <p:cNvPr id="14358" name="Group 89">
            <a:extLst>
              <a:ext uri="{FF2B5EF4-FFF2-40B4-BE49-F238E27FC236}">
                <a16:creationId xmlns="" xmlns:a16="http://schemas.microsoft.com/office/drawing/2014/main" id="{23B0A895-1363-47B0-A77A-39F301EB17FC}"/>
              </a:ext>
            </a:extLst>
          </p:cNvPr>
          <p:cNvGrpSpPr>
            <a:grpSpLocks/>
          </p:cNvGrpSpPr>
          <p:nvPr/>
        </p:nvGrpSpPr>
        <p:grpSpPr bwMode="auto">
          <a:xfrm>
            <a:off x="-1066800" y="-31750"/>
            <a:ext cx="11277600" cy="6943725"/>
            <a:chOff x="-672" y="-20"/>
            <a:chExt cx="7104" cy="4374"/>
          </a:xfrm>
        </p:grpSpPr>
        <p:grpSp>
          <p:nvGrpSpPr>
            <p:cNvPr id="14375" name="Group 90">
              <a:extLst>
                <a:ext uri="{FF2B5EF4-FFF2-40B4-BE49-F238E27FC236}">
                  <a16:creationId xmlns="" xmlns:a16="http://schemas.microsoft.com/office/drawing/2014/main" id="{C4322402-93AD-435F-8BD7-2C41FF5A43E1}"/>
                </a:ext>
              </a:extLst>
            </p:cNvPr>
            <p:cNvGrpSpPr>
              <a:grpSpLocks/>
            </p:cNvGrpSpPr>
            <p:nvPr/>
          </p:nvGrpSpPr>
          <p:grpSpPr bwMode="auto">
            <a:xfrm>
              <a:off x="-528" y="3010"/>
              <a:ext cx="6960" cy="1344"/>
              <a:chOff x="-528" y="3010"/>
              <a:chExt cx="6960" cy="1344"/>
            </a:xfrm>
          </p:grpSpPr>
          <p:sp>
            <p:nvSpPr>
              <p:cNvPr id="14385" name="Line 91">
                <a:extLst>
                  <a:ext uri="{FF2B5EF4-FFF2-40B4-BE49-F238E27FC236}">
                    <a16:creationId xmlns="" xmlns:a16="http://schemas.microsoft.com/office/drawing/2014/main" id="{A2BDC7BD-FC20-43E4-AEB7-B754911D6825}"/>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86" name="Line 92">
                <a:extLst>
                  <a:ext uri="{FF2B5EF4-FFF2-40B4-BE49-F238E27FC236}">
                    <a16:creationId xmlns="" xmlns:a16="http://schemas.microsoft.com/office/drawing/2014/main" id="{FEBF450B-D00E-4F96-8BEE-80AD08A76C35}"/>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87" name="Line 93">
                <a:extLst>
                  <a:ext uri="{FF2B5EF4-FFF2-40B4-BE49-F238E27FC236}">
                    <a16:creationId xmlns="" xmlns:a16="http://schemas.microsoft.com/office/drawing/2014/main" id="{73441D65-7029-403B-BDA4-B79D97194B1A}"/>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88" name="Line 94">
                <a:extLst>
                  <a:ext uri="{FF2B5EF4-FFF2-40B4-BE49-F238E27FC236}">
                    <a16:creationId xmlns="" xmlns:a16="http://schemas.microsoft.com/office/drawing/2014/main" id="{0D6DE999-432C-49D6-8E10-858EA529A7A3}"/>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89" name="Line 95">
                <a:extLst>
                  <a:ext uri="{FF2B5EF4-FFF2-40B4-BE49-F238E27FC236}">
                    <a16:creationId xmlns="" xmlns:a16="http://schemas.microsoft.com/office/drawing/2014/main" id="{12A3DC6B-7756-456B-8E63-DC2F8FBE66C4}"/>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90" name="Line 96">
                <a:extLst>
                  <a:ext uri="{FF2B5EF4-FFF2-40B4-BE49-F238E27FC236}">
                    <a16:creationId xmlns="" xmlns:a16="http://schemas.microsoft.com/office/drawing/2014/main" id="{0358BBF2-778D-46B3-BB5C-17812058F7F7}"/>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91" name="Line 97">
                <a:extLst>
                  <a:ext uri="{FF2B5EF4-FFF2-40B4-BE49-F238E27FC236}">
                    <a16:creationId xmlns="" xmlns:a16="http://schemas.microsoft.com/office/drawing/2014/main" id="{80548830-2BF9-4445-905F-42A91F205995}"/>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92" name="Line 98">
                <a:extLst>
                  <a:ext uri="{FF2B5EF4-FFF2-40B4-BE49-F238E27FC236}">
                    <a16:creationId xmlns="" xmlns:a16="http://schemas.microsoft.com/office/drawing/2014/main" id="{CD8678E1-5915-466D-8D21-E7B9B0674253}"/>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14376" name="Group 99">
              <a:extLst>
                <a:ext uri="{FF2B5EF4-FFF2-40B4-BE49-F238E27FC236}">
                  <a16:creationId xmlns="" xmlns:a16="http://schemas.microsoft.com/office/drawing/2014/main" id="{35EF38D4-4C26-4890-B9B1-52E8E9BCD036}"/>
                </a:ext>
              </a:extLst>
            </p:cNvPr>
            <p:cNvGrpSpPr>
              <a:grpSpLocks/>
            </p:cNvGrpSpPr>
            <p:nvPr/>
          </p:nvGrpSpPr>
          <p:grpSpPr bwMode="auto">
            <a:xfrm rot="10800000">
              <a:off x="-672" y="-20"/>
              <a:ext cx="6960" cy="1344"/>
              <a:chOff x="-528" y="3010"/>
              <a:chExt cx="6960" cy="1344"/>
            </a:xfrm>
          </p:grpSpPr>
          <p:sp>
            <p:nvSpPr>
              <p:cNvPr id="14377" name="Line 100">
                <a:extLst>
                  <a:ext uri="{FF2B5EF4-FFF2-40B4-BE49-F238E27FC236}">
                    <a16:creationId xmlns="" xmlns:a16="http://schemas.microsoft.com/office/drawing/2014/main" id="{B27FF1A7-8CD8-4B48-87E0-C81594C3DADD}"/>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78" name="Line 101">
                <a:extLst>
                  <a:ext uri="{FF2B5EF4-FFF2-40B4-BE49-F238E27FC236}">
                    <a16:creationId xmlns="" xmlns:a16="http://schemas.microsoft.com/office/drawing/2014/main" id="{6BBB5C16-F641-4163-AE9B-6F5C5516D67F}"/>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79" name="Line 102">
                <a:extLst>
                  <a:ext uri="{FF2B5EF4-FFF2-40B4-BE49-F238E27FC236}">
                    <a16:creationId xmlns="" xmlns:a16="http://schemas.microsoft.com/office/drawing/2014/main" id="{E73A37D2-DD28-4867-9388-4D4B0A5A6195}"/>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80" name="Line 103">
                <a:extLst>
                  <a:ext uri="{FF2B5EF4-FFF2-40B4-BE49-F238E27FC236}">
                    <a16:creationId xmlns="" xmlns:a16="http://schemas.microsoft.com/office/drawing/2014/main" id="{781171F9-5683-45AC-81E1-159C7283681E}"/>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81" name="Line 104">
                <a:extLst>
                  <a:ext uri="{FF2B5EF4-FFF2-40B4-BE49-F238E27FC236}">
                    <a16:creationId xmlns="" xmlns:a16="http://schemas.microsoft.com/office/drawing/2014/main" id="{C8E2C86F-A885-4607-9AA2-380FA2FCE811}"/>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82" name="Line 105">
                <a:extLst>
                  <a:ext uri="{FF2B5EF4-FFF2-40B4-BE49-F238E27FC236}">
                    <a16:creationId xmlns="" xmlns:a16="http://schemas.microsoft.com/office/drawing/2014/main" id="{44E8FD84-5948-473B-B267-FE05022B20F2}"/>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83" name="Line 106">
                <a:extLst>
                  <a:ext uri="{FF2B5EF4-FFF2-40B4-BE49-F238E27FC236}">
                    <a16:creationId xmlns="" xmlns:a16="http://schemas.microsoft.com/office/drawing/2014/main" id="{3158B59D-A9A7-4F0D-BC40-84E4355F46D6}"/>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4384" name="Line 107">
                <a:extLst>
                  <a:ext uri="{FF2B5EF4-FFF2-40B4-BE49-F238E27FC236}">
                    <a16:creationId xmlns="" xmlns:a16="http://schemas.microsoft.com/office/drawing/2014/main" id="{85E8B9BB-CE70-4279-A835-B3D6998A3FB0}"/>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pic>
        <p:nvPicPr>
          <p:cNvPr id="14359" name="Rectangle 22">
            <a:extLst>
              <a:ext uri="{FF2B5EF4-FFF2-40B4-BE49-F238E27FC236}">
                <a16:creationId xmlns="" xmlns:a16="http://schemas.microsoft.com/office/drawing/2014/main" id="{BB3B5996-4F8A-449D-801B-E917CA02276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28600"/>
            <a:ext cx="5867400" cy="685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5" name="Group 7">
            <a:extLst>
              <a:ext uri="{FF2B5EF4-FFF2-40B4-BE49-F238E27FC236}">
                <a16:creationId xmlns="" xmlns:a16="http://schemas.microsoft.com/office/drawing/2014/main" id="{5A90187E-3111-4E75-AECC-10735B5DC791}"/>
              </a:ext>
            </a:extLst>
          </p:cNvPr>
          <p:cNvGrpSpPr>
            <a:grpSpLocks/>
          </p:cNvGrpSpPr>
          <p:nvPr/>
        </p:nvGrpSpPr>
        <p:grpSpPr bwMode="auto">
          <a:xfrm>
            <a:off x="685800" y="914400"/>
            <a:ext cx="4876800" cy="655638"/>
            <a:chOff x="1614488" y="3505200"/>
            <a:chExt cx="6278562" cy="655638"/>
          </a:xfrm>
        </p:grpSpPr>
        <p:sp>
          <p:nvSpPr>
            <p:cNvPr id="14373" name="Line 25">
              <a:extLst>
                <a:ext uri="{FF2B5EF4-FFF2-40B4-BE49-F238E27FC236}">
                  <a16:creationId xmlns="" xmlns:a16="http://schemas.microsoft.com/office/drawing/2014/main" id="{5111794D-2217-4BB5-BFA2-F646B884F3AD}"/>
                </a:ext>
              </a:extLst>
            </p:cNvPr>
            <p:cNvSpPr>
              <a:spLocks noChangeShapeType="1"/>
            </p:cNvSpPr>
            <p:nvPr/>
          </p:nvSpPr>
          <p:spPr bwMode="auto">
            <a:xfrm>
              <a:off x="1614488" y="4146550"/>
              <a:ext cx="6278562" cy="14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oval" w="med" len="med"/>
                </a14:hiddenLine>
              </a:ext>
            </a:extLst>
          </p:spPr>
          <p:txBody>
            <a:bodyPr>
              <a:spAutoFit/>
            </a:bodyPr>
            <a:lstStyle/>
            <a:p>
              <a:endParaRPr lang="vi-VN"/>
            </a:p>
          </p:txBody>
        </p:sp>
        <p:sp>
          <p:nvSpPr>
            <p:cNvPr id="9327" name="Text Box 26">
              <a:extLst>
                <a:ext uri="{FF2B5EF4-FFF2-40B4-BE49-F238E27FC236}">
                  <a16:creationId xmlns="" xmlns:a16="http://schemas.microsoft.com/office/drawing/2014/main" id="{0F5002B8-C876-420B-8F2B-727DFE8AB6DC}"/>
                </a:ext>
              </a:extLst>
            </p:cNvPr>
            <p:cNvSpPr txBox="1">
              <a:spLocks noChangeArrowheads="1"/>
            </p:cNvSpPr>
            <p:nvPr/>
          </p:nvSpPr>
          <p:spPr bwMode="auto">
            <a:xfrm>
              <a:off x="2156096" y="3505200"/>
              <a:ext cx="569199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dirty="0" err="1">
                  <a:solidFill>
                    <a:srgbClr val="0000FF"/>
                  </a:solidFill>
                  <a:latin typeface="Arial" charset="0"/>
                </a:rPr>
                <a:t>Sản</a:t>
              </a:r>
              <a:r>
                <a:rPr lang="en-US" sz="2600" b="1" dirty="0">
                  <a:solidFill>
                    <a:srgbClr val="0000FF"/>
                  </a:solidFill>
                  <a:latin typeface="Arial" charset="0"/>
                </a:rPr>
                <a:t> </a:t>
              </a:r>
              <a:r>
                <a:rPr lang="en-US" sz="2600" b="1" dirty="0" err="1">
                  <a:solidFill>
                    <a:srgbClr val="0000FF"/>
                  </a:solidFill>
                  <a:latin typeface="Arial" charset="0"/>
                </a:rPr>
                <a:t>phẩm</a:t>
              </a:r>
              <a:r>
                <a:rPr lang="en-US" sz="2600" b="1" dirty="0">
                  <a:solidFill>
                    <a:srgbClr val="0000FF"/>
                  </a:solidFill>
                  <a:latin typeface="Arial" charset="0"/>
                </a:rPr>
                <a:t> </a:t>
              </a:r>
              <a:r>
                <a:rPr lang="en-US" sz="2600" b="1" dirty="0" err="1">
                  <a:solidFill>
                    <a:srgbClr val="0000FF"/>
                  </a:solidFill>
                  <a:latin typeface="Arial" charset="0"/>
                </a:rPr>
                <a:t>cơ</a:t>
              </a:r>
              <a:r>
                <a:rPr lang="en-US" sz="2600" b="1" dirty="0">
                  <a:solidFill>
                    <a:srgbClr val="0000FF"/>
                  </a:solidFill>
                  <a:latin typeface="Arial" charset="0"/>
                </a:rPr>
                <a:t> </a:t>
              </a:r>
              <a:r>
                <a:rPr lang="en-US" sz="2600" b="1" dirty="0" err="1">
                  <a:solidFill>
                    <a:srgbClr val="0000FF"/>
                  </a:solidFill>
                  <a:latin typeface="Arial" charset="0"/>
                </a:rPr>
                <a:t>khí</a:t>
              </a:r>
              <a:r>
                <a:rPr lang="en-US" sz="2600" b="1" dirty="0">
                  <a:solidFill>
                    <a:srgbClr val="0000FF"/>
                  </a:solidFill>
                  <a:latin typeface="Arial" charset="0"/>
                </a:rPr>
                <a:t> </a:t>
              </a:r>
              <a:r>
                <a:rPr lang="en-US" sz="2600" b="1" dirty="0" err="1">
                  <a:solidFill>
                    <a:srgbClr val="0000FF"/>
                  </a:solidFill>
                  <a:latin typeface="Arial" charset="0"/>
                </a:rPr>
                <a:t>quanh</a:t>
              </a:r>
              <a:r>
                <a:rPr lang="en-US" sz="2600" b="1" dirty="0">
                  <a:solidFill>
                    <a:srgbClr val="0000FF"/>
                  </a:solidFill>
                  <a:latin typeface="Arial" charset="0"/>
                </a:rPr>
                <a:t> </a:t>
              </a:r>
              <a:r>
                <a:rPr lang="en-US" sz="2600" b="1" dirty="0" err="1">
                  <a:solidFill>
                    <a:srgbClr val="0000FF"/>
                  </a:solidFill>
                  <a:latin typeface="Arial" charset="0"/>
                </a:rPr>
                <a:t>ta</a:t>
              </a:r>
              <a:endParaRPr lang="en-US" sz="2600" b="1" dirty="0">
                <a:solidFill>
                  <a:srgbClr val="0000FF"/>
                </a:solidFill>
                <a:latin typeface="Arial" charset="0"/>
              </a:endParaRPr>
            </a:p>
          </p:txBody>
        </p:sp>
      </p:grpSp>
      <p:grpSp>
        <p:nvGrpSpPr>
          <p:cNvPr id="26" name="Group 4">
            <a:extLst>
              <a:ext uri="{FF2B5EF4-FFF2-40B4-BE49-F238E27FC236}">
                <a16:creationId xmlns="" xmlns:a16="http://schemas.microsoft.com/office/drawing/2014/main" id="{BE5CC492-2C01-4C40-B103-683BC8E6B60A}"/>
              </a:ext>
            </a:extLst>
          </p:cNvPr>
          <p:cNvGrpSpPr>
            <a:grpSpLocks/>
          </p:cNvGrpSpPr>
          <p:nvPr/>
        </p:nvGrpSpPr>
        <p:grpSpPr bwMode="auto">
          <a:xfrm>
            <a:off x="409575" y="838200"/>
            <a:ext cx="733425" cy="593725"/>
            <a:chOff x="1338519" y="3473992"/>
            <a:chExt cx="733169" cy="593092"/>
          </a:xfrm>
        </p:grpSpPr>
        <p:grpSp>
          <p:nvGrpSpPr>
            <p:cNvPr id="14362" name="Group 12">
              <a:extLst>
                <a:ext uri="{FF2B5EF4-FFF2-40B4-BE49-F238E27FC236}">
                  <a16:creationId xmlns="" xmlns:a16="http://schemas.microsoft.com/office/drawing/2014/main" id="{F0930D2C-57F0-4740-878A-7DFFDA05B950}"/>
                </a:ext>
              </a:extLst>
            </p:cNvPr>
            <p:cNvGrpSpPr>
              <a:grpSpLocks/>
            </p:cNvGrpSpPr>
            <p:nvPr/>
          </p:nvGrpSpPr>
          <p:grpSpPr bwMode="auto">
            <a:xfrm>
              <a:off x="1338519" y="3473992"/>
              <a:ext cx="733169" cy="593092"/>
              <a:chOff x="841" y="1919"/>
              <a:chExt cx="359" cy="291"/>
            </a:xfrm>
          </p:grpSpPr>
          <p:sp>
            <p:nvSpPr>
              <p:cNvPr id="65549" name="Oval 13">
                <a:extLst>
                  <a:ext uri="{FF2B5EF4-FFF2-40B4-BE49-F238E27FC236}">
                    <a16:creationId xmlns="" xmlns:a16="http://schemas.microsoft.com/office/drawing/2014/main" id="{271596DA-7ACC-4314-A360-257BB3AD4036}"/>
                  </a:ext>
                </a:extLst>
              </p:cNvPr>
              <p:cNvSpPr>
                <a:spLocks noChangeArrowheads="1"/>
              </p:cNvSpPr>
              <p:nvPr/>
            </p:nvSpPr>
            <p:spPr bwMode="gray">
              <a:xfrm>
                <a:off x="963" y="1946"/>
                <a:ext cx="90" cy="236"/>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50" name="Oval 14">
                <a:extLst>
                  <a:ext uri="{FF2B5EF4-FFF2-40B4-BE49-F238E27FC236}">
                    <a16:creationId xmlns="" xmlns:a16="http://schemas.microsoft.com/office/drawing/2014/main" id="{860EA1B1-41C5-4D8F-A897-5B7F864AF7D2}"/>
                  </a:ext>
                </a:extLst>
              </p:cNvPr>
              <p:cNvSpPr>
                <a:spLocks noChangeArrowheads="1"/>
              </p:cNvSpPr>
              <p:nvPr/>
            </p:nvSpPr>
            <p:spPr bwMode="gray">
              <a:xfrm>
                <a:off x="963" y="1946"/>
                <a:ext cx="90" cy="236"/>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51" name="Oval 15">
                <a:extLst>
                  <a:ext uri="{FF2B5EF4-FFF2-40B4-BE49-F238E27FC236}">
                    <a16:creationId xmlns="" xmlns:a16="http://schemas.microsoft.com/office/drawing/2014/main" id="{3CA01157-EDB2-4355-B846-BFBC25D3B559}"/>
                  </a:ext>
                </a:extLst>
              </p:cNvPr>
              <p:cNvSpPr>
                <a:spLocks noChangeArrowheads="1"/>
              </p:cNvSpPr>
              <p:nvPr/>
            </p:nvSpPr>
            <p:spPr bwMode="gray">
              <a:xfrm>
                <a:off x="841" y="1946"/>
                <a:ext cx="334" cy="236"/>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52" name="Oval 16">
                <a:extLst>
                  <a:ext uri="{FF2B5EF4-FFF2-40B4-BE49-F238E27FC236}">
                    <a16:creationId xmlns="" xmlns:a16="http://schemas.microsoft.com/office/drawing/2014/main" id="{EBCFC8F4-2ADE-4A50-A064-BB2FB03663F2}"/>
                  </a:ext>
                </a:extLst>
              </p:cNvPr>
              <p:cNvSpPr>
                <a:spLocks noChangeArrowheads="1"/>
              </p:cNvSpPr>
              <p:nvPr/>
            </p:nvSpPr>
            <p:spPr bwMode="gray">
              <a:xfrm>
                <a:off x="866" y="1971"/>
                <a:ext cx="334" cy="236"/>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14368" name="Oval 17">
                <a:extLst>
                  <a:ext uri="{FF2B5EF4-FFF2-40B4-BE49-F238E27FC236}">
                    <a16:creationId xmlns="" xmlns:a16="http://schemas.microsoft.com/office/drawing/2014/main" id="{C6FF33FC-846C-49C5-966A-9A820ED61E5E}"/>
                  </a:ext>
                </a:extLst>
              </p:cNvPr>
              <p:cNvSpPr>
                <a:spLocks noChangeArrowheads="1"/>
              </p:cNvSpPr>
              <p:nvPr/>
            </p:nvSpPr>
            <p:spPr bwMode="gray">
              <a:xfrm>
                <a:off x="859" y="1946"/>
                <a:ext cx="300" cy="23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4369" name="Oval 18">
                <a:extLst>
                  <a:ext uri="{FF2B5EF4-FFF2-40B4-BE49-F238E27FC236}">
                    <a16:creationId xmlns="" xmlns:a16="http://schemas.microsoft.com/office/drawing/2014/main" id="{B9F45D60-F755-4E10-858B-18EDAFB82EE0}"/>
                  </a:ext>
                </a:extLst>
              </p:cNvPr>
              <p:cNvSpPr>
                <a:spLocks noChangeArrowheads="1"/>
              </p:cNvSpPr>
              <p:nvPr/>
            </p:nvSpPr>
            <p:spPr bwMode="gray">
              <a:xfrm>
                <a:off x="864" y="1919"/>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4370" name="Oval 19">
                <a:extLst>
                  <a:ext uri="{FF2B5EF4-FFF2-40B4-BE49-F238E27FC236}">
                    <a16:creationId xmlns="" xmlns:a16="http://schemas.microsoft.com/office/drawing/2014/main" id="{1E4B9277-9AAA-46C8-B635-CFACB58167C2}"/>
                  </a:ext>
                </a:extLst>
              </p:cNvPr>
              <p:cNvSpPr>
                <a:spLocks noChangeArrowheads="1"/>
              </p:cNvSpPr>
              <p:nvPr/>
            </p:nvSpPr>
            <p:spPr bwMode="gray">
              <a:xfrm>
                <a:off x="868" y="1921"/>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4371" name="Oval 20">
                <a:extLst>
                  <a:ext uri="{FF2B5EF4-FFF2-40B4-BE49-F238E27FC236}">
                    <a16:creationId xmlns="" xmlns:a16="http://schemas.microsoft.com/office/drawing/2014/main" id="{A36653D2-0B93-40C2-BD58-C67BD627D5B6}"/>
                  </a:ext>
                </a:extLst>
              </p:cNvPr>
              <p:cNvSpPr>
                <a:spLocks noChangeArrowheads="1"/>
              </p:cNvSpPr>
              <p:nvPr/>
            </p:nvSpPr>
            <p:spPr bwMode="gray">
              <a:xfrm>
                <a:off x="871" y="1923"/>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4372" name="Oval 21">
                <a:extLst>
                  <a:ext uri="{FF2B5EF4-FFF2-40B4-BE49-F238E27FC236}">
                    <a16:creationId xmlns="" xmlns:a16="http://schemas.microsoft.com/office/drawing/2014/main" id="{1EAD9C40-DFE9-4CBF-A3E1-97902D40F44E}"/>
                  </a:ext>
                </a:extLst>
              </p:cNvPr>
              <p:cNvSpPr>
                <a:spLocks noChangeArrowheads="1"/>
              </p:cNvSpPr>
              <p:nvPr/>
            </p:nvSpPr>
            <p:spPr bwMode="gray">
              <a:xfrm>
                <a:off x="886" y="1931"/>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14363" name="Text Box 42">
              <a:extLst>
                <a:ext uri="{FF2B5EF4-FFF2-40B4-BE49-F238E27FC236}">
                  <a16:creationId xmlns="" xmlns:a16="http://schemas.microsoft.com/office/drawing/2014/main" id="{DD9ADE04-54E4-48FC-A754-067F0FF90FFE}"/>
                </a:ext>
              </a:extLst>
            </p:cNvPr>
            <p:cNvSpPr txBox="1">
              <a:spLocks noChangeArrowheads="1"/>
            </p:cNvSpPr>
            <p:nvPr/>
          </p:nvSpPr>
          <p:spPr bwMode="gray">
            <a:xfrm>
              <a:off x="1506538" y="3578225"/>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childTnLst>
                          </p:cTn>
                        </p:par>
                        <p:par>
                          <p:cTn id="10" fill="hold" nodeType="afterGroup">
                            <p:stCondLst>
                              <p:cond delay="750"/>
                            </p:stCondLst>
                            <p:childTnLst>
                              <p:par>
                                <p:cTn id="11" presetID="53"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227"/>
                                        </p:tgtEl>
                                        <p:attrNameLst>
                                          <p:attrName>style.visibility</p:attrName>
                                        </p:attrNameLst>
                                      </p:cBhvr>
                                      <p:to>
                                        <p:strVal val="visible"/>
                                      </p:to>
                                    </p:set>
                                    <p:animEffect transition="in" filter="wipe(down)">
                                      <p:cBhvr>
                                        <p:cTn id="26" dur="500"/>
                                        <p:tgtEl>
                                          <p:spTgt spid="92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nodeType="afterGroup">
                            <p:stCondLst>
                              <p:cond delay="500"/>
                            </p:stCondLst>
                            <p:childTnLst>
                              <p:par>
                                <p:cTn id="33" presetID="16" presetClass="entr" presetSubtype="37" fill="hold" grpId="0" nodeType="afterEffect">
                                  <p:stCondLst>
                                    <p:cond delay="0"/>
                                  </p:stCondLst>
                                  <p:childTnLst>
                                    <p:set>
                                      <p:cBhvr>
                                        <p:cTn id="34" dur="1" fill="hold">
                                          <p:stCondLst>
                                            <p:cond delay="0"/>
                                          </p:stCondLst>
                                        </p:cTn>
                                        <p:tgtEl>
                                          <p:spTgt spid="9250"/>
                                        </p:tgtEl>
                                        <p:attrNameLst>
                                          <p:attrName>style.visibility</p:attrName>
                                        </p:attrNameLst>
                                      </p:cBhvr>
                                      <p:to>
                                        <p:strVal val="visible"/>
                                      </p:to>
                                    </p:set>
                                    <p:animEffect transition="in" filter="barn(outVertical)">
                                      <p:cBhvr>
                                        <p:cTn id="35" dur="500"/>
                                        <p:tgtEl>
                                          <p:spTgt spid="9250"/>
                                        </p:tgtEl>
                                      </p:cBhvr>
                                    </p:animEffect>
                                  </p:childTnLst>
                                </p:cTn>
                              </p:par>
                            </p:childTnLst>
                          </p:cTn>
                        </p:par>
                        <p:par>
                          <p:cTn id="36" fill="hold" nodeType="afterGroup">
                            <p:stCondLst>
                              <p:cond delay="1000"/>
                            </p:stCondLst>
                            <p:childTnLst>
                              <p:par>
                                <p:cTn id="37" presetID="22" presetClass="entr" presetSubtype="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500"/>
                                        <p:tgtEl>
                                          <p:spTgt spid="6"/>
                                        </p:tgtEl>
                                      </p:cBhvr>
                                    </p:animEffect>
                                  </p:childTnLst>
                                </p:cTn>
                              </p:par>
                            </p:childTnLst>
                          </p:cTn>
                        </p:par>
                        <p:par>
                          <p:cTn id="40" fill="hold" nodeType="afterGroup">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9249"/>
                                        </p:tgtEl>
                                        <p:attrNameLst>
                                          <p:attrName>style.visibility</p:attrName>
                                        </p:attrNameLst>
                                      </p:cBhvr>
                                      <p:to>
                                        <p:strVal val="visible"/>
                                      </p:to>
                                    </p:set>
                                    <p:animEffect transition="in" filter="fade">
                                      <p:cBhvr>
                                        <p:cTn id="43" dur="750"/>
                                        <p:tgtEl>
                                          <p:spTgt spid="9249"/>
                                        </p:tgtEl>
                                      </p:cBhvr>
                                    </p:animEffect>
                                    <p:anim calcmode="lin" valueType="num">
                                      <p:cBhvr>
                                        <p:cTn id="44" dur="750" fill="hold"/>
                                        <p:tgtEl>
                                          <p:spTgt spid="9249"/>
                                        </p:tgtEl>
                                        <p:attrNameLst>
                                          <p:attrName>ppt_x</p:attrName>
                                        </p:attrNameLst>
                                      </p:cBhvr>
                                      <p:tavLst>
                                        <p:tav tm="0">
                                          <p:val>
                                            <p:strVal val="#ppt_x"/>
                                          </p:val>
                                        </p:tav>
                                        <p:tav tm="100000">
                                          <p:val>
                                            <p:strVal val="#ppt_x"/>
                                          </p:val>
                                        </p:tav>
                                      </p:tavLst>
                                    </p:anim>
                                    <p:anim calcmode="lin" valueType="num">
                                      <p:cBhvr>
                                        <p:cTn id="45" dur="750" fill="hold"/>
                                        <p:tgtEl>
                                          <p:spTgt spid="9249"/>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2250"/>
                            </p:stCondLst>
                            <p:childTnLst>
                              <p:par>
                                <p:cTn id="47" presetID="22" presetClass="entr" presetSubtype="2"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right)">
                                      <p:cBhvr>
                                        <p:cTn id="49" dur="500"/>
                                        <p:tgtEl>
                                          <p:spTgt spid="4"/>
                                        </p:tgtEl>
                                      </p:cBhvr>
                                    </p:animEffect>
                                  </p:childTnLst>
                                </p:cTn>
                              </p:par>
                            </p:childTnLst>
                          </p:cTn>
                        </p:par>
                        <p:par>
                          <p:cTn id="50" fill="hold" nodeType="afterGroup">
                            <p:stCondLst>
                              <p:cond delay="2750"/>
                            </p:stCondLst>
                            <p:childTnLst>
                              <p:par>
                                <p:cTn id="51" presetID="21" presetClass="entr" presetSubtype="4" fill="hold" grpId="0" nodeType="afterEffect">
                                  <p:stCondLst>
                                    <p:cond delay="0"/>
                                  </p:stCondLst>
                                  <p:childTnLst>
                                    <p:set>
                                      <p:cBhvr>
                                        <p:cTn id="52" dur="1" fill="hold">
                                          <p:stCondLst>
                                            <p:cond delay="0"/>
                                          </p:stCondLst>
                                        </p:cTn>
                                        <p:tgtEl>
                                          <p:spTgt spid="9248"/>
                                        </p:tgtEl>
                                        <p:attrNameLst>
                                          <p:attrName>style.visibility</p:attrName>
                                        </p:attrNameLst>
                                      </p:cBhvr>
                                      <p:to>
                                        <p:strVal val="visible"/>
                                      </p:to>
                                    </p:set>
                                    <p:animEffect transition="in" filter="wheel(4)">
                                      <p:cBhvr>
                                        <p:cTn id="53" dur="750"/>
                                        <p:tgtEl>
                                          <p:spTgt spid="9248"/>
                                        </p:tgtEl>
                                      </p:cBhvr>
                                    </p:animEffect>
                                  </p:childTnLst>
                                </p:cTn>
                              </p:par>
                            </p:childTnLst>
                          </p:cTn>
                        </p:par>
                        <p:par>
                          <p:cTn id="54" fill="hold" nodeType="afterGroup">
                            <p:stCondLst>
                              <p:cond delay="3500"/>
                            </p:stCondLst>
                            <p:childTnLst>
                              <p:par>
                                <p:cTn id="55" presetID="22" presetClass="entr" presetSubtype="4"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par>
                          <p:cTn id="58" fill="hold" nodeType="afterGroup">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9247"/>
                                        </p:tgtEl>
                                        <p:attrNameLst>
                                          <p:attrName>style.visibility</p:attrName>
                                        </p:attrNameLst>
                                      </p:cBhvr>
                                      <p:to>
                                        <p:strVal val="visible"/>
                                      </p:to>
                                    </p:set>
                                    <p:animEffect transition="in" filter="fade">
                                      <p:cBhvr>
                                        <p:cTn id="61" dur="750"/>
                                        <p:tgtEl>
                                          <p:spTgt spid="9247"/>
                                        </p:tgtEl>
                                      </p:cBhvr>
                                    </p:animEffect>
                                    <p:anim calcmode="lin" valueType="num">
                                      <p:cBhvr>
                                        <p:cTn id="62" dur="750" fill="hold"/>
                                        <p:tgtEl>
                                          <p:spTgt spid="9247"/>
                                        </p:tgtEl>
                                        <p:attrNameLst>
                                          <p:attrName>ppt_x</p:attrName>
                                        </p:attrNameLst>
                                      </p:cBhvr>
                                      <p:tavLst>
                                        <p:tav tm="0">
                                          <p:val>
                                            <p:strVal val="#ppt_x"/>
                                          </p:val>
                                        </p:tav>
                                        <p:tav tm="100000">
                                          <p:val>
                                            <p:strVal val="#ppt_x"/>
                                          </p:val>
                                        </p:tav>
                                      </p:tavLst>
                                    </p:anim>
                                    <p:anim calcmode="lin" valueType="num">
                                      <p:cBhvr>
                                        <p:cTn id="63" dur="750" fill="hold"/>
                                        <p:tgtEl>
                                          <p:spTgt spid="9247"/>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4750"/>
                            </p:stCondLst>
                            <p:childTnLst>
                              <p:par>
                                <p:cTn id="65" presetID="22" presetClass="entr" presetSubtype="4"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down)">
                                      <p:cBhvr>
                                        <p:cTn id="67" dur="500"/>
                                        <p:tgtEl>
                                          <p:spTgt spid="2"/>
                                        </p:tgtEl>
                                      </p:cBhvr>
                                    </p:animEffect>
                                  </p:childTnLst>
                                </p:cTn>
                              </p:par>
                            </p:childTnLst>
                          </p:cTn>
                        </p:par>
                        <p:par>
                          <p:cTn id="68" fill="hold" nodeType="afterGroup">
                            <p:stCondLst>
                              <p:cond delay="5250"/>
                            </p:stCondLst>
                            <p:childTnLst>
                              <p:par>
                                <p:cTn id="69" presetID="2" presetClass="entr" presetSubtype="1" fill="hold" grpId="0" nodeType="afterEffect">
                                  <p:stCondLst>
                                    <p:cond delay="0"/>
                                  </p:stCondLst>
                                  <p:childTnLst>
                                    <p:set>
                                      <p:cBhvr>
                                        <p:cTn id="70" dur="1" fill="hold">
                                          <p:stCondLst>
                                            <p:cond delay="0"/>
                                          </p:stCondLst>
                                        </p:cTn>
                                        <p:tgtEl>
                                          <p:spTgt spid="9218"/>
                                        </p:tgtEl>
                                        <p:attrNameLst>
                                          <p:attrName>style.visibility</p:attrName>
                                        </p:attrNameLst>
                                      </p:cBhvr>
                                      <p:to>
                                        <p:strVal val="visible"/>
                                      </p:to>
                                    </p:set>
                                    <p:anim calcmode="lin" valueType="num">
                                      <p:cBhvr additive="base">
                                        <p:cTn id="71" dur="500" fill="hold"/>
                                        <p:tgtEl>
                                          <p:spTgt spid="9218"/>
                                        </p:tgtEl>
                                        <p:attrNameLst>
                                          <p:attrName>ppt_x</p:attrName>
                                        </p:attrNameLst>
                                      </p:cBhvr>
                                      <p:tavLst>
                                        <p:tav tm="0">
                                          <p:val>
                                            <p:strVal val="#ppt_x"/>
                                          </p:val>
                                        </p:tav>
                                        <p:tav tm="100000">
                                          <p:val>
                                            <p:strVal val="#ppt_x"/>
                                          </p:val>
                                        </p:tav>
                                      </p:tavLst>
                                    </p:anim>
                                    <p:anim calcmode="lin" valueType="num">
                                      <p:cBhvr additive="base">
                                        <p:cTn id="72" dur="500" fill="hold"/>
                                        <p:tgtEl>
                                          <p:spTgt spid="9218"/>
                                        </p:tgtEl>
                                        <p:attrNameLst>
                                          <p:attrName>ppt_y</p:attrName>
                                        </p:attrNameLst>
                                      </p:cBhvr>
                                      <p:tavLst>
                                        <p:tav tm="0">
                                          <p:val>
                                            <p:strVal val="0-#ppt_h/2"/>
                                          </p:val>
                                        </p:tav>
                                        <p:tav tm="100000">
                                          <p:val>
                                            <p:strVal val="#ppt_y"/>
                                          </p:val>
                                        </p:tav>
                                      </p:tavLst>
                                    </p:anim>
                                  </p:childTnLst>
                                </p:cTn>
                              </p:par>
                            </p:childTnLst>
                          </p:cTn>
                        </p:par>
                        <p:par>
                          <p:cTn id="73" fill="hold" nodeType="afterGroup">
                            <p:stCondLst>
                              <p:cond delay="5750"/>
                            </p:stCondLst>
                            <p:childTnLst>
                              <p:par>
                                <p:cTn id="74" presetID="22" presetClass="entr" presetSubtype="4"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down)">
                                      <p:cBhvr>
                                        <p:cTn id="76" dur="500"/>
                                        <p:tgtEl>
                                          <p:spTgt spid="8"/>
                                        </p:tgtEl>
                                      </p:cBhvr>
                                    </p:animEffect>
                                  </p:childTnLst>
                                </p:cTn>
                              </p:par>
                            </p:childTnLst>
                          </p:cTn>
                        </p:par>
                        <p:par>
                          <p:cTn id="77" fill="hold" nodeType="afterGroup">
                            <p:stCondLst>
                              <p:cond delay="6250"/>
                            </p:stCondLst>
                            <p:childTnLst>
                              <p:par>
                                <p:cTn id="78" presetID="16" presetClass="entr" presetSubtype="37" fill="hold" grpId="0" nodeType="afterEffect">
                                  <p:stCondLst>
                                    <p:cond delay="0"/>
                                  </p:stCondLst>
                                  <p:childTnLst>
                                    <p:set>
                                      <p:cBhvr>
                                        <p:cTn id="79" dur="1" fill="hold">
                                          <p:stCondLst>
                                            <p:cond delay="0"/>
                                          </p:stCondLst>
                                        </p:cTn>
                                        <p:tgtEl>
                                          <p:spTgt spid="9245"/>
                                        </p:tgtEl>
                                        <p:attrNameLst>
                                          <p:attrName>style.visibility</p:attrName>
                                        </p:attrNameLst>
                                      </p:cBhvr>
                                      <p:to>
                                        <p:strVal val="visible"/>
                                      </p:to>
                                    </p:set>
                                    <p:animEffect transition="in" filter="barn(outVertical)">
                                      <p:cBhvr>
                                        <p:cTn id="80" dur="500"/>
                                        <p:tgtEl>
                                          <p:spTgt spid="9245"/>
                                        </p:tgtEl>
                                      </p:cBhvr>
                                    </p:animEffect>
                                  </p:childTnLst>
                                </p:cTn>
                              </p:par>
                            </p:childTnLst>
                          </p:cTn>
                        </p:par>
                        <p:par>
                          <p:cTn id="81" fill="hold" nodeType="afterGroup">
                            <p:stCondLst>
                              <p:cond delay="6750"/>
                            </p:stCondLst>
                            <p:childTnLst>
                              <p:par>
                                <p:cTn id="82" presetID="22" presetClass="entr" presetSubtype="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wipe(left)">
                                      <p:cBhvr>
                                        <p:cTn id="84" dur="500"/>
                                        <p:tgtEl>
                                          <p:spTgt spid="10"/>
                                        </p:tgtEl>
                                      </p:cBhvr>
                                    </p:animEffect>
                                  </p:childTnLst>
                                </p:cTn>
                              </p:par>
                            </p:childTnLst>
                          </p:cTn>
                        </p:par>
                        <p:par>
                          <p:cTn id="85" fill="hold" nodeType="afterGroup">
                            <p:stCondLst>
                              <p:cond delay="7250"/>
                            </p:stCondLst>
                            <p:childTnLst>
                              <p:par>
                                <p:cTn id="86" presetID="31" presetClass="entr" presetSubtype="0" fill="hold" grpId="0" nodeType="afterEffect">
                                  <p:stCondLst>
                                    <p:cond delay="0"/>
                                  </p:stCondLst>
                                  <p:childTnLst>
                                    <p:set>
                                      <p:cBhvr>
                                        <p:cTn id="87" dur="1" fill="hold">
                                          <p:stCondLst>
                                            <p:cond delay="0"/>
                                          </p:stCondLst>
                                        </p:cTn>
                                        <p:tgtEl>
                                          <p:spTgt spid="9246"/>
                                        </p:tgtEl>
                                        <p:attrNameLst>
                                          <p:attrName>style.visibility</p:attrName>
                                        </p:attrNameLst>
                                      </p:cBhvr>
                                      <p:to>
                                        <p:strVal val="visible"/>
                                      </p:to>
                                    </p:set>
                                    <p:anim calcmode="lin" valueType="num">
                                      <p:cBhvr>
                                        <p:cTn id="88" dur="1000" fill="hold"/>
                                        <p:tgtEl>
                                          <p:spTgt spid="9246"/>
                                        </p:tgtEl>
                                        <p:attrNameLst>
                                          <p:attrName>ppt_w</p:attrName>
                                        </p:attrNameLst>
                                      </p:cBhvr>
                                      <p:tavLst>
                                        <p:tav tm="0">
                                          <p:val>
                                            <p:fltVal val="0"/>
                                          </p:val>
                                        </p:tav>
                                        <p:tav tm="100000">
                                          <p:val>
                                            <p:strVal val="#ppt_w"/>
                                          </p:val>
                                        </p:tav>
                                      </p:tavLst>
                                    </p:anim>
                                    <p:anim calcmode="lin" valueType="num">
                                      <p:cBhvr>
                                        <p:cTn id="89" dur="1000" fill="hold"/>
                                        <p:tgtEl>
                                          <p:spTgt spid="9246"/>
                                        </p:tgtEl>
                                        <p:attrNameLst>
                                          <p:attrName>ppt_h</p:attrName>
                                        </p:attrNameLst>
                                      </p:cBhvr>
                                      <p:tavLst>
                                        <p:tav tm="0">
                                          <p:val>
                                            <p:fltVal val="0"/>
                                          </p:val>
                                        </p:tav>
                                        <p:tav tm="100000">
                                          <p:val>
                                            <p:strVal val="#ppt_h"/>
                                          </p:val>
                                        </p:tav>
                                      </p:tavLst>
                                    </p:anim>
                                    <p:anim calcmode="lin" valueType="num">
                                      <p:cBhvr>
                                        <p:cTn id="90" dur="1000" fill="hold"/>
                                        <p:tgtEl>
                                          <p:spTgt spid="9246"/>
                                        </p:tgtEl>
                                        <p:attrNameLst>
                                          <p:attrName>style.rotation</p:attrName>
                                        </p:attrNameLst>
                                      </p:cBhvr>
                                      <p:tavLst>
                                        <p:tav tm="0">
                                          <p:val>
                                            <p:fltVal val="90"/>
                                          </p:val>
                                        </p:tav>
                                        <p:tav tm="100000">
                                          <p:val>
                                            <p:fltVal val="0"/>
                                          </p:val>
                                        </p:tav>
                                      </p:tavLst>
                                    </p:anim>
                                    <p:animEffect transition="in" filter="fade">
                                      <p:cBhvr>
                                        <p:cTn id="91" dur="1000"/>
                                        <p:tgtEl>
                                          <p:spTgt spid="9246"/>
                                        </p:tgtEl>
                                      </p:cBhvr>
                                    </p:animEffect>
                                  </p:childTnLst>
                                </p:cTn>
                              </p:par>
                            </p:childTnLst>
                          </p:cTn>
                        </p:par>
                        <p:par>
                          <p:cTn id="92" fill="hold" nodeType="afterGroup">
                            <p:stCondLst>
                              <p:cond delay="8250"/>
                            </p:stCondLst>
                            <p:childTnLst>
                              <p:par>
                                <p:cTn id="93" presetID="22" presetClass="entr" presetSubtype="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left)">
                                      <p:cBhvr>
                                        <p:cTn id="95" dur="500"/>
                                        <p:tgtEl>
                                          <p:spTgt spid="16"/>
                                        </p:tgtEl>
                                      </p:cBhvr>
                                    </p:animEffect>
                                  </p:childTnLst>
                                </p:cTn>
                              </p:par>
                            </p:childTnLst>
                          </p:cTn>
                        </p:par>
                        <p:par>
                          <p:cTn id="96" fill="hold" nodeType="afterGroup">
                            <p:stCondLst>
                              <p:cond delay="8750"/>
                            </p:stCondLst>
                            <p:childTnLst>
                              <p:par>
                                <p:cTn id="97" presetID="22" presetClass="entr" presetSubtype="2" fill="hold" grpId="0" nodeType="afterEffect">
                                  <p:stCondLst>
                                    <p:cond delay="0"/>
                                  </p:stCondLst>
                                  <p:childTnLst>
                                    <p:set>
                                      <p:cBhvr>
                                        <p:cTn id="98" dur="1" fill="hold">
                                          <p:stCondLst>
                                            <p:cond delay="0"/>
                                          </p:stCondLst>
                                        </p:cTn>
                                        <p:tgtEl>
                                          <p:spTgt spid="9251"/>
                                        </p:tgtEl>
                                        <p:attrNameLst>
                                          <p:attrName>style.visibility</p:attrName>
                                        </p:attrNameLst>
                                      </p:cBhvr>
                                      <p:to>
                                        <p:strVal val="visible"/>
                                      </p:to>
                                    </p:set>
                                    <p:animEffect transition="in" filter="wipe(right)">
                                      <p:cBhvr>
                                        <p:cTn id="99" dur="500"/>
                                        <p:tgtEl>
                                          <p:spTgt spid="9251"/>
                                        </p:tgtEl>
                                      </p:cBhvr>
                                    </p:animEffect>
                                  </p:childTnLst>
                                </p:cTn>
                              </p:par>
                            </p:childTnLst>
                          </p:cTn>
                        </p:par>
                        <p:par>
                          <p:cTn id="100" fill="hold" nodeType="afterGroup">
                            <p:stCondLst>
                              <p:cond delay="9250"/>
                            </p:stCondLst>
                            <p:childTnLst>
                              <p:par>
                                <p:cTn id="101" presetID="22" presetClass="entr" presetSubtype="1" fill="hold" nodeType="after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wipe(up)">
                                      <p:cBhvr>
                                        <p:cTn id="103" dur="500"/>
                                        <p:tgtEl>
                                          <p:spTgt spid="12"/>
                                        </p:tgtEl>
                                      </p:cBhvr>
                                    </p:animEffect>
                                  </p:childTnLst>
                                </p:cTn>
                              </p:par>
                            </p:childTnLst>
                          </p:cTn>
                        </p:par>
                        <p:par>
                          <p:cTn id="104" fill="hold" nodeType="afterGroup">
                            <p:stCondLst>
                              <p:cond delay="9750"/>
                            </p:stCondLst>
                            <p:childTnLst>
                              <p:par>
                                <p:cTn id="105" presetID="14" presetClass="entr" presetSubtype="10" fill="hold" grpId="0" nodeType="afterEffect">
                                  <p:stCondLst>
                                    <p:cond delay="0"/>
                                  </p:stCondLst>
                                  <p:childTnLst>
                                    <p:set>
                                      <p:cBhvr>
                                        <p:cTn id="106" dur="1" fill="hold">
                                          <p:stCondLst>
                                            <p:cond delay="0"/>
                                          </p:stCondLst>
                                        </p:cTn>
                                        <p:tgtEl>
                                          <p:spTgt spid="9252"/>
                                        </p:tgtEl>
                                        <p:attrNameLst>
                                          <p:attrName>style.visibility</p:attrName>
                                        </p:attrNameLst>
                                      </p:cBhvr>
                                      <p:to>
                                        <p:strVal val="visible"/>
                                      </p:to>
                                    </p:set>
                                    <p:animEffect transition="in" filter="randombar(horizontal)">
                                      <p:cBhvr>
                                        <p:cTn id="107" dur="500"/>
                                        <p:tgtEl>
                                          <p:spTgt spid="9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7" grpId="0" animBg="1"/>
      <p:bldP spid="9245" grpId="0"/>
      <p:bldP spid="9246" grpId="0"/>
      <p:bldP spid="9247" grpId="0"/>
      <p:bldP spid="9248" grpId="0"/>
      <p:bldP spid="9249" grpId="0"/>
      <p:bldP spid="9250" grpId="0"/>
      <p:bldP spid="9251" grpId="0"/>
      <p:bldP spid="92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69">
            <a:extLst>
              <a:ext uri="{FF2B5EF4-FFF2-40B4-BE49-F238E27FC236}">
                <a16:creationId xmlns="" xmlns:a16="http://schemas.microsoft.com/office/drawing/2014/main" id="{63F5BD37-E909-49EC-9B9A-4B784B043169}"/>
              </a:ext>
            </a:extLst>
          </p:cNvPr>
          <p:cNvGrpSpPr>
            <a:grpSpLocks/>
          </p:cNvGrpSpPr>
          <p:nvPr/>
        </p:nvGrpSpPr>
        <p:grpSpPr bwMode="auto">
          <a:xfrm>
            <a:off x="-1066800" y="-31750"/>
            <a:ext cx="11277600" cy="6943725"/>
            <a:chOff x="-672" y="-20"/>
            <a:chExt cx="7104" cy="4374"/>
          </a:xfrm>
        </p:grpSpPr>
        <p:grpSp>
          <p:nvGrpSpPr>
            <p:cNvPr id="15387" name="Group 70">
              <a:extLst>
                <a:ext uri="{FF2B5EF4-FFF2-40B4-BE49-F238E27FC236}">
                  <a16:creationId xmlns="" xmlns:a16="http://schemas.microsoft.com/office/drawing/2014/main" id="{91F00CC0-FD2C-4E01-A540-725FDEEC5B4A}"/>
                </a:ext>
              </a:extLst>
            </p:cNvPr>
            <p:cNvGrpSpPr>
              <a:grpSpLocks/>
            </p:cNvGrpSpPr>
            <p:nvPr/>
          </p:nvGrpSpPr>
          <p:grpSpPr bwMode="auto">
            <a:xfrm>
              <a:off x="-528" y="3010"/>
              <a:ext cx="6960" cy="1344"/>
              <a:chOff x="-528" y="3010"/>
              <a:chExt cx="6960" cy="1344"/>
            </a:xfrm>
          </p:grpSpPr>
          <p:sp>
            <p:nvSpPr>
              <p:cNvPr id="15397" name="Line 71">
                <a:extLst>
                  <a:ext uri="{FF2B5EF4-FFF2-40B4-BE49-F238E27FC236}">
                    <a16:creationId xmlns="" xmlns:a16="http://schemas.microsoft.com/office/drawing/2014/main" id="{BC6F86CC-A391-4356-A243-8F33C22B1B42}"/>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398" name="Line 72">
                <a:extLst>
                  <a:ext uri="{FF2B5EF4-FFF2-40B4-BE49-F238E27FC236}">
                    <a16:creationId xmlns="" xmlns:a16="http://schemas.microsoft.com/office/drawing/2014/main" id="{F51E4F05-D1FC-44A7-B3F5-2260DE05B5D4}"/>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399" name="Line 73">
                <a:extLst>
                  <a:ext uri="{FF2B5EF4-FFF2-40B4-BE49-F238E27FC236}">
                    <a16:creationId xmlns="" xmlns:a16="http://schemas.microsoft.com/office/drawing/2014/main" id="{9FDFF1DF-F495-4CD0-8366-ED24E1576BFD}"/>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400" name="Line 74">
                <a:extLst>
                  <a:ext uri="{FF2B5EF4-FFF2-40B4-BE49-F238E27FC236}">
                    <a16:creationId xmlns="" xmlns:a16="http://schemas.microsoft.com/office/drawing/2014/main" id="{41816409-4905-454F-AC5C-668D030F46FE}"/>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401" name="Line 75">
                <a:extLst>
                  <a:ext uri="{FF2B5EF4-FFF2-40B4-BE49-F238E27FC236}">
                    <a16:creationId xmlns="" xmlns:a16="http://schemas.microsoft.com/office/drawing/2014/main" id="{DE6E8E8B-0164-49A4-A3E1-F4561648DDC0}"/>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402" name="Line 76">
                <a:extLst>
                  <a:ext uri="{FF2B5EF4-FFF2-40B4-BE49-F238E27FC236}">
                    <a16:creationId xmlns="" xmlns:a16="http://schemas.microsoft.com/office/drawing/2014/main" id="{BBED6E3F-2523-4765-B9D5-6E609EC78F81}"/>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403" name="Line 77">
                <a:extLst>
                  <a:ext uri="{FF2B5EF4-FFF2-40B4-BE49-F238E27FC236}">
                    <a16:creationId xmlns="" xmlns:a16="http://schemas.microsoft.com/office/drawing/2014/main" id="{B40D21E5-5D5C-43EE-A752-97BC71FE7858}"/>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404" name="Line 78">
                <a:extLst>
                  <a:ext uri="{FF2B5EF4-FFF2-40B4-BE49-F238E27FC236}">
                    <a16:creationId xmlns="" xmlns:a16="http://schemas.microsoft.com/office/drawing/2014/main" id="{39A20353-51BC-4F19-BB82-3CC4CA3A9847}"/>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15388" name="Group 79">
              <a:extLst>
                <a:ext uri="{FF2B5EF4-FFF2-40B4-BE49-F238E27FC236}">
                  <a16:creationId xmlns="" xmlns:a16="http://schemas.microsoft.com/office/drawing/2014/main" id="{B083F80B-FB47-4B3E-872C-47345C96A6D8}"/>
                </a:ext>
              </a:extLst>
            </p:cNvPr>
            <p:cNvGrpSpPr>
              <a:grpSpLocks/>
            </p:cNvGrpSpPr>
            <p:nvPr/>
          </p:nvGrpSpPr>
          <p:grpSpPr bwMode="auto">
            <a:xfrm rot="10800000">
              <a:off x="-672" y="-20"/>
              <a:ext cx="6960" cy="1344"/>
              <a:chOff x="-528" y="3010"/>
              <a:chExt cx="6960" cy="1344"/>
            </a:xfrm>
          </p:grpSpPr>
          <p:sp>
            <p:nvSpPr>
              <p:cNvPr id="15389" name="Line 80">
                <a:extLst>
                  <a:ext uri="{FF2B5EF4-FFF2-40B4-BE49-F238E27FC236}">
                    <a16:creationId xmlns="" xmlns:a16="http://schemas.microsoft.com/office/drawing/2014/main" id="{1ED4F54D-CE06-496C-B85D-BA4F7A152CFA}"/>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390" name="Line 81">
                <a:extLst>
                  <a:ext uri="{FF2B5EF4-FFF2-40B4-BE49-F238E27FC236}">
                    <a16:creationId xmlns="" xmlns:a16="http://schemas.microsoft.com/office/drawing/2014/main" id="{AD750B02-6360-4517-92FA-92371B72D29E}"/>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391" name="Line 82">
                <a:extLst>
                  <a:ext uri="{FF2B5EF4-FFF2-40B4-BE49-F238E27FC236}">
                    <a16:creationId xmlns="" xmlns:a16="http://schemas.microsoft.com/office/drawing/2014/main" id="{C0476C96-DAC6-4C93-A1FD-3C7B37166295}"/>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392" name="Line 83">
                <a:extLst>
                  <a:ext uri="{FF2B5EF4-FFF2-40B4-BE49-F238E27FC236}">
                    <a16:creationId xmlns="" xmlns:a16="http://schemas.microsoft.com/office/drawing/2014/main" id="{DD890D50-4626-4339-A56D-740E17C0FF65}"/>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393" name="Line 84">
                <a:extLst>
                  <a:ext uri="{FF2B5EF4-FFF2-40B4-BE49-F238E27FC236}">
                    <a16:creationId xmlns="" xmlns:a16="http://schemas.microsoft.com/office/drawing/2014/main" id="{0808E1C1-B0DC-4FAB-AF4A-85ED7A311A22}"/>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394" name="Line 85">
                <a:extLst>
                  <a:ext uri="{FF2B5EF4-FFF2-40B4-BE49-F238E27FC236}">
                    <a16:creationId xmlns="" xmlns:a16="http://schemas.microsoft.com/office/drawing/2014/main" id="{39CE4026-A39B-444B-8AFC-F9BA34993179}"/>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395" name="Line 86">
                <a:extLst>
                  <a:ext uri="{FF2B5EF4-FFF2-40B4-BE49-F238E27FC236}">
                    <a16:creationId xmlns="" xmlns:a16="http://schemas.microsoft.com/office/drawing/2014/main" id="{54F60D9E-23E6-474B-BC57-261642C82127}"/>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5396" name="Line 87">
                <a:extLst>
                  <a:ext uri="{FF2B5EF4-FFF2-40B4-BE49-F238E27FC236}">
                    <a16:creationId xmlns="" xmlns:a16="http://schemas.microsoft.com/office/drawing/2014/main" id="{53F752A3-EDFA-42F6-AED7-94BDD16EC067}"/>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pic>
        <p:nvPicPr>
          <p:cNvPr id="15363" name="Rectangle 22">
            <a:extLst>
              <a:ext uri="{FF2B5EF4-FFF2-40B4-BE49-F238E27FC236}">
                <a16:creationId xmlns="" xmlns:a16="http://schemas.microsoft.com/office/drawing/2014/main" id="{D9DED889-56ED-4BE6-A790-CAA36352818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5867400" cy="685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5364" name="Group 7">
            <a:extLst>
              <a:ext uri="{FF2B5EF4-FFF2-40B4-BE49-F238E27FC236}">
                <a16:creationId xmlns="" xmlns:a16="http://schemas.microsoft.com/office/drawing/2014/main" id="{1F8393DC-B1FB-4ADD-9212-7AA7BA1E6D49}"/>
              </a:ext>
            </a:extLst>
          </p:cNvPr>
          <p:cNvGrpSpPr>
            <a:grpSpLocks/>
          </p:cNvGrpSpPr>
          <p:nvPr/>
        </p:nvGrpSpPr>
        <p:grpSpPr bwMode="auto">
          <a:xfrm>
            <a:off x="685800" y="914400"/>
            <a:ext cx="4876800" cy="655638"/>
            <a:chOff x="1614488" y="3505200"/>
            <a:chExt cx="6278562" cy="655638"/>
          </a:xfrm>
        </p:grpSpPr>
        <p:sp>
          <p:nvSpPr>
            <p:cNvPr id="15385" name="Line 25">
              <a:extLst>
                <a:ext uri="{FF2B5EF4-FFF2-40B4-BE49-F238E27FC236}">
                  <a16:creationId xmlns="" xmlns:a16="http://schemas.microsoft.com/office/drawing/2014/main" id="{9D368C3D-9665-43F2-B973-A33D01769DEE}"/>
                </a:ext>
              </a:extLst>
            </p:cNvPr>
            <p:cNvSpPr>
              <a:spLocks noChangeShapeType="1"/>
            </p:cNvSpPr>
            <p:nvPr/>
          </p:nvSpPr>
          <p:spPr bwMode="auto">
            <a:xfrm>
              <a:off x="1614488" y="4146550"/>
              <a:ext cx="6278562" cy="14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oval" w="med" len="med"/>
                </a14:hiddenLine>
              </a:ext>
            </a:extLst>
          </p:spPr>
          <p:txBody>
            <a:bodyPr>
              <a:spAutoFit/>
            </a:bodyPr>
            <a:lstStyle/>
            <a:p>
              <a:endParaRPr lang="vi-VN"/>
            </a:p>
          </p:txBody>
        </p:sp>
        <p:sp>
          <p:nvSpPr>
            <p:cNvPr id="90203" name="Text Box 26">
              <a:extLst>
                <a:ext uri="{FF2B5EF4-FFF2-40B4-BE49-F238E27FC236}">
                  <a16:creationId xmlns="" xmlns:a16="http://schemas.microsoft.com/office/drawing/2014/main" id="{D66FD565-3957-40AA-B6C2-C6655D2200B6}"/>
                </a:ext>
              </a:extLst>
            </p:cNvPr>
            <p:cNvSpPr txBox="1">
              <a:spLocks noChangeArrowheads="1"/>
            </p:cNvSpPr>
            <p:nvPr/>
          </p:nvSpPr>
          <p:spPr bwMode="auto">
            <a:xfrm>
              <a:off x="2156096" y="3505200"/>
              <a:ext cx="569199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a:solidFill>
                    <a:srgbClr val="0000FF"/>
                  </a:solidFill>
                  <a:latin typeface="Arial" charset="0"/>
                </a:rPr>
                <a:t>Sản phẩm cơ khí quanh ta</a:t>
              </a:r>
            </a:p>
          </p:txBody>
        </p:sp>
      </p:grpSp>
      <p:grpSp>
        <p:nvGrpSpPr>
          <p:cNvPr id="15365" name="Group 4">
            <a:extLst>
              <a:ext uri="{FF2B5EF4-FFF2-40B4-BE49-F238E27FC236}">
                <a16:creationId xmlns="" xmlns:a16="http://schemas.microsoft.com/office/drawing/2014/main" id="{294B7F2C-635D-4EFD-BB4D-A316FEE843BD}"/>
              </a:ext>
            </a:extLst>
          </p:cNvPr>
          <p:cNvGrpSpPr>
            <a:grpSpLocks/>
          </p:cNvGrpSpPr>
          <p:nvPr/>
        </p:nvGrpSpPr>
        <p:grpSpPr bwMode="auto">
          <a:xfrm>
            <a:off x="409575" y="838200"/>
            <a:ext cx="733425" cy="593725"/>
            <a:chOff x="1338519" y="3473992"/>
            <a:chExt cx="733169" cy="593092"/>
          </a:xfrm>
        </p:grpSpPr>
        <p:grpSp>
          <p:nvGrpSpPr>
            <p:cNvPr id="15374" name="Group 12">
              <a:extLst>
                <a:ext uri="{FF2B5EF4-FFF2-40B4-BE49-F238E27FC236}">
                  <a16:creationId xmlns="" xmlns:a16="http://schemas.microsoft.com/office/drawing/2014/main" id="{DFE8DA9D-F63C-4B66-8F41-1866315E8585}"/>
                </a:ext>
              </a:extLst>
            </p:cNvPr>
            <p:cNvGrpSpPr>
              <a:grpSpLocks/>
            </p:cNvGrpSpPr>
            <p:nvPr/>
          </p:nvGrpSpPr>
          <p:grpSpPr bwMode="auto">
            <a:xfrm>
              <a:off x="1338519" y="3473992"/>
              <a:ext cx="733169" cy="593092"/>
              <a:chOff x="841" y="1919"/>
              <a:chExt cx="359" cy="291"/>
            </a:xfrm>
          </p:grpSpPr>
          <p:sp>
            <p:nvSpPr>
              <p:cNvPr id="65549" name="Oval 13">
                <a:extLst>
                  <a:ext uri="{FF2B5EF4-FFF2-40B4-BE49-F238E27FC236}">
                    <a16:creationId xmlns="" xmlns:a16="http://schemas.microsoft.com/office/drawing/2014/main" id="{C5BDE79E-44C3-456F-BDAF-73F7D9151253}"/>
                  </a:ext>
                </a:extLst>
              </p:cNvPr>
              <p:cNvSpPr>
                <a:spLocks noChangeArrowheads="1"/>
              </p:cNvSpPr>
              <p:nvPr/>
            </p:nvSpPr>
            <p:spPr bwMode="gray">
              <a:xfrm>
                <a:off x="963" y="1946"/>
                <a:ext cx="90" cy="236"/>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50" name="Oval 14">
                <a:extLst>
                  <a:ext uri="{FF2B5EF4-FFF2-40B4-BE49-F238E27FC236}">
                    <a16:creationId xmlns="" xmlns:a16="http://schemas.microsoft.com/office/drawing/2014/main" id="{6F441384-29E6-4ACC-BF6F-9952E74C2D21}"/>
                  </a:ext>
                </a:extLst>
              </p:cNvPr>
              <p:cNvSpPr>
                <a:spLocks noChangeArrowheads="1"/>
              </p:cNvSpPr>
              <p:nvPr/>
            </p:nvSpPr>
            <p:spPr bwMode="gray">
              <a:xfrm>
                <a:off x="963" y="1946"/>
                <a:ext cx="90" cy="236"/>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51" name="Oval 15">
                <a:extLst>
                  <a:ext uri="{FF2B5EF4-FFF2-40B4-BE49-F238E27FC236}">
                    <a16:creationId xmlns="" xmlns:a16="http://schemas.microsoft.com/office/drawing/2014/main" id="{1DEB2D1A-A27F-49F6-9CD1-7736BBB1EC84}"/>
                  </a:ext>
                </a:extLst>
              </p:cNvPr>
              <p:cNvSpPr>
                <a:spLocks noChangeArrowheads="1"/>
              </p:cNvSpPr>
              <p:nvPr/>
            </p:nvSpPr>
            <p:spPr bwMode="gray">
              <a:xfrm>
                <a:off x="841" y="1946"/>
                <a:ext cx="334" cy="236"/>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52" name="Oval 16">
                <a:extLst>
                  <a:ext uri="{FF2B5EF4-FFF2-40B4-BE49-F238E27FC236}">
                    <a16:creationId xmlns="" xmlns:a16="http://schemas.microsoft.com/office/drawing/2014/main" id="{8BEC219B-D275-4D1E-9799-9D7508F4A8C3}"/>
                  </a:ext>
                </a:extLst>
              </p:cNvPr>
              <p:cNvSpPr>
                <a:spLocks noChangeArrowheads="1"/>
              </p:cNvSpPr>
              <p:nvPr/>
            </p:nvSpPr>
            <p:spPr bwMode="gray">
              <a:xfrm>
                <a:off x="866" y="1971"/>
                <a:ext cx="334" cy="236"/>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15380" name="Oval 17">
                <a:extLst>
                  <a:ext uri="{FF2B5EF4-FFF2-40B4-BE49-F238E27FC236}">
                    <a16:creationId xmlns="" xmlns:a16="http://schemas.microsoft.com/office/drawing/2014/main" id="{01E1F575-0092-4E41-9824-6C1EBC4786E6}"/>
                  </a:ext>
                </a:extLst>
              </p:cNvPr>
              <p:cNvSpPr>
                <a:spLocks noChangeArrowheads="1"/>
              </p:cNvSpPr>
              <p:nvPr/>
            </p:nvSpPr>
            <p:spPr bwMode="gray">
              <a:xfrm>
                <a:off x="859" y="1946"/>
                <a:ext cx="300" cy="23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5381" name="Oval 18">
                <a:extLst>
                  <a:ext uri="{FF2B5EF4-FFF2-40B4-BE49-F238E27FC236}">
                    <a16:creationId xmlns="" xmlns:a16="http://schemas.microsoft.com/office/drawing/2014/main" id="{03888FE9-3310-4C76-9F1D-5937D18E3417}"/>
                  </a:ext>
                </a:extLst>
              </p:cNvPr>
              <p:cNvSpPr>
                <a:spLocks noChangeArrowheads="1"/>
              </p:cNvSpPr>
              <p:nvPr/>
            </p:nvSpPr>
            <p:spPr bwMode="gray">
              <a:xfrm>
                <a:off x="864" y="1919"/>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5382" name="Oval 19">
                <a:extLst>
                  <a:ext uri="{FF2B5EF4-FFF2-40B4-BE49-F238E27FC236}">
                    <a16:creationId xmlns="" xmlns:a16="http://schemas.microsoft.com/office/drawing/2014/main" id="{21C1F0F9-3DA7-4D7C-ACE5-C4817A1D6415}"/>
                  </a:ext>
                </a:extLst>
              </p:cNvPr>
              <p:cNvSpPr>
                <a:spLocks noChangeArrowheads="1"/>
              </p:cNvSpPr>
              <p:nvPr/>
            </p:nvSpPr>
            <p:spPr bwMode="gray">
              <a:xfrm>
                <a:off x="868" y="1921"/>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5383" name="Oval 20">
                <a:extLst>
                  <a:ext uri="{FF2B5EF4-FFF2-40B4-BE49-F238E27FC236}">
                    <a16:creationId xmlns="" xmlns:a16="http://schemas.microsoft.com/office/drawing/2014/main" id="{89B38C13-1358-421E-8C34-B3847135FAE5}"/>
                  </a:ext>
                </a:extLst>
              </p:cNvPr>
              <p:cNvSpPr>
                <a:spLocks noChangeArrowheads="1"/>
              </p:cNvSpPr>
              <p:nvPr/>
            </p:nvSpPr>
            <p:spPr bwMode="gray">
              <a:xfrm>
                <a:off x="871" y="1923"/>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5384" name="Oval 21">
                <a:extLst>
                  <a:ext uri="{FF2B5EF4-FFF2-40B4-BE49-F238E27FC236}">
                    <a16:creationId xmlns="" xmlns:a16="http://schemas.microsoft.com/office/drawing/2014/main" id="{4D83C170-13CE-429D-A8FA-DDD6FF474CB6}"/>
                  </a:ext>
                </a:extLst>
              </p:cNvPr>
              <p:cNvSpPr>
                <a:spLocks noChangeArrowheads="1"/>
              </p:cNvSpPr>
              <p:nvPr/>
            </p:nvSpPr>
            <p:spPr bwMode="gray">
              <a:xfrm>
                <a:off x="886" y="1931"/>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15375" name="Text Box 42">
              <a:extLst>
                <a:ext uri="{FF2B5EF4-FFF2-40B4-BE49-F238E27FC236}">
                  <a16:creationId xmlns="" xmlns:a16="http://schemas.microsoft.com/office/drawing/2014/main" id="{DA6735B1-8584-4167-9970-F10564B411E8}"/>
                </a:ext>
              </a:extLst>
            </p:cNvPr>
            <p:cNvSpPr txBox="1">
              <a:spLocks noChangeArrowheads="1"/>
            </p:cNvSpPr>
            <p:nvPr/>
          </p:nvSpPr>
          <p:spPr bwMode="gray">
            <a:xfrm>
              <a:off x="1506538" y="3578225"/>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II</a:t>
              </a:r>
            </a:p>
          </p:txBody>
        </p:sp>
      </p:grpSp>
      <p:pic>
        <p:nvPicPr>
          <p:cNvPr id="15366" name="Picture 104" descr="ép hoa qua">
            <a:extLst>
              <a:ext uri="{FF2B5EF4-FFF2-40B4-BE49-F238E27FC236}">
                <a16:creationId xmlns="" xmlns:a16="http://schemas.microsoft.com/office/drawing/2014/main" id="{65DB9204-AA94-45AE-9545-83CB15301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 y="2073275"/>
            <a:ext cx="25749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11" descr="images (2)">
            <a:extLst>
              <a:ext uri="{FF2B5EF4-FFF2-40B4-BE49-F238E27FC236}">
                <a16:creationId xmlns="" xmlns:a16="http://schemas.microsoft.com/office/drawing/2014/main" id="{9C84305C-D713-4D82-B4F0-8D1C28072E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1138" y="1752600"/>
            <a:ext cx="25066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112">
            <a:extLst>
              <a:ext uri="{FF2B5EF4-FFF2-40B4-BE49-F238E27FC236}">
                <a16:creationId xmlns="" xmlns:a16="http://schemas.microsoft.com/office/drawing/2014/main" id="{E32C3D26-73AA-4E6F-B127-E00B4E151DD7}"/>
              </a:ext>
            </a:extLst>
          </p:cNvPr>
          <p:cNvSpPr txBox="1">
            <a:spLocks noChangeArrowheads="1"/>
          </p:cNvSpPr>
          <p:nvPr/>
        </p:nvSpPr>
        <p:spPr bwMode="grayWhite">
          <a:xfrm>
            <a:off x="1828800" y="51816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t>Máy thực phẩm</a:t>
            </a:r>
          </a:p>
        </p:txBody>
      </p:sp>
      <p:grpSp>
        <p:nvGrpSpPr>
          <p:cNvPr id="15369" name="Group 115">
            <a:extLst>
              <a:ext uri="{FF2B5EF4-FFF2-40B4-BE49-F238E27FC236}">
                <a16:creationId xmlns="" xmlns:a16="http://schemas.microsoft.com/office/drawing/2014/main" id="{23D5DEDA-E0D6-470A-82FF-FB7AC2409C93}"/>
              </a:ext>
            </a:extLst>
          </p:cNvPr>
          <p:cNvGrpSpPr>
            <a:grpSpLocks/>
          </p:cNvGrpSpPr>
          <p:nvPr/>
        </p:nvGrpSpPr>
        <p:grpSpPr bwMode="auto">
          <a:xfrm>
            <a:off x="3441700" y="1676400"/>
            <a:ext cx="2482850" cy="2819400"/>
            <a:chOff x="2168" y="1056"/>
            <a:chExt cx="1564" cy="1776"/>
          </a:xfrm>
        </p:grpSpPr>
        <p:pic>
          <p:nvPicPr>
            <p:cNvPr id="15371" name="Picture 106" descr="máy đánh kem trứng">
              <a:extLst>
                <a:ext uri="{FF2B5EF4-FFF2-40B4-BE49-F238E27FC236}">
                  <a16:creationId xmlns="" xmlns:a16="http://schemas.microsoft.com/office/drawing/2014/main" id="{444AEEA0-D744-4C61-A9A3-E97C7EEF55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8" y="1104"/>
              <a:ext cx="1564"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Rectangle 113">
              <a:extLst>
                <a:ext uri="{FF2B5EF4-FFF2-40B4-BE49-F238E27FC236}">
                  <a16:creationId xmlns="" xmlns:a16="http://schemas.microsoft.com/office/drawing/2014/main" id="{B199F9C5-F2AB-4093-A3B4-4B36DED6BA5A}"/>
                </a:ext>
              </a:extLst>
            </p:cNvPr>
            <p:cNvSpPr>
              <a:spLocks noChangeArrowheads="1"/>
            </p:cNvSpPr>
            <p:nvPr/>
          </p:nvSpPr>
          <p:spPr bwMode="grayWhite">
            <a:xfrm>
              <a:off x="2592" y="2544"/>
              <a:ext cx="720" cy="28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5373" name="Rectangle 114">
              <a:extLst>
                <a:ext uri="{FF2B5EF4-FFF2-40B4-BE49-F238E27FC236}">
                  <a16:creationId xmlns="" xmlns:a16="http://schemas.microsoft.com/office/drawing/2014/main" id="{8781DDCB-EE01-4A8E-9727-D3193B997E52}"/>
                </a:ext>
              </a:extLst>
            </p:cNvPr>
            <p:cNvSpPr>
              <a:spLocks noChangeArrowheads="1"/>
            </p:cNvSpPr>
            <p:nvPr/>
          </p:nvSpPr>
          <p:spPr bwMode="grayWhite">
            <a:xfrm>
              <a:off x="2640" y="1056"/>
              <a:ext cx="720" cy="28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sp>
        <p:nvSpPr>
          <p:cNvPr id="15370" name="AutoShape 116">
            <a:hlinkClick r:id="rId7" action="ppaction://hlinksldjump" highlightClick="1"/>
            <a:extLst>
              <a:ext uri="{FF2B5EF4-FFF2-40B4-BE49-F238E27FC236}">
                <a16:creationId xmlns="" xmlns:a16="http://schemas.microsoft.com/office/drawing/2014/main" id="{20D21AB8-FD06-48E2-8F82-6E1064C34879}"/>
              </a:ext>
            </a:extLst>
          </p:cNvPr>
          <p:cNvSpPr>
            <a:spLocks noChangeArrowheads="1"/>
          </p:cNvSpPr>
          <p:nvPr/>
        </p:nvSpPr>
        <p:spPr bwMode="grayWhite">
          <a:xfrm>
            <a:off x="8001000" y="6019800"/>
            <a:ext cx="762000" cy="457200"/>
          </a:xfrm>
          <a:prstGeom prst="actionButtonInformation">
            <a:avLst/>
          </a:prstGeom>
          <a:solidFill>
            <a:schemeClr val="accent1"/>
          </a:solidFill>
          <a:ln w="9525" algn="ctr">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a:extLst>
              <a:ext uri="{FF2B5EF4-FFF2-40B4-BE49-F238E27FC236}">
                <a16:creationId xmlns="" xmlns:a16="http://schemas.microsoft.com/office/drawing/2014/main" id="{262DBD12-0D55-47FC-9831-B780CF5474CE}"/>
              </a:ext>
            </a:extLst>
          </p:cNvPr>
          <p:cNvGrpSpPr>
            <a:grpSpLocks/>
          </p:cNvGrpSpPr>
          <p:nvPr/>
        </p:nvGrpSpPr>
        <p:grpSpPr bwMode="auto">
          <a:xfrm>
            <a:off x="-1066800" y="-31750"/>
            <a:ext cx="11277600" cy="6943725"/>
            <a:chOff x="-672" y="-20"/>
            <a:chExt cx="7104" cy="4374"/>
          </a:xfrm>
        </p:grpSpPr>
        <p:grpSp>
          <p:nvGrpSpPr>
            <p:cNvPr id="16409" name="Group 3">
              <a:extLst>
                <a:ext uri="{FF2B5EF4-FFF2-40B4-BE49-F238E27FC236}">
                  <a16:creationId xmlns="" xmlns:a16="http://schemas.microsoft.com/office/drawing/2014/main" id="{639BD9F8-4024-41A1-944C-F5874FA0AA5F}"/>
                </a:ext>
              </a:extLst>
            </p:cNvPr>
            <p:cNvGrpSpPr>
              <a:grpSpLocks/>
            </p:cNvGrpSpPr>
            <p:nvPr/>
          </p:nvGrpSpPr>
          <p:grpSpPr bwMode="auto">
            <a:xfrm>
              <a:off x="-528" y="3010"/>
              <a:ext cx="6960" cy="1344"/>
              <a:chOff x="-528" y="3010"/>
              <a:chExt cx="6960" cy="1344"/>
            </a:xfrm>
          </p:grpSpPr>
          <p:sp>
            <p:nvSpPr>
              <p:cNvPr id="16419" name="Line 4">
                <a:extLst>
                  <a:ext uri="{FF2B5EF4-FFF2-40B4-BE49-F238E27FC236}">
                    <a16:creationId xmlns="" xmlns:a16="http://schemas.microsoft.com/office/drawing/2014/main" id="{6E195F94-0358-407C-8D45-625B73ED5308}"/>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20" name="Line 5">
                <a:extLst>
                  <a:ext uri="{FF2B5EF4-FFF2-40B4-BE49-F238E27FC236}">
                    <a16:creationId xmlns="" xmlns:a16="http://schemas.microsoft.com/office/drawing/2014/main" id="{474A4099-B7E2-4FD8-99B1-6CAEEB2AEBB2}"/>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21" name="Line 6">
                <a:extLst>
                  <a:ext uri="{FF2B5EF4-FFF2-40B4-BE49-F238E27FC236}">
                    <a16:creationId xmlns="" xmlns:a16="http://schemas.microsoft.com/office/drawing/2014/main" id="{355DE5E9-93DE-484E-AC4E-F76048E99B03}"/>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22" name="Line 7">
                <a:extLst>
                  <a:ext uri="{FF2B5EF4-FFF2-40B4-BE49-F238E27FC236}">
                    <a16:creationId xmlns="" xmlns:a16="http://schemas.microsoft.com/office/drawing/2014/main" id="{F0BF222D-1748-4275-9E6F-806E1A341F1C}"/>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23" name="Line 8">
                <a:extLst>
                  <a:ext uri="{FF2B5EF4-FFF2-40B4-BE49-F238E27FC236}">
                    <a16:creationId xmlns="" xmlns:a16="http://schemas.microsoft.com/office/drawing/2014/main" id="{FF43162A-1D1E-4151-82EB-AC2834C3D8C8}"/>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24" name="Line 9">
                <a:extLst>
                  <a:ext uri="{FF2B5EF4-FFF2-40B4-BE49-F238E27FC236}">
                    <a16:creationId xmlns="" xmlns:a16="http://schemas.microsoft.com/office/drawing/2014/main" id="{5385A3DB-A9BA-4BA2-82AE-1DBF4C92DE02}"/>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25" name="Line 10">
                <a:extLst>
                  <a:ext uri="{FF2B5EF4-FFF2-40B4-BE49-F238E27FC236}">
                    <a16:creationId xmlns="" xmlns:a16="http://schemas.microsoft.com/office/drawing/2014/main" id="{C14BD64A-4F16-4ADC-9D9D-92DA53277A61}"/>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26" name="Line 11">
                <a:extLst>
                  <a:ext uri="{FF2B5EF4-FFF2-40B4-BE49-F238E27FC236}">
                    <a16:creationId xmlns="" xmlns:a16="http://schemas.microsoft.com/office/drawing/2014/main" id="{F10EB286-7E96-4B3F-9F0F-79FF77607B44}"/>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16410" name="Group 12">
              <a:extLst>
                <a:ext uri="{FF2B5EF4-FFF2-40B4-BE49-F238E27FC236}">
                  <a16:creationId xmlns="" xmlns:a16="http://schemas.microsoft.com/office/drawing/2014/main" id="{6952F569-C9FE-403C-8897-EED1455FA68C}"/>
                </a:ext>
              </a:extLst>
            </p:cNvPr>
            <p:cNvGrpSpPr>
              <a:grpSpLocks/>
            </p:cNvGrpSpPr>
            <p:nvPr/>
          </p:nvGrpSpPr>
          <p:grpSpPr bwMode="auto">
            <a:xfrm rot="10800000">
              <a:off x="-672" y="-20"/>
              <a:ext cx="6960" cy="1344"/>
              <a:chOff x="-528" y="3010"/>
              <a:chExt cx="6960" cy="1344"/>
            </a:xfrm>
          </p:grpSpPr>
          <p:sp>
            <p:nvSpPr>
              <p:cNvPr id="16411" name="Line 13">
                <a:extLst>
                  <a:ext uri="{FF2B5EF4-FFF2-40B4-BE49-F238E27FC236}">
                    <a16:creationId xmlns="" xmlns:a16="http://schemas.microsoft.com/office/drawing/2014/main" id="{CB0E5DA4-7CE7-40C7-9CDA-07707648A33B}"/>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12" name="Line 14">
                <a:extLst>
                  <a:ext uri="{FF2B5EF4-FFF2-40B4-BE49-F238E27FC236}">
                    <a16:creationId xmlns="" xmlns:a16="http://schemas.microsoft.com/office/drawing/2014/main" id="{D2B4149C-B9D1-41A6-9B22-BA3FD015763A}"/>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13" name="Line 15">
                <a:extLst>
                  <a:ext uri="{FF2B5EF4-FFF2-40B4-BE49-F238E27FC236}">
                    <a16:creationId xmlns="" xmlns:a16="http://schemas.microsoft.com/office/drawing/2014/main" id="{B5F8F0A3-9AA8-4D11-BE74-A446F66CFF7E}"/>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14" name="Line 16">
                <a:extLst>
                  <a:ext uri="{FF2B5EF4-FFF2-40B4-BE49-F238E27FC236}">
                    <a16:creationId xmlns="" xmlns:a16="http://schemas.microsoft.com/office/drawing/2014/main" id="{D52F2C84-6616-4796-84E1-5A108774A606}"/>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15" name="Line 17">
                <a:extLst>
                  <a:ext uri="{FF2B5EF4-FFF2-40B4-BE49-F238E27FC236}">
                    <a16:creationId xmlns="" xmlns:a16="http://schemas.microsoft.com/office/drawing/2014/main" id="{3B3B3DE9-5FE8-4F3A-9904-2753849C5C4B}"/>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16" name="Line 18">
                <a:extLst>
                  <a:ext uri="{FF2B5EF4-FFF2-40B4-BE49-F238E27FC236}">
                    <a16:creationId xmlns="" xmlns:a16="http://schemas.microsoft.com/office/drawing/2014/main" id="{BABC4EAF-8D4E-4943-8F7A-00380E6A7ACE}"/>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17" name="Line 19">
                <a:extLst>
                  <a:ext uri="{FF2B5EF4-FFF2-40B4-BE49-F238E27FC236}">
                    <a16:creationId xmlns="" xmlns:a16="http://schemas.microsoft.com/office/drawing/2014/main" id="{1FD2D660-4D00-4F3A-9715-303CCB69E247}"/>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6418" name="Line 20">
                <a:extLst>
                  <a:ext uri="{FF2B5EF4-FFF2-40B4-BE49-F238E27FC236}">
                    <a16:creationId xmlns="" xmlns:a16="http://schemas.microsoft.com/office/drawing/2014/main" id="{A73869F1-D0FA-48B1-BAB1-99D7818140A5}"/>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pic>
        <p:nvPicPr>
          <p:cNvPr id="16387" name="Rectangle 22">
            <a:extLst>
              <a:ext uri="{FF2B5EF4-FFF2-40B4-BE49-F238E27FC236}">
                <a16:creationId xmlns="" xmlns:a16="http://schemas.microsoft.com/office/drawing/2014/main" id="{A6F17EC0-980F-496D-A03A-28EAF73AEEF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5867400" cy="685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6388" name="Group 7">
            <a:extLst>
              <a:ext uri="{FF2B5EF4-FFF2-40B4-BE49-F238E27FC236}">
                <a16:creationId xmlns="" xmlns:a16="http://schemas.microsoft.com/office/drawing/2014/main" id="{B70E8B4E-4C8F-4313-9578-18A158B44D1E}"/>
              </a:ext>
            </a:extLst>
          </p:cNvPr>
          <p:cNvGrpSpPr>
            <a:grpSpLocks/>
          </p:cNvGrpSpPr>
          <p:nvPr/>
        </p:nvGrpSpPr>
        <p:grpSpPr bwMode="auto">
          <a:xfrm>
            <a:off x="685800" y="914400"/>
            <a:ext cx="4876800" cy="655638"/>
            <a:chOff x="1614488" y="3505200"/>
            <a:chExt cx="6278562" cy="655638"/>
          </a:xfrm>
        </p:grpSpPr>
        <p:sp>
          <p:nvSpPr>
            <p:cNvPr id="16407" name="Line 25">
              <a:extLst>
                <a:ext uri="{FF2B5EF4-FFF2-40B4-BE49-F238E27FC236}">
                  <a16:creationId xmlns="" xmlns:a16="http://schemas.microsoft.com/office/drawing/2014/main" id="{141A267B-0EB0-422E-A4F3-862289321142}"/>
                </a:ext>
              </a:extLst>
            </p:cNvPr>
            <p:cNvSpPr>
              <a:spLocks noChangeShapeType="1"/>
            </p:cNvSpPr>
            <p:nvPr/>
          </p:nvSpPr>
          <p:spPr bwMode="auto">
            <a:xfrm>
              <a:off x="1614488" y="4146550"/>
              <a:ext cx="6278562" cy="14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oval" w="med" len="med"/>
                </a14:hiddenLine>
              </a:ext>
            </a:extLst>
          </p:spPr>
          <p:txBody>
            <a:bodyPr>
              <a:spAutoFit/>
            </a:bodyPr>
            <a:lstStyle/>
            <a:p>
              <a:endParaRPr lang="vi-VN"/>
            </a:p>
          </p:txBody>
        </p:sp>
        <p:sp>
          <p:nvSpPr>
            <p:cNvPr id="96280" name="Text Box 26">
              <a:extLst>
                <a:ext uri="{FF2B5EF4-FFF2-40B4-BE49-F238E27FC236}">
                  <a16:creationId xmlns="" xmlns:a16="http://schemas.microsoft.com/office/drawing/2014/main" id="{9325C536-C922-46C0-9980-D0063B4C19E7}"/>
                </a:ext>
              </a:extLst>
            </p:cNvPr>
            <p:cNvSpPr txBox="1">
              <a:spLocks noChangeArrowheads="1"/>
            </p:cNvSpPr>
            <p:nvPr/>
          </p:nvSpPr>
          <p:spPr bwMode="auto">
            <a:xfrm>
              <a:off x="2156096" y="3505200"/>
              <a:ext cx="569199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a:solidFill>
                    <a:srgbClr val="0000FF"/>
                  </a:solidFill>
                  <a:latin typeface="Arial" charset="0"/>
                </a:rPr>
                <a:t>Sản phẩm cơ khí quanh ta</a:t>
              </a:r>
            </a:p>
          </p:txBody>
        </p:sp>
      </p:grpSp>
      <p:grpSp>
        <p:nvGrpSpPr>
          <p:cNvPr id="16389" name="Group 4">
            <a:extLst>
              <a:ext uri="{FF2B5EF4-FFF2-40B4-BE49-F238E27FC236}">
                <a16:creationId xmlns="" xmlns:a16="http://schemas.microsoft.com/office/drawing/2014/main" id="{0A6C2B46-084E-4643-B894-E6F67B56D6F5}"/>
              </a:ext>
            </a:extLst>
          </p:cNvPr>
          <p:cNvGrpSpPr>
            <a:grpSpLocks/>
          </p:cNvGrpSpPr>
          <p:nvPr/>
        </p:nvGrpSpPr>
        <p:grpSpPr bwMode="auto">
          <a:xfrm>
            <a:off x="409575" y="838200"/>
            <a:ext cx="733425" cy="593725"/>
            <a:chOff x="1338519" y="3473992"/>
            <a:chExt cx="733169" cy="593092"/>
          </a:xfrm>
        </p:grpSpPr>
        <p:grpSp>
          <p:nvGrpSpPr>
            <p:cNvPr id="16396" name="Group 12">
              <a:extLst>
                <a:ext uri="{FF2B5EF4-FFF2-40B4-BE49-F238E27FC236}">
                  <a16:creationId xmlns="" xmlns:a16="http://schemas.microsoft.com/office/drawing/2014/main" id="{5D5F5671-10DA-4E40-B835-EC42695D7B02}"/>
                </a:ext>
              </a:extLst>
            </p:cNvPr>
            <p:cNvGrpSpPr>
              <a:grpSpLocks/>
            </p:cNvGrpSpPr>
            <p:nvPr/>
          </p:nvGrpSpPr>
          <p:grpSpPr bwMode="auto">
            <a:xfrm>
              <a:off x="1338519" y="3473992"/>
              <a:ext cx="733169" cy="593092"/>
              <a:chOff x="841" y="1919"/>
              <a:chExt cx="359" cy="291"/>
            </a:xfrm>
          </p:grpSpPr>
          <p:sp>
            <p:nvSpPr>
              <p:cNvPr id="65549" name="Oval 13">
                <a:extLst>
                  <a:ext uri="{FF2B5EF4-FFF2-40B4-BE49-F238E27FC236}">
                    <a16:creationId xmlns="" xmlns:a16="http://schemas.microsoft.com/office/drawing/2014/main" id="{D56D162D-1132-4EC5-A7D0-1A9DD115A189}"/>
                  </a:ext>
                </a:extLst>
              </p:cNvPr>
              <p:cNvSpPr>
                <a:spLocks noChangeArrowheads="1"/>
              </p:cNvSpPr>
              <p:nvPr/>
            </p:nvSpPr>
            <p:spPr bwMode="gray">
              <a:xfrm>
                <a:off x="963" y="1946"/>
                <a:ext cx="90" cy="236"/>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50" name="Oval 14">
                <a:extLst>
                  <a:ext uri="{FF2B5EF4-FFF2-40B4-BE49-F238E27FC236}">
                    <a16:creationId xmlns="" xmlns:a16="http://schemas.microsoft.com/office/drawing/2014/main" id="{7E46E556-4966-48DC-B77C-A27D86A28084}"/>
                  </a:ext>
                </a:extLst>
              </p:cNvPr>
              <p:cNvSpPr>
                <a:spLocks noChangeArrowheads="1"/>
              </p:cNvSpPr>
              <p:nvPr/>
            </p:nvSpPr>
            <p:spPr bwMode="gray">
              <a:xfrm>
                <a:off x="963" y="1946"/>
                <a:ext cx="90" cy="236"/>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51" name="Oval 15">
                <a:extLst>
                  <a:ext uri="{FF2B5EF4-FFF2-40B4-BE49-F238E27FC236}">
                    <a16:creationId xmlns="" xmlns:a16="http://schemas.microsoft.com/office/drawing/2014/main" id="{69602CB0-A984-4EE8-A6C1-47CD73FC5CC1}"/>
                  </a:ext>
                </a:extLst>
              </p:cNvPr>
              <p:cNvSpPr>
                <a:spLocks noChangeArrowheads="1"/>
              </p:cNvSpPr>
              <p:nvPr/>
            </p:nvSpPr>
            <p:spPr bwMode="gray">
              <a:xfrm>
                <a:off x="841" y="1946"/>
                <a:ext cx="334" cy="236"/>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52" name="Oval 16">
                <a:extLst>
                  <a:ext uri="{FF2B5EF4-FFF2-40B4-BE49-F238E27FC236}">
                    <a16:creationId xmlns="" xmlns:a16="http://schemas.microsoft.com/office/drawing/2014/main" id="{F2CA0A2B-2157-4A7C-9AF8-65D44ACB9AEC}"/>
                  </a:ext>
                </a:extLst>
              </p:cNvPr>
              <p:cNvSpPr>
                <a:spLocks noChangeArrowheads="1"/>
              </p:cNvSpPr>
              <p:nvPr/>
            </p:nvSpPr>
            <p:spPr bwMode="gray">
              <a:xfrm>
                <a:off x="866" y="1971"/>
                <a:ext cx="334" cy="236"/>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16402" name="Oval 17">
                <a:extLst>
                  <a:ext uri="{FF2B5EF4-FFF2-40B4-BE49-F238E27FC236}">
                    <a16:creationId xmlns="" xmlns:a16="http://schemas.microsoft.com/office/drawing/2014/main" id="{ADAF369C-39A0-4AD4-952B-2FDE0FF57549}"/>
                  </a:ext>
                </a:extLst>
              </p:cNvPr>
              <p:cNvSpPr>
                <a:spLocks noChangeArrowheads="1"/>
              </p:cNvSpPr>
              <p:nvPr/>
            </p:nvSpPr>
            <p:spPr bwMode="gray">
              <a:xfrm>
                <a:off x="859" y="1946"/>
                <a:ext cx="300" cy="23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6403" name="Oval 18">
                <a:extLst>
                  <a:ext uri="{FF2B5EF4-FFF2-40B4-BE49-F238E27FC236}">
                    <a16:creationId xmlns="" xmlns:a16="http://schemas.microsoft.com/office/drawing/2014/main" id="{D3DB68F5-BCB0-4F29-9940-D0CB3504F235}"/>
                  </a:ext>
                </a:extLst>
              </p:cNvPr>
              <p:cNvSpPr>
                <a:spLocks noChangeArrowheads="1"/>
              </p:cNvSpPr>
              <p:nvPr/>
            </p:nvSpPr>
            <p:spPr bwMode="gray">
              <a:xfrm>
                <a:off x="864" y="1919"/>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6404" name="Oval 19">
                <a:extLst>
                  <a:ext uri="{FF2B5EF4-FFF2-40B4-BE49-F238E27FC236}">
                    <a16:creationId xmlns="" xmlns:a16="http://schemas.microsoft.com/office/drawing/2014/main" id="{79822AB2-672F-413C-A040-8AC9893A2C61}"/>
                  </a:ext>
                </a:extLst>
              </p:cNvPr>
              <p:cNvSpPr>
                <a:spLocks noChangeArrowheads="1"/>
              </p:cNvSpPr>
              <p:nvPr/>
            </p:nvSpPr>
            <p:spPr bwMode="gray">
              <a:xfrm>
                <a:off x="868" y="1921"/>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6405" name="Oval 20">
                <a:extLst>
                  <a:ext uri="{FF2B5EF4-FFF2-40B4-BE49-F238E27FC236}">
                    <a16:creationId xmlns="" xmlns:a16="http://schemas.microsoft.com/office/drawing/2014/main" id="{54144032-88F7-4785-B8F3-C8C9D1F03061}"/>
                  </a:ext>
                </a:extLst>
              </p:cNvPr>
              <p:cNvSpPr>
                <a:spLocks noChangeArrowheads="1"/>
              </p:cNvSpPr>
              <p:nvPr/>
            </p:nvSpPr>
            <p:spPr bwMode="gray">
              <a:xfrm>
                <a:off x="871" y="1923"/>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6406" name="Oval 21">
                <a:extLst>
                  <a:ext uri="{FF2B5EF4-FFF2-40B4-BE49-F238E27FC236}">
                    <a16:creationId xmlns="" xmlns:a16="http://schemas.microsoft.com/office/drawing/2014/main" id="{82DA121F-237C-4331-8BC7-757E7D6CC698}"/>
                  </a:ext>
                </a:extLst>
              </p:cNvPr>
              <p:cNvSpPr>
                <a:spLocks noChangeArrowheads="1"/>
              </p:cNvSpPr>
              <p:nvPr/>
            </p:nvSpPr>
            <p:spPr bwMode="gray">
              <a:xfrm>
                <a:off x="886" y="1931"/>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16397" name="Text Box 42">
              <a:extLst>
                <a:ext uri="{FF2B5EF4-FFF2-40B4-BE49-F238E27FC236}">
                  <a16:creationId xmlns="" xmlns:a16="http://schemas.microsoft.com/office/drawing/2014/main" id="{732EA6C7-81AD-402A-BFA2-BE405BFDF81B}"/>
                </a:ext>
              </a:extLst>
            </p:cNvPr>
            <p:cNvSpPr txBox="1">
              <a:spLocks noChangeArrowheads="1"/>
            </p:cNvSpPr>
            <p:nvPr/>
          </p:nvSpPr>
          <p:spPr bwMode="gray">
            <a:xfrm>
              <a:off x="1506538" y="3578225"/>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II</a:t>
              </a:r>
            </a:p>
          </p:txBody>
        </p:sp>
      </p:grpSp>
      <p:pic>
        <p:nvPicPr>
          <p:cNvPr id="16390" name="Picture 37" descr="phun thuoc">
            <a:extLst>
              <a:ext uri="{FF2B5EF4-FFF2-40B4-BE49-F238E27FC236}">
                <a16:creationId xmlns="" xmlns:a16="http://schemas.microsoft.com/office/drawing/2014/main" id="{5F4C6A07-9C23-40FF-AD2F-DD71D8C5B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878013"/>
            <a:ext cx="26670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9" descr="Grab_image_2">
            <a:extLst>
              <a:ext uri="{FF2B5EF4-FFF2-40B4-BE49-F238E27FC236}">
                <a16:creationId xmlns="" xmlns:a16="http://schemas.microsoft.com/office/drawing/2014/main" id="{16871A0B-7739-4A79-A9A4-1DA03A31E4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03388"/>
            <a:ext cx="2743200"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40" descr="máy kéo">
            <a:extLst>
              <a:ext uri="{FF2B5EF4-FFF2-40B4-BE49-F238E27FC236}">
                <a16:creationId xmlns="" xmlns:a16="http://schemas.microsoft.com/office/drawing/2014/main" id="{F4F7A7BB-A949-49A6-8D42-D87EA2E950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828800"/>
            <a:ext cx="27892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41" descr="my_cy">
            <a:extLst>
              <a:ext uri="{FF2B5EF4-FFF2-40B4-BE49-F238E27FC236}">
                <a16:creationId xmlns="" xmlns:a16="http://schemas.microsoft.com/office/drawing/2014/main" id="{9FE1A12E-3D78-4B96-AC3A-09EE16D47C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243388"/>
            <a:ext cx="3429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42">
            <a:extLst>
              <a:ext uri="{FF2B5EF4-FFF2-40B4-BE49-F238E27FC236}">
                <a16:creationId xmlns="" xmlns:a16="http://schemas.microsoft.com/office/drawing/2014/main" id="{1D7671D3-DA09-429E-9B1F-C45E5BDB2CBA}"/>
              </a:ext>
            </a:extLst>
          </p:cNvPr>
          <p:cNvSpPr txBox="1">
            <a:spLocks noChangeArrowheads="1"/>
          </p:cNvSpPr>
          <p:nvPr/>
        </p:nvSpPr>
        <p:spPr bwMode="grayWhite">
          <a:xfrm>
            <a:off x="3429000" y="48768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t>Máy nông nghiệp</a:t>
            </a:r>
          </a:p>
        </p:txBody>
      </p:sp>
      <p:sp>
        <p:nvSpPr>
          <p:cNvPr id="16395" name="AutoShape 43">
            <a:hlinkClick r:id="rId8" action="ppaction://hlinksldjump" highlightClick="1"/>
            <a:extLst>
              <a:ext uri="{FF2B5EF4-FFF2-40B4-BE49-F238E27FC236}">
                <a16:creationId xmlns="" xmlns:a16="http://schemas.microsoft.com/office/drawing/2014/main" id="{2BB0138C-37B6-41AA-B6B5-B45396562321}"/>
              </a:ext>
            </a:extLst>
          </p:cNvPr>
          <p:cNvSpPr>
            <a:spLocks noChangeArrowheads="1"/>
          </p:cNvSpPr>
          <p:nvPr/>
        </p:nvSpPr>
        <p:spPr bwMode="grayWhite">
          <a:xfrm>
            <a:off x="8001000" y="6019800"/>
            <a:ext cx="762000" cy="457200"/>
          </a:xfrm>
          <a:prstGeom prst="actionButtonInformation">
            <a:avLst/>
          </a:prstGeom>
          <a:solidFill>
            <a:schemeClr val="accent1"/>
          </a:solidFill>
          <a:ln w="9525" algn="ctr">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a:extLst>
              <a:ext uri="{FF2B5EF4-FFF2-40B4-BE49-F238E27FC236}">
                <a16:creationId xmlns="" xmlns:a16="http://schemas.microsoft.com/office/drawing/2014/main" id="{3E93CCA2-DA12-462D-8D8C-39D74305147F}"/>
              </a:ext>
            </a:extLst>
          </p:cNvPr>
          <p:cNvGrpSpPr>
            <a:grpSpLocks/>
          </p:cNvGrpSpPr>
          <p:nvPr/>
        </p:nvGrpSpPr>
        <p:grpSpPr bwMode="auto">
          <a:xfrm>
            <a:off x="-1066800" y="-31750"/>
            <a:ext cx="11277600" cy="6943725"/>
            <a:chOff x="-672" y="-20"/>
            <a:chExt cx="7104" cy="4374"/>
          </a:xfrm>
        </p:grpSpPr>
        <p:grpSp>
          <p:nvGrpSpPr>
            <p:cNvPr id="17440" name="Group 3">
              <a:extLst>
                <a:ext uri="{FF2B5EF4-FFF2-40B4-BE49-F238E27FC236}">
                  <a16:creationId xmlns="" xmlns:a16="http://schemas.microsoft.com/office/drawing/2014/main" id="{C856FEB3-235A-43FF-9099-159D14025150}"/>
                </a:ext>
              </a:extLst>
            </p:cNvPr>
            <p:cNvGrpSpPr>
              <a:grpSpLocks/>
            </p:cNvGrpSpPr>
            <p:nvPr/>
          </p:nvGrpSpPr>
          <p:grpSpPr bwMode="auto">
            <a:xfrm>
              <a:off x="-528" y="3010"/>
              <a:ext cx="6960" cy="1344"/>
              <a:chOff x="-528" y="3010"/>
              <a:chExt cx="6960" cy="1344"/>
            </a:xfrm>
          </p:grpSpPr>
          <p:sp>
            <p:nvSpPr>
              <p:cNvPr id="17450" name="Line 4">
                <a:extLst>
                  <a:ext uri="{FF2B5EF4-FFF2-40B4-BE49-F238E27FC236}">
                    <a16:creationId xmlns="" xmlns:a16="http://schemas.microsoft.com/office/drawing/2014/main" id="{F5425157-BD08-4201-AE96-CBF22790E7AB}"/>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51" name="Line 5">
                <a:extLst>
                  <a:ext uri="{FF2B5EF4-FFF2-40B4-BE49-F238E27FC236}">
                    <a16:creationId xmlns="" xmlns:a16="http://schemas.microsoft.com/office/drawing/2014/main" id="{AAD5C32C-96F3-474B-8D77-AFE6348C1562}"/>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52" name="Line 6">
                <a:extLst>
                  <a:ext uri="{FF2B5EF4-FFF2-40B4-BE49-F238E27FC236}">
                    <a16:creationId xmlns="" xmlns:a16="http://schemas.microsoft.com/office/drawing/2014/main" id="{C286EF10-F7FE-4194-88BF-C4C6954FD2B9}"/>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53" name="Line 7">
                <a:extLst>
                  <a:ext uri="{FF2B5EF4-FFF2-40B4-BE49-F238E27FC236}">
                    <a16:creationId xmlns="" xmlns:a16="http://schemas.microsoft.com/office/drawing/2014/main" id="{C7F99AD6-842A-4288-ABC1-7A0C41A277C6}"/>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54" name="Line 8">
                <a:extLst>
                  <a:ext uri="{FF2B5EF4-FFF2-40B4-BE49-F238E27FC236}">
                    <a16:creationId xmlns="" xmlns:a16="http://schemas.microsoft.com/office/drawing/2014/main" id="{37C8D655-141A-4A14-96BB-B826B564BC90}"/>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55" name="Line 9">
                <a:extLst>
                  <a:ext uri="{FF2B5EF4-FFF2-40B4-BE49-F238E27FC236}">
                    <a16:creationId xmlns="" xmlns:a16="http://schemas.microsoft.com/office/drawing/2014/main" id="{2596DF3B-4197-4318-ACDB-17B6D311AC50}"/>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56" name="Line 10">
                <a:extLst>
                  <a:ext uri="{FF2B5EF4-FFF2-40B4-BE49-F238E27FC236}">
                    <a16:creationId xmlns="" xmlns:a16="http://schemas.microsoft.com/office/drawing/2014/main" id="{6FB9F89E-A56E-49CD-87C1-CA183E931C86}"/>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57" name="Line 11">
                <a:extLst>
                  <a:ext uri="{FF2B5EF4-FFF2-40B4-BE49-F238E27FC236}">
                    <a16:creationId xmlns="" xmlns:a16="http://schemas.microsoft.com/office/drawing/2014/main" id="{7DAF5A76-2212-442E-925E-10908A5D312A}"/>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17441" name="Group 12">
              <a:extLst>
                <a:ext uri="{FF2B5EF4-FFF2-40B4-BE49-F238E27FC236}">
                  <a16:creationId xmlns="" xmlns:a16="http://schemas.microsoft.com/office/drawing/2014/main" id="{393F569D-B6BA-4DCC-808F-35DFA397AD82}"/>
                </a:ext>
              </a:extLst>
            </p:cNvPr>
            <p:cNvGrpSpPr>
              <a:grpSpLocks/>
            </p:cNvGrpSpPr>
            <p:nvPr/>
          </p:nvGrpSpPr>
          <p:grpSpPr bwMode="auto">
            <a:xfrm rot="10800000">
              <a:off x="-672" y="-20"/>
              <a:ext cx="6960" cy="1344"/>
              <a:chOff x="-528" y="3010"/>
              <a:chExt cx="6960" cy="1344"/>
            </a:xfrm>
          </p:grpSpPr>
          <p:sp>
            <p:nvSpPr>
              <p:cNvPr id="17442" name="Line 13">
                <a:extLst>
                  <a:ext uri="{FF2B5EF4-FFF2-40B4-BE49-F238E27FC236}">
                    <a16:creationId xmlns="" xmlns:a16="http://schemas.microsoft.com/office/drawing/2014/main" id="{42B9EAD9-4009-4A10-864F-111CEC8CB36E}"/>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43" name="Line 14">
                <a:extLst>
                  <a:ext uri="{FF2B5EF4-FFF2-40B4-BE49-F238E27FC236}">
                    <a16:creationId xmlns="" xmlns:a16="http://schemas.microsoft.com/office/drawing/2014/main" id="{A2633BC1-CF2F-435A-9DDD-6113AC85EEE9}"/>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44" name="Line 15">
                <a:extLst>
                  <a:ext uri="{FF2B5EF4-FFF2-40B4-BE49-F238E27FC236}">
                    <a16:creationId xmlns="" xmlns:a16="http://schemas.microsoft.com/office/drawing/2014/main" id="{953F81C6-6F98-47C3-BCBB-9F28A4CF9467}"/>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45" name="Line 16">
                <a:extLst>
                  <a:ext uri="{FF2B5EF4-FFF2-40B4-BE49-F238E27FC236}">
                    <a16:creationId xmlns="" xmlns:a16="http://schemas.microsoft.com/office/drawing/2014/main" id="{2B7D5876-58C6-4DAC-94BF-CB4A6C2EC326}"/>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46" name="Line 17">
                <a:extLst>
                  <a:ext uri="{FF2B5EF4-FFF2-40B4-BE49-F238E27FC236}">
                    <a16:creationId xmlns="" xmlns:a16="http://schemas.microsoft.com/office/drawing/2014/main" id="{B6B3FFD7-0F01-4F00-BFB0-E73E55214AD6}"/>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47" name="Line 18">
                <a:extLst>
                  <a:ext uri="{FF2B5EF4-FFF2-40B4-BE49-F238E27FC236}">
                    <a16:creationId xmlns="" xmlns:a16="http://schemas.microsoft.com/office/drawing/2014/main" id="{065858BC-C5C8-4842-9D96-F555AD8EE103}"/>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48" name="Line 19">
                <a:extLst>
                  <a:ext uri="{FF2B5EF4-FFF2-40B4-BE49-F238E27FC236}">
                    <a16:creationId xmlns="" xmlns:a16="http://schemas.microsoft.com/office/drawing/2014/main" id="{42349465-2CCA-4A14-B972-9EAA46F80E49}"/>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7449" name="Line 20">
                <a:extLst>
                  <a:ext uri="{FF2B5EF4-FFF2-40B4-BE49-F238E27FC236}">
                    <a16:creationId xmlns="" xmlns:a16="http://schemas.microsoft.com/office/drawing/2014/main" id="{0C707FD9-2024-4161-AB41-F23CD6B7DDA7}"/>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pic>
        <p:nvPicPr>
          <p:cNvPr id="17411" name="Rectangle 22">
            <a:extLst>
              <a:ext uri="{FF2B5EF4-FFF2-40B4-BE49-F238E27FC236}">
                <a16:creationId xmlns="" xmlns:a16="http://schemas.microsoft.com/office/drawing/2014/main" id="{3DBE9711-7C2A-45B9-8919-C59AE3102FD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5867400" cy="685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412" name="Group 7">
            <a:extLst>
              <a:ext uri="{FF2B5EF4-FFF2-40B4-BE49-F238E27FC236}">
                <a16:creationId xmlns="" xmlns:a16="http://schemas.microsoft.com/office/drawing/2014/main" id="{22BFE1BF-4407-4BF0-81B1-56C247DF4DE8}"/>
              </a:ext>
            </a:extLst>
          </p:cNvPr>
          <p:cNvGrpSpPr>
            <a:grpSpLocks/>
          </p:cNvGrpSpPr>
          <p:nvPr/>
        </p:nvGrpSpPr>
        <p:grpSpPr bwMode="auto">
          <a:xfrm>
            <a:off x="685800" y="914400"/>
            <a:ext cx="4876800" cy="655638"/>
            <a:chOff x="1614488" y="3505200"/>
            <a:chExt cx="6278562" cy="655638"/>
          </a:xfrm>
        </p:grpSpPr>
        <p:sp>
          <p:nvSpPr>
            <p:cNvPr id="17438" name="Line 25">
              <a:extLst>
                <a:ext uri="{FF2B5EF4-FFF2-40B4-BE49-F238E27FC236}">
                  <a16:creationId xmlns="" xmlns:a16="http://schemas.microsoft.com/office/drawing/2014/main" id="{D1F7D5E9-FC54-4C20-B8DA-A8AAC80C4684}"/>
                </a:ext>
              </a:extLst>
            </p:cNvPr>
            <p:cNvSpPr>
              <a:spLocks noChangeShapeType="1"/>
            </p:cNvSpPr>
            <p:nvPr/>
          </p:nvSpPr>
          <p:spPr bwMode="auto">
            <a:xfrm>
              <a:off x="1614488" y="4146550"/>
              <a:ext cx="6278562" cy="14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oval" w="med" len="med"/>
                </a14:hiddenLine>
              </a:ext>
            </a:extLst>
          </p:spPr>
          <p:txBody>
            <a:bodyPr>
              <a:spAutoFit/>
            </a:bodyPr>
            <a:lstStyle/>
            <a:p>
              <a:endParaRPr lang="vi-VN"/>
            </a:p>
          </p:txBody>
        </p:sp>
        <p:sp>
          <p:nvSpPr>
            <p:cNvPr id="102424" name="Text Box 26">
              <a:extLst>
                <a:ext uri="{FF2B5EF4-FFF2-40B4-BE49-F238E27FC236}">
                  <a16:creationId xmlns="" xmlns:a16="http://schemas.microsoft.com/office/drawing/2014/main" id="{216AF2F1-3F76-4158-8F90-560BDAF5DC22}"/>
                </a:ext>
              </a:extLst>
            </p:cNvPr>
            <p:cNvSpPr txBox="1">
              <a:spLocks noChangeArrowheads="1"/>
            </p:cNvSpPr>
            <p:nvPr/>
          </p:nvSpPr>
          <p:spPr bwMode="auto">
            <a:xfrm>
              <a:off x="2156096" y="3505200"/>
              <a:ext cx="569199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a:solidFill>
                    <a:srgbClr val="0000FF"/>
                  </a:solidFill>
                  <a:latin typeface="Arial" charset="0"/>
                </a:rPr>
                <a:t>Sản phẩm cơ khí quanh ta</a:t>
              </a:r>
            </a:p>
          </p:txBody>
        </p:sp>
      </p:grpSp>
      <p:grpSp>
        <p:nvGrpSpPr>
          <p:cNvPr id="17413" name="Group 4">
            <a:extLst>
              <a:ext uri="{FF2B5EF4-FFF2-40B4-BE49-F238E27FC236}">
                <a16:creationId xmlns="" xmlns:a16="http://schemas.microsoft.com/office/drawing/2014/main" id="{70848FCA-0B54-4505-84CB-522AE1AA392C}"/>
              </a:ext>
            </a:extLst>
          </p:cNvPr>
          <p:cNvGrpSpPr>
            <a:grpSpLocks/>
          </p:cNvGrpSpPr>
          <p:nvPr/>
        </p:nvGrpSpPr>
        <p:grpSpPr bwMode="auto">
          <a:xfrm>
            <a:off x="409575" y="838200"/>
            <a:ext cx="733425" cy="593725"/>
            <a:chOff x="1338519" y="3473992"/>
            <a:chExt cx="733169" cy="593092"/>
          </a:xfrm>
        </p:grpSpPr>
        <p:grpSp>
          <p:nvGrpSpPr>
            <p:cNvPr id="17427" name="Group 12">
              <a:extLst>
                <a:ext uri="{FF2B5EF4-FFF2-40B4-BE49-F238E27FC236}">
                  <a16:creationId xmlns="" xmlns:a16="http://schemas.microsoft.com/office/drawing/2014/main" id="{E4492710-900E-4C99-8C59-DEC36C51DDFC}"/>
                </a:ext>
              </a:extLst>
            </p:cNvPr>
            <p:cNvGrpSpPr>
              <a:grpSpLocks/>
            </p:cNvGrpSpPr>
            <p:nvPr/>
          </p:nvGrpSpPr>
          <p:grpSpPr bwMode="auto">
            <a:xfrm>
              <a:off x="1338519" y="3473992"/>
              <a:ext cx="733169" cy="593092"/>
              <a:chOff x="841" y="1919"/>
              <a:chExt cx="359" cy="291"/>
            </a:xfrm>
          </p:grpSpPr>
          <p:sp>
            <p:nvSpPr>
              <p:cNvPr id="65549" name="Oval 13">
                <a:extLst>
                  <a:ext uri="{FF2B5EF4-FFF2-40B4-BE49-F238E27FC236}">
                    <a16:creationId xmlns="" xmlns:a16="http://schemas.microsoft.com/office/drawing/2014/main" id="{A2EE173A-1044-4CAF-A9E2-89758DB91837}"/>
                  </a:ext>
                </a:extLst>
              </p:cNvPr>
              <p:cNvSpPr>
                <a:spLocks noChangeArrowheads="1"/>
              </p:cNvSpPr>
              <p:nvPr/>
            </p:nvSpPr>
            <p:spPr bwMode="gray">
              <a:xfrm>
                <a:off x="963" y="1946"/>
                <a:ext cx="90" cy="236"/>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50" name="Oval 14">
                <a:extLst>
                  <a:ext uri="{FF2B5EF4-FFF2-40B4-BE49-F238E27FC236}">
                    <a16:creationId xmlns="" xmlns:a16="http://schemas.microsoft.com/office/drawing/2014/main" id="{C7032D8B-46E3-45AC-BCD2-9496EE4A3196}"/>
                  </a:ext>
                </a:extLst>
              </p:cNvPr>
              <p:cNvSpPr>
                <a:spLocks noChangeArrowheads="1"/>
              </p:cNvSpPr>
              <p:nvPr/>
            </p:nvSpPr>
            <p:spPr bwMode="gray">
              <a:xfrm>
                <a:off x="963" y="1946"/>
                <a:ext cx="90" cy="236"/>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51" name="Oval 15">
                <a:extLst>
                  <a:ext uri="{FF2B5EF4-FFF2-40B4-BE49-F238E27FC236}">
                    <a16:creationId xmlns="" xmlns:a16="http://schemas.microsoft.com/office/drawing/2014/main" id="{5B735024-DAAF-4041-B536-FCA41653E980}"/>
                  </a:ext>
                </a:extLst>
              </p:cNvPr>
              <p:cNvSpPr>
                <a:spLocks noChangeArrowheads="1"/>
              </p:cNvSpPr>
              <p:nvPr/>
            </p:nvSpPr>
            <p:spPr bwMode="gray">
              <a:xfrm>
                <a:off x="841" y="1946"/>
                <a:ext cx="334" cy="236"/>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52" name="Oval 16">
                <a:extLst>
                  <a:ext uri="{FF2B5EF4-FFF2-40B4-BE49-F238E27FC236}">
                    <a16:creationId xmlns="" xmlns:a16="http://schemas.microsoft.com/office/drawing/2014/main" id="{31003C3E-A6E9-4604-8B47-F7D49294C87C}"/>
                  </a:ext>
                </a:extLst>
              </p:cNvPr>
              <p:cNvSpPr>
                <a:spLocks noChangeArrowheads="1"/>
              </p:cNvSpPr>
              <p:nvPr/>
            </p:nvSpPr>
            <p:spPr bwMode="gray">
              <a:xfrm>
                <a:off x="866" y="1971"/>
                <a:ext cx="334" cy="236"/>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17433" name="Oval 17">
                <a:extLst>
                  <a:ext uri="{FF2B5EF4-FFF2-40B4-BE49-F238E27FC236}">
                    <a16:creationId xmlns="" xmlns:a16="http://schemas.microsoft.com/office/drawing/2014/main" id="{84AEE3B9-9F0A-46C0-ABD9-A9650CC1632D}"/>
                  </a:ext>
                </a:extLst>
              </p:cNvPr>
              <p:cNvSpPr>
                <a:spLocks noChangeArrowheads="1"/>
              </p:cNvSpPr>
              <p:nvPr/>
            </p:nvSpPr>
            <p:spPr bwMode="gray">
              <a:xfrm>
                <a:off x="859" y="1946"/>
                <a:ext cx="300" cy="23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7434" name="Oval 18">
                <a:extLst>
                  <a:ext uri="{FF2B5EF4-FFF2-40B4-BE49-F238E27FC236}">
                    <a16:creationId xmlns="" xmlns:a16="http://schemas.microsoft.com/office/drawing/2014/main" id="{BDF720D1-F9FE-43A7-A282-A0DC39FA38EB}"/>
                  </a:ext>
                </a:extLst>
              </p:cNvPr>
              <p:cNvSpPr>
                <a:spLocks noChangeArrowheads="1"/>
              </p:cNvSpPr>
              <p:nvPr/>
            </p:nvSpPr>
            <p:spPr bwMode="gray">
              <a:xfrm>
                <a:off x="864" y="1919"/>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7435" name="Oval 19">
                <a:extLst>
                  <a:ext uri="{FF2B5EF4-FFF2-40B4-BE49-F238E27FC236}">
                    <a16:creationId xmlns="" xmlns:a16="http://schemas.microsoft.com/office/drawing/2014/main" id="{306EFD75-385E-4F25-90F8-4C7F23D450BE}"/>
                  </a:ext>
                </a:extLst>
              </p:cNvPr>
              <p:cNvSpPr>
                <a:spLocks noChangeArrowheads="1"/>
              </p:cNvSpPr>
              <p:nvPr/>
            </p:nvSpPr>
            <p:spPr bwMode="gray">
              <a:xfrm>
                <a:off x="868" y="1921"/>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7436" name="Oval 20">
                <a:extLst>
                  <a:ext uri="{FF2B5EF4-FFF2-40B4-BE49-F238E27FC236}">
                    <a16:creationId xmlns="" xmlns:a16="http://schemas.microsoft.com/office/drawing/2014/main" id="{96F5BA7F-F45E-4DD1-9C19-833D3D828D0F}"/>
                  </a:ext>
                </a:extLst>
              </p:cNvPr>
              <p:cNvSpPr>
                <a:spLocks noChangeArrowheads="1"/>
              </p:cNvSpPr>
              <p:nvPr/>
            </p:nvSpPr>
            <p:spPr bwMode="gray">
              <a:xfrm>
                <a:off x="871" y="1923"/>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7437" name="Oval 21">
                <a:extLst>
                  <a:ext uri="{FF2B5EF4-FFF2-40B4-BE49-F238E27FC236}">
                    <a16:creationId xmlns="" xmlns:a16="http://schemas.microsoft.com/office/drawing/2014/main" id="{CEA85744-D129-4BF8-9ADE-BEA7CEDB055F}"/>
                  </a:ext>
                </a:extLst>
              </p:cNvPr>
              <p:cNvSpPr>
                <a:spLocks noChangeArrowheads="1"/>
              </p:cNvSpPr>
              <p:nvPr/>
            </p:nvSpPr>
            <p:spPr bwMode="gray">
              <a:xfrm>
                <a:off x="886" y="1931"/>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17428" name="Text Box 42">
              <a:extLst>
                <a:ext uri="{FF2B5EF4-FFF2-40B4-BE49-F238E27FC236}">
                  <a16:creationId xmlns="" xmlns:a16="http://schemas.microsoft.com/office/drawing/2014/main" id="{E8EAC55D-311B-4965-B2B6-1936674A0246}"/>
                </a:ext>
              </a:extLst>
            </p:cNvPr>
            <p:cNvSpPr txBox="1">
              <a:spLocks noChangeArrowheads="1"/>
            </p:cNvSpPr>
            <p:nvPr/>
          </p:nvSpPr>
          <p:spPr bwMode="gray">
            <a:xfrm>
              <a:off x="1506538" y="3578225"/>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II</a:t>
              </a:r>
            </a:p>
          </p:txBody>
        </p:sp>
      </p:grpSp>
      <p:pic>
        <p:nvPicPr>
          <p:cNvPr id="17414" name="Picture 42" descr="máy khai thác than">
            <a:extLst>
              <a:ext uri="{FF2B5EF4-FFF2-40B4-BE49-F238E27FC236}">
                <a16:creationId xmlns="" xmlns:a16="http://schemas.microsoft.com/office/drawing/2014/main" id="{954FBDAD-BC2C-46CD-88ED-8188A464B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24000"/>
            <a:ext cx="16764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3" descr="sản xuất điện thoại di động">
            <a:extLst>
              <a:ext uri="{FF2B5EF4-FFF2-40B4-BE49-F238E27FC236}">
                <a16:creationId xmlns="" xmlns:a16="http://schemas.microsoft.com/office/drawing/2014/main" id="{B68C9BB5-75C6-499A-A034-BACDEF1004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524000"/>
            <a:ext cx="1752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44" descr="1300509375_178830405_2-Day-chuyen-san-xuat-thach-rau-cau-tu-dong-va-cong-nghe-Ha-Noi">
            <a:extLst>
              <a:ext uri="{FF2B5EF4-FFF2-40B4-BE49-F238E27FC236}">
                <a16:creationId xmlns="" xmlns:a16="http://schemas.microsoft.com/office/drawing/2014/main" id="{6CAB3D6C-6795-4D15-9849-7A81AD10D8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524000"/>
            <a:ext cx="18288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45" descr="máy nghiền">
            <a:extLst>
              <a:ext uri="{FF2B5EF4-FFF2-40B4-BE49-F238E27FC236}">
                <a16:creationId xmlns="" xmlns:a16="http://schemas.microsoft.com/office/drawing/2014/main" id="{DFA71569-EB19-481C-A57E-F6629E04CE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524000"/>
            <a:ext cx="19050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46" descr="vietnam-airlines1">
            <a:extLst>
              <a:ext uri="{FF2B5EF4-FFF2-40B4-BE49-F238E27FC236}">
                <a16:creationId xmlns="" xmlns:a16="http://schemas.microsoft.com/office/drawing/2014/main" id="{36241815-1B2A-4259-9FA0-390EB2E4FA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000500"/>
            <a:ext cx="1905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47" descr="xe tải">
            <a:extLst>
              <a:ext uri="{FF2B5EF4-FFF2-40B4-BE49-F238E27FC236}">
                <a16:creationId xmlns="" xmlns:a16="http://schemas.microsoft.com/office/drawing/2014/main" id="{68B591C4-E006-439E-A0B3-22B8904F1C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4038600"/>
            <a:ext cx="190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48">
            <a:extLst>
              <a:ext uri="{FF2B5EF4-FFF2-40B4-BE49-F238E27FC236}">
                <a16:creationId xmlns="" xmlns:a16="http://schemas.microsoft.com/office/drawing/2014/main" id="{1FB99C75-6C03-4F8E-8775-C81EB52007F0}"/>
              </a:ext>
            </a:extLst>
          </p:cNvPr>
          <p:cNvSpPr txBox="1">
            <a:spLocks noChangeArrowheads="1"/>
          </p:cNvSpPr>
          <p:nvPr/>
        </p:nvSpPr>
        <p:spPr bwMode="grayWhite">
          <a:xfrm>
            <a:off x="304800" y="3276600"/>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000" b="1"/>
              <a:t>Máy sản xuất hàng tiêu dùng</a:t>
            </a:r>
          </a:p>
        </p:txBody>
      </p:sp>
      <p:sp>
        <p:nvSpPr>
          <p:cNvPr id="17421" name="Text Box 49">
            <a:extLst>
              <a:ext uri="{FF2B5EF4-FFF2-40B4-BE49-F238E27FC236}">
                <a16:creationId xmlns="" xmlns:a16="http://schemas.microsoft.com/office/drawing/2014/main" id="{37E38DD9-C9DB-4A89-95B2-835EC0478CB8}"/>
              </a:ext>
            </a:extLst>
          </p:cNvPr>
          <p:cNvSpPr txBox="1">
            <a:spLocks noChangeArrowheads="1"/>
          </p:cNvSpPr>
          <p:nvPr/>
        </p:nvSpPr>
        <p:spPr bwMode="grayWhite">
          <a:xfrm>
            <a:off x="4800600" y="3276600"/>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t>Máy khai thác</a:t>
            </a:r>
          </a:p>
        </p:txBody>
      </p:sp>
      <p:sp>
        <p:nvSpPr>
          <p:cNvPr id="17422" name="Text Box 50">
            <a:extLst>
              <a:ext uri="{FF2B5EF4-FFF2-40B4-BE49-F238E27FC236}">
                <a16:creationId xmlns="" xmlns:a16="http://schemas.microsoft.com/office/drawing/2014/main" id="{BB73944A-201E-4A1E-9AAE-B909D1BAF864}"/>
              </a:ext>
            </a:extLst>
          </p:cNvPr>
          <p:cNvSpPr txBox="1">
            <a:spLocks noChangeArrowheads="1"/>
          </p:cNvSpPr>
          <p:nvPr/>
        </p:nvSpPr>
        <p:spPr bwMode="grayWhite">
          <a:xfrm>
            <a:off x="533400" y="5867400"/>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t>Máy vận chuyển</a:t>
            </a:r>
          </a:p>
        </p:txBody>
      </p:sp>
      <p:sp>
        <p:nvSpPr>
          <p:cNvPr id="17423" name="Text Box 54">
            <a:extLst>
              <a:ext uri="{FF2B5EF4-FFF2-40B4-BE49-F238E27FC236}">
                <a16:creationId xmlns="" xmlns:a16="http://schemas.microsoft.com/office/drawing/2014/main" id="{48E669D5-5BC6-4E96-BC71-917141D43797}"/>
              </a:ext>
            </a:extLst>
          </p:cNvPr>
          <p:cNvSpPr txBox="1">
            <a:spLocks noChangeArrowheads="1"/>
          </p:cNvSpPr>
          <p:nvPr/>
        </p:nvSpPr>
        <p:spPr bwMode="grayWhite">
          <a:xfrm>
            <a:off x="4724400" y="6172200"/>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t>Máy gia công</a:t>
            </a:r>
          </a:p>
        </p:txBody>
      </p:sp>
      <p:grpSp>
        <p:nvGrpSpPr>
          <p:cNvPr id="17424" name="Group 56">
            <a:extLst>
              <a:ext uri="{FF2B5EF4-FFF2-40B4-BE49-F238E27FC236}">
                <a16:creationId xmlns="" xmlns:a16="http://schemas.microsoft.com/office/drawing/2014/main" id="{D1079CC1-F562-4F89-8038-BBA6825B4FC3}"/>
              </a:ext>
            </a:extLst>
          </p:cNvPr>
          <p:cNvGrpSpPr>
            <a:grpSpLocks/>
          </p:cNvGrpSpPr>
          <p:nvPr/>
        </p:nvGrpSpPr>
        <p:grpSpPr bwMode="auto">
          <a:xfrm>
            <a:off x="4724400" y="3733800"/>
            <a:ext cx="3810000" cy="2362200"/>
            <a:chOff x="2976" y="2352"/>
            <a:chExt cx="2400" cy="1488"/>
          </a:xfrm>
        </p:grpSpPr>
        <p:pic>
          <p:nvPicPr>
            <p:cNvPr id="17425" name="Picture 53" descr="máy gia công đồ gỗ">
              <a:extLst>
                <a:ext uri="{FF2B5EF4-FFF2-40B4-BE49-F238E27FC236}">
                  <a16:creationId xmlns="" xmlns:a16="http://schemas.microsoft.com/office/drawing/2014/main" id="{8229F794-EA57-4574-A069-46E6287AA9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6" y="2352"/>
              <a:ext cx="2400"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Text Box 55">
              <a:extLst>
                <a:ext uri="{FF2B5EF4-FFF2-40B4-BE49-F238E27FC236}">
                  <a16:creationId xmlns="" xmlns:a16="http://schemas.microsoft.com/office/drawing/2014/main" id="{54F64E23-4F60-4643-A72A-97B6E266FE24}"/>
                </a:ext>
              </a:extLst>
            </p:cNvPr>
            <p:cNvSpPr txBox="1">
              <a:spLocks noChangeArrowheads="1"/>
            </p:cNvSpPr>
            <p:nvPr/>
          </p:nvSpPr>
          <p:spPr bwMode="grayWhite">
            <a:xfrm>
              <a:off x="4272" y="2400"/>
              <a:ext cx="960" cy="44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chemeClr val="bg1"/>
                  </a:solidFill>
                </a:rPr>
                <a:t>Máy vận chuyển</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a:extLst>
              <a:ext uri="{FF2B5EF4-FFF2-40B4-BE49-F238E27FC236}">
                <a16:creationId xmlns="" xmlns:a16="http://schemas.microsoft.com/office/drawing/2014/main" id="{C4ABF9E6-F4E2-4877-9FCB-31D1501C7F63}"/>
              </a:ext>
            </a:extLst>
          </p:cNvPr>
          <p:cNvGrpSpPr>
            <a:grpSpLocks/>
          </p:cNvGrpSpPr>
          <p:nvPr/>
        </p:nvGrpSpPr>
        <p:grpSpPr bwMode="auto">
          <a:xfrm>
            <a:off x="-1066800" y="-31750"/>
            <a:ext cx="11277600" cy="6943725"/>
            <a:chOff x="-672" y="-20"/>
            <a:chExt cx="7104" cy="4374"/>
          </a:xfrm>
        </p:grpSpPr>
        <p:grpSp>
          <p:nvGrpSpPr>
            <p:cNvPr id="18446" name="Group 3">
              <a:extLst>
                <a:ext uri="{FF2B5EF4-FFF2-40B4-BE49-F238E27FC236}">
                  <a16:creationId xmlns="" xmlns:a16="http://schemas.microsoft.com/office/drawing/2014/main" id="{3A044E32-AD8D-4CB7-8618-19F04CD5AF9E}"/>
                </a:ext>
              </a:extLst>
            </p:cNvPr>
            <p:cNvGrpSpPr>
              <a:grpSpLocks/>
            </p:cNvGrpSpPr>
            <p:nvPr/>
          </p:nvGrpSpPr>
          <p:grpSpPr bwMode="auto">
            <a:xfrm>
              <a:off x="-528" y="3010"/>
              <a:ext cx="6960" cy="1344"/>
              <a:chOff x="-528" y="3010"/>
              <a:chExt cx="6960" cy="1344"/>
            </a:xfrm>
          </p:grpSpPr>
          <p:sp>
            <p:nvSpPr>
              <p:cNvPr id="18456" name="Line 4">
                <a:extLst>
                  <a:ext uri="{FF2B5EF4-FFF2-40B4-BE49-F238E27FC236}">
                    <a16:creationId xmlns="" xmlns:a16="http://schemas.microsoft.com/office/drawing/2014/main" id="{787675C8-3AF1-4D96-BACB-EA93C3D8EA18}"/>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57" name="Line 5">
                <a:extLst>
                  <a:ext uri="{FF2B5EF4-FFF2-40B4-BE49-F238E27FC236}">
                    <a16:creationId xmlns="" xmlns:a16="http://schemas.microsoft.com/office/drawing/2014/main" id="{28D8BB2D-1A6D-4A5D-9956-61C923C3D71A}"/>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58" name="Line 6">
                <a:extLst>
                  <a:ext uri="{FF2B5EF4-FFF2-40B4-BE49-F238E27FC236}">
                    <a16:creationId xmlns="" xmlns:a16="http://schemas.microsoft.com/office/drawing/2014/main" id="{A23A846D-7E4B-4113-A22E-C111439CF250}"/>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59" name="Line 7">
                <a:extLst>
                  <a:ext uri="{FF2B5EF4-FFF2-40B4-BE49-F238E27FC236}">
                    <a16:creationId xmlns="" xmlns:a16="http://schemas.microsoft.com/office/drawing/2014/main" id="{20C3B5E8-828A-466C-8189-C99213EE7E50}"/>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60" name="Line 8">
                <a:extLst>
                  <a:ext uri="{FF2B5EF4-FFF2-40B4-BE49-F238E27FC236}">
                    <a16:creationId xmlns="" xmlns:a16="http://schemas.microsoft.com/office/drawing/2014/main" id="{9E253DEF-ECB0-49A5-8A6E-54AFFEE55D56}"/>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61" name="Line 9">
                <a:extLst>
                  <a:ext uri="{FF2B5EF4-FFF2-40B4-BE49-F238E27FC236}">
                    <a16:creationId xmlns="" xmlns:a16="http://schemas.microsoft.com/office/drawing/2014/main" id="{50588224-E6F9-4818-96B5-C4D5DED30C29}"/>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62" name="Line 10">
                <a:extLst>
                  <a:ext uri="{FF2B5EF4-FFF2-40B4-BE49-F238E27FC236}">
                    <a16:creationId xmlns="" xmlns:a16="http://schemas.microsoft.com/office/drawing/2014/main" id="{5A4E0B64-E412-4405-AFD5-48EA61CF0F7F}"/>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63" name="Line 11">
                <a:extLst>
                  <a:ext uri="{FF2B5EF4-FFF2-40B4-BE49-F238E27FC236}">
                    <a16:creationId xmlns="" xmlns:a16="http://schemas.microsoft.com/office/drawing/2014/main" id="{AD6E31F6-DED2-4078-B563-91396587F8CF}"/>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18447" name="Group 12">
              <a:extLst>
                <a:ext uri="{FF2B5EF4-FFF2-40B4-BE49-F238E27FC236}">
                  <a16:creationId xmlns="" xmlns:a16="http://schemas.microsoft.com/office/drawing/2014/main" id="{A26190B6-B9FD-4F96-811D-731CE49DDB64}"/>
                </a:ext>
              </a:extLst>
            </p:cNvPr>
            <p:cNvGrpSpPr>
              <a:grpSpLocks/>
            </p:cNvGrpSpPr>
            <p:nvPr/>
          </p:nvGrpSpPr>
          <p:grpSpPr bwMode="auto">
            <a:xfrm rot="10800000">
              <a:off x="-672" y="-20"/>
              <a:ext cx="6960" cy="1344"/>
              <a:chOff x="-528" y="3010"/>
              <a:chExt cx="6960" cy="1344"/>
            </a:xfrm>
          </p:grpSpPr>
          <p:sp>
            <p:nvSpPr>
              <p:cNvPr id="18448" name="Line 13">
                <a:extLst>
                  <a:ext uri="{FF2B5EF4-FFF2-40B4-BE49-F238E27FC236}">
                    <a16:creationId xmlns="" xmlns:a16="http://schemas.microsoft.com/office/drawing/2014/main" id="{9C56D04E-BD06-4654-B27D-2C5ED657B8E9}"/>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49" name="Line 14">
                <a:extLst>
                  <a:ext uri="{FF2B5EF4-FFF2-40B4-BE49-F238E27FC236}">
                    <a16:creationId xmlns="" xmlns:a16="http://schemas.microsoft.com/office/drawing/2014/main" id="{A2A82C11-5F5A-40A8-B7B4-D1C89FF8DA8C}"/>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50" name="Line 15">
                <a:extLst>
                  <a:ext uri="{FF2B5EF4-FFF2-40B4-BE49-F238E27FC236}">
                    <a16:creationId xmlns="" xmlns:a16="http://schemas.microsoft.com/office/drawing/2014/main" id="{7C08E484-5D3B-43E5-A123-2FE2F6A986F2}"/>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51" name="Line 16">
                <a:extLst>
                  <a:ext uri="{FF2B5EF4-FFF2-40B4-BE49-F238E27FC236}">
                    <a16:creationId xmlns="" xmlns:a16="http://schemas.microsoft.com/office/drawing/2014/main" id="{825EF713-18AE-4A0E-BFD7-4A6185A27B02}"/>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52" name="Line 17">
                <a:extLst>
                  <a:ext uri="{FF2B5EF4-FFF2-40B4-BE49-F238E27FC236}">
                    <a16:creationId xmlns="" xmlns:a16="http://schemas.microsoft.com/office/drawing/2014/main" id="{E8E6148A-8F28-4AAF-8592-086ED84FF602}"/>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53" name="Line 18">
                <a:extLst>
                  <a:ext uri="{FF2B5EF4-FFF2-40B4-BE49-F238E27FC236}">
                    <a16:creationId xmlns="" xmlns:a16="http://schemas.microsoft.com/office/drawing/2014/main" id="{8DCEDD69-983B-40E7-BC67-DBC6865CF51A}"/>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54" name="Line 19">
                <a:extLst>
                  <a:ext uri="{FF2B5EF4-FFF2-40B4-BE49-F238E27FC236}">
                    <a16:creationId xmlns="" xmlns:a16="http://schemas.microsoft.com/office/drawing/2014/main" id="{3DC42A5A-D6A6-4A83-81B4-0B444B6447AA}"/>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8455" name="Line 20">
                <a:extLst>
                  <a:ext uri="{FF2B5EF4-FFF2-40B4-BE49-F238E27FC236}">
                    <a16:creationId xmlns="" xmlns:a16="http://schemas.microsoft.com/office/drawing/2014/main" id="{20D6B8AD-870C-4E41-843B-07225BF5E0D1}"/>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pic>
        <p:nvPicPr>
          <p:cNvPr id="18435" name="Picture 21" descr="bo_dao">
            <a:extLst>
              <a:ext uri="{FF2B5EF4-FFF2-40B4-BE49-F238E27FC236}">
                <a16:creationId xmlns="" xmlns:a16="http://schemas.microsoft.com/office/drawing/2014/main" id="{AD181551-8321-48F5-854B-0FD6D6C40F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50838"/>
            <a:ext cx="184785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2" descr="búa">
            <a:extLst>
              <a:ext uri="{FF2B5EF4-FFF2-40B4-BE49-F238E27FC236}">
                <a16:creationId xmlns="" xmlns:a16="http://schemas.microsoft.com/office/drawing/2014/main" id="{B0A83436-F8EB-404D-90BE-05DD53B4E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572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3" descr="KÉO">
            <a:extLst>
              <a:ext uri="{FF2B5EF4-FFF2-40B4-BE49-F238E27FC236}">
                <a16:creationId xmlns="" xmlns:a16="http://schemas.microsoft.com/office/drawing/2014/main" id="{2B6B1E4A-AB1C-4138-8101-F3B0BB784C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10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4" descr="kìm">
            <a:extLst>
              <a:ext uri="{FF2B5EF4-FFF2-40B4-BE49-F238E27FC236}">
                <a16:creationId xmlns="" xmlns:a16="http://schemas.microsoft.com/office/drawing/2014/main" id="{736D806A-AD1D-449C-8771-5C4631BD77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14313"/>
            <a:ext cx="22098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5" descr="4e1e2407ddc1ec9a936bc00f583aa746">
            <a:extLst>
              <a:ext uri="{FF2B5EF4-FFF2-40B4-BE49-F238E27FC236}">
                <a16:creationId xmlns="" xmlns:a16="http://schemas.microsoft.com/office/drawing/2014/main" id="{E60951D0-F163-47CF-A7AB-BAFC8AA3EA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810000"/>
            <a:ext cx="223361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6" descr="000009">
            <a:extLst>
              <a:ext uri="{FF2B5EF4-FFF2-40B4-BE49-F238E27FC236}">
                <a16:creationId xmlns="" xmlns:a16="http://schemas.microsoft.com/office/drawing/2014/main" id="{70B1BBE4-E730-4A96-831B-ACA880894E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2030413"/>
            <a:ext cx="228600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7" descr="61003025_nd1">
            <a:extLst>
              <a:ext uri="{FF2B5EF4-FFF2-40B4-BE49-F238E27FC236}">
                <a16:creationId xmlns="" xmlns:a16="http://schemas.microsoft.com/office/drawing/2014/main" id="{E1E1FB2E-11B6-4E0A-A660-64F865A7E5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733800"/>
            <a:ext cx="2192338"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8" descr="ap_20090414083949493">
            <a:extLst>
              <a:ext uri="{FF2B5EF4-FFF2-40B4-BE49-F238E27FC236}">
                <a16:creationId xmlns="" xmlns:a16="http://schemas.microsoft.com/office/drawing/2014/main" id="{60CCB470-A5D7-47BA-A585-E794756BAB1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8963" y="1981200"/>
            <a:ext cx="1239837"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9" descr="Compa - Maped2550449">
            <a:extLst>
              <a:ext uri="{FF2B5EF4-FFF2-40B4-BE49-F238E27FC236}">
                <a16:creationId xmlns="" xmlns:a16="http://schemas.microsoft.com/office/drawing/2014/main" id="{54A776FF-81ED-4F75-AEC9-5E565C8736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1828800"/>
            <a:ext cx="136683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30" descr="hộp đựng bút học sinh đỏ">
            <a:extLst>
              <a:ext uri="{FF2B5EF4-FFF2-40B4-BE49-F238E27FC236}">
                <a16:creationId xmlns="" xmlns:a16="http://schemas.microsoft.com/office/drawing/2014/main" id="{EEF98179-E4E5-43FD-BC0E-01269449D2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17716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31" descr="Image1303888816">
            <a:extLst>
              <a:ext uri="{FF2B5EF4-FFF2-40B4-BE49-F238E27FC236}">
                <a16:creationId xmlns="" xmlns:a16="http://schemas.microsoft.com/office/drawing/2014/main" id="{3B72AEB4-D345-43C6-85AA-4323FF516F6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800" y="3810000"/>
            <a:ext cx="208756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 xmlns:a16="http://schemas.microsoft.com/office/drawing/2014/main" id="{A8B0ED45-B129-492D-8A20-D32AF1E25F3F}"/>
              </a:ext>
            </a:extLst>
          </p:cNvPr>
          <p:cNvSpPr>
            <a:spLocks noChangeArrowheads="1"/>
          </p:cNvSpPr>
          <p:nvPr/>
        </p:nvSpPr>
        <p:spPr bwMode="auto">
          <a:xfrm>
            <a:off x="228600" y="3352800"/>
            <a:ext cx="8686800" cy="2819400"/>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800" b="1">
                <a:solidFill>
                  <a:srgbClr val="FF0000"/>
                </a:solidFill>
                <a:sym typeface="Wingdings" panose="05000000000000000000" pitchFamily="2" charset="2"/>
              </a:rPr>
              <a:t></a:t>
            </a:r>
            <a:r>
              <a:rPr lang="en-US" altLang="vi-VN" sz="2800"/>
              <a:t> -</a:t>
            </a:r>
            <a:r>
              <a:rPr lang="en-US" altLang="vi-VN" sz="1800"/>
              <a:t> </a:t>
            </a:r>
            <a:r>
              <a:rPr lang="en-US" altLang="vi-VN" sz="2800" b="1">
                <a:cs typeface="Arial" panose="020B0604020202020204" pitchFamily="34" charset="0"/>
              </a:rPr>
              <a:t>Cơ khí có vai trò quan trọng trong việc sản xuất ra thiết bị, máy và công cụ cho mọi ngành trong nền kinh tế quốc dân, tạo điều kiện để các ngành khác phát triển tốt hơn.</a:t>
            </a:r>
          </a:p>
        </p:txBody>
      </p:sp>
      <p:grpSp>
        <p:nvGrpSpPr>
          <p:cNvPr id="19459" name="Group 23">
            <a:extLst>
              <a:ext uri="{FF2B5EF4-FFF2-40B4-BE49-F238E27FC236}">
                <a16:creationId xmlns="" xmlns:a16="http://schemas.microsoft.com/office/drawing/2014/main" id="{6332D8FC-764E-4F2C-9C1D-24C48BCAFCAC}"/>
              </a:ext>
            </a:extLst>
          </p:cNvPr>
          <p:cNvGrpSpPr>
            <a:grpSpLocks/>
          </p:cNvGrpSpPr>
          <p:nvPr/>
        </p:nvGrpSpPr>
        <p:grpSpPr bwMode="auto">
          <a:xfrm>
            <a:off x="-1066800" y="-31750"/>
            <a:ext cx="11277600" cy="6943725"/>
            <a:chOff x="-672" y="-20"/>
            <a:chExt cx="7104" cy="4374"/>
          </a:xfrm>
        </p:grpSpPr>
        <p:grpSp>
          <p:nvGrpSpPr>
            <p:cNvPr id="19477" name="Group 5">
              <a:extLst>
                <a:ext uri="{FF2B5EF4-FFF2-40B4-BE49-F238E27FC236}">
                  <a16:creationId xmlns="" xmlns:a16="http://schemas.microsoft.com/office/drawing/2014/main" id="{FE0F6BA4-377F-4D77-BEEA-BE427DA25C47}"/>
                </a:ext>
              </a:extLst>
            </p:cNvPr>
            <p:cNvGrpSpPr>
              <a:grpSpLocks/>
            </p:cNvGrpSpPr>
            <p:nvPr/>
          </p:nvGrpSpPr>
          <p:grpSpPr bwMode="auto">
            <a:xfrm>
              <a:off x="-528" y="3010"/>
              <a:ext cx="6960" cy="1344"/>
              <a:chOff x="-528" y="3010"/>
              <a:chExt cx="6960" cy="1344"/>
            </a:xfrm>
          </p:grpSpPr>
          <p:sp>
            <p:nvSpPr>
              <p:cNvPr id="19487" name="Line 6">
                <a:extLst>
                  <a:ext uri="{FF2B5EF4-FFF2-40B4-BE49-F238E27FC236}">
                    <a16:creationId xmlns="" xmlns:a16="http://schemas.microsoft.com/office/drawing/2014/main" id="{10375896-C179-4BFC-AF0E-882B09E51DD4}"/>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88" name="Line 7">
                <a:extLst>
                  <a:ext uri="{FF2B5EF4-FFF2-40B4-BE49-F238E27FC236}">
                    <a16:creationId xmlns="" xmlns:a16="http://schemas.microsoft.com/office/drawing/2014/main" id="{A568E347-C785-4977-BECA-E95FC7A89097}"/>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89" name="Line 8">
                <a:extLst>
                  <a:ext uri="{FF2B5EF4-FFF2-40B4-BE49-F238E27FC236}">
                    <a16:creationId xmlns="" xmlns:a16="http://schemas.microsoft.com/office/drawing/2014/main" id="{2B976F22-1F0A-4523-BCF6-EE01B8697656}"/>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90" name="Line 9">
                <a:extLst>
                  <a:ext uri="{FF2B5EF4-FFF2-40B4-BE49-F238E27FC236}">
                    <a16:creationId xmlns="" xmlns:a16="http://schemas.microsoft.com/office/drawing/2014/main" id="{3F86A3E0-B08E-49B2-A891-8E892B0072A3}"/>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91" name="Line 10">
                <a:extLst>
                  <a:ext uri="{FF2B5EF4-FFF2-40B4-BE49-F238E27FC236}">
                    <a16:creationId xmlns="" xmlns:a16="http://schemas.microsoft.com/office/drawing/2014/main" id="{1C4C6BB0-4A3B-4EC2-97E6-5486AE7C4983}"/>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92" name="Line 11">
                <a:extLst>
                  <a:ext uri="{FF2B5EF4-FFF2-40B4-BE49-F238E27FC236}">
                    <a16:creationId xmlns="" xmlns:a16="http://schemas.microsoft.com/office/drawing/2014/main" id="{2F4B73A7-9B98-445E-A2FA-317FE95E685A}"/>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93" name="Line 12">
                <a:extLst>
                  <a:ext uri="{FF2B5EF4-FFF2-40B4-BE49-F238E27FC236}">
                    <a16:creationId xmlns="" xmlns:a16="http://schemas.microsoft.com/office/drawing/2014/main" id="{EF15BFF0-E8F4-4538-A2F8-F5341D2A529D}"/>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94" name="Line 13">
                <a:extLst>
                  <a:ext uri="{FF2B5EF4-FFF2-40B4-BE49-F238E27FC236}">
                    <a16:creationId xmlns="" xmlns:a16="http://schemas.microsoft.com/office/drawing/2014/main" id="{208691A5-87A5-40DE-A459-CF5C2C79C2F3}"/>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19478" name="Group 14">
              <a:extLst>
                <a:ext uri="{FF2B5EF4-FFF2-40B4-BE49-F238E27FC236}">
                  <a16:creationId xmlns="" xmlns:a16="http://schemas.microsoft.com/office/drawing/2014/main" id="{6FD82680-E293-432A-9DE4-8D4306B11FA9}"/>
                </a:ext>
              </a:extLst>
            </p:cNvPr>
            <p:cNvGrpSpPr>
              <a:grpSpLocks/>
            </p:cNvGrpSpPr>
            <p:nvPr/>
          </p:nvGrpSpPr>
          <p:grpSpPr bwMode="auto">
            <a:xfrm rot="10800000">
              <a:off x="-672" y="-20"/>
              <a:ext cx="6960" cy="1344"/>
              <a:chOff x="-528" y="3010"/>
              <a:chExt cx="6960" cy="1344"/>
            </a:xfrm>
          </p:grpSpPr>
          <p:sp>
            <p:nvSpPr>
              <p:cNvPr id="19479" name="Line 15">
                <a:extLst>
                  <a:ext uri="{FF2B5EF4-FFF2-40B4-BE49-F238E27FC236}">
                    <a16:creationId xmlns="" xmlns:a16="http://schemas.microsoft.com/office/drawing/2014/main" id="{9945FE84-EA1B-452D-BDBD-CE50641EAFA6}"/>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80" name="Line 16">
                <a:extLst>
                  <a:ext uri="{FF2B5EF4-FFF2-40B4-BE49-F238E27FC236}">
                    <a16:creationId xmlns="" xmlns:a16="http://schemas.microsoft.com/office/drawing/2014/main" id="{B29EEC9D-FC36-44F6-BEAD-FADB79B74348}"/>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81" name="Line 17">
                <a:extLst>
                  <a:ext uri="{FF2B5EF4-FFF2-40B4-BE49-F238E27FC236}">
                    <a16:creationId xmlns="" xmlns:a16="http://schemas.microsoft.com/office/drawing/2014/main" id="{F707F9D7-D22A-416A-B0D6-BC9786C79E30}"/>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82" name="Line 18">
                <a:extLst>
                  <a:ext uri="{FF2B5EF4-FFF2-40B4-BE49-F238E27FC236}">
                    <a16:creationId xmlns="" xmlns:a16="http://schemas.microsoft.com/office/drawing/2014/main" id="{28135F19-AE32-4EF5-A248-D81A75A1E833}"/>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83" name="Line 19">
                <a:extLst>
                  <a:ext uri="{FF2B5EF4-FFF2-40B4-BE49-F238E27FC236}">
                    <a16:creationId xmlns="" xmlns:a16="http://schemas.microsoft.com/office/drawing/2014/main" id="{C77D899E-9823-4F2E-83CC-0B9D48F1CCEB}"/>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84" name="Line 20">
                <a:extLst>
                  <a:ext uri="{FF2B5EF4-FFF2-40B4-BE49-F238E27FC236}">
                    <a16:creationId xmlns="" xmlns:a16="http://schemas.microsoft.com/office/drawing/2014/main" id="{EC93B256-AC9B-4DA5-AD75-BF2851C9729E}"/>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85" name="Line 21">
                <a:extLst>
                  <a:ext uri="{FF2B5EF4-FFF2-40B4-BE49-F238E27FC236}">
                    <a16:creationId xmlns="" xmlns:a16="http://schemas.microsoft.com/office/drawing/2014/main" id="{98958437-B278-4E84-B4C0-C588D4E71CDD}"/>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9486" name="Line 22">
                <a:extLst>
                  <a:ext uri="{FF2B5EF4-FFF2-40B4-BE49-F238E27FC236}">
                    <a16:creationId xmlns="" xmlns:a16="http://schemas.microsoft.com/office/drawing/2014/main" id="{3F711A93-20A3-482F-9BED-5205B9DFA926}"/>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pic>
        <p:nvPicPr>
          <p:cNvPr id="19460" name="Rectangle 22">
            <a:extLst>
              <a:ext uri="{FF2B5EF4-FFF2-40B4-BE49-F238E27FC236}">
                <a16:creationId xmlns="" xmlns:a16="http://schemas.microsoft.com/office/drawing/2014/main" id="{D8011E2F-FD15-4356-863A-52BF07303F1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5867400" cy="685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9461" name="Group 7">
            <a:extLst>
              <a:ext uri="{FF2B5EF4-FFF2-40B4-BE49-F238E27FC236}">
                <a16:creationId xmlns="" xmlns:a16="http://schemas.microsoft.com/office/drawing/2014/main" id="{A7A5B17F-88F1-420D-A83D-905A0CD73570}"/>
              </a:ext>
            </a:extLst>
          </p:cNvPr>
          <p:cNvGrpSpPr>
            <a:grpSpLocks/>
          </p:cNvGrpSpPr>
          <p:nvPr/>
        </p:nvGrpSpPr>
        <p:grpSpPr bwMode="auto">
          <a:xfrm>
            <a:off x="685800" y="990600"/>
            <a:ext cx="4876800" cy="655638"/>
            <a:chOff x="1614488" y="3505200"/>
            <a:chExt cx="6278562" cy="655638"/>
          </a:xfrm>
        </p:grpSpPr>
        <p:sp>
          <p:nvSpPr>
            <p:cNvPr id="19475" name="Line 25">
              <a:extLst>
                <a:ext uri="{FF2B5EF4-FFF2-40B4-BE49-F238E27FC236}">
                  <a16:creationId xmlns="" xmlns:a16="http://schemas.microsoft.com/office/drawing/2014/main" id="{DC2F0A22-6946-4E50-BB48-94B7C984AB6B}"/>
                </a:ext>
              </a:extLst>
            </p:cNvPr>
            <p:cNvSpPr>
              <a:spLocks noChangeShapeType="1"/>
            </p:cNvSpPr>
            <p:nvPr/>
          </p:nvSpPr>
          <p:spPr bwMode="auto">
            <a:xfrm>
              <a:off x="1614488" y="4146550"/>
              <a:ext cx="6278562" cy="14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oval" w="med" len="med"/>
                </a14:hiddenLine>
              </a:ext>
            </a:extLst>
          </p:spPr>
          <p:txBody>
            <a:bodyPr>
              <a:spAutoFit/>
            </a:bodyPr>
            <a:lstStyle/>
            <a:p>
              <a:endParaRPr lang="vi-VN"/>
            </a:p>
          </p:txBody>
        </p:sp>
        <p:sp>
          <p:nvSpPr>
            <p:cNvPr id="10267" name="Text Box 26">
              <a:extLst>
                <a:ext uri="{FF2B5EF4-FFF2-40B4-BE49-F238E27FC236}">
                  <a16:creationId xmlns="" xmlns:a16="http://schemas.microsoft.com/office/drawing/2014/main" id="{76EF60B4-38C3-47BD-97E6-AE836E279B06}"/>
                </a:ext>
              </a:extLst>
            </p:cNvPr>
            <p:cNvSpPr txBox="1">
              <a:spLocks noChangeArrowheads="1"/>
            </p:cNvSpPr>
            <p:nvPr/>
          </p:nvSpPr>
          <p:spPr bwMode="auto">
            <a:xfrm>
              <a:off x="2156096" y="3505200"/>
              <a:ext cx="569199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a:solidFill>
                    <a:srgbClr val="0000FF"/>
                  </a:solidFill>
                  <a:latin typeface="Arial" charset="0"/>
                </a:rPr>
                <a:t>Sản phẩm cơ khí quanh ta</a:t>
              </a:r>
            </a:p>
          </p:txBody>
        </p:sp>
      </p:grpSp>
      <p:grpSp>
        <p:nvGrpSpPr>
          <p:cNvPr id="19462" name="Group 4">
            <a:extLst>
              <a:ext uri="{FF2B5EF4-FFF2-40B4-BE49-F238E27FC236}">
                <a16:creationId xmlns="" xmlns:a16="http://schemas.microsoft.com/office/drawing/2014/main" id="{E22E93B7-8765-4BAE-933F-755E7163749A}"/>
              </a:ext>
            </a:extLst>
          </p:cNvPr>
          <p:cNvGrpSpPr>
            <a:grpSpLocks/>
          </p:cNvGrpSpPr>
          <p:nvPr/>
        </p:nvGrpSpPr>
        <p:grpSpPr bwMode="auto">
          <a:xfrm>
            <a:off x="333375" y="990600"/>
            <a:ext cx="733425" cy="593725"/>
            <a:chOff x="1338519" y="3473992"/>
            <a:chExt cx="733169" cy="593092"/>
          </a:xfrm>
        </p:grpSpPr>
        <p:grpSp>
          <p:nvGrpSpPr>
            <p:cNvPr id="19464" name="Group 12">
              <a:extLst>
                <a:ext uri="{FF2B5EF4-FFF2-40B4-BE49-F238E27FC236}">
                  <a16:creationId xmlns="" xmlns:a16="http://schemas.microsoft.com/office/drawing/2014/main" id="{979138C5-D391-4EEB-BBBF-23EEE1F886E8}"/>
                </a:ext>
              </a:extLst>
            </p:cNvPr>
            <p:cNvGrpSpPr>
              <a:grpSpLocks/>
            </p:cNvGrpSpPr>
            <p:nvPr/>
          </p:nvGrpSpPr>
          <p:grpSpPr bwMode="auto">
            <a:xfrm>
              <a:off x="1338519" y="3473992"/>
              <a:ext cx="733169" cy="593092"/>
              <a:chOff x="841" y="1919"/>
              <a:chExt cx="359" cy="291"/>
            </a:xfrm>
          </p:grpSpPr>
          <p:sp>
            <p:nvSpPr>
              <p:cNvPr id="65549" name="Oval 13">
                <a:extLst>
                  <a:ext uri="{FF2B5EF4-FFF2-40B4-BE49-F238E27FC236}">
                    <a16:creationId xmlns="" xmlns:a16="http://schemas.microsoft.com/office/drawing/2014/main" id="{E742D55B-389F-4052-8C05-5E9AC9666887}"/>
                  </a:ext>
                </a:extLst>
              </p:cNvPr>
              <p:cNvSpPr>
                <a:spLocks noChangeArrowheads="1"/>
              </p:cNvSpPr>
              <p:nvPr/>
            </p:nvSpPr>
            <p:spPr bwMode="gray">
              <a:xfrm>
                <a:off x="963" y="1946"/>
                <a:ext cx="90" cy="236"/>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50" name="Oval 14">
                <a:extLst>
                  <a:ext uri="{FF2B5EF4-FFF2-40B4-BE49-F238E27FC236}">
                    <a16:creationId xmlns="" xmlns:a16="http://schemas.microsoft.com/office/drawing/2014/main" id="{EF67E5B5-9A21-4E8C-AB87-077072F8EACF}"/>
                  </a:ext>
                </a:extLst>
              </p:cNvPr>
              <p:cNvSpPr>
                <a:spLocks noChangeArrowheads="1"/>
              </p:cNvSpPr>
              <p:nvPr/>
            </p:nvSpPr>
            <p:spPr bwMode="gray">
              <a:xfrm>
                <a:off x="963" y="1946"/>
                <a:ext cx="90" cy="236"/>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51" name="Oval 15">
                <a:extLst>
                  <a:ext uri="{FF2B5EF4-FFF2-40B4-BE49-F238E27FC236}">
                    <a16:creationId xmlns="" xmlns:a16="http://schemas.microsoft.com/office/drawing/2014/main" id="{FF69E1CC-6216-443B-B658-96FA84E8F2B2}"/>
                  </a:ext>
                </a:extLst>
              </p:cNvPr>
              <p:cNvSpPr>
                <a:spLocks noChangeArrowheads="1"/>
              </p:cNvSpPr>
              <p:nvPr/>
            </p:nvSpPr>
            <p:spPr bwMode="gray">
              <a:xfrm>
                <a:off x="841" y="1946"/>
                <a:ext cx="334" cy="236"/>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52" name="Oval 16">
                <a:extLst>
                  <a:ext uri="{FF2B5EF4-FFF2-40B4-BE49-F238E27FC236}">
                    <a16:creationId xmlns="" xmlns:a16="http://schemas.microsoft.com/office/drawing/2014/main" id="{8B30C772-C0CB-4A1F-8F39-104067424164}"/>
                  </a:ext>
                </a:extLst>
              </p:cNvPr>
              <p:cNvSpPr>
                <a:spLocks noChangeArrowheads="1"/>
              </p:cNvSpPr>
              <p:nvPr/>
            </p:nvSpPr>
            <p:spPr bwMode="gray">
              <a:xfrm>
                <a:off x="866" y="1971"/>
                <a:ext cx="334" cy="236"/>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19470" name="Oval 17">
                <a:extLst>
                  <a:ext uri="{FF2B5EF4-FFF2-40B4-BE49-F238E27FC236}">
                    <a16:creationId xmlns="" xmlns:a16="http://schemas.microsoft.com/office/drawing/2014/main" id="{0F7F844D-686B-4D87-90EE-841DE665F336}"/>
                  </a:ext>
                </a:extLst>
              </p:cNvPr>
              <p:cNvSpPr>
                <a:spLocks noChangeArrowheads="1"/>
              </p:cNvSpPr>
              <p:nvPr/>
            </p:nvSpPr>
            <p:spPr bwMode="gray">
              <a:xfrm>
                <a:off x="859" y="1946"/>
                <a:ext cx="300" cy="23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9471" name="Oval 18">
                <a:extLst>
                  <a:ext uri="{FF2B5EF4-FFF2-40B4-BE49-F238E27FC236}">
                    <a16:creationId xmlns="" xmlns:a16="http://schemas.microsoft.com/office/drawing/2014/main" id="{8EF0FF76-05BB-4387-8A6A-2845FE31E83C}"/>
                  </a:ext>
                </a:extLst>
              </p:cNvPr>
              <p:cNvSpPr>
                <a:spLocks noChangeArrowheads="1"/>
              </p:cNvSpPr>
              <p:nvPr/>
            </p:nvSpPr>
            <p:spPr bwMode="gray">
              <a:xfrm>
                <a:off x="864" y="1919"/>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9472" name="Oval 19">
                <a:extLst>
                  <a:ext uri="{FF2B5EF4-FFF2-40B4-BE49-F238E27FC236}">
                    <a16:creationId xmlns="" xmlns:a16="http://schemas.microsoft.com/office/drawing/2014/main" id="{DA7D6151-7654-49A3-A6E9-E33BC756D585}"/>
                  </a:ext>
                </a:extLst>
              </p:cNvPr>
              <p:cNvSpPr>
                <a:spLocks noChangeArrowheads="1"/>
              </p:cNvSpPr>
              <p:nvPr/>
            </p:nvSpPr>
            <p:spPr bwMode="gray">
              <a:xfrm>
                <a:off x="868" y="1921"/>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9473" name="Oval 20">
                <a:extLst>
                  <a:ext uri="{FF2B5EF4-FFF2-40B4-BE49-F238E27FC236}">
                    <a16:creationId xmlns="" xmlns:a16="http://schemas.microsoft.com/office/drawing/2014/main" id="{B43D85A8-948C-47E6-A20A-AF66D8548AB1}"/>
                  </a:ext>
                </a:extLst>
              </p:cNvPr>
              <p:cNvSpPr>
                <a:spLocks noChangeArrowheads="1"/>
              </p:cNvSpPr>
              <p:nvPr/>
            </p:nvSpPr>
            <p:spPr bwMode="gray">
              <a:xfrm>
                <a:off x="871" y="1923"/>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9474" name="Oval 21">
                <a:extLst>
                  <a:ext uri="{FF2B5EF4-FFF2-40B4-BE49-F238E27FC236}">
                    <a16:creationId xmlns="" xmlns:a16="http://schemas.microsoft.com/office/drawing/2014/main" id="{1B81C01F-250E-468D-818B-80CF3FE94447}"/>
                  </a:ext>
                </a:extLst>
              </p:cNvPr>
              <p:cNvSpPr>
                <a:spLocks noChangeArrowheads="1"/>
              </p:cNvSpPr>
              <p:nvPr/>
            </p:nvSpPr>
            <p:spPr bwMode="gray">
              <a:xfrm>
                <a:off x="886" y="1931"/>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19465" name="Text Box 42">
              <a:extLst>
                <a:ext uri="{FF2B5EF4-FFF2-40B4-BE49-F238E27FC236}">
                  <a16:creationId xmlns="" xmlns:a16="http://schemas.microsoft.com/office/drawing/2014/main" id="{D11A8421-8F7E-4DF1-AD5F-6487AEA8B13A}"/>
                </a:ext>
              </a:extLst>
            </p:cNvPr>
            <p:cNvSpPr txBox="1">
              <a:spLocks noChangeArrowheads="1"/>
            </p:cNvSpPr>
            <p:nvPr/>
          </p:nvSpPr>
          <p:spPr bwMode="gray">
            <a:xfrm>
              <a:off x="1506538" y="3578225"/>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II</a:t>
              </a:r>
            </a:p>
          </p:txBody>
        </p:sp>
      </p:grpSp>
      <p:sp>
        <p:nvSpPr>
          <p:cNvPr id="8195" name="Rectangle 3">
            <a:extLst>
              <a:ext uri="{FF2B5EF4-FFF2-40B4-BE49-F238E27FC236}">
                <a16:creationId xmlns="" xmlns:a16="http://schemas.microsoft.com/office/drawing/2014/main" id="{D07B57D8-3A0C-4DFF-AEB0-746211BFDABF}"/>
              </a:ext>
            </a:extLst>
          </p:cNvPr>
          <p:cNvSpPr>
            <a:spLocks noChangeArrowheads="1"/>
          </p:cNvSpPr>
          <p:nvPr/>
        </p:nvSpPr>
        <p:spPr bwMode="auto">
          <a:xfrm>
            <a:off x="228600" y="1828800"/>
            <a:ext cx="8763000" cy="1373188"/>
          </a:xfrm>
          <a:prstGeom prst="rect">
            <a:avLst/>
          </a:prstGeom>
          <a:gradFill rotWithShape="1">
            <a:gsLst>
              <a:gs pos="0">
                <a:srgbClr val="AAFCB8"/>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ts val="600"/>
              </a:spcBef>
              <a:spcAft>
                <a:spcPts val="600"/>
              </a:spcAft>
              <a:buFontTx/>
              <a:buNone/>
            </a:pPr>
            <a:r>
              <a:rPr lang="en-US" altLang="vi-VN" sz="2800" b="1">
                <a:solidFill>
                  <a:srgbClr val="006600"/>
                </a:solidFill>
              </a:rPr>
              <a:t>Cơ khí có vai trò như thế nào trong việc sản xuất ra thiết bị, máy và công cụ cho mọi ngành trong nền kinh tế quốc dân?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5">
                                            <p:bg/>
                                          </p:spTgt>
                                        </p:tgtEl>
                                        <p:attrNameLst>
                                          <p:attrName>style.visibility</p:attrName>
                                        </p:attrNameLst>
                                      </p:cBhvr>
                                      <p:to>
                                        <p:strVal val="visible"/>
                                      </p:to>
                                    </p:set>
                                    <p:animEffect transition="in" filter="randombar(horizontal)">
                                      <p:cBhvr>
                                        <p:cTn id="7" dur="500"/>
                                        <p:tgtEl>
                                          <p:spTgt spid="819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Effect transition="in" filter="randombar(horizontal)">
                                      <p:cBhvr>
                                        <p:cTn id="10" dur="500"/>
                                        <p:tgtEl>
                                          <p:spTgt spid="819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10242">
                                            <p:txEl>
                                              <p:pRg st="0" end="0"/>
                                            </p:txEl>
                                          </p:spTgt>
                                        </p:tgtEl>
                                        <p:attrNameLst>
                                          <p:attrName>style.visibility</p:attrName>
                                        </p:attrNameLst>
                                      </p:cBhvr>
                                      <p:to>
                                        <p:strVal val="visible"/>
                                      </p:to>
                                    </p:set>
                                    <p:anim calcmode="discrete" valueType="clr">
                                      <p:cBhvr override="childStyle">
                                        <p:cTn id="15" dur="80"/>
                                        <p:tgtEl>
                                          <p:spTgt spid="1024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0242">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10242">
                                            <p:txEl>
                                              <p:pRg st="0" end="0"/>
                                            </p:txEl>
                                          </p:spTgt>
                                        </p:tgtEl>
                                        <p:attrNameLst>
                                          <p:attrName>fill.type</p:attrName>
                                        </p:attrNameLst>
                                      </p:cBhvr>
                                      <p:to>
                                        <p:strVal val="solid"/>
                                      </p:to>
                                    </p:set>
                                  </p:childTnLst>
                                </p:cTn>
                              </p:par>
                              <p:par>
                                <p:cTn id="18" presetID="1" presetClass="entr" presetSubtype="0" fill="hold" grpId="0" nodeType="withEffect">
                                  <p:stCondLst>
                                    <p:cond delay="0"/>
                                  </p:stCondLst>
                                  <p:childTnLst>
                                    <p:set>
                                      <p:cBhvr>
                                        <p:cTn id="19" dur="1" fill="hold">
                                          <p:stCondLst>
                                            <p:cond delay="0"/>
                                          </p:stCondLst>
                                        </p:cTn>
                                        <p:tgtEl>
                                          <p:spTgt spid="10242">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allAtOnce" animBg="1"/>
      <p:bldP spid="819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21" name="Picture 57" descr="kìm">
            <a:extLst>
              <a:ext uri="{FF2B5EF4-FFF2-40B4-BE49-F238E27FC236}">
                <a16:creationId xmlns="" xmlns:a16="http://schemas.microsoft.com/office/drawing/2014/main" id="{19FEFE36-BBF4-4625-8E39-BD2DF0D39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173413"/>
            <a:ext cx="222885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5">
            <a:extLst>
              <a:ext uri="{FF2B5EF4-FFF2-40B4-BE49-F238E27FC236}">
                <a16:creationId xmlns="" xmlns:a16="http://schemas.microsoft.com/office/drawing/2014/main" id="{422521BD-CD5B-46A8-A677-8FC13AD3741F}"/>
              </a:ext>
            </a:extLst>
          </p:cNvPr>
          <p:cNvSpPr>
            <a:spLocks noChangeShapeType="1"/>
          </p:cNvSpPr>
          <p:nvPr/>
        </p:nvSpPr>
        <p:spPr bwMode="auto">
          <a:xfrm>
            <a:off x="6218238" y="5076825"/>
            <a:ext cx="990600" cy="0"/>
          </a:xfrm>
          <a:prstGeom prst="line">
            <a:avLst/>
          </a:prstGeom>
          <a:ln>
            <a:headEnd/>
            <a:tailEnd type="stealth" w="med" len="med"/>
          </a:ln>
        </p:spPr>
        <p:style>
          <a:lnRef idx="3">
            <a:schemeClr val="accent4"/>
          </a:lnRef>
          <a:fillRef idx="0">
            <a:schemeClr val="accent4"/>
          </a:fillRef>
          <a:effectRef idx="2">
            <a:schemeClr val="accent4"/>
          </a:effectRef>
          <a:fontRef idx="minor">
            <a:schemeClr val="tx1"/>
          </a:fontRef>
        </p:style>
        <p:txBody>
          <a:bodyPr/>
          <a:lstStyle/>
          <a:p>
            <a:pPr algn="ctr">
              <a:defRPr/>
            </a:pPr>
            <a:endParaRPr lang="en-US"/>
          </a:p>
        </p:txBody>
      </p:sp>
      <p:sp>
        <p:nvSpPr>
          <p:cNvPr id="5" name="Rectangle 6">
            <a:extLst>
              <a:ext uri="{FF2B5EF4-FFF2-40B4-BE49-F238E27FC236}">
                <a16:creationId xmlns="" xmlns:a16="http://schemas.microsoft.com/office/drawing/2014/main" id="{9D34DE8C-0941-4521-8E1B-3F9F46F72DAB}"/>
              </a:ext>
            </a:extLst>
          </p:cNvPr>
          <p:cNvSpPr>
            <a:spLocks noChangeArrowheads="1"/>
          </p:cNvSpPr>
          <p:nvPr/>
        </p:nvSpPr>
        <p:spPr bwMode="auto">
          <a:xfrm>
            <a:off x="144463" y="4772025"/>
            <a:ext cx="914400" cy="6096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2400" b="1" dirty="0" err="1">
                <a:solidFill>
                  <a:schemeClr val="bg2">
                    <a:lumMod val="50000"/>
                  </a:schemeClr>
                </a:solidFill>
              </a:rPr>
              <a:t>Thép</a:t>
            </a:r>
            <a:r>
              <a:rPr lang="en-US" sz="2400" b="1" dirty="0">
                <a:solidFill>
                  <a:schemeClr val="bg2">
                    <a:lumMod val="50000"/>
                  </a:schemeClr>
                </a:solidFill>
              </a:rPr>
              <a:t> </a:t>
            </a:r>
          </a:p>
        </p:txBody>
      </p:sp>
      <p:sp>
        <p:nvSpPr>
          <p:cNvPr id="6" name="Rectangle 8">
            <a:extLst>
              <a:ext uri="{FF2B5EF4-FFF2-40B4-BE49-F238E27FC236}">
                <a16:creationId xmlns="" xmlns:a16="http://schemas.microsoft.com/office/drawing/2014/main" id="{7E46E232-3326-4C4A-8B28-ABFC70358093}"/>
              </a:ext>
            </a:extLst>
          </p:cNvPr>
          <p:cNvSpPr>
            <a:spLocks noChangeArrowheads="1"/>
          </p:cNvSpPr>
          <p:nvPr/>
        </p:nvSpPr>
        <p:spPr bwMode="auto">
          <a:xfrm>
            <a:off x="1866900" y="4754563"/>
            <a:ext cx="800100" cy="685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2200" b="1" dirty="0">
                <a:solidFill>
                  <a:schemeClr val="bg2">
                    <a:lumMod val="50000"/>
                  </a:schemeClr>
                </a:solidFill>
              </a:rPr>
              <a:t> </a:t>
            </a:r>
            <a:r>
              <a:rPr lang="en-US" sz="2200" b="1" dirty="0" err="1">
                <a:solidFill>
                  <a:schemeClr val="bg2">
                    <a:lumMod val="50000"/>
                  </a:schemeClr>
                </a:solidFill>
              </a:rPr>
              <a:t>Phôi</a:t>
            </a:r>
            <a:endParaRPr lang="en-US" sz="2200" b="1" dirty="0">
              <a:solidFill>
                <a:schemeClr val="bg2">
                  <a:lumMod val="50000"/>
                </a:schemeClr>
              </a:solidFill>
            </a:endParaRPr>
          </a:p>
          <a:p>
            <a:pPr algn="ctr">
              <a:defRPr/>
            </a:pPr>
            <a:r>
              <a:rPr lang="en-US" sz="2200" b="1" dirty="0">
                <a:solidFill>
                  <a:schemeClr val="bg2">
                    <a:lumMod val="50000"/>
                  </a:schemeClr>
                </a:solidFill>
              </a:rPr>
              <a:t> </a:t>
            </a:r>
            <a:r>
              <a:rPr lang="en-US" sz="2200" b="1" dirty="0" err="1">
                <a:solidFill>
                  <a:schemeClr val="bg2">
                    <a:lumMod val="50000"/>
                  </a:schemeClr>
                </a:solidFill>
              </a:rPr>
              <a:t>kìm</a:t>
            </a:r>
            <a:r>
              <a:rPr lang="en-US" sz="2200" b="1" dirty="0">
                <a:solidFill>
                  <a:schemeClr val="bg2">
                    <a:lumMod val="50000"/>
                  </a:schemeClr>
                </a:solidFill>
              </a:rPr>
              <a:t>  </a:t>
            </a:r>
          </a:p>
        </p:txBody>
      </p:sp>
      <p:sp>
        <p:nvSpPr>
          <p:cNvPr id="7" name="Rectangle 9">
            <a:extLst>
              <a:ext uri="{FF2B5EF4-FFF2-40B4-BE49-F238E27FC236}">
                <a16:creationId xmlns="" xmlns:a16="http://schemas.microsoft.com/office/drawing/2014/main" id="{C8EC927C-F757-4D06-BCC1-911ECA41A1D0}"/>
              </a:ext>
            </a:extLst>
          </p:cNvPr>
          <p:cNvSpPr>
            <a:spLocks noChangeArrowheads="1"/>
          </p:cNvSpPr>
          <p:nvPr/>
        </p:nvSpPr>
        <p:spPr bwMode="auto">
          <a:xfrm>
            <a:off x="3421063" y="4692650"/>
            <a:ext cx="1066800" cy="711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2100" b="1" dirty="0" err="1">
                <a:solidFill>
                  <a:schemeClr val="bg2">
                    <a:lumMod val="50000"/>
                  </a:schemeClr>
                </a:solidFill>
              </a:rPr>
              <a:t>Hai</a:t>
            </a:r>
            <a:r>
              <a:rPr lang="en-US" sz="2100" b="1" dirty="0">
                <a:solidFill>
                  <a:schemeClr val="bg2">
                    <a:lumMod val="50000"/>
                  </a:schemeClr>
                </a:solidFill>
              </a:rPr>
              <a:t> </a:t>
            </a:r>
          </a:p>
          <a:p>
            <a:pPr algn="ctr">
              <a:defRPr/>
            </a:pPr>
            <a:r>
              <a:rPr lang="en-US" sz="2100" b="1" dirty="0">
                <a:solidFill>
                  <a:schemeClr val="bg2">
                    <a:lumMod val="50000"/>
                  </a:schemeClr>
                </a:solidFill>
              </a:rPr>
              <a:t> </a:t>
            </a:r>
            <a:r>
              <a:rPr lang="en-US" sz="2100" b="1" dirty="0" err="1">
                <a:solidFill>
                  <a:schemeClr val="bg2">
                    <a:lumMod val="50000"/>
                  </a:schemeClr>
                </a:solidFill>
              </a:rPr>
              <a:t>má</a:t>
            </a:r>
            <a:r>
              <a:rPr lang="en-US" sz="2100" b="1" dirty="0">
                <a:solidFill>
                  <a:schemeClr val="bg2">
                    <a:lumMod val="50000"/>
                  </a:schemeClr>
                </a:solidFill>
              </a:rPr>
              <a:t> </a:t>
            </a:r>
            <a:r>
              <a:rPr lang="en-US" sz="2100" b="1" dirty="0" err="1">
                <a:solidFill>
                  <a:schemeClr val="bg2">
                    <a:lumMod val="50000"/>
                  </a:schemeClr>
                </a:solidFill>
              </a:rPr>
              <a:t>kìm</a:t>
            </a:r>
            <a:r>
              <a:rPr lang="en-US" sz="2100" b="1" dirty="0">
                <a:solidFill>
                  <a:schemeClr val="bg2">
                    <a:lumMod val="50000"/>
                  </a:schemeClr>
                </a:solidFill>
              </a:rPr>
              <a:t> </a:t>
            </a:r>
          </a:p>
        </p:txBody>
      </p:sp>
      <p:sp>
        <p:nvSpPr>
          <p:cNvPr id="8" name="Rectangle 10">
            <a:extLst>
              <a:ext uri="{FF2B5EF4-FFF2-40B4-BE49-F238E27FC236}">
                <a16:creationId xmlns="" xmlns:a16="http://schemas.microsoft.com/office/drawing/2014/main" id="{78D58DF0-501F-4ECD-86BD-30502D125492}"/>
              </a:ext>
            </a:extLst>
          </p:cNvPr>
          <p:cNvSpPr>
            <a:spLocks noChangeArrowheads="1"/>
          </p:cNvSpPr>
          <p:nvPr/>
        </p:nvSpPr>
        <p:spPr bwMode="auto">
          <a:xfrm>
            <a:off x="5378450" y="4678363"/>
            <a:ext cx="104775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2200" b="1" dirty="0">
                <a:solidFill>
                  <a:schemeClr val="bg2">
                    <a:lumMod val="50000"/>
                  </a:schemeClr>
                </a:solidFill>
              </a:rPr>
              <a:t> </a:t>
            </a:r>
            <a:r>
              <a:rPr lang="en-US" sz="2200" b="1" dirty="0" err="1">
                <a:solidFill>
                  <a:schemeClr val="bg2">
                    <a:lumMod val="50000"/>
                  </a:schemeClr>
                </a:solidFill>
              </a:rPr>
              <a:t>Chiếc</a:t>
            </a:r>
            <a:r>
              <a:rPr lang="en-US" sz="2200" b="1" dirty="0">
                <a:solidFill>
                  <a:schemeClr val="bg2">
                    <a:lumMod val="50000"/>
                  </a:schemeClr>
                </a:solidFill>
              </a:rPr>
              <a:t> </a:t>
            </a:r>
          </a:p>
          <a:p>
            <a:pPr algn="ctr">
              <a:defRPr/>
            </a:pPr>
            <a:r>
              <a:rPr lang="en-US" sz="2200" b="1" dirty="0" err="1">
                <a:solidFill>
                  <a:schemeClr val="bg2">
                    <a:lumMod val="50000"/>
                  </a:schemeClr>
                </a:solidFill>
              </a:rPr>
              <a:t>kìm</a:t>
            </a:r>
            <a:r>
              <a:rPr lang="en-US" sz="2200" b="1" dirty="0">
                <a:solidFill>
                  <a:schemeClr val="bg2">
                    <a:lumMod val="50000"/>
                  </a:schemeClr>
                </a:solidFill>
              </a:rPr>
              <a:t> </a:t>
            </a:r>
          </a:p>
        </p:txBody>
      </p:sp>
      <p:sp>
        <p:nvSpPr>
          <p:cNvPr id="9" name="Rectangle 11">
            <a:extLst>
              <a:ext uri="{FF2B5EF4-FFF2-40B4-BE49-F238E27FC236}">
                <a16:creationId xmlns="" xmlns:a16="http://schemas.microsoft.com/office/drawing/2014/main" id="{52379359-68A1-43E0-97E0-88AE885C85AC}"/>
              </a:ext>
            </a:extLst>
          </p:cNvPr>
          <p:cNvSpPr>
            <a:spLocks noChangeArrowheads="1"/>
          </p:cNvSpPr>
          <p:nvPr/>
        </p:nvSpPr>
        <p:spPr bwMode="auto">
          <a:xfrm>
            <a:off x="7315200" y="4706938"/>
            <a:ext cx="1752600" cy="6746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2200" b="1" dirty="0" err="1">
                <a:solidFill>
                  <a:schemeClr val="bg2">
                    <a:lumMod val="50000"/>
                  </a:schemeClr>
                </a:solidFill>
              </a:rPr>
              <a:t>Chiếc</a:t>
            </a:r>
            <a:r>
              <a:rPr lang="en-US" sz="2200" b="1" dirty="0">
                <a:solidFill>
                  <a:schemeClr val="bg2">
                    <a:lumMod val="50000"/>
                  </a:schemeClr>
                </a:solidFill>
              </a:rPr>
              <a:t> </a:t>
            </a:r>
            <a:r>
              <a:rPr lang="en-US" sz="2200" b="1" dirty="0" err="1">
                <a:solidFill>
                  <a:schemeClr val="bg2">
                    <a:lumMod val="50000"/>
                  </a:schemeClr>
                </a:solidFill>
              </a:rPr>
              <a:t>kìm</a:t>
            </a:r>
            <a:r>
              <a:rPr lang="en-US" sz="2200" b="1" dirty="0">
                <a:solidFill>
                  <a:schemeClr val="bg2">
                    <a:lumMod val="50000"/>
                  </a:schemeClr>
                </a:solidFill>
              </a:rPr>
              <a:t> </a:t>
            </a:r>
          </a:p>
          <a:p>
            <a:pPr algn="ctr">
              <a:defRPr/>
            </a:pPr>
            <a:r>
              <a:rPr lang="en-US" sz="2200" b="1" dirty="0" err="1">
                <a:solidFill>
                  <a:schemeClr val="bg2">
                    <a:lumMod val="50000"/>
                  </a:schemeClr>
                </a:solidFill>
              </a:rPr>
              <a:t>hoàn</a:t>
            </a:r>
            <a:r>
              <a:rPr lang="en-US" sz="2200" b="1" dirty="0">
                <a:solidFill>
                  <a:schemeClr val="bg2">
                    <a:lumMod val="50000"/>
                  </a:schemeClr>
                </a:solidFill>
              </a:rPr>
              <a:t> </a:t>
            </a:r>
            <a:r>
              <a:rPr lang="en-US" sz="2200" b="1" dirty="0" err="1">
                <a:solidFill>
                  <a:schemeClr val="bg2">
                    <a:lumMod val="50000"/>
                  </a:schemeClr>
                </a:solidFill>
              </a:rPr>
              <a:t>chỉnh</a:t>
            </a:r>
            <a:r>
              <a:rPr lang="en-US" sz="2200" b="1" dirty="0">
                <a:solidFill>
                  <a:schemeClr val="bg2">
                    <a:lumMod val="50000"/>
                  </a:schemeClr>
                </a:solidFill>
              </a:rPr>
              <a:t> </a:t>
            </a:r>
          </a:p>
        </p:txBody>
      </p:sp>
      <p:sp>
        <p:nvSpPr>
          <p:cNvPr id="10" name="Line 12">
            <a:extLst>
              <a:ext uri="{FF2B5EF4-FFF2-40B4-BE49-F238E27FC236}">
                <a16:creationId xmlns="" xmlns:a16="http://schemas.microsoft.com/office/drawing/2014/main" id="{1F5D7A9A-7EB0-4599-A460-ECBD9453DFF0}"/>
              </a:ext>
            </a:extLst>
          </p:cNvPr>
          <p:cNvSpPr>
            <a:spLocks noChangeShapeType="1"/>
          </p:cNvSpPr>
          <p:nvPr/>
        </p:nvSpPr>
        <p:spPr bwMode="auto">
          <a:xfrm>
            <a:off x="1058863" y="5076825"/>
            <a:ext cx="800100" cy="0"/>
          </a:xfrm>
          <a:prstGeom prst="line">
            <a:avLst/>
          </a:prstGeom>
          <a:ln>
            <a:headEnd/>
            <a:tailEnd type="stealth" w="med" len="med"/>
          </a:ln>
        </p:spPr>
        <p:style>
          <a:lnRef idx="3">
            <a:schemeClr val="accent4"/>
          </a:lnRef>
          <a:fillRef idx="0">
            <a:schemeClr val="accent4"/>
          </a:fillRef>
          <a:effectRef idx="2">
            <a:schemeClr val="accent4"/>
          </a:effectRef>
          <a:fontRef idx="minor">
            <a:schemeClr val="tx1"/>
          </a:fontRef>
        </p:style>
        <p:txBody>
          <a:bodyPr/>
          <a:lstStyle/>
          <a:p>
            <a:pPr algn="ctr">
              <a:defRPr/>
            </a:pPr>
            <a:endParaRPr lang="en-US"/>
          </a:p>
        </p:txBody>
      </p:sp>
      <p:sp>
        <p:nvSpPr>
          <p:cNvPr id="11" name="Line 13">
            <a:extLst>
              <a:ext uri="{FF2B5EF4-FFF2-40B4-BE49-F238E27FC236}">
                <a16:creationId xmlns="" xmlns:a16="http://schemas.microsoft.com/office/drawing/2014/main" id="{17B7CC55-6FDD-489D-B495-DC0290E6E633}"/>
              </a:ext>
            </a:extLst>
          </p:cNvPr>
          <p:cNvSpPr>
            <a:spLocks noChangeShapeType="1"/>
          </p:cNvSpPr>
          <p:nvPr/>
        </p:nvSpPr>
        <p:spPr bwMode="auto">
          <a:xfrm>
            <a:off x="2659063" y="5076825"/>
            <a:ext cx="762000" cy="0"/>
          </a:xfrm>
          <a:prstGeom prst="line">
            <a:avLst/>
          </a:prstGeom>
          <a:ln>
            <a:headEnd/>
            <a:tailEnd type="stealth" w="med" len="med"/>
          </a:ln>
        </p:spPr>
        <p:style>
          <a:lnRef idx="3">
            <a:schemeClr val="accent4"/>
          </a:lnRef>
          <a:fillRef idx="0">
            <a:schemeClr val="accent4"/>
          </a:fillRef>
          <a:effectRef idx="2">
            <a:schemeClr val="accent4"/>
          </a:effectRef>
          <a:fontRef idx="minor">
            <a:schemeClr val="tx1"/>
          </a:fontRef>
        </p:style>
        <p:txBody>
          <a:bodyPr/>
          <a:lstStyle/>
          <a:p>
            <a:pPr algn="ctr">
              <a:defRPr/>
            </a:pPr>
            <a:endParaRPr lang="en-US"/>
          </a:p>
        </p:txBody>
      </p:sp>
      <p:sp>
        <p:nvSpPr>
          <p:cNvPr id="12" name="Line 14">
            <a:extLst>
              <a:ext uri="{FF2B5EF4-FFF2-40B4-BE49-F238E27FC236}">
                <a16:creationId xmlns="" xmlns:a16="http://schemas.microsoft.com/office/drawing/2014/main" id="{78BF4AD5-90FD-4195-8E3A-AA6078C920BF}"/>
              </a:ext>
            </a:extLst>
          </p:cNvPr>
          <p:cNvSpPr>
            <a:spLocks noChangeShapeType="1"/>
          </p:cNvSpPr>
          <p:nvPr/>
        </p:nvSpPr>
        <p:spPr bwMode="auto">
          <a:xfrm>
            <a:off x="4495800" y="5076825"/>
            <a:ext cx="871538" cy="0"/>
          </a:xfrm>
          <a:prstGeom prst="line">
            <a:avLst/>
          </a:prstGeom>
          <a:ln>
            <a:headEnd/>
            <a:tailEnd type="stealth" w="med" len="med"/>
          </a:ln>
        </p:spPr>
        <p:style>
          <a:lnRef idx="3">
            <a:schemeClr val="accent4"/>
          </a:lnRef>
          <a:fillRef idx="0">
            <a:schemeClr val="accent4"/>
          </a:fillRef>
          <a:effectRef idx="2">
            <a:schemeClr val="accent4"/>
          </a:effectRef>
          <a:fontRef idx="minor">
            <a:schemeClr val="tx1"/>
          </a:fontRef>
        </p:style>
        <p:txBody>
          <a:bodyPr/>
          <a:lstStyle/>
          <a:p>
            <a:pPr algn="ctr">
              <a:defRPr/>
            </a:pPr>
            <a:endParaRPr lang="en-US"/>
          </a:p>
        </p:txBody>
      </p:sp>
      <p:sp>
        <p:nvSpPr>
          <p:cNvPr id="14" name="Text Box 16">
            <a:extLst>
              <a:ext uri="{FF2B5EF4-FFF2-40B4-BE49-F238E27FC236}">
                <a16:creationId xmlns="" xmlns:a16="http://schemas.microsoft.com/office/drawing/2014/main" id="{B4093718-DC4D-44D0-963E-E0F86316B157}"/>
              </a:ext>
            </a:extLst>
          </p:cNvPr>
          <p:cNvSpPr txBox="1">
            <a:spLocks noChangeArrowheads="1"/>
          </p:cNvSpPr>
          <p:nvPr/>
        </p:nvSpPr>
        <p:spPr bwMode="auto">
          <a:xfrm>
            <a:off x="1066800" y="51054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a:t>……..</a:t>
            </a:r>
          </a:p>
        </p:txBody>
      </p:sp>
      <p:sp>
        <p:nvSpPr>
          <p:cNvPr id="15" name="Text Box 17">
            <a:extLst>
              <a:ext uri="{FF2B5EF4-FFF2-40B4-BE49-F238E27FC236}">
                <a16:creationId xmlns="" xmlns:a16="http://schemas.microsoft.com/office/drawing/2014/main" id="{0C92EE7B-7462-45AF-B7EB-36691B49A80C}"/>
              </a:ext>
            </a:extLst>
          </p:cNvPr>
          <p:cNvSpPr txBox="1">
            <a:spLocks noChangeArrowheads="1"/>
          </p:cNvSpPr>
          <p:nvPr/>
        </p:nvSpPr>
        <p:spPr bwMode="auto">
          <a:xfrm>
            <a:off x="2667000" y="51054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a:t>……..</a:t>
            </a:r>
          </a:p>
        </p:txBody>
      </p:sp>
      <p:sp>
        <p:nvSpPr>
          <p:cNvPr id="16" name="Text Box 18">
            <a:extLst>
              <a:ext uri="{FF2B5EF4-FFF2-40B4-BE49-F238E27FC236}">
                <a16:creationId xmlns="" xmlns:a16="http://schemas.microsoft.com/office/drawing/2014/main" id="{AD015F6C-350C-4E5C-89C4-BC4D97EF816B}"/>
              </a:ext>
            </a:extLst>
          </p:cNvPr>
          <p:cNvSpPr txBox="1">
            <a:spLocks noChangeArrowheads="1"/>
          </p:cNvSpPr>
          <p:nvPr/>
        </p:nvSpPr>
        <p:spPr bwMode="auto">
          <a:xfrm>
            <a:off x="4495800" y="51054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a:t>……..</a:t>
            </a:r>
          </a:p>
        </p:txBody>
      </p:sp>
      <p:sp>
        <p:nvSpPr>
          <p:cNvPr id="17" name="Text Box 19">
            <a:extLst>
              <a:ext uri="{FF2B5EF4-FFF2-40B4-BE49-F238E27FC236}">
                <a16:creationId xmlns="" xmlns:a16="http://schemas.microsoft.com/office/drawing/2014/main" id="{48F2009B-A797-4AC0-87C6-BE2419E613A6}"/>
              </a:ext>
            </a:extLst>
          </p:cNvPr>
          <p:cNvSpPr txBox="1">
            <a:spLocks noChangeArrowheads="1"/>
          </p:cNvSpPr>
          <p:nvPr/>
        </p:nvSpPr>
        <p:spPr bwMode="auto">
          <a:xfrm>
            <a:off x="6477000" y="5105400"/>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a:t>……..</a:t>
            </a:r>
          </a:p>
        </p:txBody>
      </p:sp>
      <p:sp>
        <p:nvSpPr>
          <p:cNvPr id="18" name="Text Box 20">
            <a:extLst>
              <a:ext uri="{FF2B5EF4-FFF2-40B4-BE49-F238E27FC236}">
                <a16:creationId xmlns="" xmlns:a16="http://schemas.microsoft.com/office/drawing/2014/main" id="{F8C59A48-75FD-461B-B09E-F36B62275E68}"/>
              </a:ext>
            </a:extLst>
          </p:cNvPr>
          <p:cNvSpPr txBox="1">
            <a:spLocks noChangeArrowheads="1"/>
          </p:cNvSpPr>
          <p:nvPr/>
        </p:nvSpPr>
        <p:spPr bwMode="auto">
          <a:xfrm>
            <a:off x="1049338" y="5318125"/>
            <a:ext cx="847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chemeClr val="tx2"/>
                </a:solidFill>
              </a:rPr>
              <a:t>Rèn</a:t>
            </a:r>
          </a:p>
          <a:p>
            <a:pPr algn="ctr" eaLnBrk="1" hangingPunct="1">
              <a:spcBef>
                <a:spcPct val="0"/>
              </a:spcBef>
              <a:buFontTx/>
              <a:buNone/>
            </a:pPr>
            <a:r>
              <a:rPr lang="en-US" altLang="vi-VN" sz="2000" b="1">
                <a:solidFill>
                  <a:schemeClr val="tx2"/>
                </a:solidFill>
              </a:rPr>
              <a:t>hoặc </a:t>
            </a:r>
          </a:p>
          <a:p>
            <a:pPr algn="ctr" eaLnBrk="1" hangingPunct="1">
              <a:spcBef>
                <a:spcPct val="0"/>
              </a:spcBef>
              <a:buFontTx/>
              <a:buNone/>
            </a:pPr>
            <a:r>
              <a:rPr lang="en-US" altLang="vi-VN" sz="2000" b="1">
                <a:solidFill>
                  <a:schemeClr val="tx2"/>
                </a:solidFill>
              </a:rPr>
              <a:t>dập</a:t>
            </a:r>
          </a:p>
        </p:txBody>
      </p:sp>
      <p:sp>
        <p:nvSpPr>
          <p:cNvPr id="19" name="Text Box 21">
            <a:extLst>
              <a:ext uri="{FF2B5EF4-FFF2-40B4-BE49-F238E27FC236}">
                <a16:creationId xmlns="" xmlns:a16="http://schemas.microsoft.com/office/drawing/2014/main" id="{084E0A86-A0B6-417B-B6FC-CD33630ECD89}"/>
              </a:ext>
            </a:extLst>
          </p:cNvPr>
          <p:cNvSpPr txBox="1">
            <a:spLocks noChangeArrowheads="1"/>
          </p:cNvSpPr>
          <p:nvPr/>
        </p:nvSpPr>
        <p:spPr bwMode="auto">
          <a:xfrm>
            <a:off x="2549525" y="5318125"/>
            <a:ext cx="9763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chemeClr val="tx2"/>
                </a:solidFill>
              </a:rPr>
              <a:t>Khoan</a:t>
            </a:r>
          </a:p>
          <a:p>
            <a:pPr algn="ctr" eaLnBrk="1" hangingPunct="1">
              <a:spcBef>
                <a:spcPct val="0"/>
              </a:spcBef>
              <a:buFontTx/>
              <a:buNone/>
            </a:pPr>
            <a:r>
              <a:rPr lang="en-US" altLang="vi-VN" sz="2000" b="1">
                <a:solidFill>
                  <a:schemeClr val="tx2"/>
                </a:solidFill>
              </a:rPr>
              <a:t>lỗ </a:t>
            </a:r>
          </a:p>
          <a:p>
            <a:pPr algn="ctr" eaLnBrk="1" hangingPunct="1">
              <a:spcBef>
                <a:spcPct val="0"/>
              </a:spcBef>
              <a:buFontTx/>
              <a:buNone/>
            </a:pPr>
            <a:r>
              <a:rPr lang="en-US" altLang="vi-VN" sz="2000" b="1">
                <a:solidFill>
                  <a:schemeClr val="tx2"/>
                </a:solidFill>
              </a:rPr>
              <a:t>và </a:t>
            </a:r>
          </a:p>
          <a:p>
            <a:pPr algn="ctr" eaLnBrk="1" hangingPunct="1">
              <a:spcBef>
                <a:spcPct val="0"/>
              </a:spcBef>
              <a:buFontTx/>
              <a:buNone/>
            </a:pPr>
            <a:r>
              <a:rPr lang="en-US" altLang="vi-VN" sz="2000" b="1">
                <a:solidFill>
                  <a:schemeClr val="tx2"/>
                </a:solidFill>
              </a:rPr>
              <a:t>dũa </a:t>
            </a:r>
          </a:p>
        </p:txBody>
      </p:sp>
      <p:sp>
        <p:nvSpPr>
          <p:cNvPr id="20" name="Text Box 22">
            <a:extLst>
              <a:ext uri="{FF2B5EF4-FFF2-40B4-BE49-F238E27FC236}">
                <a16:creationId xmlns="" xmlns:a16="http://schemas.microsoft.com/office/drawing/2014/main" id="{625DB57A-F7D7-4EB2-826D-2A9C51316B7E}"/>
              </a:ext>
            </a:extLst>
          </p:cNvPr>
          <p:cNvSpPr txBox="1">
            <a:spLocks noChangeArrowheads="1"/>
          </p:cNvSpPr>
          <p:nvPr/>
        </p:nvSpPr>
        <p:spPr bwMode="auto">
          <a:xfrm>
            <a:off x="4267200" y="5318125"/>
            <a:ext cx="12827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chemeClr val="tx2"/>
                </a:solidFill>
              </a:rPr>
              <a:t>Dùng đinh tán ghép 2 má kìm</a:t>
            </a:r>
          </a:p>
        </p:txBody>
      </p:sp>
      <p:sp>
        <p:nvSpPr>
          <p:cNvPr id="21" name="Text Box 23">
            <a:extLst>
              <a:ext uri="{FF2B5EF4-FFF2-40B4-BE49-F238E27FC236}">
                <a16:creationId xmlns="" xmlns:a16="http://schemas.microsoft.com/office/drawing/2014/main" id="{6CEBBDFA-2C23-4980-A6F1-9E857D0D8D25}"/>
              </a:ext>
            </a:extLst>
          </p:cNvPr>
          <p:cNvSpPr txBox="1">
            <a:spLocks noChangeArrowheads="1"/>
          </p:cNvSpPr>
          <p:nvPr/>
        </p:nvSpPr>
        <p:spPr bwMode="auto">
          <a:xfrm>
            <a:off x="6369050" y="5318125"/>
            <a:ext cx="933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chemeClr val="tx2"/>
                </a:solidFill>
              </a:rPr>
              <a:t>Nhiệt</a:t>
            </a:r>
          </a:p>
          <a:p>
            <a:pPr algn="ctr" eaLnBrk="1" hangingPunct="1">
              <a:spcBef>
                <a:spcPct val="0"/>
              </a:spcBef>
              <a:buFontTx/>
              <a:buNone/>
            </a:pPr>
            <a:r>
              <a:rPr lang="en-US" altLang="vi-VN" sz="2000" b="1">
                <a:solidFill>
                  <a:schemeClr val="tx2"/>
                </a:solidFill>
              </a:rPr>
              <a:t>Luyện</a:t>
            </a:r>
          </a:p>
        </p:txBody>
      </p:sp>
      <p:sp>
        <p:nvSpPr>
          <p:cNvPr id="22" name="Rectangle 21">
            <a:extLst>
              <a:ext uri="{FF2B5EF4-FFF2-40B4-BE49-F238E27FC236}">
                <a16:creationId xmlns="" xmlns:a16="http://schemas.microsoft.com/office/drawing/2014/main" id="{1F27DA2A-2178-4EE3-BB9D-E6328674B916}"/>
              </a:ext>
            </a:extLst>
          </p:cNvPr>
          <p:cNvSpPr>
            <a:spLocks noChangeArrowheads="1"/>
          </p:cNvSpPr>
          <p:nvPr/>
        </p:nvSpPr>
        <p:spPr bwMode="auto">
          <a:xfrm>
            <a:off x="373063" y="1628775"/>
            <a:ext cx="8466137" cy="1647825"/>
          </a:xfrm>
          <a:prstGeom prst="rect">
            <a:avLst/>
          </a:prstGeom>
          <a:solidFill>
            <a:srgbClr val="A6F0F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400" b="1">
                <a:solidFill>
                  <a:srgbClr val="FF0000"/>
                </a:solidFill>
                <a:sym typeface="Wingdings" panose="05000000000000000000" pitchFamily="2" charset="2"/>
              </a:rPr>
              <a:t></a:t>
            </a:r>
            <a:r>
              <a:rPr lang="en-US" altLang="vi-VN" sz="2400"/>
              <a:t> - </a:t>
            </a:r>
            <a:r>
              <a:rPr lang="en-US" altLang="vi-VN" sz="2400" b="1">
                <a:cs typeface="Arial" panose="020B0604020202020204" pitchFamily="34" charset="0"/>
              </a:rPr>
              <a:t>Muốn tạo ra sản phẩm cơ khí, từ nguyên vật liệu phải trải qua một quá trình gia công chế tạo để thành chi tiết. Những chi tiết này lắp ráp với nhau sẽ tạo thành sản phẩm cơ khí hoàn chỉnh.</a:t>
            </a:r>
          </a:p>
        </p:txBody>
      </p:sp>
      <p:sp>
        <p:nvSpPr>
          <p:cNvPr id="23" name="Text Box 5">
            <a:extLst>
              <a:ext uri="{FF2B5EF4-FFF2-40B4-BE49-F238E27FC236}">
                <a16:creationId xmlns="" xmlns:a16="http://schemas.microsoft.com/office/drawing/2014/main" id="{8C6AC3E0-2BB7-466E-BB4F-07D589C5585B}"/>
              </a:ext>
            </a:extLst>
          </p:cNvPr>
          <p:cNvSpPr txBox="1">
            <a:spLocks noChangeArrowheads="1"/>
          </p:cNvSpPr>
          <p:nvPr/>
        </p:nvSpPr>
        <p:spPr bwMode="auto">
          <a:xfrm>
            <a:off x="381000" y="3308350"/>
            <a:ext cx="6400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400" b="1">
                <a:solidFill>
                  <a:srgbClr val="006866"/>
                </a:solidFill>
              </a:rPr>
              <a:t>? Hãy điền vào chỗ trống (…) trên sơ đồ sau những cụm từ cần thiết để thể hiện </a:t>
            </a:r>
            <a:r>
              <a:rPr lang="en-US" altLang="vi-VN" sz="2400" b="1">
                <a:solidFill>
                  <a:srgbClr val="FF0000"/>
                </a:solidFill>
              </a:rPr>
              <a:t>quá trình  chế tạo kìm nguội</a:t>
            </a:r>
            <a:r>
              <a:rPr lang="en-US" altLang="vi-VN" sz="2400" b="1">
                <a:solidFill>
                  <a:srgbClr val="006866"/>
                </a:solidFill>
              </a:rPr>
              <a:t> ?</a:t>
            </a:r>
          </a:p>
        </p:txBody>
      </p:sp>
      <p:pic>
        <p:nvPicPr>
          <p:cNvPr id="20502" name="Rectangle 22">
            <a:extLst>
              <a:ext uri="{FF2B5EF4-FFF2-40B4-BE49-F238E27FC236}">
                <a16:creationId xmlns="" xmlns:a16="http://schemas.microsoft.com/office/drawing/2014/main" id="{87CEA435-A1EB-4B94-8349-789FC6E4AE5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8600"/>
            <a:ext cx="5867400" cy="685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0503" name="Group 24">
            <a:extLst>
              <a:ext uri="{FF2B5EF4-FFF2-40B4-BE49-F238E27FC236}">
                <a16:creationId xmlns="" xmlns:a16="http://schemas.microsoft.com/office/drawing/2014/main" id="{5D32621C-7F5B-4045-ACD0-A79D147E7D6A}"/>
              </a:ext>
            </a:extLst>
          </p:cNvPr>
          <p:cNvGrpSpPr>
            <a:grpSpLocks/>
          </p:cNvGrpSpPr>
          <p:nvPr/>
        </p:nvGrpSpPr>
        <p:grpSpPr bwMode="auto">
          <a:xfrm>
            <a:off x="-1066800" y="-31750"/>
            <a:ext cx="11277600" cy="6943725"/>
            <a:chOff x="-672" y="-20"/>
            <a:chExt cx="7104" cy="4374"/>
          </a:xfrm>
        </p:grpSpPr>
        <p:grpSp>
          <p:nvGrpSpPr>
            <p:cNvPr id="20518" name="Group 25">
              <a:extLst>
                <a:ext uri="{FF2B5EF4-FFF2-40B4-BE49-F238E27FC236}">
                  <a16:creationId xmlns="" xmlns:a16="http://schemas.microsoft.com/office/drawing/2014/main" id="{9B45C55D-49D0-413D-941F-648374972DD8}"/>
                </a:ext>
              </a:extLst>
            </p:cNvPr>
            <p:cNvGrpSpPr>
              <a:grpSpLocks/>
            </p:cNvGrpSpPr>
            <p:nvPr/>
          </p:nvGrpSpPr>
          <p:grpSpPr bwMode="auto">
            <a:xfrm>
              <a:off x="-528" y="3010"/>
              <a:ext cx="6960" cy="1344"/>
              <a:chOff x="-528" y="3010"/>
              <a:chExt cx="6960" cy="1344"/>
            </a:xfrm>
          </p:grpSpPr>
          <p:sp>
            <p:nvSpPr>
              <p:cNvPr id="20528" name="Line 26">
                <a:extLst>
                  <a:ext uri="{FF2B5EF4-FFF2-40B4-BE49-F238E27FC236}">
                    <a16:creationId xmlns="" xmlns:a16="http://schemas.microsoft.com/office/drawing/2014/main" id="{89770C76-630B-40DE-BD17-E06D3FA222B0}"/>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29" name="Line 27">
                <a:extLst>
                  <a:ext uri="{FF2B5EF4-FFF2-40B4-BE49-F238E27FC236}">
                    <a16:creationId xmlns="" xmlns:a16="http://schemas.microsoft.com/office/drawing/2014/main" id="{DC374F03-A2C0-4696-83A5-7EBE527093A4}"/>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30" name="Line 28">
                <a:extLst>
                  <a:ext uri="{FF2B5EF4-FFF2-40B4-BE49-F238E27FC236}">
                    <a16:creationId xmlns="" xmlns:a16="http://schemas.microsoft.com/office/drawing/2014/main" id="{FB5010B7-6879-4CC8-851E-086B24EC1274}"/>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31" name="Line 29">
                <a:extLst>
                  <a:ext uri="{FF2B5EF4-FFF2-40B4-BE49-F238E27FC236}">
                    <a16:creationId xmlns="" xmlns:a16="http://schemas.microsoft.com/office/drawing/2014/main" id="{0FDEF349-4A16-4299-AE04-A0B0F9879D09}"/>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32" name="Line 30">
                <a:extLst>
                  <a:ext uri="{FF2B5EF4-FFF2-40B4-BE49-F238E27FC236}">
                    <a16:creationId xmlns="" xmlns:a16="http://schemas.microsoft.com/office/drawing/2014/main" id="{5859BB27-7E25-4255-AB86-8A130A81E9E3}"/>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33" name="Line 31">
                <a:extLst>
                  <a:ext uri="{FF2B5EF4-FFF2-40B4-BE49-F238E27FC236}">
                    <a16:creationId xmlns="" xmlns:a16="http://schemas.microsoft.com/office/drawing/2014/main" id="{D7FC7640-70C2-439B-B8F0-DD6E8DB2727B}"/>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34" name="Line 32">
                <a:extLst>
                  <a:ext uri="{FF2B5EF4-FFF2-40B4-BE49-F238E27FC236}">
                    <a16:creationId xmlns="" xmlns:a16="http://schemas.microsoft.com/office/drawing/2014/main" id="{7B981BA9-5BC5-4D51-A7FB-988C2BAEA3ED}"/>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35" name="Line 33">
                <a:extLst>
                  <a:ext uri="{FF2B5EF4-FFF2-40B4-BE49-F238E27FC236}">
                    <a16:creationId xmlns="" xmlns:a16="http://schemas.microsoft.com/office/drawing/2014/main" id="{C6E9D5F3-5F5E-4DF0-A20E-BD7D7D2151ED}"/>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20519" name="Group 34">
              <a:extLst>
                <a:ext uri="{FF2B5EF4-FFF2-40B4-BE49-F238E27FC236}">
                  <a16:creationId xmlns="" xmlns:a16="http://schemas.microsoft.com/office/drawing/2014/main" id="{06E73603-AC25-43DF-B11B-16D4914ADB20}"/>
                </a:ext>
              </a:extLst>
            </p:cNvPr>
            <p:cNvGrpSpPr>
              <a:grpSpLocks/>
            </p:cNvGrpSpPr>
            <p:nvPr/>
          </p:nvGrpSpPr>
          <p:grpSpPr bwMode="auto">
            <a:xfrm rot="10800000">
              <a:off x="-672" y="-20"/>
              <a:ext cx="6960" cy="1344"/>
              <a:chOff x="-528" y="3010"/>
              <a:chExt cx="6960" cy="1344"/>
            </a:xfrm>
          </p:grpSpPr>
          <p:sp>
            <p:nvSpPr>
              <p:cNvPr id="20520" name="Line 35">
                <a:extLst>
                  <a:ext uri="{FF2B5EF4-FFF2-40B4-BE49-F238E27FC236}">
                    <a16:creationId xmlns="" xmlns:a16="http://schemas.microsoft.com/office/drawing/2014/main" id="{D86B0926-D0F2-4350-872B-F41D18D2DB8F}"/>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21" name="Line 36">
                <a:extLst>
                  <a:ext uri="{FF2B5EF4-FFF2-40B4-BE49-F238E27FC236}">
                    <a16:creationId xmlns="" xmlns:a16="http://schemas.microsoft.com/office/drawing/2014/main" id="{FD3AD849-EE49-426A-B112-C3B93980C9B8}"/>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22" name="Line 37">
                <a:extLst>
                  <a:ext uri="{FF2B5EF4-FFF2-40B4-BE49-F238E27FC236}">
                    <a16:creationId xmlns="" xmlns:a16="http://schemas.microsoft.com/office/drawing/2014/main" id="{4876F696-47DA-407A-B53F-4A78BB7CC03E}"/>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23" name="Line 38">
                <a:extLst>
                  <a:ext uri="{FF2B5EF4-FFF2-40B4-BE49-F238E27FC236}">
                    <a16:creationId xmlns="" xmlns:a16="http://schemas.microsoft.com/office/drawing/2014/main" id="{94865806-A7FE-4BF3-A867-CAE59AAAB616}"/>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24" name="Line 39">
                <a:extLst>
                  <a:ext uri="{FF2B5EF4-FFF2-40B4-BE49-F238E27FC236}">
                    <a16:creationId xmlns="" xmlns:a16="http://schemas.microsoft.com/office/drawing/2014/main" id="{1DB80570-8459-493B-8E39-6FA5E493E64E}"/>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25" name="Line 40">
                <a:extLst>
                  <a:ext uri="{FF2B5EF4-FFF2-40B4-BE49-F238E27FC236}">
                    <a16:creationId xmlns="" xmlns:a16="http://schemas.microsoft.com/office/drawing/2014/main" id="{08294543-52E9-4279-B7DD-17C795B06BAA}"/>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26" name="Line 41">
                <a:extLst>
                  <a:ext uri="{FF2B5EF4-FFF2-40B4-BE49-F238E27FC236}">
                    <a16:creationId xmlns="" xmlns:a16="http://schemas.microsoft.com/office/drawing/2014/main" id="{F18EA576-32D5-44F0-9812-0F43D5BE49F4}"/>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0527" name="Line 42">
                <a:extLst>
                  <a:ext uri="{FF2B5EF4-FFF2-40B4-BE49-F238E27FC236}">
                    <a16:creationId xmlns="" xmlns:a16="http://schemas.microsoft.com/office/drawing/2014/main" id="{06993645-DFEC-4832-96D7-BBFA5147C884}"/>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sp>
        <p:nvSpPr>
          <p:cNvPr id="11307" name="Text Box 28">
            <a:extLst>
              <a:ext uri="{FF2B5EF4-FFF2-40B4-BE49-F238E27FC236}">
                <a16:creationId xmlns="" xmlns:a16="http://schemas.microsoft.com/office/drawing/2014/main" id="{69459950-EE6E-47DC-8600-C700A4C3EB4A}"/>
              </a:ext>
            </a:extLst>
          </p:cNvPr>
          <p:cNvSpPr txBox="1">
            <a:spLocks noChangeArrowheads="1"/>
          </p:cNvSpPr>
          <p:nvPr/>
        </p:nvSpPr>
        <p:spPr bwMode="auto">
          <a:xfrm>
            <a:off x="990600" y="990600"/>
            <a:ext cx="78486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dirty="0" err="1">
                <a:solidFill>
                  <a:srgbClr val="0000FF"/>
                </a:solidFill>
                <a:latin typeface="Arial" charset="0"/>
              </a:rPr>
              <a:t>Sản</a:t>
            </a:r>
            <a:r>
              <a:rPr lang="en-US" sz="2600" b="1" dirty="0">
                <a:solidFill>
                  <a:srgbClr val="0000FF"/>
                </a:solidFill>
                <a:latin typeface="Arial" charset="0"/>
              </a:rPr>
              <a:t> </a:t>
            </a:r>
            <a:r>
              <a:rPr lang="en-US" sz="2600" b="1" dirty="0" err="1">
                <a:solidFill>
                  <a:srgbClr val="0000FF"/>
                </a:solidFill>
                <a:latin typeface="Arial" charset="0"/>
              </a:rPr>
              <a:t>phẩm</a:t>
            </a:r>
            <a:r>
              <a:rPr lang="en-US" sz="2600" b="1" dirty="0">
                <a:solidFill>
                  <a:srgbClr val="0000FF"/>
                </a:solidFill>
                <a:latin typeface="Arial" charset="0"/>
              </a:rPr>
              <a:t> </a:t>
            </a:r>
            <a:r>
              <a:rPr lang="en-US" sz="2600" b="1" dirty="0" err="1">
                <a:solidFill>
                  <a:srgbClr val="0000FF"/>
                </a:solidFill>
                <a:latin typeface="Arial" charset="0"/>
              </a:rPr>
              <a:t>cơ</a:t>
            </a:r>
            <a:r>
              <a:rPr lang="en-US" sz="2600" b="1" dirty="0">
                <a:solidFill>
                  <a:srgbClr val="0000FF"/>
                </a:solidFill>
                <a:latin typeface="Arial" charset="0"/>
              </a:rPr>
              <a:t> </a:t>
            </a:r>
            <a:r>
              <a:rPr lang="en-US" sz="2600" b="1" dirty="0" err="1">
                <a:solidFill>
                  <a:srgbClr val="0000FF"/>
                </a:solidFill>
                <a:latin typeface="Arial" charset="0"/>
              </a:rPr>
              <a:t>khí</a:t>
            </a:r>
            <a:r>
              <a:rPr lang="en-US" sz="2600" b="1" dirty="0">
                <a:solidFill>
                  <a:srgbClr val="0000FF"/>
                </a:solidFill>
                <a:latin typeface="Arial" charset="0"/>
              </a:rPr>
              <a:t> </a:t>
            </a:r>
            <a:r>
              <a:rPr lang="en-US" sz="2600" b="1" dirty="0" err="1">
                <a:solidFill>
                  <a:srgbClr val="0000FF"/>
                </a:solidFill>
                <a:latin typeface="Arial" charset="0"/>
              </a:rPr>
              <a:t>được</a:t>
            </a:r>
            <a:r>
              <a:rPr lang="en-US" sz="2600" b="1" dirty="0">
                <a:solidFill>
                  <a:srgbClr val="0000FF"/>
                </a:solidFill>
                <a:latin typeface="Arial" charset="0"/>
              </a:rPr>
              <a:t> </a:t>
            </a:r>
            <a:r>
              <a:rPr lang="en-US" sz="2600" b="1" dirty="0" err="1">
                <a:solidFill>
                  <a:srgbClr val="0000FF"/>
                </a:solidFill>
                <a:latin typeface="Arial" charset="0"/>
              </a:rPr>
              <a:t>hình</a:t>
            </a:r>
            <a:r>
              <a:rPr lang="en-US" sz="2600" b="1" dirty="0">
                <a:solidFill>
                  <a:srgbClr val="0000FF"/>
                </a:solidFill>
                <a:latin typeface="Arial" charset="0"/>
              </a:rPr>
              <a:t> </a:t>
            </a:r>
            <a:r>
              <a:rPr lang="en-US" sz="2600" b="1" dirty="0" err="1">
                <a:solidFill>
                  <a:srgbClr val="0000FF"/>
                </a:solidFill>
                <a:latin typeface="Arial" charset="0"/>
              </a:rPr>
              <a:t>thành</a:t>
            </a:r>
            <a:r>
              <a:rPr lang="en-US" sz="2600" b="1" dirty="0">
                <a:solidFill>
                  <a:srgbClr val="0000FF"/>
                </a:solidFill>
                <a:latin typeface="Arial" charset="0"/>
              </a:rPr>
              <a:t> </a:t>
            </a:r>
            <a:r>
              <a:rPr lang="en-US" sz="2600" b="1" dirty="0" err="1">
                <a:solidFill>
                  <a:srgbClr val="0000FF"/>
                </a:solidFill>
                <a:latin typeface="Arial" charset="0"/>
              </a:rPr>
              <a:t>như</a:t>
            </a:r>
            <a:r>
              <a:rPr lang="en-US" sz="2600" b="1" dirty="0">
                <a:solidFill>
                  <a:srgbClr val="0000FF"/>
                </a:solidFill>
                <a:latin typeface="Arial" charset="0"/>
              </a:rPr>
              <a:t> </a:t>
            </a:r>
            <a:r>
              <a:rPr lang="en-US" sz="2600" b="1" dirty="0" err="1">
                <a:solidFill>
                  <a:srgbClr val="0000FF"/>
                </a:solidFill>
                <a:latin typeface="Arial" charset="0"/>
              </a:rPr>
              <a:t>thế</a:t>
            </a:r>
            <a:r>
              <a:rPr lang="en-US" sz="2600" b="1" dirty="0">
                <a:solidFill>
                  <a:srgbClr val="0000FF"/>
                </a:solidFill>
                <a:latin typeface="Arial" charset="0"/>
              </a:rPr>
              <a:t> </a:t>
            </a:r>
            <a:r>
              <a:rPr lang="en-US" sz="2600" b="1" dirty="0" err="1">
                <a:solidFill>
                  <a:srgbClr val="0000FF"/>
                </a:solidFill>
                <a:latin typeface="Arial" charset="0"/>
              </a:rPr>
              <a:t>nào</a:t>
            </a:r>
            <a:r>
              <a:rPr lang="en-US" sz="2600" b="1" dirty="0">
                <a:solidFill>
                  <a:srgbClr val="0000FF"/>
                </a:solidFill>
                <a:latin typeface="Arial" charset="0"/>
              </a:rPr>
              <a:t>?</a:t>
            </a:r>
          </a:p>
        </p:txBody>
      </p:sp>
      <p:grpSp>
        <p:nvGrpSpPr>
          <p:cNvPr id="24" name="Group 5">
            <a:extLst>
              <a:ext uri="{FF2B5EF4-FFF2-40B4-BE49-F238E27FC236}">
                <a16:creationId xmlns="" xmlns:a16="http://schemas.microsoft.com/office/drawing/2014/main" id="{8575F0D5-3C5E-4F3F-914F-596E45A12186}"/>
              </a:ext>
            </a:extLst>
          </p:cNvPr>
          <p:cNvGrpSpPr>
            <a:grpSpLocks/>
          </p:cNvGrpSpPr>
          <p:nvPr/>
        </p:nvGrpSpPr>
        <p:grpSpPr bwMode="auto">
          <a:xfrm>
            <a:off x="228600" y="914400"/>
            <a:ext cx="708025" cy="604838"/>
            <a:chOff x="1327051" y="4899728"/>
            <a:chExt cx="707699" cy="603920"/>
          </a:xfrm>
        </p:grpSpPr>
        <p:grpSp>
          <p:nvGrpSpPr>
            <p:cNvPr id="20506" name="Group 57">
              <a:extLst>
                <a:ext uri="{FF2B5EF4-FFF2-40B4-BE49-F238E27FC236}">
                  <a16:creationId xmlns="" xmlns:a16="http://schemas.microsoft.com/office/drawing/2014/main" id="{FE372F65-3661-4644-AD65-04C27B222337}"/>
                </a:ext>
              </a:extLst>
            </p:cNvPr>
            <p:cNvGrpSpPr>
              <a:grpSpLocks/>
            </p:cNvGrpSpPr>
            <p:nvPr/>
          </p:nvGrpSpPr>
          <p:grpSpPr bwMode="auto">
            <a:xfrm>
              <a:off x="1327051" y="4899728"/>
              <a:ext cx="707699" cy="603920"/>
              <a:chOff x="1298" y="2484"/>
              <a:chExt cx="335" cy="291"/>
            </a:xfrm>
          </p:grpSpPr>
          <p:sp>
            <p:nvSpPr>
              <p:cNvPr id="20508" name="Text Box 46">
                <a:extLst>
                  <a:ext uri="{FF2B5EF4-FFF2-40B4-BE49-F238E27FC236}">
                    <a16:creationId xmlns="" xmlns:a16="http://schemas.microsoft.com/office/drawing/2014/main" id="{35E50CBD-2713-4C65-A5C0-A9EAA3801206}"/>
                  </a:ext>
                </a:extLst>
              </p:cNvPr>
              <p:cNvSpPr txBox="1">
                <a:spLocks noChangeArrowheads="1"/>
              </p:cNvSpPr>
              <p:nvPr/>
            </p:nvSpPr>
            <p:spPr bwMode="gray">
              <a:xfrm>
                <a:off x="1380" y="2485"/>
                <a:ext cx="16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3</a:t>
                </a:r>
              </a:p>
            </p:txBody>
          </p:sp>
          <p:sp>
            <p:nvSpPr>
              <p:cNvPr id="20509" name="Oval 47">
                <a:extLst>
                  <a:ext uri="{FF2B5EF4-FFF2-40B4-BE49-F238E27FC236}">
                    <a16:creationId xmlns="" xmlns:a16="http://schemas.microsoft.com/office/drawing/2014/main" id="{FDBC917B-1C1E-44C0-8F27-CFD9AF9695D9}"/>
                  </a:ext>
                </a:extLst>
              </p:cNvPr>
              <p:cNvSpPr>
                <a:spLocks noChangeArrowheads="1"/>
              </p:cNvSpPr>
              <p:nvPr/>
            </p:nvSpPr>
            <p:spPr bwMode="gray">
              <a:xfrm>
                <a:off x="1422" y="2513"/>
                <a:ext cx="87" cy="232"/>
              </a:xfrm>
              <a:prstGeom prst="ellipse">
                <a:avLst/>
              </a:prstGeom>
              <a:solidFill>
                <a:schemeClr val="accent1"/>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65584" name="Oval 48">
                <a:extLst>
                  <a:ext uri="{FF2B5EF4-FFF2-40B4-BE49-F238E27FC236}">
                    <a16:creationId xmlns="" xmlns:a16="http://schemas.microsoft.com/office/drawing/2014/main" id="{5121CCBB-19E3-45C1-870A-BD507C818819}"/>
                  </a:ext>
                </a:extLst>
              </p:cNvPr>
              <p:cNvSpPr>
                <a:spLocks noChangeArrowheads="1"/>
              </p:cNvSpPr>
              <p:nvPr/>
            </p:nvSpPr>
            <p:spPr bwMode="gray">
              <a:xfrm>
                <a:off x="1422" y="2513"/>
                <a:ext cx="87" cy="232"/>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85" name="Oval 49">
                <a:extLst>
                  <a:ext uri="{FF2B5EF4-FFF2-40B4-BE49-F238E27FC236}">
                    <a16:creationId xmlns="" xmlns:a16="http://schemas.microsoft.com/office/drawing/2014/main" id="{F96D5FED-E404-483C-A994-D102A2D3B32B}"/>
                  </a:ext>
                </a:extLst>
              </p:cNvPr>
              <p:cNvSpPr>
                <a:spLocks noChangeArrowheads="1"/>
              </p:cNvSpPr>
              <p:nvPr/>
            </p:nvSpPr>
            <p:spPr bwMode="gray">
              <a:xfrm>
                <a:off x="1298" y="2513"/>
                <a:ext cx="335" cy="232"/>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86" name="Oval 50">
                <a:extLst>
                  <a:ext uri="{FF2B5EF4-FFF2-40B4-BE49-F238E27FC236}">
                    <a16:creationId xmlns="" xmlns:a16="http://schemas.microsoft.com/office/drawing/2014/main" id="{E8C6F835-36CF-4DD1-82BC-AD7DA72985DA}"/>
                  </a:ext>
                </a:extLst>
              </p:cNvPr>
              <p:cNvSpPr>
                <a:spLocks noChangeArrowheads="1"/>
              </p:cNvSpPr>
              <p:nvPr/>
            </p:nvSpPr>
            <p:spPr bwMode="gray">
              <a:xfrm>
                <a:off x="1298" y="2514"/>
                <a:ext cx="335" cy="232"/>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20513" name="Oval 51">
                <a:extLst>
                  <a:ext uri="{FF2B5EF4-FFF2-40B4-BE49-F238E27FC236}">
                    <a16:creationId xmlns="" xmlns:a16="http://schemas.microsoft.com/office/drawing/2014/main" id="{8A0DC18F-4587-451A-B463-5485EF377DAC}"/>
                  </a:ext>
                </a:extLst>
              </p:cNvPr>
              <p:cNvSpPr>
                <a:spLocks noChangeArrowheads="1"/>
              </p:cNvSpPr>
              <p:nvPr/>
            </p:nvSpPr>
            <p:spPr bwMode="gray">
              <a:xfrm>
                <a:off x="1317" y="2513"/>
                <a:ext cx="300" cy="23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20514" name="Oval 52">
                <a:extLst>
                  <a:ext uri="{FF2B5EF4-FFF2-40B4-BE49-F238E27FC236}">
                    <a16:creationId xmlns="" xmlns:a16="http://schemas.microsoft.com/office/drawing/2014/main" id="{52FDEBF0-E657-4F27-95B2-12AA8D975869}"/>
                  </a:ext>
                </a:extLst>
              </p:cNvPr>
              <p:cNvSpPr>
                <a:spLocks noChangeArrowheads="1"/>
              </p:cNvSpPr>
              <p:nvPr/>
            </p:nvSpPr>
            <p:spPr bwMode="gray">
              <a:xfrm>
                <a:off x="1322" y="2484"/>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20515" name="Oval 53">
                <a:extLst>
                  <a:ext uri="{FF2B5EF4-FFF2-40B4-BE49-F238E27FC236}">
                    <a16:creationId xmlns="" xmlns:a16="http://schemas.microsoft.com/office/drawing/2014/main" id="{BA8C31CC-D2B0-48BF-8389-93C8795D0718}"/>
                  </a:ext>
                </a:extLst>
              </p:cNvPr>
              <p:cNvSpPr>
                <a:spLocks noChangeArrowheads="1"/>
              </p:cNvSpPr>
              <p:nvPr/>
            </p:nvSpPr>
            <p:spPr bwMode="gray">
              <a:xfrm>
                <a:off x="1326" y="2486"/>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20516" name="Oval 54">
                <a:extLst>
                  <a:ext uri="{FF2B5EF4-FFF2-40B4-BE49-F238E27FC236}">
                    <a16:creationId xmlns="" xmlns:a16="http://schemas.microsoft.com/office/drawing/2014/main" id="{D604294A-D3BA-48FA-83A2-7AEE7D010EB6}"/>
                  </a:ext>
                </a:extLst>
              </p:cNvPr>
              <p:cNvSpPr>
                <a:spLocks noChangeArrowheads="1"/>
              </p:cNvSpPr>
              <p:nvPr/>
            </p:nvSpPr>
            <p:spPr bwMode="gray">
              <a:xfrm>
                <a:off x="1329" y="2488"/>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20517" name="Oval 55">
                <a:extLst>
                  <a:ext uri="{FF2B5EF4-FFF2-40B4-BE49-F238E27FC236}">
                    <a16:creationId xmlns="" xmlns:a16="http://schemas.microsoft.com/office/drawing/2014/main" id="{A8AFAE4C-ACDE-4A6B-89AF-29DC15447BC1}"/>
                  </a:ext>
                </a:extLst>
              </p:cNvPr>
              <p:cNvSpPr>
                <a:spLocks noChangeArrowheads="1"/>
              </p:cNvSpPr>
              <p:nvPr/>
            </p:nvSpPr>
            <p:spPr bwMode="gray">
              <a:xfrm>
                <a:off x="1344" y="2496"/>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20507" name="Text Box 56">
              <a:extLst>
                <a:ext uri="{FF2B5EF4-FFF2-40B4-BE49-F238E27FC236}">
                  <a16:creationId xmlns="" xmlns:a16="http://schemas.microsoft.com/office/drawing/2014/main" id="{BA751AD7-D67C-4F83-9566-82B6C5F763D0}"/>
                </a:ext>
              </a:extLst>
            </p:cNvPr>
            <p:cNvSpPr txBox="1">
              <a:spLocks noChangeArrowheads="1"/>
            </p:cNvSpPr>
            <p:nvPr/>
          </p:nvSpPr>
          <p:spPr bwMode="gray">
            <a:xfrm>
              <a:off x="1447800" y="4976813"/>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III</a:t>
              </a:r>
            </a:p>
          </p:txBody>
        </p:sp>
      </p:grpSp>
    </p:spTree>
    <p:extLst>
      <p:ext uri="{BB962C8B-B14F-4D97-AF65-F5344CB8AC3E}">
        <p14:creationId xmlns:p14="http://schemas.microsoft.com/office/powerpoint/2010/main" val="3456128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53" presetClass="entr" presetSubtype="0" fill="hold" grpId="0" nodeType="afterEffect">
                                  <p:stCondLst>
                                    <p:cond delay="0"/>
                                  </p:stCondLst>
                                  <p:childTnLst>
                                    <p:set>
                                      <p:cBhvr>
                                        <p:cTn id="12" dur="1" fill="hold">
                                          <p:stCondLst>
                                            <p:cond delay="0"/>
                                          </p:stCondLst>
                                        </p:cTn>
                                        <p:tgtEl>
                                          <p:spTgt spid="11307"/>
                                        </p:tgtEl>
                                        <p:attrNameLst>
                                          <p:attrName>style.visibility</p:attrName>
                                        </p:attrNameLst>
                                      </p:cBhvr>
                                      <p:to>
                                        <p:strVal val="visible"/>
                                      </p:to>
                                    </p:set>
                                    <p:anim calcmode="lin" valueType="num">
                                      <p:cBhvr>
                                        <p:cTn id="13" dur="500" fill="hold"/>
                                        <p:tgtEl>
                                          <p:spTgt spid="11307"/>
                                        </p:tgtEl>
                                        <p:attrNameLst>
                                          <p:attrName>ppt_w</p:attrName>
                                        </p:attrNameLst>
                                      </p:cBhvr>
                                      <p:tavLst>
                                        <p:tav tm="0">
                                          <p:val>
                                            <p:fltVal val="0"/>
                                          </p:val>
                                        </p:tav>
                                        <p:tav tm="100000">
                                          <p:val>
                                            <p:strVal val="#ppt_w"/>
                                          </p:val>
                                        </p:tav>
                                      </p:tavLst>
                                    </p:anim>
                                    <p:anim calcmode="lin" valueType="num">
                                      <p:cBhvr>
                                        <p:cTn id="14" dur="500" fill="hold"/>
                                        <p:tgtEl>
                                          <p:spTgt spid="11307"/>
                                        </p:tgtEl>
                                        <p:attrNameLst>
                                          <p:attrName>ppt_h</p:attrName>
                                        </p:attrNameLst>
                                      </p:cBhvr>
                                      <p:tavLst>
                                        <p:tav tm="0">
                                          <p:val>
                                            <p:fltVal val="0"/>
                                          </p:val>
                                        </p:tav>
                                        <p:tav tm="100000">
                                          <p:val>
                                            <p:strVal val="#ppt_h"/>
                                          </p:val>
                                        </p:tav>
                                      </p:tavLst>
                                    </p:anim>
                                    <p:animEffect transition="in" filter="fade">
                                      <p:cBhvr>
                                        <p:cTn id="15" dur="500"/>
                                        <p:tgtEl>
                                          <p:spTgt spid="113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 calcmode="lin" valueType="num">
                                      <p:cBhvr>
                                        <p:cTn id="20"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3">
                                            <p:txEl>
                                              <p:pRg st="0" end="0"/>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11321"/>
                                        </p:tgtEl>
                                        <p:attrNameLst>
                                          <p:attrName>style.visibility</p:attrName>
                                        </p:attrNameLst>
                                      </p:cBhvr>
                                      <p:to>
                                        <p:strVal val="visible"/>
                                      </p:to>
                                    </p:set>
                                  </p:childTnLst>
                                </p:cTn>
                              </p:par>
                            </p:childTnLst>
                          </p:cTn>
                        </p:par>
                        <p:par>
                          <p:cTn id="25" fill="hold" nodeType="afterGroup">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ppt_x"/>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500" fill="hold"/>
                                        <p:tgtEl>
                                          <p:spTgt spid="9"/>
                                        </p:tgtEl>
                                        <p:attrNameLst>
                                          <p:attrName>ppt_x</p:attrName>
                                        </p:attrNameLst>
                                      </p:cBhvr>
                                      <p:tavLst>
                                        <p:tav tm="0">
                                          <p:val>
                                            <p:strVal val="#ppt_x"/>
                                          </p:val>
                                        </p:tav>
                                        <p:tav tm="100000">
                                          <p:val>
                                            <p:strVal val="#ppt_x"/>
                                          </p:val>
                                        </p:tav>
                                      </p:tavLst>
                                    </p:anim>
                                    <p:anim calcmode="lin" valueType="num">
                                      <p:cBhvr additive="base">
                                        <p:cTn id="7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ppt_x"/>
                                          </p:val>
                                        </p:tav>
                                        <p:tav tm="100000">
                                          <p:val>
                                            <p:strVal val="#ppt_x"/>
                                          </p:val>
                                        </p:tav>
                                      </p:tavLst>
                                    </p:anim>
                                    <p:anim calcmode="lin" valueType="num">
                                      <p:cBhvr additive="base">
                                        <p:cTn id="8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additive="base">
                                        <p:cTn id="88" dur="500" fill="hold"/>
                                        <p:tgtEl>
                                          <p:spTgt spid="19"/>
                                        </p:tgtEl>
                                        <p:attrNameLst>
                                          <p:attrName>ppt_x</p:attrName>
                                        </p:attrNameLst>
                                      </p:cBhvr>
                                      <p:tavLst>
                                        <p:tav tm="0">
                                          <p:val>
                                            <p:strVal val="#ppt_x"/>
                                          </p:val>
                                        </p:tav>
                                        <p:tav tm="100000">
                                          <p:val>
                                            <p:strVal val="#ppt_x"/>
                                          </p:val>
                                        </p:tav>
                                      </p:tavLst>
                                    </p:anim>
                                    <p:anim calcmode="lin" valueType="num">
                                      <p:cBhvr additive="base">
                                        <p:cTn id="8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fill="hold"/>
                                        <p:tgtEl>
                                          <p:spTgt spid="20"/>
                                        </p:tgtEl>
                                        <p:attrNameLst>
                                          <p:attrName>ppt_x</p:attrName>
                                        </p:attrNameLst>
                                      </p:cBhvr>
                                      <p:tavLst>
                                        <p:tav tm="0">
                                          <p:val>
                                            <p:strVal val="#ppt_x"/>
                                          </p:val>
                                        </p:tav>
                                        <p:tav tm="100000">
                                          <p:val>
                                            <p:strVal val="#ppt_x"/>
                                          </p:val>
                                        </p:tav>
                                      </p:tavLst>
                                    </p:anim>
                                    <p:anim calcmode="lin" valueType="num">
                                      <p:cBhvr additive="base">
                                        <p:cTn id="9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additive="base">
                                        <p:cTn id="100" dur="500" fill="hold"/>
                                        <p:tgtEl>
                                          <p:spTgt spid="21"/>
                                        </p:tgtEl>
                                        <p:attrNameLst>
                                          <p:attrName>ppt_x</p:attrName>
                                        </p:attrNameLst>
                                      </p:cBhvr>
                                      <p:tavLst>
                                        <p:tav tm="0">
                                          <p:val>
                                            <p:strVal val="#ppt_x"/>
                                          </p:val>
                                        </p:tav>
                                        <p:tav tm="100000">
                                          <p:val>
                                            <p:strVal val="#ppt_x"/>
                                          </p:val>
                                        </p:tav>
                                      </p:tavLst>
                                    </p:anim>
                                    <p:anim calcmode="lin" valueType="num">
                                      <p:cBhvr additive="base">
                                        <p:cTn id="10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xit" presetSubtype="32" fill="hold" grpId="0" nodeType="clickEffect">
                                  <p:stCondLst>
                                    <p:cond delay="0"/>
                                  </p:stCondLst>
                                  <p:childTnLst>
                                    <p:anim calcmode="lin" valueType="num">
                                      <p:cBhvr>
                                        <p:cTn id="105" dur="750"/>
                                        <p:tgtEl>
                                          <p:spTgt spid="23">
                                            <p:txEl>
                                              <p:pRg st="0" end="0"/>
                                            </p:txEl>
                                          </p:spTgt>
                                        </p:tgtEl>
                                        <p:attrNameLst>
                                          <p:attrName>ppt_w</p:attrName>
                                        </p:attrNameLst>
                                      </p:cBhvr>
                                      <p:tavLst>
                                        <p:tav tm="0">
                                          <p:val>
                                            <p:strVal val="ppt_w"/>
                                          </p:val>
                                        </p:tav>
                                        <p:tav tm="100000">
                                          <p:val>
                                            <p:fltVal val="0"/>
                                          </p:val>
                                        </p:tav>
                                      </p:tavLst>
                                    </p:anim>
                                    <p:anim calcmode="lin" valueType="num">
                                      <p:cBhvr>
                                        <p:cTn id="106" dur="750"/>
                                        <p:tgtEl>
                                          <p:spTgt spid="23">
                                            <p:txEl>
                                              <p:pRg st="0" end="0"/>
                                            </p:txEl>
                                          </p:spTgt>
                                        </p:tgtEl>
                                        <p:attrNameLst>
                                          <p:attrName>ppt_h</p:attrName>
                                        </p:attrNameLst>
                                      </p:cBhvr>
                                      <p:tavLst>
                                        <p:tav tm="0">
                                          <p:val>
                                            <p:strVal val="ppt_h"/>
                                          </p:val>
                                        </p:tav>
                                        <p:tav tm="100000">
                                          <p:val>
                                            <p:fltVal val="0"/>
                                          </p:val>
                                        </p:tav>
                                      </p:tavLst>
                                    </p:anim>
                                    <p:animEffect transition="out" filter="fade">
                                      <p:cBhvr>
                                        <p:cTn id="107" dur="750"/>
                                        <p:tgtEl>
                                          <p:spTgt spid="23">
                                            <p:txEl>
                                              <p:pRg st="0" end="0"/>
                                            </p:txEl>
                                          </p:spTgt>
                                        </p:tgtEl>
                                      </p:cBhvr>
                                    </p:animEffect>
                                    <p:set>
                                      <p:cBhvr>
                                        <p:cTn id="108" dur="1" fill="hold">
                                          <p:stCondLst>
                                            <p:cond delay="749"/>
                                          </p:stCondLst>
                                        </p:cTn>
                                        <p:tgtEl>
                                          <p:spTgt spid="23">
                                            <p:txEl>
                                              <p:pRg st="0" end="0"/>
                                            </p:txEl>
                                          </p:spTgt>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7" presetClass="entr" presetSubtype="0" fill="hold" grpId="0" nodeType="clickEffect">
                                  <p:stCondLst>
                                    <p:cond delay="0"/>
                                  </p:stCondLst>
                                  <p:iterate type="lt">
                                    <p:tmPct val="50000"/>
                                  </p:iterate>
                                  <p:childTnLst>
                                    <p:set>
                                      <p:cBhvr>
                                        <p:cTn id="112" dur="1" fill="hold">
                                          <p:stCondLst>
                                            <p:cond delay="0"/>
                                          </p:stCondLst>
                                        </p:cTn>
                                        <p:tgtEl>
                                          <p:spTgt spid="22"/>
                                        </p:tgtEl>
                                        <p:attrNameLst>
                                          <p:attrName>style.visibility</p:attrName>
                                        </p:attrNameLst>
                                      </p:cBhvr>
                                      <p:to>
                                        <p:strVal val="visible"/>
                                      </p:to>
                                    </p:set>
                                    <p:anim calcmode="discrete" valueType="clr">
                                      <p:cBhvr override="childStyle">
                                        <p:cTn id="113"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22"/>
                                        </p:tgtEl>
                                        <p:attrNameLst>
                                          <p:attrName>fillcolor</p:attrName>
                                        </p:attrNameLst>
                                      </p:cBhvr>
                                      <p:tavLst>
                                        <p:tav tm="0">
                                          <p:val>
                                            <p:clrVal>
                                              <a:schemeClr val="accent2"/>
                                            </p:clrVal>
                                          </p:val>
                                        </p:tav>
                                        <p:tav tm="50000">
                                          <p:val>
                                            <p:clrVal>
                                              <a:schemeClr val="hlink"/>
                                            </p:clrVal>
                                          </p:val>
                                        </p:tav>
                                      </p:tavLst>
                                    </p:anim>
                                    <p:set>
                                      <p:cBhvr>
                                        <p:cTn id="115"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4" grpId="0"/>
      <p:bldP spid="15" grpId="0"/>
      <p:bldP spid="16" grpId="0"/>
      <p:bldP spid="17" grpId="0"/>
      <p:bldP spid="18" grpId="0"/>
      <p:bldP spid="19" grpId="0"/>
      <p:bldP spid="20" grpId="0"/>
      <p:bldP spid="21" grpId="0"/>
      <p:bldP spid="22" grpId="0" animBg="1"/>
      <p:bldP spid="23" grpId="0" build="allAtOnce"/>
      <p:bldP spid="113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5">
            <a:extLst>
              <a:ext uri="{FF2B5EF4-FFF2-40B4-BE49-F238E27FC236}">
                <a16:creationId xmlns="" xmlns:a16="http://schemas.microsoft.com/office/drawing/2014/main" id="{084C7B29-25C3-4472-8D91-63F4225734E4}"/>
              </a:ext>
            </a:extLst>
          </p:cNvPr>
          <p:cNvSpPr>
            <a:spLocks noChangeArrowheads="1"/>
          </p:cNvSpPr>
          <p:nvPr/>
        </p:nvSpPr>
        <p:spPr bwMode="gray">
          <a:xfrm>
            <a:off x="163513" y="3368675"/>
            <a:ext cx="2109787" cy="2193925"/>
          </a:xfrm>
          <a:prstGeom prst="chevron">
            <a:avLst>
              <a:gd name="adj" fmla="val 0"/>
            </a:avLst>
          </a:prstGeom>
          <a:solidFill>
            <a:schemeClr val="accent1"/>
          </a:soli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2291" name="AutoShape 4">
            <a:extLst>
              <a:ext uri="{FF2B5EF4-FFF2-40B4-BE49-F238E27FC236}">
                <a16:creationId xmlns="" xmlns:a16="http://schemas.microsoft.com/office/drawing/2014/main" id="{99715379-8452-4470-AB51-229EF99D3F47}"/>
              </a:ext>
            </a:extLst>
          </p:cNvPr>
          <p:cNvSpPr>
            <a:spLocks noChangeArrowheads="1"/>
          </p:cNvSpPr>
          <p:nvPr/>
        </p:nvSpPr>
        <p:spPr bwMode="gray">
          <a:xfrm>
            <a:off x="6540500" y="3368675"/>
            <a:ext cx="2451100" cy="2193925"/>
          </a:xfrm>
          <a:prstGeom prst="chevron">
            <a:avLst>
              <a:gd name="adj" fmla="val 0"/>
            </a:avLst>
          </a:prstGeom>
          <a:solidFill>
            <a:schemeClr val="hlink"/>
          </a:solidFill>
          <a:ln w="38100">
            <a:solidFill>
              <a:schemeClr val="tx2"/>
            </a:solidFill>
            <a:miter lim="800000"/>
            <a:headEnd/>
            <a:tailEnd/>
          </a:ln>
          <a:effectLst>
            <a:outerShdw dist="109250" dir="3267739" algn="ctr" rotWithShape="0">
              <a:srgbClr val="333333">
                <a:alpha val="50000"/>
              </a:srgbClr>
            </a:outerShdw>
          </a:effec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2293" name="AutoShape 5">
            <a:extLst>
              <a:ext uri="{FF2B5EF4-FFF2-40B4-BE49-F238E27FC236}">
                <a16:creationId xmlns="" xmlns:a16="http://schemas.microsoft.com/office/drawing/2014/main" id="{C22EA316-C001-4085-B3F6-30B8FB3A62FB}"/>
              </a:ext>
            </a:extLst>
          </p:cNvPr>
          <p:cNvSpPr>
            <a:spLocks noChangeArrowheads="1"/>
          </p:cNvSpPr>
          <p:nvPr/>
        </p:nvSpPr>
        <p:spPr bwMode="gray">
          <a:xfrm>
            <a:off x="5168900" y="3368675"/>
            <a:ext cx="2022475" cy="2193925"/>
          </a:xfrm>
          <a:prstGeom prst="chevron">
            <a:avLst>
              <a:gd name="adj" fmla="val 24676"/>
            </a:avLst>
          </a:prstGeom>
          <a:solidFill>
            <a:schemeClr val="accent1"/>
          </a:soli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2294" name="AutoShape 3">
            <a:extLst>
              <a:ext uri="{FF2B5EF4-FFF2-40B4-BE49-F238E27FC236}">
                <a16:creationId xmlns="" xmlns:a16="http://schemas.microsoft.com/office/drawing/2014/main" id="{9D2D9FFD-C0C0-4568-9177-142C6E8A36FE}"/>
              </a:ext>
            </a:extLst>
          </p:cNvPr>
          <p:cNvSpPr>
            <a:spLocks noChangeArrowheads="1"/>
          </p:cNvSpPr>
          <p:nvPr/>
        </p:nvSpPr>
        <p:spPr bwMode="gray">
          <a:xfrm>
            <a:off x="3492500" y="3368675"/>
            <a:ext cx="2159000" cy="2193925"/>
          </a:xfrm>
          <a:prstGeom prst="chevron">
            <a:avLst>
              <a:gd name="adj" fmla="val 21935"/>
            </a:avLst>
          </a:prstGeom>
          <a:solidFill>
            <a:schemeClr val="accent2"/>
          </a:soli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2295" name="AutoShape 4">
            <a:extLst>
              <a:ext uri="{FF2B5EF4-FFF2-40B4-BE49-F238E27FC236}">
                <a16:creationId xmlns="" xmlns:a16="http://schemas.microsoft.com/office/drawing/2014/main" id="{5DCAA5C6-ECF5-4B0A-B01D-019EC15E5C32}"/>
              </a:ext>
            </a:extLst>
          </p:cNvPr>
          <p:cNvSpPr>
            <a:spLocks noChangeArrowheads="1"/>
          </p:cNvSpPr>
          <p:nvPr/>
        </p:nvSpPr>
        <p:spPr bwMode="gray">
          <a:xfrm>
            <a:off x="1739900" y="3368675"/>
            <a:ext cx="2311400" cy="2193925"/>
          </a:xfrm>
          <a:prstGeom prst="chevron">
            <a:avLst>
              <a:gd name="adj" fmla="val 21490"/>
            </a:avLst>
          </a:prstGeom>
          <a:solidFill>
            <a:schemeClr val="hlink"/>
          </a:solidFill>
          <a:ln w="38100">
            <a:solidFill>
              <a:schemeClr val="tx2"/>
            </a:solidFill>
            <a:miter lim="800000"/>
            <a:headEnd/>
            <a:tailEnd/>
          </a:ln>
          <a:effectLst>
            <a:outerShdw dist="109250" dir="3267739" algn="ctr" rotWithShape="0">
              <a:srgbClr val="333333">
                <a:alpha val="50000"/>
              </a:srgbClr>
            </a:outerShdw>
          </a:effec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6" name="TextBox 5">
            <a:extLst>
              <a:ext uri="{FF2B5EF4-FFF2-40B4-BE49-F238E27FC236}">
                <a16:creationId xmlns="" xmlns:a16="http://schemas.microsoft.com/office/drawing/2014/main" id="{A3E087BA-E56C-42F8-81BE-64C9DFCB458C}"/>
              </a:ext>
            </a:extLst>
          </p:cNvPr>
          <p:cNvSpPr txBox="1">
            <a:spLocks noChangeArrowheads="1"/>
          </p:cNvSpPr>
          <p:nvPr/>
        </p:nvSpPr>
        <p:spPr bwMode="auto">
          <a:xfrm>
            <a:off x="381000" y="3395663"/>
            <a:ext cx="1524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solidFill>
                  <a:srgbClr val="002673"/>
                </a:solidFill>
              </a:rPr>
              <a:t>Vật liệu cơ khí (kim loại, phi kim loại)</a:t>
            </a:r>
          </a:p>
        </p:txBody>
      </p:sp>
      <p:sp>
        <p:nvSpPr>
          <p:cNvPr id="24" name="TextBox 23">
            <a:extLst>
              <a:ext uri="{FF2B5EF4-FFF2-40B4-BE49-F238E27FC236}">
                <a16:creationId xmlns="" xmlns:a16="http://schemas.microsoft.com/office/drawing/2014/main" id="{98598C96-4DD8-402A-9CA4-2560106A51E0}"/>
              </a:ext>
            </a:extLst>
          </p:cNvPr>
          <p:cNvSpPr txBox="1">
            <a:spLocks noChangeArrowheads="1"/>
          </p:cNvSpPr>
          <p:nvPr/>
        </p:nvSpPr>
        <p:spPr bwMode="auto">
          <a:xfrm>
            <a:off x="4038600" y="423068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solidFill>
                  <a:schemeClr val="bg1"/>
                </a:solidFill>
              </a:rPr>
              <a:t>Chi tiết</a:t>
            </a:r>
          </a:p>
        </p:txBody>
      </p:sp>
      <p:sp>
        <p:nvSpPr>
          <p:cNvPr id="25" name="TextBox 24">
            <a:extLst>
              <a:ext uri="{FF2B5EF4-FFF2-40B4-BE49-F238E27FC236}">
                <a16:creationId xmlns="" xmlns:a16="http://schemas.microsoft.com/office/drawing/2014/main" id="{5167B0D8-E8B5-4FB1-A670-5F5EF3E6B742}"/>
              </a:ext>
            </a:extLst>
          </p:cNvPr>
          <p:cNvSpPr txBox="1">
            <a:spLocks noChangeArrowheads="1"/>
          </p:cNvSpPr>
          <p:nvPr/>
        </p:nvSpPr>
        <p:spPr bwMode="auto">
          <a:xfrm>
            <a:off x="5638800" y="423545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solidFill>
                  <a:srgbClr val="002673"/>
                </a:solidFill>
              </a:rPr>
              <a:t>Lắp ráp</a:t>
            </a:r>
          </a:p>
        </p:txBody>
      </p:sp>
      <p:sp>
        <p:nvSpPr>
          <p:cNvPr id="26" name="TextBox 25">
            <a:extLst>
              <a:ext uri="{FF2B5EF4-FFF2-40B4-BE49-F238E27FC236}">
                <a16:creationId xmlns="" xmlns:a16="http://schemas.microsoft.com/office/drawing/2014/main" id="{08905C93-49CF-49CE-A8C3-ADEE1570CB37}"/>
              </a:ext>
            </a:extLst>
          </p:cNvPr>
          <p:cNvSpPr txBox="1"/>
          <p:nvPr/>
        </p:nvSpPr>
        <p:spPr>
          <a:xfrm>
            <a:off x="7162800" y="3810000"/>
            <a:ext cx="1841500" cy="1373188"/>
          </a:xfrm>
          <a:prstGeom prst="rect">
            <a:avLst/>
          </a:prstGeom>
          <a:noFill/>
        </p:spPr>
        <p:txBody>
          <a:bodyPr>
            <a:spAutoFit/>
          </a:bodyPr>
          <a:lstStyle/>
          <a:p>
            <a:pPr algn="ctr">
              <a:defRPr/>
            </a:pPr>
            <a:r>
              <a:rPr lang="en-US" sz="2800" b="1">
                <a:solidFill>
                  <a:srgbClr val="FFFF00"/>
                </a:solidFill>
                <a:effectLst>
                  <a:outerShdw blurRad="38100" dist="38100" dir="2700000" algn="tl">
                    <a:srgbClr val="C0C0C0"/>
                  </a:outerShdw>
                </a:effectLst>
                <a:latin typeface="Arial" charset="0"/>
              </a:rPr>
              <a:t>SẢN PHẨM CƠ KHÍ</a:t>
            </a:r>
          </a:p>
        </p:txBody>
      </p:sp>
      <p:sp>
        <p:nvSpPr>
          <p:cNvPr id="23" name="TextBox 22">
            <a:extLst>
              <a:ext uri="{FF2B5EF4-FFF2-40B4-BE49-F238E27FC236}">
                <a16:creationId xmlns="" xmlns:a16="http://schemas.microsoft.com/office/drawing/2014/main" id="{46E9A994-2D7D-4365-8D5F-078A1663E0F4}"/>
              </a:ext>
            </a:extLst>
          </p:cNvPr>
          <p:cNvSpPr txBox="1">
            <a:spLocks noChangeArrowheads="1"/>
          </p:cNvSpPr>
          <p:nvPr/>
        </p:nvSpPr>
        <p:spPr bwMode="auto">
          <a:xfrm>
            <a:off x="2057400" y="3276600"/>
            <a:ext cx="1752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solidFill>
                  <a:srgbClr val="FCBB02"/>
                </a:solidFill>
              </a:rPr>
              <a:t>Gia công cơ khí (đúc, hàn, rèn, cắt gọt, nhiệt luyện)</a:t>
            </a:r>
          </a:p>
        </p:txBody>
      </p:sp>
      <p:sp>
        <p:nvSpPr>
          <p:cNvPr id="27" name="Text Box 23">
            <a:extLst>
              <a:ext uri="{FF2B5EF4-FFF2-40B4-BE49-F238E27FC236}">
                <a16:creationId xmlns="" xmlns:a16="http://schemas.microsoft.com/office/drawing/2014/main" id="{E0611EC4-D0F7-4678-824F-87E6217C92FF}"/>
              </a:ext>
            </a:extLst>
          </p:cNvPr>
          <p:cNvSpPr txBox="1">
            <a:spLocks noChangeArrowheads="1"/>
          </p:cNvSpPr>
          <p:nvPr/>
        </p:nvSpPr>
        <p:spPr bwMode="auto">
          <a:xfrm>
            <a:off x="381000" y="1676400"/>
            <a:ext cx="8458200" cy="1495425"/>
          </a:xfrm>
          <a:prstGeom prst="rect">
            <a:avLst/>
          </a:prstGeom>
          <a:solidFill>
            <a:srgbClr val="A6F0F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800" b="1">
                <a:solidFill>
                  <a:srgbClr val="FF0000"/>
                </a:solidFill>
                <a:sym typeface="Wingdings" panose="05000000000000000000" pitchFamily="2" charset="2"/>
              </a:rPr>
              <a:t></a:t>
            </a:r>
            <a:r>
              <a:rPr lang="en-US" altLang="vi-VN" sz="2800">
                <a:solidFill>
                  <a:srgbClr val="FF0000"/>
                </a:solidFill>
              </a:rPr>
              <a:t> </a:t>
            </a:r>
            <a:r>
              <a:rPr lang="en-US" altLang="vi-VN" sz="2800"/>
              <a:t>-</a:t>
            </a:r>
            <a:r>
              <a:rPr lang="en-US" altLang="vi-VN" sz="1800"/>
              <a:t> </a:t>
            </a:r>
            <a:r>
              <a:rPr lang="en-US" altLang="vi-VN" sz="2400" b="1">
                <a:cs typeface="Arial" panose="020B0604020202020204" pitchFamily="34" charset="0"/>
              </a:rPr>
              <a:t>Quá trình tạo ra sản phẩm cơ khí do con người dùng phương tiện lao động tác động vào vật liệu ban đầu nhằm thay đổi hình dáng, kích thước, tính chất của vật liệu, biến chúng thành sản phẩm cần thiết .</a:t>
            </a:r>
          </a:p>
        </p:txBody>
      </p:sp>
      <p:sp>
        <p:nvSpPr>
          <p:cNvPr id="28" name="Text Box 18">
            <a:extLst>
              <a:ext uri="{FF2B5EF4-FFF2-40B4-BE49-F238E27FC236}">
                <a16:creationId xmlns="" xmlns:a16="http://schemas.microsoft.com/office/drawing/2014/main" id="{56D1E32C-C7A7-49A9-9028-4E7042820744}"/>
              </a:ext>
            </a:extLst>
          </p:cNvPr>
          <p:cNvSpPr txBox="1">
            <a:spLocks noChangeArrowheads="1"/>
          </p:cNvSpPr>
          <p:nvPr/>
        </p:nvSpPr>
        <p:spPr bwMode="auto">
          <a:xfrm>
            <a:off x="1060450" y="5791200"/>
            <a:ext cx="7321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u="sng">
                <a:solidFill>
                  <a:srgbClr val="FF6600"/>
                </a:solidFill>
              </a:rPr>
              <a:t>QUÁ TRÌNH TẠO RA SẢN PHẨM CƠ KHÍ</a:t>
            </a:r>
          </a:p>
        </p:txBody>
      </p:sp>
      <p:pic>
        <p:nvPicPr>
          <p:cNvPr id="21518" name="Rectangle 22">
            <a:extLst>
              <a:ext uri="{FF2B5EF4-FFF2-40B4-BE49-F238E27FC236}">
                <a16:creationId xmlns="" xmlns:a16="http://schemas.microsoft.com/office/drawing/2014/main" id="{66AFDD8D-C940-416F-BFA9-114226DF1EF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5867400" cy="685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1519" name="Group 17">
            <a:extLst>
              <a:ext uri="{FF2B5EF4-FFF2-40B4-BE49-F238E27FC236}">
                <a16:creationId xmlns="" xmlns:a16="http://schemas.microsoft.com/office/drawing/2014/main" id="{E55FB1B6-3B11-4C46-9462-75BB38AE540E}"/>
              </a:ext>
            </a:extLst>
          </p:cNvPr>
          <p:cNvGrpSpPr>
            <a:grpSpLocks/>
          </p:cNvGrpSpPr>
          <p:nvPr/>
        </p:nvGrpSpPr>
        <p:grpSpPr bwMode="auto">
          <a:xfrm>
            <a:off x="-1066800" y="-31750"/>
            <a:ext cx="11277600" cy="6943725"/>
            <a:chOff x="-672" y="-20"/>
            <a:chExt cx="7104" cy="4374"/>
          </a:xfrm>
        </p:grpSpPr>
        <p:grpSp>
          <p:nvGrpSpPr>
            <p:cNvPr id="21534" name="Group 18">
              <a:extLst>
                <a:ext uri="{FF2B5EF4-FFF2-40B4-BE49-F238E27FC236}">
                  <a16:creationId xmlns="" xmlns:a16="http://schemas.microsoft.com/office/drawing/2014/main" id="{34EFC8C2-9404-42DE-9919-6A0DBE9DD542}"/>
                </a:ext>
              </a:extLst>
            </p:cNvPr>
            <p:cNvGrpSpPr>
              <a:grpSpLocks/>
            </p:cNvGrpSpPr>
            <p:nvPr/>
          </p:nvGrpSpPr>
          <p:grpSpPr bwMode="auto">
            <a:xfrm>
              <a:off x="-528" y="3010"/>
              <a:ext cx="6960" cy="1344"/>
              <a:chOff x="-528" y="3010"/>
              <a:chExt cx="6960" cy="1344"/>
            </a:xfrm>
          </p:grpSpPr>
          <p:sp>
            <p:nvSpPr>
              <p:cNvPr id="21544" name="Line 19">
                <a:extLst>
                  <a:ext uri="{FF2B5EF4-FFF2-40B4-BE49-F238E27FC236}">
                    <a16:creationId xmlns="" xmlns:a16="http://schemas.microsoft.com/office/drawing/2014/main" id="{2DEEBC6E-4038-4DCE-B9F8-47F969E602B1}"/>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45" name="Line 20">
                <a:extLst>
                  <a:ext uri="{FF2B5EF4-FFF2-40B4-BE49-F238E27FC236}">
                    <a16:creationId xmlns="" xmlns:a16="http://schemas.microsoft.com/office/drawing/2014/main" id="{8D354060-21B3-40E8-979E-DA746173333D}"/>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46" name="Line 21">
                <a:extLst>
                  <a:ext uri="{FF2B5EF4-FFF2-40B4-BE49-F238E27FC236}">
                    <a16:creationId xmlns="" xmlns:a16="http://schemas.microsoft.com/office/drawing/2014/main" id="{44E76AF0-15B9-4F3D-AE55-B76A6F1FA5E4}"/>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47" name="Line 22">
                <a:extLst>
                  <a:ext uri="{FF2B5EF4-FFF2-40B4-BE49-F238E27FC236}">
                    <a16:creationId xmlns="" xmlns:a16="http://schemas.microsoft.com/office/drawing/2014/main" id="{8FEBFE83-DA41-4758-8B79-AEEAE1FF9502}"/>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48" name="Line 23">
                <a:extLst>
                  <a:ext uri="{FF2B5EF4-FFF2-40B4-BE49-F238E27FC236}">
                    <a16:creationId xmlns="" xmlns:a16="http://schemas.microsoft.com/office/drawing/2014/main" id="{E1DF4D2D-3C1D-4B8C-B882-960A930866B3}"/>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49" name="Line 24">
                <a:extLst>
                  <a:ext uri="{FF2B5EF4-FFF2-40B4-BE49-F238E27FC236}">
                    <a16:creationId xmlns="" xmlns:a16="http://schemas.microsoft.com/office/drawing/2014/main" id="{3A8F9CE4-C149-4CBE-AAC8-C02CEBA4E044}"/>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50" name="Line 25">
                <a:extLst>
                  <a:ext uri="{FF2B5EF4-FFF2-40B4-BE49-F238E27FC236}">
                    <a16:creationId xmlns="" xmlns:a16="http://schemas.microsoft.com/office/drawing/2014/main" id="{F6313C64-A744-48B6-9F0F-2E6450AAFAAA}"/>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51" name="Line 26">
                <a:extLst>
                  <a:ext uri="{FF2B5EF4-FFF2-40B4-BE49-F238E27FC236}">
                    <a16:creationId xmlns="" xmlns:a16="http://schemas.microsoft.com/office/drawing/2014/main" id="{D96CDB16-B9B8-4DDF-B244-C2683FC89434}"/>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21535" name="Group 27">
              <a:extLst>
                <a:ext uri="{FF2B5EF4-FFF2-40B4-BE49-F238E27FC236}">
                  <a16:creationId xmlns="" xmlns:a16="http://schemas.microsoft.com/office/drawing/2014/main" id="{549BB0E2-8EF4-428B-B478-A3EE4722CE33}"/>
                </a:ext>
              </a:extLst>
            </p:cNvPr>
            <p:cNvGrpSpPr>
              <a:grpSpLocks/>
            </p:cNvGrpSpPr>
            <p:nvPr/>
          </p:nvGrpSpPr>
          <p:grpSpPr bwMode="auto">
            <a:xfrm rot="10800000">
              <a:off x="-672" y="-20"/>
              <a:ext cx="6960" cy="1344"/>
              <a:chOff x="-528" y="3010"/>
              <a:chExt cx="6960" cy="1344"/>
            </a:xfrm>
          </p:grpSpPr>
          <p:sp>
            <p:nvSpPr>
              <p:cNvPr id="21536" name="Line 28">
                <a:extLst>
                  <a:ext uri="{FF2B5EF4-FFF2-40B4-BE49-F238E27FC236}">
                    <a16:creationId xmlns="" xmlns:a16="http://schemas.microsoft.com/office/drawing/2014/main" id="{B8B8CC4D-DF86-4C82-8931-DDCC4EF38B39}"/>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37" name="Line 29">
                <a:extLst>
                  <a:ext uri="{FF2B5EF4-FFF2-40B4-BE49-F238E27FC236}">
                    <a16:creationId xmlns="" xmlns:a16="http://schemas.microsoft.com/office/drawing/2014/main" id="{9DA7CDDA-7020-4961-8F65-8968E31D705D}"/>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38" name="Line 30">
                <a:extLst>
                  <a:ext uri="{FF2B5EF4-FFF2-40B4-BE49-F238E27FC236}">
                    <a16:creationId xmlns="" xmlns:a16="http://schemas.microsoft.com/office/drawing/2014/main" id="{60875D7D-F0E6-478B-86F5-519B8D0978E0}"/>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39" name="Line 31">
                <a:extLst>
                  <a:ext uri="{FF2B5EF4-FFF2-40B4-BE49-F238E27FC236}">
                    <a16:creationId xmlns="" xmlns:a16="http://schemas.microsoft.com/office/drawing/2014/main" id="{905636A2-0611-4FF9-89C7-FFF34C449660}"/>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40" name="Line 32">
                <a:extLst>
                  <a:ext uri="{FF2B5EF4-FFF2-40B4-BE49-F238E27FC236}">
                    <a16:creationId xmlns="" xmlns:a16="http://schemas.microsoft.com/office/drawing/2014/main" id="{DE2337DB-8F7B-4FB5-809B-857B27C8FCBB}"/>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41" name="Line 33">
                <a:extLst>
                  <a:ext uri="{FF2B5EF4-FFF2-40B4-BE49-F238E27FC236}">
                    <a16:creationId xmlns="" xmlns:a16="http://schemas.microsoft.com/office/drawing/2014/main" id="{548CE6B9-E7BA-4AEC-95F9-83065A876AF9}"/>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42" name="Line 34">
                <a:extLst>
                  <a:ext uri="{FF2B5EF4-FFF2-40B4-BE49-F238E27FC236}">
                    <a16:creationId xmlns="" xmlns:a16="http://schemas.microsoft.com/office/drawing/2014/main" id="{993AAC8F-6452-4DAF-A1C9-AB778EB542A2}"/>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1543" name="Line 35">
                <a:extLst>
                  <a:ext uri="{FF2B5EF4-FFF2-40B4-BE49-F238E27FC236}">
                    <a16:creationId xmlns="" xmlns:a16="http://schemas.microsoft.com/office/drawing/2014/main" id="{E3E0D73F-4A1F-4708-8FDF-4C7650A6A4E3}"/>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sp>
        <p:nvSpPr>
          <p:cNvPr id="12324" name="Text Box 28">
            <a:extLst>
              <a:ext uri="{FF2B5EF4-FFF2-40B4-BE49-F238E27FC236}">
                <a16:creationId xmlns="" xmlns:a16="http://schemas.microsoft.com/office/drawing/2014/main" id="{7D18EB9F-07B3-4259-8637-20B12068CA00}"/>
              </a:ext>
            </a:extLst>
          </p:cNvPr>
          <p:cNvSpPr txBox="1">
            <a:spLocks noChangeArrowheads="1"/>
          </p:cNvSpPr>
          <p:nvPr/>
        </p:nvSpPr>
        <p:spPr bwMode="auto">
          <a:xfrm>
            <a:off x="990600" y="990600"/>
            <a:ext cx="78486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a:solidFill>
                  <a:srgbClr val="0000FF"/>
                </a:solidFill>
                <a:latin typeface="Arial" charset="0"/>
              </a:rPr>
              <a:t>Sản phẩm cơ khí được hình thành như thế nào?</a:t>
            </a:r>
          </a:p>
        </p:txBody>
      </p:sp>
      <p:grpSp>
        <p:nvGrpSpPr>
          <p:cNvPr id="21521" name="Group 5">
            <a:extLst>
              <a:ext uri="{FF2B5EF4-FFF2-40B4-BE49-F238E27FC236}">
                <a16:creationId xmlns="" xmlns:a16="http://schemas.microsoft.com/office/drawing/2014/main" id="{31778367-BA64-474E-8D92-B26861F0CDFE}"/>
              </a:ext>
            </a:extLst>
          </p:cNvPr>
          <p:cNvGrpSpPr>
            <a:grpSpLocks/>
          </p:cNvGrpSpPr>
          <p:nvPr/>
        </p:nvGrpSpPr>
        <p:grpSpPr bwMode="auto">
          <a:xfrm>
            <a:off x="228600" y="914400"/>
            <a:ext cx="708025" cy="604838"/>
            <a:chOff x="1327051" y="4899728"/>
            <a:chExt cx="707699" cy="603920"/>
          </a:xfrm>
        </p:grpSpPr>
        <p:grpSp>
          <p:nvGrpSpPr>
            <p:cNvPr id="21522" name="Group 57">
              <a:extLst>
                <a:ext uri="{FF2B5EF4-FFF2-40B4-BE49-F238E27FC236}">
                  <a16:creationId xmlns="" xmlns:a16="http://schemas.microsoft.com/office/drawing/2014/main" id="{BCD02549-8E81-49E3-97BE-2D2161932B0D}"/>
                </a:ext>
              </a:extLst>
            </p:cNvPr>
            <p:cNvGrpSpPr>
              <a:grpSpLocks/>
            </p:cNvGrpSpPr>
            <p:nvPr/>
          </p:nvGrpSpPr>
          <p:grpSpPr bwMode="auto">
            <a:xfrm>
              <a:off x="1327051" y="4899728"/>
              <a:ext cx="707699" cy="603920"/>
              <a:chOff x="1298" y="2484"/>
              <a:chExt cx="335" cy="291"/>
            </a:xfrm>
          </p:grpSpPr>
          <p:sp>
            <p:nvSpPr>
              <p:cNvPr id="21524" name="Text Box 46">
                <a:extLst>
                  <a:ext uri="{FF2B5EF4-FFF2-40B4-BE49-F238E27FC236}">
                    <a16:creationId xmlns="" xmlns:a16="http://schemas.microsoft.com/office/drawing/2014/main" id="{D2BCEB13-01E7-4BBE-B422-679BA1A9FD81}"/>
                  </a:ext>
                </a:extLst>
              </p:cNvPr>
              <p:cNvSpPr txBox="1">
                <a:spLocks noChangeArrowheads="1"/>
              </p:cNvSpPr>
              <p:nvPr/>
            </p:nvSpPr>
            <p:spPr bwMode="gray">
              <a:xfrm>
                <a:off x="1380" y="2485"/>
                <a:ext cx="16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3</a:t>
                </a:r>
              </a:p>
            </p:txBody>
          </p:sp>
          <p:sp>
            <p:nvSpPr>
              <p:cNvPr id="21525" name="Oval 47">
                <a:extLst>
                  <a:ext uri="{FF2B5EF4-FFF2-40B4-BE49-F238E27FC236}">
                    <a16:creationId xmlns="" xmlns:a16="http://schemas.microsoft.com/office/drawing/2014/main" id="{714CFFB4-E181-42DB-9136-63E6ECDCFECC}"/>
                  </a:ext>
                </a:extLst>
              </p:cNvPr>
              <p:cNvSpPr>
                <a:spLocks noChangeArrowheads="1"/>
              </p:cNvSpPr>
              <p:nvPr/>
            </p:nvSpPr>
            <p:spPr bwMode="gray">
              <a:xfrm>
                <a:off x="1422" y="2513"/>
                <a:ext cx="87" cy="232"/>
              </a:xfrm>
              <a:prstGeom prst="ellipse">
                <a:avLst/>
              </a:prstGeom>
              <a:solidFill>
                <a:schemeClr val="accent1"/>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65584" name="Oval 48">
                <a:extLst>
                  <a:ext uri="{FF2B5EF4-FFF2-40B4-BE49-F238E27FC236}">
                    <a16:creationId xmlns="" xmlns:a16="http://schemas.microsoft.com/office/drawing/2014/main" id="{EE4653FE-4B64-4A77-9941-ACE5C27282DE}"/>
                  </a:ext>
                </a:extLst>
              </p:cNvPr>
              <p:cNvSpPr>
                <a:spLocks noChangeArrowheads="1"/>
              </p:cNvSpPr>
              <p:nvPr/>
            </p:nvSpPr>
            <p:spPr bwMode="gray">
              <a:xfrm>
                <a:off x="1422" y="2513"/>
                <a:ext cx="87" cy="232"/>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85" name="Oval 49">
                <a:extLst>
                  <a:ext uri="{FF2B5EF4-FFF2-40B4-BE49-F238E27FC236}">
                    <a16:creationId xmlns="" xmlns:a16="http://schemas.microsoft.com/office/drawing/2014/main" id="{41C8F9E3-FBD5-48AA-B555-6AA550170FC0}"/>
                  </a:ext>
                </a:extLst>
              </p:cNvPr>
              <p:cNvSpPr>
                <a:spLocks noChangeArrowheads="1"/>
              </p:cNvSpPr>
              <p:nvPr/>
            </p:nvSpPr>
            <p:spPr bwMode="gray">
              <a:xfrm>
                <a:off x="1298" y="2513"/>
                <a:ext cx="335" cy="232"/>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86" name="Oval 50">
                <a:extLst>
                  <a:ext uri="{FF2B5EF4-FFF2-40B4-BE49-F238E27FC236}">
                    <a16:creationId xmlns="" xmlns:a16="http://schemas.microsoft.com/office/drawing/2014/main" id="{EA1824F6-6F51-438C-909A-F61EBE61E0B0}"/>
                  </a:ext>
                </a:extLst>
              </p:cNvPr>
              <p:cNvSpPr>
                <a:spLocks noChangeArrowheads="1"/>
              </p:cNvSpPr>
              <p:nvPr/>
            </p:nvSpPr>
            <p:spPr bwMode="gray">
              <a:xfrm>
                <a:off x="1298" y="2514"/>
                <a:ext cx="335" cy="232"/>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21529" name="Oval 51">
                <a:extLst>
                  <a:ext uri="{FF2B5EF4-FFF2-40B4-BE49-F238E27FC236}">
                    <a16:creationId xmlns="" xmlns:a16="http://schemas.microsoft.com/office/drawing/2014/main" id="{16AE0086-A2A2-498E-A2E3-5955CE97D107}"/>
                  </a:ext>
                </a:extLst>
              </p:cNvPr>
              <p:cNvSpPr>
                <a:spLocks noChangeArrowheads="1"/>
              </p:cNvSpPr>
              <p:nvPr/>
            </p:nvSpPr>
            <p:spPr bwMode="gray">
              <a:xfrm>
                <a:off x="1317" y="2513"/>
                <a:ext cx="300" cy="23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21530" name="Oval 52">
                <a:extLst>
                  <a:ext uri="{FF2B5EF4-FFF2-40B4-BE49-F238E27FC236}">
                    <a16:creationId xmlns="" xmlns:a16="http://schemas.microsoft.com/office/drawing/2014/main" id="{1243327F-0CF4-4947-A96B-BF50F88DE834}"/>
                  </a:ext>
                </a:extLst>
              </p:cNvPr>
              <p:cNvSpPr>
                <a:spLocks noChangeArrowheads="1"/>
              </p:cNvSpPr>
              <p:nvPr/>
            </p:nvSpPr>
            <p:spPr bwMode="gray">
              <a:xfrm>
                <a:off x="1322" y="2484"/>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21531" name="Oval 53">
                <a:extLst>
                  <a:ext uri="{FF2B5EF4-FFF2-40B4-BE49-F238E27FC236}">
                    <a16:creationId xmlns="" xmlns:a16="http://schemas.microsoft.com/office/drawing/2014/main" id="{D1DD1D69-D1E3-4773-8F53-C7E7FF06D548}"/>
                  </a:ext>
                </a:extLst>
              </p:cNvPr>
              <p:cNvSpPr>
                <a:spLocks noChangeArrowheads="1"/>
              </p:cNvSpPr>
              <p:nvPr/>
            </p:nvSpPr>
            <p:spPr bwMode="gray">
              <a:xfrm>
                <a:off x="1326" y="2486"/>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21532" name="Oval 54">
                <a:extLst>
                  <a:ext uri="{FF2B5EF4-FFF2-40B4-BE49-F238E27FC236}">
                    <a16:creationId xmlns="" xmlns:a16="http://schemas.microsoft.com/office/drawing/2014/main" id="{3717D234-057A-42EA-B5C6-90F5AFA349DE}"/>
                  </a:ext>
                </a:extLst>
              </p:cNvPr>
              <p:cNvSpPr>
                <a:spLocks noChangeArrowheads="1"/>
              </p:cNvSpPr>
              <p:nvPr/>
            </p:nvSpPr>
            <p:spPr bwMode="gray">
              <a:xfrm>
                <a:off x="1329" y="2488"/>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21533" name="Oval 55">
                <a:extLst>
                  <a:ext uri="{FF2B5EF4-FFF2-40B4-BE49-F238E27FC236}">
                    <a16:creationId xmlns="" xmlns:a16="http://schemas.microsoft.com/office/drawing/2014/main" id="{E691A905-9A66-4C30-89BD-101BC8A62297}"/>
                  </a:ext>
                </a:extLst>
              </p:cNvPr>
              <p:cNvSpPr>
                <a:spLocks noChangeArrowheads="1"/>
              </p:cNvSpPr>
              <p:nvPr/>
            </p:nvSpPr>
            <p:spPr bwMode="gray">
              <a:xfrm>
                <a:off x="1344" y="2496"/>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21523" name="Text Box 56">
              <a:extLst>
                <a:ext uri="{FF2B5EF4-FFF2-40B4-BE49-F238E27FC236}">
                  <a16:creationId xmlns="" xmlns:a16="http://schemas.microsoft.com/office/drawing/2014/main" id="{DDCAABCE-502E-45D5-AFE9-6871AB9E9FF9}"/>
                </a:ext>
              </a:extLst>
            </p:cNvPr>
            <p:cNvSpPr txBox="1">
              <a:spLocks noChangeArrowheads="1"/>
            </p:cNvSpPr>
            <p:nvPr/>
          </p:nvSpPr>
          <p:spPr bwMode="gray">
            <a:xfrm>
              <a:off x="1447800" y="4976813"/>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III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wipe(left)">
                                      <p:cBhvr>
                                        <p:cTn id="13" dur="750"/>
                                        <p:tgtEl>
                                          <p:spTgt spid="12290"/>
                                        </p:tgtEl>
                                      </p:cBhvr>
                                    </p:animEffect>
                                  </p:childTnLst>
                                </p:cTn>
                              </p:par>
                            </p:childTnLst>
                          </p:cTn>
                        </p:par>
                        <p:par>
                          <p:cTn id="14" fill="hold" nodeType="afterGroup">
                            <p:stCondLst>
                              <p:cond delay="75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nodeType="afterGroup">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12295"/>
                                        </p:tgtEl>
                                        <p:attrNameLst>
                                          <p:attrName>style.visibility</p:attrName>
                                        </p:attrNameLst>
                                      </p:cBhvr>
                                      <p:to>
                                        <p:strVal val="visible"/>
                                      </p:to>
                                    </p:set>
                                    <p:animEffect transition="in" filter="wipe(left)">
                                      <p:cBhvr>
                                        <p:cTn id="23" dur="750"/>
                                        <p:tgtEl>
                                          <p:spTgt spid="12295"/>
                                        </p:tgtEl>
                                      </p:cBhvr>
                                    </p:animEffect>
                                  </p:childTnLst>
                                </p:cTn>
                              </p:par>
                            </p:childTnLst>
                          </p:cTn>
                        </p:par>
                        <p:par>
                          <p:cTn id="24" fill="hold" nodeType="afterGroup">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2294"/>
                                        </p:tgtEl>
                                        <p:attrNameLst>
                                          <p:attrName>style.visibility</p:attrName>
                                        </p:attrNameLst>
                                      </p:cBhvr>
                                      <p:to>
                                        <p:strVal val="visible"/>
                                      </p:to>
                                    </p:set>
                                    <p:animEffect transition="in" filter="wipe(left)">
                                      <p:cBhvr>
                                        <p:cTn id="33" dur="750"/>
                                        <p:tgtEl>
                                          <p:spTgt spid="12294"/>
                                        </p:tgtEl>
                                      </p:cBhvr>
                                    </p:animEffect>
                                  </p:childTnLst>
                                </p:cTn>
                              </p:par>
                            </p:childTnLst>
                          </p:cTn>
                        </p:par>
                        <p:par>
                          <p:cTn id="34" fill="hold" nodeType="afterGroup">
                            <p:stCondLst>
                              <p:cond delay="3250"/>
                            </p:stCondLst>
                            <p:childTnLst>
                              <p:par>
                                <p:cTn id="35" presetID="16" presetClass="entr" presetSubtype="21"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par>
                          <p:cTn id="38" fill="hold" nodeType="afterGroup">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12293"/>
                                        </p:tgtEl>
                                        <p:attrNameLst>
                                          <p:attrName>style.visibility</p:attrName>
                                        </p:attrNameLst>
                                      </p:cBhvr>
                                      <p:to>
                                        <p:strVal val="visible"/>
                                      </p:to>
                                    </p:set>
                                    <p:animEffect transition="in" filter="wipe(left)">
                                      <p:cBhvr>
                                        <p:cTn id="41" dur="750"/>
                                        <p:tgtEl>
                                          <p:spTgt spid="12293"/>
                                        </p:tgtEl>
                                      </p:cBhvr>
                                    </p:animEffect>
                                  </p:childTnLst>
                                </p:cTn>
                              </p:par>
                            </p:childTnLst>
                          </p:cTn>
                        </p:par>
                        <p:par>
                          <p:cTn id="42" fill="hold" nodeType="afterGroup">
                            <p:stCondLst>
                              <p:cond delay="4500"/>
                            </p:stCondLst>
                            <p:childTnLst>
                              <p:par>
                                <p:cTn id="43" presetID="4" presetClass="entr" presetSubtype="16"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ox(in)">
                                      <p:cBhvr>
                                        <p:cTn id="45" dur="750"/>
                                        <p:tgtEl>
                                          <p:spTgt spid="25"/>
                                        </p:tgtEl>
                                      </p:cBhvr>
                                    </p:animEffect>
                                  </p:childTnLst>
                                </p:cTn>
                              </p:par>
                            </p:childTnLst>
                          </p:cTn>
                        </p:par>
                        <p:par>
                          <p:cTn id="46" fill="hold" nodeType="afterGroup">
                            <p:stCondLst>
                              <p:cond delay="5250"/>
                            </p:stCondLst>
                            <p:childTnLst>
                              <p:par>
                                <p:cTn id="47" presetID="53" presetClass="entr" presetSubtype="16" fill="hold" grpId="0" nodeType="afterEffect">
                                  <p:stCondLst>
                                    <p:cond delay="0"/>
                                  </p:stCondLst>
                                  <p:childTnLst>
                                    <p:set>
                                      <p:cBhvr>
                                        <p:cTn id="48" dur="1" fill="hold">
                                          <p:stCondLst>
                                            <p:cond delay="0"/>
                                          </p:stCondLst>
                                        </p:cTn>
                                        <p:tgtEl>
                                          <p:spTgt spid="12291"/>
                                        </p:tgtEl>
                                        <p:attrNameLst>
                                          <p:attrName>style.visibility</p:attrName>
                                        </p:attrNameLst>
                                      </p:cBhvr>
                                      <p:to>
                                        <p:strVal val="visible"/>
                                      </p:to>
                                    </p:set>
                                    <p:anim calcmode="lin" valueType="num">
                                      <p:cBhvr>
                                        <p:cTn id="49" dur="750" fill="hold"/>
                                        <p:tgtEl>
                                          <p:spTgt spid="12291"/>
                                        </p:tgtEl>
                                        <p:attrNameLst>
                                          <p:attrName>ppt_w</p:attrName>
                                        </p:attrNameLst>
                                      </p:cBhvr>
                                      <p:tavLst>
                                        <p:tav tm="0">
                                          <p:val>
                                            <p:fltVal val="0"/>
                                          </p:val>
                                        </p:tav>
                                        <p:tav tm="100000">
                                          <p:val>
                                            <p:strVal val="#ppt_w"/>
                                          </p:val>
                                        </p:tav>
                                      </p:tavLst>
                                    </p:anim>
                                    <p:anim calcmode="lin" valueType="num">
                                      <p:cBhvr>
                                        <p:cTn id="50" dur="750" fill="hold"/>
                                        <p:tgtEl>
                                          <p:spTgt spid="12291"/>
                                        </p:tgtEl>
                                        <p:attrNameLst>
                                          <p:attrName>ppt_h</p:attrName>
                                        </p:attrNameLst>
                                      </p:cBhvr>
                                      <p:tavLst>
                                        <p:tav tm="0">
                                          <p:val>
                                            <p:fltVal val="0"/>
                                          </p:val>
                                        </p:tav>
                                        <p:tav tm="100000">
                                          <p:val>
                                            <p:strVal val="#ppt_h"/>
                                          </p:val>
                                        </p:tav>
                                      </p:tavLst>
                                    </p:anim>
                                    <p:animEffect transition="in" filter="fade">
                                      <p:cBhvr>
                                        <p:cTn id="51" dur="750"/>
                                        <p:tgtEl>
                                          <p:spTgt spid="12291"/>
                                        </p:tgtEl>
                                      </p:cBhvr>
                                    </p:animEffect>
                                  </p:childTnLst>
                                </p:cTn>
                              </p:par>
                            </p:childTnLst>
                          </p:cTn>
                        </p:par>
                        <p:par>
                          <p:cTn id="52" fill="hold" nodeType="afterGroup">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randombar(horizontal)">
                                      <p:cBhvr>
                                        <p:cTn id="55" dur="500"/>
                                        <p:tgtEl>
                                          <p:spTgt spid="2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27"/>
                                        </p:tgtEl>
                                        <p:attrNameLst>
                                          <p:attrName>style.visibility</p:attrName>
                                        </p:attrNameLst>
                                      </p:cBhvr>
                                      <p:to>
                                        <p:strVal val="visible"/>
                                      </p:to>
                                    </p:set>
                                    <p:anim calcmode="discrete" valueType="clr">
                                      <p:cBhvr override="childStyle">
                                        <p:cTn id="60"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27"/>
                                        </p:tgtEl>
                                        <p:attrNameLst>
                                          <p:attrName>fillcolor</p:attrName>
                                        </p:attrNameLst>
                                      </p:cBhvr>
                                      <p:tavLst>
                                        <p:tav tm="0">
                                          <p:val>
                                            <p:clrVal>
                                              <a:schemeClr val="accent2"/>
                                            </p:clrVal>
                                          </p:val>
                                        </p:tav>
                                        <p:tav tm="50000">
                                          <p:val>
                                            <p:clrVal>
                                              <a:schemeClr val="hlink"/>
                                            </p:clrVal>
                                          </p:val>
                                        </p:tav>
                                      </p:tavLst>
                                    </p:anim>
                                    <p:set>
                                      <p:cBhvr>
                                        <p:cTn id="62" dur="80"/>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3" grpId="0" animBg="1"/>
      <p:bldP spid="12294" grpId="0" animBg="1"/>
      <p:bldP spid="12295" grpId="0" animBg="1"/>
      <p:bldP spid="6" grpId="0"/>
      <p:bldP spid="24" grpId="0"/>
      <p:bldP spid="25" grpId="0"/>
      <p:bldP spid="26" grpId="0"/>
      <p:bldP spid="23" grpId="0"/>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a:extLst>
              <a:ext uri="{FF2B5EF4-FFF2-40B4-BE49-F238E27FC236}">
                <a16:creationId xmlns="" xmlns:a16="http://schemas.microsoft.com/office/drawing/2014/main" id="{C103D66A-8DCE-4006-B775-E7DB0C2A50A2}"/>
              </a:ext>
            </a:extLst>
          </p:cNvPr>
          <p:cNvGrpSpPr>
            <a:grpSpLocks/>
          </p:cNvGrpSpPr>
          <p:nvPr/>
        </p:nvGrpSpPr>
        <p:grpSpPr bwMode="auto">
          <a:xfrm>
            <a:off x="0" y="0"/>
            <a:ext cx="9144000" cy="6858000"/>
            <a:chOff x="0" y="0"/>
            <a:chExt cx="5760" cy="4320"/>
          </a:xfrm>
        </p:grpSpPr>
        <p:graphicFrame>
          <p:nvGraphicFramePr>
            <p:cNvPr id="4104" name="Object 3">
              <a:extLst>
                <a:ext uri="{FF2B5EF4-FFF2-40B4-BE49-F238E27FC236}">
                  <a16:creationId xmlns="" xmlns:a16="http://schemas.microsoft.com/office/drawing/2014/main" id="{11EAE411-138E-48CD-839B-611AE1C6D760}"/>
                </a:ext>
              </a:extLst>
            </p:cNvPr>
            <p:cNvGraphicFramePr>
              <a:graphicFrameLocks noChangeAspect="1"/>
            </p:cNvGraphicFramePr>
            <p:nvPr/>
          </p:nvGraphicFramePr>
          <p:xfrm>
            <a:off x="9" y="0"/>
            <a:ext cx="528" cy="4320"/>
          </p:xfrm>
          <a:graphic>
            <a:graphicData uri="http://schemas.openxmlformats.org/presentationml/2006/ole">
              <mc:AlternateContent xmlns:mc="http://schemas.openxmlformats.org/markup-compatibility/2006">
                <mc:Choice xmlns:v="urn:schemas-microsoft-com:vml" Requires="v">
                  <p:oleObj spid="_x0000_s31754" name="Slide" r:id="rId4" imgW="6013582" imgH="4509532" progId="PowerPoint.Slide.8">
                    <p:embed/>
                  </p:oleObj>
                </mc:Choice>
                <mc:Fallback>
                  <p:oleObj name="Slide" r:id="rId4" imgW="6013582" imgH="4509532"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87500"/>
                        <a:stretch>
                          <a:fillRect/>
                        </a:stretch>
                      </p:blipFill>
                      <p:spPr bwMode="auto">
                        <a:xfrm>
                          <a:off x="9" y="0"/>
                          <a:ext cx="528"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4">
              <a:extLst>
                <a:ext uri="{FF2B5EF4-FFF2-40B4-BE49-F238E27FC236}">
                  <a16:creationId xmlns="" xmlns:a16="http://schemas.microsoft.com/office/drawing/2014/main" id="{1E60BCC4-54B6-4160-B773-C112764AC9CC}"/>
                </a:ext>
              </a:extLst>
            </p:cNvPr>
            <p:cNvGraphicFramePr>
              <a:graphicFrameLocks noChangeAspect="1"/>
            </p:cNvGraphicFramePr>
            <p:nvPr/>
          </p:nvGraphicFramePr>
          <p:xfrm>
            <a:off x="0" y="0"/>
            <a:ext cx="5760" cy="192"/>
          </p:xfrm>
          <a:graphic>
            <a:graphicData uri="http://schemas.openxmlformats.org/presentationml/2006/ole">
              <mc:AlternateContent xmlns:mc="http://schemas.openxmlformats.org/markup-compatibility/2006">
                <mc:Choice xmlns:v="urn:schemas-microsoft-com:vml" Requires="v">
                  <p:oleObj spid="_x0000_s31755" name="Slide" r:id="rId6" imgW="6001347" imgH="4500476" progId="PowerPoint.Slide.8">
                    <p:embed/>
                  </p:oleObj>
                </mc:Choice>
                <mc:Fallback>
                  <p:oleObj name="Slide" r:id="rId6" imgW="6001347" imgH="4500476" progId="PowerPoint.Slid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b="95555"/>
                        <a:stretch>
                          <a:fillRect/>
                        </a:stretch>
                      </p:blipFill>
                      <p:spPr bwMode="auto">
                        <a:xfrm>
                          <a:off x="0" y="0"/>
                          <a:ext cx="57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5">
              <a:extLst>
                <a:ext uri="{FF2B5EF4-FFF2-40B4-BE49-F238E27FC236}">
                  <a16:creationId xmlns="" xmlns:a16="http://schemas.microsoft.com/office/drawing/2014/main" id="{54B2B019-6DD6-4E8A-89B6-76BD2A170A5A}"/>
                </a:ext>
              </a:extLst>
            </p:cNvPr>
            <p:cNvGraphicFramePr>
              <a:graphicFrameLocks noChangeAspect="1"/>
            </p:cNvGraphicFramePr>
            <p:nvPr/>
          </p:nvGraphicFramePr>
          <p:xfrm>
            <a:off x="5472" y="0"/>
            <a:ext cx="288" cy="4320"/>
          </p:xfrm>
          <a:graphic>
            <a:graphicData uri="http://schemas.openxmlformats.org/presentationml/2006/ole">
              <mc:AlternateContent xmlns:mc="http://schemas.openxmlformats.org/markup-compatibility/2006">
                <mc:Choice xmlns:v="urn:schemas-microsoft-com:vml" Requires="v">
                  <p:oleObj spid="_x0000_s31756" name="Slide" r:id="rId8" imgW="6001347" imgH="4500476" progId="PowerPoint.Slide.8">
                    <p:embed/>
                  </p:oleObj>
                </mc:Choice>
                <mc:Fallback>
                  <p:oleObj name="Slide" r:id="rId8" imgW="6001347" imgH="4500476" progId="PowerPoint.Slid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95000"/>
                        <a:stretch>
                          <a:fillRect/>
                        </a:stretch>
                      </p:blipFill>
                      <p:spPr bwMode="auto">
                        <a:xfrm>
                          <a:off x="5472" y="0"/>
                          <a:ext cx="288"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7" name="Object 6">
              <a:extLst>
                <a:ext uri="{FF2B5EF4-FFF2-40B4-BE49-F238E27FC236}">
                  <a16:creationId xmlns="" xmlns:a16="http://schemas.microsoft.com/office/drawing/2014/main" id="{95ADBD79-D8A1-4FEB-B4AD-91E53FE0E8F8}"/>
                </a:ext>
              </a:extLst>
            </p:cNvPr>
            <p:cNvGraphicFramePr>
              <a:graphicFrameLocks noChangeAspect="1"/>
            </p:cNvGraphicFramePr>
            <p:nvPr/>
          </p:nvGraphicFramePr>
          <p:xfrm>
            <a:off x="0" y="4128"/>
            <a:ext cx="5760" cy="192"/>
          </p:xfrm>
          <a:graphic>
            <a:graphicData uri="http://schemas.openxmlformats.org/presentationml/2006/ole">
              <mc:AlternateContent xmlns:mc="http://schemas.openxmlformats.org/markup-compatibility/2006">
                <mc:Choice xmlns:v="urn:schemas-microsoft-com:vml" Requires="v">
                  <p:oleObj spid="_x0000_s31757" name="Slide" r:id="rId9" imgW="6001347" imgH="4500476" progId="PowerPoint.Slide.8">
                    <p:embed/>
                  </p:oleObj>
                </mc:Choice>
                <mc:Fallback>
                  <p:oleObj name="Slide" r:id="rId9" imgW="6001347" imgH="4500476" progId="PowerPoint.Slid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t="95555"/>
                        <a:stretch>
                          <a:fillRect/>
                        </a:stretch>
                      </p:blipFill>
                      <p:spPr bwMode="auto">
                        <a:xfrm>
                          <a:off x="0" y="4128"/>
                          <a:ext cx="57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12652" name="Text Box 24">
            <a:extLst>
              <a:ext uri="{FF2B5EF4-FFF2-40B4-BE49-F238E27FC236}">
                <a16:creationId xmlns="" xmlns:a16="http://schemas.microsoft.com/office/drawing/2014/main" id="{75DC11E1-D345-4E51-AFEA-5183842124A9}"/>
              </a:ext>
            </a:extLst>
          </p:cNvPr>
          <p:cNvSpPr txBox="1">
            <a:spLocks noChangeArrowheads="1"/>
          </p:cNvSpPr>
          <p:nvPr/>
        </p:nvSpPr>
        <p:spPr bwMode="auto">
          <a:xfrm>
            <a:off x="914400" y="2330450"/>
            <a:ext cx="76962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buFont typeface="Wingdings" pitchFamily="2" charset="2"/>
              <a:buChar char="§"/>
              <a:defRPr/>
            </a:pPr>
            <a:r>
              <a:rPr lang="en-US" sz="2600" b="1">
                <a:solidFill>
                  <a:srgbClr val="0000FF"/>
                </a:solidFill>
                <a:latin typeface="Arial" charset="0"/>
              </a:rPr>
              <a:t> Vai trò của cơ khí trong sản xuất và đời sống</a:t>
            </a:r>
          </a:p>
        </p:txBody>
      </p:sp>
      <p:sp>
        <p:nvSpPr>
          <p:cNvPr id="112653" name="Text Box 24">
            <a:extLst>
              <a:ext uri="{FF2B5EF4-FFF2-40B4-BE49-F238E27FC236}">
                <a16:creationId xmlns="" xmlns:a16="http://schemas.microsoft.com/office/drawing/2014/main" id="{FF304173-9E35-4EFA-B4C9-253748AA2E7F}"/>
              </a:ext>
            </a:extLst>
          </p:cNvPr>
          <p:cNvSpPr txBox="1">
            <a:spLocks noChangeArrowheads="1"/>
          </p:cNvSpPr>
          <p:nvPr/>
        </p:nvSpPr>
        <p:spPr bwMode="auto">
          <a:xfrm>
            <a:off x="914400" y="3092450"/>
            <a:ext cx="38100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buFont typeface="Wingdings" pitchFamily="2" charset="2"/>
              <a:buChar char="§"/>
              <a:defRPr/>
            </a:pPr>
            <a:r>
              <a:rPr lang="en-US" sz="2600" b="1">
                <a:solidFill>
                  <a:srgbClr val="0000FF"/>
                </a:solidFill>
                <a:latin typeface="Arial" charset="0"/>
              </a:rPr>
              <a:t> Gia công cơ khí</a:t>
            </a:r>
          </a:p>
        </p:txBody>
      </p:sp>
      <p:sp>
        <p:nvSpPr>
          <p:cNvPr id="112654" name="Text Box 24">
            <a:extLst>
              <a:ext uri="{FF2B5EF4-FFF2-40B4-BE49-F238E27FC236}">
                <a16:creationId xmlns="" xmlns:a16="http://schemas.microsoft.com/office/drawing/2014/main" id="{809868A3-DC22-4C1C-A0F4-0780496411F8}"/>
              </a:ext>
            </a:extLst>
          </p:cNvPr>
          <p:cNvSpPr txBox="1">
            <a:spLocks noChangeArrowheads="1"/>
          </p:cNvSpPr>
          <p:nvPr/>
        </p:nvSpPr>
        <p:spPr bwMode="auto">
          <a:xfrm>
            <a:off x="914400" y="3930650"/>
            <a:ext cx="47244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buFont typeface="Wingdings" pitchFamily="2" charset="2"/>
              <a:buChar char="§"/>
              <a:defRPr/>
            </a:pPr>
            <a:r>
              <a:rPr lang="en-US" sz="2600" b="1">
                <a:solidFill>
                  <a:srgbClr val="0000FF"/>
                </a:solidFill>
                <a:latin typeface="Arial" charset="0"/>
              </a:rPr>
              <a:t> Chi tiết máy và lắp ghép</a:t>
            </a:r>
          </a:p>
        </p:txBody>
      </p:sp>
      <p:sp>
        <p:nvSpPr>
          <p:cNvPr id="112655" name="Text Box 24">
            <a:extLst>
              <a:ext uri="{FF2B5EF4-FFF2-40B4-BE49-F238E27FC236}">
                <a16:creationId xmlns="" xmlns:a16="http://schemas.microsoft.com/office/drawing/2014/main" id="{B893D383-5583-46FE-A101-4F0D489C4D4A}"/>
              </a:ext>
            </a:extLst>
          </p:cNvPr>
          <p:cNvSpPr txBox="1">
            <a:spLocks noChangeArrowheads="1"/>
          </p:cNvSpPr>
          <p:nvPr/>
        </p:nvSpPr>
        <p:spPr bwMode="auto">
          <a:xfrm>
            <a:off x="914400" y="4692650"/>
            <a:ext cx="57912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buFont typeface="Wingdings" pitchFamily="2" charset="2"/>
              <a:buChar char="§"/>
              <a:defRPr/>
            </a:pPr>
            <a:r>
              <a:rPr lang="en-US" sz="2600" b="1">
                <a:solidFill>
                  <a:srgbClr val="0000FF"/>
                </a:solidFill>
                <a:latin typeface="Arial" charset="0"/>
              </a:rPr>
              <a:t> Truyền và biến đổi chuyển động</a:t>
            </a:r>
          </a:p>
        </p:txBody>
      </p:sp>
      <p:sp>
        <p:nvSpPr>
          <p:cNvPr id="112657" name="WordArt 17">
            <a:extLst>
              <a:ext uri="{FF2B5EF4-FFF2-40B4-BE49-F238E27FC236}">
                <a16:creationId xmlns="" xmlns:a16="http://schemas.microsoft.com/office/drawing/2014/main" id="{3CD664AD-F4CD-40B9-B656-09771115787B}"/>
              </a:ext>
            </a:extLst>
          </p:cNvPr>
          <p:cNvSpPr>
            <a:spLocks noChangeArrowheads="1" noChangeShapeType="1" noTextEdit="1"/>
          </p:cNvSpPr>
          <p:nvPr/>
        </p:nvSpPr>
        <p:spPr bwMode="auto">
          <a:xfrm>
            <a:off x="4267200" y="762000"/>
            <a:ext cx="3711575" cy="1089025"/>
          </a:xfrm>
          <a:prstGeom prst="rect">
            <a:avLst/>
          </a:prstGeom>
        </p:spPr>
        <p:txBody>
          <a:bodyPr wrap="none" fromWordArt="1">
            <a:prstTxWarp prst="textPlain">
              <a:avLst>
                <a:gd name="adj" fmla="val 50000"/>
              </a:avLst>
            </a:prstTxWarp>
          </a:bodyPr>
          <a:lstStyle/>
          <a:p>
            <a:pPr algn="ctr"/>
            <a:r>
              <a:rPr lang="vi-VN" sz="3200" b="1" kern="10">
                <a:ln w="12700">
                  <a:solidFill>
                    <a:srgbClr val="B2B2B2"/>
                  </a:solidFill>
                  <a:round/>
                  <a:headEnd/>
                  <a:tailEnd/>
                </a:ln>
                <a:solidFill>
                  <a:srgbClr val="FF0000"/>
                </a:solidFill>
                <a:effectLst>
                  <a:outerShdw dist="35921" dir="2700000" sy="50000" rotWithShape="0">
                    <a:srgbClr val="875B0D">
                      <a:alpha val="70000"/>
                    </a:srgbClr>
                  </a:outerShdw>
                </a:effectLst>
                <a:cs typeface="Arial" panose="020B0604020202020204" pitchFamily="34" charset="0"/>
              </a:rPr>
              <a:t>Phần II CƠ KHÍ</a:t>
            </a:r>
          </a:p>
        </p:txBody>
      </p:sp>
    </p:spTree>
    <p:extLst>
      <p:ext uri="{BB962C8B-B14F-4D97-AF65-F5344CB8AC3E}">
        <p14:creationId xmlns:p14="http://schemas.microsoft.com/office/powerpoint/2010/main" val="15328869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2657"/>
                                        </p:tgtEl>
                                        <p:attrNameLst>
                                          <p:attrName>style.visibility</p:attrName>
                                        </p:attrNameLst>
                                      </p:cBhvr>
                                      <p:to>
                                        <p:strVal val="visible"/>
                                      </p:to>
                                    </p:set>
                                    <p:anim calcmode="lin" valueType="num">
                                      <p:cBhvr>
                                        <p:cTn id="7" dur="1000" fill="hold"/>
                                        <p:tgtEl>
                                          <p:spTgt spid="112657"/>
                                        </p:tgtEl>
                                        <p:attrNameLst>
                                          <p:attrName>ppt_w</p:attrName>
                                        </p:attrNameLst>
                                      </p:cBhvr>
                                      <p:tavLst>
                                        <p:tav tm="0">
                                          <p:val>
                                            <p:strVal val="#ppt_w+.3"/>
                                          </p:val>
                                        </p:tav>
                                        <p:tav tm="100000">
                                          <p:val>
                                            <p:strVal val="#ppt_w"/>
                                          </p:val>
                                        </p:tav>
                                      </p:tavLst>
                                    </p:anim>
                                    <p:anim calcmode="lin" valueType="num">
                                      <p:cBhvr>
                                        <p:cTn id="8" dur="1000" fill="hold"/>
                                        <p:tgtEl>
                                          <p:spTgt spid="112657"/>
                                        </p:tgtEl>
                                        <p:attrNameLst>
                                          <p:attrName>ppt_h</p:attrName>
                                        </p:attrNameLst>
                                      </p:cBhvr>
                                      <p:tavLst>
                                        <p:tav tm="0">
                                          <p:val>
                                            <p:strVal val="#ppt_h"/>
                                          </p:val>
                                        </p:tav>
                                        <p:tav tm="100000">
                                          <p:val>
                                            <p:strVal val="#ppt_h"/>
                                          </p:val>
                                        </p:tav>
                                      </p:tavLst>
                                    </p:anim>
                                    <p:animEffect transition="in" filter="fade">
                                      <p:cBhvr>
                                        <p:cTn id="9" dur="1000"/>
                                        <p:tgtEl>
                                          <p:spTgt spid="112657"/>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12652"/>
                                        </p:tgtEl>
                                        <p:attrNameLst>
                                          <p:attrName>style.visibility</p:attrName>
                                        </p:attrNameLst>
                                      </p:cBhvr>
                                      <p:to>
                                        <p:strVal val="visible"/>
                                      </p:to>
                                    </p:set>
                                    <p:anim calcmode="lin" valueType="num">
                                      <p:cBhvr>
                                        <p:cTn id="13" dur="500" fill="hold"/>
                                        <p:tgtEl>
                                          <p:spTgt spid="112652"/>
                                        </p:tgtEl>
                                        <p:attrNameLst>
                                          <p:attrName>ppt_w</p:attrName>
                                        </p:attrNameLst>
                                      </p:cBhvr>
                                      <p:tavLst>
                                        <p:tav tm="0">
                                          <p:val>
                                            <p:fltVal val="0"/>
                                          </p:val>
                                        </p:tav>
                                        <p:tav tm="100000">
                                          <p:val>
                                            <p:strVal val="#ppt_w"/>
                                          </p:val>
                                        </p:tav>
                                      </p:tavLst>
                                    </p:anim>
                                    <p:anim calcmode="lin" valueType="num">
                                      <p:cBhvr>
                                        <p:cTn id="14" dur="500" fill="hold"/>
                                        <p:tgtEl>
                                          <p:spTgt spid="112652"/>
                                        </p:tgtEl>
                                        <p:attrNameLst>
                                          <p:attrName>ppt_h</p:attrName>
                                        </p:attrNameLst>
                                      </p:cBhvr>
                                      <p:tavLst>
                                        <p:tav tm="0">
                                          <p:val>
                                            <p:fltVal val="0"/>
                                          </p:val>
                                        </p:tav>
                                        <p:tav tm="100000">
                                          <p:val>
                                            <p:strVal val="#ppt_h"/>
                                          </p:val>
                                        </p:tav>
                                      </p:tavLst>
                                    </p:anim>
                                    <p:animEffect transition="in" filter="fade">
                                      <p:cBhvr>
                                        <p:cTn id="15" dur="500"/>
                                        <p:tgtEl>
                                          <p:spTgt spid="112652"/>
                                        </p:tgtEl>
                                      </p:cBhvr>
                                    </p:animEffect>
                                  </p:childTnLst>
                                </p:cTn>
                              </p:par>
                            </p:childTnLst>
                          </p:cTn>
                        </p:par>
                        <p:par>
                          <p:cTn id="16" fill="hold" nodeType="afterGroup">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112653"/>
                                        </p:tgtEl>
                                        <p:attrNameLst>
                                          <p:attrName>style.visibility</p:attrName>
                                        </p:attrNameLst>
                                      </p:cBhvr>
                                      <p:to>
                                        <p:strVal val="visible"/>
                                      </p:to>
                                    </p:set>
                                    <p:anim calcmode="lin" valueType="num">
                                      <p:cBhvr>
                                        <p:cTn id="19" dur="500" fill="hold"/>
                                        <p:tgtEl>
                                          <p:spTgt spid="112653"/>
                                        </p:tgtEl>
                                        <p:attrNameLst>
                                          <p:attrName>ppt_w</p:attrName>
                                        </p:attrNameLst>
                                      </p:cBhvr>
                                      <p:tavLst>
                                        <p:tav tm="0">
                                          <p:val>
                                            <p:fltVal val="0"/>
                                          </p:val>
                                        </p:tav>
                                        <p:tav tm="100000">
                                          <p:val>
                                            <p:strVal val="#ppt_w"/>
                                          </p:val>
                                        </p:tav>
                                      </p:tavLst>
                                    </p:anim>
                                    <p:anim calcmode="lin" valueType="num">
                                      <p:cBhvr>
                                        <p:cTn id="20" dur="500" fill="hold"/>
                                        <p:tgtEl>
                                          <p:spTgt spid="112653"/>
                                        </p:tgtEl>
                                        <p:attrNameLst>
                                          <p:attrName>ppt_h</p:attrName>
                                        </p:attrNameLst>
                                      </p:cBhvr>
                                      <p:tavLst>
                                        <p:tav tm="0">
                                          <p:val>
                                            <p:fltVal val="0"/>
                                          </p:val>
                                        </p:tav>
                                        <p:tav tm="100000">
                                          <p:val>
                                            <p:strVal val="#ppt_h"/>
                                          </p:val>
                                        </p:tav>
                                      </p:tavLst>
                                    </p:anim>
                                    <p:animEffect transition="in" filter="fade">
                                      <p:cBhvr>
                                        <p:cTn id="21" dur="500"/>
                                        <p:tgtEl>
                                          <p:spTgt spid="112653"/>
                                        </p:tgtEl>
                                      </p:cBhvr>
                                    </p:animEffect>
                                  </p:childTnLst>
                                </p:cTn>
                              </p:par>
                            </p:childTnLst>
                          </p:cTn>
                        </p:par>
                        <p:par>
                          <p:cTn id="22" fill="hold" nodeType="afterGroup">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112654"/>
                                        </p:tgtEl>
                                        <p:attrNameLst>
                                          <p:attrName>style.visibility</p:attrName>
                                        </p:attrNameLst>
                                      </p:cBhvr>
                                      <p:to>
                                        <p:strVal val="visible"/>
                                      </p:to>
                                    </p:set>
                                    <p:anim calcmode="lin" valueType="num">
                                      <p:cBhvr>
                                        <p:cTn id="25" dur="500" fill="hold"/>
                                        <p:tgtEl>
                                          <p:spTgt spid="112654"/>
                                        </p:tgtEl>
                                        <p:attrNameLst>
                                          <p:attrName>ppt_w</p:attrName>
                                        </p:attrNameLst>
                                      </p:cBhvr>
                                      <p:tavLst>
                                        <p:tav tm="0">
                                          <p:val>
                                            <p:fltVal val="0"/>
                                          </p:val>
                                        </p:tav>
                                        <p:tav tm="100000">
                                          <p:val>
                                            <p:strVal val="#ppt_w"/>
                                          </p:val>
                                        </p:tav>
                                      </p:tavLst>
                                    </p:anim>
                                    <p:anim calcmode="lin" valueType="num">
                                      <p:cBhvr>
                                        <p:cTn id="26" dur="500" fill="hold"/>
                                        <p:tgtEl>
                                          <p:spTgt spid="112654"/>
                                        </p:tgtEl>
                                        <p:attrNameLst>
                                          <p:attrName>ppt_h</p:attrName>
                                        </p:attrNameLst>
                                      </p:cBhvr>
                                      <p:tavLst>
                                        <p:tav tm="0">
                                          <p:val>
                                            <p:fltVal val="0"/>
                                          </p:val>
                                        </p:tav>
                                        <p:tav tm="100000">
                                          <p:val>
                                            <p:strVal val="#ppt_h"/>
                                          </p:val>
                                        </p:tav>
                                      </p:tavLst>
                                    </p:anim>
                                    <p:animEffect transition="in" filter="fade">
                                      <p:cBhvr>
                                        <p:cTn id="27" dur="500"/>
                                        <p:tgtEl>
                                          <p:spTgt spid="112654"/>
                                        </p:tgtEl>
                                      </p:cBhvr>
                                    </p:animEffect>
                                  </p:childTnLst>
                                </p:cTn>
                              </p:par>
                            </p:childTnLst>
                          </p:cTn>
                        </p:par>
                        <p:par>
                          <p:cTn id="28" fill="hold" nodeType="afterGroup">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12655"/>
                                        </p:tgtEl>
                                        <p:attrNameLst>
                                          <p:attrName>style.visibility</p:attrName>
                                        </p:attrNameLst>
                                      </p:cBhvr>
                                      <p:to>
                                        <p:strVal val="visible"/>
                                      </p:to>
                                    </p:set>
                                    <p:anim calcmode="lin" valueType="num">
                                      <p:cBhvr>
                                        <p:cTn id="31" dur="500" fill="hold"/>
                                        <p:tgtEl>
                                          <p:spTgt spid="112655"/>
                                        </p:tgtEl>
                                        <p:attrNameLst>
                                          <p:attrName>ppt_w</p:attrName>
                                        </p:attrNameLst>
                                      </p:cBhvr>
                                      <p:tavLst>
                                        <p:tav tm="0">
                                          <p:val>
                                            <p:fltVal val="0"/>
                                          </p:val>
                                        </p:tav>
                                        <p:tav tm="100000">
                                          <p:val>
                                            <p:strVal val="#ppt_w"/>
                                          </p:val>
                                        </p:tav>
                                      </p:tavLst>
                                    </p:anim>
                                    <p:anim calcmode="lin" valueType="num">
                                      <p:cBhvr>
                                        <p:cTn id="32" dur="500" fill="hold"/>
                                        <p:tgtEl>
                                          <p:spTgt spid="112655"/>
                                        </p:tgtEl>
                                        <p:attrNameLst>
                                          <p:attrName>ppt_h</p:attrName>
                                        </p:attrNameLst>
                                      </p:cBhvr>
                                      <p:tavLst>
                                        <p:tav tm="0">
                                          <p:val>
                                            <p:fltVal val="0"/>
                                          </p:val>
                                        </p:tav>
                                        <p:tav tm="100000">
                                          <p:val>
                                            <p:strVal val="#ppt_h"/>
                                          </p:val>
                                        </p:tav>
                                      </p:tavLst>
                                    </p:anim>
                                    <p:animEffect transition="in" filter="fade">
                                      <p:cBhvr>
                                        <p:cTn id="33" dur="500"/>
                                        <p:tgtEl>
                                          <p:spTgt spid="11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2" grpId="0" animBg="1"/>
      <p:bldP spid="112653" grpId="0" animBg="1"/>
      <p:bldP spid="112654" grpId="0" animBg="1"/>
      <p:bldP spid="1126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a:extLst>
              <a:ext uri="{FF2B5EF4-FFF2-40B4-BE49-F238E27FC236}">
                <a16:creationId xmlns="" xmlns:a16="http://schemas.microsoft.com/office/drawing/2014/main" id="{5557997A-595A-45FE-8DF7-750622EEC4B8}"/>
              </a:ext>
            </a:extLst>
          </p:cNvPr>
          <p:cNvSpPr>
            <a:spLocks noChangeArrowheads="1" noChangeShapeType="1" noTextEdit="1"/>
          </p:cNvSpPr>
          <p:nvPr/>
        </p:nvSpPr>
        <p:spPr bwMode="auto">
          <a:xfrm>
            <a:off x="762000" y="609600"/>
            <a:ext cx="7772400" cy="2590800"/>
          </a:xfrm>
          <a:prstGeom prst="rect">
            <a:avLst/>
          </a:prstGeom>
        </p:spPr>
        <p:txBody>
          <a:bodyPr wrap="none" fromWordArt="1">
            <a:prstTxWarp prst="textPlain">
              <a:avLst>
                <a:gd name="adj" fmla="val 50000"/>
              </a:avLst>
            </a:prstTxWarp>
          </a:bodyPr>
          <a:lstStyle/>
          <a:p>
            <a:pPr algn="ctr"/>
            <a:r>
              <a:rPr lang="pt-BR" sz="3600" b="1" i="1" kern="10" dirty="0">
                <a:ln w="12700">
                  <a:solidFill>
                    <a:srgbClr val="FF00FF"/>
                  </a:solidFill>
                  <a:round/>
                  <a:headEnd/>
                  <a:tailEnd/>
                </a:ln>
                <a:solidFill>
                  <a:srgbClr val="00FFFF">
                    <a:alpha val="50195"/>
                  </a:srgbClr>
                </a:solidFill>
                <a:effectLst>
                  <a:outerShdw dist="45791" dir="2021404" algn="ctr" rotWithShape="0">
                    <a:srgbClr val="9999FF"/>
                  </a:outerShdw>
                </a:effectLst>
                <a:latin typeface=".VnTimeH"/>
              </a:rPr>
              <a:t>Sản phảm của ngành c</a:t>
            </a:r>
            <a:r>
              <a:rPr lang="vi-VN" sz="3600" b="1" i="1" kern="10" dirty="0">
                <a:ln w="12700">
                  <a:solidFill>
                    <a:srgbClr val="FF00FF"/>
                  </a:solidFill>
                  <a:round/>
                  <a:headEnd/>
                  <a:tailEnd/>
                </a:ln>
                <a:solidFill>
                  <a:srgbClr val="00FFFF">
                    <a:alpha val="50195"/>
                  </a:srgbClr>
                </a:solidFill>
                <a:effectLst>
                  <a:outerShdw dist="45791" dir="2021404" algn="ctr" rotWithShape="0">
                    <a:srgbClr val="9999FF"/>
                  </a:outerShdw>
                </a:effectLst>
                <a:latin typeface=".VnTimeH"/>
              </a:rPr>
              <a:t>ơ</a:t>
            </a:r>
            <a:r>
              <a:rPr lang="en-US" sz="3600" b="1" i="1" kern="10" dirty="0">
                <a:ln w="12700">
                  <a:solidFill>
                    <a:srgbClr val="FF00FF"/>
                  </a:solidFill>
                  <a:round/>
                  <a:headEnd/>
                  <a:tailEnd/>
                </a:ln>
                <a:solidFill>
                  <a:srgbClr val="00FFFF">
                    <a:alpha val="50195"/>
                  </a:srgbClr>
                </a:solidFill>
                <a:effectLst>
                  <a:outerShdw dist="45791" dir="2021404" algn="ctr" rotWithShape="0">
                    <a:srgbClr val="9999FF"/>
                  </a:outerShdw>
                </a:effectLst>
                <a:latin typeface=".VnTimeH"/>
              </a:rPr>
              <a:t> </a:t>
            </a:r>
            <a:r>
              <a:rPr lang="en-US" sz="3600" b="1" i="1" kern="10" dirty="0" err="1">
                <a:ln w="12700">
                  <a:solidFill>
                    <a:srgbClr val="FF00FF"/>
                  </a:solidFill>
                  <a:round/>
                  <a:headEnd/>
                  <a:tailEnd/>
                </a:ln>
                <a:solidFill>
                  <a:srgbClr val="00FFFF">
                    <a:alpha val="50195"/>
                  </a:srgbClr>
                </a:solidFill>
                <a:effectLst>
                  <a:outerShdw dist="45791" dir="2021404" algn="ctr" rotWithShape="0">
                    <a:srgbClr val="9999FF"/>
                  </a:outerShdw>
                </a:effectLst>
                <a:latin typeface=".VnTimeH"/>
              </a:rPr>
              <a:t>khí</a:t>
            </a:r>
            <a:endParaRPr lang="vi-VN" sz="3600" b="1" i="1" kern="10" dirty="0">
              <a:ln w="12700">
                <a:solidFill>
                  <a:srgbClr val="FF00FF"/>
                </a:solidFill>
                <a:round/>
                <a:headEnd/>
                <a:tailEnd/>
              </a:ln>
              <a:solidFill>
                <a:srgbClr val="00FFFF">
                  <a:alpha val="50195"/>
                </a:srgbClr>
              </a:solidFill>
              <a:effectLst>
                <a:outerShdw dist="45791" dir="2021404" algn="ctr" rotWithShape="0">
                  <a:srgbClr val="9999FF"/>
                </a:outerShdw>
              </a:effectLst>
              <a:latin typeface=".VnTimeH"/>
            </a:endParaRPr>
          </a:p>
        </p:txBody>
      </p:sp>
      <p:sp>
        <p:nvSpPr>
          <p:cNvPr id="22531" name="AutoShape 3">
            <a:hlinkClick r:id="rId2" action="ppaction://hlinksldjump" highlightClick="1"/>
            <a:extLst>
              <a:ext uri="{FF2B5EF4-FFF2-40B4-BE49-F238E27FC236}">
                <a16:creationId xmlns="" xmlns:a16="http://schemas.microsoft.com/office/drawing/2014/main" id="{C9544081-F4D4-4931-A678-6DE1E4A4F582}"/>
              </a:ext>
            </a:extLst>
          </p:cNvPr>
          <p:cNvSpPr>
            <a:spLocks noChangeArrowheads="1"/>
          </p:cNvSpPr>
          <p:nvPr/>
        </p:nvSpPr>
        <p:spPr bwMode="auto">
          <a:xfrm>
            <a:off x="8686800" y="6477000"/>
            <a:ext cx="457200" cy="381000"/>
          </a:xfrm>
          <a:prstGeom prst="actionButtonBackPrevious">
            <a:avLst/>
          </a:prstGeom>
          <a:solidFill>
            <a:srgbClr val="00D000"/>
          </a:solidFill>
          <a:ln w="9525">
            <a:solidFill>
              <a:srgbClr val="00B4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b="1" i="1">
              <a:solidFill>
                <a:srgbClr val="006600"/>
              </a:solidFill>
              <a:latin typeface=".VnTime" panose="020B7200000000000000" pitchFamily="34" charset="0"/>
            </a:endParaRPr>
          </a:p>
        </p:txBody>
      </p:sp>
      <p:sp>
        <p:nvSpPr>
          <p:cNvPr id="16388" name="WordArt 4">
            <a:extLst>
              <a:ext uri="{FF2B5EF4-FFF2-40B4-BE49-F238E27FC236}">
                <a16:creationId xmlns="" xmlns:a16="http://schemas.microsoft.com/office/drawing/2014/main" id="{FE33249D-0D3E-4780-8DF4-0E95215B3811}"/>
              </a:ext>
            </a:extLst>
          </p:cNvPr>
          <p:cNvSpPr>
            <a:spLocks noChangeArrowheads="1" noChangeShapeType="1" noTextEdit="1"/>
          </p:cNvSpPr>
          <p:nvPr/>
        </p:nvSpPr>
        <p:spPr bwMode="auto">
          <a:xfrm>
            <a:off x="1524000" y="3657600"/>
            <a:ext cx="6000750" cy="1066800"/>
          </a:xfrm>
          <a:prstGeom prst="rect">
            <a:avLst/>
          </a:prstGeom>
        </p:spPr>
        <p:txBody>
          <a:bodyPr wrap="none" fromWordArt="1">
            <a:prstTxWarp prst="textPlain">
              <a:avLst>
                <a:gd name="adj" fmla="val 50000"/>
              </a:avLst>
            </a:prstTxWarp>
          </a:bodyPr>
          <a:lstStyle/>
          <a:p>
            <a:pPr algn="ctr"/>
            <a:r>
              <a:rPr lang="pt-BR" sz="32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Time" panose="020B7200000000000000" pitchFamily="34" charset="0"/>
              </a:rPr>
              <a:t>Ngµnh c¬ khÝ s¶n xuÊt ra ...</a:t>
            </a:r>
            <a:endParaRPr lang="vi-VN" sz="3200" b="1"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grpSp>
        <p:nvGrpSpPr>
          <p:cNvPr id="22533" name="Group 6">
            <a:extLst>
              <a:ext uri="{FF2B5EF4-FFF2-40B4-BE49-F238E27FC236}">
                <a16:creationId xmlns="" xmlns:a16="http://schemas.microsoft.com/office/drawing/2014/main" id="{74158299-2789-4D83-A3A9-702F9129639E}"/>
              </a:ext>
            </a:extLst>
          </p:cNvPr>
          <p:cNvGrpSpPr>
            <a:grpSpLocks/>
          </p:cNvGrpSpPr>
          <p:nvPr/>
        </p:nvGrpSpPr>
        <p:grpSpPr bwMode="auto">
          <a:xfrm>
            <a:off x="-1066800" y="-31750"/>
            <a:ext cx="11277600" cy="6943725"/>
            <a:chOff x="-672" y="-20"/>
            <a:chExt cx="7104" cy="4374"/>
          </a:xfrm>
        </p:grpSpPr>
        <p:grpSp>
          <p:nvGrpSpPr>
            <p:cNvPr id="22534" name="Group 7">
              <a:extLst>
                <a:ext uri="{FF2B5EF4-FFF2-40B4-BE49-F238E27FC236}">
                  <a16:creationId xmlns="" xmlns:a16="http://schemas.microsoft.com/office/drawing/2014/main" id="{3DD6A556-B892-4D8C-9FDB-2B43E0C9CE7A}"/>
                </a:ext>
              </a:extLst>
            </p:cNvPr>
            <p:cNvGrpSpPr>
              <a:grpSpLocks/>
            </p:cNvGrpSpPr>
            <p:nvPr/>
          </p:nvGrpSpPr>
          <p:grpSpPr bwMode="auto">
            <a:xfrm>
              <a:off x="-528" y="3010"/>
              <a:ext cx="6960" cy="1344"/>
              <a:chOff x="-528" y="3010"/>
              <a:chExt cx="6960" cy="1344"/>
            </a:xfrm>
          </p:grpSpPr>
          <p:sp>
            <p:nvSpPr>
              <p:cNvPr id="22544" name="Line 8">
                <a:extLst>
                  <a:ext uri="{FF2B5EF4-FFF2-40B4-BE49-F238E27FC236}">
                    <a16:creationId xmlns="" xmlns:a16="http://schemas.microsoft.com/office/drawing/2014/main" id="{CDEE5246-4523-441D-B2D5-FC2850A045A5}"/>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45" name="Line 9">
                <a:extLst>
                  <a:ext uri="{FF2B5EF4-FFF2-40B4-BE49-F238E27FC236}">
                    <a16:creationId xmlns="" xmlns:a16="http://schemas.microsoft.com/office/drawing/2014/main" id="{B381341D-054B-41EA-8D74-03F6D8EAD1A0}"/>
                  </a:ext>
                </a:extLst>
              </p:cNvPr>
              <p:cNvSpPr>
                <a:spLocks noChangeShapeType="1"/>
              </p:cNvSpPr>
              <p:nvPr/>
            </p:nvSpPr>
            <p:spPr bwMode="grayWhite">
              <a:xfrm>
                <a:off x="48"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46" name="Line 10">
                <a:extLst>
                  <a:ext uri="{FF2B5EF4-FFF2-40B4-BE49-F238E27FC236}">
                    <a16:creationId xmlns="" xmlns:a16="http://schemas.microsoft.com/office/drawing/2014/main" id="{3439A19C-F212-4B62-B742-CE160EA2AC65}"/>
                  </a:ext>
                </a:extLst>
              </p:cNvPr>
              <p:cNvSpPr>
                <a:spLocks noChangeShapeType="1"/>
              </p:cNvSpPr>
              <p:nvPr/>
            </p:nvSpPr>
            <p:spPr bwMode="grayWhite">
              <a:xfrm>
                <a:off x="96"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47" name="Line 11">
                <a:extLst>
                  <a:ext uri="{FF2B5EF4-FFF2-40B4-BE49-F238E27FC236}">
                    <a16:creationId xmlns="" xmlns:a16="http://schemas.microsoft.com/office/drawing/2014/main" id="{39C16415-4536-4A34-8B83-C91ADC72F0AC}"/>
                  </a:ext>
                </a:extLst>
              </p:cNvPr>
              <p:cNvSpPr>
                <a:spLocks noChangeShapeType="1"/>
              </p:cNvSpPr>
              <p:nvPr/>
            </p:nvSpPr>
            <p:spPr bwMode="grayWhite">
              <a:xfrm>
                <a:off x="5712"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48" name="Line 12">
                <a:extLst>
                  <a:ext uri="{FF2B5EF4-FFF2-40B4-BE49-F238E27FC236}">
                    <a16:creationId xmlns="" xmlns:a16="http://schemas.microsoft.com/office/drawing/2014/main" id="{46C6CF94-E429-4D34-85DB-F8AF647260D4}"/>
                  </a:ext>
                </a:extLst>
              </p:cNvPr>
              <p:cNvSpPr>
                <a:spLocks noChangeShapeType="1"/>
              </p:cNvSpPr>
              <p:nvPr/>
            </p:nvSpPr>
            <p:spPr bwMode="grayWhite">
              <a:xfrm>
                <a:off x="5664"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49" name="Line 13">
                <a:extLst>
                  <a:ext uri="{FF2B5EF4-FFF2-40B4-BE49-F238E27FC236}">
                    <a16:creationId xmlns="" xmlns:a16="http://schemas.microsoft.com/office/drawing/2014/main" id="{B323F6D3-88FB-435C-82C6-1718366DF0F6}"/>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50" name="Line 14">
                <a:extLst>
                  <a:ext uri="{FF2B5EF4-FFF2-40B4-BE49-F238E27FC236}">
                    <a16:creationId xmlns="" xmlns:a16="http://schemas.microsoft.com/office/drawing/2014/main" id="{8FE30055-E14D-4C06-B098-08508F0CC42A}"/>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51" name="Line 15">
                <a:extLst>
                  <a:ext uri="{FF2B5EF4-FFF2-40B4-BE49-F238E27FC236}">
                    <a16:creationId xmlns="" xmlns:a16="http://schemas.microsoft.com/office/drawing/2014/main" id="{11DC22B3-841C-4BBD-917A-CC76926D4EA9}"/>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2535" name="Group 16">
              <a:extLst>
                <a:ext uri="{FF2B5EF4-FFF2-40B4-BE49-F238E27FC236}">
                  <a16:creationId xmlns="" xmlns:a16="http://schemas.microsoft.com/office/drawing/2014/main" id="{3C9EB680-FBAF-4CFB-9075-0548523C823D}"/>
                </a:ext>
              </a:extLst>
            </p:cNvPr>
            <p:cNvGrpSpPr>
              <a:grpSpLocks/>
            </p:cNvGrpSpPr>
            <p:nvPr/>
          </p:nvGrpSpPr>
          <p:grpSpPr bwMode="auto">
            <a:xfrm rot="10800000">
              <a:off x="-672" y="-20"/>
              <a:ext cx="6960" cy="1344"/>
              <a:chOff x="-528" y="3010"/>
              <a:chExt cx="6960" cy="1344"/>
            </a:xfrm>
          </p:grpSpPr>
          <p:sp>
            <p:nvSpPr>
              <p:cNvPr id="22536" name="Line 17">
                <a:extLst>
                  <a:ext uri="{FF2B5EF4-FFF2-40B4-BE49-F238E27FC236}">
                    <a16:creationId xmlns="" xmlns:a16="http://schemas.microsoft.com/office/drawing/2014/main" id="{DB72FA8E-7BA7-43C2-B122-F4FFD9DA6025}"/>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37" name="Line 18">
                <a:extLst>
                  <a:ext uri="{FF2B5EF4-FFF2-40B4-BE49-F238E27FC236}">
                    <a16:creationId xmlns="" xmlns:a16="http://schemas.microsoft.com/office/drawing/2014/main" id="{8A58CC8F-C438-4B04-9E86-FF7AD38C86F1}"/>
                  </a:ext>
                </a:extLst>
              </p:cNvPr>
              <p:cNvSpPr>
                <a:spLocks noChangeShapeType="1"/>
              </p:cNvSpPr>
              <p:nvPr/>
            </p:nvSpPr>
            <p:spPr bwMode="grayWhite">
              <a:xfrm>
                <a:off x="48"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38" name="Line 19">
                <a:extLst>
                  <a:ext uri="{FF2B5EF4-FFF2-40B4-BE49-F238E27FC236}">
                    <a16:creationId xmlns="" xmlns:a16="http://schemas.microsoft.com/office/drawing/2014/main" id="{6D7E4130-34D7-41E5-821A-9D46A9194BAE}"/>
                  </a:ext>
                </a:extLst>
              </p:cNvPr>
              <p:cNvSpPr>
                <a:spLocks noChangeShapeType="1"/>
              </p:cNvSpPr>
              <p:nvPr/>
            </p:nvSpPr>
            <p:spPr bwMode="grayWhite">
              <a:xfrm>
                <a:off x="96"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39" name="Line 20">
                <a:extLst>
                  <a:ext uri="{FF2B5EF4-FFF2-40B4-BE49-F238E27FC236}">
                    <a16:creationId xmlns="" xmlns:a16="http://schemas.microsoft.com/office/drawing/2014/main" id="{3A709AF9-FC9B-410D-A7F1-35FA91CFF8BF}"/>
                  </a:ext>
                </a:extLst>
              </p:cNvPr>
              <p:cNvSpPr>
                <a:spLocks noChangeShapeType="1"/>
              </p:cNvSpPr>
              <p:nvPr/>
            </p:nvSpPr>
            <p:spPr bwMode="grayWhite">
              <a:xfrm>
                <a:off x="5712"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40" name="Line 21">
                <a:extLst>
                  <a:ext uri="{FF2B5EF4-FFF2-40B4-BE49-F238E27FC236}">
                    <a16:creationId xmlns="" xmlns:a16="http://schemas.microsoft.com/office/drawing/2014/main" id="{A587041D-E51D-47AE-AEC5-AD981A3F50BE}"/>
                  </a:ext>
                </a:extLst>
              </p:cNvPr>
              <p:cNvSpPr>
                <a:spLocks noChangeShapeType="1"/>
              </p:cNvSpPr>
              <p:nvPr/>
            </p:nvSpPr>
            <p:spPr bwMode="grayWhite">
              <a:xfrm>
                <a:off x="5664"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41" name="Line 22">
                <a:extLst>
                  <a:ext uri="{FF2B5EF4-FFF2-40B4-BE49-F238E27FC236}">
                    <a16:creationId xmlns="" xmlns:a16="http://schemas.microsoft.com/office/drawing/2014/main" id="{230ABDDE-D44E-48DB-8273-A23411B16F1E}"/>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42" name="Line 23">
                <a:extLst>
                  <a:ext uri="{FF2B5EF4-FFF2-40B4-BE49-F238E27FC236}">
                    <a16:creationId xmlns="" xmlns:a16="http://schemas.microsoft.com/office/drawing/2014/main" id="{DEA3EFE8-33FA-4E41-8D22-81864E431272}"/>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543" name="Line 24">
                <a:extLst>
                  <a:ext uri="{FF2B5EF4-FFF2-40B4-BE49-F238E27FC236}">
                    <a16:creationId xmlns="" xmlns:a16="http://schemas.microsoft.com/office/drawing/2014/main" id="{9B5E0286-9511-43F3-AF50-71464B9C3100}"/>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amond(in)">
                                      <p:cBhvr>
                                        <p:cTn id="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MAY BAO">
            <a:extLst>
              <a:ext uri="{FF2B5EF4-FFF2-40B4-BE49-F238E27FC236}">
                <a16:creationId xmlns="" xmlns:a16="http://schemas.microsoft.com/office/drawing/2014/main" id="{5470C4AC-3A24-40EE-9C21-E23A6738C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11"/>
          <a:stretch>
            <a:fillRect/>
          </a:stretch>
        </p:blipFill>
        <p:spPr bwMode="auto">
          <a:xfrm>
            <a:off x="1219200" y="685800"/>
            <a:ext cx="2457450" cy="187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4517" name="Text Box 5">
            <a:extLst>
              <a:ext uri="{FF2B5EF4-FFF2-40B4-BE49-F238E27FC236}">
                <a16:creationId xmlns="" xmlns:a16="http://schemas.microsoft.com/office/drawing/2014/main" id="{AEE9D315-039A-4B08-9CEB-10DA8CCF012A}"/>
              </a:ext>
            </a:extLst>
          </p:cNvPr>
          <p:cNvSpPr txBox="1">
            <a:spLocks noChangeArrowheads="1"/>
          </p:cNvSpPr>
          <p:nvPr/>
        </p:nvSpPr>
        <p:spPr bwMode="auto">
          <a:xfrm>
            <a:off x="1600200" y="26670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MÁY BÀO</a:t>
            </a:r>
          </a:p>
        </p:txBody>
      </p:sp>
      <p:pic>
        <p:nvPicPr>
          <p:cNvPr id="64518" name="Picture 6" descr="MAY TIEN">
            <a:extLst>
              <a:ext uri="{FF2B5EF4-FFF2-40B4-BE49-F238E27FC236}">
                <a16:creationId xmlns="" xmlns:a16="http://schemas.microsoft.com/office/drawing/2014/main" id="{D0CCF2E3-451D-4FE5-A53A-F494C54A5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694" b="9624"/>
          <a:stretch>
            <a:fillRect/>
          </a:stretch>
        </p:blipFill>
        <p:spPr bwMode="auto">
          <a:xfrm>
            <a:off x="5105400" y="838200"/>
            <a:ext cx="31877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7" descr="MAY KHOAN">
            <a:extLst>
              <a:ext uri="{FF2B5EF4-FFF2-40B4-BE49-F238E27FC236}">
                <a16:creationId xmlns="" xmlns:a16="http://schemas.microsoft.com/office/drawing/2014/main" id="{6B858BB6-7367-4D83-A2FB-00975026E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263900"/>
            <a:ext cx="11604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Text Box 8">
            <a:extLst>
              <a:ext uri="{FF2B5EF4-FFF2-40B4-BE49-F238E27FC236}">
                <a16:creationId xmlns="" xmlns:a16="http://schemas.microsoft.com/office/drawing/2014/main" id="{27094006-F91C-40E4-9220-E07E5E5A0524}"/>
              </a:ext>
            </a:extLst>
          </p:cNvPr>
          <p:cNvSpPr txBox="1">
            <a:spLocks noChangeArrowheads="1"/>
          </p:cNvSpPr>
          <p:nvPr/>
        </p:nvSpPr>
        <p:spPr bwMode="auto">
          <a:xfrm>
            <a:off x="5562600" y="28194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MÁY TIỆN</a:t>
            </a:r>
          </a:p>
        </p:txBody>
      </p:sp>
      <p:sp>
        <p:nvSpPr>
          <p:cNvPr id="64521" name="Text Box 9">
            <a:extLst>
              <a:ext uri="{FF2B5EF4-FFF2-40B4-BE49-F238E27FC236}">
                <a16:creationId xmlns="" xmlns:a16="http://schemas.microsoft.com/office/drawing/2014/main" id="{81D6CB2B-888B-4207-8372-C9EA616665F3}"/>
              </a:ext>
            </a:extLst>
          </p:cNvPr>
          <p:cNvSpPr txBox="1">
            <a:spLocks noChangeArrowheads="1"/>
          </p:cNvSpPr>
          <p:nvPr/>
        </p:nvSpPr>
        <p:spPr bwMode="auto">
          <a:xfrm>
            <a:off x="6705600" y="625475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MÁY KHOAN</a:t>
            </a:r>
          </a:p>
        </p:txBody>
      </p:sp>
      <p:pic>
        <p:nvPicPr>
          <p:cNvPr id="64522" name="Picture 10" descr="MAY PHAY">
            <a:extLst>
              <a:ext uri="{FF2B5EF4-FFF2-40B4-BE49-F238E27FC236}">
                <a16:creationId xmlns="" xmlns:a16="http://schemas.microsoft.com/office/drawing/2014/main" id="{59A3ED84-3E7D-4FD8-A950-60676EE63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200400"/>
            <a:ext cx="2211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Text Box 11">
            <a:extLst>
              <a:ext uri="{FF2B5EF4-FFF2-40B4-BE49-F238E27FC236}">
                <a16:creationId xmlns="" xmlns:a16="http://schemas.microsoft.com/office/drawing/2014/main" id="{57C2733C-2CB9-4675-9D28-E0068D8E2E58}"/>
              </a:ext>
            </a:extLst>
          </p:cNvPr>
          <p:cNvSpPr txBox="1">
            <a:spLocks noChangeArrowheads="1"/>
          </p:cNvSpPr>
          <p:nvPr/>
        </p:nvSpPr>
        <p:spPr bwMode="auto">
          <a:xfrm>
            <a:off x="685800" y="61341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MÁY PHAY</a:t>
            </a:r>
          </a:p>
        </p:txBody>
      </p:sp>
      <p:pic>
        <p:nvPicPr>
          <p:cNvPr id="64525" name="Picture 13" descr="may cat">
            <a:extLst>
              <a:ext uri="{FF2B5EF4-FFF2-40B4-BE49-F238E27FC236}">
                <a16:creationId xmlns="" xmlns:a16="http://schemas.microsoft.com/office/drawing/2014/main" id="{F46861AB-7F5B-49C2-8A05-822C9F6F9E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581400"/>
            <a:ext cx="2509838"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6" name="Text Box 14">
            <a:extLst>
              <a:ext uri="{FF2B5EF4-FFF2-40B4-BE49-F238E27FC236}">
                <a16:creationId xmlns="" xmlns:a16="http://schemas.microsoft.com/office/drawing/2014/main" id="{447C1F78-3FF9-4A54-ABB5-5244585E88D8}"/>
              </a:ext>
            </a:extLst>
          </p:cNvPr>
          <p:cNvSpPr txBox="1">
            <a:spLocks noChangeArrowheads="1"/>
          </p:cNvSpPr>
          <p:nvPr/>
        </p:nvSpPr>
        <p:spPr bwMode="auto">
          <a:xfrm>
            <a:off x="4038600" y="61722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MÁY CẮT GÓC</a:t>
            </a:r>
          </a:p>
        </p:txBody>
      </p:sp>
      <p:sp>
        <p:nvSpPr>
          <p:cNvPr id="64527" name="Rectangle 15">
            <a:extLst>
              <a:ext uri="{FF2B5EF4-FFF2-40B4-BE49-F238E27FC236}">
                <a16:creationId xmlns="" xmlns:a16="http://schemas.microsoft.com/office/drawing/2014/main" id="{9CE7AC9A-A586-4EF0-91A4-0B4B411DBB30}"/>
              </a:ext>
            </a:extLst>
          </p:cNvPr>
          <p:cNvSpPr>
            <a:spLocks noGrp="1" noChangeArrowheads="1"/>
          </p:cNvSpPr>
          <p:nvPr>
            <p:ph type="title" idx="4294967295"/>
          </p:nvPr>
        </p:nvSpPr>
        <p:spPr>
          <a:xfrm>
            <a:off x="457200" y="0"/>
            <a:ext cx="8229600" cy="685800"/>
          </a:xfrm>
        </p:spPr>
        <p:txBody>
          <a:bodyPr/>
          <a:lstStyle/>
          <a:p>
            <a:pPr eaLnBrk="1" hangingPunct="1"/>
            <a:r>
              <a:rPr lang="en-US" altLang="vi-VN" sz="3200" b="1">
                <a:solidFill>
                  <a:srgbClr val="FF0066"/>
                </a:solidFill>
              </a:rPr>
              <a:t>CÁC LOẠI MÁY CÔNG CỤ</a:t>
            </a:r>
          </a:p>
        </p:txBody>
      </p:sp>
      <p:sp>
        <p:nvSpPr>
          <p:cNvPr id="23565" name="AutoShape 13">
            <a:hlinkClick r:id="rId7" action="ppaction://hlinksldjump" highlightClick="1"/>
            <a:extLst>
              <a:ext uri="{FF2B5EF4-FFF2-40B4-BE49-F238E27FC236}">
                <a16:creationId xmlns="" xmlns:a16="http://schemas.microsoft.com/office/drawing/2014/main" id="{31BD5B89-084F-4CCB-849A-3A7C7FA86A35}"/>
              </a:ext>
            </a:extLst>
          </p:cNvPr>
          <p:cNvSpPr>
            <a:spLocks noChangeArrowheads="1"/>
          </p:cNvSpPr>
          <p:nvPr/>
        </p:nvSpPr>
        <p:spPr bwMode="auto">
          <a:xfrm>
            <a:off x="8686800" y="6477000"/>
            <a:ext cx="457200" cy="381000"/>
          </a:xfrm>
          <a:prstGeom prst="actionButtonBackPrevious">
            <a:avLst/>
          </a:prstGeom>
          <a:solidFill>
            <a:srgbClr val="00D000"/>
          </a:solidFill>
          <a:ln w="9525">
            <a:solidFill>
              <a:srgbClr val="00B4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400" b="1" i="1">
              <a:solidFill>
                <a:srgbClr val="006600"/>
              </a:solidFill>
              <a:latin typeface=".VnTime" panose="020B7200000000000000" pitchFamily="34" charset="0"/>
            </a:endParaRPr>
          </a:p>
        </p:txBody>
      </p:sp>
      <p:grpSp>
        <p:nvGrpSpPr>
          <p:cNvPr id="23566" name="Group 15">
            <a:extLst>
              <a:ext uri="{FF2B5EF4-FFF2-40B4-BE49-F238E27FC236}">
                <a16:creationId xmlns="" xmlns:a16="http://schemas.microsoft.com/office/drawing/2014/main" id="{AB62503D-7B17-450D-BF0D-FFFA02CA4687}"/>
              </a:ext>
            </a:extLst>
          </p:cNvPr>
          <p:cNvGrpSpPr>
            <a:grpSpLocks/>
          </p:cNvGrpSpPr>
          <p:nvPr/>
        </p:nvGrpSpPr>
        <p:grpSpPr bwMode="auto">
          <a:xfrm>
            <a:off x="-1066800" y="-31750"/>
            <a:ext cx="11277600" cy="6943725"/>
            <a:chOff x="-672" y="-20"/>
            <a:chExt cx="7104" cy="4374"/>
          </a:xfrm>
        </p:grpSpPr>
        <p:grpSp>
          <p:nvGrpSpPr>
            <p:cNvPr id="23567" name="Group 16">
              <a:extLst>
                <a:ext uri="{FF2B5EF4-FFF2-40B4-BE49-F238E27FC236}">
                  <a16:creationId xmlns="" xmlns:a16="http://schemas.microsoft.com/office/drawing/2014/main" id="{67CD0E9A-B8B9-4D73-8660-7D86EE648E0B}"/>
                </a:ext>
              </a:extLst>
            </p:cNvPr>
            <p:cNvGrpSpPr>
              <a:grpSpLocks/>
            </p:cNvGrpSpPr>
            <p:nvPr/>
          </p:nvGrpSpPr>
          <p:grpSpPr bwMode="auto">
            <a:xfrm>
              <a:off x="-528" y="3010"/>
              <a:ext cx="6960" cy="1344"/>
              <a:chOff x="-528" y="3010"/>
              <a:chExt cx="6960" cy="1344"/>
            </a:xfrm>
          </p:grpSpPr>
          <p:sp>
            <p:nvSpPr>
              <p:cNvPr id="23577" name="Line 17">
                <a:extLst>
                  <a:ext uri="{FF2B5EF4-FFF2-40B4-BE49-F238E27FC236}">
                    <a16:creationId xmlns="" xmlns:a16="http://schemas.microsoft.com/office/drawing/2014/main" id="{838F5589-90CE-41D9-8104-994E737C39BD}"/>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78" name="Line 18">
                <a:extLst>
                  <a:ext uri="{FF2B5EF4-FFF2-40B4-BE49-F238E27FC236}">
                    <a16:creationId xmlns="" xmlns:a16="http://schemas.microsoft.com/office/drawing/2014/main" id="{DD1CF442-4136-441F-B2DD-61862039C87E}"/>
                  </a:ext>
                </a:extLst>
              </p:cNvPr>
              <p:cNvSpPr>
                <a:spLocks noChangeShapeType="1"/>
              </p:cNvSpPr>
              <p:nvPr/>
            </p:nvSpPr>
            <p:spPr bwMode="grayWhite">
              <a:xfrm>
                <a:off x="48"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79" name="Line 19">
                <a:extLst>
                  <a:ext uri="{FF2B5EF4-FFF2-40B4-BE49-F238E27FC236}">
                    <a16:creationId xmlns="" xmlns:a16="http://schemas.microsoft.com/office/drawing/2014/main" id="{99D50B3E-8001-4829-84CD-389E0631F503}"/>
                  </a:ext>
                </a:extLst>
              </p:cNvPr>
              <p:cNvSpPr>
                <a:spLocks noChangeShapeType="1"/>
              </p:cNvSpPr>
              <p:nvPr/>
            </p:nvSpPr>
            <p:spPr bwMode="grayWhite">
              <a:xfrm>
                <a:off x="96"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80" name="Line 20">
                <a:extLst>
                  <a:ext uri="{FF2B5EF4-FFF2-40B4-BE49-F238E27FC236}">
                    <a16:creationId xmlns="" xmlns:a16="http://schemas.microsoft.com/office/drawing/2014/main" id="{1C9931F2-5E41-43B3-A86A-41C8DC841BCE}"/>
                  </a:ext>
                </a:extLst>
              </p:cNvPr>
              <p:cNvSpPr>
                <a:spLocks noChangeShapeType="1"/>
              </p:cNvSpPr>
              <p:nvPr/>
            </p:nvSpPr>
            <p:spPr bwMode="grayWhite">
              <a:xfrm>
                <a:off x="5712"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81" name="Line 21">
                <a:extLst>
                  <a:ext uri="{FF2B5EF4-FFF2-40B4-BE49-F238E27FC236}">
                    <a16:creationId xmlns="" xmlns:a16="http://schemas.microsoft.com/office/drawing/2014/main" id="{ACEF424C-036C-4788-AE50-5B31283B1D6C}"/>
                  </a:ext>
                </a:extLst>
              </p:cNvPr>
              <p:cNvSpPr>
                <a:spLocks noChangeShapeType="1"/>
              </p:cNvSpPr>
              <p:nvPr/>
            </p:nvSpPr>
            <p:spPr bwMode="grayWhite">
              <a:xfrm>
                <a:off x="5664"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82" name="Line 22">
                <a:extLst>
                  <a:ext uri="{FF2B5EF4-FFF2-40B4-BE49-F238E27FC236}">
                    <a16:creationId xmlns="" xmlns:a16="http://schemas.microsoft.com/office/drawing/2014/main" id="{CC0A7493-3479-48EA-8406-22D45C74746B}"/>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83" name="Line 23">
                <a:extLst>
                  <a:ext uri="{FF2B5EF4-FFF2-40B4-BE49-F238E27FC236}">
                    <a16:creationId xmlns="" xmlns:a16="http://schemas.microsoft.com/office/drawing/2014/main" id="{E0F4530F-D009-4A85-B007-803BE7035999}"/>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84" name="Line 24">
                <a:extLst>
                  <a:ext uri="{FF2B5EF4-FFF2-40B4-BE49-F238E27FC236}">
                    <a16:creationId xmlns="" xmlns:a16="http://schemas.microsoft.com/office/drawing/2014/main" id="{85EE5F5F-66B6-4D2A-9486-E6A24521D12F}"/>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3568" name="Group 25">
              <a:extLst>
                <a:ext uri="{FF2B5EF4-FFF2-40B4-BE49-F238E27FC236}">
                  <a16:creationId xmlns="" xmlns:a16="http://schemas.microsoft.com/office/drawing/2014/main" id="{11B9995F-CA36-4521-A5ED-E5E604821E0A}"/>
                </a:ext>
              </a:extLst>
            </p:cNvPr>
            <p:cNvGrpSpPr>
              <a:grpSpLocks/>
            </p:cNvGrpSpPr>
            <p:nvPr/>
          </p:nvGrpSpPr>
          <p:grpSpPr bwMode="auto">
            <a:xfrm rot="10800000">
              <a:off x="-672" y="-20"/>
              <a:ext cx="6960" cy="1344"/>
              <a:chOff x="-528" y="3010"/>
              <a:chExt cx="6960" cy="1344"/>
            </a:xfrm>
          </p:grpSpPr>
          <p:sp>
            <p:nvSpPr>
              <p:cNvPr id="23569" name="Line 26">
                <a:extLst>
                  <a:ext uri="{FF2B5EF4-FFF2-40B4-BE49-F238E27FC236}">
                    <a16:creationId xmlns="" xmlns:a16="http://schemas.microsoft.com/office/drawing/2014/main" id="{537314E8-CBCB-4778-B78C-9ADB84C8EC5E}"/>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70" name="Line 27">
                <a:extLst>
                  <a:ext uri="{FF2B5EF4-FFF2-40B4-BE49-F238E27FC236}">
                    <a16:creationId xmlns="" xmlns:a16="http://schemas.microsoft.com/office/drawing/2014/main" id="{61B9CEB1-122F-457A-AFF5-7C8D63A88E3D}"/>
                  </a:ext>
                </a:extLst>
              </p:cNvPr>
              <p:cNvSpPr>
                <a:spLocks noChangeShapeType="1"/>
              </p:cNvSpPr>
              <p:nvPr/>
            </p:nvSpPr>
            <p:spPr bwMode="grayWhite">
              <a:xfrm>
                <a:off x="48"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71" name="Line 28">
                <a:extLst>
                  <a:ext uri="{FF2B5EF4-FFF2-40B4-BE49-F238E27FC236}">
                    <a16:creationId xmlns="" xmlns:a16="http://schemas.microsoft.com/office/drawing/2014/main" id="{7FD84EC7-CC9D-4D92-BBDF-E3200E8B3252}"/>
                  </a:ext>
                </a:extLst>
              </p:cNvPr>
              <p:cNvSpPr>
                <a:spLocks noChangeShapeType="1"/>
              </p:cNvSpPr>
              <p:nvPr/>
            </p:nvSpPr>
            <p:spPr bwMode="grayWhite">
              <a:xfrm>
                <a:off x="96"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72" name="Line 29">
                <a:extLst>
                  <a:ext uri="{FF2B5EF4-FFF2-40B4-BE49-F238E27FC236}">
                    <a16:creationId xmlns="" xmlns:a16="http://schemas.microsoft.com/office/drawing/2014/main" id="{8A15A511-B9A9-4BCE-86F7-C4CC2E8BAB41}"/>
                  </a:ext>
                </a:extLst>
              </p:cNvPr>
              <p:cNvSpPr>
                <a:spLocks noChangeShapeType="1"/>
              </p:cNvSpPr>
              <p:nvPr/>
            </p:nvSpPr>
            <p:spPr bwMode="grayWhite">
              <a:xfrm>
                <a:off x="5712"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73" name="Line 30">
                <a:extLst>
                  <a:ext uri="{FF2B5EF4-FFF2-40B4-BE49-F238E27FC236}">
                    <a16:creationId xmlns="" xmlns:a16="http://schemas.microsoft.com/office/drawing/2014/main" id="{7A26BEA9-5EA5-4AE6-B57D-35BBA69B321E}"/>
                  </a:ext>
                </a:extLst>
              </p:cNvPr>
              <p:cNvSpPr>
                <a:spLocks noChangeShapeType="1"/>
              </p:cNvSpPr>
              <p:nvPr/>
            </p:nvSpPr>
            <p:spPr bwMode="grayWhite">
              <a:xfrm>
                <a:off x="5664"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74" name="Line 31">
                <a:extLst>
                  <a:ext uri="{FF2B5EF4-FFF2-40B4-BE49-F238E27FC236}">
                    <a16:creationId xmlns="" xmlns:a16="http://schemas.microsoft.com/office/drawing/2014/main" id="{1C168F12-B8BF-41AB-8403-1604DE6CBAED}"/>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75" name="Line 32">
                <a:extLst>
                  <a:ext uri="{FF2B5EF4-FFF2-40B4-BE49-F238E27FC236}">
                    <a16:creationId xmlns="" xmlns:a16="http://schemas.microsoft.com/office/drawing/2014/main" id="{93CC3290-9F42-45F6-B7A7-287A5FC0AA27}"/>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3576" name="Line 33">
                <a:extLst>
                  <a:ext uri="{FF2B5EF4-FFF2-40B4-BE49-F238E27FC236}">
                    <a16:creationId xmlns="" xmlns:a16="http://schemas.microsoft.com/office/drawing/2014/main" id="{F59D109D-69A6-45A6-855D-88C05CCD01A5}"/>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4527"/>
                                        </p:tgtEl>
                                        <p:attrNameLst>
                                          <p:attrName>style.visibility</p:attrName>
                                        </p:attrNameLst>
                                      </p:cBhvr>
                                      <p:to>
                                        <p:strVal val="visible"/>
                                      </p:to>
                                    </p:set>
                                    <p:anim calcmode="lin" valueType="num">
                                      <p:cBhvr>
                                        <p:cTn id="7" dur="500" fill="hold"/>
                                        <p:tgtEl>
                                          <p:spTgt spid="64527"/>
                                        </p:tgtEl>
                                        <p:attrNameLst>
                                          <p:attrName>ppt_w</p:attrName>
                                        </p:attrNameLst>
                                      </p:cBhvr>
                                      <p:tavLst>
                                        <p:tav tm="0">
                                          <p:val>
                                            <p:fltVal val="0"/>
                                          </p:val>
                                        </p:tav>
                                        <p:tav tm="100000">
                                          <p:val>
                                            <p:strVal val="#ppt_w"/>
                                          </p:val>
                                        </p:tav>
                                      </p:tavLst>
                                    </p:anim>
                                    <p:anim calcmode="lin" valueType="num">
                                      <p:cBhvr>
                                        <p:cTn id="8" dur="500" fill="hold"/>
                                        <p:tgtEl>
                                          <p:spTgt spid="64527"/>
                                        </p:tgtEl>
                                        <p:attrNameLst>
                                          <p:attrName>ppt_h</p:attrName>
                                        </p:attrNameLst>
                                      </p:cBhvr>
                                      <p:tavLst>
                                        <p:tav tm="0">
                                          <p:val>
                                            <p:fltVal val="0"/>
                                          </p:val>
                                        </p:tav>
                                        <p:tav tm="100000">
                                          <p:val>
                                            <p:strVal val="#ppt_h"/>
                                          </p:val>
                                        </p:tav>
                                      </p:tavLst>
                                    </p:anim>
                                    <p:animEffect transition="in" filter="fade">
                                      <p:cBhvr>
                                        <p:cTn id="9" dur="500"/>
                                        <p:tgtEl>
                                          <p:spTgt spid="64527"/>
                                        </p:tgtEl>
                                      </p:cBhvr>
                                    </p:animEffect>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64516"/>
                                        </p:tgtEl>
                                        <p:attrNameLst>
                                          <p:attrName>style.visibility</p:attrName>
                                        </p:attrNameLst>
                                      </p:cBhvr>
                                      <p:to>
                                        <p:strVal val="visible"/>
                                      </p:to>
                                    </p:set>
                                    <p:animEffect transition="in" filter="randombar(horizontal)">
                                      <p:cBhvr>
                                        <p:cTn id="13" dur="2000"/>
                                        <p:tgtEl>
                                          <p:spTgt spid="6451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4517"/>
                                        </p:tgtEl>
                                        <p:attrNameLst>
                                          <p:attrName>style.visibility</p:attrName>
                                        </p:attrNameLst>
                                      </p:cBhvr>
                                      <p:to>
                                        <p:strVal val="visible"/>
                                      </p:to>
                                    </p:set>
                                    <p:animEffect transition="in" filter="randombar(horizontal)">
                                      <p:cBhvr>
                                        <p:cTn id="16" dur="2000"/>
                                        <p:tgtEl>
                                          <p:spTgt spid="64517"/>
                                        </p:tgtEl>
                                      </p:cBhvr>
                                    </p:animEffect>
                                  </p:childTnLst>
                                </p:cTn>
                              </p:par>
                              <p:par>
                                <p:cTn id="17" presetID="14" presetClass="entr" presetSubtype="10" fill="hold" nodeType="withEffect">
                                  <p:stCondLst>
                                    <p:cond delay="0"/>
                                  </p:stCondLst>
                                  <p:childTnLst>
                                    <p:set>
                                      <p:cBhvr>
                                        <p:cTn id="18" dur="1" fill="hold">
                                          <p:stCondLst>
                                            <p:cond delay="0"/>
                                          </p:stCondLst>
                                        </p:cTn>
                                        <p:tgtEl>
                                          <p:spTgt spid="64518"/>
                                        </p:tgtEl>
                                        <p:attrNameLst>
                                          <p:attrName>style.visibility</p:attrName>
                                        </p:attrNameLst>
                                      </p:cBhvr>
                                      <p:to>
                                        <p:strVal val="visible"/>
                                      </p:to>
                                    </p:set>
                                    <p:animEffect transition="in" filter="randombar(horizontal)">
                                      <p:cBhvr>
                                        <p:cTn id="19" dur="2000"/>
                                        <p:tgtEl>
                                          <p:spTgt spid="64518"/>
                                        </p:tgtEl>
                                      </p:cBhvr>
                                    </p:animEffect>
                                  </p:childTnLst>
                                </p:cTn>
                              </p:par>
                              <p:par>
                                <p:cTn id="20" presetID="14" presetClass="entr" presetSubtype="10" fill="hold" nodeType="withEffect">
                                  <p:stCondLst>
                                    <p:cond delay="0"/>
                                  </p:stCondLst>
                                  <p:childTnLst>
                                    <p:set>
                                      <p:cBhvr>
                                        <p:cTn id="21" dur="1" fill="hold">
                                          <p:stCondLst>
                                            <p:cond delay="0"/>
                                          </p:stCondLst>
                                        </p:cTn>
                                        <p:tgtEl>
                                          <p:spTgt spid="64519"/>
                                        </p:tgtEl>
                                        <p:attrNameLst>
                                          <p:attrName>style.visibility</p:attrName>
                                        </p:attrNameLst>
                                      </p:cBhvr>
                                      <p:to>
                                        <p:strVal val="visible"/>
                                      </p:to>
                                    </p:set>
                                    <p:animEffect transition="in" filter="randombar(horizontal)">
                                      <p:cBhvr>
                                        <p:cTn id="22" dur="2000"/>
                                        <p:tgtEl>
                                          <p:spTgt spid="6451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4520"/>
                                        </p:tgtEl>
                                        <p:attrNameLst>
                                          <p:attrName>style.visibility</p:attrName>
                                        </p:attrNameLst>
                                      </p:cBhvr>
                                      <p:to>
                                        <p:strVal val="visible"/>
                                      </p:to>
                                    </p:set>
                                    <p:animEffect transition="in" filter="randombar(horizontal)">
                                      <p:cBhvr>
                                        <p:cTn id="25" dur="2000"/>
                                        <p:tgtEl>
                                          <p:spTgt spid="6452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4521"/>
                                        </p:tgtEl>
                                        <p:attrNameLst>
                                          <p:attrName>style.visibility</p:attrName>
                                        </p:attrNameLst>
                                      </p:cBhvr>
                                      <p:to>
                                        <p:strVal val="visible"/>
                                      </p:to>
                                    </p:set>
                                    <p:animEffect transition="in" filter="randombar(horizontal)">
                                      <p:cBhvr>
                                        <p:cTn id="28" dur="2000"/>
                                        <p:tgtEl>
                                          <p:spTgt spid="64521"/>
                                        </p:tgtEl>
                                      </p:cBhvr>
                                    </p:animEffect>
                                  </p:childTnLst>
                                </p:cTn>
                              </p:par>
                              <p:par>
                                <p:cTn id="29" presetID="14" presetClass="entr" presetSubtype="10" fill="hold" nodeType="withEffect">
                                  <p:stCondLst>
                                    <p:cond delay="0"/>
                                  </p:stCondLst>
                                  <p:childTnLst>
                                    <p:set>
                                      <p:cBhvr>
                                        <p:cTn id="30" dur="1" fill="hold">
                                          <p:stCondLst>
                                            <p:cond delay="0"/>
                                          </p:stCondLst>
                                        </p:cTn>
                                        <p:tgtEl>
                                          <p:spTgt spid="64522"/>
                                        </p:tgtEl>
                                        <p:attrNameLst>
                                          <p:attrName>style.visibility</p:attrName>
                                        </p:attrNameLst>
                                      </p:cBhvr>
                                      <p:to>
                                        <p:strVal val="visible"/>
                                      </p:to>
                                    </p:set>
                                    <p:animEffect transition="in" filter="randombar(horizontal)">
                                      <p:cBhvr>
                                        <p:cTn id="31" dur="2000"/>
                                        <p:tgtEl>
                                          <p:spTgt spid="6452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64523"/>
                                        </p:tgtEl>
                                        <p:attrNameLst>
                                          <p:attrName>style.visibility</p:attrName>
                                        </p:attrNameLst>
                                      </p:cBhvr>
                                      <p:to>
                                        <p:strVal val="visible"/>
                                      </p:to>
                                    </p:set>
                                    <p:animEffect transition="in" filter="randombar(horizontal)">
                                      <p:cBhvr>
                                        <p:cTn id="34" dur="2000"/>
                                        <p:tgtEl>
                                          <p:spTgt spid="64523"/>
                                        </p:tgtEl>
                                      </p:cBhvr>
                                    </p:animEffect>
                                  </p:childTnLst>
                                </p:cTn>
                              </p:par>
                              <p:par>
                                <p:cTn id="35" presetID="14" presetClass="entr" presetSubtype="10" fill="hold" nodeType="withEffect">
                                  <p:stCondLst>
                                    <p:cond delay="0"/>
                                  </p:stCondLst>
                                  <p:childTnLst>
                                    <p:set>
                                      <p:cBhvr>
                                        <p:cTn id="36" dur="1" fill="hold">
                                          <p:stCondLst>
                                            <p:cond delay="0"/>
                                          </p:stCondLst>
                                        </p:cTn>
                                        <p:tgtEl>
                                          <p:spTgt spid="64525"/>
                                        </p:tgtEl>
                                        <p:attrNameLst>
                                          <p:attrName>style.visibility</p:attrName>
                                        </p:attrNameLst>
                                      </p:cBhvr>
                                      <p:to>
                                        <p:strVal val="visible"/>
                                      </p:to>
                                    </p:set>
                                    <p:animEffect transition="in" filter="randombar(horizontal)">
                                      <p:cBhvr>
                                        <p:cTn id="37" dur="2000"/>
                                        <p:tgtEl>
                                          <p:spTgt spid="6452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64526"/>
                                        </p:tgtEl>
                                        <p:attrNameLst>
                                          <p:attrName>style.visibility</p:attrName>
                                        </p:attrNameLst>
                                      </p:cBhvr>
                                      <p:to>
                                        <p:strVal val="visible"/>
                                      </p:to>
                                    </p:set>
                                    <p:animEffect transition="in" filter="randombar(horizontal)">
                                      <p:cBhvr>
                                        <p:cTn id="40" dur="2000"/>
                                        <p:tgtEl>
                                          <p:spTgt spid="64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20" grpId="0"/>
      <p:bldP spid="64521" grpId="0"/>
      <p:bldP spid="64523" grpId="0"/>
      <p:bldP spid="64526" grpId="0"/>
      <p:bldP spid="645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a:extLst>
              <a:ext uri="{FF2B5EF4-FFF2-40B4-BE49-F238E27FC236}">
                <a16:creationId xmlns="" xmlns:a16="http://schemas.microsoft.com/office/drawing/2014/main" id="{2B83623C-2773-4445-9638-AA861538A6F2}"/>
              </a:ext>
            </a:extLst>
          </p:cNvPr>
          <p:cNvSpPr>
            <a:spLocks noGrp="1" noChangeArrowheads="1"/>
          </p:cNvSpPr>
          <p:nvPr>
            <p:ph type="title" idx="4294967295"/>
          </p:nvPr>
        </p:nvSpPr>
        <p:spPr>
          <a:xfrm>
            <a:off x="457200" y="274638"/>
            <a:ext cx="8229600" cy="868362"/>
          </a:xfrm>
        </p:spPr>
        <p:txBody>
          <a:bodyPr/>
          <a:lstStyle/>
          <a:p>
            <a:pPr eaLnBrk="1" hangingPunct="1"/>
            <a:r>
              <a:rPr lang="en-US" altLang="vi-VN" sz="3200" b="1">
                <a:solidFill>
                  <a:srgbClr val="FF0066"/>
                </a:solidFill>
              </a:rPr>
              <a:t>CÁC LOẠI MÁY GIA DỤNG</a:t>
            </a:r>
          </a:p>
        </p:txBody>
      </p:sp>
      <p:pic>
        <p:nvPicPr>
          <p:cNvPr id="66566" name="Picture 6" descr="MAY BOM NUOC">
            <a:extLst>
              <a:ext uri="{FF2B5EF4-FFF2-40B4-BE49-F238E27FC236}">
                <a16:creationId xmlns="" xmlns:a16="http://schemas.microsoft.com/office/drawing/2014/main" id="{CC80CA68-AA6E-4466-B6F8-D405D3580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543050"/>
            <a:ext cx="1905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 Box 7">
            <a:extLst>
              <a:ext uri="{FF2B5EF4-FFF2-40B4-BE49-F238E27FC236}">
                <a16:creationId xmlns="" xmlns:a16="http://schemas.microsoft.com/office/drawing/2014/main" id="{6AB3D96E-978E-4133-9724-21A8C381981F}"/>
              </a:ext>
            </a:extLst>
          </p:cNvPr>
          <p:cNvSpPr txBox="1">
            <a:spLocks noChangeArrowheads="1"/>
          </p:cNvSpPr>
          <p:nvPr/>
        </p:nvSpPr>
        <p:spPr bwMode="auto">
          <a:xfrm>
            <a:off x="485775" y="329565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MÁY BƠM NƯỚC</a:t>
            </a:r>
          </a:p>
        </p:txBody>
      </p:sp>
      <p:pic>
        <p:nvPicPr>
          <p:cNvPr id="66568" name="Picture 8" descr="MAY HUT BUI">
            <a:extLst>
              <a:ext uri="{FF2B5EF4-FFF2-40B4-BE49-F238E27FC236}">
                <a16:creationId xmlns="" xmlns:a16="http://schemas.microsoft.com/office/drawing/2014/main" id="{A150EF31-D067-4B3D-A85B-7F4E3123C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75" y="139065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Text Box 9">
            <a:extLst>
              <a:ext uri="{FF2B5EF4-FFF2-40B4-BE49-F238E27FC236}">
                <a16:creationId xmlns="" xmlns:a16="http://schemas.microsoft.com/office/drawing/2014/main" id="{3AADFEDF-10D5-4881-BFD6-34A033075ACD}"/>
              </a:ext>
            </a:extLst>
          </p:cNvPr>
          <p:cNvSpPr txBox="1">
            <a:spLocks noChangeArrowheads="1"/>
          </p:cNvSpPr>
          <p:nvPr/>
        </p:nvSpPr>
        <p:spPr bwMode="auto">
          <a:xfrm>
            <a:off x="3686175" y="3352800"/>
            <a:ext cx="2208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MÁY HÚT BỤI</a:t>
            </a:r>
          </a:p>
        </p:txBody>
      </p:sp>
      <p:pic>
        <p:nvPicPr>
          <p:cNvPr id="66571" name="Picture 11" descr="MAY NUOC NONG">
            <a:extLst>
              <a:ext uri="{FF2B5EF4-FFF2-40B4-BE49-F238E27FC236}">
                <a16:creationId xmlns="" xmlns:a16="http://schemas.microsoft.com/office/drawing/2014/main" id="{FB6716A0-26C6-4153-8F40-9EE70E01E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3848100"/>
            <a:ext cx="1371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Text Box 12">
            <a:extLst>
              <a:ext uri="{FF2B5EF4-FFF2-40B4-BE49-F238E27FC236}">
                <a16:creationId xmlns="" xmlns:a16="http://schemas.microsoft.com/office/drawing/2014/main" id="{1EDA1739-46B0-4291-8C45-BA80A466FF7C}"/>
              </a:ext>
            </a:extLst>
          </p:cNvPr>
          <p:cNvSpPr txBox="1">
            <a:spLocks noChangeArrowheads="1"/>
          </p:cNvSpPr>
          <p:nvPr/>
        </p:nvSpPr>
        <p:spPr bwMode="auto">
          <a:xfrm>
            <a:off x="561975" y="6181725"/>
            <a:ext cx="2759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MÁY NƯỚC NÓNG</a:t>
            </a:r>
          </a:p>
        </p:txBody>
      </p:sp>
      <p:pic>
        <p:nvPicPr>
          <p:cNvPr id="66573" name="Picture 13" descr="MAY RUA CHEN">
            <a:extLst>
              <a:ext uri="{FF2B5EF4-FFF2-40B4-BE49-F238E27FC236}">
                <a16:creationId xmlns="" xmlns:a16="http://schemas.microsoft.com/office/drawing/2014/main" id="{96D44D34-052E-4852-9094-BEA75ED0DC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9375" y="1466850"/>
            <a:ext cx="16764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4" name="Text Box 14">
            <a:extLst>
              <a:ext uri="{FF2B5EF4-FFF2-40B4-BE49-F238E27FC236}">
                <a16:creationId xmlns="" xmlns:a16="http://schemas.microsoft.com/office/drawing/2014/main" id="{523BB6C2-3B47-4993-9428-5FD3DB1CD216}"/>
              </a:ext>
            </a:extLst>
          </p:cNvPr>
          <p:cNvSpPr txBox="1">
            <a:spLocks noChangeArrowheads="1"/>
          </p:cNvSpPr>
          <p:nvPr/>
        </p:nvSpPr>
        <p:spPr bwMode="auto">
          <a:xfrm>
            <a:off x="6200775" y="3371850"/>
            <a:ext cx="294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MÁY RỬA CHÉN</a:t>
            </a:r>
          </a:p>
        </p:txBody>
      </p:sp>
      <p:pic>
        <p:nvPicPr>
          <p:cNvPr id="66576" name="Picture 16" descr="MAY RUA RAU">
            <a:extLst>
              <a:ext uri="{FF2B5EF4-FFF2-40B4-BE49-F238E27FC236}">
                <a16:creationId xmlns="" xmlns:a16="http://schemas.microsoft.com/office/drawing/2014/main" id="{56EC4B53-1055-4A0E-9452-D4D37570D5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0975" y="4000500"/>
            <a:ext cx="12461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7" name="Text Box 17">
            <a:extLst>
              <a:ext uri="{FF2B5EF4-FFF2-40B4-BE49-F238E27FC236}">
                <a16:creationId xmlns="" xmlns:a16="http://schemas.microsoft.com/office/drawing/2014/main" id="{28DE0232-D2AC-4D20-B78B-F34A4983AFDD}"/>
              </a:ext>
            </a:extLst>
          </p:cNvPr>
          <p:cNvSpPr txBox="1">
            <a:spLocks noChangeArrowheads="1"/>
          </p:cNvSpPr>
          <p:nvPr/>
        </p:nvSpPr>
        <p:spPr bwMode="auto">
          <a:xfrm>
            <a:off x="3533775" y="6210300"/>
            <a:ext cx="2759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MÁY RỬA RAU CỦ</a:t>
            </a:r>
          </a:p>
        </p:txBody>
      </p:sp>
      <p:pic>
        <p:nvPicPr>
          <p:cNvPr id="66578" name="Picture 18" descr="MAY XAY SINH TO">
            <a:extLst>
              <a:ext uri="{FF2B5EF4-FFF2-40B4-BE49-F238E27FC236}">
                <a16:creationId xmlns="" xmlns:a16="http://schemas.microsoft.com/office/drawing/2014/main" id="{ADEADDB4-15EC-4645-91EF-DBDED3546E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1775" y="4076700"/>
            <a:ext cx="1428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9" name="Text Box 19">
            <a:extLst>
              <a:ext uri="{FF2B5EF4-FFF2-40B4-BE49-F238E27FC236}">
                <a16:creationId xmlns="" xmlns:a16="http://schemas.microsoft.com/office/drawing/2014/main" id="{C135B0EF-DD2A-49EE-9E3C-7427B6DACAAD}"/>
              </a:ext>
            </a:extLst>
          </p:cNvPr>
          <p:cNvSpPr txBox="1">
            <a:spLocks noChangeArrowheads="1"/>
          </p:cNvSpPr>
          <p:nvPr/>
        </p:nvSpPr>
        <p:spPr bwMode="auto">
          <a:xfrm>
            <a:off x="6048375" y="6172200"/>
            <a:ext cx="2759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MÁY XAY SINH TỐ</a:t>
            </a:r>
          </a:p>
        </p:txBody>
      </p:sp>
      <p:grpSp>
        <p:nvGrpSpPr>
          <p:cNvPr id="24591" name="Group 17">
            <a:extLst>
              <a:ext uri="{FF2B5EF4-FFF2-40B4-BE49-F238E27FC236}">
                <a16:creationId xmlns="" xmlns:a16="http://schemas.microsoft.com/office/drawing/2014/main" id="{6E2DE638-CB4B-4FFE-87AA-C298F3392EE5}"/>
              </a:ext>
            </a:extLst>
          </p:cNvPr>
          <p:cNvGrpSpPr>
            <a:grpSpLocks/>
          </p:cNvGrpSpPr>
          <p:nvPr/>
        </p:nvGrpSpPr>
        <p:grpSpPr bwMode="auto">
          <a:xfrm>
            <a:off x="-1066800" y="-31750"/>
            <a:ext cx="11277600" cy="6943725"/>
            <a:chOff x="-672" y="-20"/>
            <a:chExt cx="7104" cy="4374"/>
          </a:xfrm>
        </p:grpSpPr>
        <p:grpSp>
          <p:nvGrpSpPr>
            <p:cNvPr id="24592" name="Group 18">
              <a:extLst>
                <a:ext uri="{FF2B5EF4-FFF2-40B4-BE49-F238E27FC236}">
                  <a16:creationId xmlns="" xmlns:a16="http://schemas.microsoft.com/office/drawing/2014/main" id="{0529DE4C-4A45-417C-8797-A947801D988F}"/>
                </a:ext>
              </a:extLst>
            </p:cNvPr>
            <p:cNvGrpSpPr>
              <a:grpSpLocks/>
            </p:cNvGrpSpPr>
            <p:nvPr/>
          </p:nvGrpSpPr>
          <p:grpSpPr bwMode="auto">
            <a:xfrm>
              <a:off x="-528" y="3010"/>
              <a:ext cx="6960" cy="1344"/>
              <a:chOff x="-528" y="3010"/>
              <a:chExt cx="6960" cy="1344"/>
            </a:xfrm>
          </p:grpSpPr>
          <p:sp>
            <p:nvSpPr>
              <p:cNvPr id="24602" name="Line 19">
                <a:extLst>
                  <a:ext uri="{FF2B5EF4-FFF2-40B4-BE49-F238E27FC236}">
                    <a16:creationId xmlns="" xmlns:a16="http://schemas.microsoft.com/office/drawing/2014/main" id="{C08B54B4-8007-4B33-9A26-2FBAA5E595E9}"/>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603" name="Line 20">
                <a:extLst>
                  <a:ext uri="{FF2B5EF4-FFF2-40B4-BE49-F238E27FC236}">
                    <a16:creationId xmlns="" xmlns:a16="http://schemas.microsoft.com/office/drawing/2014/main" id="{47938BC5-16CB-4AAB-93B7-B24060CED921}"/>
                  </a:ext>
                </a:extLst>
              </p:cNvPr>
              <p:cNvSpPr>
                <a:spLocks noChangeShapeType="1"/>
              </p:cNvSpPr>
              <p:nvPr/>
            </p:nvSpPr>
            <p:spPr bwMode="grayWhite">
              <a:xfrm>
                <a:off x="48"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604" name="Line 21">
                <a:extLst>
                  <a:ext uri="{FF2B5EF4-FFF2-40B4-BE49-F238E27FC236}">
                    <a16:creationId xmlns="" xmlns:a16="http://schemas.microsoft.com/office/drawing/2014/main" id="{45F2898E-724B-4726-B5B6-0FBAA80D4FB9}"/>
                  </a:ext>
                </a:extLst>
              </p:cNvPr>
              <p:cNvSpPr>
                <a:spLocks noChangeShapeType="1"/>
              </p:cNvSpPr>
              <p:nvPr/>
            </p:nvSpPr>
            <p:spPr bwMode="grayWhite">
              <a:xfrm>
                <a:off x="96"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605" name="Line 22">
                <a:extLst>
                  <a:ext uri="{FF2B5EF4-FFF2-40B4-BE49-F238E27FC236}">
                    <a16:creationId xmlns="" xmlns:a16="http://schemas.microsoft.com/office/drawing/2014/main" id="{E596AD65-8DE5-4172-B127-BBFA266D14A6}"/>
                  </a:ext>
                </a:extLst>
              </p:cNvPr>
              <p:cNvSpPr>
                <a:spLocks noChangeShapeType="1"/>
              </p:cNvSpPr>
              <p:nvPr/>
            </p:nvSpPr>
            <p:spPr bwMode="grayWhite">
              <a:xfrm>
                <a:off x="5712"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606" name="Line 23">
                <a:extLst>
                  <a:ext uri="{FF2B5EF4-FFF2-40B4-BE49-F238E27FC236}">
                    <a16:creationId xmlns="" xmlns:a16="http://schemas.microsoft.com/office/drawing/2014/main" id="{D7F33EE9-3A98-47A1-B871-64308CD8005D}"/>
                  </a:ext>
                </a:extLst>
              </p:cNvPr>
              <p:cNvSpPr>
                <a:spLocks noChangeShapeType="1"/>
              </p:cNvSpPr>
              <p:nvPr/>
            </p:nvSpPr>
            <p:spPr bwMode="grayWhite">
              <a:xfrm>
                <a:off x="5664"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607" name="Line 24">
                <a:extLst>
                  <a:ext uri="{FF2B5EF4-FFF2-40B4-BE49-F238E27FC236}">
                    <a16:creationId xmlns="" xmlns:a16="http://schemas.microsoft.com/office/drawing/2014/main" id="{354FD1D0-3C94-48F7-A998-0395361AC354}"/>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608" name="Line 25">
                <a:extLst>
                  <a:ext uri="{FF2B5EF4-FFF2-40B4-BE49-F238E27FC236}">
                    <a16:creationId xmlns="" xmlns:a16="http://schemas.microsoft.com/office/drawing/2014/main" id="{C0E8B237-8436-4C7E-808B-A2ED497E6AD6}"/>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609" name="Line 26">
                <a:extLst>
                  <a:ext uri="{FF2B5EF4-FFF2-40B4-BE49-F238E27FC236}">
                    <a16:creationId xmlns="" xmlns:a16="http://schemas.microsoft.com/office/drawing/2014/main" id="{DC29987B-4F32-48F0-AEDA-4554BCB3D4E8}"/>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4593" name="Group 27">
              <a:extLst>
                <a:ext uri="{FF2B5EF4-FFF2-40B4-BE49-F238E27FC236}">
                  <a16:creationId xmlns="" xmlns:a16="http://schemas.microsoft.com/office/drawing/2014/main" id="{F7FDFAE4-A1AF-4526-A673-CB220C96717A}"/>
                </a:ext>
              </a:extLst>
            </p:cNvPr>
            <p:cNvGrpSpPr>
              <a:grpSpLocks/>
            </p:cNvGrpSpPr>
            <p:nvPr/>
          </p:nvGrpSpPr>
          <p:grpSpPr bwMode="auto">
            <a:xfrm rot="10800000">
              <a:off x="-672" y="-20"/>
              <a:ext cx="6960" cy="1344"/>
              <a:chOff x="-528" y="3010"/>
              <a:chExt cx="6960" cy="1344"/>
            </a:xfrm>
          </p:grpSpPr>
          <p:sp>
            <p:nvSpPr>
              <p:cNvPr id="24594" name="Line 28">
                <a:extLst>
                  <a:ext uri="{FF2B5EF4-FFF2-40B4-BE49-F238E27FC236}">
                    <a16:creationId xmlns="" xmlns:a16="http://schemas.microsoft.com/office/drawing/2014/main" id="{1924BBE2-108F-4FC7-9AEC-2ED42940240F}"/>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595" name="Line 29">
                <a:extLst>
                  <a:ext uri="{FF2B5EF4-FFF2-40B4-BE49-F238E27FC236}">
                    <a16:creationId xmlns="" xmlns:a16="http://schemas.microsoft.com/office/drawing/2014/main" id="{41CE2092-A0B9-450A-8021-A1ADFC1AB8B0}"/>
                  </a:ext>
                </a:extLst>
              </p:cNvPr>
              <p:cNvSpPr>
                <a:spLocks noChangeShapeType="1"/>
              </p:cNvSpPr>
              <p:nvPr/>
            </p:nvSpPr>
            <p:spPr bwMode="grayWhite">
              <a:xfrm>
                <a:off x="48"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596" name="Line 30">
                <a:extLst>
                  <a:ext uri="{FF2B5EF4-FFF2-40B4-BE49-F238E27FC236}">
                    <a16:creationId xmlns="" xmlns:a16="http://schemas.microsoft.com/office/drawing/2014/main" id="{5F53F9E6-6B32-4B28-B651-EA5DF73A366A}"/>
                  </a:ext>
                </a:extLst>
              </p:cNvPr>
              <p:cNvSpPr>
                <a:spLocks noChangeShapeType="1"/>
              </p:cNvSpPr>
              <p:nvPr/>
            </p:nvSpPr>
            <p:spPr bwMode="grayWhite">
              <a:xfrm>
                <a:off x="96"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597" name="Line 31">
                <a:extLst>
                  <a:ext uri="{FF2B5EF4-FFF2-40B4-BE49-F238E27FC236}">
                    <a16:creationId xmlns="" xmlns:a16="http://schemas.microsoft.com/office/drawing/2014/main" id="{581B1B6D-B07D-43CC-A003-4852EC4E7E0F}"/>
                  </a:ext>
                </a:extLst>
              </p:cNvPr>
              <p:cNvSpPr>
                <a:spLocks noChangeShapeType="1"/>
              </p:cNvSpPr>
              <p:nvPr/>
            </p:nvSpPr>
            <p:spPr bwMode="grayWhite">
              <a:xfrm>
                <a:off x="5712"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598" name="Line 32">
                <a:extLst>
                  <a:ext uri="{FF2B5EF4-FFF2-40B4-BE49-F238E27FC236}">
                    <a16:creationId xmlns="" xmlns:a16="http://schemas.microsoft.com/office/drawing/2014/main" id="{275BFE87-95E7-444D-AAB9-438F05CCC86B}"/>
                  </a:ext>
                </a:extLst>
              </p:cNvPr>
              <p:cNvSpPr>
                <a:spLocks noChangeShapeType="1"/>
              </p:cNvSpPr>
              <p:nvPr/>
            </p:nvSpPr>
            <p:spPr bwMode="grayWhite">
              <a:xfrm>
                <a:off x="5664"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599" name="Line 33">
                <a:extLst>
                  <a:ext uri="{FF2B5EF4-FFF2-40B4-BE49-F238E27FC236}">
                    <a16:creationId xmlns="" xmlns:a16="http://schemas.microsoft.com/office/drawing/2014/main" id="{897CAB0F-EC20-4B19-BB9B-9EB9A6978B9D}"/>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600" name="Line 34">
                <a:extLst>
                  <a:ext uri="{FF2B5EF4-FFF2-40B4-BE49-F238E27FC236}">
                    <a16:creationId xmlns="" xmlns:a16="http://schemas.microsoft.com/office/drawing/2014/main" id="{6D6B3384-46BE-47BF-B5D9-9C6C5AC9112B}"/>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601" name="Line 35">
                <a:extLst>
                  <a:ext uri="{FF2B5EF4-FFF2-40B4-BE49-F238E27FC236}">
                    <a16:creationId xmlns="" xmlns:a16="http://schemas.microsoft.com/office/drawing/2014/main" id="{017A4C98-2A7A-4B45-B9D4-BBB345DE6C29}"/>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p:cTn id="7" dur="500" fill="hold"/>
                                        <p:tgtEl>
                                          <p:spTgt spid="66565"/>
                                        </p:tgtEl>
                                        <p:attrNameLst>
                                          <p:attrName>ppt_w</p:attrName>
                                        </p:attrNameLst>
                                      </p:cBhvr>
                                      <p:tavLst>
                                        <p:tav tm="0">
                                          <p:val>
                                            <p:fltVal val="0"/>
                                          </p:val>
                                        </p:tav>
                                        <p:tav tm="100000">
                                          <p:val>
                                            <p:strVal val="#ppt_w"/>
                                          </p:val>
                                        </p:tav>
                                      </p:tavLst>
                                    </p:anim>
                                    <p:anim calcmode="lin" valueType="num">
                                      <p:cBhvr>
                                        <p:cTn id="8" dur="500" fill="hold"/>
                                        <p:tgtEl>
                                          <p:spTgt spid="66565"/>
                                        </p:tgtEl>
                                        <p:attrNameLst>
                                          <p:attrName>ppt_h</p:attrName>
                                        </p:attrNameLst>
                                      </p:cBhvr>
                                      <p:tavLst>
                                        <p:tav tm="0">
                                          <p:val>
                                            <p:fltVal val="0"/>
                                          </p:val>
                                        </p:tav>
                                        <p:tav tm="100000">
                                          <p:val>
                                            <p:strVal val="#ppt_h"/>
                                          </p:val>
                                        </p:tav>
                                      </p:tavLst>
                                    </p:anim>
                                    <p:animEffect transition="in" filter="fade">
                                      <p:cBhvr>
                                        <p:cTn id="9" dur="500"/>
                                        <p:tgtEl>
                                          <p:spTgt spid="66565"/>
                                        </p:tgtEl>
                                      </p:cBhvr>
                                    </p:animEffect>
                                  </p:childTnLst>
                                </p:cTn>
                              </p:par>
                            </p:childTnLst>
                          </p:cTn>
                        </p:par>
                        <p:par>
                          <p:cTn id="10" fill="hold" nodeType="afterGroup">
                            <p:stCondLst>
                              <p:cond delay="500"/>
                            </p:stCondLst>
                            <p:childTnLst>
                              <p:par>
                                <p:cTn id="11" presetID="18" presetClass="entr" presetSubtype="6" fill="hold" nodeType="afterEffect">
                                  <p:stCondLst>
                                    <p:cond delay="0"/>
                                  </p:stCondLst>
                                  <p:childTnLst>
                                    <p:set>
                                      <p:cBhvr>
                                        <p:cTn id="12" dur="1" fill="hold">
                                          <p:stCondLst>
                                            <p:cond delay="0"/>
                                          </p:stCondLst>
                                        </p:cTn>
                                        <p:tgtEl>
                                          <p:spTgt spid="66566"/>
                                        </p:tgtEl>
                                        <p:attrNameLst>
                                          <p:attrName>style.visibility</p:attrName>
                                        </p:attrNameLst>
                                      </p:cBhvr>
                                      <p:to>
                                        <p:strVal val="visible"/>
                                      </p:to>
                                    </p:set>
                                    <p:animEffect transition="in" filter="strips(downRight)">
                                      <p:cBhvr>
                                        <p:cTn id="13" dur="500"/>
                                        <p:tgtEl>
                                          <p:spTgt spid="6656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66567"/>
                                        </p:tgtEl>
                                        <p:attrNameLst>
                                          <p:attrName>style.visibility</p:attrName>
                                        </p:attrNameLst>
                                      </p:cBhvr>
                                      <p:to>
                                        <p:strVal val="visible"/>
                                      </p:to>
                                    </p:set>
                                    <p:animEffect transition="in" filter="strips(downRight)">
                                      <p:cBhvr>
                                        <p:cTn id="16" dur="500"/>
                                        <p:tgtEl>
                                          <p:spTgt spid="66567"/>
                                        </p:tgtEl>
                                      </p:cBhvr>
                                    </p:animEffect>
                                  </p:childTnLst>
                                </p:cTn>
                              </p:par>
                              <p:par>
                                <p:cTn id="17" presetID="18" presetClass="entr" presetSubtype="6" fill="hold" nodeType="withEffect">
                                  <p:stCondLst>
                                    <p:cond delay="0"/>
                                  </p:stCondLst>
                                  <p:childTnLst>
                                    <p:set>
                                      <p:cBhvr>
                                        <p:cTn id="18" dur="1" fill="hold">
                                          <p:stCondLst>
                                            <p:cond delay="0"/>
                                          </p:stCondLst>
                                        </p:cTn>
                                        <p:tgtEl>
                                          <p:spTgt spid="66568"/>
                                        </p:tgtEl>
                                        <p:attrNameLst>
                                          <p:attrName>style.visibility</p:attrName>
                                        </p:attrNameLst>
                                      </p:cBhvr>
                                      <p:to>
                                        <p:strVal val="visible"/>
                                      </p:to>
                                    </p:set>
                                    <p:animEffect transition="in" filter="strips(downRight)">
                                      <p:cBhvr>
                                        <p:cTn id="19" dur="500"/>
                                        <p:tgtEl>
                                          <p:spTgt spid="66568"/>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66569"/>
                                        </p:tgtEl>
                                        <p:attrNameLst>
                                          <p:attrName>style.visibility</p:attrName>
                                        </p:attrNameLst>
                                      </p:cBhvr>
                                      <p:to>
                                        <p:strVal val="visible"/>
                                      </p:to>
                                    </p:set>
                                    <p:animEffect transition="in" filter="strips(downRight)">
                                      <p:cBhvr>
                                        <p:cTn id="22" dur="500"/>
                                        <p:tgtEl>
                                          <p:spTgt spid="66569"/>
                                        </p:tgtEl>
                                      </p:cBhvr>
                                    </p:animEffect>
                                  </p:childTnLst>
                                </p:cTn>
                              </p:par>
                              <p:par>
                                <p:cTn id="23" presetID="18" presetClass="entr" presetSubtype="6" fill="hold" nodeType="withEffect">
                                  <p:stCondLst>
                                    <p:cond delay="0"/>
                                  </p:stCondLst>
                                  <p:childTnLst>
                                    <p:set>
                                      <p:cBhvr>
                                        <p:cTn id="24" dur="1" fill="hold">
                                          <p:stCondLst>
                                            <p:cond delay="0"/>
                                          </p:stCondLst>
                                        </p:cTn>
                                        <p:tgtEl>
                                          <p:spTgt spid="66571"/>
                                        </p:tgtEl>
                                        <p:attrNameLst>
                                          <p:attrName>style.visibility</p:attrName>
                                        </p:attrNameLst>
                                      </p:cBhvr>
                                      <p:to>
                                        <p:strVal val="visible"/>
                                      </p:to>
                                    </p:set>
                                    <p:animEffect transition="in" filter="strips(downRight)">
                                      <p:cBhvr>
                                        <p:cTn id="25" dur="500"/>
                                        <p:tgtEl>
                                          <p:spTgt spid="66571"/>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66572"/>
                                        </p:tgtEl>
                                        <p:attrNameLst>
                                          <p:attrName>style.visibility</p:attrName>
                                        </p:attrNameLst>
                                      </p:cBhvr>
                                      <p:to>
                                        <p:strVal val="visible"/>
                                      </p:to>
                                    </p:set>
                                    <p:animEffect transition="in" filter="strips(downRight)">
                                      <p:cBhvr>
                                        <p:cTn id="28" dur="500"/>
                                        <p:tgtEl>
                                          <p:spTgt spid="66572"/>
                                        </p:tgtEl>
                                      </p:cBhvr>
                                    </p:animEffect>
                                  </p:childTnLst>
                                </p:cTn>
                              </p:par>
                              <p:par>
                                <p:cTn id="29" presetID="18" presetClass="entr" presetSubtype="6" fill="hold" nodeType="withEffect">
                                  <p:stCondLst>
                                    <p:cond delay="0"/>
                                  </p:stCondLst>
                                  <p:childTnLst>
                                    <p:set>
                                      <p:cBhvr>
                                        <p:cTn id="30" dur="1" fill="hold">
                                          <p:stCondLst>
                                            <p:cond delay="0"/>
                                          </p:stCondLst>
                                        </p:cTn>
                                        <p:tgtEl>
                                          <p:spTgt spid="66573"/>
                                        </p:tgtEl>
                                        <p:attrNameLst>
                                          <p:attrName>style.visibility</p:attrName>
                                        </p:attrNameLst>
                                      </p:cBhvr>
                                      <p:to>
                                        <p:strVal val="visible"/>
                                      </p:to>
                                    </p:set>
                                    <p:animEffect transition="in" filter="strips(downRight)">
                                      <p:cBhvr>
                                        <p:cTn id="31" dur="500"/>
                                        <p:tgtEl>
                                          <p:spTgt spid="66573"/>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66574"/>
                                        </p:tgtEl>
                                        <p:attrNameLst>
                                          <p:attrName>style.visibility</p:attrName>
                                        </p:attrNameLst>
                                      </p:cBhvr>
                                      <p:to>
                                        <p:strVal val="visible"/>
                                      </p:to>
                                    </p:set>
                                    <p:animEffect transition="in" filter="strips(downRight)">
                                      <p:cBhvr>
                                        <p:cTn id="34" dur="500"/>
                                        <p:tgtEl>
                                          <p:spTgt spid="66574"/>
                                        </p:tgtEl>
                                      </p:cBhvr>
                                    </p:animEffect>
                                  </p:childTnLst>
                                </p:cTn>
                              </p:par>
                              <p:par>
                                <p:cTn id="35" presetID="18" presetClass="entr" presetSubtype="6" fill="hold" nodeType="withEffect">
                                  <p:stCondLst>
                                    <p:cond delay="0"/>
                                  </p:stCondLst>
                                  <p:childTnLst>
                                    <p:set>
                                      <p:cBhvr>
                                        <p:cTn id="36" dur="1" fill="hold">
                                          <p:stCondLst>
                                            <p:cond delay="0"/>
                                          </p:stCondLst>
                                        </p:cTn>
                                        <p:tgtEl>
                                          <p:spTgt spid="66576"/>
                                        </p:tgtEl>
                                        <p:attrNameLst>
                                          <p:attrName>style.visibility</p:attrName>
                                        </p:attrNameLst>
                                      </p:cBhvr>
                                      <p:to>
                                        <p:strVal val="visible"/>
                                      </p:to>
                                    </p:set>
                                    <p:animEffect transition="in" filter="strips(downRight)">
                                      <p:cBhvr>
                                        <p:cTn id="37" dur="500"/>
                                        <p:tgtEl>
                                          <p:spTgt spid="66576"/>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66577"/>
                                        </p:tgtEl>
                                        <p:attrNameLst>
                                          <p:attrName>style.visibility</p:attrName>
                                        </p:attrNameLst>
                                      </p:cBhvr>
                                      <p:to>
                                        <p:strVal val="visible"/>
                                      </p:to>
                                    </p:set>
                                    <p:animEffect transition="in" filter="strips(downRight)">
                                      <p:cBhvr>
                                        <p:cTn id="40" dur="500"/>
                                        <p:tgtEl>
                                          <p:spTgt spid="66577"/>
                                        </p:tgtEl>
                                      </p:cBhvr>
                                    </p:animEffect>
                                  </p:childTnLst>
                                </p:cTn>
                              </p:par>
                              <p:par>
                                <p:cTn id="41" presetID="18" presetClass="entr" presetSubtype="6" fill="hold" nodeType="withEffect">
                                  <p:stCondLst>
                                    <p:cond delay="0"/>
                                  </p:stCondLst>
                                  <p:childTnLst>
                                    <p:set>
                                      <p:cBhvr>
                                        <p:cTn id="42" dur="1" fill="hold">
                                          <p:stCondLst>
                                            <p:cond delay="0"/>
                                          </p:stCondLst>
                                        </p:cTn>
                                        <p:tgtEl>
                                          <p:spTgt spid="66578"/>
                                        </p:tgtEl>
                                        <p:attrNameLst>
                                          <p:attrName>style.visibility</p:attrName>
                                        </p:attrNameLst>
                                      </p:cBhvr>
                                      <p:to>
                                        <p:strVal val="visible"/>
                                      </p:to>
                                    </p:set>
                                    <p:animEffect transition="in" filter="strips(downRight)">
                                      <p:cBhvr>
                                        <p:cTn id="43" dur="500"/>
                                        <p:tgtEl>
                                          <p:spTgt spid="66578"/>
                                        </p:tgtEl>
                                      </p:cBhvr>
                                    </p:animEffect>
                                  </p:childTnLst>
                                </p:cTn>
                              </p:par>
                              <p:par>
                                <p:cTn id="44" presetID="18" presetClass="entr" presetSubtype="6" fill="hold" grpId="0" nodeType="withEffect">
                                  <p:stCondLst>
                                    <p:cond delay="0"/>
                                  </p:stCondLst>
                                  <p:childTnLst>
                                    <p:set>
                                      <p:cBhvr>
                                        <p:cTn id="45" dur="1" fill="hold">
                                          <p:stCondLst>
                                            <p:cond delay="0"/>
                                          </p:stCondLst>
                                        </p:cTn>
                                        <p:tgtEl>
                                          <p:spTgt spid="66579"/>
                                        </p:tgtEl>
                                        <p:attrNameLst>
                                          <p:attrName>style.visibility</p:attrName>
                                        </p:attrNameLst>
                                      </p:cBhvr>
                                      <p:to>
                                        <p:strVal val="visible"/>
                                      </p:to>
                                    </p:set>
                                    <p:animEffect transition="in" filter="strips(downRight)">
                                      <p:cBhvr>
                                        <p:cTn id="46" dur="500"/>
                                        <p:tgtEl>
                                          <p:spTgt spid="66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P spid="66567" grpId="0"/>
      <p:bldP spid="66569" grpId="0"/>
      <p:bldP spid="66572" grpId="0"/>
      <p:bldP spid="66574" grpId="0"/>
      <p:bldP spid="66577" grpId="0"/>
      <p:bldP spid="6657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a:extLst>
              <a:ext uri="{FF2B5EF4-FFF2-40B4-BE49-F238E27FC236}">
                <a16:creationId xmlns="" xmlns:a16="http://schemas.microsoft.com/office/drawing/2014/main" id="{C7BE1D53-A098-4BBD-8B83-E45A5E176DD9}"/>
              </a:ext>
            </a:extLst>
          </p:cNvPr>
          <p:cNvSpPr>
            <a:spLocks noGrp="1" noChangeArrowheads="1"/>
          </p:cNvSpPr>
          <p:nvPr>
            <p:ph type="title" idx="4294967295"/>
          </p:nvPr>
        </p:nvSpPr>
        <p:spPr>
          <a:xfrm>
            <a:off x="457200" y="274638"/>
            <a:ext cx="8229600" cy="868362"/>
          </a:xfrm>
        </p:spPr>
        <p:txBody>
          <a:bodyPr/>
          <a:lstStyle/>
          <a:p>
            <a:pPr eaLnBrk="1" hangingPunct="1"/>
            <a:r>
              <a:rPr lang="en-US" altLang="vi-VN" sz="3200" b="1">
                <a:solidFill>
                  <a:srgbClr val="FF0066"/>
                </a:solidFill>
              </a:rPr>
              <a:t>CÁC LOẠI XE</a:t>
            </a:r>
          </a:p>
        </p:txBody>
      </p:sp>
      <p:pic>
        <p:nvPicPr>
          <p:cNvPr id="69637" name="Picture 5" descr="XE 4 CHO">
            <a:extLst>
              <a:ext uri="{FF2B5EF4-FFF2-40B4-BE49-F238E27FC236}">
                <a16:creationId xmlns="" xmlns:a16="http://schemas.microsoft.com/office/drawing/2014/main" id="{912B0794-0EDE-44DC-BA4E-B40D62868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972" b="3024"/>
          <a:stretch>
            <a:fillRect/>
          </a:stretch>
        </p:blipFill>
        <p:spPr bwMode="auto">
          <a:xfrm>
            <a:off x="381000" y="1352550"/>
            <a:ext cx="30480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Text Box 6">
            <a:extLst>
              <a:ext uri="{FF2B5EF4-FFF2-40B4-BE49-F238E27FC236}">
                <a16:creationId xmlns="" xmlns:a16="http://schemas.microsoft.com/office/drawing/2014/main" id="{40058D31-0141-4D19-8DBE-52B2D49740E7}"/>
              </a:ext>
            </a:extLst>
          </p:cNvPr>
          <p:cNvSpPr txBox="1">
            <a:spLocks noChangeArrowheads="1"/>
          </p:cNvSpPr>
          <p:nvPr/>
        </p:nvSpPr>
        <p:spPr bwMode="auto">
          <a:xfrm>
            <a:off x="1171575" y="2895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XE ÔTÔ</a:t>
            </a:r>
          </a:p>
        </p:txBody>
      </p:sp>
      <p:pic>
        <p:nvPicPr>
          <p:cNvPr id="69639" name="Picture 7" descr="XE KHACH">
            <a:extLst>
              <a:ext uri="{FF2B5EF4-FFF2-40B4-BE49-F238E27FC236}">
                <a16:creationId xmlns="" xmlns:a16="http://schemas.microsoft.com/office/drawing/2014/main" id="{B9492EFD-5CBF-41BC-AB29-408FB1EE5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71600"/>
            <a:ext cx="30908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 Box 8">
            <a:extLst>
              <a:ext uri="{FF2B5EF4-FFF2-40B4-BE49-F238E27FC236}">
                <a16:creationId xmlns="" xmlns:a16="http://schemas.microsoft.com/office/drawing/2014/main" id="{6F4A1D03-9865-45A9-A422-EBCA5AE7D567}"/>
              </a:ext>
            </a:extLst>
          </p:cNvPr>
          <p:cNvSpPr txBox="1">
            <a:spLocks noChangeArrowheads="1"/>
          </p:cNvSpPr>
          <p:nvPr/>
        </p:nvSpPr>
        <p:spPr bwMode="auto">
          <a:xfrm>
            <a:off x="4191000" y="28956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XE KHÁCH</a:t>
            </a:r>
          </a:p>
        </p:txBody>
      </p:sp>
      <p:pic>
        <p:nvPicPr>
          <p:cNvPr id="69641" name="Picture 9" descr="XE TAI">
            <a:extLst>
              <a:ext uri="{FF2B5EF4-FFF2-40B4-BE49-F238E27FC236}">
                <a16:creationId xmlns="" xmlns:a16="http://schemas.microsoft.com/office/drawing/2014/main" id="{B71841FD-B4E7-4C02-A325-A3B30AAEC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371600"/>
            <a:ext cx="152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Text Box 10">
            <a:extLst>
              <a:ext uri="{FF2B5EF4-FFF2-40B4-BE49-F238E27FC236}">
                <a16:creationId xmlns="" xmlns:a16="http://schemas.microsoft.com/office/drawing/2014/main" id="{FCC4ADAF-6235-4984-BB8F-9C396EA0267F}"/>
              </a:ext>
            </a:extLst>
          </p:cNvPr>
          <p:cNvSpPr txBox="1">
            <a:spLocks noChangeArrowheads="1"/>
          </p:cNvSpPr>
          <p:nvPr/>
        </p:nvSpPr>
        <p:spPr bwMode="auto">
          <a:xfrm>
            <a:off x="7000875" y="28956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XE TẢI</a:t>
            </a:r>
          </a:p>
        </p:txBody>
      </p:sp>
      <p:pic>
        <p:nvPicPr>
          <p:cNvPr id="69643" name="Picture 11" descr="XE DAP DIEN 2">
            <a:extLst>
              <a:ext uri="{FF2B5EF4-FFF2-40B4-BE49-F238E27FC236}">
                <a16:creationId xmlns="" xmlns:a16="http://schemas.microsoft.com/office/drawing/2014/main" id="{BA3F4272-14BF-4FB7-A205-C20ACFAEC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062" t="3609" r="4062" b="5154"/>
          <a:stretch>
            <a:fillRect/>
          </a:stretch>
        </p:blipFill>
        <p:spPr bwMode="auto">
          <a:xfrm>
            <a:off x="381000" y="3886200"/>
            <a:ext cx="2667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4" name="Text Box 12">
            <a:extLst>
              <a:ext uri="{FF2B5EF4-FFF2-40B4-BE49-F238E27FC236}">
                <a16:creationId xmlns="" xmlns:a16="http://schemas.microsoft.com/office/drawing/2014/main" id="{9AD80F3D-FBD3-4E57-933B-786646CF986D}"/>
              </a:ext>
            </a:extLst>
          </p:cNvPr>
          <p:cNvSpPr txBox="1">
            <a:spLocks noChangeArrowheads="1"/>
          </p:cNvSpPr>
          <p:nvPr/>
        </p:nvSpPr>
        <p:spPr bwMode="auto">
          <a:xfrm>
            <a:off x="533400" y="58674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XE ĐẠP ĐIỆN</a:t>
            </a:r>
          </a:p>
        </p:txBody>
      </p:sp>
      <p:pic>
        <p:nvPicPr>
          <p:cNvPr id="69645" name="Picture 13" descr="XE SPACE">
            <a:extLst>
              <a:ext uri="{FF2B5EF4-FFF2-40B4-BE49-F238E27FC236}">
                <a16:creationId xmlns="" xmlns:a16="http://schemas.microsoft.com/office/drawing/2014/main" id="{33684E9D-C5DC-4492-9315-1AB61A64FF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886200"/>
            <a:ext cx="23241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6" name="Text Box 14">
            <a:extLst>
              <a:ext uri="{FF2B5EF4-FFF2-40B4-BE49-F238E27FC236}">
                <a16:creationId xmlns="" xmlns:a16="http://schemas.microsoft.com/office/drawing/2014/main" id="{DABD57CC-1D79-411E-90B7-F0A01DE511E3}"/>
              </a:ext>
            </a:extLst>
          </p:cNvPr>
          <p:cNvSpPr txBox="1">
            <a:spLocks noChangeArrowheads="1"/>
          </p:cNvSpPr>
          <p:nvPr/>
        </p:nvSpPr>
        <p:spPr bwMode="auto">
          <a:xfrm>
            <a:off x="3581400" y="58674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XE GẮN MÁY</a:t>
            </a:r>
          </a:p>
        </p:txBody>
      </p:sp>
      <p:pic>
        <p:nvPicPr>
          <p:cNvPr id="69648" name="Picture 16" descr="XE DAP 2">
            <a:extLst>
              <a:ext uri="{FF2B5EF4-FFF2-40B4-BE49-F238E27FC236}">
                <a16:creationId xmlns="" xmlns:a16="http://schemas.microsoft.com/office/drawing/2014/main" id="{248E303C-8AF7-41ED-AB37-C3EE5C07B8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886200"/>
            <a:ext cx="24384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9" name="Text Box 17">
            <a:extLst>
              <a:ext uri="{FF2B5EF4-FFF2-40B4-BE49-F238E27FC236}">
                <a16:creationId xmlns="" xmlns:a16="http://schemas.microsoft.com/office/drawing/2014/main" id="{ED628440-40B8-447F-9C0A-689469A90266}"/>
              </a:ext>
            </a:extLst>
          </p:cNvPr>
          <p:cNvSpPr txBox="1">
            <a:spLocks noChangeArrowheads="1"/>
          </p:cNvSpPr>
          <p:nvPr/>
        </p:nvSpPr>
        <p:spPr bwMode="auto">
          <a:xfrm>
            <a:off x="6324600" y="5791200"/>
            <a:ext cx="205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000" b="1">
                <a:solidFill>
                  <a:srgbClr val="0000FF"/>
                </a:solidFill>
              </a:rPr>
              <a:t>XE ĐẠP</a:t>
            </a:r>
          </a:p>
        </p:txBody>
      </p:sp>
      <p:grpSp>
        <p:nvGrpSpPr>
          <p:cNvPr id="25615" name="Group 17">
            <a:extLst>
              <a:ext uri="{FF2B5EF4-FFF2-40B4-BE49-F238E27FC236}">
                <a16:creationId xmlns="" xmlns:a16="http://schemas.microsoft.com/office/drawing/2014/main" id="{4C29443A-36AE-499D-A073-EB97947CC854}"/>
              </a:ext>
            </a:extLst>
          </p:cNvPr>
          <p:cNvGrpSpPr>
            <a:grpSpLocks/>
          </p:cNvGrpSpPr>
          <p:nvPr/>
        </p:nvGrpSpPr>
        <p:grpSpPr bwMode="auto">
          <a:xfrm>
            <a:off x="-1066800" y="-31750"/>
            <a:ext cx="11277600" cy="6943725"/>
            <a:chOff x="-672" y="-20"/>
            <a:chExt cx="7104" cy="4374"/>
          </a:xfrm>
        </p:grpSpPr>
        <p:grpSp>
          <p:nvGrpSpPr>
            <p:cNvPr id="25616" name="Group 18">
              <a:extLst>
                <a:ext uri="{FF2B5EF4-FFF2-40B4-BE49-F238E27FC236}">
                  <a16:creationId xmlns="" xmlns:a16="http://schemas.microsoft.com/office/drawing/2014/main" id="{26DCC209-E5F8-4365-8FD4-5EA0503ADC05}"/>
                </a:ext>
              </a:extLst>
            </p:cNvPr>
            <p:cNvGrpSpPr>
              <a:grpSpLocks/>
            </p:cNvGrpSpPr>
            <p:nvPr/>
          </p:nvGrpSpPr>
          <p:grpSpPr bwMode="auto">
            <a:xfrm>
              <a:off x="-528" y="3010"/>
              <a:ext cx="6960" cy="1344"/>
              <a:chOff x="-528" y="3010"/>
              <a:chExt cx="6960" cy="1344"/>
            </a:xfrm>
          </p:grpSpPr>
          <p:sp>
            <p:nvSpPr>
              <p:cNvPr id="25626" name="Line 19">
                <a:extLst>
                  <a:ext uri="{FF2B5EF4-FFF2-40B4-BE49-F238E27FC236}">
                    <a16:creationId xmlns="" xmlns:a16="http://schemas.microsoft.com/office/drawing/2014/main" id="{CFD715AD-B0FC-463C-A80C-CC6AD30FE2A6}"/>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27" name="Line 20">
                <a:extLst>
                  <a:ext uri="{FF2B5EF4-FFF2-40B4-BE49-F238E27FC236}">
                    <a16:creationId xmlns="" xmlns:a16="http://schemas.microsoft.com/office/drawing/2014/main" id="{CED17777-A090-4C54-882E-3C32C00ED418}"/>
                  </a:ext>
                </a:extLst>
              </p:cNvPr>
              <p:cNvSpPr>
                <a:spLocks noChangeShapeType="1"/>
              </p:cNvSpPr>
              <p:nvPr/>
            </p:nvSpPr>
            <p:spPr bwMode="grayWhite">
              <a:xfrm>
                <a:off x="48"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28" name="Line 21">
                <a:extLst>
                  <a:ext uri="{FF2B5EF4-FFF2-40B4-BE49-F238E27FC236}">
                    <a16:creationId xmlns="" xmlns:a16="http://schemas.microsoft.com/office/drawing/2014/main" id="{FB6A5D0E-046B-4B91-BD3D-203D0161D770}"/>
                  </a:ext>
                </a:extLst>
              </p:cNvPr>
              <p:cNvSpPr>
                <a:spLocks noChangeShapeType="1"/>
              </p:cNvSpPr>
              <p:nvPr/>
            </p:nvSpPr>
            <p:spPr bwMode="grayWhite">
              <a:xfrm>
                <a:off x="96"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29" name="Line 22">
                <a:extLst>
                  <a:ext uri="{FF2B5EF4-FFF2-40B4-BE49-F238E27FC236}">
                    <a16:creationId xmlns="" xmlns:a16="http://schemas.microsoft.com/office/drawing/2014/main" id="{FFCB45F9-4A2A-4C5E-839D-500D28BF27DF}"/>
                  </a:ext>
                </a:extLst>
              </p:cNvPr>
              <p:cNvSpPr>
                <a:spLocks noChangeShapeType="1"/>
              </p:cNvSpPr>
              <p:nvPr/>
            </p:nvSpPr>
            <p:spPr bwMode="grayWhite">
              <a:xfrm>
                <a:off x="5712"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30" name="Line 23">
                <a:extLst>
                  <a:ext uri="{FF2B5EF4-FFF2-40B4-BE49-F238E27FC236}">
                    <a16:creationId xmlns="" xmlns:a16="http://schemas.microsoft.com/office/drawing/2014/main" id="{6B59747D-4B71-4214-B097-51D2CA31F433}"/>
                  </a:ext>
                </a:extLst>
              </p:cNvPr>
              <p:cNvSpPr>
                <a:spLocks noChangeShapeType="1"/>
              </p:cNvSpPr>
              <p:nvPr/>
            </p:nvSpPr>
            <p:spPr bwMode="grayWhite">
              <a:xfrm>
                <a:off x="5664"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31" name="Line 24">
                <a:extLst>
                  <a:ext uri="{FF2B5EF4-FFF2-40B4-BE49-F238E27FC236}">
                    <a16:creationId xmlns="" xmlns:a16="http://schemas.microsoft.com/office/drawing/2014/main" id="{703023A6-409C-4AC1-8893-B43102A842A0}"/>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32" name="Line 25">
                <a:extLst>
                  <a:ext uri="{FF2B5EF4-FFF2-40B4-BE49-F238E27FC236}">
                    <a16:creationId xmlns="" xmlns:a16="http://schemas.microsoft.com/office/drawing/2014/main" id="{40E401F7-3BF9-46A9-B089-938EC37FCE27}"/>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33" name="Line 26">
                <a:extLst>
                  <a:ext uri="{FF2B5EF4-FFF2-40B4-BE49-F238E27FC236}">
                    <a16:creationId xmlns="" xmlns:a16="http://schemas.microsoft.com/office/drawing/2014/main" id="{052C5B1A-4DAE-4C9A-A9E4-C79C628BFBCC}"/>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5617" name="Group 27">
              <a:extLst>
                <a:ext uri="{FF2B5EF4-FFF2-40B4-BE49-F238E27FC236}">
                  <a16:creationId xmlns="" xmlns:a16="http://schemas.microsoft.com/office/drawing/2014/main" id="{666FFE51-3CEE-4B4E-876A-46EFDF130D1D}"/>
                </a:ext>
              </a:extLst>
            </p:cNvPr>
            <p:cNvGrpSpPr>
              <a:grpSpLocks/>
            </p:cNvGrpSpPr>
            <p:nvPr/>
          </p:nvGrpSpPr>
          <p:grpSpPr bwMode="auto">
            <a:xfrm rot="10800000">
              <a:off x="-672" y="-20"/>
              <a:ext cx="6960" cy="1344"/>
              <a:chOff x="-528" y="3010"/>
              <a:chExt cx="6960" cy="1344"/>
            </a:xfrm>
          </p:grpSpPr>
          <p:sp>
            <p:nvSpPr>
              <p:cNvPr id="25618" name="Line 28">
                <a:extLst>
                  <a:ext uri="{FF2B5EF4-FFF2-40B4-BE49-F238E27FC236}">
                    <a16:creationId xmlns="" xmlns:a16="http://schemas.microsoft.com/office/drawing/2014/main" id="{10BBAEE0-A204-4498-BFDE-9EFDBBF71465}"/>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19" name="Line 29">
                <a:extLst>
                  <a:ext uri="{FF2B5EF4-FFF2-40B4-BE49-F238E27FC236}">
                    <a16:creationId xmlns="" xmlns:a16="http://schemas.microsoft.com/office/drawing/2014/main" id="{61C9090F-B7DB-4BF7-9B52-65397EAC7539}"/>
                  </a:ext>
                </a:extLst>
              </p:cNvPr>
              <p:cNvSpPr>
                <a:spLocks noChangeShapeType="1"/>
              </p:cNvSpPr>
              <p:nvPr/>
            </p:nvSpPr>
            <p:spPr bwMode="grayWhite">
              <a:xfrm>
                <a:off x="48"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20" name="Line 30">
                <a:extLst>
                  <a:ext uri="{FF2B5EF4-FFF2-40B4-BE49-F238E27FC236}">
                    <a16:creationId xmlns="" xmlns:a16="http://schemas.microsoft.com/office/drawing/2014/main" id="{D1073FF6-D4DD-4430-947F-2352EB231739}"/>
                  </a:ext>
                </a:extLst>
              </p:cNvPr>
              <p:cNvSpPr>
                <a:spLocks noChangeShapeType="1"/>
              </p:cNvSpPr>
              <p:nvPr/>
            </p:nvSpPr>
            <p:spPr bwMode="grayWhite">
              <a:xfrm>
                <a:off x="96"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21" name="Line 31">
                <a:extLst>
                  <a:ext uri="{FF2B5EF4-FFF2-40B4-BE49-F238E27FC236}">
                    <a16:creationId xmlns="" xmlns:a16="http://schemas.microsoft.com/office/drawing/2014/main" id="{4843281D-ED53-4953-A50A-509AF722B52F}"/>
                  </a:ext>
                </a:extLst>
              </p:cNvPr>
              <p:cNvSpPr>
                <a:spLocks noChangeShapeType="1"/>
              </p:cNvSpPr>
              <p:nvPr/>
            </p:nvSpPr>
            <p:spPr bwMode="grayWhite">
              <a:xfrm>
                <a:off x="5712"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22" name="Line 32">
                <a:extLst>
                  <a:ext uri="{FF2B5EF4-FFF2-40B4-BE49-F238E27FC236}">
                    <a16:creationId xmlns="" xmlns:a16="http://schemas.microsoft.com/office/drawing/2014/main" id="{D34DC2AC-5E64-4D54-8C08-122370DFBD45}"/>
                  </a:ext>
                </a:extLst>
              </p:cNvPr>
              <p:cNvSpPr>
                <a:spLocks noChangeShapeType="1"/>
              </p:cNvSpPr>
              <p:nvPr/>
            </p:nvSpPr>
            <p:spPr bwMode="grayWhite">
              <a:xfrm>
                <a:off x="5664"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23" name="Line 33">
                <a:extLst>
                  <a:ext uri="{FF2B5EF4-FFF2-40B4-BE49-F238E27FC236}">
                    <a16:creationId xmlns="" xmlns:a16="http://schemas.microsoft.com/office/drawing/2014/main" id="{1324AA1C-EAAB-4D0C-9539-4F242C31172A}"/>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24" name="Line 34">
                <a:extLst>
                  <a:ext uri="{FF2B5EF4-FFF2-40B4-BE49-F238E27FC236}">
                    <a16:creationId xmlns="" xmlns:a16="http://schemas.microsoft.com/office/drawing/2014/main" id="{B1C21123-E2B2-49EB-B678-BC167F0B2BB9}"/>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5625" name="Line 35">
                <a:extLst>
                  <a:ext uri="{FF2B5EF4-FFF2-40B4-BE49-F238E27FC236}">
                    <a16:creationId xmlns="" xmlns:a16="http://schemas.microsoft.com/office/drawing/2014/main" id="{E3B25B81-CBF9-40F8-840C-32A93B04ABA1}"/>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500" fill="hold"/>
                                        <p:tgtEl>
                                          <p:spTgt spid="69636"/>
                                        </p:tgtEl>
                                        <p:attrNameLst>
                                          <p:attrName>ppt_w</p:attrName>
                                        </p:attrNameLst>
                                      </p:cBhvr>
                                      <p:tavLst>
                                        <p:tav tm="0">
                                          <p:val>
                                            <p:fltVal val="0"/>
                                          </p:val>
                                        </p:tav>
                                        <p:tav tm="100000">
                                          <p:val>
                                            <p:strVal val="#ppt_w"/>
                                          </p:val>
                                        </p:tav>
                                      </p:tavLst>
                                    </p:anim>
                                    <p:anim calcmode="lin" valueType="num">
                                      <p:cBhvr>
                                        <p:cTn id="8" dur="500" fill="hold"/>
                                        <p:tgtEl>
                                          <p:spTgt spid="69636"/>
                                        </p:tgtEl>
                                        <p:attrNameLst>
                                          <p:attrName>ppt_h</p:attrName>
                                        </p:attrNameLst>
                                      </p:cBhvr>
                                      <p:tavLst>
                                        <p:tav tm="0">
                                          <p:val>
                                            <p:fltVal val="0"/>
                                          </p:val>
                                        </p:tav>
                                        <p:tav tm="100000">
                                          <p:val>
                                            <p:strVal val="#ppt_h"/>
                                          </p:val>
                                        </p:tav>
                                      </p:tavLst>
                                    </p:anim>
                                    <p:animEffect transition="in" filter="fade">
                                      <p:cBhvr>
                                        <p:cTn id="9" dur="500"/>
                                        <p:tgtEl>
                                          <p:spTgt spid="69636"/>
                                        </p:tgtEl>
                                      </p:cBhvr>
                                    </p:animEffect>
                                  </p:childTnLst>
                                </p:cTn>
                              </p:par>
                            </p:childTnLst>
                          </p:cTn>
                        </p:par>
                        <p:par>
                          <p:cTn id="10" fill="hold" nodeType="afterGroup">
                            <p:stCondLst>
                              <p:cond delay="500"/>
                            </p:stCondLst>
                            <p:childTnLst>
                              <p:par>
                                <p:cTn id="11" presetID="54" presetClass="entr" presetSubtype="0" accel="100000" fill="hold" nodeType="afterEffect">
                                  <p:stCondLst>
                                    <p:cond delay="0"/>
                                  </p:stCondLst>
                                  <p:childTnLst>
                                    <p:set>
                                      <p:cBhvr>
                                        <p:cTn id="12" dur="1" fill="hold">
                                          <p:stCondLst>
                                            <p:cond delay="0"/>
                                          </p:stCondLst>
                                        </p:cTn>
                                        <p:tgtEl>
                                          <p:spTgt spid="69637"/>
                                        </p:tgtEl>
                                        <p:attrNameLst>
                                          <p:attrName>style.visibility</p:attrName>
                                        </p:attrNameLst>
                                      </p:cBhvr>
                                      <p:to>
                                        <p:strVal val="visible"/>
                                      </p:to>
                                    </p:set>
                                    <p:anim calcmode="lin" valueType="num">
                                      <p:cBhvr>
                                        <p:cTn id="13" dur="500" fill="hold"/>
                                        <p:tgtEl>
                                          <p:spTgt spid="69637"/>
                                        </p:tgtEl>
                                        <p:attrNameLst>
                                          <p:attrName>ppt_w</p:attrName>
                                        </p:attrNameLst>
                                      </p:cBhvr>
                                      <p:tavLst>
                                        <p:tav tm="0">
                                          <p:val>
                                            <p:strVal val="#ppt_w*0.05"/>
                                          </p:val>
                                        </p:tav>
                                        <p:tav tm="100000">
                                          <p:val>
                                            <p:strVal val="#ppt_w"/>
                                          </p:val>
                                        </p:tav>
                                      </p:tavLst>
                                    </p:anim>
                                    <p:anim calcmode="lin" valueType="num">
                                      <p:cBhvr>
                                        <p:cTn id="14" dur="500" fill="hold"/>
                                        <p:tgtEl>
                                          <p:spTgt spid="69637"/>
                                        </p:tgtEl>
                                        <p:attrNameLst>
                                          <p:attrName>ppt_h</p:attrName>
                                        </p:attrNameLst>
                                      </p:cBhvr>
                                      <p:tavLst>
                                        <p:tav tm="0">
                                          <p:val>
                                            <p:strVal val="#ppt_h"/>
                                          </p:val>
                                        </p:tav>
                                        <p:tav tm="100000">
                                          <p:val>
                                            <p:strVal val="#ppt_h"/>
                                          </p:val>
                                        </p:tav>
                                      </p:tavLst>
                                    </p:anim>
                                    <p:anim calcmode="lin" valueType="num">
                                      <p:cBhvr>
                                        <p:cTn id="15" dur="500" fill="hold"/>
                                        <p:tgtEl>
                                          <p:spTgt spid="69637"/>
                                        </p:tgtEl>
                                        <p:attrNameLst>
                                          <p:attrName>ppt_x</p:attrName>
                                        </p:attrNameLst>
                                      </p:cBhvr>
                                      <p:tavLst>
                                        <p:tav tm="0">
                                          <p:val>
                                            <p:strVal val="#ppt_x-.2"/>
                                          </p:val>
                                        </p:tav>
                                        <p:tav tm="100000">
                                          <p:val>
                                            <p:strVal val="#ppt_x"/>
                                          </p:val>
                                        </p:tav>
                                      </p:tavLst>
                                    </p:anim>
                                    <p:anim calcmode="lin" valueType="num">
                                      <p:cBhvr>
                                        <p:cTn id="16" dur="500" fill="hold"/>
                                        <p:tgtEl>
                                          <p:spTgt spid="69637"/>
                                        </p:tgtEl>
                                        <p:attrNameLst>
                                          <p:attrName>ppt_y</p:attrName>
                                        </p:attrNameLst>
                                      </p:cBhvr>
                                      <p:tavLst>
                                        <p:tav tm="0">
                                          <p:val>
                                            <p:strVal val="#ppt_y"/>
                                          </p:val>
                                        </p:tav>
                                        <p:tav tm="100000">
                                          <p:val>
                                            <p:strVal val="#ppt_y"/>
                                          </p:val>
                                        </p:tav>
                                      </p:tavLst>
                                    </p:anim>
                                    <p:animEffect transition="in" filter="fade">
                                      <p:cBhvr>
                                        <p:cTn id="17" dur="500"/>
                                        <p:tgtEl>
                                          <p:spTgt spid="69637"/>
                                        </p:tgtEl>
                                      </p:cBhvr>
                                    </p:animEffect>
                                  </p:childTnLst>
                                </p:cTn>
                              </p:par>
                              <p:par>
                                <p:cTn id="18" presetID="54" presetClass="entr" presetSubtype="0" accel="100000" fill="hold" grpId="0" nodeType="withEffect">
                                  <p:stCondLst>
                                    <p:cond delay="0"/>
                                  </p:stCondLst>
                                  <p:childTnLst>
                                    <p:set>
                                      <p:cBhvr>
                                        <p:cTn id="19" dur="1" fill="hold">
                                          <p:stCondLst>
                                            <p:cond delay="0"/>
                                          </p:stCondLst>
                                        </p:cTn>
                                        <p:tgtEl>
                                          <p:spTgt spid="69638"/>
                                        </p:tgtEl>
                                        <p:attrNameLst>
                                          <p:attrName>style.visibility</p:attrName>
                                        </p:attrNameLst>
                                      </p:cBhvr>
                                      <p:to>
                                        <p:strVal val="visible"/>
                                      </p:to>
                                    </p:set>
                                    <p:anim calcmode="lin" valueType="num">
                                      <p:cBhvr>
                                        <p:cTn id="20" dur="500" fill="hold"/>
                                        <p:tgtEl>
                                          <p:spTgt spid="69638"/>
                                        </p:tgtEl>
                                        <p:attrNameLst>
                                          <p:attrName>ppt_w</p:attrName>
                                        </p:attrNameLst>
                                      </p:cBhvr>
                                      <p:tavLst>
                                        <p:tav tm="0">
                                          <p:val>
                                            <p:strVal val="#ppt_w*0.05"/>
                                          </p:val>
                                        </p:tav>
                                        <p:tav tm="100000">
                                          <p:val>
                                            <p:strVal val="#ppt_w"/>
                                          </p:val>
                                        </p:tav>
                                      </p:tavLst>
                                    </p:anim>
                                    <p:anim calcmode="lin" valueType="num">
                                      <p:cBhvr>
                                        <p:cTn id="21" dur="500" fill="hold"/>
                                        <p:tgtEl>
                                          <p:spTgt spid="69638"/>
                                        </p:tgtEl>
                                        <p:attrNameLst>
                                          <p:attrName>ppt_h</p:attrName>
                                        </p:attrNameLst>
                                      </p:cBhvr>
                                      <p:tavLst>
                                        <p:tav tm="0">
                                          <p:val>
                                            <p:strVal val="#ppt_h"/>
                                          </p:val>
                                        </p:tav>
                                        <p:tav tm="100000">
                                          <p:val>
                                            <p:strVal val="#ppt_h"/>
                                          </p:val>
                                        </p:tav>
                                      </p:tavLst>
                                    </p:anim>
                                    <p:anim calcmode="lin" valueType="num">
                                      <p:cBhvr>
                                        <p:cTn id="22" dur="500" fill="hold"/>
                                        <p:tgtEl>
                                          <p:spTgt spid="69638"/>
                                        </p:tgtEl>
                                        <p:attrNameLst>
                                          <p:attrName>ppt_x</p:attrName>
                                        </p:attrNameLst>
                                      </p:cBhvr>
                                      <p:tavLst>
                                        <p:tav tm="0">
                                          <p:val>
                                            <p:strVal val="#ppt_x-.2"/>
                                          </p:val>
                                        </p:tav>
                                        <p:tav tm="100000">
                                          <p:val>
                                            <p:strVal val="#ppt_x"/>
                                          </p:val>
                                        </p:tav>
                                      </p:tavLst>
                                    </p:anim>
                                    <p:anim calcmode="lin" valueType="num">
                                      <p:cBhvr>
                                        <p:cTn id="23" dur="500" fill="hold"/>
                                        <p:tgtEl>
                                          <p:spTgt spid="69638"/>
                                        </p:tgtEl>
                                        <p:attrNameLst>
                                          <p:attrName>ppt_y</p:attrName>
                                        </p:attrNameLst>
                                      </p:cBhvr>
                                      <p:tavLst>
                                        <p:tav tm="0">
                                          <p:val>
                                            <p:strVal val="#ppt_y"/>
                                          </p:val>
                                        </p:tav>
                                        <p:tav tm="100000">
                                          <p:val>
                                            <p:strVal val="#ppt_y"/>
                                          </p:val>
                                        </p:tav>
                                      </p:tavLst>
                                    </p:anim>
                                    <p:animEffect transition="in" filter="fade">
                                      <p:cBhvr>
                                        <p:cTn id="24" dur="500"/>
                                        <p:tgtEl>
                                          <p:spTgt spid="69638"/>
                                        </p:tgtEl>
                                      </p:cBhvr>
                                    </p:animEffect>
                                  </p:childTnLst>
                                </p:cTn>
                              </p:par>
                              <p:par>
                                <p:cTn id="25" presetID="54" presetClass="entr" presetSubtype="0" accel="100000" fill="hold" nodeType="withEffect">
                                  <p:stCondLst>
                                    <p:cond delay="0"/>
                                  </p:stCondLst>
                                  <p:childTnLst>
                                    <p:set>
                                      <p:cBhvr>
                                        <p:cTn id="26" dur="1" fill="hold">
                                          <p:stCondLst>
                                            <p:cond delay="0"/>
                                          </p:stCondLst>
                                        </p:cTn>
                                        <p:tgtEl>
                                          <p:spTgt spid="69639"/>
                                        </p:tgtEl>
                                        <p:attrNameLst>
                                          <p:attrName>style.visibility</p:attrName>
                                        </p:attrNameLst>
                                      </p:cBhvr>
                                      <p:to>
                                        <p:strVal val="visible"/>
                                      </p:to>
                                    </p:set>
                                    <p:anim calcmode="lin" valueType="num">
                                      <p:cBhvr>
                                        <p:cTn id="27" dur="500" fill="hold"/>
                                        <p:tgtEl>
                                          <p:spTgt spid="69639"/>
                                        </p:tgtEl>
                                        <p:attrNameLst>
                                          <p:attrName>ppt_w</p:attrName>
                                        </p:attrNameLst>
                                      </p:cBhvr>
                                      <p:tavLst>
                                        <p:tav tm="0">
                                          <p:val>
                                            <p:strVal val="#ppt_w*0.05"/>
                                          </p:val>
                                        </p:tav>
                                        <p:tav tm="100000">
                                          <p:val>
                                            <p:strVal val="#ppt_w"/>
                                          </p:val>
                                        </p:tav>
                                      </p:tavLst>
                                    </p:anim>
                                    <p:anim calcmode="lin" valueType="num">
                                      <p:cBhvr>
                                        <p:cTn id="28" dur="500" fill="hold"/>
                                        <p:tgtEl>
                                          <p:spTgt spid="69639"/>
                                        </p:tgtEl>
                                        <p:attrNameLst>
                                          <p:attrName>ppt_h</p:attrName>
                                        </p:attrNameLst>
                                      </p:cBhvr>
                                      <p:tavLst>
                                        <p:tav tm="0">
                                          <p:val>
                                            <p:strVal val="#ppt_h"/>
                                          </p:val>
                                        </p:tav>
                                        <p:tav tm="100000">
                                          <p:val>
                                            <p:strVal val="#ppt_h"/>
                                          </p:val>
                                        </p:tav>
                                      </p:tavLst>
                                    </p:anim>
                                    <p:anim calcmode="lin" valueType="num">
                                      <p:cBhvr>
                                        <p:cTn id="29" dur="500" fill="hold"/>
                                        <p:tgtEl>
                                          <p:spTgt spid="69639"/>
                                        </p:tgtEl>
                                        <p:attrNameLst>
                                          <p:attrName>ppt_x</p:attrName>
                                        </p:attrNameLst>
                                      </p:cBhvr>
                                      <p:tavLst>
                                        <p:tav tm="0">
                                          <p:val>
                                            <p:strVal val="#ppt_x-.2"/>
                                          </p:val>
                                        </p:tav>
                                        <p:tav tm="100000">
                                          <p:val>
                                            <p:strVal val="#ppt_x"/>
                                          </p:val>
                                        </p:tav>
                                      </p:tavLst>
                                    </p:anim>
                                    <p:anim calcmode="lin" valueType="num">
                                      <p:cBhvr>
                                        <p:cTn id="30" dur="500" fill="hold"/>
                                        <p:tgtEl>
                                          <p:spTgt spid="69639"/>
                                        </p:tgtEl>
                                        <p:attrNameLst>
                                          <p:attrName>ppt_y</p:attrName>
                                        </p:attrNameLst>
                                      </p:cBhvr>
                                      <p:tavLst>
                                        <p:tav tm="0">
                                          <p:val>
                                            <p:strVal val="#ppt_y"/>
                                          </p:val>
                                        </p:tav>
                                        <p:tav tm="100000">
                                          <p:val>
                                            <p:strVal val="#ppt_y"/>
                                          </p:val>
                                        </p:tav>
                                      </p:tavLst>
                                    </p:anim>
                                    <p:animEffect transition="in" filter="fade">
                                      <p:cBhvr>
                                        <p:cTn id="31" dur="500"/>
                                        <p:tgtEl>
                                          <p:spTgt spid="69639"/>
                                        </p:tgtEl>
                                      </p:cBhvr>
                                    </p:animEffect>
                                  </p:childTnLst>
                                </p:cTn>
                              </p:par>
                              <p:par>
                                <p:cTn id="32" presetID="54" presetClass="entr" presetSubtype="0" accel="100000" fill="hold" grpId="0" nodeType="withEffect">
                                  <p:stCondLst>
                                    <p:cond delay="0"/>
                                  </p:stCondLst>
                                  <p:childTnLst>
                                    <p:set>
                                      <p:cBhvr>
                                        <p:cTn id="33" dur="1" fill="hold">
                                          <p:stCondLst>
                                            <p:cond delay="0"/>
                                          </p:stCondLst>
                                        </p:cTn>
                                        <p:tgtEl>
                                          <p:spTgt spid="69640"/>
                                        </p:tgtEl>
                                        <p:attrNameLst>
                                          <p:attrName>style.visibility</p:attrName>
                                        </p:attrNameLst>
                                      </p:cBhvr>
                                      <p:to>
                                        <p:strVal val="visible"/>
                                      </p:to>
                                    </p:set>
                                    <p:anim calcmode="lin" valueType="num">
                                      <p:cBhvr>
                                        <p:cTn id="34" dur="500" fill="hold"/>
                                        <p:tgtEl>
                                          <p:spTgt spid="69640"/>
                                        </p:tgtEl>
                                        <p:attrNameLst>
                                          <p:attrName>ppt_w</p:attrName>
                                        </p:attrNameLst>
                                      </p:cBhvr>
                                      <p:tavLst>
                                        <p:tav tm="0">
                                          <p:val>
                                            <p:strVal val="#ppt_w*0.05"/>
                                          </p:val>
                                        </p:tav>
                                        <p:tav tm="100000">
                                          <p:val>
                                            <p:strVal val="#ppt_w"/>
                                          </p:val>
                                        </p:tav>
                                      </p:tavLst>
                                    </p:anim>
                                    <p:anim calcmode="lin" valueType="num">
                                      <p:cBhvr>
                                        <p:cTn id="35" dur="500" fill="hold"/>
                                        <p:tgtEl>
                                          <p:spTgt spid="69640"/>
                                        </p:tgtEl>
                                        <p:attrNameLst>
                                          <p:attrName>ppt_h</p:attrName>
                                        </p:attrNameLst>
                                      </p:cBhvr>
                                      <p:tavLst>
                                        <p:tav tm="0">
                                          <p:val>
                                            <p:strVal val="#ppt_h"/>
                                          </p:val>
                                        </p:tav>
                                        <p:tav tm="100000">
                                          <p:val>
                                            <p:strVal val="#ppt_h"/>
                                          </p:val>
                                        </p:tav>
                                      </p:tavLst>
                                    </p:anim>
                                    <p:anim calcmode="lin" valueType="num">
                                      <p:cBhvr>
                                        <p:cTn id="36" dur="500" fill="hold"/>
                                        <p:tgtEl>
                                          <p:spTgt spid="69640"/>
                                        </p:tgtEl>
                                        <p:attrNameLst>
                                          <p:attrName>ppt_x</p:attrName>
                                        </p:attrNameLst>
                                      </p:cBhvr>
                                      <p:tavLst>
                                        <p:tav tm="0">
                                          <p:val>
                                            <p:strVal val="#ppt_x-.2"/>
                                          </p:val>
                                        </p:tav>
                                        <p:tav tm="100000">
                                          <p:val>
                                            <p:strVal val="#ppt_x"/>
                                          </p:val>
                                        </p:tav>
                                      </p:tavLst>
                                    </p:anim>
                                    <p:anim calcmode="lin" valueType="num">
                                      <p:cBhvr>
                                        <p:cTn id="37" dur="500" fill="hold"/>
                                        <p:tgtEl>
                                          <p:spTgt spid="69640"/>
                                        </p:tgtEl>
                                        <p:attrNameLst>
                                          <p:attrName>ppt_y</p:attrName>
                                        </p:attrNameLst>
                                      </p:cBhvr>
                                      <p:tavLst>
                                        <p:tav tm="0">
                                          <p:val>
                                            <p:strVal val="#ppt_y"/>
                                          </p:val>
                                        </p:tav>
                                        <p:tav tm="100000">
                                          <p:val>
                                            <p:strVal val="#ppt_y"/>
                                          </p:val>
                                        </p:tav>
                                      </p:tavLst>
                                    </p:anim>
                                    <p:animEffect transition="in" filter="fade">
                                      <p:cBhvr>
                                        <p:cTn id="38" dur="500"/>
                                        <p:tgtEl>
                                          <p:spTgt spid="69640"/>
                                        </p:tgtEl>
                                      </p:cBhvr>
                                    </p:animEffect>
                                  </p:childTnLst>
                                </p:cTn>
                              </p:par>
                              <p:par>
                                <p:cTn id="39" presetID="54" presetClass="entr" presetSubtype="0" accel="100000" fill="hold" nodeType="withEffect">
                                  <p:stCondLst>
                                    <p:cond delay="0"/>
                                  </p:stCondLst>
                                  <p:childTnLst>
                                    <p:set>
                                      <p:cBhvr>
                                        <p:cTn id="40" dur="1" fill="hold">
                                          <p:stCondLst>
                                            <p:cond delay="0"/>
                                          </p:stCondLst>
                                        </p:cTn>
                                        <p:tgtEl>
                                          <p:spTgt spid="69641"/>
                                        </p:tgtEl>
                                        <p:attrNameLst>
                                          <p:attrName>style.visibility</p:attrName>
                                        </p:attrNameLst>
                                      </p:cBhvr>
                                      <p:to>
                                        <p:strVal val="visible"/>
                                      </p:to>
                                    </p:set>
                                    <p:anim calcmode="lin" valueType="num">
                                      <p:cBhvr>
                                        <p:cTn id="41" dur="500" fill="hold"/>
                                        <p:tgtEl>
                                          <p:spTgt spid="69641"/>
                                        </p:tgtEl>
                                        <p:attrNameLst>
                                          <p:attrName>ppt_w</p:attrName>
                                        </p:attrNameLst>
                                      </p:cBhvr>
                                      <p:tavLst>
                                        <p:tav tm="0">
                                          <p:val>
                                            <p:strVal val="#ppt_w*0.05"/>
                                          </p:val>
                                        </p:tav>
                                        <p:tav tm="100000">
                                          <p:val>
                                            <p:strVal val="#ppt_w"/>
                                          </p:val>
                                        </p:tav>
                                      </p:tavLst>
                                    </p:anim>
                                    <p:anim calcmode="lin" valueType="num">
                                      <p:cBhvr>
                                        <p:cTn id="42" dur="500" fill="hold"/>
                                        <p:tgtEl>
                                          <p:spTgt spid="69641"/>
                                        </p:tgtEl>
                                        <p:attrNameLst>
                                          <p:attrName>ppt_h</p:attrName>
                                        </p:attrNameLst>
                                      </p:cBhvr>
                                      <p:tavLst>
                                        <p:tav tm="0">
                                          <p:val>
                                            <p:strVal val="#ppt_h"/>
                                          </p:val>
                                        </p:tav>
                                        <p:tav tm="100000">
                                          <p:val>
                                            <p:strVal val="#ppt_h"/>
                                          </p:val>
                                        </p:tav>
                                      </p:tavLst>
                                    </p:anim>
                                    <p:anim calcmode="lin" valueType="num">
                                      <p:cBhvr>
                                        <p:cTn id="43" dur="500" fill="hold"/>
                                        <p:tgtEl>
                                          <p:spTgt spid="69641"/>
                                        </p:tgtEl>
                                        <p:attrNameLst>
                                          <p:attrName>ppt_x</p:attrName>
                                        </p:attrNameLst>
                                      </p:cBhvr>
                                      <p:tavLst>
                                        <p:tav tm="0">
                                          <p:val>
                                            <p:strVal val="#ppt_x-.2"/>
                                          </p:val>
                                        </p:tav>
                                        <p:tav tm="100000">
                                          <p:val>
                                            <p:strVal val="#ppt_x"/>
                                          </p:val>
                                        </p:tav>
                                      </p:tavLst>
                                    </p:anim>
                                    <p:anim calcmode="lin" valueType="num">
                                      <p:cBhvr>
                                        <p:cTn id="44" dur="500" fill="hold"/>
                                        <p:tgtEl>
                                          <p:spTgt spid="69641"/>
                                        </p:tgtEl>
                                        <p:attrNameLst>
                                          <p:attrName>ppt_y</p:attrName>
                                        </p:attrNameLst>
                                      </p:cBhvr>
                                      <p:tavLst>
                                        <p:tav tm="0">
                                          <p:val>
                                            <p:strVal val="#ppt_y"/>
                                          </p:val>
                                        </p:tav>
                                        <p:tav tm="100000">
                                          <p:val>
                                            <p:strVal val="#ppt_y"/>
                                          </p:val>
                                        </p:tav>
                                      </p:tavLst>
                                    </p:anim>
                                    <p:animEffect transition="in" filter="fade">
                                      <p:cBhvr>
                                        <p:cTn id="45" dur="500"/>
                                        <p:tgtEl>
                                          <p:spTgt spid="69641"/>
                                        </p:tgtEl>
                                      </p:cBhvr>
                                    </p:animEffect>
                                  </p:childTnLst>
                                </p:cTn>
                              </p:par>
                              <p:par>
                                <p:cTn id="46" presetID="54" presetClass="entr" presetSubtype="0" accel="100000" fill="hold" grpId="0" nodeType="withEffect">
                                  <p:stCondLst>
                                    <p:cond delay="0"/>
                                  </p:stCondLst>
                                  <p:childTnLst>
                                    <p:set>
                                      <p:cBhvr>
                                        <p:cTn id="47" dur="1" fill="hold">
                                          <p:stCondLst>
                                            <p:cond delay="0"/>
                                          </p:stCondLst>
                                        </p:cTn>
                                        <p:tgtEl>
                                          <p:spTgt spid="69642"/>
                                        </p:tgtEl>
                                        <p:attrNameLst>
                                          <p:attrName>style.visibility</p:attrName>
                                        </p:attrNameLst>
                                      </p:cBhvr>
                                      <p:to>
                                        <p:strVal val="visible"/>
                                      </p:to>
                                    </p:set>
                                    <p:anim calcmode="lin" valueType="num">
                                      <p:cBhvr>
                                        <p:cTn id="48" dur="500" fill="hold"/>
                                        <p:tgtEl>
                                          <p:spTgt spid="69642"/>
                                        </p:tgtEl>
                                        <p:attrNameLst>
                                          <p:attrName>ppt_w</p:attrName>
                                        </p:attrNameLst>
                                      </p:cBhvr>
                                      <p:tavLst>
                                        <p:tav tm="0">
                                          <p:val>
                                            <p:strVal val="#ppt_w*0.05"/>
                                          </p:val>
                                        </p:tav>
                                        <p:tav tm="100000">
                                          <p:val>
                                            <p:strVal val="#ppt_w"/>
                                          </p:val>
                                        </p:tav>
                                      </p:tavLst>
                                    </p:anim>
                                    <p:anim calcmode="lin" valueType="num">
                                      <p:cBhvr>
                                        <p:cTn id="49" dur="500" fill="hold"/>
                                        <p:tgtEl>
                                          <p:spTgt spid="69642"/>
                                        </p:tgtEl>
                                        <p:attrNameLst>
                                          <p:attrName>ppt_h</p:attrName>
                                        </p:attrNameLst>
                                      </p:cBhvr>
                                      <p:tavLst>
                                        <p:tav tm="0">
                                          <p:val>
                                            <p:strVal val="#ppt_h"/>
                                          </p:val>
                                        </p:tav>
                                        <p:tav tm="100000">
                                          <p:val>
                                            <p:strVal val="#ppt_h"/>
                                          </p:val>
                                        </p:tav>
                                      </p:tavLst>
                                    </p:anim>
                                    <p:anim calcmode="lin" valueType="num">
                                      <p:cBhvr>
                                        <p:cTn id="50" dur="500" fill="hold"/>
                                        <p:tgtEl>
                                          <p:spTgt spid="69642"/>
                                        </p:tgtEl>
                                        <p:attrNameLst>
                                          <p:attrName>ppt_x</p:attrName>
                                        </p:attrNameLst>
                                      </p:cBhvr>
                                      <p:tavLst>
                                        <p:tav tm="0">
                                          <p:val>
                                            <p:strVal val="#ppt_x-.2"/>
                                          </p:val>
                                        </p:tav>
                                        <p:tav tm="100000">
                                          <p:val>
                                            <p:strVal val="#ppt_x"/>
                                          </p:val>
                                        </p:tav>
                                      </p:tavLst>
                                    </p:anim>
                                    <p:anim calcmode="lin" valueType="num">
                                      <p:cBhvr>
                                        <p:cTn id="51" dur="500" fill="hold"/>
                                        <p:tgtEl>
                                          <p:spTgt spid="69642"/>
                                        </p:tgtEl>
                                        <p:attrNameLst>
                                          <p:attrName>ppt_y</p:attrName>
                                        </p:attrNameLst>
                                      </p:cBhvr>
                                      <p:tavLst>
                                        <p:tav tm="0">
                                          <p:val>
                                            <p:strVal val="#ppt_y"/>
                                          </p:val>
                                        </p:tav>
                                        <p:tav tm="100000">
                                          <p:val>
                                            <p:strVal val="#ppt_y"/>
                                          </p:val>
                                        </p:tav>
                                      </p:tavLst>
                                    </p:anim>
                                    <p:animEffect transition="in" filter="fade">
                                      <p:cBhvr>
                                        <p:cTn id="52" dur="500"/>
                                        <p:tgtEl>
                                          <p:spTgt spid="69642"/>
                                        </p:tgtEl>
                                      </p:cBhvr>
                                    </p:animEffect>
                                  </p:childTnLst>
                                </p:cTn>
                              </p:par>
                              <p:par>
                                <p:cTn id="53" presetID="54" presetClass="entr" presetSubtype="0" accel="100000" fill="hold" nodeType="withEffect">
                                  <p:stCondLst>
                                    <p:cond delay="0"/>
                                  </p:stCondLst>
                                  <p:childTnLst>
                                    <p:set>
                                      <p:cBhvr>
                                        <p:cTn id="54" dur="1" fill="hold">
                                          <p:stCondLst>
                                            <p:cond delay="0"/>
                                          </p:stCondLst>
                                        </p:cTn>
                                        <p:tgtEl>
                                          <p:spTgt spid="69643"/>
                                        </p:tgtEl>
                                        <p:attrNameLst>
                                          <p:attrName>style.visibility</p:attrName>
                                        </p:attrNameLst>
                                      </p:cBhvr>
                                      <p:to>
                                        <p:strVal val="visible"/>
                                      </p:to>
                                    </p:set>
                                    <p:anim calcmode="lin" valueType="num">
                                      <p:cBhvr>
                                        <p:cTn id="55" dur="500" fill="hold"/>
                                        <p:tgtEl>
                                          <p:spTgt spid="69643"/>
                                        </p:tgtEl>
                                        <p:attrNameLst>
                                          <p:attrName>ppt_w</p:attrName>
                                        </p:attrNameLst>
                                      </p:cBhvr>
                                      <p:tavLst>
                                        <p:tav tm="0">
                                          <p:val>
                                            <p:strVal val="#ppt_w*0.05"/>
                                          </p:val>
                                        </p:tav>
                                        <p:tav tm="100000">
                                          <p:val>
                                            <p:strVal val="#ppt_w"/>
                                          </p:val>
                                        </p:tav>
                                      </p:tavLst>
                                    </p:anim>
                                    <p:anim calcmode="lin" valueType="num">
                                      <p:cBhvr>
                                        <p:cTn id="56" dur="500" fill="hold"/>
                                        <p:tgtEl>
                                          <p:spTgt spid="69643"/>
                                        </p:tgtEl>
                                        <p:attrNameLst>
                                          <p:attrName>ppt_h</p:attrName>
                                        </p:attrNameLst>
                                      </p:cBhvr>
                                      <p:tavLst>
                                        <p:tav tm="0">
                                          <p:val>
                                            <p:strVal val="#ppt_h"/>
                                          </p:val>
                                        </p:tav>
                                        <p:tav tm="100000">
                                          <p:val>
                                            <p:strVal val="#ppt_h"/>
                                          </p:val>
                                        </p:tav>
                                      </p:tavLst>
                                    </p:anim>
                                    <p:anim calcmode="lin" valueType="num">
                                      <p:cBhvr>
                                        <p:cTn id="57" dur="500" fill="hold"/>
                                        <p:tgtEl>
                                          <p:spTgt spid="69643"/>
                                        </p:tgtEl>
                                        <p:attrNameLst>
                                          <p:attrName>ppt_x</p:attrName>
                                        </p:attrNameLst>
                                      </p:cBhvr>
                                      <p:tavLst>
                                        <p:tav tm="0">
                                          <p:val>
                                            <p:strVal val="#ppt_x-.2"/>
                                          </p:val>
                                        </p:tav>
                                        <p:tav tm="100000">
                                          <p:val>
                                            <p:strVal val="#ppt_x"/>
                                          </p:val>
                                        </p:tav>
                                      </p:tavLst>
                                    </p:anim>
                                    <p:anim calcmode="lin" valueType="num">
                                      <p:cBhvr>
                                        <p:cTn id="58" dur="500" fill="hold"/>
                                        <p:tgtEl>
                                          <p:spTgt spid="69643"/>
                                        </p:tgtEl>
                                        <p:attrNameLst>
                                          <p:attrName>ppt_y</p:attrName>
                                        </p:attrNameLst>
                                      </p:cBhvr>
                                      <p:tavLst>
                                        <p:tav tm="0">
                                          <p:val>
                                            <p:strVal val="#ppt_y"/>
                                          </p:val>
                                        </p:tav>
                                        <p:tav tm="100000">
                                          <p:val>
                                            <p:strVal val="#ppt_y"/>
                                          </p:val>
                                        </p:tav>
                                      </p:tavLst>
                                    </p:anim>
                                    <p:animEffect transition="in" filter="fade">
                                      <p:cBhvr>
                                        <p:cTn id="59" dur="500"/>
                                        <p:tgtEl>
                                          <p:spTgt spid="69643"/>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69644"/>
                                        </p:tgtEl>
                                        <p:attrNameLst>
                                          <p:attrName>style.visibility</p:attrName>
                                        </p:attrNameLst>
                                      </p:cBhvr>
                                      <p:to>
                                        <p:strVal val="visible"/>
                                      </p:to>
                                    </p:set>
                                    <p:anim calcmode="lin" valueType="num">
                                      <p:cBhvr>
                                        <p:cTn id="62" dur="500" fill="hold"/>
                                        <p:tgtEl>
                                          <p:spTgt spid="69644"/>
                                        </p:tgtEl>
                                        <p:attrNameLst>
                                          <p:attrName>ppt_w</p:attrName>
                                        </p:attrNameLst>
                                      </p:cBhvr>
                                      <p:tavLst>
                                        <p:tav tm="0">
                                          <p:val>
                                            <p:strVal val="#ppt_w*0.05"/>
                                          </p:val>
                                        </p:tav>
                                        <p:tav tm="100000">
                                          <p:val>
                                            <p:strVal val="#ppt_w"/>
                                          </p:val>
                                        </p:tav>
                                      </p:tavLst>
                                    </p:anim>
                                    <p:anim calcmode="lin" valueType="num">
                                      <p:cBhvr>
                                        <p:cTn id="63" dur="500" fill="hold"/>
                                        <p:tgtEl>
                                          <p:spTgt spid="69644"/>
                                        </p:tgtEl>
                                        <p:attrNameLst>
                                          <p:attrName>ppt_h</p:attrName>
                                        </p:attrNameLst>
                                      </p:cBhvr>
                                      <p:tavLst>
                                        <p:tav tm="0">
                                          <p:val>
                                            <p:strVal val="#ppt_h"/>
                                          </p:val>
                                        </p:tav>
                                        <p:tav tm="100000">
                                          <p:val>
                                            <p:strVal val="#ppt_h"/>
                                          </p:val>
                                        </p:tav>
                                      </p:tavLst>
                                    </p:anim>
                                    <p:anim calcmode="lin" valueType="num">
                                      <p:cBhvr>
                                        <p:cTn id="64" dur="500" fill="hold"/>
                                        <p:tgtEl>
                                          <p:spTgt spid="69644"/>
                                        </p:tgtEl>
                                        <p:attrNameLst>
                                          <p:attrName>ppt_x</p:attrName>
                                        </p:attrNameLst>
                                      </p:cBhvr>
                                      <p:tavLst>
                                        <p:tav tm="0">
                                          <p:val>
                                            <p:strVal val="#ppt_x-.2"/>
                                          </p:val>
                                        </p:tav>
                                        <p:tav tm="100000">
                                          <p:val>
                                            <p:strVal val="#ppt_x"/>
                                          </p:val>
                                        </p:tav>
                                      </p:tavLst>
                                    </p:anim>
                                    <p:anim calcmode="lin" valueType="num">
                                      <p:cBhvr>
                                        <p:cTn id="65" dur="500" fill="hold"/>
                                        <p:tgtEl>
                                          <p:spTgt spid="69644"/>
                                        </p:tgtEl>
                                        <p:attrNameLst>
                                          <p:attrName>ppt_y</p:attrName>
                                        </p:attrNameLst>
                                      </p:cBhvr>
                                      <p:tavLst>
                                        <p:tav tm="0">
                                          <p:val>
                                            <p:strVal val="#ppt_y"/>
                                          </p:val>
                                        </p:tav>
                                        <p:tav tm="100000">
                                          <p:val>
                                            <p:strVal val="#ppt_y"/>
                                          </p:val>
                                        </p:tav>
                                      </p:tavLst>
                                    </p:anim>
                                    <p:animEffect transition="in" filter="fade">
                                      <p:cBhvr>
                                        <p:cTn id="66" dur="500"/>
                                        <p:tgtEl>
                                          <p:spTgt spid="69644"/>
                                        </p:tgtEl>
                                      </p:cBhvr>
                                    </p:animEffect>
                                  </p:childTnLst>
                                </p:cTn>
                              </p:par>
                              <p:par>
                                <p:cTn id="67" presetID="54" presetClass="entr" presetSubtype="0" accel="100000" fill="hold" nodeType="withEffect">
                                  <p:stCondLst>
                                    <p:cond delay="0"/>
                                  </p:stCondLst>
                                  <p:childTnLst>
                                    <p:set>
                                      <p:cBhvr>
                                        <p:cTn id="68" dur="1" fill="hold">
                                          <p:stCondLst>
                                            <p:cond delay="0"/>
                                          </p:stCondLst>
                                        </p:cTn>
                                        <p:tgtEl>
                                          <p:spTgt spid="69645"/>
                                        </p:tgtEl>
                                        <p:attrNameLst>
                                          <p:attrName>style.visibility</p:attrName>
                                        </p:attrNameLst>
                                      </p:cBhvr>
                                      <p:to>
                                        <p:strVal val="visible"/>
                                      </p:to>
                                    </p:set>
                                    <p:anim calcmode="lin" valueType="num">
                                      <p:cBhvr>
                                        <p:cTn id="69" dur="500" fill="hold"/>
                                        <p:tgtEl>
                                          <p:spTgt spid="69645"/>
                                        </p:tgtEl>
                                        <p:attrNameLst>
                                          <p:attrName>ppt_w</p:attrName>
                                        </p:attrNameLst>
                                      </p:cBhvr>
                                      <p:tavLst>
                                        <p:tav tm="0">
                                          <p:val>
                                            <p:strVal val="#ppt_w*0.05"/>
                                          </p:val>
                                        </p:tav>
                                        <p:tav tm="100000">
                                          <p:val>
                                            <p:strVal val="#ppt_w"/>
                                          </p:val>
                                        </p:tav>
                                      </p:tavLst>
                                    </p:anim>
                                    <p:anim calcmode="lin" valueType="num">
                                      <p:cBhvr>
                                        <p:cTn id="70" dur="500" fill="hold"/>
                                        <p:tgtEl>
                                          <p:spTgt spid="69645"/>
                                        </p:tgtEl>
                                        <p:attrNameLst>
                                          <p:attrName>ppt_h</p:attrName>
                                        </p:attrNameLst>
                                      </p:cBhvr>
                                      <p:tavLst>
                                        <p:tav tm="0">
                                          <p:val>
                                            <p:strVal val="#ppt_h"/>
                                          </p:val>
                                        </p:tav>
                                        <p:tav tm="100000">
                                          <p:val>
                                            <p:strVal val="#ppt_h"/>
                                          </p:val>
                                        </p:tav>
                                      </p:tavLst>
                                    </p:anim>
                                    <p:anim calcmode="lin" valueType="num">
                                      <p:cBhvr>
                                        <p:cTn id="71" dur="500" fill="hold"/>
                                        <p:tgtEl>
                                          <p:spTgt spid="69645"/>
                                        </p:tgtEl>
                                        <p:attrNameLst>
                                          <p:attrName>ppt_x</p:attrName>
                                        </p:attrNameLst>
                                      </p:cBhvr>
                                      <p:tavLst>
                                        <p:tav tm="0">
                                          <p:val>
                                            <p:strVal val="#ppt_x-.2"/>
                                          </p:val>
                                        </p:tav>
                                        <p:tav tm="100000">
                                          <p:val>
                                            <p:strVal val="#ppt_x"/>
                                          </p:val>
                                        </p:tav>
                                      </p:tavLst>
                                    </p:anim>
                                    <p:anim calcmode="lin" valueType="num">
                                      <p:cBhvr>
                                        <p:cTn id="72" dur="500" fill="hold"/>
                                        <p:tgtEl>
                                          <p:spTgt spid="69645"/>
                                        </p:tgtEl>
                                        <p:attrNameLst>
                                          <p:attrName>ppt_y</p:attrName>
                                        </p:attrNameLst>
                                      </p:cBhvr>
                                      <p:tavLst>
                                        <p:tav tm="0">
                                          <p:val>
                                            <p:strVal val="#ppt_y"/>
                                          </p:val>
                                        </p:tav>
                                        <p:tav tm="100000">
                                          <p:val>
                                            <p:strVal val="#ppt_y"/>
                                          </p:val>
                                        </p:tav>
                                      </p:tavLst>
                                    </p:anim>
                                    <p:animEffect transition="in" filter="fade">
                                      <p:cBhvr>
                                        <p:cTn id="73" dur="500"/>
                                        <p:tgtEl>
                                          <p:spTgt spid="69645"/>
                                        </p:tgtEl>
                                      </p:cBhvr>
                                    </p:animEffect>
                                  </p:childTnLst>
                                </p:cTn>
                              </p:par>
                              <p:par>
                                <p:cTn id="74" presetID="54" presetClass="entr" presetSubtype="0" accel="100000" fill="hold" grpId="0" nodeType="withEffect">
                                  <p:stCondLst>
                                    <p:cond delay="0"/>
                                  </p:stCondLst>
                                  <p:childTnLst>
                                    <p:set>
                                      <p:cBhvr>
                                        <p:cTn id="75" dur="1" fill="hold">
                                          <p:stCondLst>
                                            <p:cond delay="0"/>
                                          </p:stCondLst>
                                        </p:cTn>
                                        <p:tgtEl>
                                          <p:spTgt spid="69646"/>
                                        </p:tgtEl>
                                        <p:attrNameLst>
                                          <p:attrName>style.visibility</p:attrName>
                                        </p:attrNameLst>
                                      </p:cBhvr>
                                      <p:to>
                                        <p:strVal val="visible"/>
                                      </p:to>
                                    </p:set>
                                    <p:anim calcmode="lin" valueType="num">
                                      <p:cBhvr>
                                        <p:cTn id="76" dur="500" fill="hold"/>
                                        <p:tgtEl>
                                          <p:spTgt spid="69646"/>
                                        </p:tgtEl>
                                        <p:attrNameLst>
                                          <p:attrName>ppt_w</p:attrName>
                                        </p:attrNameLst>
                                      </p:cBhvr>
                                      <p:tavLst>
                                        <p:tav tm="0">
                                          <p:val>
                                            <p:strVal val="#ppt_w*0.05"/>
                                          </p:val>
                                        </p:tav>
                                        <p:tav tm="100000">
                                          <p:val>
                                            <p:strVal val="#ppt_w"/>
                                          </p:val>
                                        </p:tav>
                                      </p:tavLst>
                                    </p:anim>
                                    <p:anim calcmode="lin" valueType="num">
                                      <p:cBhvr>
                                        <p:cTn id="77" dur="500" fill="hold"/>
                                        <p:tgtEl>
                                          <p:spTgt spid="69646"/>
                                        </p:tgtEl>
                                        <p:attrNameLst>
                                          <p:attrName>ppt_h</p:attrName>
                                        </p:attrNameLst>
                                      </p:cBhvr>
                                      <p:tavLst>
                                        <p:tav tm="0">
                                          <p:val>
                                            <p:strVal val="#ppt_h"/>
                                          </p:val>
                                        </p:tav>
                                        <p:tav tm="100000">
                                          <p:val>
                                            <p:strVal val="#ppt_h"/>
                                          </p:val>
                                        </p:tav>
                                      </p:tavLst>
                                    </p:anim>
                                    <p:anim calcmode="lin" valueType="num">
                                      <p:cBhvr>
                                        <p:cTn id="78" dur="500" fill="hold"/>
                                        <p:tgtEl>
                                          <p:spTgt spid="69646"/>
                                        </p:tgtEl>
                                        <p:attrNameLst>
                                          <p:attrName>ppt_x</p:attrName>
                                        </p:attrNameLst>
                                      </p:cBhvr>
                                      <p:tavLst>
                                        <p:tav tm="0">
                                          <p:val>
                                            <p:strVal val="#ppt_x-.2"/>
                                          </p:val>
                                        </p:tav>
                                        <p:tav tm="100000">
                                          <p:val>
                                            <p:strVal val="#ppt_x"/>
                                          </p:val>
                                        </p:tav>
                                      </p:tavLst>
                                    </p:anim>
                                    <p:anim calcmode="lin" valueType="num">
                                      <p:cBhvr>
                                        <p:cTn id="79" dur="500" fill="hold"/>
                                        <p:tgtEl>
                                          <p:spTgt spid="69646"/>
                                        </p:tgtEl>
                                        <p:attrNameLst>
                                          <p:attrName>ppt_y</p:attrName>
                                        </p:attrNameLst>
                                      </p:cBhvr>
                                      <p:tavLst>
                                        <p:tav tm="0">
                                          <p:val>
                                            <p:strVal val="#ppt_y"/>
                                          </p:val>
                                        </p:tav>
                                        <p:tav tm="100000">
                                          <p:val>
                                            <p:strVal val="#ppt_y"/>
                                          </p:val>
                                        </p:tav>
                                      </p:tavLst>
                                    </p:anim>
                                    <p:animEffect transition="in" filter="fade">
                                      <p:cBhvr>
                                        <p:cTn id="80" dur="500"/>
                                        <p:tgtEl>
                                          <p:spTgt spid="69646"/>
                                        </p:tgtEl>
                                      </p:cBhvr>
                                    </p:animEffect>
                                  </p:childTnLst>
                                </p:cTn>
                              </p:par>
                              <p:par>
                                <p:cTn id="81" presetID="54" presetClass="entr" presetSubtype="0" accel="100000" fill="hold" nodeType="withEffect">
                                  <p:stCondLst>
                                    <p:cond delay="0"/>
                                  </p:stCondLst>
                                  <p:childTnLst>
                                    <p:set>
                                      <p:cBhvr>
                                        <p:cTn id="82" dur="1" fill="hold">
                                          <p:stCondLst>
                                            <p:cond delay="0"/>
                                          </p:stCondLst>
                                        </p:cTn>
                                        <p:tgtEl>
                                          <p:spTgt spid="69648"/>
                                        </p:tgtEl>
                                        <p:attrNameLst>
                                          <p:attrName>style.visibility</p:attrName>
                                        </p:attrNameLst>
                                      </p:cBhvr>
                                      <p:to>
                                        <p:strVal val="visible"/>
                                      </p:to>
                                    </p:set>
                                    <p:anim calcmode="lin" valueType="num">
                                      <p:cBhvr>
                                        <p:cTn id="83" dur="500" fill="hold"/>
                                        <p:tgtEl>
                                          <p:spTgt spid="69648"/>
                                        </p:tgtEl>
                                        <p:attrNameLst>
                                          <p:attrName>ppt_w</p:attrName>
                                        </p:attrNameLst>
                                      </p:cBhvr>
                                      <p:tavLst>
                                        <p:tav tm="0">
                                          <p:val>
                                            <p:strVal val="#ppt_w*0.05"/>
                                          </p:val>
                                        </p:tav>
                                        <p:tav tm="100000">
                                          <p:val>
                                            <p:strVal val="#ppt_w"/>
                                          </p:val>
                                        </p:tav>
                                      </p:tavLst>
                                    </p:anim>
                                    <p:anim calcmode="lin" valueType="num">
                                      <p:cBhvr>
                                        <p:cTn id="84" dur="500" fill="hold"/>
                                        <p:tgtEl>
                                          <p:spTgt spid="69648"/>
                                        </p:tgtEl>
                                        <p:attrNameLst>
                                          <p:attrName>ppt_h</p:attrName>
                                        </p:attrNameLst>
                                      </p:cBhvr>
                                      <p:tavLst>
                                        <p:tav tm="0">
                                          <p:val>
                                            <p:strVal val="#ppt_h"/>
                                          </p:val>
                                        </p:tav>
                                        <p:tav tm="100000">
                                          <p:val>
                                            <p:strVal val="#ppt_h"/>
                                          </p:val>
                                        </p:tav>
                                      </p:tavLst>
                                    </p:anim>
                                    <p:anim calcmode="lin" valueType="num">
                                      <p:cBhvr>
                                        <p:cTn id="85" dur="500" fill="hold"/>
                                        <p:tgtEl>
                                          <p:spTgt spid="69648"/>
                                        </p:tgtEl>
                                        <p:attrNameLst>
                                          <p:attrName>ppt_x</p:attrName>
                                        </p:attrNameLst>
                                      </p:cBhvr>
                                      <p:tavLst>
                                        <p:tav tm="0">
                                          <p:val>
                                            <p:strVal val="#ppt_x-.2"/>
                                          </p:val>
                                        </p:tav>
                                        <p:tav tm="100000">
                                          <p:val>
                                            <p:strVal val="#ppt_x"/>
                                          </p:val>
                                        </p:tav>
                                      </p:tavLst>
                                    </p:anim>
                                    <p:anim calcmode="lin" valueType="num">
                                      <p:cBhvr>
                                        <p:cTn id="86" dur="500" fill="hold"/>
                                        <p:tgtEl>
                                          <p:spTgt spid="69648"/>
                                        </p:tgtEl>
                                        <p:attrNameLst>
                                          <p:attrName>ppt_y</p:attrName>
                                        </p:attrNameLst>
                                      </p:cBhvr>
                                      <p:tavLst>
                                        <p:tav tm="0">
                                          <p:val>
                                            <p:strVal val="#ppt_y"/>
                                          </p:val>
                                        </p:tav>
                                        <p:tav tm="100000">
                                          <p:val>
                                            <p:strVal val="#ppt_y"/>
                                          </p:val>
                                        </p:tav>
                                      </p:tavLst>
                                    </p:anim>
                                    <p:animEffect transition="in" filter="fade">
                                      <p:cBhvr>
                                        <p:cTn id="87" dur="500"/>
                                        <p:tgtEl>
                                          <p:spTgt spid="69648"/>
                                        </p:tgtEl>
                                      </p:cBhvr>
                                    </p:animEffect>
                                  </p:childTnLst>
                                </p:cTn>
                              </p:par>
                              <p:par>
                                <p:cTn id="88" presetID="54" presetClass="entr" presetSubtype="0" accel="100000" fill="hold" grpId="0" nodeType="withEffect">
                                  <p:stCondLst>
                                    <p:cond delay="0"/>
                                  </p:stCondLst>
                                  <p:childTnLst>
                                    <p:set>
                                      <p:cBhvr>
                                        <p:cTn id="89" dur="1" fill="hold">
                                          <p:stCondLst>
                                            <p:cond delay="0"/>
                                          </p:stCondLst>
                                        </p:cTn>
                                        <p:tgtEl>
                                          <p:spTgt spid="69649"/>
                                        </p:tgtEl>
                                        <p:attrNameLst>
                                          <p:attrName>style.visibility</p:attrName>
                                        </p:attrNameLst>
                                      </p:cBhvr>
                                      <p:to>
                                        <p:strVal val="visible"/>
                                      </p:to>
                                    </p:set>
                                    <p:anim calcmode="lin" valueType="num">
                                      <p:cBhvr>
                                        <p:cTn id="90" dur="500" fill="hold"/>
                                        <p:tgtEl>
                                          <p:spTgt spid="69649"/>
                                        </p:tgtEl>
                                        <p:attrNameLst>
                                          <p:attrName>ppt_w</p:attrName>
                                        </p:attrNameLst>
                                      </p:cBhvr>
                                      <p:tavLst>
                                        <p:tav tm="0">
                                          <p:val>
                                            <p:strVal val="#ppt_w*0.05"/>
                                          </p:val>
                                        </p:tav>
                                        <p:tav tm="100000">
                                          <p:val>
                                            <p:strVal val="#ppt_w"/>
                                          </p:val>
                                        </p:tav>
                                      </p:tavLst>
                                    </p:anim>
                                    <p:anim calcmode="lin" valueType="num">
                                      <p:cBhvr>
                                        <p:cTn id="91" dur="500" fill="hold"/>
                                        <p:tgtEl>
                                          <p:spTgt spid="69649"/>
                                        </p:tgtEl>
                                        <p:attrNameLst>
                                          <p:attrName>ppt_h</p:attrName>
                                        </p:attrNameLst>
                                      </p:cBhvr>
                                      <p:tavLst>
                                        <p:tav tm="0">
                                          <p:val>
                                            <p:strVal val="#ppt_h"/>
                                          </p:val>
                                        </p:tav>
                                        <p:tav tm="100000">
                                          <p:val>
                                            <p:strVal val="#ppt_h"/>
                                          </p:val>
                                        </p:tav>
                                      </p:tavLst>
                                    </p:anim>
                                    <p:anim calcmode="lin" valueType="num">
                                      <p:cBhvr>
                                        <p:cTn id="92" dur="500" fill="hold"/>
                                        <p:tgtEl>
                                          <p:spTgt spid="69649"/>
                                        </p:tgtEl>
                                        <p:attrNameLst>
                                          <p:attrName>ppt_x</p:attrName>
                                        </p:attrNameLst>
                                      </p:cBhvr>
                                      <p:tavLst>
                                        <p:tav tm="0">
                                          <p:val>
                                            <p:strVal val="#ppt_x-.2"/>
                                          </p:val>
                                        </p:tav>
                                        <p:tav tm="100000">
                                          <p:val>
                                            <p:strVal val="#ppt_x"/>
                                          </p:val>
                                        </p:tav>
                                      </p:tavLst>
                                    </p:anim>
                                    <p:anim calcmode="lin" valueType="num">
                                      <p:cBhvr>
                                        <p:cTn id="93" dur="500" fill="hold"/>
                                        <p:tgtEl>
                                          <p:spTgt spid="69649"/>
                                        </p:tgtEl>
                                        <p:attrNameLst>
                                          <p:attrName>ppt_y</p:attrName>
                                        </p:attrNameLst>
                                      </p:cBhvr>
                                      <p:tavLst>
                                        <p:tav tm="0">
                                          <p:val>
                                            <p:strVal val="#ppt_y"/>
                                          </p:val>
                                        </p:tav>
                                        <p:tav tm="100000">
                                          <p:val>
                                            <p:strVal val="#ppt_y"/>
                                          </p:val>
                                        </p:tav>
                                      </p:tavLst>
                                    </p:anim>
                                    <p:animEffect transition="in" filter="fade">
                                      <p:cBhvr>
                                        <p:cTn id="94" dur="500"/>
                                        <p:tgtEl>
                                          <p:spTgt spid="69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38" grpId="0"/>
      <p:bldP spid="69640" grpId="0"/>
      <p:bldP spid="69642" grpId="0"/>
      <p:bldP spid="69644" grpId="0"/>
      <p:bldP spid="69646" grpId="0"/>
      <p:bldP spid="696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Text Box 6" descr="Parchment">
            <a:extLst>
              <a:ext uri="{FF2B5EF4-FFF2-40B4-BE49-F238E27FC236}">
                <a16:creationId xmlns="" xmlns:a16="http://schemas.microsoft.com/office/drawing/2014/main" id="{83B53C1D-7851-407B-A675-50E9DD740A5A}"/>
              </a:ext>
            </a:extLst>
          </p:cNvPr>
          <p:cNvSpPr txBox="1">
            <a:spLocks noChangeArrowheads="1"/>
          </p:cNvSpPr>
          <p:nvPr/>
        </p:nvSpPr>
        <p:spPr bwMode="auto">
          <a:xfrm>
            <a:off x="1295400" y="1851025"/>
            <a:ext cx="6553200" cy="1570038"/>
          </a:xfrm>
          <a:prstGeom prst="rect">
            <a:avLst/>
          </a:prstGeom>
          <a:blipFill dpi="0" rotWithShape="1">
            <a:blip r:embed="rId2"/>
            <a:srcRect/>
            <a:tile tx="0" ty="0" sx="100000" sy="100000" flip="none" algn="tl"/>
          </a:blipFill>
          <a:ln w="9525">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vi-VN" sz="2400">
                <a:solidFill>
                  <a:srgbClr val="006600"/>
                </a:solidFill>
                <a:cs typeface="Arial" panose="020B0604020202020204" pitchFamily="34" charset="0"/>
              </a:rPr>
              <a:t>- Ngành cơ khí được coi là cha đẻ của các ngành công nghiệp. Nên vai trò của ngành cơ khí là vô cùng quan trọng. Ngành cơ khí có 3 ngành chính:</a:t>
            </a:r>
            <a:endParaRPr lang="en-US" altLang="vi-VN" sz="2400" b="1" i="1">
              <a:solidFill>
                <a:srgbClr val="003399"/>
              </a:solidFill>
              <a:cs typeface="Arial" panose="020B0604020202020204" pitchFamily="34" charset="0"/>
            </a:endParaRPr>
          </a:p>
        </p:txBody>
      </p:sp>
      <p:sp>
        <p:nvSpPr>
          <p:cNvPr id="35847" name="Text Box 7" descr="Blue tissue paper">
            <a:extLst>
              <a:ext uri="{FF2B5EF4-FFF2-40B4-BE49-F238E27FC236}">
                <a16:creationId xmlns="" xmlns:a16="http://schemas.microsoft.com/office/drawing/2014/main" id="{DB0DD7E3-83C6-4D15-A9D3-78057CAC2E30}"/>
              </a:ext>
            </a:extLst>
          </p:cNvPr>
          <p:cNvSpPr txBox="1">
            <a:spLocks noChangeArrowheads="1"/>
          </p:cNvSpPr>
          <p:nvPr/>
        </p:nvSpPr>
        <p:spPr bwMode="auto">
          <a:xfrm>
            <a:off x="3429000" y="685800"/>
            <a:ext cx="2286000" cy="588963"/>
          </a:xfrm>
          <a:prstGeom prst="rect">
            <a:avLst/>
          </a:prstGeom>
          <a:blipFill dpi="0" rotWithShape="1">
            <a:blip r:embed="rId3"/>
            <a:srcRect/>
            <a:tile tx="0" ty="0" sx="100000" sy="100000" flip="none" algn="tl"/>
          </a:blipFill>
          <a:ln w="9525">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b="1">
                <a:solidFill>
                  <a:srgbClr val="666633"/>
                </a:solidFill>
                <a:latin typeface=".VnTime" panose="020B7200000000000000" pitchFamily="34" charset="0"/>
              </a:rPr>
              <a:t>V× vËy</a:t>
            </a:r>
          </a:p>
        </p:txBody>
      </p:sp>
      <p:sp>
        <p:nvSpPr>
          <p:cNvPr id="35848" name="Text Box 8" descr="Parchment">
            <a:extLst>
              <a:ext uri="{FF2B5EF4-FFF2-40B4-BE49-F238E27FC236}">
                <a16:creationId xmlns="" xmlns:a16="http://schemas.microsoft.com/office/drawing/2014/main" id="{AE148A86-89E7-4AC1-B86E-EF206F377F14}"/>
              </a:ext>
            </a:extLst>
          </p:cNvPr>
          <p:cNvSpPr txBox="1">
            <a:spLocks noChangeArrowheads="1"/>
          </p:cNvSpPr>
          <p:nvPr/>
        </p:nvSpPr>
        <p:spPr bwMode="auto">
          <a:xfrm>
            <a:off x="3505200" y="4229100"/>
            <a:ext cx="2514600" cy="1562100"/>
          </a:xfrm>
          <a:prstGeom prst="rect">
            <a:avLst/>
          </a:prstGeom>
          <a:blipFill dpi="0" rotWithShape="1">
            <a:blip r:embed="rId2"/>
            <a:srcRect/>
            <a:tile tx="0" ty="0" sx="100000" sy="100000" flip="none" algn="tl"/>
          </a:blipFill>
          <a:ln w="9525">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US" altLang="vi-VN" sz="2400" b="1" i="1">
                <a:solidFill>
                  <a:srgbClr val="003399"/>
                </a:solidFill>
                <a:latin typeface=".VnTime" panose="020B7200000000000000" pitchFamily="34" charset="0"/>
              </a:rPr>
              <a:t>C¬ khÝ chÕ t¹o.</a:t>
            </a:r>
          </a:p>
          <a:p>
            <a:pPr eaLnBrk="1" hangingPunct="1">
              <a:spcBef>
                <a:spcPct val="50000"/>
              </a:spcBef>
              <a:buFontTx/>
              <a:buChar char="-"/>
            </a:pPr>
            <a:r>
              <a:rPr lang="en-US" altLang="vi-VN" sz="2400" b="1" i="1">
                <a:solidFill>
                  <a:srgbClr val="003399"/>
                </a:solidFill>
                <a:latin typeface=".VnTime" panose="020B7200000000000000" pitchFamily="34" charset="0"/>
              </a:rPr>
              <a:t> C¬ khÝ l¾p r¸p.</a:t>
            </a:r>
          </a:p>
          <a:p>
            <a:pPr eaLnBrk="1" hangingPunct="1">
              <a:spcBef>
                <a:spcPct val="50000"/>
              </a:spcBef>
              <a:buFontTx/>
              <a:buChar char="-"/>
            </a:pPr>
            <a:r>
              <a:rPr lang="en-US" altLang="vi-VN" sz="2400" b="1" i="1">
                <a:solidFill>
                  <a:srgbClr val="003399"/>
                </a:solidFill>
                <a:latin typeface=".VnTime" panose="020B7200000000000000" pitchFamily="34" charset="0"/>
              </a:rPr>
              <a:t> C¬ khÝ söa ch÷a.</a:t>
            </a:r>
          </a:p>
        </p:txBody>
      </p:sp>
      <p:sp>
        <p:nvSpPr>
          <p:cNvPr id="35850" name="Line 10">
            <a:extLst>
              <a:ext uri="{FF2B5EF4-FFF2-40B4-BE49-F238E27FC236}">
                <a16:creationId xmlns="" xmlns:a16="http://schemas.microsoft.com/office/drawing/2014/main" id="{A162B795-EB01-4018-AB3A-5491AC9B28C0}"/>
              </a:ext>
            </a:extLst>
          </p:cNvPr>
          <p:cNvSpPr>
            <a:spLocks noChangeShapeType="1"/>
          </p:cNvSpPr>
          <p:nvPr/>
        </p:nvSpPr>
        <p:spPr bwMode="auto">
          <a:xfrm>
            <a:off x="4572000" y="3657600"/>
            <a:ext cx="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6630" name="Group 12">
            <a:extLst>
              <a:ext uri="{FF2B5EF4-FFF2-40B4-BE49-F238E27FC236}">
                <a16:creationId xmlns="" xmlns:a16="http://schemas.microsoft.com/office/drawing/2014/main" id="{7542C624-AEE2-4F57-A162-62EA2E48A025}"/>
              </a:ext>
            </a:extLst>
          </p:cNvPr>
          <p:cNvGrpSpPr>
            <a:grpSpLocks/>
          </p:cNvGrpSpPr>
          <p:nvPr/>
        </p:nvGrpSpPr>
        <p:grpSpPr bwMode="auto">
          <a:xfrm>
            <a:off x="-1066800" y="-9525"/>
            <a:ext cx="11277600" cy="6943725"/>
            <a:chOff x="-672" y="-20"/>
            <a:chExt cx="7104" cy="4374"/>
          </a:xfrm>
        </p:grpSpPr>
        <p:grpSp>
          <p:nvGrpSpPr>
            <p:cNvPr id="26632" name="Group 13">
              <a:extLst>
                <a:ext uri="{FF2B5EF4-FFF2-40B4-BE49-F238E27FC236}">
                  <a16:creationId xmlns="" xmlns:a16="http://schemas.microsoft.com/office/drawing/2014/main" id="{64711800-0E54-4410-AFA0-B82E3EFED586}"/>
                </a:ext>
              </a:extLst>
            </p:cNvPr>
            <p:cNvGrpSpPr>
              <a:grpSpLocks/>
            </p:cNvGrpSpPr>
            <p:nvPr/>
          </p:nvGrpSpPr>
          <p:grpSpPr bwMode="auto">
            <a:xfrm>
              <a:off x="-528" y="3010"/>
              <a:ext cx="6960" cy="1344"/>
              <a:chOff x="-528" y="3010"/>
              <a:chExt cx="6960" cy="1344"/>
            </a:xfrm>
          </p:grpSpPr>
          <p:sp>
            <p:nvSpPr>
              <p:cNvPr id="26642" name="Line 14">
                <a:extLst>
                  <a:ext uri="{FF2B5EF4-FFF2-40B4-BE49-F238E27FC236}">
                    <a16:creationId xmlns="" xmlns:a16="http://schemas.microsoft.com/office/drawing/2014/main" id="{500B70D6-BB49-4C98-915A-569749AF5EC2}"/>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43" name="Line 15">
                <a:extLst>
                  <a:ext uri="{FF2B5EF4-FFF2-40B4-BE49-F238E27FC236}">
                    <a16:creationId xmlns="" xmlns:a16="http://schemas.microsoft.com/office/drawing/2014/main" id="{1D9CEDC4-8F86-4798-95B0-F0DDD29430D2}"/>
                  </a:ext>
                </a:extLst>
              </p:cNvPr>
              <p:cNvSpPr>
                <a:spLocks noChangeShapeType="1"/>
              </p:cNvSpPr>
              <p:nvPr/>
            </p:nvSpPr>
            <p:spPr bwMode="grayWhite">
              <a:xfrm>
                <a:off x="48"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44" name="Line 16">
                <a:extLst>
                  <a:ext uri="{FF2B5EF4-FFF2-40B4-BE49-F238E27FC236}">
                    <a16:creationId xmlns="" xmlns:a16="http://schemas.microsoft.com/office/drawing/2014/main" id="{9845B442-C6CF-4F4D-975F-6E97311758DD}"/>
                  </a:ext>
                </a:extLst>
              </p:cNvPr>
              <p:cNvSpPr>
                <a:spLocks noChangeShapeType="1"/>
              </p:cNvSpPr>
              <p:nvPr/>
            </p:nvSpPr>
            <p:spPr bwMode="grayWhite">
              <a:xfrm>
                <a:off x="96"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45" name="Line 17">
                <a:extLst>
                  <a:ext uri="{FF2B5EF4-FFF2-40B4-BE49-F238E27FC236}">
                    <a16:creationId xmlns="" xmlns:a16="http://schemas.microsoft.com/office/drawing/2014/main" id="{F152FC1B-CF81-41A6-B1CE-0CEF8BB5BC40}"/>
                  </a:ext>
                </a:extLst>
              </p:cNvPr>
              <p:cNvSpPr>
                <a:spLocks noChangeShapeType="1"/>
              </p:cNvSpPr>
              <p:nvPr/>
            </p:nvSpPr>
            <p:spPr bwMode="grayWhite">
              <a:xfrm>
                <a:off x="5712"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46" name="Line 18">
                <a:extLst>
                  <a:ext uri="{FF2B5EF4-FFF2-40B4-BE49-F238E27FC236}">
                    <a16:creationId xmlns="" xmlns:a16="http://schemas.microsoft.com/office/drawing/2014/main" id="{6C501770-0EDA-41FC-897F-684383C48953}"/>
                  </a:ext>
                </a:extLst>
              </p:cNvPr>
              <p:cNvSpPr>
                <a:spLocks noChangeShapeType="1"/>
              </p:cNvSpPr>
              <p:nvPr/>
            </p:nvSpPr>
            <p:spPr bwMode="grayWhite">
              <a:xfrm>
                <a:off x="5664"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47" name="Line 19">
                <a:extLst>
                  <a:ext uri="{FF2B5EF4-FFF2-40B4-BE49-F238E27FC236}">
                    <a16:creationId xmlns="" xmlns:a16="http://schemas.microsoft.com/office/drawing/2014/main" id="{2F0F7588-AE20-4D00-8A04-F69D6E8012AC}"/>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48" name="Line 20">
                <a:extLst>
                  <a:ext uri="{FF2B5EF4-FFF2-40B4-BE49-F238E27FC236}">
                    <a16:creationId xmlns="" xmlns:a16="http://schemas.microsoft.com/office/drawing/2014/main" id="{62717106-1F84-42A9-8E1B-FC3BAC9FF26D}"/>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49" name="Line 21">
                <a:extLst>
                  <a:ext uri="{FF2B5EF4-FFF2-40B4-BE49-F238E27FC236}">
                    <a16:creationId xmlns="" xmlns:a16="http://schemas.microsoft.com/office/drawing/2014/main" id="{13541CC7-2AB2-4392-B759-0BD2338314A4}"/>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26633" name="Group 22">
              <a:extLst>
                <a:ext uri="{FF2B5EF4-FFF2-40B4-BE49-F238E27FC236}">
                  <a16:creationId xmlns="" xmlns:a16="http://schemas.microsoft.com/office/drawing/2014/main" id="{C00BDD37-CE6A-426D-95A7-6BFD3A33FE1A}"/>
                </a:ext>
              </a:extLst>
            </p:cNvPr>
            <p:cNvGrpSpPr>
              <a:grpSpLocks/>
            </p:cNvGrpSpPr>
            <p:nvPr/>
          </p:nvGrpSpPr>
          <p:grpSpPr bwMode="auto">
            <a:xfrm rot="10800000">
              <a:off x="-672" y="-20"/>
              <a:ext cx="6960" cy="1344"/>
              <a:chOff x="-528" y="3010"/>
              <a:chExt cx="6960" cy="1344"/>
            </a:xfrm>
          </p:grpSpPr>
          <p:sp>
            <p:nvSpPr>
              <p:cNvPr id="26634" name="Line 23">
                <a:extLst>
                  <a:ext uri="{FF2B5EF4-FFF2-40B4-BE49-F238E27FC236}">
                    <a16:creationId xmlns="" xmlns:a16="http://schemas.microsoft.com/office/drawing/2014/main" id="{08340C38-BC65-4245-85BB-224AFDEF4B95}"/>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35" name="Line 24">
                <a:extLst>
                  <a:ext uri="{FF2B5EF4-FFF2-40B4-BE49-F238E27FC236}">
                    <a16:creationId xmlns="" xmlns:a16="http://schemas.microsoft.com/office/drawing/2014/main" id="{9AA0F2F9-DD49-4D34-A2DC-B9E1926F78FE}"/>
                  </a:ext>
                </a:extLst>
              </p:cNvPr>
              <p:cNvSpPr>
                <a:spLocks noChangeShapeType="1"/>
              </p:cNvSpPr>
              <p:nvPr/>
            </p:nvSpPr>
            <p:spPr bwMode="grayWhite">
              <a:xfrm>
                <a:off x="48"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36" name="Line 25">
                <a:extLst>
                  <a:ext uri="{FF2B5EF4-FFF2-40B4-BE49-F238E27FC236}">
                    <a16:creationId xmlns="" xmlns:a16="http://schemas.microsoft.com/office/drawing/2014/main" id="{59FE4312-D322-469A-A8E6-6B61E17CEDA4}"/>
                  </a:ext>
                </a:extLst>
              </p:cNvPr>
              <p:cNvSpPr>
                <a:spLocks noChangeShapeType="1"/>
              </p:cNvSpPr>
              <p:nvPr/>
            </p:nvSpPr>
            <p:spPr bwMode="grayWhite">
              <a:xfrm>
                <a:off x="96"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37" name="Line 26">
                <a:extLst>
                  <a:ext uri="{FF2B5EF4-FFF2-40B4-BE49-F238E27FC236}">
                    <a16:creationId xmlns="" xmlns:a16="http://schemas.microsoft.com/office/drawing/2014/main" id="{A1520E77-CDB6-44F6-A6F2-2E59B9819BEE}"/>
                  </a:ext>
                </a:extLst>
              </p:cNvPr>
              <p:cNvSpPr>
                <a:spLocks noChangeShapeType="1"/>
              </p:cNvSpPr>
              <p:nvPr/>
            </p:nvSpPr>
            <p:spPr bwMode="grayWhite">
              <a:xfrm>
                <a:off x="5712" y="3250"/>
                <a:ext cx="0" cy="1104"/>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38" name="Line 27">
                <a:extLst>
                  <a:ext uri="{FF2B5EF4-FFF2-40B4-BE49-F238E27FC236}">
                    <a16:creationId xmlns="" xmlns:a16="http://schemas.microsoft.com/office/drawing/2014/main" id="{96867BBB-7D0F-4180-B082-EEB68358C268}"/>
                  </a:ext>
                </a:extLst>
              </p:cNvPr>
              <p:cNvSpPr>
                <a:spLocks noChangeShapeType="1"/>
              </p:cNvSpPr>
              <p:nvPr/>
            </p:nvSpPr>
            <p:spPr bwMode="grayWhite">
              <a:xfrm>
                <a:off x="5664" y="3010"/>
                <a:ext cx="0" cy="134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39" name="Line 28">
                <a:extLst>
                  <a:ext uri="{FF2B5EF4-FFF2-40B4-BE49-F238E27FC236}">
                    <a16:creationId xmlns="" xmlns:a16="http://schemas.microsoft.com/office/drawing/2014/main" id="{7D32BC31-14FB-45BF-9488-273F5C87325A}"/>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40" name="Line 29">
                <a:extLst>
                  <a:ext uri="{FF2B5EF4-FFF2-40B4-BE49-F238E27FC236}">
                    <a16:creationId xmlns="" xmlns:a16="http://schemas.microsoft.com/office/drawing/2014/main" id="{7E3925DB-B917-4A07-9F9D-047E7E8C47D3}"/>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6641" name="Line 30">
                <a:extLst>
                  <a:ext uri="{FF2B5EF4-FFF2-40B4-BE49-F238E27FC236}">
                    <a16:creationId xmlns="" xmlns:a16="http://schemas.microsoft.com/office/drawing/2014/main" id="{956AF640-5B86-4AFB-B8E0-2033652DAFBC}"/>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
        <p:nvSpPr>
          <p:cNvPr id="27" name="Line 10">
            <a:extLst>
              <a:ext uri="{FF2B5EF4-FFF2-40B4-BE49-F238E27FC236}">
                <a16:creationId xmlns="" xmlns:a16="http://schemas.microsoft.com/office/drawing/2014/main" id="{2A7989AA-00C0-436D-8FC2-A458CD95F984}"/>
              </a:ext>
            </a:extLst>
          </p:cNvPr>
          <p:cNvSpPr>
            <a:spLocks noChangeShapeType="1"/>
          </p:cNvSpPr>
          <p:nvPr/>
        </p:nvSpPr>
        <p:spPr bwMode="auto">
          <a:xfrm>
            <a:off x="4572000" y="1447800"/>
            <a:ext cx="0"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diamond(in)">
                                      <p:cBhvr>
                                        <p:cTn id="7" dur="2000"/>
                                        <p:tgtEl>
                                          <p:spTgt spid="35847"/>
                                        </p:tgtEl>
                                      </p:cBhvr>
                                    </p:animEffect>
                                  </p:childTnLst>
                                </p:cTn>
                              </p:par>
                            </p:childTnLst>
                          </p:cTn>
                        </p:par>
                        <p:par>
                          <p:cTn id="8" fill="hold" nodeType="afterGroup">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35846"/>
                                        </p:tgtEl>
                                        <p:attrNameLst>
                                          <p:attrName>style.visibility</p:attrName>
                                        </p:attrNameLst>
                                      </p:cBhvr>
                                      <p:to>
                                        <p:strVal val="visible"/>
                                      </p:to>
                                    </p:set>
                                    <p:anim calcmode="lin" valueType="num">
                                      <p:cBhvr>
                                        <p:cTn id="11" dur="500" fill="hold"/>
                                        <p:tgtEl>
                                          <p:spTgt spid="35846"/>
                                        </p:tgtEl>
                                        <p:attrNameLst>
                                          <p:attrName>ppt_w</p:attrName>
                                        </p:attrNameLst>
                                      </p:cBhvr>
                                      <p:tavLst>
                                        <p:tav tm="0">
                                          <p:val>
                                            <p:fltVal val="0"/>
                                          </p:val>
                                        </p:tav>
                                        <p:tav tm="100000">
                                          <p:val>
                                            <p:strVal val="#ppt_w"/>
                                          </p:val>
                                        </p:tav>
                                      </p:tavLst>
                                    </p:anim>
                                    <p:anim calcmode="lin" valueType="num">
                                      <p:cBhvr>
                                        <p:cTn id="12" dur="500" fill="hold"/>
                                        <p:tgtEl>
                                          <p:spTgt spid="35846"/>
                                        </p:tgtEl>
                                        <p:attrNameLst>
                                          <p:attrName>ppt_h</p:attrName>
                                        </p:attrNameLst>
                                      </p:cBhvr>
                                      <p:tavLst>
                                        <p:tav tm="0">
                                          <p:val>
                                            <p:fltVal val="0"/>
                                          </p:val>
                                        </p:tav>
                                        <p:tav tm="100000">
                                          <p:val>
                                            <p:strVal val="#ppt_h"/>
                                          </p:val>
                                        </p:tav>
                                      </p:tavLst>
                                    </p:anim>
                                    <p:animEffect transition="in" filter="fade">
                                      <p:cBhvr>
                                        <p:cTn id="13" dur="500"/>
                                        <p:tgtEl>
                                          <p:spTgt spid="35846"/>
                                        </p:tgtEl>
                                      </p:cBhvr>
                                    </p:animEffect>
                                  </p:childTnLst>
                                </p:cTn>
                              </p:par>
                            </p:childTnLst>
                          </p:cTn>
                        </p:par>
                        <p:par>
                          <p:cTn id="14" fill="hold" nodeType="afterGroup">
                            <p:stCondLst>
                              <p:cond delay="2500"/>
                            </p:stCondLst>
                            <p:childTnLst>
                              <p:par>
                                <p:cTn id="15" presetID="18" presetClass="entr" presetSubtype="12" fill="hold" nodeType="afterEffect">
                                  <p:stCondLst>
                                    <p:cond delay="0"/>
                                  </p:stCondLst>
                                  <p:childTnLst>
                                    <p:set>
                                      <p:cBhvr>
                                        <p:cTn id="16" dur="1" fill="hold">
                                          <p:stCondLst>
                                            <p:cond delay="0"/>
                                          </p:stCondLst>
                                        </p:cTn>
                                        <p:tgtEl>
                                          <p:spTgt spid="35850"/>
                                        </p:tgtEl>
                                        <p:attrNameLst>
                                          <p:attrName>style.visibility</p:attrName>
                                        </p:attrNameLst>
                                      </p:cBhvr>
                                      <p:to>
                                        <p:strVal val="visible"/>
                                      </p:to>
                                    </p:set>
                                    <p:animEffect transition="in" filter="strips(downLeft)">
                                      <p:cBhvr>
                                        <p:cTn id="17" dur="500"/>
                                        <p:tgtEl>
                                          <p:spTgt spid="35850"/>
                                        </p:tgtEl>
                                      </p:cBhvr>
                                    </p:animEffect>
                                  </p:childTnLst>
                                </p:cTn>
                              </p:par>
                            </p:childTnLst>
                          </p:cTn>
                        </p:par>
                        <p:par>
                          <p:cTn id="18" fill="hold" nodeType="afterGroup">
                            <p:stCondLst>
                              <p:cond delay="3000"/>
                            </p:stCondLst>
                            <p:childTnLst>
                              <p:par>
                                <p:cTn id="19" presetID="53" presetClass="entr" presetSubtype="0" fill="hold" grpId="0" nodeType="afterEffect">
                                  <p:stCondLst>
                                    <p:cond delay="0"/>
                                  </p:stCondLst>
                                  <p:childTnLst>
                                    <p:set>
                                      <p:cBhvr>
                                        <p:cTn id="20" dur="1" fill="hold">
                                          <p:stCondLst>
                                            <p:cond delay="0"/>
                                          </p:stCondLst>
                                        </p:cTn>
                                        <p:tgtEl>
                                          <p:spTgt spid="35848"/>
                                        </p:tgtEl>
                                        <p:attrNameLst>
                                          <p:attrName>style.visibility</p:attrName>
                                        </p:attrNameLst>
                                      </p:cBhvr>
                                      <p:to>
                                        <p:strVal val="visible"/>
                                      </p:to>
                                    </p:set>
                                    <p:anim calcmode="lin" valueType="num">
                                      <p:cBhvr>
                                        <p:cTn id="21" dur="500" fill="hold"/>
                                        <p:tgtEl>
                                          <p:spTgt spid="35848"/>
                                        </p:tgtEl>
                                        <p:attrNameLst>
                                          <p:attrName>ppt_w</p:attrName>
                                        </p:attrNameLst>
                                      </p:cBhvr>
                                      <p:tavLst>
                                        <p:tav tm="0">
                                          <p:val>
                                            <p:fltVal val="0"/>
                                          </p:val>
                                        </p:tav>
                                        <p:tav tm="100000">
                                          <p:val>
                                            <p:strVal val="#ppt_w"/>
                                          </p:val>
                                        </p:tav>
                                      </p:tavLst>
                                    </p:anim>
                                    <p:anim calcmode="lin" valueType="num">
                                      <p:cBhvr>
                                        <p:cTn id="22" dur="500" fill="hold"/>
                                        <p:tgtEl>
                                          <p:spTgt spid="35848"/>
                                        </p:tgtEl>
                                        <p:attrNameLst>
                                          <p:attrName>ppt_h</p:attrName>
                                        </p:attrNameLst>
                                      </p:cBhvr>
                                      <p:tavLst>
                                        <p:tav tm="0">
                                          <p:val>
                                            <p:fltVal val="0"/>
                                          </p:val>
                                        </p:tav>
                                        <p:tav tm="100000">
                                          <p:val>
                                            <p:strVal val="#ppt_h"/>
                                          </p:val>
                                        </p:tav>
                                      </p:tavLst>
                                    </p:anim>
                                    <p:animEffect transition="in" filter="fade">
                                      <p:cBhvr>
                                        <p:cTn id="23" dur="500"/>
                                        <p:tgtEl>
                                          <p:spTgt spid="35848"/>
                                        </p:tgtEl>
                                      </p:cBhvr>
                                    </p:animEffect>
                                  </p:childTnLst>
                                </p:cTn>
                              </p:par>
                            </p:childTnLst>
                          </p:cTn>
                        </p:par>
                        <p:par>
                          <p:cTn id="24" fill="hold" nodeType="afterGroup">
                            <p:stCondLst>
                              <p:cond delay="3500"/>
                            </p:stCondLst>
                            <p:childTnLst>
                              <p:par>
                                <p:cTn id="25" presetID="18" presetClass="entr" presetSubtype="12"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strips(down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47" grpId="0" animBg="1"/>
      <p:bldP spid="358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a:extLst>
              <a:ext uri="{FF2B5EF4-FFF2-40B4-BE49-F238E27FC236}">
                <a16:creationId xmlns="" xmlns:a16="http://schemas.microsoft.com/office/drawing/2014/main" id="{D83A0D70-249F-4D47-A371-AB376D90A48B}"/>
              </a:ext>
            </a:extLst>
          </p:cNvPr>
          <p:cNvGrpSpPr>
            <a:grpSpLocks/>
          </p:cNvGrpSpPr>
          <p:nvPr/>
        </p:nvGrpSpPr>
        <p:grpSpPr bwMode="auto">
          <a:xfrm>
            <a:off x="-1066800" y="-31750"/>
            <a:ext cx="11277600" cy="6943725"/>
            <a:chOff x="-672" y="-20"/>
            <a:chExt cx="7104" cy="4374"/>
          </a:xfrm>
        </p:grpSpPr>
        <p:grpSp>
          <p:nvGrpSpPr>
            <p:cNvPr id="27676" name="Group 3">
              <a:extLst>
                <a:ext uri="{FF2B5EF4-FFF2-40B4-BE49-F238E27FC236}">
                  <a16:creationId xmlns="" xmlns:a16="http://schemas.microsoft.com/office/drawing/2014/main" id="{77339B60-3728-4723-A971-3BCD8E132C5E}"/>
                </a:ext>
              </a:extLst>
            </p:cNvPr>
            <p:cNvGrpSpPr>
              <a:grpSpLocks/>
            </p:cNvGrpSpPr>
            <p:nvPr/>
          </p:nvGrpSpPr>
          <p:grpSpPr bwMode="auto">
            <a:xfrm>
              <a:off x="-528" y="3010"/>
              <a:ext cx="6960" cy="1344"/>
              <a:chOff x="-528" y="3010"/>
              <a:chExt cx="6960" cy="1344"/>
            </a:xfrm>
          </p:grpSpPr>
          <p:sp>
            <p:nvSpPr>
              <p:cNvPr id="27686" name="Line 4">
                <a:extLst>
                  <a:ext uri="{FF2B5EF4-FFF2-40B4-BE49-F238E27FC236}">
                    <a16:creationId xmlns="" xmlns:a16="http://schemas.microsoft.com/office/drawing/2014/main" id="{18620DBE-DB44-4481-A74F-E245FB0F8344}"/>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87" name="Line 5">
                <a:extLst>
                  <a:ext uri="{FF2B5EF4-FFF2-40B4-BE49-F238E27FC236}">
                    <a16:creationId xmlns="" xmlns:a16="http://schemas.microsoft.com/office/drawing/2014/main" id="{2EBAB2A1-82C6-43C4-839A-A39449DF05EE}"/>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88" name="Line 6">
                <a:extLst>
                  <a:ext uri="{FF2B5EF4-FFF2-40B4-BE49-F238E27FC236}">
                    <a16:creationId xmlns="" xmlns:a16="http://schemas.microsoft.com/office/drawing/2014/main" id="{499D2052-03E2-4028-B0EC-BE678D9EE5A1}"/>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89" name="Line 7">
                <a:extLst>
                  <a:ext uri="{FF2B5EF4-FFF2-40B4-BE49-F238E27FC236}">
                    <a16:creationId xmlns="" xmlns:a16="http://schemas.microsoft.com/office/drawing/2014/main" id="{F5124A43-C7C1-4046-97B3-FF6299EA5CC7}"/>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90" name="Line 8">
                <a:extLst>
                  <a:ext uri="{FF2B5EF4-FFF2-40B4-BE49-F238E27FC236}">
                    <a16:creationId xmlns="" xmlns:a16="http://schemas.microsoft.com/office/drawing/2014/main" id="{4C49B6D4-AB22-4EEF-8082-53BAE5A7AC64}"/>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91" name="Line 9">
                <a:extLst>
                  <a:ext uri="{FF2B5EF4-FFF2-40B4-BE49-F238E27FC236}">
                    <a16:creationId xmlns="" xmlns:a16="http://schemas.microsoft.com/office/drawing/2014/main" id="{BE22A077-D687-4368-AFE6-F96BA088FDDD}"/>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92" name="Line 10">
                <a:extLst>
                  <a:ext uri="{FF2B5EF4-FFF2-40B4-BE49-F238E27FC236}">
                    <a16:creationId xmlns="" xmlns:a16="http://schemas.microsoft.com/office/drawing/2014/main" id="{53C5B0D2-FC4A-4D2E-8086-8F48CDCCCBF8}"/>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93" name="Line 11">
                <a:extLst>
                  <a:ext uri="{FF2B5EF4-FFF2-40B4-BE49-F238E27FC236}">
                    <a16:creationId xmlns="" xmlns:a16="http://schemas.microsoft.com/office/drawing/2014/main" id="{50DA311A-BEB3-48B2-9FD3-C47ACB7C3044}"/>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27677" name="Group 12">
              <a:extLst>
                <a:ext uri="{FF2B5EF4-FFF2-40B4-BE49-F238E27FC236}">
                  <a16:creationId xmlns="" xmlns:a16="http://schemas.microsoft.com/office/drawing/2014/main" id="{B62713CE-6A7D-4015-8626-E67D36FF56A1}"/>
                </a:ext>
              </a:extLst>
            </p:cNvPr>
            <p:cNvGrpSpPr>
              <a:grpSpLocks/>
            </p:cNvGrpSpPr>
            <p:nvPr/>
          </p:nvGrpSpPr>
          <p:grpSpPr bwMode="auto">
            <a:xfrm rot="10800000">
              <a:off x="-672" y="-20"/>
              <a:ext cx="6960" cy="1344"/>
              <a:chOff x="-528" y="3010"/>
              <a:chExt cx="6960" cy="1344"/>
            </a:xfrm>
          </p:grpSpPr>
          <p:sp>
            <p:nvSpPr>
              <p:cNvPr id="27678" name="Line 13">
                <a:extLst>
                  <a:ext uri="{FF2B5EF4-FFF2-40B4-BE49-F238E27FC236}">
                    <a16:creationId xmlns="" xmlns:a16="http://schemas.microsoft.com/office/drawing/2014/main" id="{85E49980-7E7E-40FA-94F4-CE9081B7B8F7}"/>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79" name="Line 14">
                <a:extLst>
                  <a:ext uri="{FF2B5EF4-FFF2-40B4-BE49-F238E27FC236}">
                    <a16:creationId xmlns="" xmlns:a16="http://schemas.microsoft.com/office/drawing/2014/main" id="{00D967B8-60A8-4A28-A030-132627E9821C}"/>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80" name="Line 15">
                <a:extLst>
                  <a:ext uri="{FF2B5EF4-FFF2-40B4-BE49-F238E27FC236}">
                    <a16:creationId xmlns="" xmlns:a16="http://schemas.microsoft.com/office/drawing/2014/main" id="{FB3B63B3-4558-4AE6-9737-5288B65D74C5}"/>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81" name="Line 16">
                <a:extLst>
                  <a:ext uri="{FF2B5EF4-FFF2-40B4-BE49-F238E27FC236}">
                    <a16:creationId xmlns="" xmlns:a16="http://schemas.microsoft.com/office/drawing/2014/main" id="{D34EB1F2-287C-43BF-9C28-803069FD35D6}"/>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82" name="Line 17">
                <a:extLst>
                  <a:ext uri="{FF2B5EF4-FFF2-40B4-BE49-F238E27FC236}">
                    <a16:creationId xmlns="" xmlns:a16="http://schemas.microsoft.com/office/drawing/2014/main" id="{BD8B5F83-9D55-4E0E-9323-AE46EDA86CB8}"/>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83" name="Line 18">
                <a:extLst>
                  <a:ext uri="{FF2B5EF4-FFF2-40B4-BE49-F238E27FC236}">
                    <a16:creationId xmlns="" xmlns:a16="http://schemas.microsoft.com/office/drawing/2014/main" id="{4EE67C6D-9B0B-48D6-8781-078EDB51D841}"/>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84" name="Line 19">
                <a:extLst>
                  <a:ext uri="{FF2B5EF4-FFF2-40B4-BE49-F238E27FC236}">
                    <a16:creationId xmlns="" xmlns:a16="http://schemas.microsoft.com/office/drawing/2014/main" id="{A2D48335-95C9-4C12-B1FE-F54C3B6D04F9}"/>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7685" name="Line 20">
                <a:extLst>
                  <a:ext uri="{FF2B5EF4-FFF2-40B4-BE49-F238E27FC236}">
                    <a16:creationId xmlns="" xmlns:a16="http://schemas.microsoft.com/office/drawing/2014/main" id="{EA0AAC2F-B76C-40C3-8047-A8C6CE12AD32}"/>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grpSp>
        <p:nvGrpSpPr>
          <p:cNvPr id="5" name="Group 37">
            <a:extLst>
              <a:ext uri="{FF2B5EF4-FFF2-40B4-BE49-F238E27FC236}">
                <a16:creationId xmlns="" xmlns:a16="http://schemas.microsoft.com/office/drawing/2014/main" id="{74BF0354-2430-4095-9EF6-DF7601FE9FA7}"/>
              </a:ext>
            </a:extLst>
          </p:cNvPr>
          <p:cNvGrpSpPr>
            <a:grpSpLocks/>
          </p:cNvGrpSpPr>
          <p:nvPr/>
        </p:nvGrpSpPr>
        <p:grpSpPr bwMode="auto">
          <a:xfrm>
            <a:off x="152400" y="2895600"/>
            <a:ext cx="8763000" cy="3657600"/>
            <a:chOff x="96" y="1728"/>
            <a:chExt cx="5520" cy="2448"/>
          </a:xfrm>
        </p:grpSpPr>
        <p:sp>
          <p:nvSpPr>
            <p:cNvPr id="27669" name="Rectangle 3">
              <a:extLst>
                <a:ext uri="{FF2B5EF4-FFF2-40B4-BE49-F238E27FC236}">
                  <a16:creationId xmlns="" xmlns:a16="http://schemas.microsoft.com/office/drawing/2014/main" id="{6BD37EF4-248C-4E98-B64B-50D2F74B57F0}"/>
                </a:ext>
              </a:extLst>
            </p:cNvPr>
            <p:cNvSpPr>
              <a:spLocks noChangeArrowheads="1"/>
            </p:cNvSpPr>
            <p:nvPr/>
          </p:nvSpPr>
          <p:spPr bwMode="auto">
            <a:xfrm>
              <a:off x="96" y="1728"/>
              <a:ext cx="5520" cy="2448"/>
            </a:xfrm>
            <a:prstGeom prst="rect">
              <a:avLst/>
            </a:prstGeom>
            <a:solidFill>
              <a:srgbClr val="CDF7FB"/>
            </a:solidFill>
            <a:ln w="12700" algn="ctr">
              <a:solidFill>
                <a:srgbClr val="E7FFFF"/>
              </a:solidFill>
              <a:miter lim="800000"/>
              <a:headEnd/>
              <a:tailEnd/>
            </a:ln>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800" b="1">
                  <a:solidFill>
                    <a:srgbClr val="FF0000"/>
                  </a:solidFill>
                  <a:cs typeface="Arial" panose="020B0604020202020204" pitchFamily="34" charset="0"/>
                </a:rPr>
                <a:t> </a:t>
              </a:r>
              <a:r>
                <a:rPr lang="en-US" altLang="vi-VN" sz="2800" b="1">
                  <a:cs typeface="Arial" panose="020B0604020202020204" pitchFamily="34" charset="0"/>
                </a:rPr>
                <a:t>- Cơ khí tạo ra các máy và các phương tiện thay lao động</a:t>
              </a:r>
              <a:r>
                <a:rPr lang="en-US" altLang="vi-VN" sz="2800" b="1">
                  <a:solidFill>
                    <a:srgbClr val="CDF7FB"/>
                  </a:solidFill>
                  <a:cs typeface="Arial" panose="020B0604020202020204" pitchFamily="34" charset="0"/>
                </a:rPr>
                <a:t> thủ công </a:t>
              </a:r>
              <a:r>
                <a:rPr lang="en-US" altLang="vi-VN" sz="2800" b="1">
                  <a:cs typeface="Arial" panose="020B0604020202020204" pitchFamily="34" charset="0"/>
                </a:rPr>
                <a:t>thành</a:t>
              </a:r>
              <a:r>
                <a:rPr lang="en-US" altLang="vi-VN" sz="2800" b="1">
                  <a:solidFill>
                    <a:srgbClr val="CDF7FB"/>
                  </a:solidFill>
                  <a:cs typeface="Arial" panose="020B0604020202020204" pitchFamily="34" charset="0"/>
                </a:rPr>
                <a:t> </a:t>
              </a:r>
              <a:r>
                <a:rPr lang="en-US" altLang="vi-VN" sz="2800" b="1">
                  <a:cs typeface="Arial" panose="020B0604020202020204" pitchFamily="34" charset="0"/>
                </a:rPr>
                <a:t>lao động</a:t>
              </a:r>
              <a:r>
                <a:rPr lang="en-US" altLang="vi-VN" sz="2800" b="1">
                  <a:solidFill>
                    <a:srgbClr val="CDF7FB"/>
                  </a:solidFill>
                  <a:cs typeface="Arial" panose="020B0604020202020204" pitchFamily="34" charset="0"/>
                </a:rPr>
                <a:t> bằng máy</a:t>
              </a:r>
              <a:r>
                <a:rPr lang="en-US" altLang="vi-VN" sz="2800" b="1">
                  <a:solidFill>
                    <a:srgbClr val="FF6600"/>
                  </a:solidFill>
                  <a:cs typeface="Arial" panose="020B0604020202020204" pitchFamily="34" charset="0"/>
                </a:rPr>
                <a:t> </a:t>
              </a:r>
              <a:r>
                <a:rPr lang="en-US" altLang="vi-VN" sz="2800" b="1">
                  <a:cs typeface="Arial" panose="020B0604020202020204" pitchFamily="34" charset="0"/>
                </a:rPr>
                <a:t>và</a:t>
              </a:r>
              <a:r>
                <a:rPr lang="en-US" altLang="vi-VN" sz="2800" b="1">
                  <a:solidFill>
                    <a:srgbClr val="FF6600"/>
                  </a:solidFill>
                  <a:cs typeface="Arial" panose="020B0604020202020204" pitchFamily="34" charset="0"/>
                </a:rPr>
                <a:t> </a:t>
              </a:r>
              <a:r>
                <a:rPr lang="en-US" altLang="vi-VN" sz="2800" b="1">
                  <a:cs typeface="Arial" panose="020B0604020202020204" pitchFamily="34" charset="0"/>
                </a:rPr>
                <a:t>tạo năng suất</a:t>
              </a:r>
              <a:r>
                <a:rPr lang="en-US" altLang="vi-VN" sz="2800" b="1">
                  <a:solidFill>
                    <a:srgbClr val="CDF7FB"/>
                  </a:solidFill>
                  <a:cs typeface="Arial" panose="020B0604020202020204" pitchFamily="34" charset="0"/>
                </a:rPr>
                <a:t> cao</a:t>
              </a:r>
              <a:r>
                <a:rPr lang="en-US" altLang="vi-VN" sz="2800" b="1">
                  <a:cs typeface="Arial" panose="020B0604020202020204" pitchFamily="34" charset="0"/>
                </a:rPr>
                <a:t>.</a:t>
              </a:r>
            </a:p>
            <a:p>
              <a:pPr algn="just" eaLnBrk="1" hangingPunct="1">
                <a:spcBef>
                  <a:spcPct val="0"/>
                </a:spcBef>
                <a:buFontTx/>
                <a:buNone/>
              </a:pPr>
              <a:r>
                <a:rPr lang="en-US" altLang="vi-VN" sz="2800" b="1">
                  <a:cs typeface="Arial" panose="020B0604020202020204" pitchFamily="34" charset="0"/>
                </a:rPr>
                <a:t> - Cơ khí giúp cho lao động và sinh hoạt của con người trở nên </a:t>
              </a:r>
              <a:r>
                <a:rPr lang="en-US" altLang="vi-VN" sz="2800" b="1">
                  <a:solidFill>
                    <a:srgbClr val="CDF7FB"/>
                  </a:solidFill>
                  <a:cs typeface="Arial" panose="020B0604020202020204" pitchFamily="34" charset="0"/>
                </a:rPr>
                <a:t>nhẹ nhàng</a:t>
              </a:r>
              <a:r>
                <a:rPr lang="en-US" altLang="vi-VN" sz="2800" b="1">
                  <a:cs typeface="Arial" panose="020B0604020202020204" pitchFamily="34" charset="0"/>
                </a:rPr>
                <a:t> và </a:t>
              </a:r>
              <a:r>
                <a:rPr lang="en-US" altLang="vi-VN" sz="2800" b="1">
                  <a:solidFill>
                    <a:srgbClr val="CDF7FB"/>
                  </a:solidFill>
                  <a:cs typeface="Arial" panose="020B0604020202020204" pitchFamily="34" charset="0"/>
                </a:rPr>
                <a:t>thú vị hơn</a:t>
              </a:r>
              <a:r>
                <a:rPr lang="en-US" altLang="vi-VN" sz="2800" b="1">
                  <a:cs typeface="Arial" panose="020B0604020202020204" pitchFamily="34" charset="0"/>
                </a:rPr>
                <a:t>.</a:t>
              </a:r>
            </a:p>
            <a:p>
              <a:pPr algn="just" eaLnBrk="1" hangingPunct="1">
                <a:spcBef>
                  <a:spcPct val="0"/>
                </a:spcBef>
                <a:buFontTx/>
                <a:buNone/>
              </a:pPr>
              <a:r>
                <a:rPr lang="en-US" altLang="vi-VN" sz="2800" b="1">
                  <a:cs typeface="Arial" panose="020B0604020202020204" pitchFamily="34" charset="0"/>
                </a:rPr>
                <a:t> - Nhờ có cơ khí, </a:t>
              </a:r>
              <a:r>
                <a:rPr lang="en-US" altLang="vi-VN" sz="2800" b="1">
                  <a:solidFill>
                    <a:srgbClr val="CDF7FB"/>
                  </a:solidFill>
                  <a:cs typeface="Arial" panose="020B0604020202020204" pitchFamily="34" charset="0"/>
                </a:rPr>
                <a:t>tầm nhìn của con người</a:t>
              </a:r>
              <a:r>
                <a:rPr lang="en-US" altLang="vi-VN" sz="2800" b="1">
                  <a:solidFill>
                    <a:srgbClr val="FF00FF"/>
                  </a:solidFill>
                  <a:cs typeface="Arial" panose="020B0604020202020204" pitchFamily="34" charset="0"/>
                </a:rPr>
                <a:t> </a:t>
              </a:r>
              <a:r>
                <a:rPr lang="en-US" altLang="vi-VN" sz="2800" b="1">
                  <a:cs typeface="Arial" panose="020B0604020202020204" pitchFamily="34" charset="0"/>
                </a:rPr>
                <a:t>được mở rộng.</a:t>
              </a:r>
            </a:p>
          </p:txBody>
        </p:sp>
        <p:sp>
          <p:nvSpPr>
            <p:cNvPr id="27670" name="Rectangle 39">
              <a:extLst>
                <a:ext uri="{FF2B5EF4-FFF2-40B4-BE49-F238E27FC236}">
                  <a16:creationId xmlns="" xmlns:a16="http://schemas.microsoft.com/office/drawing/2014/main" id="{FA753B2A-5B45-4B58-8B32-3A08079557B6}"/>
                </a:ext>
              </a:extLst>
            </p:cNvPr>
            <p:cNvSpPr>
              <a:spLocks noChangeArrowheads="1"/>
            </p:cNvSpPr>
            <p:nvPr/>
          </p:nvSpPr>
          <p:spPr bwMode="grayWhite">
            <a:xfrm>
              <a:off x="1248" y="2304"/>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t>………………..</a:t>
              </a:r>
            </a:p>
          </p:txBody>
        </p:sp>
        <p:sp>
          <p:nvSpPr>
            <p:cNvPr id="27671" name="Rectangle 40">
              <a:extLst>
                <a:ext uri="{FF2B5EF4-FFF2-40B4-BE49-F238E27FC236}">
                  <a16:creationId xmlns="" xmlns:a16="http://schemas.microsoft.com/office/drawing/2014/main" id="{916A2238-282C-40D6-BF4C-E20762699E9A}"/>
                </a:ext>
              </a:extLst>
            </p:cNvPr>
            <p:cNvSpPr>
              <a:spLocks noChangeArrowheads="1"/>
            </p:cNvSpPr>
            <p:nvPr/>
          </p:nvSpPr>
          <p:spPr bwMode="grayWhite">
            <a:xfrm>
              <a:off x="4128" y="2304"/>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t>………………..</a:t>
              </a:r>
            </a:p>
          </p:txBody>
        </p:sp>
        <p:sp>
          <p:nvSpPr>
            <p:cNvPr id="27672" name="Rectangle 41">
              <a:extLst>
                <a:ext uri="{FF2B5EF4-FFF2-40B4-BE49-F238E27FC236}">
                  <a16:creationId xmlns="" xmlns:a16="http://schemas.microsoft.com/office/drawing/2014/main" id="{EFBC8E3A-1F6A-40FA-9A1B-C1501F3E8231}"/>
                </a:ext>
              </a:extLst>
            </p:cNvPr>
            <p:cNvSpPr>
              <a:spLocks noChangeArrowheads="1"/>
            </p:cNvSpPr>
            <p:nvPr/>
          </p:nvSpPr>
          <p:spPr bwMode="grayWhite">
            <a:xfrm>
              <a:off x="1728" y="2592"/>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t>……</a:t>
              </a:r>
            </a:p>
          </p:txBody>
        </p:sp>
        <p:sp>
          <p:nvSpPr>
            <p:cNvPr id="27673" name="Rectangle 42">
              <a:extLst>
                <a:ext uri="{FF2B5EF4-FFF2-40B4-BE49-F238E27FC236}">
                  <a16:creationId xmlns="" xmlns:a16="http://schemas.microsoft.com/office/drawing/2014/main" id="{543170F6-C953-4DD6-9300-12CE30441C3E}"/>
                </a:ext>
              </a:extLst>
            </p:cNvPr>
            <p:cNvSpPr>
              <a:spLocks noChangeArrowheads="1"/>
            </p:cNvSpPr>
            <p:nvPr/>
          </p:nvSpPr>
          <p:spPr bwMode="grayWhite">
            <a:xfrm>
              <a:off x="1776" y="3120"/>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t>………………..</a:t>
              </a:r>
            </a:p>
          </p:txBody>
        </p:sp>
        <p:sp>
          <p:nvSpPr>
            <p:cNvPr id="27674" name="Rectangle 43">
              <a:extLst>
                <a:ext uri="{FF2B5EF4-FFF2-40B4-BE49-F238E27FC236}">
                  <a16:creationId xmlns="" xmlns:a16="http://schemas.microsoft.com/office/drawing/2014/main" id="{CFB98014-58E8-49F1-B5A9-4678DE7E0373}"/>
                </a:ext>
              </a:extLst>
            </p:cNvPr>
            <p:cNvSpPr>
              <a:spLocks noChangeArrowheads="1"/>
            </p:cNvSpPr>
            <p:nvPr/>
          </p:nvSpPr>
          <p:spPr bwMode="grayWhite">
            <a:xfrm>
              <a:off x="3264" y="3120"/>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t>………………..</a:t>
              </a:r>
            </a:p>
          </p:txBody>
        </p:sp>
        <p:sp>
          <p:nvSpPr>
            <p:cNvPr id="27675" name="Rectangle 44">
              <a:extLst>
                <a:ext uri="{FF2B5EF4-FFF2-40B4-BE49-F238E27FC236}">
                  <a16:creationId xmlns="" xmlns:a16="http://schemas.microsoft.com/office/drawing/2014/main" id="{FABC9944-B895-45BB-AC19-BB970EED47F2}"/>
                </a:ext>
              </a:extLst>
            </p:cNvPr>
            <p:cNvSpPr>
              <a:spLocks noChangeArrowheads="1"/>
            </p:cNvSpPr>
            <p:nvPr/>
          </p:nvSpPr>
          <p:spPr bwMode="grayWhite">
            <a:xfrm>
              <a:off x="2160" y="3408"/>
              <a:ext cx="27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b="1"/>
                <a:t>…………………………………..……………..</a:t>
              </a:r>
            </a:p>
          </p:txBody>
        </p:sp>
      </p:grpSp>
      <p:grpSp>
        <p:nvGrpSpPr>
          <p:cNvPr id="27652" name="Group 1">
            <a:extLst>
              <a:ext uri="{FF2B5EF4-FFF2-40B4-BE49-F238E27FC236}">
                <a16:creationId xmlns="" xmlns:a16="http://schemas.microsoft.com/office/drawing/2014/main" id="{0AEB5E4C-FD57-4925-947D-83019922AB29}"/>
              </a:ext>
            </a:extLst>
          </p:cNvPr>
          <p:cNvGrpSpPr>
            <a:grpSpLocks/>
          </p:cNvGrpSpPr>
          <p:nvPr/>
        </p:nvGrpSpPr>
        <p:grpSpPr bwMode="auto">
          <a:xfrm>
            <a:off x="2971800" y="152400"/>
            <a:ext cx="2998788" cy="990600"/>
            <a:chOff x="3048000" y="1552575"/>
            <a:chExt cx="2998788" cy="1601788"/>
          </a:xfrm>
        </p:grpSpPr>
        <p:grpSp>
          <p:nvGrpSpPr>
            <p:cNvPr id="27660" name="Group 11">
              <a:extLst>
                <a:ext uri="{FF2B5EF4-FFF2-40B4-BE49-F238E27FC236}">
                  <a16:creationId xmlns="" xmlns:a16="http://schemas.microsoft.com/office/drawing/2014/main" id="{6B28F646-1CE1-4585-8FB8-5BB916D9376C}"/>
                </a:ext>
              </a:extLst>
            </p:cNvPr>
            <p:cNvGrpSpPr>
              <a:grpSpLocks/>
            </p:cNvGrpSpPr>
            <p:nvPr/>
          </p:nvGrpSpPr>
          <p:grpSpPr bwMode="auto">
            <a:xfrm>
              <a:off x="3048000" y="1552575"/>
              <a:ext cx="2998788" cy="1601788"/>
              <a:chOff x="1997" y="1314"/>
              <a:chExt cx="1889" cy="1009"/>
            </a:xfrm>
          </p:grpSpPr>
          <p:grpSp>
            <p:nvGrpSpPr>
              <p:cNvPr id="27662" name="Group 12">
                <a:extLst>
                  <a:ext uri="{FF2B5EF4-FFF2-40B4-BE49-F238E27FC236}">
                    <a16:creationId xmlns="" xmlns:a16="http://schemas.microsoft.com/office/drawing/2014/main" id="{50387E6F-375F-40BB-953E-673F772CC56D}"/>
                  </a:ext>
                </a:extLst>
              </p:cNvPr>
              <p:cNvGrpSpPr>
                <a:grpSpLocks/>
              </p:cNvGrpSpPr>
              <p:nvPr/>
            </p:nvGrpSpPr>
            <p:grpSpPr bwMode="auto">
              <a:xfrm>
                <a:off x="1997" y="1404"/>
                <a:ext cx="1889" cy="919"/>
                <a:chOff x="1973" y="1027"/>
                <a:chExt cx="1926" cy="937"/>
              </a:xfrm>
            </p:grpSpPr>
            <p:sp>
              <p:nvSpPr>
                <p:cNvPr id="67597" name="Oval 13">
                  <a:extLst>
                    <a:ext uri="{FF2B5EF4-FFF2-40B4-BE49-F238E27FC236}">
                      <a16:creationId xmlns="" xmlns:a16="http://schemas.microsoft.com/office/drawing/2014/main" id="{F09DA82D-95BD-4171-BD62-5F23ABAFC90B}"/>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p:spPr>
              <p:txBody>
                <a:bodyPr wrap="none" anchor="ctr"/>
                <a:lstStyle/>
                <a:p>
                  <a:pPr algn="ctr">
                    <a:defRPr/>
                  </a:pPr>
                  <a:endParaRPr lang="en-US">
                    <a:latin typeface="Arial" charset="0"/>
                  </a:endParaRPr>
                </a:p>
              </p:txBody>
            </p:sp>
            <p:sp>
              <p:nvSpPr>
                <p:cNvPr id="67598" name="Oval 14">
                  <a:extLst>
                    <a:ext uri="{FF2B5EF4-FFF2-40B4-BE49-F238E27FC236}">
                      <a16:creationId xmlns="" xmlns:a16="http://schemas.microsoft.com/office/drawing/2014/main" id="{80316A0F-54FE-4B95-9094-60CB944D80F1}"/>
                    </a:ext>
                  </a:extLst>
                </p:cNvPr>
                <p:cNvSpPr>
                  <a:spLocks noChangeArrowheads="1"/>
                </p:cNvSpPr>
                <p:nvPr/>
              </p:nvSpPr>
              <p:spPr bwMode="gray">
                <a:xfrm>
                  <a:off x="1973" y="1029"/>
                  <a:ext cx="1905" cy="905"/>
                </a:xfrm>
                <a:prstGeom prst="ellipse">
                  <a:avLst/>
                </a:prstGeom>
                <a:gradFill rotWithShape="1">
                  <a:gsLst>
                    <a:gs pos="0">
                      <a:schemeClr val="hlink">
                        <a:gamma/>
                        <a:tint val="44314"/>
                        <a:invGamma/>
                      </a:schemeClr>
                    </a:gs>
                    <a:gs pos="100000">
                      <a:schemeClr val="hlink"/>
                    </a:gs>
                  </a:gsLst>
                  <a:lin ang="2700000" scaled="1"/>
                </a:gradFill>
                <a:ln>
                  <a:noFill/>
                </a:ln>
                <a:effectLst/>
                <a:extLst/>
              </p:spPr>
              <p:txBody>
                <a:bodyPr wrap="none" anchor="ctr"/>
                <a:lstStyle/>
                <a:p>
                  <a:pPr algn="ctr">
                    <a:defRPr/>
                  </a:pPr>
                  <a:endParaRPr lang="en-US">
                    <a:latin typeface="Arial" charset="0"/>
                  </a:endParaRPr>
                </a:p>
              </p:txBody>
            </p:sp>
          </p:grpSp>
          <p:sp>
            <p:nvSpPr>
              <p:cNvPr id="67599" name="Oval 15">
                <a:extLst>
                  <a:ext uri="{FF2B5EF4-FFF2-40B4-BE49-F238E27FC236}">
                    <a16:creationId xmlns="" xmlns:a16="http://schemas.microsoft.com/office/drawing/2014/main" id="{536EBCB6-FD65-4F76-9DE1-51838D6DF801}"/>
                  </a:ext>
                </a:extLst>
              </p:cNvPr>
              <p:cNvSpPr>
                <a:spLocks noChangeArrowheads="1"/>
              </p:cNvSpPr>
              <p:nvPr/>
            </p:nvSpPr>
            <p:spPr bwMode="gray">
              <a:xfrm>
                <a:off x="2086" y="1314"/>
                <a:ext cx="1691" cy="846"/>
              </a:xfrm>
              <a:prstGeom prst="ellipse">
                <a:avLst/>
              </a:prstGeom>
              <a:gradFill rotWithShape="1">
                <a:gsLst>
                  <a:gs pos="0">
                    <a:schemeClr val="accent1">
                      <a:gamma/>
                      <a:shade val="46275"/>
                      <a:invGamma/>
                    </a:schemeClr>
                  </a:gs>
                  <a:gs pos="100000">
                    <a:schemeClr val="accent1"/>
                  </a:gs>
                </a:gsLst>
                <a:lin ang="2700000" scaled="1"/>
              </a:gradFill>
              <a:ln>
                <a:noFill/>
              </a:ln>
              <a:effectLst/>
              <a:extLst/>
            </p:spPr>
            <p:txBody>
              <a:bodyPr vert="eaVert" wrap="none" anchor="ctr"/>
              <a:lstStyle/>
              <a:p>
                <a:pPr algn="ctr">
                  <a:defRPr/>
                </a:pPr>
                <a:endParaRPr lang="en-US">
                  <a:latin typeface="Arial" charset="0"/>
                </a:endParaRPr>
              </a:p>
            </p:txBody>
          </p:sp>
          <p:sp>
            <p:nvSpPr>
              <p:cNvPr id="67600" name="Oval 16">
                <a:extLst>
                  <a:ext uri="{FF2B5EF4-FFF2-40B4-BE49-F238E27FC236}">
                    <a16:creationId xmlns="" xmlns:a16="http://schemas.microsoft.com/office/drawing/2014/main" id="{BA435E5B-930F-4C36-9F2F-B8B3C8A2064F}"/>
                  </a:ext>
                </a:extLst>
              </p:cNvPr>
              <p:cNvSpPr>
                <a:spLocks noChangeArrowheads="1"/>
              </p:cNvSpPr>
              <p:nvPr/>
            </p:nvSpPr>
            <p:spPr bwMode="gray">
              <a:xfrm>
                <a:off x="2108" y="1319"/>
                <a:ext cx="1650" cy="825"/>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p:spPr>
            <p:txBody>
              <a:bodyPr vert="eaVert" wrap="none" anchor="ctr"/>
              <a:lstStyle/>
              <a:p>
                <a:pPr algn="ctr">
                  <a:defRPr/>
                </a:pPr>
                <a:endParaRPr lang="en-US">
                  <a:latin typeface="Arial" charset="0"/>
                </a:endParaRPr>
              </a:p>
            </p:txBody>
          </p:sp>
          <p:sp>
            <p:nvSpPr>
              <p:cNvPr id="67601" name="Oval 17">
                <a:extLst>
                  <a:ext uri="{FF2B5EF4-FFF2-40B4-BE49-F238E27FC236}">
                    <a16:creationId xmlns="" xmlns:a16="http://schemas.microsoft.com/office/drawing/2014/main" id="{146CC579-FC1C-4FBE-8DF8-34EEF4437870}"/>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p:spPr>
            <p:txBody>
              <a:bodyPr vert="eaVert" wrap="none" anchor="ctr"/>
              <a:lstStyle/>
              <a:p>
                <a:pPr algn="ctr">
                  <a:defRPr/>
                </a:pPr>
                <a:endParaRPr lang="en-US">
                  <a:latin typeface="Arial" charset="0"/>
                </a:endParaRPr>
              </a:p>
            </p:txBody>
          </p:sp>
          <p:sp>
            <p:nvSpPr>
              <p:cNvPr id="67602" name="Oval 18">
                <a:extLst>
                  <a:ext uri="{FF2B5EF4-FFF2-40B4-BE49-F238E27FC236}">
                    <a16:creationId xmlns="" xmlns:a16="http://schemas.microsoft.com/office/drawing/2014/main" id="{A9F26BDB-3567-4F4A-A1EA-AE8877D4A25E}"/>
                  </a:ext>
                </a:extLst>
              </p:cNvPr>
              <p:cNvSpPr>
                <a:spLocks noChangeArrowheads="1"/>
              </p:cNvSpPr>
              <p:nvPr/>
            </p:nvSpPr>
            <p:spPr bwMode="gray">
              <a:xfrm>
                <a:off x="2208" y="1345"/>
                <a:ext cx="1382" cy="623"/>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p:spPr>
            <p:txBody>
              <a:bodyPr vert="eaVert" wrap="none" anchor="ctr"/>
              <a:lstStyle/>
              <a:p>
                <a:pPr algn="ctr">
                  <a:defRPr/>
                </a:pPr>
                <a:endParaRPr lang="en-US">
                  <a:latin typeface="Arial" charset="0"/>
                </a:endParaRPr>
              </a:p>
            </p:txBody>
          </p:sp>
        </p:grpSp>
        <p:sp>
          <p:nvSpPr>
            <p:cNvPr id="27661" name="Text Box 19">
              <a:extLst>
                <a:ext uri="{FF2B5EF4-FFF2-40B4-BE49-F238E27FC236}">
                  <a16:creationId xmlns="" xmlns:a16="http://schemas.microsoft.com/office/drawing/2014/main" id="{8EC33661-F17E-4AA7-8F07-45D85D8AB8AD}"/>
                </a:ext>
              </a:extLst>
            </p:cNvPr>
            <p:cNvSpPr txBox="1">
              <a:spLocks noChangeArrowheads="1"/>
            </p:cNvSpPr>
            <p:nvPr/>
          </p:nvSpPr>
          <p:spPr bwMode="auto">
            <a:xfrm>
              <a:off x="3640138" y="1601347"/>
              <a:ext cx="1863725" cy="83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b="1">
                  <a:solidFill>
                    <a:srgbClr val="000000"/>
                  </a:solidFill>
                </a:rPr>
                <a:t>CỦNG CỐ</a:t>
              </a:r>
              <a:endParaRPr lang="en-US" altLang="vi-VN" sz="1600">
                <a:solidFill>
                  <a:srgbClr val="000000"/>
                </a:solidFill>
              </a:endParaRPr>
            </a:p>
          </p:txBody>
        </p:sp>
      </p:grpSp>
      <p:sp>
        <p:nvSpPr>
          <p:cNvPr id="84024" name="Text Box 56">
            <a:extLst>
              <a:ext uri="{FF2B5EF4-FFF2-40B4-BE49-F238E27FC236}">
                <a16:creationId xmlns="" xmlns:a16="http://schemas.microsoft.com/office/drawing/2014/main" id="{89767C72-A167-4B3F-AFCE-75004CEE16ED}"/>
              </a:ext>
            </a:extLst>
          </p:cNvPr>
          <p:cNvSpPr txBox="1">
            <a:spLocks noChangeArrowheads="1"/>
          </p:cNvSpPr>
          <p:nvPr/>
        </p:nvSpPr>
        <p:spPr bwMode="grayWhite">
          <a:xfrm>
            <a:off x="6400800" y="3641725"/>
            <a:ext cx="2057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600" b="1">
                <a:solidFill>
                  <a:srgbClr val="FF00FF"/>
                </a:solidFill>
              </a:rPr>
              <a:t>bằng máy</a:t>
            </a:r>
          </a:p>
        </p:txBody>
      </p:sp>
      <p:sp>
        <p:nvSpPr>
          <p:cNvPr id="84025" name="Text Box 57">
            <a:extLst>
              <a:ext uri="{FF2B5EF4-FFF2-40B4-BE49-F238E27FC236}">
                <a16:creationId xmlns="" xmlns:a16="http://schemas.microsoft.com/office/drawing/2014/main" id="{FD67AD98-651B-402B-BCA7-5A2B7EE83303}"/>
              </a:ext>
            </a:extLst>
          </p:cNvPr>
          <p:cNvSpPr txBox="1">
            <a:spLocks noChangeArrowheads="1"/>
          </p:cNvSpPr>
          <p:nvPr/>
        </p:nvSpPr>
        <p:spPr bwMode="grayWhite">
          <a:xfrm>
            <a:off x="1752600" y="3625850"/>
            <a:ext cx="2057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600" b="1">
                <a:solidFill>
                  <a:srgbClr val="FF00FF"/>
                </a:solidFill>
              </a:rPr>
              <a:t>thủ công</a:t>
            </a:r>
          </a:p>
        </p:txBody>
      </p:sp>
      <p:sp>
        <p:nvSpPr>
          <p:cNvPr id="84026" name="Text Box 58">
            <a:extLst>
              <a:ext uri="{FF2B5EF4-FFF2-40B4-BE49-F238E27FC236}">
                <a16:creationId xmlns="" xmlns:a16="http://schemas.microsoft.com/office/drawing/2014/main" id="{F8E0DB70-D1A9-4EB0-93F2-4FB250CF3F17}"/>
              </a:ext>
            </a:extLst>
          </p:cNvPr>
          <p:cNvSpPr txBox="1">
            <a:spLocks noChangeArrowheads="1"/>
          </p:cNvSpPr>
          <p:nvPr/>
        </p:nvSpPr>
        <p:spPr bwMode="grayWhite">
          <a:xfrm>
            <a:off x="2590800" y="4862513"/>
            <a:ext cx="2057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600" b="1">
                <a:solidFill>
                  <a:srgbClr val="FF00FF"/>
                </a:solidFill>
              </a:rPr>
              <a:t>nhẹ nhàng</a:t>
            </a:r>
          </a:p>
        </p:txBody>
      </p:sp>
      <p:sp>
        <p:nvSpPr>
          <p:cNvPr id="84027" name="Text Box 59">
            <a:extLst>
              <a:ext uri="{FF2B5EF4-FFF2-40B4-BE49-F238E27FC236}">
                <a16:creationId xmlns="" xmlns:a16="http://schemas.microsoft.com/office/drawing/2014/main" id="{7C657D62-0194-4363-B774-388ECCA729A3}"/>
              </a:ext>
            </a:extLst>
          </p:cNvPr>
          <p:cNvSpPr txBox="1">
            <a:spLocks noChangeArrowheads="1"/>
          </p:cNvSpPr>
          <p:nvPr/>
        </p:nvSpPr>
        <p:spPr bwMode="grayWhite">
          <a:xfrm>
            <a:off x="3200400" y="5284788"/>
            <a:ext cx="4953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600" b="1">
                <a:solidFill>
                  <a:srgbClr val="FF00FF"/>
                </a:solidFill>
              </a:rPr>
              <a:t>tầm nhìn của con người</a:t>
            </a:r>
          </a:p>
        </p:txBody>
      </p:sp>
      <p:sp>
        <p:nvSpPr>
          <p:cNvPr id="84028" name="Text Box 60">
            <a:extLst>
              <a:ext uri="{FF2B5EF4-FFF2-40B4-BE49-F238E27FC236}">
                <a16:creationId xmlns="" xmlns:a16="http://schemas.microsoft.com/office/drawing/2014/main" id="{580B939D-344E-4556-BA7D-FC6A7BE5B4CC}"/>
              </a:ext>
            </a:extLst>
          </p:cNvPr>
          <p:cNvSpPr txBox="1">
            <a:spLocks noChangeArrowheads="1"/>
          </p:cNvSpPr>
          <p:nvPr/>
        </p:nvSpPr>
        <p:spPr bwMode="grayWhite">
          <a:xfrm>
            <a:off x="4953000" y="4862513"/>
            <a:ext cx="2057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600" b="1">
                <a:solidFill>
                  <a:srgbClr val="FF00FF"/>
                </a:solidFill>
              </a:rPr>
              <a:t>thú vị hơn</a:t>
            </a:r>
          </a:p>
        </p:txBody>
      </p:sp>
      <p:sp>
        <p:nvSpPr>
          <p:cNvPr id="84029" name="Text Box 61">
            <a:extLst>
              <a:ext uri="{FF2B5EF4-FFF2-40B4-BE49-F238E27FC236}">
                <a16:creationId xmlns="" xmlns:a16="http://schemas.microsoft.com/office/drawing/2014/main" id="{9922E594-EE10-4664-AC24-5FF0A88A663B}"/>
              </a:ext>
            </a:extLst>
          </p:cNvPr>
          <p:cNvSpPr txBox="1">
            <a:spLocks noChangeArrowheads="1"/>
          </p:cNvSpPr>
          <p:nvPr/>
        </p:nvSpPr>
        <p:spPr bwMode="grayWhite">
          <a:xfrm>
            <a:off x="2133600" y="4079875"/>
            <a:ext cx="1676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600" b="1">
                <a:solidFill>
                  <a:srgbClr val="FF00FF"/>
                </a:solidFill>
              </a:rPr>
              <a:t>cao</a:t>
            </a:r>
          </a:p>
        </p:txBody>
      </p:sp>
      <p:sp>
        <p:nvSpPr>
          <p:cNvPr id="27659" name="Text Box 62">
            <a:extLst>
              <a:ext uri="{FF2B5EF4-FFF2-40B4-BE49-F238E27FC236}">
                <a16:creationId xmlns="" xmlns:a16="http://schemas.microsoft.com/office/drawing/2014/main" id="{521E4D99-941D-4895-9E14-57776E9A40B7}"/>
              </a:ext>
            </a:extLst>
          </p:cNvPr>
          <p:cNvSpPr txBox="1">
            <a:spLocks noChangeArrowheads="1"/>
          </p:cNvSpPr>
          <p:nvPr/>
        </p:nvSpPr>
        <p:spPr bwMode="grayWhite">
          <a:xfrm>
            <a:off x="152400" y="1295400"/>
            <a:ext cx="861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2800" b="1">
                <a:solidFill>
                  <a:schemeClr val="accent2"/>
                </a:solidFill>
              </a:rPr>
              <a:t>Câu 1: Điền từ thích hợp (</a:t>
            </a:r>
            <a:r>
              <a:rPr lang="en-US" altLang="vi-VN" sz="2800" b="1">
                <a:solidFill>
                  <a:srgbClr val="FF00FF"/>
                </a:solidFill>
              </a:rPr>
              <a:t>bằng máy, thủ công, nhẹ nhàng, tầm nhìn của con người, thú vị hơn, cao</a:t>
            </a:r>
            <a:r>
              <a:rPr lang="en-US" altLang="vi-VN" sz="2800" b="1">
                <a:solidFill>
                  <a:schemeClr val="accent2"/>
                </a:solidFill>
              </a:rPr>
              <a:t>) vào chỗ trống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025"/>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8402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8402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0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0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24" grpId="0"/>
      <p:bldP spid="84025" grpId="0"/>
      <p:bldP spid="84026" grpId="0"/>
      <p:bldP spid="84027" grpId="0"/>
      <p:bldP spid="84028" grpId="0"/>
      <p:bldP spid="840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61" name="Picture 65" descr="KÉO">
            <a:extLst>
              <a:ext uri="{FF2B5EF4-FFF2-40B4-BE49-F238E27FC236}">
                <a16:creationId xmlns="" xmlns:a16="http://schemas.microsoft.com/office/drawing/2014/main" id="{3626F5F1-D834-41DE-8383-0C2F8E499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13" y="1371600"/>
            <a:ext cx="2782887"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5">
            <a:extLst>
              <a:ext uri="{FF2B5EF4-FFF2-40B4-BE49-F238E27FC236}">
                <a16:creationId xmlns="" xmlns:a16="http://schemas.microsoft.com/office/drawing/2014/main" id="{2C39C633-4E80-4577-8564-4C0F75C1089B}"/>
              </a:ext>
            </a:extLst>
          </p:cNvPr>
          <p:cNvSpPr>
            <a:spLocks noChangeShapeType="1"/>
          </p:cNvSpPr>
          <p:nvPr/>
        </p:nvSpPr>
        <p:spPr bwMode="auto">
          <a:xfrm>
            <a:off x="6218238" y="4022725"/>
            <a:ext cx="990600" cy="0"/>
          </a:xfrm>
          <a:prstGeom prst="line">
            <a:avLst/>
          </a:prstGeom>
          <a:ln>
            <a:headEnd/>
            <a:tailEnd type="stealth" w="med" len="med"/>
          </a:ln>
        </p:spPr>
        <p:style>
          <a:lnRef idx="3">
            <a:schemeClr val="accent4"/>
          </a:lnRef>
          <a:fillRef idx="0">
            <a:schemeClr val="accent4"/>
          </a:fillRef>
          <a:effectRef idx="2">
            <a:schemeClr val="accent4"/>
          </a:effectRef>
          <a:fontRef idx="minor">
            <a:schemeClr val="tx1"/>
          </a:fontRef>
        </p:style>
        <p:txBody>
          <a:bodyPr/>
          <a:lstStyle/>
          <a:p>
            <a:pPr algn="ctr">
              <a:defRPr/>
            </a:pPr>
            <a:endParaRPr lang="en-US"/>
          </a:p>
        </p:txBody>
      </p:sp>
      <p:sp>
        <p:nvSpPr>
          <p:cNvPr id="5" name="Rectangle 6">
            <a:extLst>
              <a:ext uri="{FF2B5EF4-FFF2-40B4-BE49-F238E27FC236}">
                <a16:creationId xmlns="" xmlns:a16="http://schemas.microsoft.com/office/drawing/2014/main" id="{FB39004C-31A5-4B38-9620-B5DED2C2F04E}"/>
              </a:ext>
            </a:extLst>
          </p:cNvPr>
          <p:cNvSpPr>
            <a:spLocks noChangeArrowheads="1"/>
          </p:cNvSpPr>
          <p:nvPr/>
        </p:nvSpPr>
        <p:spPr bwMode="auto">
          <a:xfrm>
            <a:off x="144463" y="3717925"/>
            <a:ext cx="914400" cy="6096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2400" b="1" dirty="0" err="1">
                <a:solidFill>
                  <a:schemeClr val="bg2">
                    <a:lumMod val="50000"/>
                  </a:schemeClr>
                </a:solidFill>
              </a:rPr>
              <a:t>Thép</a:t>
            </a:r>
            <a:r>
              <a:rPr lang="en-US" sz="2400" b="1" dirty="0">
                <a:solidFill>
                  <a:schemeClr val="bg2">
                    <a:lumMod val="50000"/>
                  </a:schemeClr>
                </a:solidFill>
              </a:rPr>
              <a:t> </a:t>
            </a:r>
          </a:p>
        </p:txBody>
      </p:sp>
      <p:sp>
        <p:nvSpPr>
          <p:cNvPr id="6" name="Rectangle 8">
            <a:extLst>
              <a:ext uri="{FF2B5EF4-FFF2-40B4-BE49-F238E27FC236}">
                <a16:creationId xmlns="" xmlns:a16="http://schemas.microsoft.com/office/drawing/2014/main" id="{220452F6-201D-4B54-8C56-D7AA9114C958}"/>
              </a:ext>
            </a:extLst>
          </p:cNvPr>
          <p:cNvSpPr>
            <a:spLocks noChangeArrowheads="1"/>
          </p:cNvSpPr>
          <p:nvPr/>
        </p:nvSpPr>
        <p:spPr bwMode="auto">
          <a:xfrm>
            <a:off x="1866900" y="3700463"/>
            <a:ext cx="800100" cy="685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2200" b="1">
                <a:solidFill>
                  <a:srgbClr val="003366"/>
                </a:solidFill>
                <a:latin typeface="Verdana" pitchFamily="34" charset="0"/>
              </a:rPr>
              <a:t> Phôi</a:t>
            </a:r>
          </a:p>
          <a:p>
            <a:pPr algn="ctr">
              <a:defRPr/>
            </a:pPr>
            <a:r>
              <a:rPr lang="en-US" sz="2200" b="1">
                <a:solidFill>
                  <a:srgbClr val="003366"/>
                </a:solidFill>
                <a:latin typeface="Verdana" pitchFamily="34" charset="0"/>
              </a:rPr>
              <a:t> kéo  </a:t>
            </a:r>
          </a:p>
        </p:txBody>
      </p:sp>
      <p:sp>
        <p:nvSpPr>
          <p:cNvPr id="7" name="Rectangle 9">
            <a:extLst>
              <a:ext uri="{FF2B5EF4-FFF2-40B4-BE49-F238E27FC236}">
                <a16:creationId xmlns="" xmlns:a16="http://schemas.microsoft.com/office/drawing/2014/main" id="{BA7A2F0E-60EE-4072-B0E8-5D1220036BFB}"/>
              </a:ext>
            </a:extLst>
          </p:cNvPr>
          <p:cNvSpPr>
            <a:spLocks noChangeArrowheads="1"/>
          </p:cNvSpPr>
          <p:nvPr/>
        </p:nvSpPr>
        <p:spPr bwMode="auto">
          <a:xfrm>
            <a:off x="3421063" y="3638550"/>
            <a:ext cx="1066800" cy="711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2100" b="1">
                <a:solidFill>
                  <a:srgbClr val="003366"/>
                </a:solidFill>
                <a:latin typeface="Verdana" pitchFamily="34" charset="0"/>
              </a:rPr>
              <a:t>Hai </a:t>
            </a:r>
          </a:p>
          <a:p>
            <a:pPr algn="ctr">
              <a:defRPr/>
            </a:pPr>
            <a:r>
              <a:rPr lang="en-US" sz="2100" b="1">
                <a:solidFill>
                  <a:srgbClr val="003366"/>
                </a:solidFill>
                <a:latin typeface="Verdana" pitchFamily="34" charset="0"/>
              </a:rPr>
              <a:t> má kéo </a:t>
            </a:r>
          </a:p>
        </p:txBody>
      </p:sp>
      <p:sp>
        <p:nvSpPr>
          <p:cNvPr id="8" name="Rectangle 10">
            <a:extLst>
              <a:ext uri="{FF2B5EF4-FFF2-40B4-BE49-F238E27FC236}">
                <a16:creationId xmlns="" xmlns:a16="http://schemas.microsoft.com/office/drawing/2014/main" id="{A040A756-C139-4E57-8223-A60A6708C8B5}"/>
              </a:ext>
            </a:extLst>
          </p:cNvPr>
          <p:cNvSpPr>
            <a:spLocks noChangeArrowheads="1"/>
          </p:cNvSpPr>
          <p:nvPr/>
        </p:nvSpPr>
        <p:spPr bwMode="auto">
          <a:xfrm>
            <a:off x="5378450" y="3624263"/>
            <a:ext cx="104775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2200" b="1">
                <a:solidFill>
                  <a:srgbClr val="003366"/>
                </a:solidFill>
                <a:latin typeface="Verdana" pitchFamily="34" charset="0"/>
              </a:rPr>
              <a:t> Chiếc </a:t>
            </a:r>
          </a:p>
          <a:p>
            <a:pPr algn="ctr">
              <a:defRPr/>
            </a:pPr>
            <a:r>
              <a:rPr lang="en-US" sz="2200" b="1">
                <a:solidFill>
                  <a:srgbClr val="003366"/>
                </a:solidFill>
                <a:latin typeface="Verdana" pitchFamily="34" charset="0"/>
              </a:rPr>
              <a:t>kéo </a:t>
            </a:r>
          </a:p>
        </p:txBody>
      </p:sp>
      <p:sp>
        <p:nvSpPr>
          <p:cNvPr id="9" name="Rectangle 11">
            <a:extLst>
              <a:ext uri="{FF2B5EF4-FFF2-40B4-BE49-F238E27FC236}">
                <a16:creationId xmlns="" xmlns:a16="http://schemas.microsoft.com/office/drawing/2014/main" id="{966D5890-5CE9-467E-A27A-DC3197886F66}"/>
              </a:ext>
            </a:extLst>
          </p:cNvPr>
          <p:cNvSpPr>
            <a:spLocks noChangeArrowheads="1"/>
          </p:cNvSpPr>
          <p:nvPr/>
        </p:nvSpPr>
        <p:spPr bwMode="auto">
          <a:xfrm>
            <a:off x="7315200" y="3652838"/>
            <a:ext cx="1752600" cy="6746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sz="2200" b="1">
                <a:solidFill>
                  <a:srgbClr val="003366"/>
                </a:solidFill>
                <a:latin typeface="Verdana" pitchFamily="34" charset="0"/>
              </a:rPr>
              <a:t>Chiếc kéo </a:t>
            </a:r>
          </a:p>
          <a:p>
            <a:pPr algn="ctr">
              <a:defRPr/>
            </a:pPr>
            <a:r>
              <a:rPr lang="en-US" sz="2200" b="1">
                <a:solidFill>
                  <a:srgbClr val="003366"/>
                </a:solidFill>
                <a:latin typeface="Verdana" pitchFamily="34" charset="0"/>
              </a:rPr>
              <a:t>hoàn chỉnh </a:t>
            </a:r>
          </a:p>
        </p:txBody>
      </p:sp>
      <p:sp>
        <p:nvSpPr>
          <p:cNvPr id="10" name="Line 12">
            <a:extLst>
              <a:ext uri="{FF2B5EF4-FFF2-40B4-BE49-F238E27FC236}">
                <a16:creationId xmlns="" xmlns:a16="http://schemas.microsoft.com/office/drawing/2014/main" id="{3F676D9A-A192-4A0B-B3D7-A466018A7A19}"/>
              </a:ext>
            </a:extLst>
          </p:cNvPr>
          <p:cNvSpPr>
            <a:spLocks noChangeShapeType="1"/>
          </p:cNvSpPr>
          <p:nvPr/>
        </p:nvSpPr>
        <p:spPr bwMode="auto">
          <a:xfrm>
            <a:off x="1058863" y="4022725"/>
            <a:ext cx="800100" cy="0"/>
          </a:xfrm>
          <a:prstGeom prst="line">
            <a:avLst/>
          </a:prstGeom>
          <a:ln>
            <a:headEnd/>
            <a:tailEnd type="stealth" w="med" len="med"/>
          </a:ln>
        </p:spPr>
        <p:style>
          <a:lnRef idx="3">
            <a:schemeClr val="accent4"/>
          </a:lnRef>
          <a:fillRef idx="0">
            <a:schemeClr val="accent4"/>
          </a:fillRef>
          <a:effectRef idx="2">
            <a:schemeClr val="accent4"/>
          </a:effectRef>
          <a:fontRef idx="minor">
            <a:schemeClr val="tx1"/>
          </a:fontRef>
        </p:style>
        <p:txBody>
          <a:bodyPr/>
          <a:lstStyle/>
          <a:p>
            <a:pPr algn="ctr">
              <a:defRPr/>
            </a:pPr>
            <a:endParaRPr lang="en-US"/>
          </a:p>
        </p:txBody>
      </p:sp>
      <p:sp>
        <p:nvSpPr>
          <p:cNvPr id="11" name="Line 13">
            <a:extLst>
              <a:ext uri="{FF2B5EF4-FFF2-40B4-BE49-F238E27FC236}">
                <a16:creationId xmlns="" xmlns:a16="http://schemas.microsoft.com/office/drawing/2014/main" id="{9CFF0A6C-FDFB-4A1A-8502-2EE5309D71BB}"/>
              </a:ext>
            </a:extLst>
          </p:cNvPr>
          <p:cNvSpPr>
            <a:spLocks noChangeShapeType="1"/>
          </p:cNvSpPr>
          <p:nvPr/>
        </p:nvSpPr>
        <p:spPr bwMode="auto">
          <a:xfrm>
            <a:off x="2659063" y="4022725"/>
            <a:ext cx="762000" cy="0"/>
          </a:xfrm>
          <a:prstGeom prst="line">
            <a:avLst/>
          </a:prstGeom>
          <a:ln>
            <a:headEnd/>
            <a:tailEnd type="stealth" w="med" len="med"/>
          </a:ln>
        </p:spPr>
        <p:style>
          <a:lnRef idx="3">
            <a:schemeClr val="accent4"/>
          </a:lnRef>
          <a:fillRef idx="0">
            <a:schemeClr val="accent4"/>
          </a:fillRef>
          <a:effectRef idx="2">
            <a:schemeClr val="accent4"/>
          </a:effectRef>
          <a:fontRef idx="minor">
            <a:schemeClr val="tx1"/>
          </a:fontRef>
        </p:style>
        <p:txBody>
          <a:bodyPr/>
          <a:lstStyle/>
          <a:p>
            <a:pPr algn="ctr">
              <a:defRPr/>
            </a:pPr>
            <a:endParaRPr lang="en-US"/>
          </a:p>
        </p:txBody>
      </p:sp>
      <p:sp>
        <p:nvSpPr>
          <p:cNvPr id="12" name="Line 14">
            <a:extLst>
              <a:ext uri="{FF2B5EF4-FFF2-40B4-BE49-F238E27FC236}">
                <a16:creationId xmlns="" xmlns:a16="http://schemas.microsoft.com/office/drawing/2014/main" id="{59C87407-5B3C-45D9-9310-2F2AD66149D9}"/>
              </a:ext>
            </a:extLst>
          </p:cNvPr>
          <p:cNvSpPr>
            <a:spLocks noChangeShapeType="1"/>
          </p:cNvSpPr>
          <p:nvPr/>
        </p:nvSpPr>
        <p:spPr bwMode="auto">
          <a:xfrm>
            <a:off x="4495800" y="4022725"/>
            <a:ext cx="871538" cy="0"/>
          </a:xfrm>
          <a:prstGeom prst="line">
            <a:avLst/>
          </a:prstGeom>
          <a:ln>
            <a:headEnd/>
            <a:tailEnd type="stealth" w="med" len="med"/>
          </a:ln>
        </p:spPr>
        <p:style>
          <a:lnRef idx="3">
            <a:schemeClr val="accent4"/>
          </a:lnRef>
          <a:fillRef idx="0">
            <a:schemeClr val="accent4"/>
          </a:fillRef>
          <a:effectRef idx="2">
            <a:schemeClr val="accent4"/>
          </a:effectRef>
          <a:fontRef idx="minor">
            <a:schemeClr val="tx1"/>
          </a:fontRef>
        </p:style>
        <p:txBody>
          <a:bodyPr/>
          <a:lstStyle/>
          <a:p>
            <a:pPr algn="ctr">
              <a:defRPr/>
            </a:pPr>
            <a:endParaRPr lang="en-US"/>
          </a:p>
        </p:txBody>
      </p:sp>
      <p:sp>
        <p:nvSpPr>
          <p:cNvPr id="14" name="Text Box 16">
            <a:extLst>
              <a:ext uri="{FF2B5EF4-FFF2-40B4-BE49-F238E27FC236}">
                <a16:creationId xmlns="" xmlns:a16="http://schemas.microsoft.com/office/drawing/2014/main" id="{4752FB39-FE19-4F4A-B0F2-3EAC088FB584}"/>
              </a:ext>
            </a:extLst>
          </p:cNvPr>
          <p:cNvSpPr txBox="1">
            <a:spLocks noChangeArrowheads="1"/>
          </p:cNvSpPr>
          <p:nvPr/>
        </p:nvSpPr>
        <p:spPr bwMode="auto">
          <a:xfrm>
            <a:off x="1112838" y="3565525"/>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a:t>……..</a:t>
            </a:r>
          </a:p>
        </p:txBody>
      </p:sp>
      <p:sp>
        <p:nvSpPr>
          <p:cNvPr id="15" name="Text Box 17">
            <a:extLst>
              <a:ext uri="{FF2B5EF4-FFF2-40B4-BE49-F238E27FC236}">
                <a16:creationId xmlns="" xmlns:a16="http://schemas.microsoft.com/office/drawing/2014/main" id="{259C2087-521D-4C7A-AE52-E6347C07C840}"/>
              </a:ext>
            </a:extLst>
          </p:cNvPr>
          <p:cNvSpPr txBox="1">
            <a:spLocks noChangeArrowheads="1"/>
          </p:cNvSpPr>
          <p:nvPr/>
        </p:nvSpPr>
        <p:spPr bwMode="auto">
          <a:xfrm>
            <a:off x="2636838" y="3565525"/>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a:t>……..</a:t>
            </a:r>
          </a:p>
        </p:txBody>
      </p:sp>
      <p:sp>
        <p:nvSpPr>
          <p:cNvPr id="16" name="Text Box 18">
            <a:extLst>
              <a:ext uri="{FF2B5EF4-FFF2-40B4-BE49-F238E27FC236}">
                <a16:creationId xmlns="" xmlns:a16="http://schemas.microsoft.com/office/drawing/2014/main" id="{8E3BE402-C8A7-453B-9ACA-B2C214EC20AA}"/>
              </a:ext>
            </a:extLst>
          </p:cNvPr>
          <p:cNvSpPr txBox="1">
            <a:spLocks noChangeArrowheads="1"/>
          </p:cNvSpPr>
          <p:nvPr/>
        </p:nvSpPr>
        <p:spPr bwMode="auto">
          <a:xfrm>
            <a:off x="4465638" y="3565525"/>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a:t>……..</a:t>
            </a:r>
          </a:p>
        </p:txBody>
      </p:sp>
      <p:sp>
        <p:nvSpPr>
          <p:cNvPr id="17" name="Text Box 19">
            <a:extLst>
              <a:ext uri="{FF2B5EF4-FFF2-40B4-BE49-F238E27FC236}">
                <a16:creationId xmlns="" xmlns:a16="http://schemas.microsoft.com/office/drawing/2014/main" id="{6B085042-5B57-4547-9403-9C84ECA9AE7F}"/>
              </a:ext>
            </a:extLst>
          </p:cNvPr>
          <p:cNvSpPr txBox="1">
            <a:spLocks noChangeArrowheads="1"/>
          </p:cNvSpPr>
          <p:nvPr/>
        </p:nvSpPr>
        <p:spPr bwMode="auto">
          <a:xfrm>
            <a:off x="6446838" y="3565525"/>
            <a:ext cx="76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1800"/>
              <a:t>……..</a:t>
            </a:r>
          </a:p>
        </p:txBody>
      </p:sp>
      <p:sp>
        <p:nvSpPr>
          <p:cNvPr id="18" name="Text Box 20">
            <a:extLst>
              <a:ext uri="{FF2B5EF4-FFF2-40B4-BE49-F238E27FC236}">
                <a16:creationId xmlns="" xmlns:a16="http://schemas.microsoft.com/office/drawing/2014/main" id="{A9C33B07-CF58-4D42-AD52-A0C45DFA926B}"/>
              </a:ext>
            </a:extLst>
          </p:cNvPr>
          <p:cNvSpPr txBox="1">
            <a:spLocks noChangeArrowheads="1"/>
          </p:cNvSpPr>
          <p:nvPr/>
        </p:nvSpPr>
        <p:spPr bwMode="auto">
          <a:xfrm>
            <a:off x="1049338" y="4175125"/>
            <a:ext cx="847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chemeClr val="tx2"/>
                </a:solidFill>
              </a:rPr>
              <a:t>Rèn</a:t>
            </a:r>
          </a:p>
          <a:p>
            <a:pPr algn="ctr" eaLnBrk="1" hangingPunct="1">
              <a:spcBef>
                <a:spcPct val="0"/>
              </a:spcBef>
              <a:buFontTx/>
              <a:buNone/>
            </a:pPr>
            <a:r>
              <a:rPr lang="en-US" altLang="vi-VN" sz="2000" b="1">
                <a:solidFill>
                  <a:schemeClr val="tx2"/>
                </a:solidFill>
              </a:rPr>
              <a:t>hoặc </a:t>
            </a:r>
          </a:p>
          <a:p>
            <a:pPr algn="ctr" eaLnBrk="1" hangingPunct="1">
              <a:spcBef>
                <a:spcPct val="0"/>
              </a:spcBef>
              <a:buFontTx/>
              <a:buNone/>
            </a:pPr>
            <a:r>
              <a:rPr lang="en-US" altLang="vi-VN" sz="2000" b="1">
                <a:solidFill>
                  <a:schemeClr val="tx2"/>
                </a:solidFill>
              </a:rPr>
              <a:t>dập</a:t>
            </a:r>
          </a:p>
        </p:txBody>
      </p:sp>
      <p:sp>
        <p:nvSpPr>
          <p:cNvPr id="19" name="Text Box 21">
            <a:extLst>
              <a:ext uri="{FF2B5EF4-FFF2-40B4-BE49-F238E27FC236}">
                <a16:creationId xmlns="" xmlns:a16="http://schemas.microsoft.com/office/drawing/2014/main" id="{1A3B83E8-BE41-4348-9182-E78DE34CD27F}"/>
              </a:ext>
            </a:extLst>
          </p:cNvPr>
          <p:cNvSpPr txBox="1">
            <a:spLocks noChangeArrowheads="1"/>
          </p:cNvSpPr>
          <p:nvPr/>
        </p:nvSpPr>
        <p:spPr bwMode="auto">
          <a:xfrm>
            <a:off x="2549525" y="4251325"/>
            <a:ext cx="9763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chemeClr val="tx2"/>
                </a:solidFill>
              </a:rPr>
              <a:t>Khoan</a:t>
            </a:r>
          </a:p>
          <a:p>
            <a:pPr algn="ctr" eaLnBrk="1" hangingPunct="1">
              <a:spcBef>
                <a:spcPct val="0"/>
              </a:spcBef>
              <a:buFontTx/>
              <a:buNone/>
            </a:pPr>
            <a:r>
              <a:rPr lang="en-US" altLang="vi-VN" sz="2000" b="1">
                <a:solidFill>
                  <a:schemeClr val="tx2"/>
                </a:solidFill>
              </a:rPr>
              <a:t>lỗ </a:t>
            </a:r>
          </a:p>
          <a:p>
            <a:pPr algn="ctr" eaLnBrk="1" hangingPunct="1">
              <a:spcBef>
                <a:spcPct val="0"/>
              </a:spcBef>
              <a:buFontTx/>
              <a:buNone/>
            </a:pPr>
            <a:r>
              <a:rPr lang="en-US" altLang="vi-VN" sz="2000" b="1">
                <a:solidFill>
                  <a:schemeClr val="tx2"/>
                </a:solidFill>
              </a:rPr>
              <a:t>và </a:t>
            </a:r>
          </a:p>
          <a:p>
            <a:pPr algn="ctr" eaLnBrk="1" hangingPunct="1">
              <a:spcBef>
                <a:spcPct val="0"/>
              </a:spcBef>
              <a:buFontTx/>
              <a:buNone/>
            </a:pPr>
            <a:r>
              <a:rPr lang="en-US" altLang="vi-VN" sz="2000" b="1">
                <a:solidFill>
                  <a:schemeClr val="tx2"/>
                </a:solidFill>
              </a:rPr>
              <a:t>dũa </a:t>
            </a:r>
          </a:p>
        </p:txBody>
      </p:sp>
      <p:sp>
        <p:nvSpPr>
          <p:cNvPr id="20" name="Text Box 22">
            <a:extLst>
              <a:ext uri="{FF2B5EF4-FFF2-40B4-BE49-F238E27FC236}">
                <a16:creationId xmlns="" xmlns:a16="http://schemas.microsoft.com/office/drawing/2014/main" id="{C56B658D-7225-4125-9792-A31E047124B8}"/>
              </a:ext>
            </a:extLst>
          </p:cNvPr>
          <p:cNvSpPr txBox="1">
            <a:spLocks noChangeArrowheads="1"/>
          </p:cNvSpPr>
          <p:nvPr/>
        </p:nvSpPr>
        <p:spPr bwMode="auto">
          <a:xfrm>
            <a:off x="4356100" y="4114800"/>
            <a:ext cx="12827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chemeClr val="tx2"/>
                </a:solidFill>
              </a:rPr>
              <a:t>Dùng đinh tán ghép 2 má kéo</a:t>
            </a:r>
          </a:p>
        </p:txBody>
      </p:sp>
      <p:sp>
        <p:nvSpPr>
          <p:cNvPr id="21" name="Text Box 23">
            <a:extLst>
              <a:ext uri="{FF2B5EF4-FFF2-40B4-BE49-F238E27FC236}">
                <a16:creationId xmlns="" xmlns:a16="http://schemas.microsoft.com/office/drawing/2014/main" id="{5BBF83A7-46F9-4C60-824F-4CC1F53DA87C}"/>
              </a:ext>
            </a:extLst>
          </p:cNvPr>
          <p:cNvSpPr txBox="1">
            <a:spLocks noChangeArrowheads="1"/>
          </p:cNvSpPr>
          <p:nvPr/>
        </p:nvSpPr>
        <p:spPr bwMode="auto">
          <a:xfrm>
            <a:off x="6369050" y="4221163"/>
            <a:ext cx="933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chemeClr val="tx2"/>
                </a:solidFill>
              </a:rPr>
              <a:t>Nhiệt</a:t>
            </a:r>
          </a:p>
          <a:p>
            <a:pPr algn="ctr" eaLnBrk="1" hangingPunct="1">
              <a:spcBef>
                <a:spcPct val="0"/>
              </a:spcBef>
              <a:buFontTx/>
              <a:buNone/>
            </a:pPr>
            <a:r>
              <a:rPr lang="en-US" altLang="vi-VN" sz="2000" b="1">
                <a:solidFill>
                  <a:schemeClr val="tx2"/>
                </a:solidFill>
              </a:rPr>
              <a:t>Luyện</a:t>
            </a:r>
          </a:p>
        </p:txBody>
      </p:sp>
      <p:sp>
        <p:nvSpPr>
          <p:cNvPr id="23" name="Text Box 5">
            <a:extLst>
              <a:ext uri="{FF2B5EF4-FFF2-40B4-BE49-F238E27FC236}">
                <a16:creationId xmlns="" xmlns:a16="http://schemas.microsoft.com/office/drawing/2014/main" id="{A481AB9C-307C-468C-8D47-F3CCCCBB7FC5}"/>
              </a:ext>
            </a:extLst>
          </p:cNvPr>
          <p:cNvSpPr txBox="1">
            <a:spLocks noChangeArrowheads="1"/>
          </p:cNvSpPr>
          <p:nvPr/>
        </p:nvSpPr>
        <p:spPr bwMode="auto">
          <a:xfrm>
            <a:off x="228600" y="1371600"/>
            <a:ext cx="55626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200" b="1">
                <a:solidFill>
                  <a:srgbClr val="006866"/>
                </a:solidFill>
              </a:rPr>
              <a:t> </a:t>
            </a:r>
            <a:r>
              <a:rPr lang="en-US" altLang="vi-VN" sz="2600" b="1">
                <a:solidFill>
                  <a:srgbClr val="006866"/>
                </a:solidFill>
              </a:rPr>
              <a:t>Câu 2: Hãy điền vào chỗ trống (…) trên sơ đồ sau những cụm từ cần thiết để thể hiện </a:t>
            </a:r>
            <a:r>
              <a:rPr lang="en-US" altLang="vi-VN" sz="2600" b="1">
                <a:solidFill>
                  <a:srgbClr val="FF0000"/>
                </a:solidFill>
              </a:rPr>
              <a:t>quá trình gia công một chiếc  kéo</a:t>
            </a:r>
            <a:r>
              <a:rPr lang="en-US" altLang="vi-VN" sz="2600" b="1">
                <a:solidFill>
                  <a:srgbClr val="006866"/>
                </a:solidFill>
              </a:rPr>
              <a:t> ?</a:t>
            </a:r>
          </a:p>
        </p:txBody>
      </p:sp>
      <p:grpSp>
        <p:nvGrpSpPr>
          <p:cNvPr id="28693" name="Group 22">
            <a:extLst>
              <a:ext uri="{FF2B5EF4-FFF2-40B4-BE49-F238E27FC236}">
                <a16:creationId xmlns="" xmlns:a16="http://schemas.microsoft.com/office/drawing/2014/main" id="{AF7AFE70-4951-4278-A573-8F46382650A3}"/>
              </a:ext>
            </a:extLst>
          </p:cNvPr>
          <p:cNvGrpSpPr>
            <a:grpSpLocks/>
          </p:cNvGrpSpPr>
          <p:nvPr/>
        </p:nvGrpSpPr>
        <p:grpSpPr bwMode="auto">
          <a:xfrm>
            <a:off x="-1066800" y="-31750"/>
            <a:ext cx="11277600" cy="6943725"/>
            <a:chOff x="-672" y="-20"/>
            <a:chExt cx="7104" cy="4374"/>
          </a:xfrm>
        </p:grpSpPr>
        <p:grpSp>
          <p:nvGrpSpPr>
            <p:cNvPr id="28704" name="Group 23">
              <a:extLst>
                <a:ext uri="{FF2B5EF4-FFF2-40B4-BE49-F238E27FC236}">
                  <a16:creationId xmlns="" xmlns:a16="http://schemas.microsoft.com/office/drawing/2014/main" id="{2B6E606A-C182-4322-A223-58754C292809}"/>
                </a:ext>
              </a:extLst>
            </p:cNvPr>
            <p:cNvGrpSpPr>
              <a:grpSpLocks/>
            </p:cNvGrpSpPr>
            <p:nvPr/>
          </p:nvGrpSpPr>
          <p:grpSpPr bwMode="auto">
            <a:xfrm>
              <a:off x="-528" y="3010"/>
              <a:ext cx="6960" cy="1344"/>
              <a:chOff x="-528" y="3010"/>
              <a:chExt cx="6960" cy="1344"/>
            </a:xfrm>
          </p:grpSpPr>
          <p:sp>
            <p:nvSpPr>
              <p:cNvPr id="28714" name="Line 24">
                <a:extLst>
                  <a:ext uri="{FF2B5EF4-FFF2-40B4-BE49-F238E27FC236}">
                    <a16:creationId xmlns="" xmlns:a16="http://schemas.microsoft.com/office/drawing/2014/main" id="{D1BA383D-D8F8-4422-B1FB-A1991A5D0B91}"/>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15" name="Line 25">
                <a:extLst>
                  <a:ext uri="{FF2B5EF4-FFF2-40B4-BE49-F238E27FC236}">
                    <a16:creationId xmlns="" xmlns:a16="http://schemas.microsoft.com/office/drawing/2014/main" id="{5407F55F-50FC-43E3-BC01-E26BCD05448F}"/>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16" name="Line 26">
                <a:extLst>
                  <a:ext uri="{FF2B5EF4-FFF2-40B4-BE49-F238E27FC236}">
                    <a16:creationId xmlns="" xmlns:a16="http://schemas.microsoft.com/office/drawing/2014/main" id="{4E547BA9-FE70-4941-822D-4AC1C0E346B9}"/>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17" name="Line 27">
                <a:extLst>
                  <a:ext uri="{FF2B5EF4-FFF2-40B4-BE49-F238E27FC236}">
                    <a16:creationId xmlns="" xmlns:a16="http://schemas.microsoft.com/office/drawing/2014/main" id="{CA427B80-4DC1-4744-A9A8-84B6E0B53F57}"/>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18" name="Line 28">
                <a:extLst>
                  <a:ext uri="{FF2B5EF4-FFF2-40B4-BE49-F238E27FC236}">
                    <a16:creationId xmlns="" xmlns:a16="http://schemas.microsoft.com/office/drawing/2014/main" id="{6B8817A1-20A8-4486-B20E-27DEE5070DE2}"/>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19" name="Line 29">
                <a:extLst>
                  <a:ext uri="{FF2B5EF4-FFF2-40B4-BE49-F238E27FC236}">
                    <a16:creationId xmlns="" xmlns:a16="http://schemas.microsoft.com/office/drawing/2014/main" id="{F5BB4F57-594C-4C87-94F4-40D844407D69}"/>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20" name="Line 30">
                <a:extLst>
                  <a:ext uri="{FF2B5EF4-FFF2-40B4-BE49-F238E27FC236}">
                    <a16:creationId xmlns="" xmlns:a16="http://schemas.microsoft.com/office/drawing/2014/main" id="{0CF24126-A706-4C76-A8A0-09A58200839B}"/>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21" name="Line 31">
                <a:extLst>
                  <a:ext uri="{FF2B5EF4-FFF2-40B4-BE49-F238E27FC236}">
                    <a16:creationId xmlns="" xmlns:a16="http://schemas.microsoft.com/office/drawing/2014/main" id="{928D45CE-195E-44AA-838F-19FC120AAD94}"/>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28705" name="Group 32">
              <a:extLst>
                <a:ext uri="{FF2B5EF4-FFF2-40B4-BE49-F238E27FC236}">
                  <a16:creationId xmlns="" xmlns:a16="http://schemas.microsoft.com/office/drawing/2014/main" id="{CADE843A-2AE7-433D-B3D8-0646B81308FE}"/>
                </a:ext>
              </a:extLst>
            </p:cNvPr>
            <p:cNvGrpSpPr>
              <a:grpSpLocks/>
            </p:cNvGrpSpPr>
            <p:nvPr/>
          </p:nvGrpSpPr>
          <p:grpSpPr bwMode="auto">
            <a:xfrm rot="10800000">
              <a:off x="-672" y="-20"/>
              <a:ext cx="6960" cy="1344"/>
              <a:chOff x="-528" y="3010"/>
              <a:chExt cx="6960" cy="1344"/>
            </a:xfrm>
          </p:grpSpPr>
          <p:sp>
            <p:nvSpPr>
              <p:cNvPr id="28706" name="Line 33">
                <a:extLst>
                  <a:ext uri="{FF2B5EF4-FFF2-40B4-BE49-F238E27FC236}">
                    <a16:creationId xmlns="" xmlns:a16="http://schemas.microsoft.com/office/drawing/2014/main" id="{897D44AB-6ABE-41BA-9D7D-96728E8951B5}"/>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07" name="Line 34">
                <a:extLst>
                  <a:ext uri="{FF2B5EF4-FFF2-40B4-BE49-F238E27FC236}">
                    <a16:creationId xmlns="" xmlns:a16="http://schemas.microsoft.com/office/drawing/2014/main" id="{052392F5-D341-4205-A8F5-7E66922E0EC8}"/>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08" name="Line 35">
                <a:extLst>
                  <a:ext uri="{FF2B5EF4-FFF2-40B4-BE49-F238E27FC236}">
                    <a16:creationId xmlns="" xmlns:a16="http://schemas.microsoft.com/office/drawing/2014/main" id="{5718802C-4788-43A9-8691-F5E0EF13495D}"/>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09" name="Line 36">
                <a:extLst>
                  <a:ext uri="{FF2B5EF4-FFF2-40B4-BE49-F238E27FC236}">
                    <a16:creationId xmlns="" xmlns:a16="http://schemas.microsoft.com/office/drawing/2014/main" id="{E20F49FB-A60D-4B5E-A6E0-019E0C7BB74F}"/>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10" name="Line 37">
                <a:extLst>
                  <a:ext uri="{FF2B5EF4-FFF2-40B4-BE49-F238E27FC236}">
                    <a16:creationId xmlns="" xmlns:a16="http://schemas.microsoft.com/office/drawing/2014/main" id="{D4F751ED-BA25-4BC4-9FB0-0F757DCCA2DE}"/>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11" name="Line 38">
                <a:extLst>
                  <a:ext uri="{FF2B5EF4-FFF2-40B4-BE49-F238E27FC236}">
                    <a16:creationId xmlns="" xmlns:a16="http://schemas.microsoft.com/office/drawing/2014/main" id="{12695271-B724-474E-815E-B6B406B4DDFA}"/>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12" name="Line 39">
                <a:extLst>
                  <a:ext uri="{FF2B5EF4-FFF2-40B4-BE49-F238E27FC236}">
                    <a16:creationId xmlns="" xmlns:a16="http://schemas.microsoft.com/office/drawing/2014/main" id="{3B4C89C1-4A6B-413E-A956-EBB61926B2CC}"/>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8713" name="Line 40">
                <a:extLst>
                  <a:ext uri="{FF2B5EF4-FFF2-40B4-BE49-F238E27FC236}">
                    <a16:creationId xmlns="" xmlns:a16="http://schemas.microsoft.com/office/drawing/2014/main" id="{F4D6C95C-CE9F-46FD-9F3C-1203FBD43D3C}"/>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grpSp>
        <p:nvGrpSpPr>
          <p:cNvPr id="28694" name="Group 1">
            <a:extLst>
              <a:ext uri="{FF2B5EF4-FFF2-40B4-BE49-F238E27FC236}">
                <a16:creationId xmlns="" xmlns:a16="http://schemas.microsoft.com/office/drawing/2014/main" id="{E3526C2B-129F-4A8C-996E-291EF1B0953E}"/>
              </a:ext>
            </a:extLst>
          </p:cNvPr>
          <p:cNvGrpSpPr>
            <a:grpSpLocks/>
          </p:cNvGrpSpPr>
          <p:nvPr/>
        </p:nvGrpSpPr>
        <p:grpSpPr bwMode="auto">
          <a:xfrm>
            <a:off x="2971800" y="76200"/>
            <a:ext cx="2998788" cy="990600"/>
            <a:chOff x="3048000" y="1552575"/>
            <a:chExt cx="2998788" cy="1601788"/>
          </a:xfrm>
        </p:grpSpPr>
        <p:grpSp>
          <p:nvGrpSpPr>
            <p:cNvPr id="28695" name="Group 11">
              <a:extLst>
                <a:ext uri="{FF2B5EF4-FFF2-40B4-BE49-F238E27FC236}">
                  <a16:creationId xmlns="" xmlns:a16="http://schemas.microsoft.com/office/drawing/2014/main" id="{01D5906E-0389-43FE-ABA0-7F4118A15832}"/>
                </a:ext>
              </a:extLst>
            </p:cNvPr>
            <p:cNvGrpSpPr>
              <a:grpSpLocks/>
            </p:cNvGrpSpPr>
            <p:nvPr/>
          </p:nvGrpSpPr>
          <p:grpSpPr bwMode="auto">
            <a:xfrm>
              <a:off x="3048000" y="1552575"/>
              <a:ext cx="2998788" cy="1601788"/>
              <a:chOff x="1997" y="1314"/>
              <a:chExt cx="1889" cy="1009"/>
            </a:xfrm>
          </p:grpSpPr>
          <p:grpSp>
            <p:nvGrpSpPr>
              <p:cNvPr id="28697" name="Group 12">
                <a:extLst>
                  <a:ext uri="{FF2B5EF4-FFF2-40B4-BE49-F238E27FC236}">
                    <a16:creationId xmlns="" xmlns:a16="http://schemas.microsoft.com/office/drawing/2014/main" id="{0FE8CC9B-16A3-4C85-AA9E-DB7B0054D220}"/>
                  </a:ext>
                </a:extLst>
              </p:cNvPr>
              <p:cNvGrpSpPr>
                <a:grpSpLocks/>
              </p:cNvGrpSpPr>
              <p:nvPr/>
            </p:nvGrpSpPr>
            <p:grpSpPr bwMode="auto">
              <a:xfrm>
                <a:off x="1997" y="1404"/>
                <a:ext cx="1889" cy="919"/>
                <a:chOff x="1973" y="1027"/>
                <a:chExt cx="1926" cy="937"/>
              </a:xfrm>
            </p:grpSpPr>
            <p:sp>
              <p:nvSpPr>
                <p:cNvPr id="67597" name="Oval 13">
                  <a:extLst>
                    <a:ext uri="{FF2B5EF4-FFF2-40B4-BE49-F238E27FC236}">
                      <a16:creationId xmlns="" xmlns:a16="http://schemas.microsoft.com/office/drawing/2014/main" id="{49C98E01-6105-481E-9B21-7551BD2008BF}"/>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p:spPr>
              <p:txBody>
                <a:bodyPr wrap="none" anchor="ctr"/>
                <a:lstStyle/>
                <a:p>
                  <a:pPr algn="ctr">
                    <a:defRPr/>
                  </a:pPr>
                  <a:endParaRPr lang="en-US">
                    <a:latin typeface="Arial" charset="0"/>
                  </a:endParaRPr>
                </a:p>
              </p:txBody>
            </p:sp>
            <p:sp>
              <p:nvSpPr>
                <p:cNvPr id="67598" name="Oval 14">
                  <a:extLst>
                    <a:ext uri="{FF2B5EF4-FFF2-40B4-BE49-F238E27FC236}">
                      <a16:creationId xmlns="" xmlns:a16="http://schemas.microsoft.com/office/drawing/2014/main" id="{FDE36EDC-D0C0-420A-8F77-88C7EDF1029D}"/>
                    </a:ext>
                  </a:extLst>
                </p:cNvPr>
                <p:cNvSpPr>
                  <a:spLocks noChangeArrowheads="1"/>
                </p:cNvSpPr>
                <p:nvPr/>
              </p:nvSpPr>
              <p:spPr bwMode="gray">
                <a:xfrm>
                  <a:off x="1973" y="1029"/>
                  <a:ext cx="1905" cy="905"/>
                </a:xfrm>
                <a:prstGeom prst="ellipse">
                  <a:avLst/>
                </a:prstGeom>
                <a:gradFill rotWithShape="1">
                  <a:gsLst>
                    <a:gs pos="0">
                      <a:schemeClr val="hlink">
                        <a:gamma/>
                        <a:tint val="44314"/>
                        <a:invGamma/>
                      </a:schemeClr>
                    </a:gs>
                    <a:gs pos="100000">
                      <a:schemeClr val="hlink"/>
                    </a:gs>
                  </a:gsLst>
                  <a:lin ang="2700000" scaled="1"/>
                </a:gradFill>
                <a:ln>
                  <a:noFill/>
                </a:ln>
                <a:effectLst/>
                <a:extLst/>
              </p:spPr>
              <p:txBody>
                <a:bodyPr wrap="none" anchor="ctr"/>
                <a:lstStyle/>
                <a:p>
                  <a:pPr algn="ctr">
                    <a:defRPr/>
                  </a:pPr>
                  <a:endParaRPr lang="en-US">
                    <a:latin typeface="Arial" charset="0"/>
                  </a:endParaRPr>
                </a:p>
              </p:txBody>
            </p:sp>
          </p:grpSp>
          <p:sp>
            <p:nvSpPr>
              <p:cNvPr id="67599" name="Oval 15">
                <a:extLst>
                  <a:ext uri="{FF2B5EF4-FFF2-40B4-BE49-F238E27FC236}">
                    <a16:creationId xmlns="" xmlns:a16="http://schemas.microsoft.com/office/drawing/2014/main" id="{7C7B5E66-E850-4611-BDAA-3E98D1D4565F}"/>
                  </a:ext>
                </a:extLst>
              </p:cNvPr>
              <p:cNvSpPr>
                <a:spLocks noChangeArrowheads="1"/>
              </p:cNvSpPr>
              <p:nvPr/>
            </p:nvSpPr>
            <p:spPr bwMode="gray">
              <a:xfrm>
                <a:off x="2086" y="1314"/>
                <a:ext cx="1691" cy="846"/>
              </a:xfrm>
              <a:prstGeom prst="ellipse">
                <a:avLst/>
              </a:prstGeom>
              <a:gradFill rotWithShape="1">
                <a:gsLst>
                  <a:gs pos="0">
                    <a:schemeClr val="accent1">
                      <a:gamma/>
                      <a:shade val="46275"/>
                      <a:invGamma/>
                    </a:schemeClr>
                  </a:gs>
                  <a:gs pos="100000">
                    <a:schemeClr val="accent1"/>
                  </a:gs>
                </a:gsLst>
                <a:lin ang="2700000" scaled="1"/>
              </a:gradFill>
              <a:ln>
                <a:noFill/>
              </a:ln>
              <a:effectLst/>
              <a:extLst/>
            </p:spPr>
            <p:txBody>
              <a:bodyPr vert="eaVert" wrap="none" anchor="ctr"/>
              <a:lstStyle/>
              <a:p>
                <a:pPr algn="ctr">
                  <a:defRPr/>
                </a:pPr>
                <a:endParaRPr lang="en-US">
                  <a:latin typeface="Arial" charset="0"/>
                </a:endParaRPr>
              </a:p>
            </p:txBody>
          </p:sp>
          <p:sp>
            <p:nvSpPr>
              <p:cNvPr id="67600" name="Oval 16">
                <a:extLst>
                  <a:ext uri="{FF2B5EF4-FFF2-40B4-BE49-F238E27FC236}">
                    <a16:creationId xmlns="" xmlns:a16="http://schemas.microsoft.com/office/drawing/2014/main" id="{DA9A22DD-C041-4834-B632-B2E1CE3FB3A5}"/>
                  </a:ext>
                </a:extLst>
              </p:cNvPr>
              <p:cNvSpPr>
                <a:spLocks noChangeArrowheads="1"/>
              </p:cNvSpPr>
              <p:nvPr/>
            </p:nvSpPr>
            <p:spPr bwMode="gray">
              <a:xfrm>
                <a:off x="2108" y="1319"/>
                <a:ext cx="1650" cy="825"/>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p:spPr>
            <p:txBody>
              <a:bodyPr vert="eaVert" wrap="none" anchor="ctr"/>
              <a:lstStyle/>
              <a:p>
                <a:pPr algn="ctr">
                  <a:defRPr/>
                </a:pPr>
                <a:endParaRPr lang="en-US">
                  <a:latin typeface="Arial" charset="0"/>
                </a:endParaRPr>
              </a:p>
            </p:txBody>
          </p:sp>
          <p:sp>
            <p:nvSpPr>
              <p:cNvPr id="67601" name="Oval 17">
                <a:extLst>
                  <a:ext uri="{FF2B5EF4-FFF2-40B4-BE49-F238E27FC236}">
                    <a16:creationId xmlns="" xmlns:a16="http://schemas.microsoft.com/office/drawing/2014/main" id="{B46D6C4F-845F-4FAD-9862-8D5F7D1D4E56}"/>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p:spPr>
            <p:txBody>
              <a:bodyPr vert="eaVert" wrap="none" anchor="ctr"/>
              <a:lstStyle/>
              <a:p>
                <a:pPr algn="ctr">
                  <a:defRPr/>
                </a:pPr>
                <a:endParaRPr lang="en-US">
                  <a:latin typeface="Arial" charset="0"/>
                </a:endParaRPr>
              </a:p>
            </p:txBody>
          </p:sp>
          <p:sp>
            <p:nvSpPr>
              <p:cNvPr id="67602" name="Oval 18">
                <a:extLst>
                  <a:ext uri="{FF2B5EF4-FFF2-40B4-BE49-F238E27FC236}">
                    <a16:creationId xmlns="" xmlns:a16="http://schemas.microsoft.com/office/drawing/2014/main" id="{FAA1F632-0A4B-481E-B440-91899B76F29F}"/>
                  </a:ext>
                </a:extLst>
              </p:cNvPr>
              <p:cNvSpPr>
                <a:spLocks noChangeArrowheads="1"/>
              </p:cNvSpPr>
              <p:nvPr/>
            </p:nvSpPr>
            <p:spPr bwMode="gray">
              <a:xfrm>
                <a:off x="2208" y="1345"/>
                <a:ext cx="1382" cy="623"/>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p:spPr>
            <p:txBody>
              <a:bodyPr vert="eaVert" wrap="none" anchor="ctr"/>
              <a:lstStyle/>
              <a:p>
                <a:pPr algn="ctr">
                  <a:defRPr/>
                </a:pPr>
                <a:endParaRPr lang="en-US">
                  <a:latin typeface="Arial" charset="0"/>
                </a:endParaRPr>
              </a:p>
            </p:txBody>
          </p:sp>
        </p:grpSp>
        <p:sp>
          <p:nvSpPr>
            <p:cNvPr id="28696" name="Text Box 19">
              <a:extLst>
                <a:ext uri="{FF2B5EF4-FFF2-40B4-BE49-F238E27FC236}">
                  <a16:creationId xmlns="" xmlns:a16="http://schemas.microsoft.com/office/drawing/2014/main" id="{8591B751-807D-4281-8E98-9E17A5F0DC68}"/>
                </a:ext>
              </a:extLst>
            </p:cNvPr>
            <p:cNvSpPr txBox="1">
              <a:spLocks noChangeArrowheads="1"/>
            </p:cNvSpPr>
            <p:nvPr/>
          </p:nvSpPr>
          <p:spPr bwMode="auto">
            <a:xfrm>
              <a:off x="3640138" y="1601347"/>
              <a:ext cx="1863725" cy="83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b="1">
                  <a:solidFill>
                    <a:srgbClr val="000000"/>
                  </a:solidFill>
                </a:rPr>
                <a:t>CỦNG CỐ</a:t>
              </a:r>
              <a:endParaRPr lang="en-US" altLang="vi-VN" sz="1600">
                <a:solidFill>
                  <a:srgbClr val="00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p:cTn id="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3">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106561"/>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ppt_x"/>
                                          </p:val>
                                        </p:tav>
                                        <p:tav tm="100000">
                                          <p:val>
                                            <p:strVal val="#ppt_x"/>
                                          </p:val>
                                        </p:tav>
                                      </p:tavLst>
                                    </p:anim>
                                    <p:anim calcmode="lin" valueType="num">
                                      <p:cBhvr additive="base">
                                        <p:cTn id="8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4" grpId="0"/>
      <p:bldP spid="15" grpId="0"/>
      <p:bldP spid="16" grpId="0"/>
      <p:bldP spid="17" grpId="0"/>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 xmlns:a16="http://schemas.microsoft.com/office/drawing/2014/main" id="{8314BCD3-78E7-45A5-B9F5-9A545861E115}"/>
              </a:ext>
            </a:extLst>
          </p:cNvPr>
          <p:cNvGrpSpPr>
            <a:grpSpLocks/>
          </p:cNvGrpSpPr>
          <p:nvPr/>
        </p:nvGrpSpPr>
        <p:grpSpPr bwMode="auto">
          <a:xfrm>
            <a:off x="5257800" y="2590800"/>
            <a:ext cx="3657600" cy="3644900"/>
            <a:chOff x="5562600" y="3098800"/>
            <a:chExt cx="3200401" cy="3644900"/>
          </a:xfrm>
        </p:grpSpPr>
        <p:sp>
          <p:nvSpPr>
            <p:cNvPr id="29738" name="AutoShape 3">
              <a:extLst>
                <a:ext uri="{FF2B5EF4-FFF2-40B4-BE49-F238E27FC236}">
                  <a16:creationId xmlns="" xmlns:a16="http://schemas.microsoft.com/office/drawing/2014/main" id="{469DA822-876A-4D77-8779-119A555A7E7F}"/>
                </a:ext>
              </a:extLst>
            </p:cNvPr>
            <p:cNvSpPr>
              <a:spLocks noChangeArrowheads="1"/>
            </p:cNvSpPr>
            <p:nvPr/>
          </p:nvSpPr>
          <p:spPr bwMode="auto">
            <a:xfrm>
              <a:off x="5562600" y="3098800"/>
              <a:ext cx="3124200" cy="36449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1800" b="1">
                <a:latin typeface="Verdana" panose="020B0604030504040204" pitchFamily="34" charset="0"/>
              </a:endParaRPr>
            </a:p>
          </p:txBody>
        </p:sp>
        <p:sp>
          <p:nvSpPr>
            <p:cNvPr id="29739" name="Text Box 20">
              <a:extLst>
                <a:ext uri="{FF2B5EF4-FFF2-40B4-BE49-F238E27FC236}">
                  <a16:creationId xmlns="" xmlns:a16="http://schemas.microsoft.com/office/drawing/2014/main" id="{3AD4FFFA-6B93-490E-B783-F2A99A38A164}"/>
                </a:ext>
              </a:extLst>
            </p:cNvPr>
            <p:cNvSpPr txBox="1">
              <a:spLocks noChangeArrowheads="1"/>
            </p:cNvSpPr>
            <p:nvPr/>
          </p:nvSpPr>
          <p:spPr bwMode="auto">
            <a:xfrm>
              <a:off x="5652890" y="3136900"/>
              <a:ext cx="311011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None/>
              </a:pPr>
              <a:r>
                <a:rPr lang="en-US" altLang="vi-VN" sz="2400" b="1">
                  <a:solidFill>
                    <a:srgbClr val="FF0000"/>
                  </a:solidFill>
                  <a:latin typeface="Times New Roman" panose="02020603050405020304" pitchFamily="18" charset="0"/>
                  <a:cs typeface="Times New Roman" panose="02020603050405020304" pitchFamily="18" charset="0"/>
                </a:rPr>
                <a:t>Gia công cơ khí là quá trình tạo cho chi tiết có hình dạng, kích thước hoặc tính chất xác định , phù hợp với yêu cầu kỹ thuật dựa trên các nguyên lý khoa học và công nghệ.</a:t>
              </a:r>
            </a:p>
          </p:txBody>
        </p:sp>
      </p:grpSp>
      <p:grpSp>
        <p:nvGrpSpPr>
          <p:cNvPr id="3" name="Group 2">
            <a:extLst>
              <a:ext uri="{FF2B5EF4-FFF2-40B4-BE49-F238E27FC236}">
                <a16:creationId xmlns="" xmlns:a16="http://schemas.microsoft.com/office/drawing/2014/main" id="{511EE586-A2EF-4D6F-AEE1-DB6FDD3C5E0F}"/>
              </a:ext>
            </a:extLst>
          </p:cNvPr>
          <p:cNvGrpSpPr>
            <a:grpSpLocks/>
          </p:cNvGrpSpPr>
          <p:nvPr/>
        </p:nvGrpSpPr>
        <p:grpSpPr bwMode="auto">
          <a:xfrm>
            <a:off x="228600" y="2562225"/>
            <a:ext cx="3505200" cy="3644900"/>
            <a:chOff x="304800" y="3098800"/>
            <a:chExt cx="3124200" cy="3644900"/>
          </a:xfrm>
        </p:grpSpPr>
        <p:sp>
          <p:nvSpPr>
            <p:cNvPr id="29736" name="AutoShape 5">
              <a:extLst>
                <a:ext uri="{FF2B5EF4-FFF2-40B4-BE49-F238E27FC236}">
                  <a16:creationId xmlns="" xmlns:a16="http://schemas.microsoft.com/office/drawing/2014/main" id="{A84D1B2A-C789-4A8B-8A3B-7ADF5AF9736A}"/>
                </a:ext>
              </a:extLst>
            </p:cNvPr>
            <p:cNvSpPr>
              <a:spLocks noChangeArrowheads="1"/>
            </p:cNvSpPr>
            <p:nvPr/>
          </p:nvSpPr>
          <p:spPr bwMode="auto">
            <a:xfrm>
              <a:off x="304800" y="3098800"/>
              <a:ext cx="3124200" cy="36449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altLang="vi-VN" sz="1800" b="1">
                <a:latin typeface="Verdana" panose="020B0604030504040204" pitchFamily="34" charset="0"/>
              </a:endParaRPr>
            </a:p>
          </p:txBody>
        </p:sp>
        <p:sp>
          <p:nvSpPr>
            <p:cNvPr id="29737" name="Text Box 6">
              <a:extLst>
                <a:ext uri="{FF2B5EF4-FFF2-40B4-BE49-F238E27FC236}">
                  <a16:creationId xmlns="" xmlns:a16="http://schemas.microsoft.com/office/drawing/2014/main" id="{33FA285C-F2EB-4288-BD65-22E930BE3435}"/>
                </a:ext>
              </a:extLst>
            </p:cNvPr>
            <p:cNvSpPr txBox="1">
              <a:spLocks noChangeArrowheads="1"/>
            </p:cNvSpPr>
            <p:nvPr/>
          </p:nvSpPr>
          <p:spPr bwMode="auto">
            <a:xfrm>
              <a:off x="406676" y="3136900"/>
              <a:ext cx="294591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400" b="1">
                  <a:solidFill>
                    <a:srgbClr val="FF0000"/>
                  </a:solidFill>
                  <a:latin typeface="Times New Roman" panose="02020603050405020304" pitchFamily="18" charset="0"/>
                  <a:cs typeface="Times New Roman" panose="02020603050405020304" pitchFamily="18" charset="0"/>
                </a:rPr>
                <a:t>Cơ khí có vai trò quan trọng trong việc sản xuất ra thiết bị, máy và công cụ cho mọi ngành trong nền kinh tế quốc dân, tạo điều kiện để các ngành khác phát triển tốt hơn.</a:t>
              </a:r>
            </a:p>
          </p:txBody>
        </p:sp>
      </p:grpSp>
      <p:sp>
        <p:nvSpPr>
          <p:cNvPr id="29700" name="AutoShape 7">
            <a:extLst>
              <a:ext uri="{FF2B5EF4-FFF2-40B4-BE49-F238E27FC236}">
                <a16:creationId xmlns="" xmlns:a16="http://schemas.microsoft.com/office/drawing/2014/main" id="{88FD3530-A2F7-43A8-A54D-BF600CBF5889}"/>
              </a:ext>
            </a:extLst>
          </p:cNvPr>
          <p:cNvSpPr>
            <a:spLocks noChangeAspect="1" noChangeArrowheads="1" noTextEdit="1"/>
          </p:cNvSpPr>
          <p:nvPr/>
        </p:nvSpPr>
        <p:spPr bwMode="gray">
          <a:xfrm>
            <a:off x="3222625" y="3176588"/>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67592" name="Freeform 8">
            <a:extLst>
              <a:ext uri="{FF2B5EF4-FFF2-40B4-BE49-F238E27FC236}">
                <a16:creationId xmlns="" xmlns:a16="http://schemas.microsoft.com/office/drawing/2014/main" id="{36F664C9-8BFD-4326-A8C9-24B259E14451}"/>
              </a:ext>
            </a:extLst>
          </p:cNvPr>
          <p:cNvSpPr>
            <a:spLocks/>
          </p:cNvSpPr>
          <p:nvPr/>
        </p:nvSpPr>
        <p:spPr bwMode="gray">
          <a:xfrm>
            <a:off x="3744913" y="2693988"/>
            <a:ext cx="7508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a:noFill/>
          </a:ln>
          <a:extLst/>
        </p:spPr>
        <p:txBody>
          <a:bodyPr/>
          <a:lstStyle/>
          <a:p>
            <a:pPr algn="ctr">
              <a:defRPr/>
            </a:pPr>
            <a:endParaRPr lang="en-US">
              <a:latin typeface="Arial" charset="0"/>
            </a:endParaRPr>
          </a:p>
        </p:txBody>
      </p:sp>
      <p:sp>
        <p:nvSpPr>
          <p:cNvPr id="67594" name="Freeform 10">
            <a:extLst>
              <a:ext uri="{FF2B5EF4-FFF2-40B4-BE49-F238E27FC236}">
                <a16:creationId xmlns="" xmlns:a16="http://schemas.microsoft.com/office/drawing/2014/main" id="{F01A9443-C7A4-4CBF-B2AE-98297BB7724C}"/>
              </a:ext>
            </a:extLst>
          </p:cNvPr>
          <p:cNvSpPr>
            <a:spLocks/>
          </p:cNvSpPr>
          <p:nvPr/>
        </p:nvSpPr>
        <p:spPr bwMode="gray">
          <a:xfrm flipH="1">
            <a:off x="4495800" y="2693988"/>
            <a:ext cx="7508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p:spPr>
        <p:txBody>
          <a:bodyPr/>
          <a:lstStyle/>
          <a:p>
            <a:pPr algn="ctr">
              <a:defRPr/>
            </a:pPr>
            <a:endParaRPr lang="en-US">
              <a:latin typeface="Arial" charset="0"/>
            </a:endParaRPr>
          </a:p>
        </p:txBody>
      </p:sp>
      <p:grpSp>
        <p:nvGrpSpPr>
          <p:cNvPr id="4" name="Group 1">
            <a:extLst>
              <a:ext uri="{FF2B5EF4-FFF2-40B4-BE49-F238E27FC236}">
                <a16:creationId xmlns="" xmlns:a16="http://schemas.microsoft.com/office/drawing/2014/main" id="{FFD9AB59-BC13-437B-8CA5-54E7CADB7428}"/>
              </a:ext>
            </a:extLst>
          </p:cNvPr>
          <p:cNvGrpSpPr>
            <a:grpSpLocks/>
          </p:cNvGrpSpPr>
          <p:nvPr/>
        </p:nvGrpSpPr>
        <p:grpSpPr bwMode="auto">
          <a:xfrm>
            <a:off x="3048000" y="1066800"/>
            <a:ext cx="2998788" cy="1601788"/>
            <a:chOff x="3048000" y="1552575"/>
            <a:chExt cx="2998788" cy="1601788"/>
          </a:xfrm>
        </p:grpSpPr>
        <p:grpSp>
          <p:nvGrpSpPr>
            <p:cNvPr id="29727" name="Group 11">
              <a:extLst>
                <a:ext uri="{FF2B5EF4-FFF2-40B4-BE49-F238E27FC236}">
                  <a16:creationId xmlns="" xmlns:a16="http://schemas.microsoft.com/office/drawing/2014/main" id="{065051A0-53B4-494D-9A2D-996707D09B40}"/>
                </a:ext>
              </a:extLst>
            </p:cNvPr>
            <p:cNvGrpSpPr>
              <a:grpSpLocks/>
            </p:cNvGrpSpPr>
            <p:nvPr/>
          </p:nvGrpSpPr>
          <p:grpSpPr bwMode="auto">
            <a:xfrm>
              <a:off x="3048000" y="1552575"/>
              <a:ext cx="2998788" cy="1601788"/>
              <a:chOff x="1997" y="1314"/>
              <a:chExt cx="1889" cy="1009"/>
            </a:xfrm>
          </p:grpSpPr>
          <p:grpSp>
            <p:nvGrpSpPr>
              <p:cNvPr id="29729" name="Group 12">
                <a:extLst>
                  <a:ext uri="{FF2B5EF4-FFF2-40B4-BE49-F238E27FC236}">
                    <a16:creationId xmlns="" xmlns:a16="http://schemas.microsoft.com/office/drawing/2014/main" id="{7656682E-5E78-4C01-A309-350433FF58C7}"/>
                  </a:ext>
                </a:extLst>
              </p:cNvPr>
              <p:cNvGrpSpPr>
                <a:grpSpLocks/>
              </p:cNvGrpSpPr>
              <p:nvPr/>
            </p:nvGrpSpPr>
            <p:grpSpPr bwMode="auto">
              <a:xfrm>
                <a:off x="1997" y="1404"/>
                <a:ext cx="1889" cy="919"/>
                <a:chOff x="1973" y="1027"/>
                <a:chExt cx="1926" cy="937"/>
              </a:xfrm>
            </p:grpSpPr>
            <p:sp>
              <p:nvSpPr>
                <p:cNvPr id="67597" name="Oval 13">
                  <a:extLst>
                    <a:ext uri="{FF2B5EF4-FFF2-40B4-BE49-F238E27FC236}">
                      <a16:creationId xmlns="" xmlns:a16="http://schemas.microsoft.com/office/drawing/2014/main" id="{80612054-D9C8-4069-AFC8-824EE5A0A48D}"/>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p:spPr>
              <p:txBody>
                <a:bodyPr wrap="none" anchor="ctr"/>
                <a:lstStyle/>
                <a:p>
                  <a:pPr algn="ctr">
                    <a:defRPr/>
                  </a:pPr>
                  <a:endParaRPr lang="en-US">
                    <a:latin typeface="Arial" charset="0"/>
                  </a:endParaRPr>
                </a:p>
              </p:txBody>
            </p:sp>
            <p:sp>
              <p:nvSpPr>
                <p:cNvPr id="67598" name="Oval 14">
                  <a:extLst>
                    <a:ext uri="{FF2B5EF4-FFF2-40B4-BE49-F238E27FC236}">
                      <a16:creationId xmlns="" xmlns:a16="http://schemas.microsoft.com/office/drawing/2014/main" id="{49D3971B-948D-4FC9-9EF0-E15F7B29EBC8}"/>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p:spPr>
              <p:txBody>
                <a:bodyPr wrap="none" anchor="ctr"/>
                <a:lstStyle/>
                <a:p>
                  <a:pPr algn="ctr">
                    <a:defRPr/>
                  </a:pPr>
                  <a:endParaRPr lang="en-US">
                    <a:latin typeface="Arial" charset="0"/>
                  </a:endParaRPr>
                </a:p>
              </p:txBody>
            </p:sp>
          </p:grpSp>
          <p:sp>
            <p:nvSpPr>
              <p:cNvPr id="67599" name="Oval 15">
                <a:extLst>
                  <a:ext uri="{FF2B5EF4-FFF2-40B4-BE49-F238E27FC236}">
                    <a16:creationId xmlns="" xmlns:a16="http://schemas.microsoft.com/office/drawing/2014/main" id="{A5C6F755-3398-40CC-83C7-4EF372AA4E87}"/>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p:spPr>
            <p:txBody>
              <a:bodyPr vert="eaVert" wrap="none" anchor="ctr"/>
              <a:lstStyle/>
              <a:p>
                <a:pPr algn="ctr">
                  <a:defRPr/>
                </a:pPr>
                <a:endParaRPr lang="en-US">
                  <a:latin typeface="Arial" charset="0"/>
                </a:endParaRPr>
              </a:p>
            </p:txBody>
          </p:sp>
          <p:sp>
            <p:nvSpPr>
              <p:cNvPr id="67600" name="Oval 16">
                <a:extLst>
                  <a:ext uri="{FF2B5EF4-FFF2-40B4-BE49-F238E27FC236}">
                    <a16:creationId xmlns="" xmlns:a16="http://schemas.microsoft.com/office/drawing/2014/main" id="{DD7781D8-3CCA-46DB-B5F8-16870120686B}"/>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p:spPr>
            <p:txBody>
              <a:bodyPr vert="eaVert" wrap="none" anchor="ctr"/>
              <a:lstStyle/>
              <a:p>
                <a:pPr algn="ctr">
                  <a:defRPr/>
                </a:pPr>
                <a:endParaRPr lang="en-US">
                  <a:latin typeface="Arial" charset="0"/>
                </a:endParaRPr>
              </a:p>
            </p:txBody>
          </p:sp>
          <p:sp>
            <p:nvSpPr>
              <p:cNvPr id="67601" name="Oval 17">
                <a:extLst>
                  <a:ext uri="{FF2B5EF4-FFF2-40B4-BE49-F238E27FC236}">
                    <a16:creationId xmlns="" xmlns:a16="http://schemas.microsoft.com/office/drawing/2014/main" id="{172D2DC6-3131-492B-848D-BD5D505FF2DB}"/>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p:spPr>
            <p:txBody>
              <a:bodyPr vert="eaVert" wrap="none" anchor="ctr"/>
              <a:lstStyle/>
              <a:p>
                <a:pPr algn="ctr">
                  <a:defRPr/>
                </a:pPr>
                <a:endParaRPr lang="en-US">
                  <a:latin typeface="Arial" charset="0"/>
                </a:endParaRPr>
              </a:p>
            </p:txBody>
          </p:sp>
          <p:sp>
            <p:nvSpPr>
              <p:cNvPr id="67602" name="Oval 18">
                <a:extLst>
                  <a:ext uri="{FF2B5EF4-FFF2-40B4-BE49-F238E27FC236}">
                    <a16:creationId xmlns="" xmlns:a16="http://schemas.microsoft.com/office/drawing/2014/main" id="{51677B5C-0D3B-4947-BBB1-420042398610}"/>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p:spPr>
            <p:txBody>
              <a:bodyPr vert="eaVert" wrap="none" anchor="ctr"/>
              <a:lstStyle/>
              <a:p>
                <a:pPr algn="ctr">
                  <a:defRPr/>
                </a:pPr>
                <a:endParaRPr lang="en-US">
                  <a:latin typeface="Arial" charset="0"/>
                </a:endParaRPr>
              </a:p>
            </p:txBody>
          </p:sp>
        </p:grpSp>
        <p:sp>
          <p:nvSpPr>
            <p:cNvPr id="29728" name="Text Box 19">
              <a:extLst>
                <a:ext uri="{FF2B5EF4-FFF2-40B4-BE49-F238E27FC236}">
                  <a16:creationId xmlns="" xmlns:a16="http://schemas.microsoft.com/office/drawing/2014/main" id="{C2259644-2291-4D79-9BA6-6F3D60B716DD}"/>
                </a:ext>
              </a:extLst>
            </p:cNvPr>
            <p:cNvSpPr txBox="1">
              <a:spLocks noChangeArrowheads="1"/>
            </p:cNvSpPr>
            <p:nvPr/>
          </p:nvSpPr>
          <p:spPr bwMode="auto">
            <a:xfrm>
              <a:off x="3741738" y="1600200"/>
              <a:ext cx="1660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800" b="1">
                  <a:solidFill>
                    <a:srgbClr val="000000"/>
                  </a:solidFill>
                </a:rPr>
                <a:t>Ghi nhớ </a:t>
              </a:r>
            </a:p>
            <a:p>
              <a:pPr algn="ctr">
                <a:spcBef>
                  <a:spcPct val="0"/>
                </a:spcBef>
                <a:buFontTx/>
                <a:buNone/>
              </a:pPr>
              <a:r>
                <a:rPr lang="en-US" altLang="vi-VN" sz="2800" b="1">
                  <a:solidFill>
                    <a:srgbClr val="000000"/>
                  </a:solidFill>
                </a:rPr>
                <a:t>(Sgk/59)</a:t>
              </a:r>
              <a:endParaRPr lang="en-US" altLang="vi-VN" sz="1600">
                <a:solidFill>
                  <a:srgbClr val="000000"/>
                </a:solidFill>
              </a:endParaRPr>
            </a:p>
          </p:txBody>
        </p:sp>
      </p:grpSp>
      <p:pic>
        <p:nvPicPr>
          <p:cNvPr id="29704" name="Rectangle 22">
            <a:extLst>
              <a:ext uri="{FF2B5EF4-FFF2-40B4-BE49-F238E27FC236}">
                <a16:creationId xmlns="" xmlns:a16="http://schemas.microsoft.com/office/drawing/2014/main" id="{CC39954E-0065-4B5F-8D2B-9CFA2AF0983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5867400" cy="685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9705" name="Group 25">
            <a:extLst>
              <a:ext uri="{FF2B5EF4-FFF2-40B4-BE49-F238E27FC236}">
                <a16:creationId xmlns="" xmlns:a16="http://schemas.microsoft.com/office/drawing/2014/main" id="{41B05235-DFF3-4AD1-8E6F-919097E22909}"/>
              </a:ext>
            </a:extLst>
          </p:cNvPr>
          <p:cNvGrpSpPr>
            <a:grpSpLocks/>
          </p:cNvGrpSpPr>
          <p:nvPr/>
        </p:nvGrpSpPr>
        <p:grpSpPr bwMode="auto">
          <a:xfrm>
            <a:off x="-1066800" y="-31750"/>
            <a:ext cx="11277600" cy="6943725"/>
            <a:chOff x="-672" y="-20"/>
            <a:chExt cx="7104" cy="4374"/>
          </a:xfrm>
        </p:grpSpPr>
        <p:grpSp>
          <p:nvGrpSpPr>
            <p:cNvPr id="29709" name="Group 26">
              <a:extLst>
                <a:ext uri="{FF2B5EF4-FFF2-40B4-BE49-F238E27FC236}">
                  <a16:creationId xmlns="" xmlns:a16="http://schemas.microsoft.com/office/drawing/2014/main" id="{74DD628A-E675-4211-8DC1-2E9B0E6C3C22}"/>
                </a:ext>
              </a:extLst>
            </p:cNvPr>
            <p:cNvGrpSpPr>
              <a:grpSpLocks/>
            </p:cNvGrpSpPr>
            <p:nvPr/>
          </p:nvGrpSpPr>
          <p:grpSpPr bwMode="auto">
            <a:xfrm>
              <a:off x="-528" y="3010"/>
              <a:ext cx="6960" cy="1344"/>
              <a:chOff x="-528" y="3010"/>
              <a:chExt cx="6960" cy="1344"/>
            </a:xfrm>
          </p:grpSpPr>
          <p:sp>
            <p:nvSpPr>
              <p:cNvPr id="29719" name="Line 27">
                <a:extLst>
                  <a:ext uri="{FF2B5EF4-FFF2-40B4-BE49-F238E27FC236}">
                    <a16:creationId xmlns="" xmlns:a16="http://schemas.microsoft.com/office/drawing/2014/main" id="{5975E0EF-3345-4F5E-97CD-84835046A77D}"/>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20" name="Line 28">
                <a:extLst>
                  <a:ext uri="{FF2B5EF4-FFF2-40B4-BE49-F238E27FC236}">
                    <a16:creationId xmlns="" xmlns:a16="http://schemas.microsoft.com/office/drawing/2014/main" id="{749C2651-64C1-4C40-B943-21BA26648F9F}"/>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21" name="Line 29">
                <a:extLst>
                  <a:ext uri="{FF2B5EF4-FFF2-40B4-BE49-F238E27FC236}">
                    <a16:creationId xmlns="" xmlns:a16="http://schemas.microsoft.com/office/drawing/2014/main" id="{9BD6A70A-DCCE-41DB-BD94-7C97E3D71ACD}"/>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22" name="Line 30">
                <a:extLst>
                  <a:ext uri="{FF2B5EF4-FFF2-40B4-BE49-F238E27FC236}">
                    <a16:creationId xmlns="" xmlns:a16="http://schemas.microsoft.com/office/drawing/2014/main" id="{48EF1F01-FA07-4841-B3EC-8AF70C97C927}"/>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23" name="Line 31">
                <a:extLst>
                  <a:ext uri="{FF2B5EF4-FFF2-40B4-BE49-F238E27FC236}">
                    <a16:creationId xmlns="" xmlns:a16="http://schemas.microsoft.com/office/drawing/2014/main" id="{89BA334B-4CDD-4AEF-8717-2DC72F1A9988}"/>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24" name="Line 32">
                <a:extLst>
                  <a:ext uri="{FF2B5EF4-FFF2-40B4-BE49-F238E27FC236}">
                    <a16:creationId xmlns="" xmlns:a16="http://schemas.microsoft.com/office/drawing/2014/main" id="{0675BEBB-2316-4C98-A80C-8E5D365BA4E9}"/>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25" name="Line 33">
                <a:extLst>
                  <a:ext uri="{FF2B5EF4-FFF2-40B4-BE49-F238E27FC236}">
                    <a16:creationId xmlns="" xmlns:a16="http://schemas.microsoft.com/office/drawing/2014/main" id="{73071F3F-3077-4AF5-A262-B3249762C22D}"/>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26" name="Line 34">
                <a:extLst>
                  <a:ext uri="{FF2B5EF4-FFF2-40B4-BE49-F238E27FC236}">
                    <a16:creationId xmlns="" xmlns:a16="http://schemas.microsoft.com/office/drawing/2014/main" id="{F3C96402-6C4C-4C22-A9AB-CACFC919B2DA}"/>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29710" name="Group 35">
              <a:extLst>
                <a:ext uri="{FF2B5EF4-FFF2-40B4-BE49-F238E27FC236}">
                  <a16:creationId xmlns="" xmlns:a16="http://schemas.microsoft.com/office/drawing/2014/main" id="{3284AC72-37B3-4ED0-8887-DD2B8D115836}"/>
                </a:ext>
              </a:extLst>
            </p:cNvPr>
            <p:cNvGrpSpPr>
              <a:grpSpLocks/>
            </p:cNvGrpSpPr>
            <p:nvPr/>
          </p:nvGrpSpPr>
          <p:grpSpPr bwMode="auto">
            <a:xfrm rot="10800000">
              <a:off x="-672" y="-20"/>
              <a:ext cx="6960" cy="1344"/>
              <a:chOff x="-528" y="3010"/>
              <a:chExt cx="6960" cy="1344"/>
            </a:xfrm>
          </p:grpSpPr>
          <p:sp>
            <p:nvSpPr>
              <p:cNvPr id="29711" name="Line 36">
                <a:extLst>
                  <a:ext uri="{FF2B5EF4-FFF2-40B4-BE49-F238E27FC236}">
                    <a16:creationId xmlns="" xmlns:a16="http://schemas.microsoft.com/office/drawing/2014/main" id="{06882113-5BC3-4ADA-9E71-7453029FF7DE}"/>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12" name="Line 37">
                <a:extLst>
                  <a:ext uri="{FF2B5EF4-FFF2-40B4-BE49-F238E27FC236}">
                    <a16:creationId xmlns="" xmlns:a16="http://schemas.microsoft.com/office/drawing/2014/main" id="{3129B4FB-21E6-4A5E-9C5D-D08528FF1902}"/>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13" name="Line 38">
                <a:extLst>
                  <a:ext uri="{FF2B5EF4-FFF2-40B4-BE49-F238E27FC236}">
                    <a16:creationId xmlns="" xmlns:a16="http://schemas.microsoft.com/office/drawing/2014/main" id="{91B29A0B-6DE2-4033-BF99-D0B6138A6A84}"/>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14" name="Line 39">
                <a:extLst>
                  <a:ext uri="{FF2B5EF4-FFF2-40B4-BE49-F238E27FC236}">
                    <a16:creationId xmlns="" xmlns:a16="http://schemas.microsoft.com/office/drawing/2014/main" id="{8F2807B8-E054-4357-B8A6-B533710D9B6A}"/>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15" name="Line 40">
                <a:extLst>
                  <a:ext uri="{FF2B5EF4-FFF2-40B4-BE49-F238E27FC236}">
                    <a16:creationId xmlns="" xmlns:a16="http://schemas.microsoft.com/office/drawing/2014/main" id="{1DC55651-5FAC-46EA-8636-21AA9B6A26A6}"/>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16" name="Line 41">
                <a:extLst>
                  <a:ext uri="{FF2B5EF4-FFF2-40B4-BE49-F238E27FC236}">
                    <a16:creationId xmlns="" xmlns:a16="http://schemas.microsoft.com/office/drawing/2014/main" id="{E7395F40-EB80-457F-A8D2-D31AB3662938}"/>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17" name="Line 42">
                <a:extLst>
                  <a:ext uri="{FF2B5EF4-FFF2-40B4-BE49-F238E27FC236}">
                    <a16:creationId xmlns="" xmlns:a16="http://schemas.microsoft.com/office/drawing/2014/main" id="{47387566-0E84-4EEF-9CC9-694195FA7475}"/>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29718" name="Line 43">
                <a:extLst>
                  <a:ext uri="{FF2B5EF4-FFF2-40B4-BE49-F238E27FC236}">
                    <a16:creationId xmlns="" xmlns:a16="http://schemas.microsoft.com/office/drawing/2014/main" id="{B37ED9F8-1A3E-42F3-864F-B826EE1CEEEB}"/>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grpSp>
        <p:nvGrpSpPr>
          <p:cNvPr id="10" name="Group 44">
            <a:extLst>
              <a:ext uri="{FF2B5EF4-FFF2-40B4-BE49-F238E27FC236}">
                <a16:creationId xmlns="" xmlns:a16="http://schemas.microsoft.com/office/drawing/2014/main" id="{A40479A1-D1B7-4BC2-88B0-2D0D6705BD97}"/>
              </a:ext>
            </a:extLst>
          </p:cNvPr>
          <p:cNvGrpSpPr>
            <a:grpSpLocks/>
          </p:cNvGrpSpPr>
          <p:nvPr/>
        </p:nvGrpSpPr>
        <p:grpSpPr bwMode="auto">
          <a:xfrm>
            <a:off x="-3429000" y="2057400"/>
            <a:ext cx="3429000" cy="706438"/>
            <a:chOff x="1152" y="96"/>
            <a:chExt cx="3744" cy="515"/>
          </a:xfrm>
        </p:grpSpPr>
        <p:sp>
          <p:nvSpPr>
            <p:cNvPr id="29707" name="AutoShape 45">
              <a:extLst>
                <a:ext uri="{FF2B5EF4-FFF2-40B4-BE49-F238E27FC236}">
                  <a16:creationId xmlns="" xmlns:a16="http://schemas.microsoft.com/office/drawing/2014/main" id="{A85D144B-8DEE-4C97-BDE9-5E931AAC2219}"/>
                </a:ext>
              </a:extLst>
            </p:cNvPr>
            <p:cNvSpPr>
              <a:spLocks noChangeArrowheads="1"/>
            </p:cNvSpPr>
            <p:nvPr/>
          </p:nvSpPr>
          <p:spPr bwMode="auto">
            <a:xfrm>
              <a:off x="1152" y="96"/>
              <a:ext cx="3690" cy="515"/>
            </a:xfrm>
            <a:prstGeom prst="roundRect">
              <a:avLst>
                <a:gd name="adj" fmla="val 16667"/>
              </a:avLst>
            </a:prstGeom>
            <a:solidFill>
              <a:srgbClr val="7272D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29708" name="Text Box 46">
              <a:extLst>
                <a:ext uri="{FF2B5EF4-FFF2-40B4-BE49-F238E27FC236}">
                  <a16:creationId xmlns="" xmlns:a16="http://schemas.microsoft.com/office/drawing/2014/main" id="{31E6FEAE-205A-412A-BDCD-CC34351B05BF}"/>
                </a:ext>
              </a:extLst>
            </p:cNvPr>
            <p:cNvSpPr txBox="1">
              <a:spLocks noChangeArrowheads="1"/>
            </p:cNvSpPr>
            <p:nvPr/>
          </p:nvSpPr>
          <p:spPr bwMode="auto">
            <a:xfrm>
              <a:off x="1537" y="143"/>
              <a:ext cx="3359" cy="401"/>
            </a:xfrm>
            <a:prstGeom prst="rect">
              <a:avLst/>
            </a:prstGeom>
            <a:solidFill>
              <a:srgbClr val="7272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000" b="1">
                  <a:solidFill>
                    <a:schemeClr val="bg1"/>
                  </a:solidFill>
                  <a:latin typeface="VNI-Times" pitchFamily="2" charset="0"/>
                </a:rPr>
                <a:t>CUÛNG COÁ</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7592"/>
                                        </p:tgtEl>
                                        <p:attrNameLst>
                                          <p:attrName>style.visibility</p:attrName>
                                        </p:attrNameLst>
                                      </p:cBhvr>
                                      <p:to>
                                        <p:strVal val="visible"/>
                                      </p:to>
                                    </p:set>
                                    <p:animEffect transition="in" filter="wipe(up)">
                                      <p:cBhvr>
                                        <p:cTn id="17" dur="500"/>
                                        <p:tgtEl>
                                          <p:spTgt spid="675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7594"/>
                                        </p:tgtEl>
                                        <p:attrNameLst>
                                          <p:attrName>style.visibility</p:attrName>
                                        </p:attrNameLst>
                                      </p:cBhvr>
                                      <p:to>
                                        <p:strVal val="visible"/>
                                      </p:to>
                                    </p:set>
                                    <p:animEffect transition="in" filter="wipe(up)">
                                      <p:cBhvr>
                                        <p:cTn id="22" dur="500"/>
                                        <p:tgtEl>
                                          <p:spTgt spid="675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6"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1+#ppt_w/2"/>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4">
            <a:extLst>
              <a:ext uri="{FF2B5EF4-FFF2-40B4-BE49-F238E27FC236}">
                <a16:creationId xmlns="" xmlns:a16="http://schemas.microsoft.com/office/drawing/2014/main" id="{EFBBCAD2-4507-4C60-BA16-E941D7FD5BA4}"/>
              </a:ext>
            </a:extLst>
          </p:cNvPr>
          <p:cNvGrpSpPr>
            <a:grpSpLocks/>
          </p:cNvGrpSpPr>
          <p:nvPr/>
        </p:nvGrpSpPr>
        <p:grpSpPr bwMode="auto">
          <a:xfrm>
            <a:off x="0" y="0"/>
            <a:ext cx="9144000" cy="6858000"/>
            <a:chOff x="0" y="0"/>
            <a:chExt cx="5760" cy="4320"/>
          </a:xfrm>
        </p:grpSpPr>
        <p:graphicFrame>
          <p:nvGraphicFramePr>
            <p:cNvPr id="30734" name="Object 15">
              <a:extLst>
                <a:ext uri="{FF2B5EF4-FFF2-40B4-BE49-F238E27FC236}">
                  <a16:creationId xmlns="" xmlns:a16="http://schemas.microsoft.com/office/drawing/2014/main" id="{E72BC951-7810-4F66-95EC-54075C1CF95A}"/>
                </a:ext>
              </a:extLst>
            </p:cNvPr>
            <p:cNvGraphicFramePr>
              <a:graphicFrameLocks noChangeAspect="1"/>
            </p:cNvGraphicFramePr>
            <p:nvPr/>
          </p:nvGraphicFramePr>
          <p:xfrm>
            <a:off x="0" y="0"/>
            <a:ext cx="5760" cy="4320"/>
          </p:xfrm>
          <a:graphic>
            <a:graphicData uri="http://schemas.openxmlformats.org/presentationml/2006/ole">
              <mc:AlternateContent xmlns:mc="http://schemas.openxmlformats.org/markup-compatibility/2006">
                <mc:Choice xmlns:v="urn:schemas-microsoft-com:vml" Requires="v">
                  <p:oleObj spid="_x0000_s30742" name="Slide" r:id="rId3" imgW="6001347" imgH="4500476" progId="PowerPoint.Slide.8">
                    <p:embed/>
                  </p:oleObj>
                </mc:Choice>
                <mc:Fallback>
                  <p:oleObj name="Slide" r:id="rId3" imgW="6001347" imgH="4500476" progId="PowerPoint.Slide.8">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35" name="Object 16">
              <a:extLst>
                <a:ext uri="{FF2B5EF4-FFF2-40B4-BE49-F238E27FC236}">
                  <a16:creationId xmlns="" xmlns:a16="http://schemas.microsoft.com/office/drawing/2014/main" id="{693A9101-3F6A-40AB-8927-29F4FCE13BE9}"/>
                </a:ext>
              </a:extLst>
            </p:cNvPr>
            <p:cNvGraphicFramePr>
              <a:graphicFrameLocks noChangeAspect="1"/>
            </p:cNvGraphicFramePr>
            <p:nvPr/>
          </p:nvGraphicFramePr>
          <p:xfrm>
            <a:off x="816" y="1488"/>
            <a:ext cx="4656" cy="528"/>
          </p:xfrm>
          <a:graphic>
            <a:graphicData uri="http://schemas.openxmlformats.org/presentationml/2006/ole">
              <mc:AlternateContent xmlns:mc="http://schemas.openxmlformats.org/markup-compatibility/2006">
                <mc:Choice xmlns:v="urn:schemas-microsoft-com:vml" Requires="v">
                  <p:oleObj spid="_x0000_s30743" name="Slide" r:id="rId5" imgW="6001347" imgH="4500476" progId="PowerPoint.Slide.8">
                    <p:embed/>
                  </p:oleObj>
                </mc:Choice>
                <mc:Fallback>
                  <p:oleObj name="Slide" r:id="rId5" imgW="6001347" imgH="4500476" progId="PowerPoint.Slide.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l="12500" t="24445" r="6667" b="63333"/>
                        <a:stretch>
                          <a:fillRect/>
                        </a:stretch>
                      </p:blipFill>
                      <p:spPr bwMode="auto">
                        <a:xfrm>
                          <a:off x="816" y="1488"/>
                          <a:ext cx="4656"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0723" name="Rectangle 3">
            <a:extLst>
              <a:ext uri="{FF2B5EF4-FFF2-40B4-BE49-F238E27FC236}">
                <a16:creationId xmlns="" xmlns:a16="http://schemas.microsoft.com/office/drawing/2014/main" id="{1637DFFE-AC4B-468B-B2FA-63914B2B177E}"/>
              </a:ext>
            </a:extLst>
          </p:cNvPr>
          <p:cNvSpPr>
            <a:spLocks noChangeArrowheads="1"/>
          </p:cNvSpPr>
          <p:nvPr/>
        </p:nvSpPr>
        <p:spPr bwMode="auto">
          <a:xfrm>
            <a:off x="5638800" y="63246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71684" name="Rectangle 4">
            <a:extLst>
              <a:ext uri="{FF2B5EF4-FFF2-40B4-BE49-F238E27FC236}">
                <a16:creationId xmlns="" xmlns:a16="http://schemas.microsoft.com/office/drawing/2014/main" id="{6C4CFB2D-DED6-4900-BEA0-9A1E86B00D42}"/>
              </a:ext>
            </a:extLst>
          </p:cNvPr>
          <p:cNvSpPr>
            <a:spLocks noChangeArrowheads="1"/>
          </p:cNvSpPr>
          <p:nvPr/>
        </p:nvSpPr>
        <p:spPr bwMode="auto">
          <a:xfrm>
            <a:off x="3276600" y="1371600"/>
            <a:ext cx="5486400" cy="4343400"/>
          </a:xfrm>
          <a:prstGeom prst="rect">
            <a:avLst/>
          </a:prstGeom>
          <a:gradFill rotWithShape="1">
            <a:gsLst>
              <a:gs pos="0">
                <a:srgbClr val="FFFFFF"/>
              </a:gs>
              <a:gs pos="100000">
                <a:srgbClr val="66FFFF"/>
              </a:gs>
            </a:gsLst>
            <a:path path="shape">
              <a:fillToRect l="50000" t="50000" r="50000" b="50000"/>
            </a:path>
          </a:gradFill>
          <a:ln w="9525">
            <a:solidFill>
              <a:srgbClr val="6600FF"/>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a:solidFill>
                  <a:srgbClr val="05227D"/>
                </a:solidFill>
                <a:latin typeface=".VnTime" panose="020B7200000000000000" pitchFamily="34" charset="0"/>
                <a:cs typeface="Arial" panose="020B0604020202020204" pitchFamily="34" charset="0"/>
              </a:rPr>
              <a:t>- </a:t>
            </a:r>
            <a:r>
              <a:rPr lang="en-US" altLang="vi-VN">
                <a:solidFill>
                  <a:srgbClr val="05227D"/>
                </a:solidFill>
                <a:latin typeface="VNI-Times" pitchFamily="2" charset="0"/>
                <a:cs typeface="Arial" panose="020B0604020202020204" pitchFamily="34" charset="0"/>
              </a:rPr>
              <a:t>Hoïc baøi.</a:t>
            </a:r>
            <a:endParaRPr lang="en-US" altLang="vi-VN">
              <a:solidFill>
                <a:srgbClr val="05227D"/>
              </a:solidFill>
              <a:latin typeface="VNI-Helve" pitchFamily="2" charset="0"/>
              <a:cs typeface="Arial" panose="020B0604020202020204" pitchFamily="34" charset="0"/>
            </a:endParaRPr>
          </a:p>
          <a:p>
            <a:pPr eaLnBrk="1" hangingPunct="1">
              <a:spcBef>
                <a:spcPct val="0"/>
              </a:spcBef>
              <a:buFontTx/>
              <a:buChar char="-"/>
            </a:pPr>
            <a:r>
              <a:rPr lang="en-US" altLang="vi-VN">
                <a:solidFill>
                  <a:srgbClr val="05227D"/>
                </a:solidFill>
                <a:latin typeface="VNI-Times" pitchFamily="2" charset="0"/>
                <a:cs typeface="Arial" panose="020B0604020202020204" pitchFamily="34" charset="0"/>
              </a:rPr>
              <a:t>Xem tröôùc baøi:</a:t>
            </a:r>
          </a:p>
          <a:p>
            <a:pPr eaLnBrk="1" hangingPunct="1">
              <a:buFontTx/>
              <a:buNone/>
            </a:pPr>
            <a:r>
              <a:rPr lang="en-US" altLang="vi-VN">
                <a:solidFill>
                  <a:srgbClr val="FF0000"/>
                </a:solidFill>
                <a:latin typeface="VNI-Times" pitchFamily="2" charset="0"/>
                <a:cs typeface="Arial" panose="020B0604020202020204" pitchFamily="34" charset="0"/>
              </a:rPr>
              <a:t>“</a:t>
            </a:r>
            <a:r>
              <a:rPr lang="en-US" altLang="vi-VN">
                <a:solidFill>
                  <a:srgbClr val="FF0000"/>
                </a:solidFill>
                <a:latin typeface="VNI-Duff" pitchFamily="2" charset="0"/>
                <a:cs typeface="Arial" panose="020B0604020202020204" pitchFamily="34" charset="0"/>
              </a:rPr>
              <a:t>VAÄT LIEÄU CÔ KHÍ</a:t>
            </a:r>
            <a:r>
              <a:rPr lang="en-US" altLang="vi-VN">
                <a:solidFill>
                  <a:srgbClr val="FF0000"/>
                </a:solidFill>
                <a:latin typeface="VNI-Times" pitchFamily="2" charset="0"/>
                <a:cs typeface="Arial" panose="020B0604020202020204" pitchFamily="34" charset="0"/>
              </a:rPr>
              <a:t>”</a:t>
            </a:r>
          </a:p>
          <a:p>
            <a:pPr eaLnBrk="1" hangingPunct="1">
              <a:buFontTx/>
              <a:buNone/>
            </a:pPr>
            <a:r>
              <a:rPr lang="en-US" altLang="vi-VN" b="1">
                <a:solidFill>
                  <a:srgbClr val="FF0000"/>
                </a:solidFill>
                <a:latin typeface="Times New Roman" panose="02020603050405020304" pitchFamily="18" charset="0"/>
                <a:cs typeface="Times New Roman" panose="02020603050405020304" pitchFamily="18" charset="0"/>
              </a:rPr>
              <a:t>TKB  học môn công nghệ :</a:t>
            </a:r>
          </a:p>
          <a:p>
            <a:pPr eaLnBrk="1" hangingPunct="1">
              <a:buFontTx/>
              <a:buNone/>
            </a:pPr>
            <a:r>
              <a:rPr lang="en-US" altLang="vi-VN" b="1">
                <a:solidFill>
                  <a:srgbClr val="FF0000"/>
                </a:solidFill>
                <a:latin typeface="Times New Roman" panose="02020603050405020304" pitchFamily="18" charset="0"/>
                <a:cs typeface="Times New Roman" panose="02020603050405020304" pitchFamily="18" charset="0"/>
              </a:rPr>
              <a:t> Mỗi tuần 1 tiết vào thứ năm</a:t>
            </a:r>
          </a:p>
        </p:txBody>
      </p:sp>
      <p:sp>
        <p:nvSpPr>
          <p:cNvPr id="30725" name="Rectangle 5">
            <a:extLst>
              <a:ext uri="{FF2B5EF4-FFF2-40B4-BE49-F238E27FC236}">
                <a16:creationId xmlns="" xmlns:a16="http://schemas.microsoft.com/office/drawing/2014/main" id="{25EB6563-E3E4-4C7D-898E-B938409D4748}"/>
              </a:ext>
            </a:extLst>
          </p:cNvPr>
          <p:cNvSpPr>
            <a:spLocks noChangeArrowheads="1"/>
          </p:cNvSpPr>
          <p:nvPr/>
        </p:nvSpPr>
        <p:spPr bwMode="auto">
          <a:xfrm>
            <a:off x="5486400" y="6172200"/>
            <a:ext cx="1981200" cy="3048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30726" name="Rectangle 6">
            <a:extLst>
              <a:ext uri="{FF2B5EF4-FFF2-40B4-BE49-F238E27FC236}">
                <a16:creationId xmlns="" xmlns:a16="http://schemas.microsoft.com/office/drawing/2014/main" id="{4475395E-9A88-47B5-A4B1-28D261A219D3}"/>
              </a:ext>
            </a:extLst>
          </p:cNvPr>
          <p:cNvSpPr>
            <a:spLocks noChangeArrowheads="1"/>
          </p:cNvSpPr>
          <p:nvPr/>
        </p:nvSpPr>
        <p:spPr bwMode="auto">
          <a:xfrm>
            <a:off x="1143000" y="5943600"/>
            <a:ext cx="1981200" cy="3048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30727" name="Rectangle 7">
            <a:extLst>
              <a:ext uri="{FF2B5EF4-FFF2-40B4-BE49-F238E27FC236}">
                <a16:creationId xmlns="" xmlns:a16="http://schemas.microsoft.com/office/drawing/2014/main" id="{DC7171DB-F9E1-4323-844E-5A60B9CBF842}"/>
              </a:ext>
            </a:extLst>
          </p:cNvPr>
          <p:cNvSpPr>
            <a:spLocks noChangeArrowheads="1"/>
          </p:cNvSpPr>
          <p:nvPr/>
        </p:nvSpPr>
        <p:spPr bwMode="auto">
          <a:xfrm>
            <a:off x="533400" y="685800"/>
            <a:ext cx="1981200" cy="3048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30728" name="Rectangle 8">
            <a:extLst>
              <a:ext uri="{FF2B5EF4-FFF2-40B4-BE49-F238E27FC236}">
                <a16:creationId xmlns="" xmlns:a16="http://schemas.microsoft.com/office/drawing/2014/main" id="{FAFB85D7-BB73-4D15-A93D-1D8295DF493D}"/>
              </a:ext>
            </a:extLst>
          </p:cNvPr>
          <p:cNvSpPr>
            <a:spLocks noChangeArrowheads="1"/>
          </p:cNvSpPr>
          <p:nvPr/>
        </p:nvSpPr>
        <p:spPr bwMode="auto">
          <a:xfrm>
            <a:off x="4191000" y="381000"/>
            <a:ext cx="4343400" cy="9144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grpSp>
        <p:nvGrpSpPr>
          <p:cNvPr id="3" name="Group 9">
            <a:extLst>
              <a:ext uri="{FF2B5EF4-FFF2-40B4-BE49-F238E27FC236}">
                <a16:creationId xmlns="" xmlns:a16="http://schemas.microsoft.com/office/drawing/2014/main" id="{A13F8CB5-D298-474E-BF55-DFB0AC0F236C}"/>
              </a:ext>
            </a:extLst>
          </p:cNvPr>
          <p:cNvGrpSpPr>
            <a:grpSpLocks/>
          </p:cNvGrpSpPr>
          <p:nvPr/>
        </p:nvGrpSpPr>
        <p:grpSpPr bwMode="auto">
          <a:xfrm>
            <a:off x="3276600" y="304800"/>
            <a:ext cx="5562600" cy="990600"/>
            <a:chOff x="1152" y="96"/>
            <a:chExt cx="3744" cy="515"/>
          </a:xfrm>
        </p:grpSpPr>
        <p:sp>
          <p:nvSpPr>
            <p:cNvPr id="71690" name="AutoShape 10">
              <a:extLst>
                <a:ext uri="{FF2B5EF4-FFF2-40B4-BE49-F238E27FC236}">
                  <a16:creationId xmlns="" xmlns:a16="http://schemas.microsoft.com/office/drawing/2014/main" id="{FCADEF2B-7201-459F-A15C-536347564C17}"/>
                </a:ext>
              </a:extLst>
            </p:cNvPr>
            <p:cNvSpPr>
              <a:spLocks noChangeArrowheads="1"/>
            </p:cNvSpPr>
            <p:nvPr/>
          </p:nvSpPr>
          <p:spPr bwMode="auto">
            <a:xfrm>
              <a:off x="1152" y="96"/>
              <a:ext cx="3690" cy="515"/>
            </a:xfrm>
            <a:prstGeom prst="roundRect">
              <a:avLst>
                <a:gd name="adj" fmla="val 16667"/>
              </a:avLst>
            </a:prstGeom>
            <a:gradFill rotWithShape="1">
              <a:gsLst>
                <a:gs pos="0">
                  <a:srgbClr val="FFCCFF"/>
                </a:gs>
                <a:gs pos="50000">
                  <a:schemeClr val="bg1"/>
                </a:gs>
                <a:gs pos="100000">
                  <a:srgbClr val="FFCCFF"/>
                </a:gs>
              </a:gsLst>
              <a:lin ang="5400000" scaled="1"/>
            </a:gradFill>
            <a:ln w="9525">
              <a:solidFill>
                <a:schemeClr val="tx1"/>
              </a:solidFill>
              <a:round/>
              <a:headEnd/>
              <a:tailEnd/>
            </a:ln>
            <a:effectLst/>
          </p:spPr>
          <p:txBody>
            <a:bodyPr wrap="none" anchor="ctr"/>
            <a:lstStyle/>
            <a:p>
              <a:pPr>
                <a:defRPr/>
              </a:pPr>
              <a:endParaRPr lang="en-US">
                <a:latin typeface="Arial" charset="0"/>
              </a:endParaRPr>
            </a:p>
          </p:txBody>
        </p:sp>
        <p:sp>
          <p:nvSpPr>
            <p:cNvPr id="30733" name="Text Box 11">
              <a:extLst>
                <a:ext uri="{FF2B5EF4-FFF2-40B4-BE49-F238E27FC236}">
                  <a16:creationId xmlns="" xmlns:a16="http://schemas.microsoft.com/office/drawing/2014/main" id="{D2B33E75-B553-4E32-B2D8-68D48DCFE6F2}"/>
                </a:ext>
              </a:extLst>
            </p:cNvPr>
            <p:cNvSpPr txBox="1">
              <a:spLocks noChangeArrowheads="1"/>
            </p:cNvSpPr>
            <p:nvPr/>
          </p:nvSpPr>
          <p:spPr bwMode="auto">
            <a:xfrm>
              <a:off x="1536" y="144"/>
              <a:ext cx="336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000" b="1">
                  <a:latin typeface="VNI-Times" pitchFamily="2" charset="0"/>
                </a:rPr>
                <a:t>HÖÔÙNG DAÃN VEÀ NHAØ</a:t>
              </a:r>
            </a:p>
          </p:txBody>
        </p:sp>
      </p:grpSp>
      <p:pic>
        <p:nvPicPr>
          <p:cNvPr id="30730" name="Picture 12" descr="jlgbook">
            <a:extLst>
              <a:ext uri="{FF2B5EF4-FFF2-40B4-BE49-F238E27FC236}">
                <a16:creationId xmlns="" xmlns:a16="http://schemas.microsoft.com/office/drawing/2014/main" id="{369054FD-DD0D-4389-8AA8-AACFF9B2609A}"/>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81000"/>
            <a:ext cx="243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3" name="AutoShape 13">
            <a:extLst>
              <a:ext uri="{FF2B5EF4-FFF2-40B4-BE49-F238E27FC236}">
                <a16:creationId xmlns="" xmlns:a16="http://schemas.microsoft.com/office/drawing/2014/main" id="{F802C6E3-F01F-4A50-A65C-77FA63E52FBF}"/>
              </a:ext>
            </a:extLst>
          </p:cNvPr>
          <p:cNvSpPr>
            <a:spLocks noChangeArrowheads="1"/>
          </p:cNvSpPr>
          <p:nvPr/>
        </p:nvSpPr>
        <p:spPr bwMode="auto">
          <a:xfrm>
            <a:off x="838200" y="609600"/>
            <a:ext cx="1295400" cy="1219200"/>
          </a:xfrm>
          <a:prstGeom prst="star32">
            <a:avLst>
              <a:gd name="adj" fmla="val 4259"/>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71684">
                                            <p:txEl>
                                              <p:pRg st="0" end="0"/>
                                            </p:txEl>
                                          </p:spTgt>
                                        </p:tgtEl>
                                        <p:attrNameLst>
                                          <p:attrName>style.visibility</p:attrName>
                                        </p:attrNameLst>
                                      </p:cBhvr>
                                      <p:to>
                                        <p:strVal val="visible"/>
                                      </p:to>
                                    </p:set>
                                    <p:animEffect transition="in" filter="randombar(horizontal)">
                                      <p:cBhvr>
                                        <p:cTn id="11" dur="500"/>
                                        <p:tgtEl>
                                          <p:spTgt spid="71684">
                                            <p:txEl>
                                              <p:pRg st="0" end="0"/>
                                            </p:txEl>
                                          </p:spTgt>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71684">
                                            <p:txEl>
                                              <p:pRg st="1" end="1"/>
                                            </p:txEl>
                                          </p:spTgt>
                                        </p:tgtEl>
                                        <p:attrNameLst>
                                          <p:attrName>style.visibility</p:attrName>
                                        </p:attrNameLst>
                                      </p:cBhvr>
                                      <p:to>
                                        <p:strVal val="visible"/>
                                      </p:to>
                                    </p:set>
                                    <p:animEffect transition="in" filter="barn(inHorizontal)">
                                      <p:cBhvr>
                                        <p:cTn id="15" dur="500"/>
                                        <p:tgtEl>
                                          <p:spTgt spid="71684">
                                            <p:txEl>
                                              <p:pRg st="1" end="1"/>
                                            </p:txEl>
                                          </p:spTgt>
                                        </p:tgtEl>
                                      </p:cBhvr>
                                    </p:animEffect>
                                  </p:childTnLst>
                                </p:cTn>
                              </p:par>
                            </p:childTnLst>
                          </p:cTn>
                        </p:par>
                        <p:par>
                          <p:cTn id="16" fill="hold" nodeType="afterGroup">
                            <p:stCondLst>
                              <p:cond delay="1500"/>
                            </p:stCondLst>
                            <p:childTnLst>
                              <p:par>
                                <p:cTn id="17" presetID="16" presetClass="entr" presetSubtype="26" fill="hold" nodeType="afterEffect">
                                  <p:stCondLst>
                                    <p:cond delay="0"/>
                                  </p:stCondLst>
                                  <p:childTnLst>
                                    <p:set>
                                      <p:cBhvr>
                                        <p:cTn id="18" dur="1" fill="hold">
                                          <p:stCondLst>
                                            <p:cond delay="0"/>
                                          </p:stCondLst>
                                        </p:cTn>
                                        <p:tgtEl>
                                          <p:spTgt spid="71684">
                                            <p:txEl>
                                              <p:pRg st="2" end="2"/>
                                            </p:txEl>
                                          </p:spTgt>
                                        </p:tgtEl>
                                        <p:attrNameLst>
                                          <p:attrName>style.visibility</p:attrName>
                                        </p:attrNameLst>
                                      </p:cBhvr>
                                      <p:to>
                                        <p:strVal val="visible"/>
                                      </p:to>
                                    </p:set>
                                    <p:animEffect transition="in" filter="barn(inHorizontal)">
                                      <p:cBhvr>
                                        <p:cTn id="19" dur="500"/>
                                        <p:tgtEl>
                                          <p:spTgt spid="71684">
                                            <p:txEl>
                                              <p:pRg st="2" end="2"/>
                                            </p:txEl>
                                          </p:spTgt>
                                        </p:tgtEl>
                                      </p:cBhvr>
                                    </p:animEffect>
                                  </p:childTnLst>
                                </p:cTn>
                              </p:par>
                            </p:childTnLst>
                          </p:cTn>
                        </p:par>
                        <p:par>
                          <p:cTn id="20" fill="hold" nodeType="afterGroup">
                            <p:stCondLst>
                              <p:cond delay="2000"/>
                            </p:stCondLst>
                            <p:childTnLst>
                              <p:par>
                                <p:cTn id="21" presetID="16" presetClass="entr" presetSubtype="26" fill="hold" nodeType="afterEffect">
                                  <p:stCondLst>
                                    <p:cond delay="0"/>
                                  </p:stCondLst>
                                  <p:childTnLst>
                                    <p:set>
                                      <p:cBhvr>
                                        <p:cTn id="22" dur="1" fill="hold">
                                          <p:stCondLst>
                                            <p:cond delay="0"/>
                                          </p:stCondLst>
                                        </p:cTn>
                                        <p:tgtEl>
                                          <p:spTgt spid="71684">
                                            <p:txEl>
                                              <p:pRg st="3" end="3"/>
                                            </p:txEl>
                                          </p:spTgt>
                                        </p:tgtEl>
                                        <p:attrNameLst>
                                          <p:attrName>style.visibility</p:attrName>
                                        </p:attrNameLst>
                                      </p:cBhvr>
                                      <p:to>
                                        <p:strVal val="visible"/>
                                      </p:to>
                                    </p:set>
                                    <p:animEffect transition="in" filter="barn(inHorizontal)">
                                      <p:cBhvr>
                                        <p:cTn id="23" dur="500"/>
                                        <p:tgtEl>
                                          <p:spTgt spid="71684">
                                            <p:txEl>
                                              <p:pRg st="3" end="3"/>
                                            </p:txEl>
                                          </p:spTgt>
                                        </p:tgtEl>
                                      </p:cBhvr>
                                    </p:animEffect>
                                  </p:childTnLst>
                                </p:cTn>
                              </p:par>
                            </p:childTnLst>
                          </p:cTn>
                        </p:par>
                        <p:par>
                          <p:cTn id="24" fill="hold" nodeType="afterGroup">
                            <p:stCondLst>
                              <p:cond delay="2500"/>
                            </p:stCondLst>
                            <p:childTnLst>
                              <p:par>
                                <p:cTn id="25" presetID="16" presetClass="entr" presetSubtype="26" fill="hold" nodeType="afterEffect">
                                  <p:stCondLst>
                                    <p:cond delay="0"/>
                                  </p:stCondLst>
                                  <p:childTnLst>
                                    <p:set>
                                      <p:cBhvr>
                                        <p:cTn id="26" dur="1" fill="hold">
                                          <p:stCondLst>
                                            <p:cond delay="0"/>
                                          </p:stCondLst>
                                        </p:cTn>
                                        <p:tgtEl>
                                          <p:spTgt spid="71684">
                                            <p:txEl>
                                              <p:pRg st="4" end="4"/>
                                            </p:txEl>
                                          </p:spTgt>
                                        </p:tgtEl>
                                        <p:attrNameLst>
                                          <p:attrName>style.visibility</p:attrName>
                                        </p:attrNameLst>
                                      </p:cBhvr>
                                      <p:to>
                                        <p:strVal val="visible"/>
                                      </p:to>
                                    </p:set>
                                    <p:animEffect transition="in" filter="barn(inHorizontal)">
                                      <p:cBhvr>
                                        <p:cTn id="27" dur="500"/>
                                        <p:tgtEl>
                                          <p:spTgt spid="71684">
                                            <p:txEl>
                                              <p:pRg st="4" end="4"/>
                                            </p:txEl>
                                          </p:spTgt>
                                        </p:tgtEl>
                                      </p:cBhvr>
                                    </p:animEffect>
                                  </p:childTnLst>
                                </p:cTn>
                              </p:par>
                              <p:par>
                                <p:cTn id="28" presetID="6" presetClass="emph" presetSubtype="0" repeatCount="indefinite" fill="hold" grpId="0" nodeType="withEffect">
                                  <p:stCondLst>
                                    <p:cond delay="0"/>
                                  </p:stCondLst>
                                  <p:childTnLst>
                                    <p:animScale>
                                      <p:cBhvr>
                                        <p:cTn id="29" dur="2000" fill="hold"/>
                                        <p:tgtEl>
                                          <p:spTgt spid="7169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a:extLst>
              <a:ext uri="{FF2B5EF4-FFF2-40B4-BE49-F238E27FC236}">
                <a16:creationId xmlns="" xmlns:a16="http://schemas.microsoft.com/office/drawing/2014/main" id="{652F29E0-55FF-4FB7-B2FB-4D756673895F}"/>
              </a:ext>
            </a:extLst>
          </p:cNvPr>
          <p:cNvGrpSpPr>
            <a:grpSpLocks/>
          </p:cNvGrpSpPr>
          <p:nvPr/>
        </p:nvGrpSpPr>
        <p:grpSpPr bwMode="auto">
          <a:xfrm>
            <a:off x="-1066800" y="-31750"/>
            <a:ext cx="11277600" cy="6943725"/>
            <a:chOff x="-672" y="-20"/>
            <a:chExt cx="7104" cy="4374"/>
          </a:xfrm>
        </p:grpSpPr>
        <p:grpSp>
          <p:nvGrpSpPr>
            <p:cNvPr id="5135" name="Group 3">
              <a:extLst>
                <a:ext uri="{FF2B5EF4-FFF2-40B4-BE49-F238E27FC236}">
                  <a16:creationId xmlns="" xmlns:a16="http://schemas.microsoft.com/office/drawing/2014/main" id="{875FBF3C-E5A8-4070-BBB3-551DF0284783}"/>
                </a:ext>
              </a:extLst>
            </p:cNvPr>
            <p:cNvGrpSpPr>
              <a:grpSpLocks/>
            </p:cNvGrpSpPr>
            <p:nvPr/>
          </p:nvGrpSpPr>
          <p:grpSpPr bwMode="auto">
            <a:xfrm>
              <a:off x="-528" y="3010"/>
              <a:ext cx="6960" cy="1344"/>
              <a:chOff x="-528" y="3010"/>
              <a:chExt cx="6960" cy="1344"/>
            </a:xfrm>
          </p:grpSpPr>
          <p:sp>
            <p:nvSpPr>
              <p:cNvPr id="5145" name="Line 4">
                <a:extLst>
                  <a:ext uri="{FF2B5EF4-FFF2-40B4-BE49-F238E27FC236}">
                    <a16:creationId xmlns="" xmlns:a16="http://schemas.microsoft.com/office/drawing/2014/main" id="{BF2292B3-46DD-4516-AB2E-69B8A1B64B49}"/>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46" name="Line 5">
                <a:extLst>
                  <a:ext uri="{FF2B5EF4-FFF2-40B4-BE49-F238E27FC236}">
                    <a16:creationId xmlns="" xmlns:a16="http://schemas.microsoft.com/office/drawing/2014/main" id="{F04F5DB2-D1ED-4846-B18F-DE9A9EF58719}"/>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47" name="Line 6">
                <a:extLst>
                  <a:ext uri="{FF2B5EF4-FFF2-40B4-BE49-F238E27FC236}">
                    <a16:creationId xmlns="" xmlns:a16="http://schemas.microsoft.com/office/drawing/2014/main" id="{1FDE85CC-A868-4E47-94A4-A31FF4B83A61}"/>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48" name="Line 7">
                <a:extLst>
                  <a:ext uri="{FF2B5EF4-FFF2-40B4-BE49-F238E27FC236}">
                    <a16:creationId xmlns="" xmlns:a16="http://schemas.microsoft.com/office/drawing/2014/main" id="{B2924050-C974-4C2E-AC00-C761BC8CC581}"/>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49" name="Line 8">
                <a:extLst>
                  <a:ext uri="{FF2B5EF4-FFF2-40B4-BE49-F238E27FC236}">
                    <a16:creationId xmlns="" xmlns:a16="http://schemas.microsoft.com/office/drawing/2014/main" id="{C5ABEA2B-835D-4D77-84F2-E91D33BA482C}"/>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50" name="Line 9">
                <a:extLst>
                  <a:ext uri="{FF2B5EF4-FFF2-40B4-BE49-F238E27FC236}">
                    <a16:creationId xmlns="" xmlns:a16="http://schemas.microsoft.com/office/drawing/2014/main" id="{A8DE24D1-A15B-4A6E-B482-06BA947C4BC0}"/>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51" name="Line 10">
                <a:extLst>
                  <a:ext uri="{FF2B5EF4-FFF2-40B4-BE49-F238E27FC236}">
                    <a16:creationId xmlns="" xmlns:a16="http://schemas.microsoft.com/office/drawing/2014/main" id="{8FBF6C30-616A-4308-ADA6-8A8F2211A457}"/>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52" name="Line 11">
                <a:extLst>
                  <a:ext uri="{FF2B5EF4-FFF2-40B4-BE49-F238E27FC236}">
                    <a16:creationId xmlns="" xmlns:a16="http://schemas.microsoft.com/office/drawing/2014/main" id="{7C513646-C6CF-4DF5-8835-45EAA3C7B2ED}"/>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5136" name="Group 12">
              <a:extLst>
                <a:ext uri="{FF2B5EF4-FFF2-40B4-BE49-F238E27FC236}">
                  <a16:creationId xmlns="" xmlns:a16="http://schemas.microsoft.com/office/drawing/2014/main" id="{720D29A5-ADB3-414D-B6E2-0FAAC3B3AFBE}"/>
                </a:ext>
              </a:extLst>
            </p:cNvPr>
            <p:cNvGrpSpPr>
              <a:grpSpLocks/>
            </p:cNvGrpSpPr>
            <p:nvPr/>
          </p:nvGrpSpPr>
          <p:grpSpPr bwMode="auto">
            <a:xfrm rot="10800000">
              <a:off x="-672" y="-20"/>
              <a:ext cx="6960" cy="1344"/>
              <a:chOff x="-528" y="3010"/>
              <a:chExt cx="6960" cy="1344"/>
            </a:xfrm>
          </p:grpSpPr>
          <p:sp>
            <p:nvSpPr>
              <p:cNvPr id="5137" name="Line 13">
                <a:extLst>
                  <a:ext uri="{FF2B5EF4-FFF2-40B4-BE49-F238E27FC236}">
                    <a16:creationId xmlns="" xmlns:a16="http://schemas.microsoft.com/office/drawing/2014/main" id="{6611D1A8-43C4-43A7-8A11-D80D5DA5F26C}"/>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38" name="Line 14">
                <a:extLst>
                  <a:ext uri="{FF2B5EF4-FFF2-40B4-BE49-F238E27FC236}">
                    <a16:creationId xmlns="" xmlns:a16="http://schemas.microsoft.com/office/drawing/2014/main" id="{02ECFFE7-EAA8-4C65-BB94-71E62E947D70}"/>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39" name="Line 15">
                <a:extLst>
                  <a:ext uri="{FF2B5EF4-FFF2-40B4-BE49-F238E27FC236}">
                    <a16:creationId xmlns="" xmlns:a16="http://schemas.microsoft.com/office/drawing/2014/main" id="{73F8BA77-A9FC-4CB4-8D27-0C1A7D9E0031}"/>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40" name="Line 16">
                <a:extLst>
                  <a:ext uri="{FF2B5EF4-FFF2-40B4-BE49-F238E27FC236}">
                    <a16:creationId xmlns="" xmlns:a16="http://schemas.microsoft.com/office/drawing/2014/main" id="{6092B4F8-AB4C-426D-95A3-C6BBB7EFA43F}"/>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41" name="Line 17">
                <a:extLst>
                  <a:ext uri="{FF2B5EF4-FFF2-40B4-BE49-F238E27FC236}">
                    <a16:creationId xmlns="" xmlns:a16="http://schemas.microsoft.com/office/drawing/2014/main" id="{667D56A0-2E1D-4C29-A0DF-C3578F4B96D7}"/>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42" name="Line 18">
                <a:extLst>
                  <a:ext uri="{FF2B5EF4-FFF2-40B4-BE49-F238E27FC236}">
                    <a16:creationId xmlns="" xmlns:a16="http://schemas.microsoft.com/office/drawing/2014/main" id="{418285E8-FFF2-46D6-8579-C7076EFF5AC1}"/>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43" name="Line 19">
                <a:extLst>
                  <a:ext uri="{FF2B5EF4-FFF2-40B4-BE49-F238E27FC236}">
                    <a16:creationId xmlns="" xmlns:a16="http://schemas.microsoft.com/office/drawing/2014/main" id="{CF372E40-4885-47A9-96A3-F6B466625291}"/>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5144" name="Line 20">
                <a:extLst>
                  <a:ext uri="{FF2B5EF4-FFF2-40B4-BE49-F238E27FC236}">
                    <a16:creationId xmlns="" xmlns:a16="http://schemas.microsoft.com/office/drawing/2014/main" id="{A579F253-204A-4BE4-9CA5-2C6FCF91A59B}"/>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pic>
        <p:nvPicPr>
          <p:cNvPr id="5123" name="Picture 37" descr="bo_dao">
            <a:extLst>
              <a:ext uri="{FF2B5EF4-FFF2-40B4-BE49-F238E27FC236}">
                <a16:creationId xmlns="" xmlns:a16="http://schemas.microsoft.com/office/drawing/2014/main" id="{481CC9A6-3204-4803-8968-9383F44E9B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50838"/>
            <a:ext cx="184785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8" descr="búa">
            <a:extLst>
              <a:ext uri="{FF2B5EF4-FFF2-40B4-BE49-F238E27FC236}">
                <a16:creationId xmlns="" xmlns:a16="http://schemas.microsoft.com/office/drawing/2014/main" id="{A67FF431-9EAE-4837-B6C0-9C1DA023D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572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9" descr="KÉO">
            <a:extLst>
              <a:ext uri="{FF2B5EF4-FFF2-40B4-BE49-F238E27FC236}">
                <a16:creationId xmlns="" xmlns:a16="http://schemas.microsoft.com/office/drawing/2014/main" id="{6408CED9-879A-47A3-B941-23FCE9CC0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10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0" descr="kìm">
            <a:extLst>
              <a:ext uri="{FF2B5EF4-FFF2-40B4-BE49-F238E27FC236}">
                <a16:creationId xmlns="" xmlns:a16="http://schemas.microsoft.com/office/drawing/2014/main" id="{FF2972F1-E8B0-4992-9C40-A727C6D228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14313"/>
            <a:ext cx="22098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3" descr="4e1e2407ddc1ec9a936bc00f583aa746">
            <a:extLst>
              <a:ext uri="{FF2B5EF4-FFF2-40B4-BE49-F238E27FC236}">
                <a16:creationId xmlns="" xmlns:a16="http://schemas.microsoft.com/office/drawing/2014/main" id="{2C26206E-CECE-4EF2-802D-904760D3EF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810000"/>
            <a:ext cx="223361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4" descr="000009">
            <a:extLst>
              <a:ext uri="{FF2B5EF4-FFF2-40B4-BE49-F238E27FC236}">
                <a16:creationId xmlns="" xmlns:a16="http://schemas.microsoft.com/office/drawing/2014/main" id="{0D91E0A1-69BE-4E07-B23F-6BE588E70F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2030413"/>
            <a:ext cx="228600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45" descr="61003025_nd1">
            <a:extLst>
              <a:ext uri="{FF2B5EF4-FFF2-40B4-BE49-F238E27FC236}">
                <a16:creationId xmlns="" xmlns:a16="http://schemas.microsoft.com/office/drawing/2014/main" id="{C7EE6EA9-2CA1-430C-8F4A-ACB5C0D4A6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733800"/>
            <a:ext cx="2192338"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47" descr="ap_20090414083949493">
            <a:extLst>
              <a:ext uri="{FF2B5EF4-FFF2-40B4-BE49-F238E27FC236}">
                <a16:creationId xmlns="" xmlns:a16="http://schemas.microsoft.com/office/drawing/2014/main" id="{09A01028-AA1A-491B-AA5F-80B365FC89C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8963" y="1981200"/>
            <a:ext cx="1239837"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48" descr="Compa - Maped2550449">
            <a:extLst>
              <a:ext uri="{FF2B5EF4-FFF2-40B4-BE49-F238E27FC236}">
                <a16:creationId xmlns="" xmlns:a16="http://schemas.microsoft.com/office/drawing/2014/main" id="{1DD09623-AADA-4B7A-9F0B-CB77D4AFA8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1828800"/>
            <a:ext cx="136683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49" descr="hộp đựng bút học sinh đỏ">
            <a:extLst>
              <a:ext uri="{FF2B5EF4-FFF2-40B4-BE49-F238E27FC236}">
                <a16:creationId xmlns="" xmlns:a16="http://schemas.microsoft.com/office/drawing/2014/main" id="{D6183C7A-778F-4B80-A650-3E3631EA99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17716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50" descr="Image1303888816">
            <a:extLst>
              <a:ext uri="{FF2B5EF4-FFF2-40B4-BE49-F238E27FC236}">
                <a16:creationId xmlns="" xmlns:a16="http://schemas.microsoft.com/office/drawing/2014/main" id="{A7460F32-83EF-4F9B-9730-42D577CC605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800" y="3810000"/>
            <a:ext cx="208756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 xmlns:a16="http://schemas.microsoft.com/office/drawing/2014/main" id="{D5299693-1678-4383-8084-1675108DE66F}"/>
              </a:ext>
            </a:extLst>
          </p:cNvPr>
          <p:cNvSpPr>
            <a:spLocks noChangeArrowheads="1"/>
          </p:cNvSpPr>
          <p:nvPr/>
        </p:nvSpPr>
        <p:spPr bwMode="auto">
          <a:xfrm>
            <a:off x="185738" y="5410200"/>
            <a:ext cx="8763000" cy="1098550"/>
          </a:xfrm>
          <a:prstGeom prst="rect">
            <a:avLst/>
          </a:prstGeom>
          <a:gradFill rotWithShape="1">
            <a:gsLst>
              <a:gs pos="0">
                <a:srgbClr val="BBFDC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FontTx/>
              <a:buNone/>
            </a:pPr>
            <a:r>
              <a:rPr lang="en-US" altLang="vi-VN" sz="2800" b="1">
                <a:solidFill>
                  <a:srgbClr val="0000FF"/>
                </a:solidFill>
              </a:rPr>
              <a:t>Sản phẩm nào do cơ khí tạo ra?</a:t>
            </a:r>
          </a:p>
          <a:p>
            <a:pPr algn="ctr" eaLnBrk="1" hangingPunct="1">
              <a:spcBef>
                <a:spcPts val="600"/>
              </a:spcBef>
              <a:spcAft>
                <a:spcPts val="600"/>
              </a:spcAft>
              <a:buFontTx/>
              <a:buNone/>
            </a:pPr>
            <a:r>
              <a:rPr lang="en-US" altLang="vi-VN" sz="2800" b="1">
                <a:solidFill>
                  <a:srgbClr val="0000FF"/>
                </a:solidFill>
              </a:rPr>
              <a:t>Quá trình sản xuất sản phẩm diễn ra như thế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195">
                                            <p:bg/>
                                          </p:spTgt>
                                        </p:tgtEl>
                                        <p:attrNameLst>
                                          <p:attrName>style.visibility</p:attrName>
                                        </p:attrNameLst>
                                      </p:cBhvr>
                                      <p:to>
                                        <p:strVal val="visible"/>
                                      </p:to>
                                    </p:set>
                                    <p:animEffect transition="in" filter="randombar(horizontal)">
                                      <p:cBhvr>
                                        <p:cTn id="7" dur="500"/>
                                        <p:tgtEl>
                                          <p:spTgt spid="819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Effect transition="in" filter="randombar(horizontal)">
                                      <p:cBhvr>
                                        <p:cTn id="10" dur="500"/>
                                        <p:tgtEl>
                                          <p:spTgt spid="8195">
                                            <p:txEl>
                                              <p:pRg st="0" end="0"/>
                                            </p:txEl>
                                          </p:spTgt>
                                        </p:tgtEl>
                                      </p:cBhvr>
                                    </p:animEffect>
                                  </p:childTnLst>
                                </p:cTn>
                              </p:par>
                            </p:childTnLst>
                          </p:cTn>
                        </p:par>
                        <p:par>
                          <p:cTn id="11" fill="hold" nodeType="afterGroup">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randombar(horizontal)">
                                      <p:cBhvr>
                                        <p:cTn id="14"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0">
            <a:extLst>
              <a:ext uri="{FF2B5EF4-FFF2-40B4-BE49-F238E27FC236}">
                <a16:creationId xmlns="" xmlns:a16="http://schemas.microsoft.com/office/drawing/2014/main" id="{55296062-C218-40DB-B0CD-9465B3795F26}"/>
              </a:ext>
            </a:extLst>
          </p:cNvPr>
          <p:cNvGrpSpPr>
            <a:grpSpLocks/>
          </p:cNvGrpSpPr>
          <p:nvPr/>
        </p:nvGrpSpPr>
        <p:grpSpPr bwMode="auto">
          <a:xfrm>
            <a:off x="0" y="0"/>
            <a:ext cx="9144000" cy="6858000"/>
            <a:chOff x="0" y="0"/>
            <a:chExt cx="5760" cy="4320"/>
          </a:xfrm>
        </p:grpSpPr>
        <p:graphicFrame>
          <p:nvGraphicFramePr>
            <p:cNvPr id="6150" name="Object 11">
              <a:extLst>
                <a:ext uri="{FF2B5EF4-FFF2-40B4-BE49-F238E27FC236}">
                  <a16:creationId xmlns="" xmlns:a16="http://schemas.microsoft.com/office/drawing/2014/main" id="{3646E927-A5E5-4E97-AB80-CA1ABAC59671}"/>
                </a:ext>
              </a:extLst>
            </p:cNvPr>
            <p:cNvGraphicFramePr>
              <a:graphicFrameLocks noChangeAspect="1"/>
            </p:cNvGraphicFramePr>
            <p:nvPr/>
          </p:nvGraphicFramePr>
          <p:xfrm>
            <a:off x="9" y="0"/>
            <a:ext cx="528" cy="4320"/>
          </p:xfrm>
          <a:graphic>
            <a:graphicData uri="http://schemas.openxmlformats.org/presentationml/2006/ole">
              <mc:AlternateContent xmlns:mc="http://schemas.openxmlformats.org/markup-compatibility/2006">
                <mc:Choice xmlns:v="urn:schemas-microsoft-com:vml" Requires="v">
                  <p:oleObj spid="_x0000_s6166" name="Slide" r:id="rId4" imgW="6013582" imgH="4509532" progId="PowerPoint.Slide.8">
                    <p:embed/>
                  </p:oleObj>
                </mc:Choice>
                <mc:Fallback>
                  <p:oleObj name="Slide" r:id="rId4" imgW="6013582" imgH="4509532" progId="PowerPoint.Slide.8">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r="87500"/>
                        <a:stretch>
                          <a:fillRect/>
                        </a:stretch>
                      </p:blipFill>
                      <p:spPr bwMode="auto">
                        <a:xfrm>
                          <a:off x="9" y="0"/>
                          <a:ext cx="528"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12">
              <a:extLst>
                <a:ext uri="{FF2B5EF4-FFF2-40B4-BE49-F238E27FC236}">
                  <a16:creationId xmlns="" xmlns:a16="http://schemas.microsoft.com/office/drawing/2014/main" id="{1B06A184-16BC-4216-A0E6-21A9411FA8EA}"/>
                </a:ext>
              </a:extLst>
            </p:cNvPr>
            <p:cNvGraphicFramePr>
              <a:graphicFrameLocks noChangeAspect="1"/>
            </p:cNvGraphicFramePr>
            <p:nvPr/>
          </p:nvGraphicFramePr>
          <p:xfrm>
            <a:off x="0" y="0"/>
            <a:ext cx="5760" cy="192"/>
          </p:xfrm>
          <a:graphic>
            <a:graphicData uri="http://schemas.openxmlformats.org/presentationml/2006/ole">
              <mc:AlternateContent xmlns:mc="http://schemas.openxmlformats.org/markup-compatibility/2006">
                <mc:Choice xmlns:v="urn:schemas-microsoft-com:vml" Requires="v">
                  <p:oleObj spid="_x0000_s6167" name="Slide" r:id="rId6" imgW="6001347" imgH="4500476" progId="PowerPoint.Slide.8">
                    <p:embed/>
                  </p:oleObj>
                </mc:Choice>
                <mc:Fallback>
                  <p:oleObj name="Slide" r:id="rId6" imgW="6001347" imgH="4500476" progId="PowerPoint.Slide.8">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b="95555"/>
                        <a:stretch>
                          <a:fillRect/>
                        </a:stretch>
                      </p:blipFill>
                      <p:spPr bwMode="auto">
                        <a:xfrm>
                          <a:off x="0" y="0"/>
                          <a:ext cx="57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13">
              <a:extLst>
                <a:ext uri="{FF2B5EF4-FFF2-40B4-BE49-F238E27FC236}">
                  <a16:creationId xmlns="" xmlns:a16="http://schemas.microsoft.com/office/drawing/2014/main" id="{5471ABC4-5376-40F1-9F29-58F630C3459A}"/>
                </a:ext>
              </a:extLst>
            </p:cNvPr>
            <p:cNvGraphicFramePr>
              <a:graphicFrameLocks noChangeAspect="1"/>
            </p:cNvGraphicFramePr>
            <p:nvPr/>
          </p:nvGraphicFramePr>
          <p:xfrm>
            <a:off x="5472" y="0"/>
            <a:ext cx="288" cy="4320"/>
          </p:xfrm>
          <a:graphic>
            <a:graphicData uri="http://schemas.openxmlformats.org/presentationml/2006/ole">
              <mc:AlternateContent xmlns:mc="http://schemas.openxmlformats.org/markup-compatibility/2006">
                <mc:Choice xmlns:v="urn:schemas-microsoft-com:vml" Requires="v">
                  <p:oleObj spid="_x0000_s6168" name="Slide" r:id="rId8" imgW="6001347" imgH="4500476" progId="PowerPoint.Slide.8">
                    <p:embed/>
                  </p:oleObj>
                </mc:Choice>
                <mc:Fallback>
                  <p:oleObj name="Slide" r:id="rId8" imgW="6001347" imgH="4500476" progId="PowerPoint.Slide.8">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l="95000"/>
                        <a:stretch>
                          <a:fillRect/>
                        </a:stretch>
                      </p:blipFill>
                      <p:spPr bwMode="auto">
                        <a:xfrm>
                          <a:off x="5472" y="0"/>
                          <a:ext cx="288"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14">
              <a:extLst>
                <a:ext uri="{FF2B5EF4-FFF2-40B4-BE49-F238E27FC236}">
                  <a16:creationId xmlns="" xmlns:a16="http://schemas.microsoft.com/office/drawing/2014/main" id="{4731C1FB-1FE7-4437-B904-C9E3E6C4A81A}"/>
                </a:ext>
              </a:extLst>
            </p:cNvPr>
            <p:cNvGraphicFramePr>
              <a:graphicFrameLocks noChangeAspect="1"/>
            </p:cNvGraphicFramePr>
            <p:nvPr/>
          </p:nvGraphicFramePr>
          <p:xfrm>
            <a:off x="0" y="4128"/>
            <a:ext cx="5760" cy="192"/>
          </p:xfrm>
          <a:graphic>
            <a:graphicData uri="http://schemas.openxmlformats.org/presentationml/2006/ole">
              <mc:AlternateContent xmlns:mc="http://schemas.openxmlformats.org/markup-compatibility/2006">
                <mc:Choice xmlns:v="urn:schemas-microsoft-com:vml" Requires="v">
                  <p:oleObj spid="_x0000_s6169" name="Slide" r:id="rId9" imgW="6001347" imgH="4500476" progId="PowerPoint.Slide.8">
                    <p:embed/>
                  </p:oleObj>
                </mc:Choice>
                <mc:Fallback>
                  <p:oleObj name="Slide" r:id="rId9" imgW="6001347" imgH="4500476" progId="PowerPoint.Slide.8">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t="95555"/>
                        <a:stretch>
                          <a:fillRect/>
                        </a:stretch>
                      </p:blipFill>
                      <p:spPr bwMode="auto">
                        <a:xfrm>
                          <a:off x="0" y="4128"/>
                          <a:ext cx="57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2050" name="Rectangle 2">
            <a:extLst>
              <a:ext uri="{FF2B5EF4-FFF2-40B4-BE49-F238E27FC236}">
                <a16:creationId xmlns="" xmlns:a16="http://schemas.microsoft.com/office/drawing/2014/main" id="{FF078866-A9B6-4CB2-8200-648BF3175D01}"/>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2971800"/>
            <a:ext cx="7848600" cy="1752600"/>
          </a:xfrm>
          <a:prstGeom prst="rect">
            <a:avLst/>
          </a:prstGeom>
          <a:solidFill>
            <a:srgbClr val="A6F0F8"/>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2" name="TextBox 1">
            <a:extLst>
              <a:ext uri="{FF2B5EF4-FFF2-40B4-BE49-F238E27FC236}">
                <a16:creationId xmlns="" xmlns:a16="http://schemas.microsoft.com/office/drawing/2014/main" id="{7C34DDF5-4473-4206-AACC-DCE23ED21AE0}"/>
              </a:ext>
            </a:extLst>
          </p:cNvPr>
          <p:cNvSpPr txBox="1"/>
          <p:nvPr/>
        </p:nvSpPr>
        <p:spPr>
          <a:xfrm>
            <a:off x="228600" y="1791231"/>
            <a:ext cx="4621213" cy="1010081"/>
          </a:xfrm>
          <a:prstGeom prst="rect">
            <a:avLst/>
          </a:prstGeom>
          <a:noFill/>
        </p:spPr>
        <p:txBody>
          <a:bodyPr>
            <a:spAutoFit/>
          </a:bodyPr>
          <a:lstStyle/>
          <a:p>
            <a:pPr algn="ctr">
              <a:defRPr/>
            </a:pPr>
            <a:r>
              <a:rPr lang="en-US" sz="3600" b="1" u="sng"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Bài</a:t>
            </a:r>
            <a:r>
              <a:rPr lang="en-US" sz="3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 17:</a:t>
            </a:r>
          </a:p>
        </p:txBody>
      </p:sp>
      <p:sp>
        <p:nvSpPr>
          <p:cNvPr id="6149" name="WordArt 21">
            <a:extLst>
              <a:ext uri="{FF2B5EF4-FFF2-40B4-BE49-F238E27FC236}">
                <a16:creationId xmlns="" xmlns:a16="http://schemas.microsoft.com/office/drawing/2014/main" id="{42289835-01DF-4D6F-A9C9-5DA9A68357EB}"/>
              </a:ext>
            </a:extLst>
          </p:cNvPr>
          <p:cNvSpPr>
            <a:spLocks noChangeArrowheads="1" noChangeShapeType="1" noTextEdit="1"/>
          </p:cNvSpPr>
          <p:nvPr/>
        </p:nvSpPr>
        <p:spPr bwMode="auto">
          <a:xfrm>
            <a:off x="4267200" y="762000"/>
            <a:ext cx="3711575" cy="1089025"/>
          </a:xfrm>
          <a:prstGeom prst="rect">
            <a:avLst/>
          </a:prstGeom>
        </p:spPr>
        <p:txBody>
          <a:bodyPr wrap="none" fromWordArt="1">
            <a:prstTxWarp prst="textPlain">
              <a:avLst>
                <a:gd name="adj" fmla="val 50000"/>
              </a:avLst>
            </a:prstTxWarp>
          </a:bodyPr>
          <a:lstStyle/>
          <a:p>
            <a:pPr algn="ctr"/>
            <a:r>
              <a:rPr lang="vi-VN" sz="3200" b="1" kern="10">
                <a:ln w="12700">
                  <a:solidFill>
                    <a:srgbClr val="B2B2B2"/>
                  </a:solidFill>
                  <a:round/>
                  <a:headEnd/>
                  <a:tailEnd/>
                </a:ln>
                <a:solidFill>
                  <a:srgbClr val="FF0000"/>
                </a:solidFill>
                <a:effectLst>
                  <a:outerShdw dist="35921" dir="2700000" sy="50000" rotWithShape="0">
                    <a:srgbClr val="875B0D">
                      <a:alpha val="70000"/>
                    </a:srgbClr>
                  </a:outerShdw>
                </a:effectLst>
                <a:cs typeface="Arial" panose="020B0604020202020204" pitchFamily="34" charset="0"/>
              </a:rPr>
              <a:t>Phần II CƠ KHÍ</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Horizontal)">
                                      <p:cBhvr>
                                        <p:cTn id="12" dur="7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Line 27">
            <a:extLst>
              <a:ext uri="{FF2B5EF4-FFF2-40B4-BE49-F238E27FC236}">
                <a16:creationId xmlns="" xmlns:a16="http://schemas.microsoft.com/office/drawing/2014/main" id="{AC2177A2-D584-4D53-AACA-F8EBB3E8E833}"/>
              </a:ext>
            </a:extLst>
          </p:cNvPr>
          <p:cNvSpPr>
            <a:spLocks noChangeShapeType="1"/>
          </p:cNvSpPr>
          <p:nvPr/>
        </p:nvSpPr>
        <p:spPr bwMode="auto">
          <a:xfrm>
            <a:off x="685800" y="2057400"/>
            <a:ext cx="3352800"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vi-VN"/>
          </a:p>
        </p:txBody>
      </p:sp>
      <p:sp>
        <p:nvSpPr>
          <p:cNvPr id="69635" name="Line 27">
            <a:extLst>
              <a:ext uri="{FF2B5EF4-FFF2-40B4-BE49-F238E27FC236}">
                <a16:creationId xmlns="" xmlns:a16="http://schemas.microsoft.com/office/drawing/2014/main" id="{9336C8FF-68D3-45C2-8FEF-DCA5C196D918}"/>
              </a:ext>
            </a:extLst>
          </p:cNvPr>
          <p:cNvSpPr>
            <a:spLocks noChangeShapeType="1"/>
          </p:cNvSpPr>
          <p:nvPr/>
        </p:nvSpPr>
        <p:spPr bwMode="auto">
          <a:xfrm>
            <a:off x="609600" y="2971800"/>
            <a:ext cx="4953000" cy="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vi-VN"/>
          </a:p>
        </p:txBody>
      </p:sp>
      <p:pic>
        <p:nvPicPr>
          <p:cNvPr id="7172" name="Rectangle 22">
            <a:extLst>
              <a:ext uri="{FF2B5EF4-FFF2-40B4-BE49-F238E27FC236}">
                <a16:creationId xmlns="" xmlns:a16="http://schemas.microsoft.com/office/drawing/2014/main" id="{826C2810-7615-4BA1-82B2-9A527CF053EC}"/>
              </a:ext>
            </a:extLst>
          </p:cNvPr>
          <p:cNvPicPr>
            <a:picLocks noGrp="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1676400" y="228600"/>
            <a:ext cx="5867400" cy="1143000"/>
          </a:xfrm>
          <a:solidFill>
            <a:srgbClr val="00CCFF"/>
          </a:solidFill>
        </p:spPr>
      </p:pic>
      <p:grpSp>
        <p:nvGrpSpPr>
          <p:cNvPr id="2" name="Group 7">
            <a:extLst>
              <a:ext uri="{FF2B5EF4-FFF2-40B4-BE49-F238E27FC236}">
                <a16:creationId xmlns="" xmlns:a16="http://schemas.microsoft.com/office/drawing/2014/main" id="{9383FD9D-B57A-4CAA-9DFD-A1E1CE12C598}"/>
              </a:ext>
            </a:extLst>
          </p:cNvPr>
          <p:cNvGrpSpPr>
            <a:grpSpLocks/>
          </p:cNvGrpSpPr>
          <p:nvPr/>
        </p:nvGrpSpPr>
        <p:grpSpPr bwMode="auto">
          <a:xfrm>
            <a:off x="685800" y="2438400"/>
            <a:ext cx="4876800" cy="655638"/>
            <a:chOff x="1614488" y="3505200"/>
            <a:chExt cx="6278562" cy="655638"/>
          </a:xfrm>
        </p:grpSpPr>
        <p:sp>
          <p:nvSpPr>
            <p:cNvPr id="7234" name="Line 25">
              <a:extLst>
                <a:ext uri="{FF2B5EF4-FFF2-40B4-BE49-F238E27FC236}">
                  <a16:creationId xmlns="" xmlns:a16="http://schemas.microsoft.com/office/drawing/2014/main" id="{2B71A779-9ED9-4ED1-9773-2BEC496A6AE6}"/>
                </a:ext>
              </a:extLst>
            </p:cNvPr>
            <p:cNvSpPr>
              <a:spLocks noChangeShapeType="1"/>
            </p:cNvSpPr>
            <p:nvPr/>
          </p:nvSpPr>
          <p:spPr bwMode="auto">
            <a:xfrm>
              <a:off x="1614488" y="4146550"/>
              <a:ext cx="6278562" cy="14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oval" w="med" len="med"/>
                </a14:hiddenLine>
              </a:ext>
            </a:extLst>
          </p:spPr>
          <p:txBody>
            <a:bodyPr>
              <a:spAutoFit/>
            </a:bodyPr>
            <a:lstStyle/>
            <a:p>
              <a:endParaRPr lang="vi-VN"/>
            </a:p>
          </p:txBody>
        </p:sp>
        <p:sp>
          <p:nvSpPr>
            <p:cNvPr id="69639" name="Text Box 26">
              <a:extLst>
                <a:ext uri="{FF2B5EF4-FFF2-40B4-BE49-F238E27FC236}">
                  <a16:creationId xmlns="" xmlns:a16="http://schemas.microsoft.com/office/drawing/2014/main" id="{343C382D-B640-4ABC-8734-FDECD1D86679}"/>
                </a:ext>
              </a:extLst>
            </p:cNvPr>
            <p:cNvSpPr txBox="1">
              <a:spLocks noChangeArrowheads="1"/>
            </p:cNvSpPr>
            <p:nvPr/>
          </p:nvSpPr>
          <p:spPr bwMode="auto">
            <a:xfrm>
              <a:off x="2156096" y="3505200"/>
              <a:ext cx="569199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a:solidFill>
                    <a:srgbClr val="0000FF"/>
                  </a:solidFill>
                  <a:latin typeface="Arial" charset="0"/>
                </a:rPr>
                <a:t>Sản phẩm cơ khí quanh ta</a:t>
              </a:r>
            </a:p>
          </p:txBody>
        </p:sp>
      </p:grpSp>
      <p:grpSp>
        <p:nvGrpSpPr>
          <p:cNvPr id="3" name="Group 4">
            <a:extLst>
              <a:ext uri="{FF2B5EF4-FFF2-40B4-BE49-F238E27FC236}">
                <a16:creationId xmlns="" xmlns:a16="http://schemas.microsoft.com/office/drawing/2014/main" id="{AB4C729E-8536-4DC4-B274-C4FB99745564}"/>
              </a:ext>
            </a:extLst>
          </p:cNvPr>
          <p:cNvGrpSpPr>
            <a:grpSpLocks/>
          </p:cNvGrpSpPr>
          <p:nvPr/>
        </p:nvGrpSpPr>
        <p:grpSpPr bwMode="auto">
          <a:xfrm>
            <a:off x="333375" y="2438400"/>
            <a:ext cx="733425" cy="593725"/>
            <a:chOff x="1338519" y="3473992"/>
            <a:chExt cx="733169" cy="593092"/>
          </a:xfrm>
        </p:grpSpPr>
        <p:grpSp>
          <p:nvGrpSpPr>
            <p:cNvPr id="7223" name="Group 12">
              <a:extLst>
                <a:ext uri="{FF2B5EF4-FFF2-40B4-BE49-F238E27FC236}">
                  <a16:creationId xmlns="" xmlns:a16="http://schemas.microsoft.com/office/drawing/2014/main" id="{DE04F422-DBDD-4CB8-8546-FB1EE8DDC12F}"/>
                </a:ext>
              </a:extLst>
            </p:cNvPr>
            <p:cNvGrpSpPr>
              <a:grpSpLocks/>
            </p:cNvGrpSpPr>
            <p:nvPr/>
          </p:nvGrpSpPr>
          <p:grpSpPr bwMode="auto">
            <a:xfrm>
              <a:off x="1338519" y="3473992"/>
              <a:ext cx="733169" cy="593092"/>
              <a:chOff x="841" y="1919"/>
              <a:chExt cx="359" cy="291"/>
            </a:xfrm>
          </p:grpSpPr>
          <p:sp>
            <p:nvSpPr>
              <p:cNvPr id="65549" name="Oval 13">
                <a:extLst>
                  <a:ext uri="{FF2B5EF4-FFF2-40B4-BE49-F238E27FC236}">
                    <a16:creationId xmlns="" xmlns:a16="http://schemas.microsoft.com/office/drawing/2014/main" id="{25563D23-5242-45CC-9FEF-00572E903F9C}"/>
                  </a:ext>
                </a:extLst>
              </p:cNvPr>
              <p:cNvSpPr>
                <a:spLocks noChangeArrowheads="1"/>
              </p:cNvSpPr>
              <p:nvPr/>
            </p:nvSpPr>
            <p:spPr bwMode="gray">
              <a:xfrm>
                <a:off x="963" y="1946"/>
                <a:ext cx="90" cy="236"/>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50" name="Oval 14">
                <a:extLst>
                  <a:ext uri="{FF2B5EF4-FFF2-40B4-BE49-F238E27FC236}">
                    <a16:creationId xmlns="" xmlns:a16="http://schemas.microsoft.com/office/drawing/2014/main" id="{8E60840F-32A2-444E-87DF-FB11F7E8B760}"/>
                  </a:ext>
                </a:extLst>
              </p:cNvPr>
              <p:cNvSpPr>
                <a:spLocks noChangeArrowheads="1"/>
              </p:cNvSpPr>
              <p:nvPr/>
            </p:nvSpPr>
            <p:spPr bwMode="gray">
              <a:xfrm>
                <a:off x="963" y="1946"/>
                <a:ext cx="90" cy="236"/>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51" name="Oval 15">
                <a:extLst>
                  <a:ext uri="{FF2B5EF4-FFF2-40B4-BE49-F238E27FC236}">
                    <a16:creationId xmlns="" xmlns:a16="http://schemas.microsoft.com/office/drawing/2014/main" id="{08659205-CBEC-48D5-AB24-9BFE9CE30DDB}"/>
                  </a:ext>
                </a:extLst>
              </p:cNvPr>
              <p:cNvSpPr>
                <a:spLocks noChangeArrowheads="1"/>
              </p:cNvSpPr>
              <p:nvPr/>
            </p:nvSpPr>
            <p:spPr bwMode="gray">
              <a:xfrm>
                <a:off x="841" y="1946"/>
                <a:ext cx="334" cy="236"/>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52" name="Oval 16">
                <a:extLst>
                  <a:ext uri="{FF2B5EF4-FFF2-40B4-BE49-F238E27FC236}">
                    <a16:creationId xmlns="" xmlns:a16="http://schemas.microsoft.com/office/drawing/2014/main" id="{2D587AF6-83B0-4256-9260-D6D4FBEE6368}"/>
                  </a:ext>
                </a:extLst>
              </p:cNvPr>
              <p:cNvSpPr>
                <a:spLocks noChangeArrowheads="1"/>
              </p:cNvSpPr>
              <p:nvPr/>
            </p:nvSpPr>
            <p:spPr bwMode="gray">
              <a:xfrm>
                <a:off x="866" y="1971"/>
                <a:ext cx="334" cy="236"/>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7229" name="Oval 17">
                <a:extLst>
                  <a:ext uri="{FF2B5EF4-FFF2-40B4-BE49-F238E27FC236}">
                    <a16:creationId xmlns="" xmlns:a16="http://schemas.microsoft.com/office/drawing/2014/main" id="{E7E1D7EF-4CF8-449F-924F-A59320B5ECC0}"/>
                  </a:ext>
                </a:extLst>
              </p:cNvPr>
              <p:cNvSpPr>
                <a:spLocks noChangeArrowheads="1"/>
              </p:cNvSpPr>
              <p:nvPr/>
            </p:nvSpPr>
            <p:spPr bwMode="gray">
              <a:xfrm>
                <a:off x="859" y="1946"/>
                <a:ext cx="300" cy="23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7230" name="Oval 18">
                <a:extLst>
                  <a:ext uri="{FF2B5EF4-FFF2-40B4-BE49-F238E27FC236}">
                    <a16:creationId xmlns="" xmlns:a16="http://schemas.microsoft.com/office/drawing/2014/main" id="{DEDD67AA-24AD-4D1F-B375-63501A2D759A}"/>
                  </a:ext>
                </a:extLst>
              </p:cNvPr>
              <p:cNvSpPr>
                <a:spLocks noChangeArrowheads="1"/>
              </p:cNvSpPr>
              <p:nvPr/>
            </p:nvSpPr>
            <p:spPr bwMode="gray">
              <a:xfrm>
                <a:off x="864" y="1919"/>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7231" name="Oval 19">
                <a:extLst>
                  <a:ext uri="{FF2B5EF4-FFF2-40B4-BE49-F238E27FC236}">
                    <a16:creationId xmlns="" xmlns:a16="http://schemas.microsoft.com/office/drawing/2014/main" id="{58BC8EBA-3FD6-4423-9337-0FF54A4AC016}"/>
                  </a:ext>
                </a:extLst>
              </p:cNvPr>
              <p:cNvSpPr>
                <a:spLocks noChangeArrowheads="1"/>
              </p:cNvSpPr>
              <p:nvPr/>
            </p:nvSpPr>
            <p:spPr bwMode="gray">
              <a:xfrm>
                <a:off x="868" y="1921"/>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7232" name="Oval 20">
                <a:extLst>
                  <a:ext uri="{FF2B5EF4-FFF2-40B4-BE49-F238E27FC236}">
                    <a16:creationId xmlns="" xmlns:a16="http://schemas.microsoft.com/office/drawing/2014/main" id="{F143EE7C-D63E-4746-8C0E-77954A96E447}"/>
                  </a:ext>
                </a:extLst>
              </p:cNvPr>
              <p:cNvSpPr>
                <a:spLocks noChangeArrowheads="1"/>
              </p:cNvSpPr>
              <p:nvPr/>
            </p:nvSpPr>
            <p:spPr bwMode="gray">
              <a:xfrm>
                <a:off x="871" y="1923"/>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7233" name="Oval 21">
                <a:extLst>
                  <a:ext uri="{FF2B5EF4-FFF2-40B4-BE49-F238E27FC236}">
                    <a16:creationId xmlns="" xmlns:a16="http://schemas.microsoft.com/office/drawing/2014/main" id="{8E23BFD0-08E5-4624-8B3B-2F63BFB89D8E}"/>
                  </a:ext>
                </a:extLst>
              </p:cNvPr>
              <p:cNvSpPr>
                <a:spLocks noChangeArrowheads="1"/>
              </p:cNvSpPr>
              <p:nvPr/>
            </p:nvSpPr>
            <p:spPr bwMode="gray">
              <a:xfrm>
                <a:off x="886" y="1931"/>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7224" name="Text Box 42">
              <a:extLst>
                <a:ext uri="{FF2B5EF4-FFF2-40B4-BE49-F238E27FC236}">
                  <a16:creationId xmlns="" xmlns:a16="http://schemas.microsoft.com/office/drawing/2014/main" id="{9F000AD4-E08F-4326-8C76-3913DDF19C2A}"/>
                </a:ext>
              </a:extLst>
            </p:cNvPr>
            <p:cNvSpPr txBox="1">
              <a:spLocks noChangeArrowheads="1"/>
            </p:cNvSpPr>
            <p:nvPr/>
          </p:nvSpPr>
          <p:spPr bwMode="gray">
            <a:xfrm>
              <a:off x="1506538" y="3578225"/>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II</a:t>
              </a:r>
            </a:p>
          </p:txBody>
        </p:sp>
      </p:grpSp>
      <p:sp>
        <p:nvSpPr>
          <p:cNvPr id="69652" name="Line 27">
            <a:extLst>
              <a:ext uri="{FF2B5EF4-FFF2-40B4-BE49-F238E27FC236}">
                <a16:creationId xmlns="" xmlns:a16="http://schemas.microsoft.com/office/drawing/2014/main" id="{8337ED12-D346-4904-8266-71A2071D0B08}"/>
              </a:ext>
            </a:extLst>
          </p:cNvPr>
          <p:cNvSpPr>
            <a:spLocks noChangeShapeType="1"/>
          </p:cNvSpPr>
          <p:nvPr/>
        </p:nvSpPr>
        <p:spPr bwMode="auto">
          <a:xfrm>
            <a:off x="762000" y="4025900"/>
            <a:ext cx="8118475" cy="12700"/>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vi-VN"/>
          </a:p>
        </p:txBody>
      </p:sp>
      <p:sp>
        <p:nvSpPr>
          <p:cNvPr id="69653" name="Text Box 28">
            <a:extLst>
              <a:ext uri="{FF2B5EF4-FFF2-40B4-BE49-F238E27FC236}">
                <a16:creationId xmlns="" xmlns:a16="http://schemas.microsoft.com/office/drawing/2014/main" id="{2A198776-FBB9-4183-BCCE-178FC5D019B0}"/>
              </a:ext>
            </a:extLst>
          </p:cNvPr>
          <p:cNvSpPr txBox="1">
            <a:spLocks noChangeArrowheads="1"/>
          </p:cNvSpPr>
          <p:nvPr/>
        </p:nvSpPr>
        <p:spPr bwMode="auto">
          <a:xfrm>
            <a:off x="1066800" y="3505200"/>
            <a:ext cx="78486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a:solidFill>
                  <a:srgbClr val="0000FF"/>
                </a:solidFill>
                <a:latin typeface="Arial" charset="0"/>
              </a:rPr>
              <a:t>Sản phẩm cơ khí được hình thành như thế nào?</a:t>
            </a:r>
          </a:p>
        </p:txBody>
      </p:sp>
      <p:grpSp>
        <p:nvGrpSpPr>
          <p:cNvPr id="5" name="Group 5">
            <a:extLst>
              <a:ext uri="{FF2B5EF4-FFF2-40B4-BE49-F238E27FC236}">
                <a16:creationId xmlns="" xmlns:a16="http://schemas.microsoft.com/office/drawing/2014/main" id="{195D42A5-05F0-4159-98BB-0D20FF16EAC1}"/>
              </a:ext>
            </a:extLst>
          </p:cNvPr>
          <p:cNvGrpSpPr>
            <a:grpSpLocks/>
          </p:cNvGrpSpPr>
          <p:nvPr/>
        </p:nvGrpSpPr>
        <p:grpSpPr bwMode="auto">
          <a:xfrm>
            <a:off x="304800" y="3429000"/>
            <a:ext cx="708025" cy="604838"/>
            <a:chOff x="1327051" y="4899728"/>
            <a:chExt cx="707699" cy="603920"/>
          </a:xfrm>
        </p:grpSpPr>
        <p:grpSp>
          <p:nvGrpSpPr>
            <p:cNvPr id="7211" name="Group 57">
              <a:extLst>
                <a:ext uri="{FF2B5EF4-FFF2-40B4-BE49-F238E27FC236}">
                  <a16:creationId xmlns="" xmlns:a16="http://schemas.microsoft.com/office/drawing/2014/main" id="{F566FC55-A9A8-4756-A95E-7B3CC03429CE}"/>
                </a:ext>
              </a:extLst>
            </p:cNvPr>
            <p:cNvGrpSpPr>
              <a:grpSpLocks/>
            </p:cNvGrpSpPr>
            <p:nvPr/>
          </p:nvGrpSpPr>
          <p:grpSpPr bwMode="auto">
            <a:xfrm>
              <a:off x="1327051" y="4899728"/>
              <a:ext cx="707699" cy="603920"/>
              <a:chOff x="1298" y="2484"/>
              <a:chExt cx="335" cy="291"/>
            </a:xfrm>
          </p:grpSpPr>
          <p:sp>
            <p:nvSpPr>
              <p:cNvPr id="7213" name="Text Box 46">
                <a:extLst>
                  <a:ext uri="{FF2B5EF4-FFF2-40B4-BE49-F238E27FC236}">
                    <a16:creationId xmlns="" xmlns:a16="http://schemas.microsoft.com/office/drawing/2014/main" id="{19801D50-8EA6-4114-9BB1-627DB8D5E1B5}"/>
                  </a:ext>
                </a:extLst>
              </p:cNvPr>
              <p:cNvSpPr txBox="1">
                <a:spLocks noChangeArrowheads="1"/>
              </p:cNvSpPr>
              <p:nvPr/>
            </p:nvSpPr>
            <p:spPr bwMode="gray">
              <a:xfrm>
                <a:off x="1380" y="2485"/>
                <a:ext cx="167"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3</a:t>
                </a:r>
              </a:p>
            </p:txBody>
          </p:sp>
          <p:sp>
            <p:nvSpPr>
              <p:cNvPr id="7214" name="Oval 47">
                <a:extLst>
                  <a:ext uri="{FF2B5EF4-FFF2-40B4-BE49-F238E27FC236}">
                    <a16:creationId xmlns="" xmlns:a16="http://schemas.microsoft.com/office/drawing/2014/main" id="{7C372AA8-A5F3-485A-A606-AFAD5D1340A6}"/>
                  </a:ext>
                </a:extLst>
              </p:cNvPr>
              <p:cNvSpPr>
                <a:spLocks noChangeArrowheads="1"/>
              </p:cNvSpPr>
              <p:nvPr/>
            </p:nvSpPr>
            <p:spPr bwMode="gray">
              <a:xfrm>
                <a:off x="1422" y="2513"/>
                <a:ext cx="87" cy="232"/>
              </a:xfrm>
              <a:prstGeom prst="ellipse">
                <a:avLst/>
              </a:prstGeom>
              <a:solidFill>
                <a:schemeClr val="accent1"/>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65584" name="Oval 48">
                <a:extLst>
                  <a:ext uri="{FF2B5EF4-FFF2-40B4-BE49-F238E27FC236}">
                    <a16:creationId xmlns="" xmlns:a16="http://schemas.microsoft.com/office/drawing/2014/main" id="{A6B5DCBA-2759-4137-ADE4-BB28971E270C}"/>
                  </a:ext>
                </a:extLst>
              </p:cNvPr>
              <p:cNvSpPr>
                <a:spLocks noChangeArrowheads="1"/>
              </p:cNvSpPr>
              <p:nvPr/>
            </p:nvSpPr>
            <p:spPr bwMode="gray">
              <a:xfrm>
                <a:off x="1422" y="2513"/>
                <a:ext cx="87" cy="232"/>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85" name="Oval 49">
                <a:extLst>
                  <a:ext uri="{FF2B5EF4-FFF2-40B4-BE49-F238E27FC236}">
                    <a16:creationId xmlns="" xmlns:a16="http://schemas.microsoft.com/office/drawing/2014/main" id="{3D69D50C-89F2-47BC-9241-B45988286916}"/>
                  </a:ext>
                </a:extLst>
              </p:cNvPr>
              <p:cNvSpPr>
                <a:spLocks noChangeArrowheads="1"/>
              </p:cNvSpPr>
              <p:nvPr/>
            </p:nvSpPr>
            <p:spPr bwMode="gray">
              <a:xfrm>
                <a:off x="1298" y="2513"/>
                <a:ext cx="335" cy="232"/>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86" name="Oval 50">
                <a:extLst>
                  <a:ext uri="{FF2B5EF4-FFF2-40B4-BE49-F238E27FC236}">
                    <a16:creationId xmlns="" xmlns:a16="http://schemas.microsoft.com/office/drawing/2014/main" id="{002B17D1-F3A6-4953-BFC7-311943F3E09E}"/>
                  </a:ext>
                </a:extLst>
              </p:cNvPr>
              <p:cNvSpPr>
                <a:spLocks noChangeArrowheads="1"/>
              </p:cNvSpPr>
              <p:nvPr/>
            </p:nvSpPr>
            <p:spPr bwMode="gray">
              <a:xfrm>
                <a:off x="1298" y="2514"/>
                <a:ext cx="335" cy="232"/>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7218" name="Oval 51">
                <a:extLst>
                  <a:ext uri="{FF2B5EF4-FFF2-40B4-BE49-F238E27FC236}">
                    <a16:creationId xmlns="" xmlns:a16="http://schemas.microsoft.com/office/drawing/2014/main" id="{D2A4DB41-58AF-4C84-BECF-5473D23DDFDA}"/>
                  </a:ext>
                </a:extLst>
              </p:cNvPr>
              <p:cNvSpPr>
                <a:spLocks noChangeArrowheads="1"/>
              </p:cNvSpPr>
              <p:nvPr/>
            </p:nvSpPr>
            <p:spPr bwMode="gray">
              <a:xfrm>
                <a:off x="1317" y="2513"/>
                <a:ext cx="300" cy="23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7219" name="Oval 52">
                <a:extLst>
                  <a:ext uri="{FF2B5EF4-FFF2-40B4-BE49-F238E27FC236}">
                    <a16:creationId xmlns="" xmlns:a16="http://schemas.microsoft.com/office/drawing/2014/main" id="{148FFD0F-D06A-417E-BF8D-4EAA1D16430B}"/>
                  </a:ext>
                </a:extLst>
              </p:cNvPr>
              <p:cNvSpPr>
                <a:spLocks noChangeArrowheads="1"/>
              </p:cNvSpPr>
              <p:nvPr/>
            </p:nvSpPr>
            <p:spPr bwMode="gray">
              <a:xfrm>
                <a:off x="1322" y="2484"/>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7220" name="Oval 53">
                <a:extLst>
                  <a:ext uri="{FF2B5EF4-FFF2-40B4-BE49-F238E27FC236}">
                    <a16:creationId xmlns="" xmlns:a16="http://schemas.microsoft.com/office/drawing/2014/main" id="{31EEDC8C-3D47-4123-A261-7B2E464881A2}"/>
                  </a:ext>
                </a:extLst>
              </p:cNvPr>
              <p:cNvSpPr>
                <a:spLocks noChangeArrowheads="1"/>
              </p:cNvSpPr>
              <p:nvPr/>
            </p:nvSpPr>
            <p:spPr bwMode="gray">
              <a:xfrm>
                <a:off x="1326" y="2486"/>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7221" name="Oval 54">
                <a:extLst>
                  <a:ext uri="{FF2B5EF4-FFF2-40B4-BE49-F238E27FC236}">
                    <a16:creationId xmlns="" xmlns:a16="http://schemas.microsoft.com/office/drawing/2014/main" id="{CC7E656E-BB8C-4E98-9800-0B0E5430EBB1}"/>
                  </a:ext>
                </a:extLst>
              </p:cNvPr>
              <p:cNvSpPr>
                <a:spLocks noChangeArrowheads="1"/>
              </p:cNvSpPr>
              <p:nvPr/>
            </p:nvSpPr>
            <p:spPr bwMode="gray">
              <a:xfrm>
                <a:off x="1329" y="2488"/>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7222" name="Oval 55">
                <a:extLst>
                  <a:ext uri="{FF2B5EF4-FFF2-40B4-BE49-F238E27FC236}">
                    <a16:creationId xmlns="" xmlns:a16="http://schemas.microsoft.com/office/drawing/2014/main" id="{E363798E-C911-4FC4-A49E-630F88D1D8D8}"/>
                  </a:ext>
                </a:extLst>
              </p:cNvPr>
              <p:cNvSpPr>
                <a:spLocks noChangeArrowheads="1"/>
              </p:cNvSpPr>
              <p:nvPr/>
            </p:nvSpPr>
            <p:spPr bwMode="gray">
              <a:xfrm>
                <a:off x="1344" y="2496"/>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7212" name="Text Box 56">
              <a:extLst>
                <a:ext uri="{FF2B5EF4-FFF2-40B4-BE49-F238E27FC236}">
                  <a16:creationId xmlns="" xmlns:a16="http://schemas.microsoft.com/office/drawing/2014/main" id="{D239A412-BAAE-4524-AF3B-11785FB3C13D}"/>
                </a:ext>
              </a:extLst>
            </p:cNvPr>
            <p:cNvSpPr txBox="1">
              <a:spLocks noChangeArrowheads="1"/>
            </p:cNvSpPr>
            <p:nvPr/>
          </p:nvSpPr>
          <p:spPr bwMode="gray">
            <a:xfrm>
              <a:off x="1447800" y="4976813"/>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III</a:t>
              </a:r>
            </a:p>
          </p:txBody>
        </p:sp>
      </p:grpSp>
      <p:sp>
        <p:nvSpPr>
          <p:cNvPr id="69667" name="Text Box 24">
            <a:extLst>
              <a:ext uri="{FF2B5EF4-FFF2-40B4-BE49-F238E27FC236}">
                <a16:creationId xmlns="" xmlns:a16="http://schemas.microsoft.com/office/drawing/2014/main" id="{45131B2C-0B95-4BE9-B48B-EFC1ACA25B8F}"/>
              </a:ext>
            </a:extLst>
          </p:cNvPr>
          <p:cNvSpPr txBox="1">
            <a:spLocks noChangeArrowheads="1"/>
          </p:cNvSpPr>
          <p:nvPr/>
        </p:nvSpPr>
        <p:spPr bwMode="auto">
          <a:xfrm>
            <a:off x="1066800" y="1524000"/>
            <a:ext cx="29718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dirty="0" err="1">
                <a:solidFill>
                  <a:srgbClr val="0000FF"/>
                </a:solidFill>
                <a:latin typeface="Arial" charset="0"/>
              </a:rPr>
              <a:t>Vai</a:t>
            </a:r>
            <a:r>
              <a:rPr lang="en-US" sz="2600" b="1" dirty="0">
                <a:solidFill>
                  <a:srgbClr val="0000FF"/>
                </a:solidFill>
                <a:latin typeface="Arial" charset="0"/>
              </a:rPr>
              <a:t> </a:t>
            </a:r>
            <a:r>
              <a:rPr lang="en-US" sz="2600" b="1" dirty="0" err="1">
                <a:solidFill>
                  <a:srgbClr val="0000FF"/>
                </a:solidFill>
                <a:latin typeface="Arial" charset="0"/>
              </a:rPr>
              <a:t>trò</a:t>
            </a:r>
            <a:r>
              <a:rPr lang="en-US" sz="2600" b="1" dirty="0">
                <a:solidFill>
                  <a:srgbClr val="0000FF"/>
                </a:solidFill>
                <a:latin typeface="Arial" charset="0"/>
              </a:rPr>
              <a:t> </a:t>
            </a:r>
            <a:r>
              <a:rPr lang="en-US" sz="2600" b="1" dirty="0" err="1">
                <a:solidFill>
                  <a:srgbClr val="0000FF"/>
                </a:solidFill>
                <a:latin typeface="Arial" charset="0"/>
              </a:rPr>
              <a:t>của</a:t>
            </a:r>
            <a:r>
              <a:rPr lang="en-US" sz="2600" b="1" dirty="0">
                <a:solidFill>
                  <a:srgbClr val="0000FF"/>
                </a:solidFill>
                <a:latin typeface="Arial" charset="0"/>
              </a:rPr>
              <a:t> </a:t>
            </a:r>
            <a:r>
              <a:rPr lang="en-US" sz="2600" b="1" dirty="0" err="1">
                <a:solidFill>
                  <a:srgbClr val="0000FF"/>
                </a:solidFill>
                <a:latin typeface="Arial" charset="0"/>
              </a:rPr>
              <a:t>cơ</a:t>
            </a:r>
            <a:r>
              <a:rPr lang="en-US" sz="2600" b="1" dirty="0">
                <a:solidFill>
                  <a:srgbClr val="0000FF"/>
                </a:solidFill>
                <a:latin typeface="Arial" charset="0"/>
              </a:rPr>
              <a:t> </a:t>
            </a:r>
            <a:r>
              <a:rPr lang="en-US" sz="2600" b="1" dirty="0" err="1">
                <a:solidFill>
                  <a:srgbClr val="0000FF"/>
                </a:solidFill>
                <a:latin typeface="Arial" charset="0"/>
              </a:rPr>
              <a:t>khí</a:t>
            </a:r>
            <a:endParaRPr lang="en-US" sz="2600" b="1" dirty="0">
              <a:solidFill>
                <a:srgbClr val="0000FF"/>
              </a:solidFill>
              <a:latin typeface="Arial" charset="0"/>
            </a:endParaRPr>
          </a:p>
        </p:txBody>
      </p:sp>
      <p:grpSp>
        <p:nvGrpSpPr>
          <p:cNvPr id="7" name="Group 3">
            <a:extLst>
              <a:ext uri="{FF2B5EF4-FFF2-40B4-BE49-F238E27FC236}">
                <a16:creationId xmlns="" xmlns:a16="http://schemas.microsoft.com/office/drawing/2014/main" id="{BBB55CA7-DFA0-42C0-B1E8-EDE83BD1F999}"/>
              </a:ext>
            </a:extLst>
          </p:cNvPr>
          <p:cNvGrpSpPr>
            <a:grpSpLocks/>
          </p:cNvGrpSpPr>
          <p:nvPr/>
        </p:nvGrpSpPr>
        <p:grpSpPr bwMode="auto">
          <a:xfrm>
            <a:off x="304800" y="1447800"/>
            <a:ext cx="731838" cy="639763"/>
            <a:chOff x="1304347" y="2002019"/>
            <a:chExt cx="732383" cy="640011"/>
          </a:xfrm>
        </p:grpSpPr>
        <p:grpSp>
          <p:nvGrpSpPr>
            <p:cNvPr id="7199" name="Group 58">
              <a:extLst>
                <a:ext uri="{FF2B5EF4-FFF2-40B4-BE49-F238E27FC236}">
                  <a16:creationId xmlns="" xmlns:a16="http://schemas.microsoft.com/office/drawing/2014/main" id="{854BBEF1-A868-4C95-B030-BCA672CAF1BC}"/>
                </a:ext>
              </a:extLst>
            </p:cNvPr>
            <p:cNvGrpSpPr>
              <a:grpSpLocks/>
            </p:cNvGrpSpPr>
            <p:nvPr/>
          </p:nvGrpSpPr>
          <p:grpSpPr bwMode="auto">
            <a:xfrm>
              <a:off x="1304347" y="2002019"/>
              <a:ext cx="732383" cy="640011"/>
              <a:chOff x="1299" y="2484"/>
              <a:chExt cx="333" cy="291"/>
            </a:xfrm>
          </p:grpSpPr>
          <p:sp>
            <p:nvSpPr>
              <p:cNvPr id="7201" name="Text Box 59">
                <a:extLst>
                  <a:ext uri="{FF2B5EF4-FFF2-40B4-BE49-F238E27FC236}">
                    <a16:creationId xmlns="" xmlns:a16="http://schemas.microsoft.com/office/drawing/2014/main" id="{28883BB6-0605-4F67-9E2A-F9C430D49B92}"/>
                  </a:ext>
                </a:extLst>
              </p:cNvPr>
              <p:cNvSpPr txBox="1">
                <a:spLocks noChangeArrowheads="1"/>
              </p:cNvSpPr>
              <p:nvPr/>
            </p:nvSpPr>
            <p:spPr bwMode="gray">
              <a:xfrm>
                <a:off x="1383" y="2485"/>
                <a:ext cx="16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3</a:t>
                </a:r>
              </a:p>
            </p:txBody>
          </p:sp>
          <p:sp>
            <p:nvSpPr>
              <p:cNvPr id="7202" name="Oval 60">
                <a:extLst>
                  <a:ext uri="{FF2B5EF4-FFF2-40B4-BE49-F238E27FC236}">
                    <a16:creationId xmlns="" xmlns:a16="http://schemas.microsoft.com/office/drawing/2014/main" id="{F30E968E-F90A-4DFA-967F-09AAE6C6E6D1}"/>
                  </a:ext>
                </a:extLst>
              </p:cNvPr>
              <p:cNvSpPr>
                <a:spLocks noChangeArrowheads="1"/>
              </p:cNvSpPr>
              <p:nvPr/>
            </p:nvSpPr>
            <p:spPr bwMode="gray">
              <a:xfrm>
                <a:off x="1424" y="2520"/>
                <a:ext cx="84" cy="219"/>
              </a:xfrm>
              <a:prstGeom prst="ellipse">
                <a:avLst/>
              </a:prstGeom>
              <a:solidFill>
                <a:schemeClr val="accent1"/>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65597" name="Oval 61">
                <a:extLst>
                  <a:ext uri="{FF2B5EF4-FFF2-40B4-BE49-F238E27FC236}">
                    <a16:creationId xmlns="" xmlns:a16="http://schemas.microsoft.com/office/drawing/2014/main" id="{22ACD482-C47F-4017-8D24-EADE93715310}"/>
                  </a:ext>
                </a:extLst>
              </p:cNvPr>
              <p:cNvSpPr>
                <a:spLocks noChangeArrowheads="1"/>
              </p:cNvSpPr>
              <p:nvPr/>
            </p:nvSpPr>
            <p:spPr bwMode="gray">
              <a:xfrm>
                <a:off x="1424" y="2520"/>
                <a:ext cx="84" cy="219"/>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98" name="Oval 62">
                <a:extLst>
                  <a:ext uri="{FF2B5EF4-FFF2-40B4-BE49-F238E27FC236}">
                    <a16:creationId xmlns="" xmlns:a16="http://schemas.microsoft.com/office/drawing/2014/main" id="{193064A0-26FC-4AF0-8001-D6A0184623DE}"/>
                  </a:ext>
                </a:extLst>
              </p:cNvPr>
              <p:cNvSpPr>
                <a:spLocks noChangeArrowheads="1"/>
              </p:cNvSpPr>
              <p:nvPr/>
            </p:nvSpPr>
            <p:spPr bwMode="gray">
              <a:xfrm>
                <a:off x="1299" y="2519"/>
                <a:ext cx="333" cy="22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99" name="Oval 63">
                <a:extLst>
                  <a:ext uri="{FF2B5EF4-FFF2-40B4-BE49-F238E27FC236}">
                    <a16:creationId xmlns="" xmlns:a16="http://schemas.microsoft.com/office/drawing/2014/main" id="{142E3233-9624-41EE-826F-28C38F02F5B7}"/>
                  </a:ext>
                </a:extLst>
              </p:cNvPr>
              <p:cNvSpPr>
                <a:spLocks noChangeArrowheads="1"/>
              </p:cNvSpPr>
              <p:nvPr/>
            </p:nvSpPr>
            <p:spPr bwMode="gray">
              <a:xfrm>
                <a:off x="1299" y="2521"/>
                <a:ext cx="333" cy="218"/>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7206" name="Oval 64">
                <a:extLst>
                  <a:ext uri="{FF2B5EF4-FFF2-40B4-BE49-F238E27FC236}">
                    <a16:creationId xmlns="" xmlns:a16="http://schemas.microsoft.com/office/drawing/2014/main" id="{CD896DB8-543B-42E4-9D70-77662B47ADB7}"/>
                  </a:ext>
                </a:extLst>
              </p:cNvPr>
              <p:cNvSpPr>
                <a:spLocks noChangeArrowheads="1"/>
              </p:cNvSpPr>
              <p:nvPr/>
            </p:nvSpPr>
            <p:spPr bwMode="gray">
              <a:xfrm>
                <a:off x="1317" y="2520"/>
                <a:ext cx="299" cy="21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7207" name="Oval 65">
                <a:extLst>
                  <a:ext uri="{FF2B5EF4-FFF2-40B4-BE49-F238E27FC236}">
                    <a16:creationId xmlns="" xmlns:a16="http://schemas.microsoft.com/office/drawing/2014/main" id="{AEFBE0A5-7E01-4C1B-9EB1-EE4F3A6C524A}"/>
                  </a:ext>
                </a:extLst>
              </p:cNvPr>
              <p:cNvSpPr>
                <a:spLocks noChangeArrowheads="1"/>
              </p:cNvSpPr>
              <p:nvPr/>
            </p:nvSpPr>
            <p:spPr bwMode="gray">
              <a:xfrm>
                <a:off x="1322" y="2484"/>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7208" name="Oval 66">
                <a:extLst>
                  <a:ext uri="{FF2B5EF4-FFF2-40B4-BE49-F238E27FC236}">
                    <a16:creationId xmlns="" xmlns:a16="http://schemas.microsoft.com/office/drawing/2014/main" id="{763D6303-4D51-49E2-98BB-72E5E790CC85}"/>
                  </a:ext>
                </a:extLst>
              </p:cNvPr>
              <p:cNvSpPr>
                <a:spLocks noChangeArrowheads="1"/>
              </p:cNvSpPr>
              <p:nvPr/>
            </p:nvSpPr>
            <p:spPr bwMode="gray">
              <a:xfrm>
                <a:off x="1326" y="2486"/>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7209" name="Oval 67">
                <a:extLst>
                  <a:ext uri="{FF2B5EF4-FFF2-40B4-BE49-F238E27FC236}">
                    <a16:creationId xmlns="" xmlns:a16="http://schemas.microsoft.com/office/drawing/2014/main" id="{5CE04780-DDC8-4751-BCDF-F1F2070563E7}"/>
                  </a:ext>
                </a:extLst>
              </p:cNvPr>
              <p:cNvSpPr>
                <a:spLocks noChangeArrowheads="1"/>
              </p:cNvSpPr>
              <p:nvPr/>
            </p:nvSpPr>
            <p:spPr bwMode="gray">
              <a:xfrm>
                <a:off x="1329" y="2488"/>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7210" name="Oval 68">
                <a:extLst>
                  <a:ext uri="{FF2B5EF4-FFF2-40B4-BE49-F238E27FC236}">
                    <a16:creationId xmlns="" xmlns:a16="http://schemas.microsoft.com/office/drawing/2014/main" id="{1C580960-15F8-4E82-B824-D16FE52B8F81}"/>
                  </a:ext>
                </a:extLst>
              </p:cNvPr>
              <p:cNvSpPr>
                <a:spLocks noChangeArrowheads="1"/>
              </p:cNvSpPr>
              <p:nvPr/>
            </p:nvSpPr>
            <p:spPr bwMode="gray">
              <a:xfrm>
                <a:off x="1344" y="2496"/>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7200" name="Text Box 69">
              <a:extLst>
                <a:ext uri="{FF2B5EF4-FFF2-40B4-BE49-F238E27FC236}">
                  <a16:creationId xmlns="" xmlns:a16="http://schemas.microsoft.com/office/drawing/2014/main" id="{4E37DFC6-F078-4256-B1E1-8D13C840EE52}"/>
                </a:ext>
              </a:extLst>
            </p:cNvPr>
            <p:cNvSpPr txBox="1">
              <a:spLocks noChangeArrowheads="1"/>
            </p:cNvSpPr>
            <p:nvPr/>
          </p:nvSpPr>
          <p:spPr bwMode="gray">
            <a:xfrm>
              <a:off x="1544638" y="2065338"/>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a:t>
              </a:r>
            </a:p>
          </p:txBody>
        </p:sp>
      </p:grpSp>
      <p:grpSp>
        <p:nvGrpSpPr>
          <p:cNvPr id="7180" name="Group 65">
            <a:extLst>
              <a:ext uri="{FF2B5EF4-FFF2-40B4-BE49-F238E27FC236}">
                <a16:creationId xmlns="" xmlns:a16="http://schemas.microsoft.com/office/drawing/2014/main" id="{2A4AC03A-DDD3-4389-BCD0-5F89A95D41DC}"/>
              </a:ext>
            </a:extLst>
          </p:cNvPr>
          <p:cNvGrpSpPr>
            <a:grpSpLocks/>
          </p:cNvGrpSpPr>
          <p:nvPr/>
        </p:nvGrpSpPr>
        <p:grpSpPr bwMode="auto">
          <a:xfrm>
            <a:off x="-1066800" y="-31750"/>
            <a:ext cx="11277600" cy="6943725"/>
            <a:chOff x="-672" y="-20"/>
            <a:chExt cx="7104" cy="4374"/>
          </a:xfrm>
        </p:grpSpPr>
        <p:grpSp>
          <p:nvGrpSpPr>
            <p:cNvPr id="7181" name="Group 66">
              <a:extLst>
                <a:ext uri="{FF2B5EF4-FFF2-40B4-BE49-F238E27FC236}">
                  <a16:creationId xmlns="" xmlns:a16="http://schemas.microsoft.com/office/drawing/2014/main" id="{53551508-34B5-4C8D-85EA-73848580C0AE}"/>
                </a:ext>
              </a:extLst>
            </p:cNvPr>
            <p:cNvGrpSpPr>
              <a:grpSpLocks/>
            </p:cNvGrpSpPr>
            <p:nvPr/>
          </p:nvGrpSpPr>
          <p:grpSpPr bwMode="auto">
            <a:xfrm>
              <a:off x="-528" y="3010"/>
              <a:ext cx="6960" cy="1344"/>
              <a:chOff x="-528" y="3010"/>
              <a:chExt cx="6960" cy="1344"/>
            </a:xfrm>
          </p:grpSpPr>
          <p:sp>
            <p:nvSpPr>
              <p:cNvPr id="7191" name="Line 67">
                <a:extLst>
                  <a:ext uri="{FF2B5EF4-FFF2-40B4-BE49-F238E27FC236}">
                    <a16:creationId xmlns="" xmlns:a16="http://schemas.microsoft.com/office/drawing/2014/main" id="{F45EA97E-8F46-41A5-B8DE-97B32A8663B3}"/>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92" name="Line 68">
                <a:extLst>
                  <a:ext uri="{FF2B5EF4-FFF2-40B4-BE49-F238E27FC236}">
                    <a16:creationId xmlns="" xmlns:a16="http://schemas.microsoft.com/office/drawing/2014/main" id="{1C8E9140-C029-4E05-A919-2F9468F2BA65}"/>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93" name="Line 69">
                <a:extLst>
                  <a:ext uri="{FF2B5EF4-FFF2-40B4-BE49-F238E27FC236}">
                    <a16:creationId xmlns="" xmlns:a16="http://schemas.microsoft.com/office/drawing/2014/main" id="{7C12280B-CA0C-481F-B469-7981CEEFD00F}"/>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94" name="Line 70">
                <a:extLst>
                  <a:ext uri="{FF2B5EF4-FFF2-40B4-BE49-F238E27FC236}">
                    <a16:creationId xmlns="" xmlns:a16="http://schemas.microsoft.com/office/drawing/2014/main" id="{57F43C6C-395D-43B3-BB17-DFE782B4CBDD}"/>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95" name="Line 71">
                <a:extLst>
                  <a:ext uri="{FF2B5EF4-FFF2-40B4-BE49-F238E27FC236}">
                    <a16:creationId xmlns="" xmlns:a16="http://schemas.microsoft.com/office/drawing/2014/main" id="{A3849DBA-F1F3-4418-87CD-7CF3C515EF31}"/>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96" name="Line 72">
                <a:extLst>
                  <a:ext uri="{FF2B5EF4-FFF2-40B4-BE49-F238E27FC236}">
                    <a16:creationId xmlns="" xmlns:a16="http://schemas.microsoft.com/office/drawing/2014/main" id="{DD37BE3E-FAD2-4B21-9C26-0E30DD59D7D7}"/>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97" name="Line 73">
                <a:extLst>
                  <a:ext uri="{FF2B5EF4-FFF2-40B4-BE49-F238E27FC236}">
                    <a16:creationId xmlns="" xmlns:a16="http://schemas.microsoft.com/office/drawing/2014/main" id="{62FE7B80-5380-4367-9A35-411BB60850CC}"/>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98" name="Line 74">
                <a:extLst>
                  <a:ext uri="{FF2B5EF4-FFF2-40B4-BE49-F238E27FC236}">
                    <a16:creationId xmlns="" xmlns:a16="http://schemas.microsoft.com/office/drawing/2014/main" id="{8AE28004-4FE2-401E-9908-4B0FC7E1C9E6}"/>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7182" name="Group 75">
              <a:extLst>
                <a:ext uri="{FF2B5EF4-FFF2-40B4-BE49-F238E27FC236}">
                  <a16:creationId xmlns="" xmlns:a16="http://schemas.microsoft.com/office/drawing/2014/main" id="{83B7EA3F-BC1E-4704-A00D-645AB3FD3454}"/>
                </a:ext>
              </a:extLst>
            </p:cNvPr>
            <p:cNvGrpSpPr>
              <a:grpSpLocks/>
            </p:cNvGrpSpPr>
            <p:nvPr/>
          </p:nvGrpSpPr>
          <p:grpSpPr bwMode="auto">
            <a:xfrm rot="10800000">
              <a:off x="-672" y="-20"/>
              <a:ext cx="6960" cy="1344"/>
              <a:chOff x="-528" y="3010"/>
              <a:chExt cx="6960" cy="1344"/>
            </a:xfrm>
          </p:grpSpPr>
          <p:sp>
            <p:nvSpPr>
              <p:cNvPr id="7183" name="Line 76">
                <a:extLst>
                  <a:ext uri="{FF2B5EF4-FFF2-40B4-BE49-F238E27FC236}">
                    <a16:creationId xmlns="" xmlns:a16="http://schemas.microsoft.com/office/drawing/2014/main" id="{C6AFEF89-91D5-470E-8BEE-C730D02BE52A}"/>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84" name="Line 77">
                <a:extLst>
                  <a:ext uri="{FF2B5EF4-FFF2-40B4-BE49-F238E27FC236}">
                    <a16:creationId xmlns="" xmlns:a16="http://schemas.microsoft.com/office/drawing/2014/main" id="{34B7C302-5540-4474-86E7-4914C42B561B}"/>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85" name="Line 78">
                <a:extLst>
                  <a:ext uri="{FF2B5EF4-FFF2-40B4-BE49-F238E27FC236}">
                    <a16:creationId xmlns="" xmlns:a16="http://schemas.microsoft.com/office/drawing/2014/main" id="{7341A7A8-CF83-4BDD-9F47-8234BEF25039}"/>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86" name="Line 79">
                <a:extLst>
                  <a:ext uri="{FF2B5EF4-FFF2-40B4-BE49-F238E27FC236}">
                    <a16:creationId xmlns="" xmlns:a16="http://schemas.microsoft.com/office/drawing/2014/main" id="{CA2D0EDC-01A4-47FC-914E-82DA907F49F5}"/>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87" name="Line 80">
                <a:extLst>
                  <a:ext uri="{FF2B5EF4-FFF2-40B4-BE49-F238E27FC236}">
                    <a16:creationId xmlns="" xmlns:a16="http://schemas.microsoft.com/office/drawing/2014/main" id="{AB0372E1-B9D3-4F11-A376-FE270FB518B4}"/>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88" name="Line 81">
                <a:extLst>
                  <a:ext uri="{FF2B5EF4-FFF2-40B4-BE49-F238E27FC236}">
                    <a16:creationId xmlns="" xmlns:a16="http://schemas.microsoft.com/office/drawing/2014/main" id="{F1BE08AA-51DA-428E-8CA2-B1F05BC64A94}"/>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89" name="Line 82">
                <a:extLst>
                  <a:ext uri="{FF2B5EF4-FFF2-40B4-BE49-F238E27FC236}">
                    <a16:creationId xmlns="" xmlns:a16="http://schemas.microsoft.com/office/drawing/2014/main" id="{F06E34D9-DEBE-4AFF-B475-B03B71F06C80}"/>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7190" name="Line 83">
                <a:extLst>
                  <a:ext uri="{FF2B5EF4-FFF2-40B4-BE49-F238E27FC236}">
                    <a16:creationId xmlns="" xmlns:a16="http://schemas.microsoft.com/office/drawing/2014/main" id="{5E442CE0-4BF6-4A4D-BE56-823FF5E953FC}"/>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ppt_w</p:attrName>
                                        </p:attrNameLst>
                                      </p:cBhvr>
                                      <p:tavLst>
                                        <p:tav tm="0" fmla="#ppt_w*sin(2.5*pi*$)">
                                          <p:val>
                                            <p:fltVal val="0"/>
                                          </p:val>
                                        </p:tav>
                                        <p:tav tm="100000">
                                          <p:val>
                                            <p:fltVal val="1"/>
                                          </p:val>
                                        </p:tav>
                                      </p:tavLst>
                                    </p:anim>
                                    <p:anim calcmode="lin" valueType="num">
                                      <p:cBhvr>
                                        <p:cTn id="9" dur="750" fill="hold"/>
                                        <p:tgtEl>
                                          <p:spTgt spid="7"/>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750"/>
                            </p:stCondLst>
                            <p:childTnLst>
                              <p:par>
                                <p:cTn id="11" presetID="53" presetClass="entr" presetSubtype="0" fill="hold" grpId="0" nodeType="afterEffect">
                                  <p:stCondLst>
                                    <p:cond delay="0"/>
                                  </p:stCondLst>
                                  <p:childTnLst>
                                    <p:set>
                                      <p:cBhvr>
                                        <p:cTn id="12" dur="1" fill="hold">
                                          <p:stCondLst>
                                            <p:cond delay="0"/>
                                          </p:stCondLst>
                                        </p:cTn>
                                        <p:tgtEl>
                                          <p:spTgt spid="69667"/>
                                        </p:tgtEl>
                                        <p:attrNameLst>
                                          <p:attrName>style.visibility</p:attrName>
                                        </p:attrNameLst>
                                      </p:cBhvr>
                                      <p:to>
                                        <p:strVal val="visible"/>
                                      </p:to>
                                    </p:set>
                                    <p:anim calcmode="lin" valueType="num">
                                      <p:cBhvr>
                                        <p:cTn id="13" dur="500" fill="hold"/>
                                        <p:tgtEl>
                                          <p:spTgt spid="69667"/>
                                        </p:tgtEl>
                                        <p:attrNameLst>
                                          <p:attrName>ppt_w</p:attrName>
                                        </p:attrNameLst>
                                      </p:cBhvr>
                                      <p:tavLst>
                                        <p:tav tm="0">
                                          <p:val>
                                            <p:fltVal val="0"/>
                                          </p:val>
                                        </p:tav>
                                        <p:tav tm="100000">
                                          <p:val>
                                            <p:strVal val="#ppt_w"/>
                                          </p:val>
                                        </p:tav>
                                      </p:tavLst>
                                    </p:anim>
                                    <p:anim calcmode="lin" valueType="num">
                                      <p:cBhvr>
                                        <p:cTn id="14" dur="500" fill="hold"/>
                                        <p:tgtEl>
                                          <p:spTgt spid="69667"/>
                                        </p:tgtEl>
                                        <p:attrNameLst>
                                          <p:attrName>ppt_h</p:attrName>
                                        </p:attrNameLst>
                                      </p:cBhvr>
                                      <p:tavLst>
                                        <p:tav tm="0">
                                          <p:val>
                                            <p:fltVal val="0"/>
                                          </p:val>
                                        </p:tav>
                                        <p:tav tm="100000">
                                          <p:val>
                                            <p:strVal val="#ppt_h"/>
                                          </p:val>
                                        </p:tav>
                                      </p:tavLst>
                                    </p:anim>
                                    <p:animEffect transition="in" filter="fade">
                                      <p:cBhvr>
                                        <p:cTn id="15" dur="500"/>
                                        <p:tgtEl>
                                          <p:spTgt spid="69667"/>
                                        </p:tgtEl>
                                      </p:cBhvr>
                                    </p:animEffect>
                                  </p:childTnLst>
                                </p:cTn>
                              </p:par>
                              <p:par>
                                <p:cTn id="16" presetID="53" presetClass="entr" presetSubtype="0" fill="hold" nodeType="withEffect">
                                  <p:stCondLst>
                                    <p:cond delay="0"/>
                                  </p:stCondLst>
                                  <p:childTnLst>
                                    <p:set>
                                      <p:cBhvr>
                                        <p:cTn id="17" dur="1" fill="hold">
                                          <p:stCondLst>
                                            <p:cond delay="0"/>
                                          </p:stCondLst>
                                        </p:cTn>
                                        <p:tgtEl>
                                          <p:spTgt spid="69634"/>
                                        </p:tgtEl>
                                        <p:attrNameLst>
                                          <p:attrName>style.visibility</p:attrName>
                                        </p:attrNameLst>
                                      </p:cBhvr>
                                      <p:to>
                                        <p:strVal val="visible"/>
                                      </p:to>
                                    </p:set>
                                    <p:anim calcmode="lin" valueType="num">
                                      <p:cBhvr>
                                        <p:cTn id="18" dur="500" fill="hold"/>
                                        <p:tgtEl>
                                          <p:spTgt spid="69634"/>
                                        </p:tgtEl>
                                        <p:attrNameLst>
                                          <p:attrName>ppt_w</p:attrName>
                                        </p:attrNameLst>
                                      </p:cBhvr>
                                      <p:tavLst>
                                        <p:tav tm="0">
                                          <p:val>
                                            <p:fltVal val="0"/>
                                          </p:val>
                                        </p:tav>
                                        <p:tav tm="100000">
                                          <p:val>
                                            <p:strVal val="#ppt_w"/>
                                          </p:val>
                                        </p:tav>
                                      </p:tavLst>
                                    </p:anim>
                                    <p:anim calcmode="lin" valueType="num">
                                      <p:cBhvr>
                                        <p:cTn id="19" dur="500" fill="hold"/>
                                        <p:tgtEl>
                                          <p:spTgt spid="69634"/>
                                        </p:tgtEl>
                                        <p:attrNameLst>
                                          <p:attrName>ppt_h</p:attrName>
                                        </p:attrNameLst>
                                      </p:cBhvr>
                                      <p:tavLst>
                                        <p:tav tm="0">
                                          <p:val>
                                            <p:fltVal val="0"/>
                                          </p:val>
                                        </p:tav>
                                        <p:tav tm="100000">
                                          <p:val>
                                            <p:strVal val="#ppt_h"/>
                                          </p:val>
                                        </p:tav>
                                      </p:tavLst>
                                    </p:anim>
                                    <p:animEffect transition="in" filter="fade">
                                      <p:cBhvr>
                                        <p:cTn id="20" dur="500"/>
                                        <p:tgtEl>
                                          <p:spTgt spid="6963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750" fill="hold"/>
                                        <p:tgtEl>
                                          <p:spTgt spid="3"/>
                                        </p:tgtEl>
                                        <p:attrNameLst>
                                          <p:attrName>ppt_w</p:attrName>
                                        </p:attrNameLst>
                                      </p:cBhvr>
                                      <p:tavLst>
                                        <p:tav tm="0">
                                          <p:val>
                                            <p:fltVal val="0"/>
                                          </p:val>
                                        </p:tav>
                                        <p:tav tm="100000">
                                          <p:val>
                                            <p:strVal val="#ppt_w"/>
                                          </p:val>
                                        </p:tav>
                                      </p:tavLst>
                                    </p:anim>
                                    <p:anim calcmode="lin" valueType="num">
                                      <p:cBhvr>
                                        <p:cTn id="26" dur="750" fill="hold"/>
                                        <p:tgtEl>
                                          <p:spTgt spid="3"/>
                                        </p:tgtEl>
                                        <p:attrNameLst>
                                          <p:attrName>ppt_h</p:attrName>
                                        </p:attrNameLst>
                                      </p:cBhvr>
                                      <p:tavLst>
                                        <p:tav tm="0">
                                          <p:val>
                                            <p:fltVal val="0"/>
                                          </p:val>
                                        </p:tav>
                                        <p:tav tm="100000">
                                          <p:val>
                                            <p:strVal val="#ppt_h"/>
                                          </p:val>
                                        </p:tav>
                                      </p:tavLst>
                                    </p:anim>
                                    <p:animEffect transition="in" filter="fade">
                                      <p:cBhvr>
                                        <p:cTn id="27" dur="750"/>
                                        <p:tgtEl>
                                          <p:spTgt spid="3"/>
                                        </p:tgtEl>
                                      </p:cBhvr>
                                    </p:animEffect>
                                  </p:childTnLst>
                                </p:cTn>
                              </p:par>
                            </p:childTnLst>
                          </p:cTn>
                        </p:par>
                        <p:par>
                          <p:cTn id="28" fill="hold" nodeType="afterGroup">
                            <p:stCondLst>
                              <p:cond delay="750"/>
                            </p:stCondLst>
                            <p:childTnLst>
                              <p:par>
                                <p:cTn id="29" presetID="53"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par>
                                <p:cTn id="34" presetID="53" presetClass="entr" presetSubtype="0" fill="hold" nodeType="withEffect">
                                  <p:stCondLst>
                                    <p:cond delay="0"/>
                                  </p:stCondLst>
                                  <p:childTnLst>
                                    <p:set>
                                      <p:cBhvr>
                                        <p:cTn id="35" dur="1" fill="hold">
                                          <p:stCondLst>
                                            <p:cond delay="0"/>
                                          </p:stCondLst>
                                        </p:cTn>
                                        <p:tgtEl>
                                          <p:spTgt spid="69635"/>
                                        </p:tgtEl>
                                        <p:attrNameLst>
                                          <p:attrName>style.visibility</p:attrName>
                                        </p:attrNameLst>
                                      </p:cBhvr>
                                      <p:to>
                                        <p:strVal val="visible"/>
                                      </p:to>
                                    </p:set>
                                    <p:anim calcmode="lin" valueType="num">
                                      <p:cBhvr>
                                        <p:cTn id="36" dur="500" fill="hold"/>
                                        <p:tgtEl>
                                          <p:spTgt spid="69635"/>
                                        </p:tgtEl>
                                        <p:attrNameLst>
                                          <p:attrName>ppt_w</p:attrName>
                                        </p:attrNameLst>
                                      </p:cBhvr>
                                      <p:tavLst>
                                        <p:tav tm="0">
                                          <p:val>
                                            <p:fltVal val="0"/>
                                          </p:val>
                                        </p:tav>
                                        <p:tav tm="100000">
                                          <p:val>
                                            <p:strVal val="#ppt_w"/>
                                          </p:val>
                                        </p:tav>
                                      </p:tavLst>
                                    </p:anim>
                                    <p:anim calcmode="lin" valueType="num">
                                      <p:cBhvr>
                                        <p:cTn id="37" dur="500" fill="hold"/>
                                        <p:tgtEl>
                                          <p:spTgt spid="69635"/>
                                        </p:tgtEl>
                                        <p:attrNameLst>
                                          <p:attrName>ppt_h</p:attrName>
                                        </p:attrNameLst>
                                      </p:cBhvr>
                                      <p:tavLst>
                                        <p:tav tm="0">
                                          <p:val>
                                            <p:fltVal val="0"/>
                                          </p:val>
                                        </p:tav>
                                        <p:tav tm="100000">
                                          <p:val>
                                            <p:strVal val="#ppt_h"/>
                                          </p:val>
                                        </p:tav>
                                      </p:tavLst>
                                    </p:anim>
                                    <p:animEffect transition="in" filter="fade">
                                      <p:cBhvr>
                                        <p:cTn id="38" dur="500"/>
                                        <p:tgtEl>
                                          <p:spTgt spid="6963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anim calcmode="lin" valueType="num">
                                      <p:cBhvr>
                                        <p:cTn id="44" dur="750" fill="hold"/>
                                        <p:tgtEl>
                                          <p:spTgt spid="5"/>
                                        </p:tgtEl>
                                        <p:attrNameLst>
                                          <p:attrName>ppt_x</p:attrName>
                                        </p:attrNameLst>
                                      </p:cBhvr>
                                      <p:tavLst>
                                        <p:tav tm="0">
                                          <p:val>
                                            <p:strVal val="#ppt_x"/>
                                          </p:val>
                                        </p:tav>
                                        <p:tav tm="100000">
                                          <p:val>
                                            <p:strVal val="#ppt_x"/>
                                          </p:val>
                                        </p:tav>
                                      </p:tavLst>
                                    </p:anim>
                                    <p:anim calcmode="lin" valueType="num">
                                      <p:cBhvr>
                                        <p:cTn id="45" dur="750" fill="hold"/>
                                        <p:tgtEl>
                                          <p:spTgt spid="5"/>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50"/>
                            </p:stCondLst>
                            <p:childTnLst>
                              <p:par>
                                <p:cTn id="47" presetID="53" presetClass="entr" presetSubtype="0" fill="hold" grpId="0" nodeType="afterEffect">
                                  <p:stCondLst>
                                    <p:cond delay="0"/>
                                  </p:stCondLst>
                                  <p:childTnLst>
                                    <p:set>
                                      <p:cBhvr>
                                        <p:cTn id="48" dur="1" fill="hold">
                                          <p:stCondLst>
                                            <p:cond delay="0"/>
                                          </p:stCondLst>
                                        </p:cTn>
                                        <p:tgtEl>
                                          <p:spTgt spid="69653"/>
                                        </p:tgtEl>
                                        <p:attrNameLst>
                                          <p:attrName>style.visibility</p:attrName>
                                        </p:attrNameLst>
                                      </p:cBhvr>
                                      <p:to>
                                        <p:strVal val="visible"/>
                                      </p:to>
                                    </p:set>
                                    <p:anim calcmode="lin" valueType="num">
                                      <p:cBhvr>
                                        <p:cTn id="49" dur="500" fill="hold"/>
                                        <p:tgtEl>
                                          <p:spTgt spid="69653"/>
                                        </p:tgtEl>
                                        <p:attrNameLst>
                                          <p:attrName>ppt_w</p:attrName>
                                        </p:attrNameLst>
                                      </p:cBhvr>
                                      <p:tavLst>
                                        <p:tav tm="0">
                                          <p:val>
                                            <p:fltVal val="0"/>
                                          </p:val>
                                        </p:tav>
                                        <p:tav tm="100000">
                                          <p:val>
                                            <p:strVal val="#ppt_w"/>
                                          </p:val>
                                        </p:tav>
                                      </p:tavLst>
                                    </p:anim>
                                    <p:anim calcmode="lin" valueType="num">
                                      <p:cBhvr>
                                        <p:cTn id="50" dur="500" fill="hold"/>
                                        <p:tgtEl>
                                          <p:spTgt spid="69653"/>
                                        </p:tgtEl>
                                        <p:attrNameLst>
                                          <p:attrName>ppt_h</p:attrName>
                                        </p:attrNameLst>
                                      </p:cBhvr>
                                      <p:tavLst>
                                        <p:tav tm="0">
                                          <p:val>
                                            <p:fltVal val="0"/>
                                          </p:val>
                                        </p:tav>
                                        <p:tav tm="100000">
                                          <p:val>
                                            <p:strVal val="#ppt_h"/>
                                          </p:val>
                                        </p:tav>
                                      </p:tavLst>
                                    </p:anim>
                                    <p:animEffect transition="in" filter="fade">
                                      <p:cBhvr>
                                        <p:cTn id="51" dur="500"/>
                                        <p:tgtEl>
                                          <p:spTgt spid="69653"/>
                                        </p:tgtEl>
                                      </p:cBhvr>
                                    </p:animEffect>
                                  </p:childTnLst>
                                </p:cTn>
                              </p:par>
                              <p:par>
                                <p:cTn id="52" presetID="53" presetClass="entr" presetSubtype="0" fill="hold" nodeType="withEffect">
                                  <p:stCondLst>
                                    <p:cond delay="0"/>
                                  </p:stCondLst>
                                  <p:childTnLst>
                                    <p:set>
                                      <p:cBhvr>
                                        <p:cTn id="53" dur="1" fill="hold">
                                          <p:stCondLst>
                                            <p:cond delay="0"/>
                                          </p:stCondLst>
                                        </p:cTn>
                                        <p:tgtEl>
                                          <p:spTgt spid="69652"/>
                                        </p:tgtEl>
                                        <p:attrNameLst>
                                          <p:attrName>style.visibility</p:attrName>
                                        </p:attrNameLst>
                                      </p:cBhvr>
                                      <p:to>
                                        <p:strVal val="visible"/>
                                      </p:to>
                                    </p:set>
                                    <p:anim calcmode="lin" valueType="num">
                                      <p:cBhvr>
                                        <p:cTn id="54" dur="500" fill="hold"/>
                                        <p:tgtEl>
                                          <p:spTgt spid="69652"/>
                                        </p:tgtEl>
                                        <p:attrNameLst>
                                          <p:attrName>ppt_w</p:attrName>
                                        </p:attrNameLst>
                                      </p:cBhvr>
                                      <p:tavLst>
                                        <p:tav tm="0">
                                          <p:val>
                                            <p:fltVal val="0"/>
                                          </p:val>
                                        </p:tav>
                                        <p:tav tm="100000">
                                          <p:val>
                                            <p:strVal val="#ppt_w"/>
                                          </p:val>
                                        </p:tav>
                                      </p:tavLst>
                                    </p:anim>
                                    <p:anim calcmode="lin" valueType="num">
                                      <p:cBhvr>
                                        <p:cTn id="55" dur="500" fill="hold"/>
                                        <p:tgtEl>
                                          <p:spTgt spid="69652"/>
                                        </p:tgtEl>
                                        <p:attrNameLst>
                                          <p:attrName>ppt_h</p:attrName>
                                        </p:attrNameLst>
                                      </p:cBhvr>
                                      <p:tavLst>
                                        <p:tav tm="0">
                                          <p:val>
                                            <p:fltVal val="0"/>
                                          </p:val>
                                        </p:tav>
                                        <p:tav tm="100000">
                                          <p:val>
                                            <p:strVal val="#ppt_h"/>
                                          </p:val>
                                        </p:tav>
                                      </p:tavLst>
                                    </p:anim>
                                    <p:animEffect transition="in" filter="fade">
                                      <p:cBhvr>
                                        <p:cTn id="56" dur="500"/>
                                        <p:tgtEl>
                                          <p:spTgt spid="69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3" grpId="0" animBg="1"/>
      <p:bldP spid="696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6" descr="cn8tr057h01">
            <a:extLst>
              <a:ext uri="{FF2B5EF4-FFF2-40B4-BE49-F238E27FC236}">
                <a16:creationId xmlns="" xmlns:a16="http://schemas.microsoft.com/office/drawing/2014/main" id="{D042BA9D-217C-45DF-A2DD-C2EDDB162A07}"/>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304800" y="1731963"/>
            <a:ext cx="2378075"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descr="cn8tr057h02">
            <a:extLst>
              <a:ext uri="{FF2B5EF4-FFF2-40B4-BE49-F238E27FC236}">
                <a16:creationId xmlns="" xmlns:a16="http://schemas.microsoft.com/office/drawing/2014/main" id="{06C53AC0-40D0-4E41-9037-A7E83E33CC68}"/>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3259138" y="1785938"/>
            <a:ext cx="2566987"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8" descr="cn8tr057h03">
            <a:extLst>
              <a:ext uri="{FF2B5EF4-FFF2-40B4-BE49-F238E27FC236}">
                <a16:creationId xmlns="" xmlns:a16="http://schemas.microsoft.com/office/drawing/2014/main" id="{76C2294F-040C-4C30-9FBD-C10318742E77}"/>
              </a:ext>
            </a:extLst>
          </p:cNvPr>
          <p:cNvPicPr>
            <a:picLocks noGrp="1" noChangeAspect="1"/>
          </p:cNvPicPr>
          <p:nvPr isPhoto="1"/>
        </p:nvPicPr>
        <p:blipFill>
          <a:blip r:embed="rId5">
            <a:extLst>
              <a:ext uri="{28A0092B-C50C-407E-A947-70E740481C1C}">
                <a14:useLocalDpi xmlns:a14="http://schemas.microsoft.com/office/drawing/2010/main" val="0"/>
              </a:ext>
            </a:extLst>
          </a:blip>
          <a:srcRect/>
          <a:stretch>
            <a:fillRect/>
          </a:stretch>
        </p:blipFill>
        <p:spPr bwMode="auto">
          <a:xfrm>
            <a:off x="6383338" y="1882775"/>
            <a:ext cx="25146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2">
            <a:extLst>
              <a:ext uri="{FF2B5EF4-FFF2-40B4-BE49-F238E27FC236}">
                <a16:creationId xmlns="" xmlns:a16="http://schemas.microsoft.com/office/drawing/2014/main" id="{C2F5E8CB-5EB3-414C-88FC-6AED0BAC7793}"/>
              </a:ext>
            </a:extLst>
          </p:cNvPr>
          <p:cNvSpPr txBox="1">
            <a:spLocks noChangeArrowheads="1"/>
          </p:cNvSpPr>
          <p:nvPr/>
        </p:nvSpPr>
        <p:spPr bwMode="auto">
          <a:xfrm>
            <a:off x="914400" y="42672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a:t>(a)</a:t>
            </a:r>
          </a:p>
        </p:txBody>
      </p:sp>
      <p:sp>
        <p:nvSpPr>
          <p:cNvPr id="7175" name="TextBox 10">
            <a:extLst>
              <a:ext uri="{FF2B5EF4-FFF2-40B4-BE49-F238E27FC236}">
                <a16:creationId xmlns="" xmlns:a16="http://schemas.microsoft.com/office/drawing/2014/main" id="{1666CBD8-04C4-4968-AFB2-11FC7B0F3C0F}"/>
              </a:ext>
            </a:extLst>
          </p:cNvPr>
          <p:cNvSpPr txBox="1">
            <a:spLocks noChangeArrowheads="1"/>
          </p:cNvSpPr>
          <p:nvPr/>
        </p:nvSpPr>
        <p:spPr bwMode="auto">
          <a:xfrm>
            <a:off x="3733800" y="41910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a:t>(b)</a:t>
            </a:r>
          </a:p>
        </p:txBody>
      </p:sp>
      <p:sp>
        <p:nvSpPr>
          <p:cNvPr id="7176" name="TextBox 11">
            <a:extLst>
              <a:ext uri="{FF2B5EF4-FFF2-40B4-BE49-F238E27FC236}">
                <a16:creationId xmlns="" xmlns:a16="http://schemas.microsoft.com/office/drawing/2014/main" id="{1BE5B50D-8ED5-4FF1-B30E-467FC982E72B}"/>
              </a:ext>
            </a:extLst>
          </p:cNvPr>
          <p:cNvSpPr txBox="1">
            <a:spLocks noChangeArrowheads="1"/>
          </p:cNvSpPr>
          <p:nvPr/>
        </p:nvSpPr>
        <p:spPr bwMode="auto">
          <a:xfrm>
            <a:off x="7086600" y="42672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a:t>(c)</a:t>
            </a:r>
          </a:p>
        </p:txBody>
      </p:sp>
      <p:sp>
        <p:nvSpPr>
          <p:cNvPr id="8195" name="Rectangle 3">
            <a:extLst>
              <a:ext uri="{FF2B5EF4-FFF2-40B4-BE49-F238E27FC236}">
                <a16:creationId xmlns="" xmlns:a16="http://schemas.microsoft.com/office/drawing/2014/main" id="{16E2154D-A08D-43FF-8F8D-6CAD26164431}"/>
              </a:ext>
            </a:extLst>
          </p:cNvPr>
          <p:cNvSpPr>
            <a:spLocks noChangeArrowheads="1"/>
          </p:cNvSpPr>
          <p:nvPr/>
        </p:nvSpPr>
        <p:spPr bwMode="auto">
          <a:xfrm>
            <a:off x="152400" y="5715000"/>
            <a:ext cx="8763000" cy="946150"/>
          </a:xfrm>
          <a:prstGeom prst="rect">
            <a:avLst/>
          </a:prstGeom>
          <a:gradFill rotWithShape="1">
            <a:gsLst>
              <a:gs pos="0">
                <a:srgbClr val="AAFCB8"/>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FontTx/>
              <a:buNone/>
            </a:pPr>
            <a:r>
              <a:rPr lang="en-US" altLang="vi-VN" sz="2800" b="1">
                <a:solidFill>
                  <a:srgbClr val="006600"/>
                </a:solidFill>
              </a:rPr>
              <a:t>Quan sát hình 17.1, em hãy cho biết máy giúp ích gì cho con người?</a:t>
            </a:r>
          </a:p>
        </p:txBody>
      </p:sp>
      <p:sp>
        <p:nvSpPr>
          <p:cNvPr id="2" name="TextBox 2">
            <a:extLst>
              <a:ext uri="{FF2B5EF4-FFF2-40B4-BE49-F238E27FC236}">
                <a16:creationId xmlns="" xmlns:a16="http://schemas.microsoft.com/office/drawing/2014/main" id="{3E31593C-BC9C-4119-A9EC-A1E93B4AD318}"/>
              </a:ext>
            </a:extLst>
          </p:cNvPr>
          <p:cNvSpPr txBox="1">
            <a:spLocks noChangeArrowheads="1"/>
          </p:cNvSpPr>
          <p:nvPr/>
        </p:nvSpPr>
        <p:spPr bwMode="auto">
          <a:xfrm>
            <a:off x="3581400" y="4800600"/>
            <a:ext cx="228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33FF"/>
                </a:solidFill>
              </a:rPr>
              <a:t>Hình 17.1</a:t>
            </a:r>
          </a:p>
        </p:txBody>
      </p:sp>
      <p:grpSp>
        <p:nvGrpSpPr>
          <p:cNvPr id="8202" name="Group 21">
            <a:extLst>
              <a:ext uri="{FF2B5EF4-FFF2-40B4-BE49-F238E27FC236}">
                <a16:creationId xmlns="" xmlns:a16="http://schemas.microsoft.com/office/drawing/2014/main" id="{11D52194-26FF-403A-880E-8CE0C10C4C45}"/>
              </a:ext>
            </a:extLst>
          </p:cNvPr>
          <p:cNvGrpSpPr>
            <a:grpSpLocks/>
          </p:cNvGrpSpPr>
          <p:nvPr/>
        </p:nvGrpSpPr>
        <p:grpSpPr bwMode="auto">
          <a:xfrm>
            <a:off x="-1066800" y="-31750"/>
            <a:ext cx="11277600" cy="6943725"/>
            <a:chOff x="-672" y="-20"/>
            <a:chExt cx="7104" cy="4374"/>
          </a:xfrm>
        </p:grpSpPr>
        <p:grpSp>
          <p:nvGrpSpPr>
            <p:cNvPr id="8218" name="Group 22">
              <a:extLst>
                <a:ext uri="{FF2B5EF4-FFF2-40B4-BE49-F238E27FC236}">
                  <a16:creationId xmlns="" xmlns:a16="http://schemas.microsoft.com/office/drawing/2014/main" id="{01767579-5DBB-427C-B328-9026B9FB44C0}"/>
                </a:ext>
              </a:extLst>
            </p:cNvPr>
            <p:cNvGrpSpPr>
              <a:grpSpLocks/>
            </p:cNvGrpSpPr>
            <p:nvPr/>
          </p:nvGrpSpPr>
          <p:grpSpPr bwMode="auto">
            <a:xfrm>
              <a:off x="-528" y="3010"/>
              <a:ext cx="6960" cy="1344"/>
              <a:chOff x="-528" y="3010"/>
              <a:chExt cx="6960" cy="1344"/>
            </a:xfrm>
          </p:grpSpPr>
          <p:sp>
            <p:nvSpPr>
              <p:cNvPr id="8228" name="Line 23">
                <a:extLst>
                  <a:ext uri="{FF2B5EF4-FFF2-40B4-BE49-F238E27FC236}">
                    <a16:creationId xmlns="" xmlns:a16="http://schemas.microsoft.com/office/drawing/2014/main" id="{341859D6-E94F-4A23-8A48-D64945E5A137}"/>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29" name="Line 24">
                <a:extLst>
                  <a:ext uri="{FF2B5EF4-FFF2-40B4-BE49-F238E27FC236}">
                    <a16:creationId xmlns="" xmlns:a16="http://schemas.microsoft.com/office/drawing/2014/main" id="{9A2EEF48-8B7A-4F8A-B46B-A880860BCB0C}"/>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30" name="Line 25">
                <a:extLst>
                  <a:ext uri="{FF2B5EF4-FFF2-40B4-BE49-F238E27FC236}">
                    <a16:creationId xmlns="" xmlns:a16="http://schemas.microsoft.com/office/drawing/2014/main" id="{F94CF0ED-7A5A-41E6-86B2-1E1A14D7FDE9}"/>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31" name="Line 26">
                <a:extLst>
                  <a:ext uri="{FF2B5EF4-FFF2-40B4-BE49-F238E27FC236}">
                    <a16:creationId xmlns="" xmlns:a16="http://schemas.microsoft.com/office/drawing/2014/main" id="{AA7745C9-2B70-4262-BA0B-22305BA9A7CD}"/>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32" name="Line 27">
                <a:extLst>
                  <a:ext uri="{FF2B5EF4-FFF2-40B4-BE49-F238E27FC236}">
                    <a16:creationId xmlns="" xmlns:a16="http://schemas.microsoft.com/office/drawing/2014/main" id="{14BB9BA1-AECE-4CFE-9703-56DFF8D35B6A}"/>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33" name="Line 28">
                <a:extLst>
                  <a:ext uri="{FF2B5EF4-FFF2-40B4-BE49-F238E27FC236}">
                    <a16:creationId xmlns="" xmlns:a16="http://schemas.microsoft.com/office/drawing/2014/main" id="{A586F18F-54D7-4899-BB04-28C1BC3E60FB}"/>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34" name="Line 29">
                <a:extLst>
                  <a:ext uri="{FF2B5EF4-FFF2-40B4-BE49-F238E27FC236}">
                    <a16:creationId xmlns="" xmlns:a16="http://schemas.microsoft.com/office/drawing/2014/main" id="{CBA8AE3B-CD40-4D7A-9BFE-9076192D8EB7}"/>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35" name="Line 30">
                <a:extLst>
                  <a:ext uri="{FF2B5EF4-FFF2-40B4-BE49-F238E27FC236}">
                    <a16:creationId xmlns="" xmlns:a16="http://schemas.microsoft.com/office/drawing/2014/main" id="{88C687F7-B629-4EF7-AFBE-0820C14EB088}"/>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8219" name="Group 31">
              <a:extLst>
                <a:ext uri="{FF2B5EF4-FFF2-40B4-BE49-F238E27FC236}">
                  <a16:creationId xmlns="" xmlns:a16="http://schemas.microsoft.com/office/drawing/2014/main" id="{64CF316E-5769-4376-BD15-B9ACB965E53F}"/>
                </a:ext>
              </a:extLst>
            </p:cNvPr>
            <p:cNvGrpSpPr>
              <a:grpSpLocks/>
            </p:cNvGrpSpPr>
            <p:nvPr/>
          </p:nvGrpSpPr>
          <p:grpSpPr bwMode="auto">
            <a:xfrm rot="10800000">
              <a:off x="-672" y="-20"/>
              <a:ext cx="6960" cy="1344"/>
              <a:chOff x="-528" y="3010"/>
              <a:chExt cx="6960" cy="1344"/>
            </a:xfrm>
          </p:grpSpPr>
          <p:sp>
            <p:nvSpPr>
              <p:cNvPr id="8220" name="Line 32">
                <a:extLst>
                  <a:ext uri="{FF2B5EF4-FFF2-40B4-BE49-F238E27FC236}">
                    <a16:creationId xmlns="" xmlns:a16="http://schemas.microsoft.com/office/drawing/2014/main" id="{621816C8-9E23-40D6-9F2D-0F9536E412ED}"/>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21" name="Line 33">
                <a:extLst>
                  <a:ext uri="{FF2B5EF4-FFF2-40B4-BE49-F238E27FC236}">
                    <a16:creationId xmlns="" xmlns:a16="http://schemas.microsoft.com/office/drawing/2014/main" id="{41916082-E92E-48CD-B918-27F40590E078}"/>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22" name="Line 34">
                <a:extLst>
                  <a:ext uri="{FF2B5EF4-FFF2-40B4-BE49-F238E27FC236}">
                    <a16:creationId xmlns="" xmlns:a16="http://schemas.microsoft.com/office/drawing/2014/main" id="{CC7AA30C-1951-4146-BF0A-E4CFC1AD286E}"/>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23" name="Line 35">
                <a:extLst>
                  <a:ext uri="{FF2B5EF4-FFF2-40B4-BE49-F238E27FC236}">
                    <a16:creationId xmlns="" xmlns:a16="http://schemas.microsoft.com/office/drawing/2014/main" id="{B1565759-E4C5-48DD-BD61-7CC629E468FC}"/>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24" name="Line 36">
                <a:extLst>
                  <a:ext uri="{FF2B5EF4-FFF2-40B4-BE49-F238E27FC236}">
                    <a16:creationId xmlns="" xmlns:a16="http://schemas.microsoft.com/office/drawing/2014/main" id="{AE9280A2-F47F-49EC-BC7B-07EF8635DA04}"/>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25" name="Line 37">
                <a:extLst>
                  <a:ext uri="{FF2B5EF4-FFF2-40B4-BE49-F238E27FC236}">
                    <a16:creationId xmlns="" xmlns:a16="http://schemas.microsoft.com/office/drawing/2014/main" id="{30365DBF-E4A3-486A-AD5C-93B3C1274713}"/>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26" name="Line 38">
                <a:extLst>
                  <a:ext uri="{FF2B5EF4-FFF2-40B4-BE49-F238E27FC236}">
                    <a16:creationId xmlns="" xmlns:a16="http://schemas.microsoft.com/office/drawing/2014/main" id="{AFEFB742-7F30-4D5B-B16A-CF579BCAE0F0}"/>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8227" name="Line 39">
                <a:extLst>
                  <a:ext uri="{FF2B5EF4-FFF2-40B4-BE49-F238E27FC236}">
                    <a16:creationId xmlns="" xmlns:a16="http://schemas.microsoft.com/office/drawing/2014/main" id="{643954F1-7C92-4807-B153-4EA31948BF4B}"/>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sp>
        <p:nvSpPr>
          <p:cNvPr id="7208" name="Text Box 24">
            <a:extLst>
              <a:ext uri="{FF2B5EF4-FFF2-40B4-BE49-F238E27FC236}">
                <a16:creationId xmlns="" xmlns:a16="http://schemas.microsoft.com/office/drawing/2014/main" id="{1743CBDF-E2E6-4E40-AAFC-4027C2D84C8E}"/>
              </a:ext>
            </a:extLst>
          </p:cNvPr>
          <p:cNvSpPr txBox="1">
            <a:spLocks noChangeArrowheads="1"/>
          </p:cNvSpPr>
          <p:nvPr/>
        </p:nvSpPr>
        <p:spPr bwMode="auto">
          <a:xfrm>
            <a:off x="1066800" y="1035050"/>
            <a:ext cx="29718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a:solidFill>
                  <a:srgbClr val="0000FF"/>
                </a:solidFill>
                <a:latin typeface="Arial" charset="0"/>
              </a:rPr>
              <a:t>Vai trò của cơ khí</a:t>
            </a:r>
          </a:p>
        </p:txBody>
      </p:sp>
      <p:grpSp>
        <p:nvGrpSpPr>
          <p:cNvPr id="8204" name="Group 3">
            <a:extLst>
              <a:ext uri="{FF2B5EF4-FFF2-40B4-BE49-F238E27FC236}">
                <a16:creationId xmlns="" xmlns:a16="http://schemas.microsoft.com/office/drawing/2014/main" id="{9B553D62-E336-4674-8CFF-89B4FDA63817}"/>
              </a:ext>
            </a:extLst>
          </p:cNvPr>
          <p:cNvGrpSpPr>
            <a:grpSpLocks/>
          </p:cNvGrpSpPr>
          <p:nvPr/>
        </p:nvGrpSpPr>
        <p:grpSpPr bwMode="auto">
          <a:xfrm>
            <a:off x="304800" y="1036638"/>
            <a:ext cx="731838" cy="639762"/>
            <a:chOff x="1304347" y="2002019"/>
            <a:chExt cx="732383" cy="640011"/>
          </a:xfrm>
        </p:grpSpPr>
        <p:grpSp>
          <p:nvGrpSpPr>
            <p:cNvPr id="8206" name="Group 58">
              <a:extLst>
                <a:ext uri="{FF2B5EF4-FFF2-40B4-BE49-F238E27FC236}">
                  <a16:creationId xmlns="" xmlns:a16="http://schemas.microsoft.com/office/drawing/2014/main" id="{6314FBF2-95DC-4394-8253-27ECAA0566ED}"/>
                </a:ext>
              </a:extLst>
            </p:cNvPr>
            <p:cNvGrpSpPr>
              <a:grpSpLocks/>
            </p:cNvGrpSpPr>
            <p:nvPr/>
          </p:nvGrpSpPr>
          <p:grpSpPr bwMode="auto">
            <a:xfrm>
              <a:off x="1304347" y="2002019"/>
              <a:ext cx="732383" cy="640011"/>
              <a:chOff x="1299" y="2484"/>
              <a:chExt cx="333" cy="291"/>
            </a:xfrm>
          </p:grpSpPr>
          <p:sp>
            <p:nvSpPr>
              <p:cNvPr id="8208" name="Text Box 59">
                <a:extLst>
                  <a:ext uri="{FF2B5EF4-FFF2-40B4-BE49-F238E27FC236}">
                    <a16:creationId xmlns="" xmlns:a16="http://schemas.microsoft.com/office/drawing/2014/main" id="{D1C9D4CE-3975-4B17-95C0-E40F36DA5C24}"/>
                  </a:ext>
                </a:extLst>
              </p:cNvPr>
              <p:cNvSpPr txBox="1">
                <a:spLocks noChangeArrowheads="1"/>
              </p:cNvSpPr>
              <p:nvPr/>
            </p:nvSpPr>
            <p:spPr bwMode="gray">
              <a:xfrm>
                <a:off x="1383" y="2485"/>
                <a:ext cx="16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3</a:t>
                </a:r>
              </a:p>
            </p:txBody>
          </p:sp>
          <p:sp>
            <p:nvSpPr>
              <p:cNvPr id="8209" name="Oval 60">
                <a:extLst>
                  <a:ext uri="{FF2B5EF4-FFF2-40B4-BE49-F238E27FC236}">
                    <a16:creationId xmlns="" xmlns:a16="http://schemas.microsoft.com/office/drawing/2014/main" id="{BADE3B89-32EC-4EF0-AF78-EB6770817BC7}"/>
                  </a:ext>
                </a:extLst>
              </p:cNvPr>
              <p:cNvSpPr>
                <a:spLocks noChangeArrowheads="1"/>
              </p:cNvSpPr>
              <p:nvPr/>
            </p:nvSpPr>
            <p:spPr bwMode="gray">
              <a:xfrm>
                <a:off x="1424" y="2520"/>
                <a:ext cx="84" cy="219"/>
              </a:xfrm>
              <a:prstGeom prst="ellipse">
                <a:avLst/>
              </a:prstGeom>
              <a:solidFill>
                <a:schemeClr val="accent1"/>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65597" name="Oval 61">
                <a:extLst>
                  <a:ext uri="{FF2B5EF4-FFF2-40B4-BE49-F238E27FC236}">
                    <a16:creationId xmlns="" xmlns:a16="http://schemas.microsoft.com/office/drawing/2014/main" id="{7BA986C5-B663-4BAD-BE5D-9AB583644B92}"/>
                  </a:ext>
                </a:extLst>
              </p:cNvPr>
              <p:cNvSpPr>
                <a:spLocks noChangeArrowheads="1"/>
              </p:cNvSpPr>
              <p:nvPr/>
            </p:nvSpPr>
            <p:spPr bwMode="gray">
              <a:xfrm>
                <a:off x="1424" y="2520"/>
                <a:ext cx="84" cy="219"/>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98" name="Oval 62">
                <a:extLst>
                  <a:ext uri="{FF2B5EF4-FFF2-40B4-BE49-F238E27FC236}">
                    <a16:creationId xmlns="" xmlns:a16="http://schemas.microsoft.com/office/drawing/2014/main" id="{5857D060-1427-4D8E-BCC0-001034969DB7}"/>
                  </a:ext>
                </a:extLst>
              </p:cNvPr>
              <p:cNvSpPr>
                <a:spLocks noChangeArrowheads="1"/>
              </p:cNvSpPr>
              <p:nvPr/>
            </p:nvSpPr>
            <p:spPr bwMode="gray">
              <a:xfrm>
                <a:off x="1299" y="2519"/>
                <a:ext cx="333" cy="22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99" name="Oval 63">
                <a:extLst>
                  <a:ext uri="{FF2B5EF4-FFF2-40B4-BE49-F238E27FC236}">
                    <a16:creationId xmlns="" xmlns:a16="http://schemas.microsoft.com/office/drawing/2014/main" id="{016D2B62-B460-4560-B011-C44D07CF90BD}"/>
                  </a:ext>
                </a:extLst>
              </p:cNvPr>
              <p:cNvSpPr>
                <a:spLocks noChangeArrowheads="1"/>
              </p:cNvSpPr>
              <p:nvPr/>
            </p:nvSpPr>
            <p:spPr bwMode="gray">
              <a:xfrm>
                <a:off x="1299" y="2521"/>
                <a:ext cx="333" cy="218"/>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8213" name="Oval 64">
                <a:extLst>
                  <a:ext uri="{FF2B5EF4-FFF2-40B4-BE49-F238E27FC236}">
                    <a16:creationId xmlns="" xmlns:a16="http://schemas.microsoft.com/office/drawing/2014/main" id="{5BD4EE0F-9995-4351-8AA9-C095B36134C8}"/>
                  </a:ext>
                </a:extLst>
              </p:cNvPr>
              <p:cNvSpPr>
                <a:spLocks noChangeArrowheads="1"/>
              </p:cNvSpPr>
              <p:nvPr/>
            </p:nvSpPr>
            <p:spPr bwMode="gray">
              <a:xfrm>
                <a:off x="1317" y="2520"/>
                <a:ext cx="299" cy="21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8214" name="Oval 65">
                <a:extLst>
                  <a:ext uri="{FF2B5EF4-FFF2-40B4-BE49-F238E27FC236}">
                    <a16:creationId xmlns="" xmlns:a16="http://schemas.microsoft.com/office/drawing/2014/main" id="{687AB2F7-0649-4940-BAE5-4FD3B718CD28}"/>
                  </a:ext>
                </a:extLst>
              </p:cNvPr>
              <p:cNvSpPr>
                <a:spLocks noChangeArrowheads="1"/>
              </p:cNvSpPr>
              <p:nvPr/>
            </p:nvSpPr>
            <p:spPr bwMode="gray">
              <a:xfrm>
                <a:off x="1322" y="2484"/>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8215" name="Oval 66">
                <a:extLst>
                  <a:ext uri="{FF2B5EF4-FFF2-40B4-BE49-F238E27FC236}">
                    <a16:creationId xmlns="" xmlns:a16="http://schemas.microsoft.com/office/drawing/2014/main" id="{EFA50F9E-F1B0-460A-9860-72AA9661C70A}"/>
                  </a:ext>
                </a:extLst>
              </p:cNvPr>
              <p:cNvSpPr>
                <a:spLocks noChangeArrowheads="1"/>
              </p:cNvSpPr>
              <p:nvPr/>
            </p:nvSpPr>
            <p:spPr bwMode="gray">
              <a:xfrm>
                <a:off x="1326" y="2486"/>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8216" name="Oval 67">
                <a:extLst>
                  <a:ext uri="{FF2B5EF4-FFF2-40B4-BE49-F238E27FC236}">
                    <a16:creationId xmlns="" xmlns:a16="http://schemas.microsoft.com/office/drawing/2014/main" id="{9E7A3891-D044-4319-A288-4A2F9A9EF5BF}"/>
                  </a:ext>
                </a:extLst>
              </p:cNvPr>
              <p:cNvSpPr>
                <a:spLocks noChangeArrowheads="1"/>
              </p:cNvSpPr>
              <p:nvPr/>
            </p:nvSpPr>
            <p:spPr bwMode="gray">
              <a:xfrm>
                <a:off x="1329" y="2488"/>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8217" name="Oval 68">
                <a:extLst>
                  <a:ext uri="{FF2B5EF4-FFF2-40B4-BE49-F238E27FC236}">
                    <a16:creationId xmlns="" xmlns:a16="http://schemas.microsoft.com/office/drawing/2014/main" id="{28BCCA3B-9A3E-4573-9CFC-0078D4F7F01D}"/>
                  </a:ext>
                </a:extLst>
              </p:cNvPr>
              <p:cNvSpPr>
                <a:spLocks noChangeArrowheads="1"/>
              </p:cNvSpPr>
              <p:nvPr/>
            </p:nvSpPr>
            <p:spPr bwMode="gray">
              <a:xfrm>
                <a:off x="1344" y="2496"/>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8207" name="Text Box 69">
              <a:extLst>
                <a:ext uri="{FF2B5EF4-FFF2-40B4-BE49-F238E27FC236}">
                  <a16:creationId xmlns="" xmlns:a16="http://schemas.microsoft.com/office/drawing/2014/main" id="{D83DFBE1-68A5-4C16-855D-455CF877325A}"/>
                </a:ext>
              </a:extLst>
            </p:cNvPr>
            <p:cNvSpPr txBox="1">
              <a:spLocks noChangeArrowheads="1"/>
            </p:cNvSpPr>
            <p:nvPr/>
          </p:nvSpPr>
          <p:spPr bwMode="gray">
            <a:xfrm>
              <a:off x="1544638" y="2065338"/>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a:t>
              </a:r>
            </a:p>
          </p:txBody>
        </p:sp>
      </p:grpSp>
      <p:pic>
        <p:nvPicPr>
          <p:cNvPr id="8205" name="Rectangle 22">
            <a:extLst>
              <a:ext uri="{FF2B5EF4-FFF2-40B4-BE49-F238E27FC236}">
                <a16:creationId xmlns="" xmlns:a16="http://schemas.microsoft.com/office/drawing/2014/main" id="{341EB43B-04ED-4CD7-84E9-BEB571F1EFC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0"/>
            <a:ext cx="5867400" cy="9906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750"/>
                                        <p:tgtEl>
                                          <p:spTgt spid="7171"/>
                                        </p:tgtEl>
                                      </p:cBhvr>
                                    </p:animEffect>
                                    <p:anim calcmode="lin" valueType="num">
                                      <p:cBhvr>
                                        <p:cTn id="8" dur="750" fill="hold"/>
                                        <p:tgtEl>
                                          <p:spTgt spid="7171"/>
                                        </p:tgtEl>
                                        <p:attrNameLst>
                                          <p:attrName>ppt_x</p:attrName>
                                        </p:attrNameLst>
                                      </p:cBhvr>
                                      <p:tavLst>
                                        <p:tav tm="0">
                                          <p:val>
                                            <p:strVal val="#ppt_x"/>
                                          </p:val>
                                        </p:tav>
                                        <p:tav tm="100000">
                                          <p:val>
                                            <p:strVal val="#ppt_x"/>
                                          </p:val>
                                        </p:tav>
                                      </p:tavLst>
                                    </p:anim>
                                    <p:anim calcmode="lin" valueType="num">
                                      <p:cBhvr>
                                        <p:cTn id="9" dur="750" fill="hold"/>
                                        <p:tgtEl>
                                          <p:spTgt spid="717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10" presetClass="entr" presetSubtype="0" fill="hold" nodeType="after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500"/>
                                        <p:tgtEl>
                                          <p:spTgt spid="7172"/>
                                        </p:tgtEl>
                                      </p:cBhvr>
                                    </p:animEffect>
                                  </p:childTnLst>
                                </p:cTn>
                              </p:par>
                            </p:childTnLst>
                          </p:cTn>
                        </p:par>
                        <p:par>
                          <p:cTn id="14" fill="hold" nodeType="afterGroup">
                            <p:stCondLst>
                              <p:cond delay="1250"/>
                            </p:stCondLst>
                            <p:childTnLst>
                              <p:par>
                                <p:cTn id="15" presetID="53" presetClass="entr" presetSubtype="528" fill="hold" nodeType="afterEffect">
                                  <p:stCondLst>
                                    <p:cond delay="0"/>
                                  </p:stCondLst>
                                  <p:childTnLst>
                                    <p:set>
                                      <p:cBhvr>
                                        <p:cTn id="16" dur="1" fill="hold">
                                          <p:stCondLst>
                                            <p:cond delay="0"/>
                                          </p:stCondLst>
                                        </p:cTn>
                                        <p:tgtEl>
                                          <p:spTgt spid="7173"/>
                                        </p:tgtEl>
                                        <p:attrNameLst>
                                          <p:attrName>style.visibility</p:attrName>
                                        </p:attrNameLst>
                                      </p:cBhvr>
                                      <p:to>
                                        <p:strVal val="visible"/>
                                      </p:to>
                                    </p:set>
                                    <p:anim calcmode="lin" valueType="num">
                                      <p:cBhvr>
                                        <p:cTn id="17" dur="500" fill="hold"/>
                                        <p:tgtEl>
                                          <p:spTgt spid="7173"/>
                                        </p:tgtEl>
                                        <p:attrNameLst>
                                          <p:attrName>ppt_w</p:attrName>
                                        </p:attrNameLst>
                                      </p:cBhvr>
                                      <p:tavLst>
                                        <p:tav tm="0">
                                          <p:val>
                                            <p:fltVal val="0"/>
                                          </p:val>
                                        </p:tav>
                                        <p:tav tm="100000">
                                          <p:val>
                                            <p:strVal val="#ppt_w"/>
                                          </p:val>
                                        </p:tav>
                                      </p:tavLst>
                                    </p:anim>
                                    <p:anim calcmode="lin" valueType="num">
                                      <p:cBhvr>
                                        <p:cTn id="18" dur="500" fill="hold"/>
                                        <p:tgtEl>
                                          <p:spTgt spid="7173"/>
                                        </p:tgtEl>
                                        <p:attrNameLst>
                                          <p:attrName>ppt_h</p:attrName>
                                        </p:attrNameLst>
                                      </p:cBhvr>
                                      <p:tavLst>
                                        <p:tav tm="0">
                                          <p:val>
                                            <p:fltVal val="0"/>
                                          </p:val>
                                        </p:tav>
                                        <p:tav tm="100000">
                                          <p:val>
                                            <p:strVal val="#ppt_h"/>
                                          </p:val>
                                        </p:tav>
                                      </p:tavLst>
                                    </p:anim>
                                    <p:animEffect transition="in" filter="fade">
                                      <p:cBhvr>
                                        <p:cTn id="19" dur="500"/>
                                        <p:tgtEl>
                                          <p:spTgt spid="7173"/>
                                        </p:tgtEl>
                                      </p:cBhvr>
                                    </p:animEffect>
                                    <p:anim calcmode="lin" valueType="num">
                                      <p:cBhvr>
                                        <p:cTn id="20" dur="500" fill="hold"/>
                                        <p:tgtEl>
                                          <p:spTgt spid="7173"/>
                                        </p:tgtEl>
                                        <p:attrNameLst>
                                          <p:attrName>ppt_x</p:attrName>
                                        </p:attrNameLst>
                                      </p:cBhvr>
                                      <p:tavLst>
                                        <p:tav tm="0">
                                          <p:val>
                                            <p:fltVal val="0.5"/>
                                          </p:val>
                                        </p:tav>
                                        <p:tav tm="100000">
                                          <p:val>
                                            <p:strVal val="#ppt_x"/>
                                          </p:val>
                                        </p:tav>
                                      </p:tavLst>
                                    </p:anim>
                                    <p:anim calcmode="lin" valueType="num">
                                      <p:cBhvr>
                                        <p:cTn id="21" dur="500" fill="hold"/>
                                        <p:tgtEl>
                                          <p:spTgt spid="7173"/>
                                        </p:tgtEl>
                                        <p:attrNameLst>
                                          <p:attrName>ppt_y</p:attrName>
                                        </p:attrNameLst>
                                      </p:cBhvr>
                                      <p:tavLst>
                                        <p:tav tm="0">
                                          <p:val>
                                            <p:fltVal val="0.5"/>
                                          </p:val>
                                        </p:tav>
                                        <p:tav tm="100000">
                                          <p:val>
                                            <p:strVal val="#ppt_y"/>
                                          </p:val>
                                        </p:tav>
                                      </p:tavLst>
                                    </p:anim>
                                  </p:childTnLst>
                                </p:cTn>
                              </p:par>
                              <p:par>
                                <p:cTn id="22" presetID="22" presetClass="entr" presetSubtype="1" fill="hold" grpId="0" nodeType="withEffect">
                                  <p:stCondLst>
                                    <p:cond delay="0"/>
                                  </p:stCondLst>
                                  <p:childTnLst>
                                    <p:set>
                                      <p:cBhvr>
                                        <p:cTn id="23" dur="1" fill="hold">
                                          <p:stCondLst>
                                            <p:cond delay="0"/>
                                          </p:stCondLst>
                                        </p:cTn>
                                        <p:tgtEl>
                                          <p:spTgt spid="7174"/>
                                        </p:tgtEl>
                                        <p:attrNameLst>
                                          <p:attrName>style.visibility</p:attrName>
                                        </p:attrNameLst>
                                      </p:cBhvr>
                                      <p:to>
                                        <p:strVal val="visible"/>
                                      </p:to>
                                    </p:set>
                                    <p:animEffect transition="in" filter="wipe(up)">
                                      <p:cBhvr>
                                        <p:cTn id="24" dur="500"/>
                                        <p:tgtEl>
                                          <p:spTgt spid="717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wipe(up)">
                                      <p:cBhvr>
                                        <p:cTn id="27" dur="500"/>
                                        <p:tgtEl>
                                          <p:spTgt spid="7175"/>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176"/>
                                        </p:tgtEl>
                                        <p:attrNameLst>
                                          <p:attrName>style.visibility</p:attrName>
                                        </p:attrNameLst>
                                      </p:cBhvr>
                                      <p:to>
                                        <p:strVal val="visible"/>
                                      </p:to>
                                    </p:set>
                                    <p:animEffect transition="in" filter="wipe(up)">
                                      <p:cBhvr>
                                        <p:cTn id="30" dur="500"/>
                                        <p:tgtEl>
                                          <p:spTgt spid="717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195">
                                            <p:bg/>
                                          </p:spTgt>
                                        </p:tgtEl>
                                        <p:attrNameLst>
                                          <p:attrName>style.visibility</p:attrName>
                                        </p:attrNameLst>
                                      </p:cBhvr>
                                      <p:to>
                                        <p:strVal val="visible"/>
                                      </p:to>
                                    </p:set>
                                    <p:animEffect transition="in" filter="randombar(horizontal)">
                                      <p:cBhvr>
                                        <p:cTn id="38" dur="500"/>
                                        <p:tgtEl>
                                          <p:spTgt spid="8195">
                                            <p:bg/>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195">
                                            <p:txEl>
                                              <p:pRg st="0" end="0"/>
                                            </p:txEl>
                                          </p:spTgt>
                                        </p:tgtEl>
                                        <p:attrNameLst>
                                          <p:attrName>style.visibility</p:attrName>
                                        </p:attrNameLst>
                                      </p:cBhvr>
                                      <p:to>
                                        <p:strVal val="visible"/>
                                      </p:to>
                                    </p:set>
                                    <p:animEffect transition="in" filter="randombar(horizontal)">
                                      <p:cBhvr>
                                        <p:cTn id="41"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7176" grpId="0"/>
      <p:bldP spid="8195" grpId="0" build="p"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cn8tr057h01">
            <a:extLst>
              <a:ext uri="{FF2B5EF4-FFF2-40B4-BE49-F238E27FC236}">
                <a16:creationId xmlns="" xmlns:a16="http://schemas.microsoft.com/office/drawing/2014/main" id="{A232A4B9-51EF-4E4F-AD81-934B83D6CE7D}"/>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304800" y="1731963"/>
            <a:ext cx="2378075"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7" descr="cn8tr057h02">
            <a:extLst>
              <a:ext uri="{FF2B5EF4-FFF2-40B4-BE49-F238E27FC236}">
                <a16:creationId xmlns="" xmlns:a16="http://schemas.microsoft.com/office/drawing/2014/main" id="{B63DAD36-29B5-434C-AA93-55A083ED6AC6}"/>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3259138" y="1785938"/>
            <a:ext cx="2566987"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8" descr="cn8tr057h03">
            <a:extLst>
              <a:ext uri="{FF2B5EF4-FFF2-40B4-BE49-F238E27FC236}">
                <a16:creationId xmlns="" xmlns:a16="http://schemas.microsoft.com/office/drawing/2014/main" id="{5058C7E9-0B9D-4301-AA68-4E57FAD87615}"/>
              </a:ext>
            </a:extLst>
          </p:cNvPr>
          <p:cNvPicPr>
            <a:picLocks noGrp="1" noChangeAspect="1"/>
          </p:cNvPicPr>
          <p:nvPr isPhoto="1"/>
        </p:nvPicPr>
        <p:blipFill>
          <a:blip r:embed="rId5">
            <a:extLst>
              <a:ext uri="{28A0092B-C50C-407E-A947-70E740481C1C}">
                <a14:useLocalDpi xmlns:a14="http://schemas.microsoft.com/office/drawing/2010/main" val="0"/>
              </a:ext>
            </a:extLst>
          </a:blip>
          <a:srcRect/>
          <a:stretch>
            <a:fillRect/>
          </a:stretch>
        </p:blipFill>
        <p:spPr bwMode="auto">
          <a:xfrm>
            <a:off x="6383338" y="1882775"/>
            <a:ext cx="25146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2">
            <a:extLst>
              <a:ext uri="{FF2B5EF4-FFF2-40B4-BE49-F238E27FC236}">
                <a16:creationId xmlns="" xmlns:a16="http://schemas.microsoft.com/office/drawing/2014/main" id="{703D8BA2-CFFC-484A-813F-0A81A9CE1BE8}"/>
              </a:ext>
            </a:extLst>
          </p:cNvPr>
          <p:cNvSpPr txBox="1">
            <a:spLocks noChangeArrowheads="1"/>
          </p:cNvSpPr>
          <p:nvPr/>
        </p:nvSpPr>
        <p:spPr bwMode="auto">
          <a:xfrm>
            <a:off x="914400" y="42672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a:t>(a)</a:t>
            </a:r>
          </a:p>
        </p:txBody>
      </p:sp>
      <p:sp>
        <p:nvSpPr>
          <p:cNvPr id="9222" name="TextBox 10">
            <a:extLst>
              <a:ext uri="{FF2B5EF4-FFF2-40B4-BE49-F238E27FC236}">
                <a16:creationId xmlns="" xmlns:a16="http://schemas.microsoft.com/office/drawing/2014/main" id="{A23CC201-9C1B-4EE1-98DD-B736D488DE6F}"/>
              </a:ext>
            </a:extLst>
          </p:cNvPr>
          <p:cNvSpPr txBox="1">
            <a:spLocks noChangeArrowheads="1"/>
          </p:cNvSpPr>
          <p:nvPr/>
        </p:nvSpPr>
        <p:spPr bwMode="auto">
          <a:xfrm>
            <a:off x="3733800" y="41910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a:t>(b)</a:t>
            </a:r>
          </a:p>
        </p:txBody>
      </p:sp>
      <p:sp>
        <p:nvSpPr>
          <p:cNvPr id="9223" name="TextBox 11">
            <a:extLst>
              <a:ext uri="{FF2B5EF4-FFF2-40B4-BE49-F238E27FC236}">
                <a16:creationId xmlns="" xmlns:a16="http://schemas.microsoft.com/office/drawing/2014/main" id="{DCF73878-6CC5-47E9-95B0-A3218582DC79}"/>
              </a:ext>
            </a:extLst>
          </p:cNvPr>
          <p:cNvSpPr txBox="1">
            <a:spLocks noChangeArrowheads="1"/>
          </p:cNvSpPr>
          <p:nvPr/>
        </p:nvSpPr>
        <p:spPr bwMode="auto">
          <a:xfrm>
            <a:off x="7086600" y="42672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a:t>(c)</a:t>
            </a:r>
          </a:p>
        </p:txBody>
      </p:sp>
      <p:sp>
        <p:nvSpPr>
          <p:cNvPr id="2" name="Rectangle 3">
            <a:extLst>
              <a:ext uri="{FF2B5EF4-FFF2-40B4-BE49-F238E27FC236}">
                <a16:creationId xmlns="" xmlns:a16="http://schemas.microsoft.com/office/drawing/2014/main" id="{0129910F-0E0C-4A23-A350-39592BF8766D}"/>
              </a:ext>
            </a:extLst>
          </p:cNvPr>
          <p:cNvSpPr>
            <a:spLocks noChangeArrowheads="1"/>
          </p:cNvSpPr>
          <p:nvPr/>
        </p:nvSpPr>
        <p:spPr bwMode="auto">
          <a:xfrm>
            <a:off x="152400" y="5715000"/>
            <a:ext cx="8763000" cy="946150"/>
          </a:xfrm>
          <a:prstGeom prst="rect">
            <a:avLst/>
          </a:prstGeom>
          <a:gradFill rotWithShape="1">
            <a:gsLst>
              <a:gs pos="0">
                <a:srgbClr val="AAFCB8"/>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FontTx/>
              <a:buNone/>
            </a:pPr>
            <a:r>
              <a:rPr lang="en-US" altLang="vi-VN" sz="2800" b="1">
                <a:solidFill>
                  <a:srgbClr val="006600"/>
                </a:solidFill>
              </a:rPr>
              <a:t>Giúp lao động của con người trở nên nhẹ nhàng hơn và đạt năng suất cao hơn.</a:t>
            </a:r>
          </a:p>
        </p:txBody>
      </p:sp>
      <p:sp>
        <p:nvSpPr>
          <p:cNvPr id="9225" name="TextBox 2">
            <a:extLst>
              <a:ext uri="{FF2B5EF4-FFF2-40B4-BE49-F238E27FC236}">
                <a16:creationId xmlns="" xmlns:a16="http://schemas.microsoft.com/office/drawing/2014/main" id="{7ED801F1-877B-4118-8AFA-D3C5DCD37D3F}"/>
              </a:ext>
            </a:extLst>
          </p:cNvPr>
          <p:cNvSpPr txBox="1">
            <a:spLocks noChangeArrowheads="1"/>
          </p:cNvSpPr>
          <p:nvPr/>
        </p:nvSpPr>
        <p:spPr bwMode="auto">
          <a:xfrm>
            <a:off x="3581400" y="4800600"/>
            <a:ext cx="228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33FF"/>
                </a:solidFill>
              </a:rPr>
              <a:t>Hình 17.1</a:t>
            </a:r>
          </a:p>
        </p:txBody>
      </p:sp>
      <p:grpSp>
        <p:nvGrpSpPr>
          <p:cNvPr id="9226" name="Group 10">
            <a:extLst>
              <a:ext uri="{FF2B5EF4-FFF2-40B4-BE49-F238E27FC236}">
                <a16:creationId xmlns="" xmlns:a16="http://schemas.microsoft.com/office/drawing/2014/main" id="{5E283DCC-9FFC-4547-B6E2-9FAFC572ACE7}"/>
              </a:ext>
            </a:extLst>
          </p:cNvPr>
          <p:cNvGrpSpPr>
            <a:grpSpLocks/>
          </p:cNvGrpSpPr>
          <p:nvPr/>
        </p:nvGrpSpPr>
        <p:grpSpPr bwMode="auto">
          <a:xfrm>
            <a:off x="-1066800" y="-31750"/>
            <a:ext cx="11277600" cy="6943725"/>
            <a:chOff x="-672" y="-20"/>
            <a:chExt cx="7104" cy="4374"/>
          </a:xfrm>
        </p:grpSpPr>
        <p:grpSp>
          <p:nvGrpSpPr>
            <p:cNvPr id="9242" name="Group 11">
              <a:extLst>
                <a:ext uri="{FF2B5EF4-FFF2-40B4-BE49-F238E27FC236}">
                  <a16:creationId xmlns="" xmlns:a16="http://schemas.microsoft.com/office/drawing/2014/main" id="{68D9EEFB-1D53-402A-A56E-05DF8EEEF8FF}"/>
                </a:ext>
              </a:extLst>
            </p:cNvPr>
            <p:cNvGrpSpPr>
              <a:grpSpLocks/>
            </p:cNvGrpSpPr>
            <p:nvPr/>
          </p:nvGrpSpPr>
          <p:grpSpPr bwMode="auto">
            <a:xfrm>
              <a:off x="-528" y="3010"/>
              <a:ext cx="6960" cy="1344"/>
              <a:chOff x="-528" y="3010"/>
              <a:chExt cx="6960" cy="1344"/>
            </a:xfrm>
          </p:grpSpPr>
          <p:sp>
            <p:nvSpPr>
              <p:cNvPr id="9252" name="Line 12">
                <a:extLst>
                  <a:ext uri="{FF2B5EF4-FFF2-40B4-BE49-F238E27FC236}">
                    <a16:creationId xmlns="" xmlns:a16="http://schemas.microsoft.com/office/drawing/2014/main" id="{DAE6396F-6306-4AF1-976E-7E60F3038DAB}"/>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3" name="Line 13">
                <a:extLst>
                  <a:ext uri="{FF2B5EF4-FFF2-40B4-BE49-F238E27FC236}">
                    <a16:creationId xmlns="" xmlns:a16="http://schemas.microsoft.com/office/drawing/2014/main" id="{7D60B85F-630B-473D-9A20-40AE3C7DB09D}"/>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4" name="Line 14">
                <a:extLst>
                  <a:ext uri="{FF2B5EF4-FFF2-40B4-BE49-F238E27FC236}">
                    <a16:creationId xmlns="" xmlns:a16="http://schemas.microsoft.com/office/drawing/2014/main" id="{AE6F0517-8BCF-4B2F-98A4-4EFC17E717F4}"/>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5" name="Line 15">
                <a:extLst>
                  <a:ext uri="{FF2B5EF4-FFF2-40B4-BE49-F238E27FC236}">
                    <a16:creationId xmlns="" xmlns:a16="http://schemas.microsoft.com/office/drawing/2014/main" id="{5060E3F4-F0A7-47B4-87CA-408846267D11}"/>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6" name="Line 16">
                <a:extLst>
                  <a:ext uri="{FF2B5EF4-FFF2-40B4-BE49-F238E27FC236}">
                    <a16:creationId xmlns="" xmlns:a16="http://schemas.microsoft.com/office/drawing/2014/main" id="{5C59D45A-58B3-4193-BECB-59AC8164307A}"/>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7" name="Line 17">
                <a:extLst>
                  <a:ext uri="{FF2B5EF4-FFF2-40B4-BE49-F238E27FC236}">
                    <a16:creationId xmlns="" xmlns:a16="http://schemas.microsoft.com/office/drawing/2014/main" id="{A403B04A-D5CD-4E42-A8F5-D222394E7219}"/>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8" name="Line 18">
                <a:extLst>
                  <a:ext uri="{FF2B5EF4-FFF2-40B4-BE49-F238E27FC236}">
                    <a16:creationId xmlns="" xmlns:a16="http://schemas.microsoft.com/office/drawing/2014/main" id="{AEA31582-8A60-4202-BF97-43511F043438}"/>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9" name="Line 19">
                <a:extLst>
                  <a:ext uri="{FF2B5EF4-FFF2-40B4-BE49-F238E27FC236}">
                    <a16:creationId xmlns="" xmlns:a16="http://schemas.microsoft.com/office/drawing/2014/main" id="{AF7F7810-596A-4623-BEF6-1A005E90A261}"/>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9243" name="Group 20">
              <a:extLst>
                <a:ext uri="{FF2B5EF4-FFF2-40B4-BE49-F238E27FC236}">
                  <a16:creationId xmlns="" xmlns:a16="http://schemas.microsoft.com/office/drawing/2014/main" id="{09E16B22-88FC-4F08-BCC9-D6B5D1533CA8}"/>
                </a:ext>
              </a:extLst>
            </p:cNvPr>
            <p:cNvGrpSpPr>
              <a:grpSpLocks/>
            </p:cNvGrpSpPr>
            <p:nvPr/>
          </p:nvGrpSpPr>
          <p:grpSpPr bwMode="auto">
            <a:xfrm rot="10800000">
              <a:off x="-672" y="-20"/>
              <a:ext cx="6960" cy="1344"/>
              <a:chOff x="-528" y="3010"/>
              <a:chExt cx="6960" cy="1344"/>
            </a:xfrm>
          </p:grpSpPr>
          <p:sp>
            <p:nvSpPr>
              <p:cNvPr id="9244" name="Line 21">
                <a:extLst>
                  <a:ext uri="{FF2B5EF4-FFF2-40B4-BE49-F238E27FC236}">
                    <a16:creationId xmlns="" xmlns:a16="http://schemas.microsoft.com/office/drawing/2014/main" id="{AE2BBD82-E228-4DF9-8354-915494D89080}"/>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45" name="Line 22">
                <a:extLst>
                  <a:ext uri="{FF2B5EF4-FFF2-40B4-BE49-F238E27FC236}">
                    <a16:creationId xmlns="" xmlns:a16="http://schemas.microsoft.com/office/drawing/2014/main" id="{CE776BF9-D4E8-4475-A403-3809D4675704}"/>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46" name="Line 23">
                <a:extLst>
                  <a:ext uri="{FF2B5EF4-FFF2-40B4-BE49-F238E27FC236}">
                    <a16:creationId xmlns="" xmlns:a16="http://schemas.microsoft.com/office/drawing/2014/main" id="{044D9CA8-34B8-48B9-9A1B-25F1EC0E4854}"/>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47" name="Line 24">
                <a:extLst>
                  <a:ext uri="{FF2B5EF4-FFF2-40B4-BE49-F238E27FC236}">
                    <a16:creationId xmlns="" xmlns:a16="http://schemas.microsoft.com/office/drawing/2014/main" id="{BD5EAA71-AF75-48E5-A4CA-C00498181189}"/>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48" name="Line 25">
                <a:extLst>
                  <a:ext uri="{FF2B5EF4-FFF2-40B4-BE49-F238E27FC236}">
                    <a16:creationId xmlns="" xmlns:a16="http://schemas.microsoft.com/office/drawing/2014/main" id="{BE0C2D1B-F811-4A12-9975-812D77007536}"/>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49" name="Line 26">
                <a:extLst>
                  <a:ext uri="{FF2B5EF4-FFF2-40B4-BE49-F238E27FC236}">
                    <a16:creationId xmlns="" xmlns:a16="http://schemas.microsoft.com/office/drawing/2014/main" id="{A9EA887A-8504-47D7-B023-66DE5258CA15}"/>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0" name="Line 27">
                <a:extLst>
                  <a:ext uri="{FF2B5EF4-FFF2-40B4-BE49-F238E27FC236}">
                    <a16:creationId xmlns="" xmlns:a16="http://schemas.microsoft.com/office/drawing/2014/main" id="{134D6258-A347-454B-8C76-DDD08F521970}"/>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9251" name="Line 28">
                <a:extLst>
                  <a:ext uri="{FF2B5EF4-FFF2-40B4-BE49-F238E27FC236}">
                    <a16:creationId xmlns="" xmlns:a16="http://schemas.microsoft.com/office/drawing/2014/main" id="{AF540B4F-F925-4D25-9655-A6998B17D2AE}"/>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sp>
        <p:nvSpPr>
          <p:cNvPr id="75805" name="Text Box 24">
            <a:extLst>
              <a:ext uri="{FF2B5EF4-FFF2-40B4-BE49-F238E27FC236}">
                <a16:creationId xmlns="" xmlns:a16="http://schemas.microsoft.com/office/drawing/2014/main" id="{FB54EC55-803F-4C8F-8CFC-919ACBFBED86}"/>
              </a:ext>
            </a:extLst>
          </p:cNvPr>
          <p:cNvSpPr txBox="1">
            <a:spLocks noChangeArrowheads="1"/>
          </p:cNvSpPr>
          <p:nvPr/>
        </p:nvSpPr>
        <p:spPr bwMode="auto">
          <a:xfrm>
            <a:off x="1066800" y="1035050"/>
            <a:ext cx="29718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a:solidFill>
                  <a:srgbClr val="0000FF"/>
                </a:solidFill>
                <a:latin typeface="Arial" charset="0"/>
              </a:rPr>
              <a:t>Vai trò của cơ khí</a:t>
            </a:r>
          </a:p>
        </p:txBody>
      </p:sp>
      <p:grpSp>
        <p:nvGrpSpPr>
          <p:cNvPr id="9228" name="Group 3">
            <a:extLst>
              <a:ext uri="{FF2B5EF4-FFF2-40B4-BE49-F238E27FC236}">
                <a16:creationId xmlns="" xmlns:a16="http://schemas.microsoft.com/office/drawing/2014/main" id="{B65AEE1A-B9A6-4CBC-8DA8-4DD31EA24BD8}"/>
              </a:ext>
            </a:extLst>
          </p:cNvPr>
          <p:cNvGrpSpPr>
            <a:grpSpLocks/>
          </p:cNvGrpSpPr>
          <p:nvPr/>
        </p:nvGrpSpPr>
        <p:grpSpPr bwMode="auto">
          <a:xfrm>
            <a:off x="304800" y="1036638"/>
            <a:ext cx="731838" cy="639762"/>
            <a:chOff x="1304347" y="2002019"/>
            <a:chExt cx="732383" cy="640011"/>
          </a:xfrm>
        </p:grpSpPr>
        <p:grpSp>
          <p:nvGrpSpPr>
            <p:cNvPr id="9230" name="Group 58">
              <a:extLst>
                <a:ext uri="{FF2B5EF4-FFF2-40B4-BE49-F238E27FC236}">
                  <a16:creationId xmlns="" xmlns:a16="http://schemas.microsoft.com/office/drawing/2014/main" id="{65C9BA9A-D3BF-4A61-ABE0-FD3BC57F5502}"/>
                </a:ext>
              </a:extLst>
            </p:cNvPr>
            <p:cNvGrpSpPr>
              <a:grpSpLocks/>
            </p:cNvGrpSpPr>
            <p:nvPr/>
          </p:nvGrpSpPr>
          <p:grpSpPr bwMode="auto">
            <a:xfrm>
              <a:off x="1304347" y="2002019"/>
              <a:ext cx="732383" cy="640011"/>
              <a:chOff x="1299" y="2484"/>
              <a:chExt cx="333" cy="291"/>
            </a:xfrm>
          </p:grpSpPr>
          <p:sp>
            <p:nvSpPr>
              <p:cNvPr id="9232" name="Text Box 59">
                <a:extLst>
                  <a:ext uri="{FF2B5EF4-FFF2-40B4-BE49-F238E27FC236}">
                    <a16:creationId xmlns="" xmlns:a16="http://schemas.microsoft.com/office/drawing/2014/main" id="{E3512702-C077-4A62-8FB4-B857081DFCD1}"/>
                  </a:ext>
                </a:extLst>
              </p:cNvPr>
              <p:cNvSpPr txBox="1">
                <a:spLocks noChangeArrowheads="1"/>
              </p:cNvSpPr>
              <p:nvPr/>
            </p:nvSpPr>
            <p:spPr bwMode="gray">
              <a:xfrm>
                <a:off x="1383" y="2485"/>
                <a:ext cx="16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3</a:t>
                </a:r>
              </a:p>
            </p:txBody>
          </p:sp>
          <p:sp>
            <p:nvSpPr>
              <p:cNvPr id="9233" name="Oval 60">
                <a:extLst>
                  <a:ext uri="{FF2B5EF4-FFF2-40B4-BE49-F238E27FC236}">
                    <a16:creationId xmlns="" xmlns:a16="http://schemas.microsoft.com/office/drawing/2014/main" id="{265FE376-8C6C-4E20-96CC-94AB7BB92F26}"/>
                  </a:ext>
                </a:extLst>
              </p:cNvPr>
              <p:cNvSpPr>
                <a:spLocks noChangeArrowheads="1"/>
              </p:cNvSpPr>
              <p:nvPr/>
            </p:nvSpPr>
            <p:spPr bwMode="gray">
              <a:xfrm>
                <a:off x="1424" y="2520"/>
                <a:ext cx="84" cy="219"/>
              </a:xfrm>
              <a:prstGeom prst="ellipse">
                <a:avLst/>
              </a:prstGeom>
              <a:solidFill>
                <a:schemeClr val="accent1"/>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65597" name="Oval 61">
                <a:extLst>
                  <a:ext uri="{FF2B5EF4-FFF2-40B4-BE49-F238E27FC236}">
                    <a16:creationId xmlns="" xmlns:a16="http://schemas.microsoft.com/office/drawing/2014/main" id="{51BA4861-D76C-43C0-8128-622674CC150C}"/>
                  </a:ext>
                </a:extLst>
              </p:cNvPr>
              <p:cNvSpPr>
                <a:spLocks noChangeArrowheads="1"/>
              </p:cNvSpPr>
              <p:nvPr/>
            </p:nvSpPr>
            <p:spPr bwMode="gray">
              <a:xfrm>
                <a:off x="1424" y="2520"/>
                <a:ext cx="84" cy="219"/>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98" name="Oval 62">
                <a:extLst>
                  <a:ext uri="{FF2B5EF4-FFF2-40B4-BE49-F238E27FC236}">
                    <a16:creationId xmlns="" xmlns:a16="http://schemas.microsoft.com/office/drawing/2014/main" id="{72CF2182-DC27-401A-968B-CD59C4700C4F}"/>
                  </a:ext>
                </a:extLst>
              </p:cNvPr>
              <p:cNvSpPr>
                <a:spLocks noChangeArrowheads="1"/>
              </p:cNvSpPr>
              <p:nvPr/>
            </p:nvSpPr>
            <p:spPr bwMode="gray">
              <a:xfrm>
                <a:off x="1299" y="2519"/>
                <a:ext cx="333" cy="22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99" name="Oval 63">
                <a:extLst>
                  <a:ext uri="{FF2B5EF4-FFF2-40B4-BE49-F238E27FC236}">
                    <a16:creationId xmlns="" xmlns:a16="http://schemas.microsoft.com/office/drawing/2014/main" id="{B082DCDF-EB46-4084-85C5-C2F46760E9DF}"/>
                  </a:ext>
                </a:extLst>
              </p:cNvPr>
              <p:cNvSpPr>
                <a:spLocks noChangeArrowheads="1"/>
              </p:cNvSpPr>
              <p:nvPr/>
            </p:nvSpPr>
            <p:spPr bwMode="gray">
              <a:xfrm>
                <a:off x="1299" y="2521"/>
                <a:ext cx="333" cy="218"/>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9237" name="Oval 64">
                <a:extLst>
                  <a:ext uri="{FF2B5EF4-FFF2-40B4-BE49-F238E27FC236}">
                    <a16:creationId xmlns="" xmlns:a16="http://schemas.microsoft.com/office/drawing/2014/main" id="{344EC055-E0F6-4651-A057-A1DD64105E30}"/>
                  </a:ext>
                </a:extLst>
              </p:cNvPr>
              <p:cNvSpPr>
                <a:spLocks noChangeArrowheads="1"/>
              </p:cNvSpPr>
              <p:nvPr/>
            </p:nvSpPr>
            <p:spPr bwMode="gray">
              <a:xfrm>
                <a:off x="1317" y="2520"/>
                <a:ext cx="299" cy="21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9238" name="Oval 65">
                <a:extLst>
                  <a:ext uri="{FF2B5EF4-FFF2-40B4-BE49-F238E27FC236}">
                    <a16:creationId xmlns="" xmlns:a16="http://schemas.microsoft.com/office/drawing/2014/main" id="{A4E4BFCD-A1C8-4CB2-9931-56CED7E1A048}"/>
                  </a:ext>
                </a:extLst>
              </p:cNvPr>
              <p:cNvSpPr>
                <a:spLocks noChangeArrowheads="1"/>
              </p:cNvSpPr>
              <p:nvPr/>
            </p:nvSpPr>
            <p:spPr bwMode="gray">
              <a:xfrm>
                <a:off x="1322" y="2484"/>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9239" name="Oval 66">
                <a:extLst>
                  <a:ext uri="{FF2B5EF4-FFF2-40B4-BE49-F238E27FC236}">
                    <a16:creationId xmlns="" xmlns:a16="http://schemas.microsoft.com/office/drawing/2014/main" id="{4D33F981-0C87-41AF-8654-1AAF52C300E2}"/>
                  </a:ext>
                </a:extLst>
              </p:cNvPr>
              <p:cNvSpPr>
                <a:spLocks noChangeArrowheads="1"/>
              </p:cNvSpPr>
              <p:nvPr/>
            </p:nvSpPr>
            <p:spPr bwMode="gray">
              <a:xfrm>
                <a:off x="1326" y="2486"/>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9240" name="Oval 67">
                <a:extLst>
                  <a:ext uri="{FF2B5EF4-FFF2-40B4-BE49-F238E27FC236}">
                    <a16:creationId xmlns="" xmlns:a16="http://schemas.microsoft.com/office/drawing/2014/main" id="{C85CD574-1CA9-40EE-A7AE-638CE757CDD7}"/>
                  </a:ext>
                </a:extLst>
              </p:cNvPr>
              <p:cNvSpPr>
                <a:spLocks noChangeArrowheads="1"/>
              </p:cNvSpPr>
              <p:nvPr/>
            </p:nvSpPr>
            <p:spPr bwMode="gray">
              <a:xfrm>
                <a:off x="1329" y="2488"/>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9241" name="Oval 68">
                <a:extLst>
                  <a:ext uri="{FF2B5EF4-FFF2-40B4-BE49-F238E27FC236}">
                    <a16:creationId xmlns="" xmlns:a16="http://schemas.microsoft.com/office/drawing/2014/main" id="{A0031D10-EB61-4334-BAF6-845722A3533A}"/>
                  </a:ext>
                </a:extLst>
              </p:cNvPr>
              <p:cNvSpPr>
                <a:spLocks noChangeArrowheads="1"/>
              </p:cNvSpPr>
              <p:nvPr/>
            </p:nvSpPr>
            <p:spPr bwMode="gray">
              <a:xfrm>
                <a:off x="1344" y="2496"/>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9231" name="Text Box 69">
              <a:extLst>
                <a:ext uri="{FF2B5EF4-FFF2-40B4-BE49-F238E27FC236}">
                  <a16:creationId xmlns="" xmlns:a16="http://schemas.microsoft.com/office/drawing/2014/main" id="{3253CF0C-4CC8-4E51-BB66-7B2A98142DC1}"/>
                </a:ext>
              </a:extLst>
            </p:cNvPr>
            <p:cNvSpPr txBox="1">
              <a:spLocks noChangeArrowheads="1"/>
            </p:cNvSpPr>
            <p:nvPr/>
          </p:nvSpPr>
          <p:spPr bwMode="gray">
            <a:xfrm>
              <a:off x="1544638" y="2065338"/>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a:t>
              </a:r>
            </a:p>
          </p:txBody>
        </p:sp>
      </p:grpSp>
      <p:pic>
        <p:nvPicPr>
          <p:cNvPr id="9229" name="Rectangle 22">
            <a:extLst>
              <a:ext uri="{FF2B5EF4-FFF2-40B4-BE49-F238E27FC236}">
                <a16:creationId xmlns="" xmlns:a16="http://schemas.microsoft.com/office/drawing/2014/main" id="{49654DA6-82DA-43DA-8D48-77A3F1D07E5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28600"/>
            <a:ext cx="5867400" cy="685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randombar(horizontal)">
                                      <p:cBhvr>
                                        <p:cTn id="7" dur="500"/>
                                        <p:tgtEl>
                                          <p:spTgt spid="2">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cn8tr057h01">
            <a:extLst>
              <a:ext uri="{FF2B5EF4-FFF2-40B4-BE49-F238E27FC236}">
                <a16:creationId xmlns="" xmlns:a16="http://schemas.microsoft.com/office/drawing/2014/main" id="{370F5463-0537-47B2-8674-2BBB6A00788D}"/>
              </a:ext>
            </a:extLst>
          </p:cNvPr>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304800" y="1731963"/>
            <a:ext cx="2378075"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7" descr="cn8tr057h02">
            <a:extLst>
              <a:ext uri="{FF2B5EF4-FFF2-40B4-BE49-F238E27FC236}">
                <a16:creationId xmlns="" xmlns:a16="http://schemas.microsoft.com/office/drawing/2014/main" id="{8E8C8F3A-2AE6-4F22-8A6C-FA023F595405}"/>
              </a:ext>
            </a:extLst>
          </p:cNvPr>
          <p:cNvPicPr>
            <a:picLocks noGrp="1" noChangeAspect="1"/>
          </p:cNvPicPr>
          <p:nvPr isPhoto="1"/>
        </p:nvPicPr>
        <p:blipFill>
          <a:blip r:embed="rId4">
            <a:extLst>
              <a:ext uri="{28A0092B-C50C-407E-A947-70E740481C1C}">
                <a14:useLocalDpi xmlns:a14="http://schemas.microsoft.com/office/drawing/2010/main" val="0"/>
              </a:ext>
            </a:extLst>
          </a:blip>
          <a:srcRect/>
          <a:stretch>
            <a:fillRect/>
          </a:stretch>
        </p:blipFill>
        <p:spPr bwMode="auto">
          <a:xfrm>
            <a:off x="3259138" y="1785938"/>
            <a:ext cx="2566987"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8" descr="cn8tr057h03">
            <a:extLst>
              <a:ext uri="{FF2B5EF4-FFF2-40B4-BE49-F238E27FC236}">
                <a16:creationId xmlns="" xmlns:a16="http://schemas.microsoft.com/office/drawing/2014/main" id="{CC7AD478-C390-4621-B72E-B7C2B5C7B809}"/>
              </a:ext>
            </a:extLst>
          </p:cNvPr>
          <p:cNvPicPr>
            <a:picLocks noGrp="1" noChangeAspect="1"/>
          </p:cNvPicPr>
          <p:nvPr isPhoto="1"/>
        </p:nvPicPr>
        <p:blipFill>
          <a:blip r:embed="rId5">
            <a:extLst>
              <a:ext uri="{28A0092B-C50C-407E-A947-70E740481C1C}">
                <a14:useLocalDpi xmlns:a14="http://schemas.microsoft.com/office/drawing/2010/main" val="0"/>
              </a:ext>
            </a:extLst>
          </a:blip>
          <a:srcRect/>
          <a:stretch>
            <a:fillRect/>
          </a:stretch>
        </p:blipFill>
        <p:spPr bwMode="auto">
          <a:xfrm>
            <a:off x="6383338" y="1882775"/>
            <a:ext cx="25146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2">
            <a:extLst>
              <a:ext uri="{FF2B5EF4-FFF2-40B4-BE49-F238E27FC236}">
                <a16:creationId xmlns="" xmlns:a16="http://schemas.microsoft.com/office/drawing/2014/main" id="{7888771D-7FAA-4B0C-B6CC-2FBDF7383B74}"/>
              </a:ext>
            </a:extLst>
          </p:cNvPr>
          <p:cNvSpPr txBox="1">
            <a:spLocks noChangeArrowheads="1"/>
          </p:cNvSpPr>
          <p:nvPr/>
        </p:nvSpPr>
        <p:spPr bwMode="auto">
          <a:xfrm>
            <a:off x="914400" y="42672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a:t>(a)</a:t>
            </a:r>
          </a:p>
        </p:txBody>
      </p:sp>
      <p:sp>
        <p:nvSpPr>
          <p:cNvPr id="10246" name="TextBox 10">
            <a:extLst>
              <a:ext uri="{FF2B5EF4-FFF2-40B4-BE49-F238E27FC236}">
                <a16:creationId xmlns="" xmlns:a16="http://schemas.microsoft.com/office/drawing/2014/main" id="{9D4E20A2-4809-4DB5-B2E6-2CC0410256B5}"/>
              </a:ext>
            </a:extLst>
          </p:cNvPr>
          <p:cNvSpPr txBox="1">
            <a:spLocks noChangeArrowheads="1"/>
          </p:cNvSpPr>
          <p:nvPr/>
        </p:nvSpPr>
        <p:spPr bwMode="auto">
          <a:xfrm>
            <a:off x="3733800" y="41910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a:t>(b)</a:t>
            </a:r>
          </a:p>
        </p:txBody>
      </p:sp>
      <p:sp>
        <p:nvSpPr>
          <p:cNvPr id="10247" name="TextBox 11">
            <a:extLst>
              <a:ext uri="{FF2B5EF4-FFF2-40B4-BE49-F238E27FC236}">
                <a16:creationId xmlns="" xmlns:a16="http://schemas.microsoft.com/office/drawing/2014/main" id="{630BBF30-1ACB-4255-AD31-92EAFA3191C0}"/>
              </a:ext>
            </a:extLst>
          </p:cNvPr>
          <p:cNvSpPr txBox="1">
            <a:spLocks noChangeArrowheads="1"/>
          </p:cNvSpPr>
          <p:nvPr/>
        </p:nvSpPr>
        <p:spPr bwMode="auto">
          <a:xfrm>
            <a:off x="7086600" y="42672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a:t>(c)</a:t>
            </a:r>
          </a:p>
        </p:txBody>
      </p:sp>
      <p:sp>
        <p:nvSpPr>
          <p:cNvPr id="10248" name="TextBox 2">
            <a:extLst>
              <a:ext uri="{FF2B5EF4-FFF2-40B4-BE49-F238E27FC236}">
                <a16:creationId xmlns="" xmlns:a16="http://schemas.microsoft.com/office/drawing/2014/main" id="{2AA63C7F-5F8C-4A7D-A92E-589BAB4A2AE2}"/>
              </a:ext>
            </a:extLst>
          </p:cNvPr>
          <p:cNvSpPr txBox="1">
            <a:spLocks noChangeArrowheads="1"/>
          </p:cNvSpPr>
          <p:nvPr/>
        </p:nvSpPr>
        <p:spPr bwMode="auto">
          <a:xfrm>
            <a:off x="3581400" y="4800600"/>
            <a:ext cx="228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33FF"/>
                </a:solidFill>
              </a:rPr>
              <a:t>Hình 17.1</a:t>
            </a:r>
          </a:p>
        </p:txBody>
      </p:sp>
      <p:grpSp>
        <p:nvGrpSpPr>
          <p:cNvPr id="10249" name="Group 10">
            <a:extLst>
              <a:ext uri="{FF2B5EF4-FFF2-40B4-BE49-F238E27FC236}">
                <a16:creationId xmlns="" xmlns:a16="http://schemas.microsoft.com/office/drawing/2014/main" id="{DA9703AF-1636-4708-BF25-8EFB2BB0A18D}"/>
              </a:ext>
            </a:extLst>
          </p:cNvPr>
          <p:cNvGrpSpPr>
            <a:grpSpLocks/>
          </p:cNvGrpSpPr>
          <p:nvPr/>
        </p:nvGrpSpPr>
        <p:grpSpPr bwMode="auto">
          <a:xfrm>
            <a:off x="-1066800" y="-31750"/>
            <a:ext cx="11277600" cy="6943725"/>
            <a:chOff x="-672" y="-20"/>
            <a:chExt cx="7104" cy="4374"/>
          </a:xfrm>
        </p:grpSpPr>
        <p:grpSp>
          <p:nvGrpSpPr>
            <p:cNvPr id="10266" name="Group 11">
              <a:extLst>
                <a:ext uri="{FF2B5EF4-FFF2-40B4-BE49-F238E27FC236}">
                  <a16:creationId xmlns="" xmlns:a16="http://schemas.microsoft.com/office/drawing/2014/main" id="{8EF24B18-9282-4B9F-BAD7-53ED10613E38}"/>
                </a:ext>
              </a:extLst>
            </p:cNvPr>
            <p:cNvGrpSpPr>
              <a:grpSpLocks/>
            </p:cNvGrpSpPr>
            <p:nvPr/>
          </p:nvGrpSpPr>
          <p:grpSpPr bwMode="auto">
            <a:xfrm>
              <a:off x="-528" y="3010"/>
              <a:ext cx="6960" cy="1344"/>
              <a:chOff x="-528" y="3010"/>
              <a:chExt cx="6960" cy="1344"/>
            </a:xfrm>
          </p:grpSpPr>
          <p:sp>
            <p:nvSpPr>
              <p:cNvPr id="10276" name="Line 12">
                <a:extLst>
                  <a:ext uri="{FF2B5EF4-FFF2-40B4-BE49-F238E27FC236}">
                    <a16:creationId xmlns="" xmlns:a16="http://schemas.microsoft.com/office/drawing/2014/main" id="{297B09E7-8A1A-4A88-ACA1-CE9EE1210631}"/>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77" name="Line 13">
                <a:extLst>
                  <a:ext uri="{FF2B5EF4-FFF2-40B4-BE49-F238E27FC236}">
                    <a16:creationId xmlns="" xmlns:a16="http://schemas.microsoft.com/office/drawing/2014/main" id="{231FB116-72C2-4670-BC91-3383CDA2586B}"/>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78" name="Line 14">
                <a:extLst>
                  <a:ext uri="{FF2B5EF4-FFF2-40B4-BE49-F238E27FC236}">
                    <a16:creationId xmlns="" xmlns:a16="http://schemas.microsoft.com/office/drawing/2014/main" id="{3FD733B3-CF9F-4DBF-A3E5-6B64462DD982}"/>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79" name="Line 15">
                <a:extLst>
                  <a:ext uri="{FF2B5EF4-FFF2-40B4-BE49-F238E27FC236}">
                    <a16:creationId xmlns="" xmlns:a16="http://schemas.microsoft.com/office/drawing/2014/main" id="{82BE1465-5A10-409D-AC17-2EBC461A2AE1}"/>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80" name="Line 16">
                <a:extLst>
                  <a:ext uri="{FF2B5EF4-FFF2-40B4-BE49-F238E27FC236}">
                    <a16:creationId xmlns="" xmlns:a16="http://schemas.microsoft.com/office/drawing/2014/main" id="{5F198942-750C-46F7-95AA-6D86E6812BE0}"/>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81" name="Line 17">
                <a:extLst>
                  <a:ext uri="{FF2B5EF4-FFF2-40B4-BE49-F238E27FC236}">
                    <a16:creationId xmlns="" xmlns:a16="http://schemas.microsoft.com/office/drawing/2014/main" id="{7A89A526-B843-4255-851B-862B56CC379F}"/>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82" name="Line 18">
                <a:extLst>
                  <a:ext uri="{FF2B5EF4-FFF2-40B4-BE49-F238E27FC236}">
                    <a16:creationId xmlns="" xmlns:a16="http://schemas.microsoft.com/office/drawing/2014/main" id="{6D1BDDEB-449D-4674-85A3-35EE08EBDAD1}"/>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83" name="Line 19">
                <a:extLst>
                  <a:ext uri="{FF2B5EF4-FFF2-40B4-BE49-F238E27FC236}">
                    <a16:creationId xmlns="" xmlns:a16="http://schemas.microsoft.com/office/drawing/2014/main" id="{C646080E-7D5B-43DB-B6EC-3222ED2B90E5}"/>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10267" name="Group 20">
              <a:extLst>
                <a:ext uri="{FF2B5EF4-FFF2-40B4-BE49-F238E27FC236}">
                  <a16:creationId xmlns="" xmlns:a16="http://schemas.microsoft.com/office/drawing/2014/main" id="{27792C4B-1AB3-4E53-BFFD-8EAD037A41F8}"/>
                </a:ext>
              </a:extLst>
            </p:cNvPr>
            <p:cNvGrpSpPr>
              <a:grpSpLocks/>
            </p:cNvGrpSpPr>
            <p:nvPr/>
          </p:nvGrpSpPr>
          <p:grpSpPr bwMode="auto">
            <a:xfrm rot="10800000">
              <a:off x="-672" y="-20"/>
              <a:ext cx="6960" cy="1344"/>
              <a:chOff x="-528" y="3010"/>
              <a:chExt cx="6960" cy="1344"/>
            </a:xfrm>
          </p:grpSpPr>
          <p:sp>
            <p:nvSpPr>
              <p:cNvPr id="10268" name="Line 21">
                <a:extLst>
                  <a:ext uri="{FF2B5EF4-FFF2-40B4-BE49-F238E27FC236}">
                    <a16:creationId xmlns="" xmlns:a16="http://schemas.microsoft.com/office/drawing/2014/main" id="{BCBB1E08-5C38-4F24-AE49-5494398FE3B1}"/>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69" name="Line 22">
                <a:extLst>
                  <a:ext uri="{FF2B5EF4-FFF2-40B4-BE49-F238E27FC236}">
                    <a16:creationId xmlns="" xmlns:a16="http://schemas.microsoft.com/office/drawing/2014/main" id="{55F69D78-3AEF-4451-B0E3-0FE11B7C9B85}"/>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70" name="Line 23">
                <a:extLst>
                  <a:ext uri="{FF2B5EF4-FFF2-40B4-BE49-F238E27FC236}">
                    <a16:creationId xmlns="" xmlns:a16="http://schemas.microsoft.com/office/drawing/2014/main" id="{EC2F4BC5-DF08-45C5-80C2-059051AF8E4E}"/>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71" name="Line 24">
                <a:extLst>
                  <a:ext uri="{FF2B5EF4-FFF2-40B4-BE49-F238E27FC236}">
                    <a16:creationId xmlns="" xmlns:a16="http://schemas.microsoft.com/office/drawing/2014/main" id="{6A99C757-BF58-493E-99FB-A29CEE0F2DE0}"/>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72" name="Line 25">
                <a:extLst>
                  <a:ext uri="{FF2B5EF4-FFF2-40B4-BE49-F238E27FC236}">
                    <a16:creationId xmlns="" xmlns:a16="http://schemas.microsoft.com/office/drawing/2014/main" id="{BB3BA8A1-B4EF-42D2-9362-9BA229C61230}"/>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73" name="Line 26">
                <a:extLst>
                  <a:ext uri="{FF2B5EF4-FFF2-40B4-BE49-F238E27FC236}">
                    <a16:creationId xmlns="" xmlns:a16="http://schemas.microsoft.com/office/drawing/2014/main" id="{6008416E-63BB-41B0-B9DE-518BF6FF8B65}"/>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74" name="Line 27">
                <a:extLst>
                  <a:ext uri="{FF2B5EF4-FFF2-40B4-BE49-F238E27FC236}">
                    <a16:creationId xmlns="" xmlns:a16="http://schemas.microsoft.com/office/drawing/2014/main" id="{AF69DAB0-650B-4926-B30A-AC45B0997278}"/>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0275" name="Line 28">
                <a:extLst>
                  <a:ext uri="{FF2B5EF4-FFF2-40B4-BE49-F238E27FC236}">
                    <a16:creationId xmlns="" xmlns:a16="http://schemas.microsoft.com/office/drawing/2014/main" id="{29068644-6BB0-4E8D-82A8-7930DF1F4BCC}"/>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sp>
        <p:nvSpPr>
          <p:cNvPr id="86045" name="Text Box 24">
            <a:extLst>
              <a:ext uri="{FF2B5EF4-FFF2-40B4-BE49-F238E27FC236}">
                <a16:creationId xmlns="" xmlns:a16="http://schemas.microsoft.com/office/drawing/2014/main" id="{B938DF81-F08E-4F73-9721-2C3A9ED1C0E5}"/>
              </a:ext>
            </a:extLst>
          </p:cNvPr>
          <p:cNvSpPr txBox="1">
            <a:spLocks noChangeArrowheads="1"/>
          </p:cNvSpPr>
          <p:nvPr/>
        </p:nvSpPr>
        <p:spPr bwMode="auto">
          <a:xfrm>
            <a:off x="1066800" y="1035050"/>
            <a:ext cx="29718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a:solidFill>
                  <a:srgbClr val="0000FF"/>
                </a:solidFill>
                <a:latin typeface="Arial" charset="0"/>
              </a:rPr>
              <a:t>Vai trò của cơ khí</a:t>
            </a:r>
          </a:p>
        </p:txBody>
      </p:sp>
      <p:grpSp>
        <p:nvGrpSpPr>
          <p:cNvPr id="10251" name="Group 3">
            <a:extLst>
              <a:ext uri="{FF2B5EF4-FFF2-40B4-BE49-F238E27FC236}">
                <a16:creationId xmlns="" xmlns:a16="http://schemas.microsoft.com/office/drawing/2014/main" id="{3ABDF673-1E06-40E1-81EF-E7F7A60278B2}"/>
              </a:ext>
            </a:extLst>
          </p:cNvPr>
          <p:cNvGrpSpPr>
            <a:grpSpLocks/>
          </p:cNvGrpSpPr>
          <p:nvPr/>
        </p:nvGrpSpPr>
        <p:grpSpPr bwMode="auto">
          <a:xfrm>
            <a:off x="304800" y="1036638"/>
            <a:ext cx="731838" cy="639762"/>
            <a:chOff x="1304347" y="2002019"/>
            <a:chExt cx="732383" cy="640011"/>
          </a:xfrm>
        </p:grpSpPr>
        <p:grpSp>
          <p:nvGrpSpPr>
            <p:cNvPr id="10254" name="Group 58">
              <a:extLst>
                <a:ext uri="{FF2B5EF4-FFF2-40B4-BE49-F238E27FC236}">
                  <a16:creationId xmlns="" xmlns:a16="http://schemas.microsoft.com/office/drawing/2014/main" id="{7D87CB7F-4F9C-42CF-93DB-99150CC09410}"/>
                </a:ext>
              </a:extLst>
            </p:cNvPr>
            <p:cNvGrpSpPr>
              <a:grpSpLocks/>
            </p:cNvGrpSpPr>
            <p:nvPr/>
          </p:nvGrpSpPr>
          <p:grpSpPr bwMode="auto">
            <a:xfrm>
              <a:off x="1304347" y="2002019"/>
              <a:ext cx="732383" cy="640011"/>
              <a:chOff x="1299" y="2484"/>
              <a:chExt cx="333" cy="291"/>
            </a:xfrm>
          </p:grpSpPr>
          <p:sp>
            <p:nvSpPr>
              <p:cNvPr id="10256" name="Text Box 59">
                <a:extLst>
                  <a:ext uri="{FF2B5EF4-FFF2-40B4-BE49-F238E27FC236}">
                    <a16:creationId xmlns="" xmlns:a16="http://schemas.microsoft.com/office/drawing/2014/main" id="{A64B2593-5BA5-4303-9FF7-E3966D8F6DB2}"/>
                  </a:ext>
                </a:extLst>
              </p:cNvPr>
              <p:cNvSpPr txBox="1">
                <a:spLocks noChangeArrowheads="1"/>
              </p:cNvSpPr>
              <p:nvPr/>
            </p:nvSpPr>
            <p:spPr bwMode="gray">
              <a:xfrm>
                <a:off x="1383" y="2485"/>
                <a:ext cx="16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3</a:t>
                </a:r>
              </a:p>
            </p:txBody>
          </p:sp>
          <p:sp>
            <p:nvSpPr>
              <p:cNvPr id="10257" name="Oval 60">
                <a:extLst>
                  <a:ext uri="{FF2B5EF4-FFF2-40B4-BE49-F238E27FC236}">
                    <a16:creationId xmlns="" xmlns:a16="http://schemas.microsoft.com/office/drawing/2014/main" id="{0A31AD7C-ACA4-4FF8-8E3E-684FC475FA76}"/>
                  </a:ext>
                </a:extLst>
              </p:cNvPr>
              <p:cNvSpPr>
                <a:spLocks noChangeArrowheads="1"/>
              </p:cNvSpPr>
              <p:nvPr/>
            </p:nvSpPr>
            <p:spPr bwMode="gray">
              <a:xfrm>
                <a:off x="1424" y="2520"/>
                <a:ext cx="84" cy="219"/>
              </a:xfrm>
              <a:prstGeom prst="ellipse">
                <a:avLst/>
              </a:prstGeom>
              <a:solidFill>
                <a:schemeClr val="accent1"/>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65597" name="Oval 61">
                <a:extLst>
                  <a:ext uri="{FF2B5EF4-FFF2-40B4-BE49-F238E27FC236}">
                    <a16:creationId xmlns="" xmlns:a16="http://schemas.microsoft.com/office/drawing/2014/main" id="{E657C63E-E905-46C6-A7B0-B2F454753E8E}"/>
                  </a:ext>
                </a:extLst>
              </p:cNvPr>
              <p:cNvSpPr>
                <a:spLocks noChangeArrowheads="1"/>
              </p:cNvSpPr>
              <p:nvPr/>
            </p:nvSpPr>
            <p:spPr bwMode="gray">
              <a:xfrm>
                <a:off x="1424" y="2520"/>
                <a:ext cx="84" cy="219"/>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98" name="Oval 62">
                <a:extLst>
                  <a:ext uri="{FF2B5EF4-FFF2-40B4-BE49-F238E27FC236}">
                    <a16:creationId xmlns="" xmlns:a16="http://schemas.microsoft.com/office/drawing/2014/main" id="{80DF88B1-6F5F-4452-8BAE-C305BD4ECEBF}"/>
                  </a:ext>
                </a:extLst>
              </p:cNvPr>
              <p:cNvSpPr>
                <a:spLocks noChangeArrowheads="1"/>
              </p:cNvSpPr>
              <p:nvPr/>
            </p:nvSpPr>
            <p:spPr bwMode="gray">
              <a:xfrm>
                <a:off x="1299" y="2519"/>
                <a:ext cx="333" cy="22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99" name="Oval 63">
                <a:extLst>
                  <a:ext uri="{FF2B5EF4-FFF2-40B4-BE49-F238E27FC236}">
                    <a16:creationId xmlns="" xmlns:a16="http://schemas.microsoft.com/office/drawing/2014/main" id="{ED20BB6B-4C3D-4D26-9B0B-88FF6EA70F5D}"/>
                  </a:ext>
                </a:extLst>
              </p:cNvPr>
              <p:cNvSpPr>
                <a:spLocks noChangeArrowheads="1"/>
              </p:cNvSpPr>
              <p:nvPr/>
            </p:nvSpPr>
            <p:spPr bwMode="gray">
              <a:xfrm>
                <a:off x="1299" y="2521"/>
                <a:ext cx="333" cy="218"/>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10261" name="Oval 64">
                <a:extLst>
                  <a:ext uri="{FF2B5EF4-FFF2-40B4-BE49-F238E27FC236}">
                    <a16:creationId xmlns="" xmlns:a16="http://schemas.microsoft.com/office/drawing/2014/main" id="{281A9497-5E61-4C1D-883C-5FCC38CA4672}"/>
                  </a:ext>
                </a:extLst>
              </p:cNvPr>
              <p:cNvSpPr>
                <a:spLocks noChangeArrowheads="1"/>
              </p:cNvSpPr>
              <p:nvPr/>
            </p:nvSpPr>
            <p:spPr bwMode="gray">
              <a:xfrm>
                <a:off x="1317" y="2520"/>
                <a:ext cx="299" cy="21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0262" name="Oval 65">
                <a:extLst>
                  <a:ext uri="{FF2B5EF4-FFF2-40B4-BE49-F238E27FC236}">
                    <a16:creationId xmlns="" xmlns:a16="http://schemas.microsoft.com/office/drawing/2014/main" id="{06BCD110-7515-46B5-9DD1-E8BF3A8609AD}"/>
                  </a:ext>
                </a:extLst>
              </p:cNvPr>
              <p:cNvSpPr>
                <a:spLocks noChangeArrowheads="1"/>
              </p:cNvSpPr>
              <p:nvPr/>
            </p:nvSpPr>
            <p:spPr bwMode="gray">
              <a:xfrm>
                <a:off x="1322" y="2484"/>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0263" name="Oval 66">
                <a:extLst>
                  <a:ext uri="{FF2B5EF4-FFF2-40B4-BE49-F238E27FC236}">
                    <a16:creationId xmlns="" xmlns:a16="http://schemas.microsoft.com/office/drawing/2014/main" id="{41D28E71-1E06-4996-8ADD-8BD78105A1B7}"/>
                  </a:ext>
                </a:extLst>
              </p:cNvPr>
              <p:cNvSpPr>
                <a:spLocks noChangeArrowheads="1"/>
              </p:cNvSpPr>
              <p:nvPr/>
            </p:nvSpPr>
            <p:spPr bwMode="gray">
              <a:xfrm>
                <a:off x="1326" y="2486"/>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0264" name="Oval 67">
                <a:extLst>
                  <a:ext uri="{FF2B5EF4-FFF2-40B4-BE49-F238E27FC236}">
                    <a16:creationId xmlns="" xmlns:a16="http://schemas.microsoft.com/office/drawing/2014/main" id="{3988AED8-63BD-4E26-AAEC-1E0810263B13}"/>
                  </a:ext>
                </a:extLst>
              </p:cNvPr>
              <p:cNvSpPr>
                <a:spLocks noChangeArrowheads="1"/>
              </p:cNvSpPr>
              <p:nvPr/>
            </p:nvSpPr>
            <p:spPr bwMode="gray">
              <a:xfrm>
                <a:off x="1329" y="2488"/>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0265" name="Oval 68">
                <a:extLst>
                  <a:ext uri="{FF2B5EF4-FFF2-40B4-BE49-F238E27FC236}">
                    <a16:creationId xmlns="" xmlns:a16="http://schemas.microsoft.com/office/drawing/2014/main" id="{0A8DE170-512A-483B-BC9B-F8EBB2DA01D5}"/>
                  </a:ext>
                </a:extLst>
              </p:cNvPr>
              <p:cNvSpPr>
                <a:spLocks noChangeArrowheads="1"/>
              </p:cNvSpPr>
              <p:nvPr/>
            </p:nvSpPr>
            <p:spPr bwMode="gray">
              <a:xfrm>
                <a:off x="1344" y="2496"/>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10255" name="Text Box 69">
              <a:extLst>
                <a:ext uri="{FF2B5EF4-FFF2-40B4-BE49-F238E27FC236}">
                  <a16:creationId xmlns="" xmlns:a16="http://schemas.microsoft.com/office/drawing/2014/main" id="{52376F00-2789-4E28-8DD5-22B90338AAB7}"/>
                </a:ext>
              </a:extLst>
            </p:cNvPr>
            <p:cNvSpPr txBox="1">
              <a:spLocks noChangeArrowheads="1"/>
            </p:cNvSpPr>
            <p:nvPr/>
          </p:nvSpPr>
          <p:spPr bwMode="gray">
            <a:xfrm>
              <a:off x="1544638" y="2065338"/>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a:t>
              </a:r>
            </a:p>
          </p:txBody>
        </p:sp>
      </p:grpSp>
      <p:pic>
        <p:nvPicPr>
          <p:cNvPr id="10252" name="Rectangle 22">
            <a:extLst>
              <a:ext uri="{FF2B5EF4-FFF2-40B4-BE49-F238E27FC236}">
                <a16:creationId xmlns="" xmlns:a16="http://schemas.microsoft.com/office/drawing/2014/main" id="{6FF90191-8089-4001-AB13-5B7D331DD75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28600"/>
            <a:ext cx="5867400" cy="685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 xmlns:a16="http://schemas.microsoft.com/office/drawing/2014/main" id="{F5163DC0-339C-443F-8CDB-5E2D8FF7E782}"/>
              </a:ext>
            </a:extLst>
          </p:cNvPr>
          <p:cNvSpPr>
            <a:spLocks noChangeArrowheads="1"/>
          </p:cNvSpPr>
          <p:nvPr/>
        </p:nvSpPr>
        <p:spPr bwMode="auto">
          <a:xfrm>
            <a:off x="381000" y="5607050"/>
            <a:ext cx="8350250" cy="946150"/>
          </a:xfrm>
          <a:prstGeom prst="rect">
            <a:avLst/>
          </a:prstGeom>
          <a:gradFill rotWithShape="1">
            <a:gsLst>
              <a:gs pos="0">
                <a:srgbClr val="AAFCB8"/>
              </a:gs>
              <a:gs pos="100000">
                <a:srgbClr val="FFFFF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600"/>
              </a:spcBef>
              <a:spcAft>
                <a:spcPts val="600"/>
              </a:spcAft>
              <a:buFontTx/>
              <a:buNone/>
            </a:pPr>
            <a:r>
              <a:rPr lang="en-US" altLang="vi-VN" sz="2800" b="1">
                <a:solidFill>
                  <a:srgbClr val="006600"/>
                </a:solidFill>
                <a:cs typeface="Arial" panose="020B0604020202020204" pitchFamily="34" charset="0"/>
              </a:rPr>
              <a:t>Cơ khí có vai trò như thế nào trong sản xuất và đời sống?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5">
                                            <p:bg/>
                                          </p:spTgt>
                                        </p:tgtEl>
                                        <p:attrNameLst>
                                          <p:attrName>style.visibility</p:attrName>
                                        </p:attrNameLst>
                                      </p:cBhvr>
                                      <p:to>
                                        <p:strVal val="visible"/>
                                      </p:to>
                                    </p:set>
                                    <p:anim calcmode="discrete" valueType="clr">
                                      <p:cBhvr override="childStyle">
                                        <p:cTn id="7" dur="80"/>
                                        <p:tgtEl>
                                          <p:spTgt spid="8195">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5">
                                            <p:bg/>
                                          </p:spTgt>
                                        </p:tgtEl>
                                        <p:attrNameLst>
                                          <p:attrName>fillcolor</p:attrName>
                                        </p:attrNameLst>
                                      </p:cBhvr>
                                      <p:tavLst>
                                        <p:tav tm="0">
                                          <p:val>
                                            <p:clrVal>
                                              <a:schemeClr val="accent2"/>
                                            </p:clrVal>
                                          </p:val>
                                        </p:tav>
                                        <p:tav tm="50000">
                                          <p:val>
                                            <p:clrVal>
                                              <a:schemeClr val="hlink"/>
                                            </p:clrVal>
                                          </p:val>
                                        </p:tav>
                                      </p:tavLst>
                                    </p:anim>
                                    <p:set>
                                      <p:cBhvr>
                                        <p:cTn id="9" dur="80"/>
                                        <p:tgtEl>
                                          <p:spTgt spid="8195">
                                            <p:bg/>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8195">
                                            <p:txEl>
                                              <p:pRg st="0" end="0"/>
                                            </p:txEl>
                                          </p:spTgt>
                                        </p:tgtEl>
                                        <p:attrNameLst>
                                          <p:attrName>style.visibility</p:attrName>
                                        </p:attrNameLst>
                                      </p:cBhvr>
                                      <p:to>
                                        <p:strVal val="visible"/>
                                      </p:to>
                                    </p:set>
                                    <p:anim calcmode="discrete" valueType="clr">
                                      <p:cBhvr override="childStyle">
                                        <p:cTn id="12" dur="80"/>
                                        <p:tgtEl>
                                          <p:spTgt spid="81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19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819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 xmlns:a16="http://schemas.microsoft.com/office/drawing/2014/main" id="{9ECFC447-04D9-4095-88F4-6F3479E61595}"/>
              </a:ext>
            </a:extLst>
          </p:cNvPr>
          <p:cNvSpPr>
            <a:spLocks noChangeArrowheads="1"/>
          </p:cNvSpPr>
          <p:nvPr/>
        </p:nvSpPr>
        <p:spPr bwMode="auto">
          <a:xfrm>
            <a:off x="0" y="2209800"/>
            <a:ext cx="8763000" cy="4038600"/>
          </a:xfrm>
          <a:prstGeom prst="rect">
            <a:avLst/>
          </a:prstGeom>
          <a:solidFill>
            <a:srgbClr val="CDF7FB"/>
          </a:solidFill>
          <a:ln w="12700" algn="ctr">
            <a:solidFill>
              <a:srgbClr val="E7FFFF"/>
            </a:solidFill>
            <a:miter lim="800000"/>
            <a:headEnd/>
            <a:tailEnd/>
          </a:ln>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800" b="1" dirty="0">
                <a:solidFill>
                  <a:srgbClr val="FF0000"/>
                </a:solidFill>
                <a:latin typeface="Times New Roman" pitchFamily="18" charset="0"/>
                <a:cs typeface="Times New Roman" pitchFamily="18" charset="0"/>
              </a:rPr>
              <a:t> </a:t>
            </a:r>
            <a:r>
              <a:rPr lang="en-US" altLang="vi-VN" sz="2800" b="1" dirty="0">
                <a:solidFill>
                  <a:srgbClr val="FF0000"/>
                </a:solidFill>
                <a:latin typeface="Times New Roman" pitchFamily="18" charset="0"/>
                <a:cs typeface="Times New Roman" pitchFamily="18" charset="0"/>
                <a:sym typeface="Wingdings" panose="05000000000000000000" pitchFamily="2" charset="2"/>
              </a:rPr>
              <a:t></a:t>
            </a:r>
            <a:r>
              <a:rPr lang="en-US" altLang="vi-VN" sz="2800" b="1" dirty="0">
                <a:solidFill>
                  <a:srgbClr val="9900FF"/>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Cơ</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khí</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có</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vai</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trò</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quan</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trọng</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trong</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sản</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xuất</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và</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đời</a:t>
            </a:r>
            <a:r>
              <a:rPr lang="en-US" altLang="vi-VN" sz="2800" b="1" dirty="0">
                <a:solidFill>
                  <a:schemeClr val="accent2"/>
                </a:solidFill>
                <a:latin typeface="Times New Roman" pitchFamily="18" charset="0"/>
                <a:cs typeface="Times New Roman" pitchFamily="18" charset="0"/>
              </a:rPr>
              <a:t> </a:t>
            </a:r>
            <a:r>
              <a:rPr lang="en-US" altLang="vi-VN" sz="2800" b="1" dirty="0" err="1">
                <a:solidFill>
                  <a:schemeClr val="accent2"/>
                </a:solidFill>
                <a:latin typeface="Times New Roman" pitchFamily="18" charset="0"/>
                <a:cs typeface="Times New Roman" pitchFamily="18" charset="0"/>
              </a:rPr>
              <a:t>sống</a:t>
            </a:r>
            <a:r>
              <a:rPr lang="en-US" altLang="vi-VN" sz="2800" b="1" dirty="0">
                <a:solidFill>
                  <a:schemeClr val="accent2"/>
                </a:solidFill>
                <a:latin typeface="Times New Roman" pitchFamily="18" charset="0"/>
                <a:cs typeface="Times New Roman" pitchFamily="18" charset="0"/>
              </a:rPr>
              <a:t>:</a:t>
            </a:r>
          </a:p>
          <a:p>
            <a:pPr algn="just" eaLnBrk="1" hangingPunct="1">
              <a:spcBef>
                <a:spcPct val="0"/>
              </a:spcBef>
              <a:buFontTx/>
              <a:buNone/>
            </a:pP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Cơ</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khí</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tạo</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ra</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các</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máy</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và</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các</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phương</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tiện</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thay</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lao</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động</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thủ</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công</a:t>
            </a:r>
            <a:r>
              <a:rPr lang="en-US" altLang="vi-VN" sz="2800" b="1" dirty="0">
                <a:solidFill>
                  <a:srgbClr val="FF00FF"/>
                </a:solidFill>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thành</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lao</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động</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bằng</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máy</a:t>
            </a:r>
            <a:r>
              <a:rPr lang="en-US" altLang="vi-VN" sz="2800" b="1" dirty="0">
                <a:solidFill>
                  <a:srgbClr val="FF6600"/>
                </a:solidFill>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và</a:t>
            </a:r>
            <a:r>
              <a:rPr lang="en-US" altLang="vi-VN" sz="2800" b="1" dirty="0">
                <a:solidFill>
                  <a:srgbClr val="FF6600"/>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tạo</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năng</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suất</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cao</a:t>
            </a:r>
            <a:r>
              <a:rPr lang="en-US" altLang="vi-VN" sz="2800" b="1" dirty="0">
                <a:solidFill>
                  <a:srgbClr val="FF00FF"/>
                </a:solidFill>
                <a:latin typeface="Times New Roman" pitchFamily="18" charset="0"/>
                <a:cs typeface="Times New Roman" pitchFamily="18" charset="0"/>
              </a:rPr>
              <a:t> .</a:t>
            </a:r>
          </a:p>
          <a:p>
            <a:pPr algn="just" eaLnBrk="1" hangingPunct="1">
              <a:spcBef>
                <a:spcPct val="0"/>
              </a:spcBef>
              <a:buFontTx/>
              <a:buNone/>
            </a:pPr>
            <a:r>
              <a:rPr lang="en-US" altLang="vi-VN" sz="2800" b="1" dirty="0">
                <a:latin typeface="Times New Roman" pitchFamily="18" charset="0"/>
                <a:cs typeface="Times New Roman" pitchFamily="18" charset="0"/>
              </a:rPr>
              <a:t> - </a:t>
            </a:r>
            <a:r>
              <a:rPr lang="en-US" altLang="vi-VN" sz="2800" b="1" dirty="0" err="1">
                <a:latin typeface="Times New Roman" pitchFamily="18" charset="0"/>
                <a:cs typeface="Times New Roman" pitchFamily="18" charset="0"/>
              </a:rPr>
              <a:t>Cơ</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khí</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giúp</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cho</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lao</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động</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và</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sinh</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hoạt</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của</a:t>
            </a:r>
            <a:r>
              <a:rPr lang="en-US" altLang="vi-VN" sz="2800" b="1" dirty="0">
                <a:latin typeface="Times New Roman" pitchFamily="18" charset="0"/>
                <a:cs typeface="Times New Roman" pitchFamily="18" charset="0"/>
              </a:rPr>
              <a:t> con </a:t>
            </a:r>
            <a:r>
              <a:rPr lang="en-US" altLang="vi-VN" sz="2800" b="1" dirty="0" err="1">
                <a:latin typeface="Times New Roman" pitchFamily="18" charset="0"/>
                <a:cs typeface="Times New Roman" pitchFamily="18" charset="0"/>
              </a:rPr>
              <a:t>người</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trở</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nên</a:t>
            </a:r>
            <a:r>
              <a:rPr lang="en-US" altLang="vi-VN" sz="2800" b="1" dirty="0">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nhẹ</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nhàng</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và</a:t>
            </a:r>
            <a:r>
              <a:rPr lang="en-US" altLang="vi-VN" sz="2800" b="1" dirty="0">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thú</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vị</a:t>
            </a:r>
            <a:r>
              <a:rPr lang="en-US" altLang="vi-VN" sz="2800" b="1" dirty="0">
                <a:solidFill>
                  <a:srgbClr val="FF00FF"/>
                </a:solidFill>
                <a:latin typeface="Times New Roman" pitchFamily="18" charset="0"/>
                <a:cs typeface="Times New Roman" pitchFamily="18" charset="0"/>
              </a:rPr>
              <a:t> </a:t>
            </a:r>
            <a:r>
              <a:rPr lang="en-US" altLang="vi-VN" sz="2800" b="1" dirty="0" err="1">
                <a:solidFill>
                  <a:srgbClr val="FF00FF"/>
                </a:solidFill>
                <a:latin typeface="Times New Roman" pitchFamily="18" charset="0"/>
                <a:cs typeface="Times New Roman" pitchFamily="18" charset="0"/>
              </a:rPr>
              <a:t>hơn</a:t>
            </a:r>
            <a:r>
              <a:rPr lang="en-US" altLang="vi-VN" sz="2800" b="1" dirty="0">
                <a:latin typeface="Times New Roman" pitchFamily="18" charset="0"/>
                <a:cs typeface="Times New Roman" pitchFamily="18" charset="0"/>
              </a:rPr>
              <a:t> .</a:t>
            </a:r>
          </a:p>
          <a:p>
            <a:pPr algn="just" eaLnBrk="1" hangingPunct="1">
              <a:spcBef>
                <a:spcPct val="0"/>
              </a:spcBef>
              <a:buFontTx/>
              <a:buNone/>
            </a:pPr>
            <a:r>
              <a:rPr lang="en-US" altLang="vi-VN" sz="2800" b="1" dirty="0">
                <a:latin typeface="Times New Roman" pitchFamily="18" charset="0"/>
                <a:cs typeface="Times New Roman" pitchFamily="18" charset="0"/>
              </a:rPr>
              <a:t> </a:t>
            </a:r>
          </a:p>
        </p:txBody>
      </p:sp>
      <p:grpSp>
        <p:nvGrpSpPr>
          <p:cNvPr id="11267" name="Group 3">
            <a:extLst>
              <a:ext uri="{FF2B5EF4-FFF2-40B4-BE49-F238E27FC236}">
                <a16:creationId xmlns="" xmlns:a16="http://schemas.microsoft.com/office/drawing/2014/main" id="{4BD4E58B-080C-471B-A355-BE050FC3476F}"/>
              </a:ext>
            </a:extLst>
          </p:cNvPr>
          <p:cNvGrpSpPr>
            <a:grpSpLocks/>
          </p:cNvGrpSpPr>
          <p:nvPr/>
        </p:nvGrpSpPr>
        <p:grpSpPr bwMode="auto">
          <a:xfrm>
            <a:off x="-1066800" y="-31750"/>
            <a:ext cx="11277600" cy="6943725"/>
            <a:chOff x="-672" y="-20"/>
            <a:chExt cx="7104" cy="4374"/>
          </a:xfrm>
        </p:grpSpPr>
        <p:grpSp>
          <p:nvGrpSpPr>
            <p:cNvPr id="11283" name="Group 4">
              <a:extLst>
                <a:ext uri="{FF2B5EF4-FFF2-40B4-BE49-F238E27FC236}">
                  <a16:creationId xmlns="" xmlns:a16="http://schemas.microsoft.com/office/drawing/2014/main" id="{028E6CAA-BA78-4A13-91CE-B87CCC5F9C88}"/>
                </a:ext>
              </a:extLst>
            </p:cNvPr>
            <p:cNvGrpSpPr>
              <a:grpSpLocks/>
            </p:cNvGrpSpPr>
            <p:nvPr/>
          </p:nvGrpSpPr>
          <p:grpSpPr bwMode="auto">
            <a:xfrm>
              <a:off x="-528" y="3010"/>
              <a:ext cx="6960" cy="1344"/>
              <a:chOff x="-528" y="3010"/>
              <a:chExt cx="6960" cy="1344"/>
            </a:xfrm>
          </p:grpSpPr>
          <p:sp>
            <p:nvSpPr>
              <p:cNvPr id="11293" name="Line 5">
                <a:extLst>
                  <a:ext uri="{FF2B5EF4-FFF2-40B4-BE49-F238E27FC236}">
                    <a16:creationId xmlns="" xmlns:a16="http://schemas.microsoft.com/office/drawing/2014/main" id="{297CE881-E9B3-449E-920A-BEEB84E348B0}"/>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94" name="Line 6">
                <a:extLst>
                  <a:ext uri="{FF2B5EF4-FFF2-40B4-BE49-F238E27FC236}">
                    <a16:creationId xmlns="" xmlns:a16="http://schemas.microsoft.com/office/drawing/2014/main" id="{DF90E81A-9125-4BF2-B6AF-772F46C9369D}"/>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95" name="Line 7">
                <a:extLst>
                  <a:ext uri="{FF2B5EF4-FFF2-40B4-BE49-F238E27FC236}">
                    <a16:creationId xmlns="" xmlns:a16="http://schemas.microsoft.com/office/drawing/2014/main" id="{F0D5E0FB-83AF-4787-9F12-D16E28DA5CD3}"/>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96" name="Line 8">
                <a:extLst>
                  <a:ext uri="{FF2B5EF4-FFF2-40B4-BE49-F238E27FC236}">
                    <a16:creationId xmlns="" xmlns:a16="http://schemas.microsoft.com/office/drawing/2014/main" id="{6B20BD73-D75A-4947-98E5-EB899E8E889B}"/>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97" name="Line 9">
                <a:extLst>
                  <a:ext uri="{FF2B5EF4-FFF2-40B4-BE49-F238E27FC236}">
                    <a16:creationId xmlns="" xmlns:a16="http://schemas.microsoft.com/office/drawing/2014/main" id="{17EF3D91-0048-4DA4-A1A8-519224BAB3F7}"/>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98" name="Line 10">
                <a:extLst>
                  <a:ext uri="{FF2B5EF4-FFF2-40B4-BE49-F238E27FC236}">
                    <a16:creationId xmlns="" xmlns:a16="http://schemas.microsoft.com/office/drawing/2014/main" id="{63C0223C-A34C-4148-BE20-5B477CC7B8C7}"/>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99" name="Line 11">
                <a:extLst>
                  <a:ext uri="{FF2B5EF4-FFF2-40B4-BE49-F238E27FC236}">
                    <a16:creationId xmlns="" xmlns:a16="http://schemas.microsoft.com/office/drawing/2014/main" id="{176FF59C-A591-45DE-ABAF-F9C21D11D275}"/>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300" name="Line 12">
                <a:extLst>
                  <a:ext uri="{FF2B5EF4-FFF2-40B4-BE49-F238E27FC236}">
                    <a16:creationId xmlns="" xmlns:a16="http://schemas.microsoft.com/office/drawing/2014/main" id="{F8582850-A183-44AF-BA0B-FCEF30A36850}"/>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nvGrpSpPr>
            <p:cNvPr id="11284" name="Group 13">
              <a:extLst>
                <a:ext uri="{FF2B5EF4-FFF2-40B4-BE49-F238E27FC236}">
                  <a16:creationId xmlns="" xmlns:a16="http://schemas.microsoft.com/office/drawing/2014/main" id="{E7CB5461-75CA-4914-821F-B88F28A55C65}"/>
                </a:ext>
              </a:extLst>
            </p:cNvPr>
            <p:cNvGrpSpPr>
              <a:grpSpLocks/>
            </p:cNvGrpSpPr>
            <p:nvPr/>
          </p:nvGrpSpPr>
          <p:grpSpPr bwMode="auto">
            <a:xfrm rot="10800000">
              <a:off x="-672" y="-20"/>
              <a:ext cx="6960" cy="1344"/>
              <a:chOff x="-528" y="3010"/>
              <a:chExt cx="6960" cy="1344"/>
            </a:xfrm>
          </p:grpSpPr>
          <p:sp>
            <p:nvSpPr>
              <p:cNvPr id="11285" name="Line 14">
                <a:extLst>
                  <a:ext uri="{FF2B5EF4-FFF2-40B4-BE49-F238E27FC236}">
                    <a16:creationId xmlns="" xmlns:a16="http://schemas.microsoft.com/office/drawing/2014/main" id="{38A96472-602D-460E-BB2C-E937D0065136}"/>
                  </a:ext>
                </a:extLst>
              </p:cNvPr>
              <p:cNvSpPr>
                <a:spLocks noChangeShapeType="1"/>
              </p:cNvSpPr>
              <p:nvPr/>
            </p:nvSpPr>
            <p:spPr bwMode="grayWhite">
              <a:xfrm flipH="1" flipV="1">
                <a:off x="-528" y="4268"/>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86" name="Line 15">
                <a:extLst>
                  <a:ext uri="{FF2B5EF4-FFF2-40B4-BE49-F238E27FC236}">
                    <a16:creationId xmlns="" xmlns:a16="http://schemas.microsoft.com/office/drawing/2014/main" id="{C73421F1-479B-49B3-AEDA-58A71E84D5A6}"/>
                  </a:ext>
                </a:extLst>
              </p:cNvPr>
              <p:cNvSpPr>
                <a:spLocks noChangeShapeType="1"/>
              </p:cNvSpPr>
              <p:nvPr/>
            </p:nvSpPr>
            <p:spPr bwMode="grayWhite">
              <a:xfrm>
                <a:off x="48"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87" name="Line 16">
                <a:extLst>
                  <a:ext uri="{FF2B5EF4-FFF2-40B4-BE49-F238E27FC236}">
                    <a16:creationId xmlns="" xmlns:a16="http://schemas.microsoft.com/office/drawing/2014/main" id="{2E5F5D15-5892-4E1F-AED7-17A3BDE4C349}"/>
                  </a:ext>
                </a:extLst>
              </p:cNvPr>
              <p:cNvSpPr>
                <a:spLocks noChangeShapeType="1"/>
              </p:cNvSpPr>
              <p:nvPr/>
            </p:nvSpPr>
            <p:spPr bwMode="grayWhite">
              <a:xfrm>
                <a:off x="96"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88" name="Line 17">
                <a:extLst>
                  <a:ext uri="{FF2B5EF4-FFF2-40B4-BE49-F238E27FC236}">
                    <a16:creationId xmlns="" xmlns:a16="http://schemas.microsoft.com/office/drawing/2014/main" id="{15E43615-2553-4BB5-9A65-198478A2F18D}"/>
                  </a:ext>
                </a:extLst>
              </p:cNvPr>
              <p:cNvSpPr>
                <a:spLocks noChangeShapeType="1"/>
              </p:cNvSpPr>
              <p:nvPr/>
            </p:nvSpPr>
            <p:spPr bwMode="grayWhite">
              <a:xfrm>
                <a:off x="5712" y="3250"/>
                <a:ext cx="0" cy="110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89" name="Line 18">
                <a:extLst>
                  <a:ext uri="{FF2B5EF4-FFF2-40B4-BE49-F238E27FC236}">
                    <a16:creationId xmlns="" xmlns:a16="http://schemas.microsoft.com/office/drawing/2014/main" id="{37EE49ED-8C2B-41F4-83F3-9C0277724022}"/>
                  </a:ext>
                </a:extLst>
              </p:cNvPr>
              <p:cNvSpPr>
                <a:spLocks noChangeShapeType="1"/>
              </p:cNvSpPr>
              <p:nvPr/>
            </p:nvSpPr>
            <p:spPr bwMode="grayWhite">
              <a:xfrm>
                <a:off x="5664" y="3010"/>
                <a:ext cx="0" cy="1344"/>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90" name="Line 19">
                <a:extLst>
                  <a:ext uri="{FF2B5EF4-FFF2-40B4-BE49-F238E27FC236}">
                    <a16:creationId xmlns="" xmlns:a16="http://schemas.microsoft.com/office/drawing/2014/main" id="{FFFA557B-29AA-45DA-BFC1-27588C5952D1}"/>
                  </a:ext>
                </a:extLst>
              </p:cNvPr>
              <p:cNvSpPr>
                <a:spLocks noChangeShapeType="1"/>
              </p:cNvSpPr>
              <p:nvPr/>
            </p:nvSpPr>
            <p:spPr bwMode="grayWhite">
              <a:xfrm flipH="1" flipV="1">
                <a:off x="4368" y="4272"/>
                <a:ext cx="2064" cy="18"/>
              </a:xfrm>
              <a:prstGeom prst="line">
                <a:avLst/>
              </a:prstGeom>
              <a:noFill/>
              <a:ln w="38100">
                <a:solidFill>
                  <a:srgbClr val="9933FF"/>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91" name="Line 20">
                <a:extLst>
                  <a:ext uri="{FF2B5EF4-FFF2-40B4-BE49-F238E27FC236}">
                    <a16:creationId xmlns="" xmlns:a16="http://schemas.microsoft.com/office/drawing/2014/main" id="{8913A4C8-9920-49DD-BB0F-434F464B9E08}"/>
                  </a:ext>
                </a:extLst>
              </p:cNvPr>
              <p:cNvSpPr>
                <a:spLocks noChangeShapeType="1"/>
              </p:cNvSpPr>
              <p:nvPr/>
            </p:nvSpPr>
            <p:spPr bwMode="grayWhite">
              <a:xfrm flipH="1">
                <a:off x="-336" y="4224"/>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11292" name="Line 21">
                <a:extLst>
                  <a:ext uri="{FF2B5EF4-FFF2-40B4-BE49-F238E27FC236}">
                    <a16:creationId xmlns="" xmlns:a16="http://schemas.microsoft.com/office/drawing/2014/main" id="{BAF1FA9F-A9E2-4DFE-BCE9-C26D77403A9C}"/>
                  </a:ext>
                </a:extLst>
              </p:cNvPr>
              <p:cNvSpPr>
                <a:spLocks noChangeShapeType="1"/>
              </p:cNvSpPr>
              <p:nvPr/>
            </p:nvSpPr>
            <p:spPr bwMode="grayWhite">
              <a:xfrm flipH="1">
                <a:off x="4585" y="4220"/>
                <a:ext cx="158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grpSp>
      <p:pic>
        <p:nvPicPr>
          <p:cNvPr id="11268" name="Rectangle 22">
            <a:extLst>
              <a:ext uri="{FF2B5EF4-FFF2-40B4-BE49-F238E27FC236}">
                <a16:creationId xmlns="" xmlns:a16="http://schemas.microsoft.com/office/drawing/2014/main" id="{C144923F-E1CA-4994-8E81-7095ED7FB70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5867400" cy="685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8087" name="Text Box 24">
            <a:extLst>
              <a:ext uri="{FF2B5EF4-FFF2-40B4-BE49-F238E27FC236}">
                <a16:creationId xmlns="" xmlns:a16="http://schemas.microsoft.com/office/drawing/2014/main" id="{3D931ED0-7C6E-4F14-A5CD-1600CFAD29AB}"/>
              </a:ext>
            </a:extLst>
          </p:cNvPr>
          <p:cNvSpPr txBox="1">
            <a:spLocks noChangeArrowheads="1"/>
          </p:cNvSpPr>
          <p:nvPr/>
        </p:nvSpPr>
        <p:spPr bwMode="auto">
          <a:xfrm>
            <a:off x="1066800" y="1035050"/>
            <a:ext cx="2971800" cy="488950"/>
          </a:xfrm>
          <a:prstGeom prst="rect">
            <a:avLst/>
          </a:prstGeom>
          <a:gradFill rotWithShape="1">
            <a:gsLst>
              <a:gs pos="0">
                <a:srgbClr val="A6F0F8"/>
              </a:gs>
              <a:gs pos="50000">
                <a:schemeClr val="bg1"/>
              </a:gs>
              <a:gs pos="100000">
                <a:srgbClr val="A6F0F8"/>
              </a:gs>
            </a:gsLst>
            <a:lin ang="5400000" scaled="1"/>
          </a:gradFill>
          <a:ln w="9525" algn="ctr">
            <a:noFill/>
            <a:miter lim="800000"/>
            <a:headEnd/>
            <a:tailEnd/>
          </a:ln>
          <a:effectLst/>
        </p:spPr>
        <p:txBody>
          <a:bodyPr>
            <a:spAutoFit/>
          </a:bodyPr>
          <a:lstStyle/>
          <a:p>
            <a:pPr eaLnBrk="0" hangingPunct="0">
              <a:defRPr/>
            </a:pPr>
            <a:r>
              <a:rPr lang="en-US" sz="2600" b="1" dirty="0" err="1">
                <a:solidFill>
                  <a:srgbClr val="0000FF"/>
                </a:solidFill>
                <a:latin typeface="Times New Roman" pitchFamily="18" charset="0"/>
                <a:cs typeface="Times New Roman" pitchFamily="18" charset="0"/>
              </a:rPr>
              <a:t>Vai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trò</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của</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cơ</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khí</a:t>
            </a:r>
            <a:endParaRPr lang="en-US" sz="2600" b="1" dirty="0">
              <a:solidFill>
                <a:srgbClr val="0000FF"/>
              </a:solidFill>
              <a:latin typeface="Times New Roman" pitchFamily="18" charset="0"/>
              <a:cs typeface="Times New Roman" pitchFamily="18" charset="0"/>
            </a:endParaRPr>
          </a:p>
        </p:txBody>
      </p:sp>
      <p:grpSp>
        <p:nvGrpSpPr>
          <p:cNvPr id="11270" name="Group 3">
            <a:extLst>
              <a:ext uri="{FF2B5EF4-FFF2-40B4-BE49-F238E27FC236}">
                <a16:creationId xmlns="" xmlns:a16="http://schemas.microsoft.com/office/drawing/2014/main" id="{A74E8C19-A4CF-4EE1-9FBF-6C63A030D1FA}"/>
              </a:ext>
            </a:extLst>
          </p:cNvPr>
          <p:cNvGrpSpPr>
            <a:grpSpLocks/>
          </p:cNvGrpSpPr>
          <p:nvPr/>
        </p:nvGrpSpPr>
        <p:grpSpPr bwMode="auto">
          <a:xfrm>
            <a:off x="304800" y="1036638"/>
            <a:ext cx="731838" cy="639762"/>
            <a:chOff x="1304347" y="2002019"/>
            <a:chExt cx="732383" cy="640011"/>
          </a:xfrm>
        </p:grpSpPr>
        <p:grpSp>
          <p:nvGrpSpPr>
            <p:cNvPr id="11271" name="Group 58">
              <a:extLst>
                <a:ext uri="{FF2B5EF4-FFF2-40B4-BE49-F238E27FC236}">
                  <a16:creationId xmlns="" xmlns:a16="http://schemas.microsoft.com/office/drawing/2014/main" id="{9C5B04AD-4467-4430-885D-130D1DB5135B}"/>
                </a:ext>
              </a:extLst>
            </p:cNvPr>
            <p:cNvGrpSpPr>
              <a:grpSpLocks/>
            </p:cNvGrpSpPr>
            <p:nvPr/>
          </p:nvGrpSpPr>
          <p:grpSpPr bwMode="auto">
            <a:xfrm>
              <a:off x="1304347" y="2002019"/>
              <a:ext cx="732383" cy="640011"/>
              <a:chOff x="1299" y="2484"/>
              <a:chExt cx="333" cy="291"/>
            </a:xfrm>
          </p:grpSpPr>
          <p:sp>
            <p:nvSpPr>
              <p:cNvPr id="11273" name="Text Box 59">
                <a:extLst>
                  <a:ext uri="{FF2B5EF4-FFF2-40B4-BE49-F238E27FC236}">
                    <a16:creationId xmlns="" xmlns:a16="http://schemas.microsoft.com/office/drawing/2014/main" id="{34E75A22-C6AF-47C4-8A33-7FAFC47B3B3F}"/>
                  </a:ext>
                </a:extLst>
              </p:cNvPr>
              <p:cNvSpPr txBox="1">
                <a:spLocks noChangeArrowheads="1"/>
              </p:cNvSpPr>
              <p:nvPr/>
            </p:nvSpPr>
            <p:spPr bwMode="gray">
              <a:xfrm>
                <a:off x="1383" y="2485"/>
                <a:ext cx="161"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3</a:t>
                </a:r>
              </a:p>
            </p:txBody>
          </p:sp>
          <p:sp>
            <p:nvSpPr>
              <p:cNvPr id="11274" name="Oval 60">
                <a:extLst>
                  <a:ext uri="{FF2B5EF4-FFF2-40B4-BE49-F238E27FC236}">
                    <a16:creationId xmlns="" xmlns:a16="http://schemas.microsoft.com/office/drawing/2014/main" id="{F4728A01-911A-4E42-871F-BC08DB10DE4E}"/>
                  </a:ext>
                </a:extLst>
              </p:cNvPr>
              <p:cNvSpPr>
                <a:spLocks noChangeArrowheads="1"/>
              </p:cNvSpPr>
              <p:nvPr/>
            </p:nvSpPr>
            <p:spPr bwMode="gray">
              <a:xfrm>
                <a:off x="1424" y="2520"/>
                <a:ext cx="84" cy="219"/>
              </a:xfrm>
              <a:prstGeom prst="ellipse">
                <a:avLst/>
              </a:prstGeom>
              <a:solidFill>
                <a:schemeClr val="accent1"/>
              </a:soli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65597" name="Oval 61">
                <a:extLst>
                  <a:ext uri="{FF2B5EF4-FFF2-40B4-BE49-F238E27FC236}">
                    <a16:creationId xmlns="" xmlns:a16="http://schemas.microsoft.com/office/drawing/2014/main" id="{0C110255-0E6A-4C99-9874-0EB4DBF08268}"/>
                  </a:ext>
                </a:extLst>
              </p:cNvPr>
              <p:cNvSpPr>
                <a:spLocks noChangeArrowheads="1"/>
              </p:cNvSpPr>
              <p:nvPr/>
            </p:nvSpPr>
            <p:spPr bwMode="gray">
              <a:xfrm>
                <a:off x="1424" y="2520"/>
                <a:ext cx="84" cy="219"/>
              </a:xfrm>
              <a:prstGeom prst="ellipse">
                <a:avLst/>
              </a:prstGeom>
              <a:gradFill rotWithShape="1">
                <a:gsLst>
                  <a:gs pos="0">
                    <a:schemeClr val="accent1">
                      <a:alpha val="32001"/>
                    </a:schemeClr>
                  </a:gs>
                  <a:gs pos="100000">
                    <a:schemeClr val="accent1">
                      <a:gamma/>
                      <a:shade val="0"/>
                      <a:invGamma/>
                      <a:alpha val="89999"/>
                    </a:schemeClr>
                  </a:gs>
                </a:gsLst>
                <a:lin ang="2700000" scaled="1"/>
              </a:gradFill>
              <a:ln>
                <a:noFill/>
              </a:ln>
              <a:effectLst/>
              <a:extLst/>
            </p:spPr>
            <p:txBody>
              <a:bodyPr wrap="none" anchor="ctr">
                <a:spAutoFit/>
              </a:bodyPr>
              <a:lstStyle/>
              <a:p>
                <a:pPr algn="ctr">
                  <a:defRPr/>
                </a:pPr>
                <a:endParaRPr lang="en-US">
                  <a:latin typeface="Arial" charset="0"/>
                </a:endParaRPr>
              </a:p>
            </p:txBody>
          </p:sp>
          <p:sp>
            <p:nvSpPr>
              <p:cNvPr id="65598" name="Oval 62">
                <a:extLst>
                  <a:ext uri="{FF2B5EF4-FFF2-40B4-BE49-F238E27FC236}">
                    <a16:creationId xmlns="" xmlns:a16="http://schemas.microsoft.com/office/drawing/2014/main" id="{21ED2055-6797-4184-8532-6946973877CD}"/>
                  </a:ext>
                </a:extLst>
              </p:cNvPr>
              <p:cNvSpPr>
                <a:spLocks noChangeArrowheads="1"/>
              </p:cNvSpPr>
              <p:nvPr/>
            </p:nvSpPr>
            <p:spPr bwMode="gray">
              <a:xfrm>
                <a:off x="1299" y="2519"/>
                <a:ext cx="333" cy="22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p:spPr>
            <p:txBody>
              <a:bodyPr anchor="ctr">
                <a:spAutoFit/>
              </a:bodyPr>
              <a:lstStyle/>
              <a:p>
                <a:pPr algn="ctr">
                  <a:defRPr/>
                </a:pPr>
                <a:endParaRPr lang="en-US">
                  <a:latin typeface="Arial" charset="0"/>
                </a:endParaRPr>
              </a:p>
            </p:txBody>
          </p:sp>
          <p:sp>
            <p:nvSpPr>
              <p:cNvPr id="65599" name="Oval 63">
                <a:extLst>
                  <a:ext uri="{FF2B5EF4-FFF2-40B4-BE49-F238E27FC236}">
                    <a16:creationId xmlns="" xmlns:a16="http://schemas.microsoft.com/office/drawing/2014/main" id="{90742788-11EB-4A01-B51A-645CD59AEB5F}"/>
                  </a:ext>
                </a:extLst>
              </p:cNvPr>
              <p:cNvSpPr>
                <a:spLocks noChangeArrowheads="1"/>
              </p:cNvSpPr>
              <p:nvPr/>
            </p:nvSpPr>
            <p:spPr bwMode="gray">
              <a:xfrm>
                <a:off x="1299" y="2521"/>
                <a:ext cx="333" cy="218"/>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p:spPr>
            <p:txBody>
              <a:bodyPr anchor="ctr">
                <a:spAutoFit/>
              </a:bodyPr>
              <a:lstStyle/>
              <a:p>
                <a:pPr algn="ctr">
                  <a:defRPr/>
                </a:pPr>
                <a:endParaRPr lang="en-US">
                  <a:latin typeface="Arial" charset="0"/>
                </a:endParaRPr>
              </a:p>
            </p:txBody>
          </p:sp>
          <p:sp>
            <p:nvSpPr>
              <p:cNvPr id="11278" name="Oval 64">
                <a:extLst>
                  <a:ext uri="{FF2B5EF4-FFF2-40B4-BE49-F238E27FC236}">
                    <a16:creationId xmlns="" xmlns:a16="http://schemas.microsoft.com/office/drawing/2014/main" id="{949AF107-7C8A-4A06-BC35-13BD7E8A3897}"/>
                  </a:ext>
                </a:extLst>
              </p:cNvPr>
              <p:cNvSpPr>
                <a:spLocks noChangeArrowheads="1"/>
              </p:cNvSpPr>
              <p:nvPr/>
            </p:nvSpPr>
            <p:spPr bwMode="gray">
              <a:xfrm>
                <a:off x="1317" y="2520"/>
                <a:ext cx="299" cy="21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1279" name="Oval 65">
                <a:extLst>
                  <a:ext uri="{FF2B5EF4-FFF2-40B4-BE49-F238E27FC236}">
                    <a16:creationId xmlns="" xmlns:a16="http://schemas.microsoft.com/office/drawing/2014/main" id="{04FD20D6-C4D0-4C4B-B362-298F9F8DA2E5}"/>
                  </a:ext>
                </a:extLst>
              </p:cNvPr>
              <p:cNvSpPr>
                <a:spLocks noChangeArrowheads="1"/>
              </p:cNvSpPr>
              <p:nvPr/>
            </p:nvSpPr>
            <p:spPr bwMode="gray">
              <a:xfrm>
                <a:off x="1322" y="2484"/>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1280" name="Oval 66">
                <a:extLst>
                  <a:ext uri="{FF2B5EF4-FFF2-40B4-BE49-F238E27FC236}">
                    <a16:creationId xmlns="" xmlns:a16="http://schemas.microsoft.com/office/drawing/2014/main" id="{DDDF0F54-ED19-4B44-AD34-09AEF562E0BA}"/>
                  </a:ext>
                </a:extLst>
              </p:cNvPr>
              <p:cNvSpPr>
                <a:spLocks noChangeArrowheads="1"/>
              </p:cNvSpPr>
              <p:nvPr/>
            </p:nvSpPr>
            <p:spPr bwMode="gray">
              <a:xfrm>
                <a:off x="1326" y="2486"/>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1281" name="Oval 67">
                <a:extLst>
                  <a:ext uri="{FF2B5EF4-FFF2-40B4-BE49-F238E27FC236}">
                    <a16:creationId xmlns="" xmlns:a16="http://schemas.microsoft.com/office/drawing/2014/main" id="{CF5D781E-99E2-482F-B8D1-7E664AC3E6E2}"/>
                  </a:ext>
                </a:extLst>
              </p:cNvPr>
              <p:cNvSpPr>
                <a:spLocks noChangeArrowheads="1"/>
              </p:cNvSpPr>
              <p:nvPr/>
            </p:nvSpPr>
            <p:spPr bwMode="gray">
              <a:xfrm>
                <a:off x="1329" y="2488"/>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sp>
            <p:nvSpPr>
              <p:cNvPr id="11282" name="Oval 68">
                <a:extLst>
                  <a:ext uri="{FF2B5EF4-FFF2-40B4-BE49-F238E27FC236}">
                    <a16:creationId xmlns="" xmlns:a16="http://schemas.microsoft.com/office/drawing/2014/main" id="{908CE154-0BDF-41FC-ABA6-234324895083}"/>
                  </a:ext>
                </a:extLst>
              </p:cNvPr>
              <p:cNvSpPr>
                <a:spLocks noChangeArrowheads="1"/>
              </p:cNvSpPr>
              <p:nvPr/>
            </p:nvSpPr>
            <p:spPr bwMode="gray">
              <a:xfrm>
                <a:off x="1344" y="2496"/>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p>
            </p:txBody>
          </p:sp>
        </p:grpSp>
        <p:sp>
          <p:nvSpPr>
            <p:cNvPr id="11272" name="Text Box 69">
              <a:extLst>
                <a:ext uri="{FF2B5EF4-FFF2-40B4-BE49-F238E27FC236}">
                  <a16:creationId xmlns="" xmlns:a16="http://schemas.microsoft.com/office/drawing/2014/main" id="{C9BF8E7F-F766-44CA-A123-F7900CDC1151}"/>
                </a:ext>
              </a:extLst>
            </p:cNvPr>
            <p:cNvSpPr txBox="1">
              <a:spLocks noChangeArrowheads="1"/>
            </p:cNvSpPr>
            <p:nvPr/>
          </p:nvSpPr>
          <p:spPr bwMode="gray">
            <a:xfrm>
              <a:off x="1544638" y="2065338"/>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solidFill>
                    <a:srgbClr val="000000"/>
                  </a:solidFill>
                </a:rPr>
                <a:t>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5">
                                            <p:bg/>
                                          </p:spTgt>
                                        </p:tgtEl>
                                        <p:attrNameLst>
                                          <p:attrName>style.visibility</p:attrName>
                                        </p:attrNameLst>
                                      </p:cBhvr>
                                      <p:to>
                                        <p:strVal val="visible"/>
                                      </p:to>
                                    </p:set>
                                    <p:anim calcmode="discrete" valueType="clr">
                                      <p:cBhvr override="childStyle">
                                        <p:cTn id="7" dur="80"/>
                                        <p:tgtEl>
                                          <p:spTgt spid="8195">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5">
                                            <p:bg/>
                                          </p:spTgt>
                                        </p:tgtEl>
                                        <p:attrNameLst>
                                          <p:attrName>fillcolor</p:attrName>
                                        </p:attrNameLst>
                                      </p:cBhvr>
                                      <p:tavLst>
                                        <p:tav tm="0">
                                          <p:val>
                                            <p:clrVal>
                                              <a:schemeClr val="accent2"/>
                                            </p:clrVal>
                                          </p:val>
                                        </p:tav>
                                        <p:tav tm="50000">
                                          <p:val>
                                            <p:clrVal>
                                              <a:schemeClr val="hlink"/>
                                            </p:clrVal>
                                          </p:val>
                                        </p:tav>
                                      </p:tavLst>
                                    </p:anim>
                                    <p:set>
                                      <p:cBhvr>
                                        <p:cTn id="9" dur="80"/>
                                        <p:tgtEl>
                                          <p:spTgt spid="8195">
                                            <p:bg/>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195">
                                            <p:txEl>
                                              <p:pRg st="0" end="0"/>
                                            </p:txEl>
                                          </p:spTgt>
                                        </p:tgtEl>
                                        <p:attrNameLst>
                                          <p:attrName>style.visibility</p:attrName>
                                        </p:attrNameLst>
                                      </p:cBhvr>
                                      <p:to>
                                        <p:strVal val="visible"/>
                                      </p:to>
                                    </p:set>
                                    <p:anim calcmode="discrete" valueType="clr">
                                      <p:cBhvr override="childStyle">
                                        <p:cTn id="14" dur="80"/>
                                        <p:tgtEl>
                                          <p:spTgt spid="819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19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195">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195">
                                            <p:txEl>
                                              <p:pRg st="1" end="1"/>
                                            </p:txEl>
                                          </p:spTgt>
                                        </p:tgtEl>
                                        <p:attrNameLst>
                                          <p:attrName>style.visibility</p:attrName>
                                        </p:attrNameLst>
                                      </p:cBhvr>
                                      <p:to>
                                        <p:strVal val="visible"/>
                                      </p:to>
                                    </p:set>
                                    <p:anim calcmode="discrete" valueType="clr">
                                      <p:cBhvr override="childStyle">
                                        <p:cTn id="21" dur="80"/>
                                        <p:tgtEl>
                                          <p:spTgt spid="819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195">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8195">
                                            <p:txEl>
                                              <p:pRg st="1" end="1"/>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195">
                                            <p:txEl>
                                              <p:pRg st="2" end="2"/>
                                            </p:txEl>
                                          </p:spTgt>
                                        </p:tgtEl>
                                        <p:attrNameLst>
                                          <p:attrName>style.visibility</p:attrName>
                                        </p:attrNameLst>
                                      </p:cBhvr>
                                      <p:to>
                                        <p:strVal val="visible"/>
                                      </p:to>
                                    </p:set>
                                    <p:anim calcmode="discrete" valueType="clr">
                                      <p:cBhvr override="childStyle">
                                        <p:cTn id="28" dur="80"/>
                                        <p:tgtEl>
                                          <p:spTgt spid="819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195">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8195">
                                            <p:txEl>
                                              <p:pRg st="2" end="2"/>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195">
                                            <p:txEl>
                                              <p:pRg st="3" end="3"/>
                                            </p:txEl>
                                          </p:spTgt>
                                        </p:tgtEl>
                                        <p:attrNameLst>
                                          <p:attrName>style.visibility</p:attrName>
                                        </p:attrNameLst>
                                      </p:cBhvr>
                                      <p:to>
                                        <p:strVal val="visible"/>
                                      </p:to>
                                    </p:set>
                                    <p:anim calcmode="discrete" valueType="clr">
                                      <p:cBhvr override="childStyle">
                                        <p:cTn id="35" dur="80"/>
                                        <p:tgtEl>
                                          <p:spTgt spid="819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195">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819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66"/>
        </a:solid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2400" b="1" i="1" u="none" strike="noStrike" cap="none" normalizeH="0" baseline="0" smtClean="0">
            <a:ln>
              <a:noFill/>
            </a:ln>
            <a:solidFill>
              <a:srgbClr val="006600"/>
            </a:solidFill>
            <a:effectLst/>
            <a:latin typeface=".VnTime" pitchFamily="34" charset="0"/>
          </a:defRPr>
        </a:defPPr>
      </a:lstStyle>
    </a:spDef>
    <a:lnDef>
      <a:spPr bwMode="auto">
        <a:xfrm>
          <a:off x="0" y="0"/>
          <a:ext cx="1" cy="1"/>
        </a:xfrm>
        <a:custGeom>
          <a:avLst/>
          <a:gdLst/>
          <a:ahLst/>
          <a:cxnLst/>
          <a:rect l="0" t="0" r="0" b="0"/>
          <a:pathLst/>
        </a:custGeom>
        <a:solidFill>
          <a:srgbClr val="66FF66"/>
        </a:solid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vi-VN" sz="2400" b="1" i="1" u="none" strike="noStrike" cap="none" normalizeH="0" baseline="0" smtClean="0">
            <a:ln>
              <a:noFill/>
            </a:ln>
            <a:solidFill>
              <a:srgbClr val="006600"/>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1268</TotalTime>
  <Words>1276</Words>
  <Application>Microsoft Office PowerPoint</Application>
  <PresentationFormat>On-screen Show (4:3)</PresentationFormat>
  <Paragraphs>242</Paragraphs>
  <Slides>28</Slides>
  <Notes>21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Default Design</vt:lpstr>
      <vt:lpstr>1_Default Design</vt:lpstr>
      <vt:lpstr>Slide</vt:lpstr>
      <vt:lpstr>CHÀO MỪNG THẦY CÔ VÀ CÁC  EM HỌC SINH Môn : Công Nghệ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LOẠI MÁY CÔNG CỤ</vt:lpstr>
      <vt:lpstr>CÁC LOẠI MÁY GIA DỤNG</vt:lpstr>
      <vt:lpstr>CÁC LOẠI XE</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 TRÒ CỦA CƠ KHÍ TRONG SẢN XUẤT VÀ ĐỜI SỐNG</dc:title>
  <dc:creator>User</dc:creator>
  <cp:lastModifiedBy>HP</cp:lastModifiedBy>
  <cp:revision>107</cp:revision>
  <dcterms:created xsi:type="dcterms:W3CDTF">2011-09-16T17:06:37Z</dcterms:created>
  <dcterms:modified xsi:type="dcterms:W3CDTF">2022-07-28T10:04:57Z</dcterms:modified>
</cp:coreProperties>
</file>