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9" r:id="rId2"/>
    <p:sldId id="257" r:id="rId3"/>
    <p:sldId id="256" r:id="rId4"/>
    <p:sldId id="273" r:id="rId5"/>
    <p:sldId id="274" r:id="rId6"/>
    <p:sldId id="275" r:id="rId7"/>
    <p:sldId id="265" r:id="rId8"/>
    <p:sldId id="276" r:id="rId9"/>
    <p:sldId id="266" r:id="rId10"/>
    <p:sldId id="277" r:id="rId11"/>
    <p:sldId id="269" r:id="rId12"/>
    <p:sldId id="267" r:id="rId13"/>
    <p:sldId id="271" r:id="rId14"/>
    <p:sldId id="278" r:id="rId15"/>
    <p:sldId id="272" r:id="rId16"/>
    <p:sldId id="280" r:id="rId17"/>
    <p:sldId id="282" r:id="rId18"/>
    <p:sldId id="32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39F"/>
    <a:srgbClr val="000000"/>
    <a:srgbClr val="99FF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6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4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DFBD01-6C15-4571-81C9-F9EE7AE1A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B2362FC-03D3-4434-BFAA-3EABB1700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66D463-91C0-4452-8535-5444A143B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ADF677-9DD1-489C-A16F-464C96F0A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4C7207-DEB3-47FF-9F85-280A62396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4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46FECE-B4F7-43B7-80BC-032707805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2C00935-B8B6-4636-8467-D3DA4C5AB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FBE332-54D2-47E5-9987-4247B288F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699461-1A2C-475F-8D5B-4ED41F370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7B443A-308F-4E16-B887-9FA45F6BF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2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F79A7A9-2A86-4E59-B569-0C0BBDDC60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9CE01D3-EB37-42F2-A3CD-2CB232BBBE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B577A4-0123-4E67-8A05-2C8ED3C4A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60D9EF-6933-41C8-9D26-3F40DE324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55129D-BAEB-45AD-83E3-8CCC94096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23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E13C06-335F-47F5-BB77-E4F5F9E0D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2952C7-CC7C-47F7-A481-5EA480AD6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08CC7B-734A-4501-B267-A995B7F0A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E2408D-7561-4EEF-9D9D-1F6CC17A4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2B4785-9F2A-49C4-ABF5-F8C2ACE36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6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7FF2B1-A018-457C-84F1-09EAFB190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4585424-2E6A-4512-86EB-5380F3ECC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7E3C96-A81B-4EE2-A31D-04335B285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7219F9-7206-4B95-9BC6-2849BC3E6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271146-33AF-409E-9268-646B8B7F2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0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246F11-B237-4E79-AA79-404BA49C0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340CF5-69B0-4191-9B89-1C98599F0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ACF7B0C-FFE9-4E07-976D-ECDFDCD11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1A8B04-1E3D-48B3-A01D-1535DC749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5AFA29C-CE59-4BF5-B827-47A455B42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FA026AB-B49E-42F3-869C-F371DAAD4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8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8C9403-1C55-4210-952E-C9345D67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32A8DC-BC2D-4383-8C72-C1C04635A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1A561EB-27F6-42B0-85B7-D71E77096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CB9658F-B0A5-4312-AD59-FDE76FDD6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A06A6C7-C647-4CE7-9544-0EDA1AB054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9F6B18B-C9EB-4CC1-9C56-1F6A928D6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AA00553-39AB-4D9C-88A5-0EA989428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6294DAB-ED4F-445C-96A9-4609C2D8C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72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F173EC-BD3E-465E-B546-2BB17F1BB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983FCE4-DF51-4CFA-A058-8A71B3AB7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BD7CA98-567A-4769-920C-1B51F61BB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B8DA964-6510-4CC2-96D4-DF55A9EC4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8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C651375-04C8-456C-8564-32297724B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E9F4349-DD04-40CD-A117-13F02813F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E400895-56C9-4474-9FB8-5ED4969F0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6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03EFA-A441-457B-A88E-76FE2083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81E4F5-1B77-4804-BC06-C67C7D26C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5777599-4DD0-48D9-8325-995E2BCB3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CB19956-A6A5-47A3-8081-AD11FB17C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C939029-27FA-409B-86AB-D2D76CB15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39A9B03-BF0E-4152-BB4F-149417E2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199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95B4BB-C84E-4AF8-9C00-B9CD2896C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C117C49-2258-4A7A-A3DC-C8CF0F793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0D5718F-69D3-4DCA-9636-DD9A14682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3B72876-6C01-4D39-90C3-67E371B3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84E43A8-28EA-4F6F-BF0C-3A5BE6C83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363439-268D-4465-81BF-7989EEA15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3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23ABA84-A579-42AB-A8B7-B0082F275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A39A593-42B0-4868-8106-2A87F196A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700D8A-928E-4856-ADA3-F678B37D34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99F80-F490-4280-8267-7ED071E39479}" type="datetimeFigureOut">
              <a:rPr lang="en-US" smtClean="0"/>
              <a:t>24/07/2022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93E019-8EF1-4BD2-96A9-0EF3158396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031FD6-3D87-4F91-85AD-51695F9B8A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96E00-77AB-439F-ACA3-EBC3AF30A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1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11887200" cy="1981200"/>
          </a:xfrm>
        </p:spPr>
        <p:txBody>
          <a:bodyPr/>
          <a:lstStyle/>
          <a:p>
            <a:pPr algn="ctr"/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 MỪNG CÁC EM HỌC SINH</a:t>
            </a:r>
            <a:b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GIẢNG </a:t>
            </a:r>
            <a:b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 Công Nghệ 8</a:t>
            </a:r>
          </a:p>
        </p:txBody>
      </p:sp>
      <p:pic>
        <p:nvPicPr>
          <p:cNvPr id="3075" name="Picture 2" descr="C:\Users\HP\Desktop\bai giang\cong truo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8000" y="1981201"/>
            <a:ext cx="10972800" cy="4067175"/>
          </a:xfrm>
          <a:noFill/>
        </p:spPr>
      </p:pic>
      <p:sp>
        <p:nvSpPr>
          <p:cNvPr id="4" name="Rectangle 3"/>
          <p:cNvSpPr/>
          <p:nvPr/>
        </p:nvSpPr>
        <p:spPr bwMode="auto">
          <a:xfrm>
            <a:off x="3149600" y="5954713"/>
            <a:ext cx="83312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GV: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Nguyễn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Thị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Thanh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Hương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: THCS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Khánh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8846C861-83A4-4E43-9F99-B220CAD7B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2860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III.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góc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B12B0B63-0FF4-4D44-B024-6F34A4563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781648"/>
            <a:ext cx="516145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5F5D055B-D73B-4DEF-A27F-EC63479BE25B}"/>
              </a:ext>
            </a:extLst>
          </p:cNvPr>
          <p:cNvSpPr txBox="1"/>
          <p:nvPr/>
        </p:nvSpPr>
        <p:spPr>
          <a:xfrm>
            <a:off x="954155" y="1388005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đứng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hướng chiếu từ trước tới.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97C87EDC-CC15-4CE7-A681-573DBE0DFD21}"/>
              </a:ext>
            </a:extLst>
          </p:cNvPr>
          <p:cNvSpPr txBox="1"/>
          <p:nvPr/>
        </p:nvSpPr>
        <p:spPr>
          <a:xfrm>
            <a:off x="954154" y="1939259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bằng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hướng chiếu từ trên xuống.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F573E11B-33B7-4B84-8CD1-348903D3F896}"/>
              </a:ext>
            </a:extLst>
          </p:cNvPr>
          <p:cNvSpPr txBox="1"/>
          <p:nvPr/>
        </p:nvSpPr>
        <p:spPr>
          <a:xfrm>
            <a:off x="954153" y="2524034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cạnh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hướng chiếu từ trái sang.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0" name="Graphic 2" descr="Pencil">
            <a:extLst>
              <a:ext uri="{FF2B5EF4-FFF2-40B4-BE49-F238E27FC236}">
                <a16:creationId xmlns:a16="http://schemas.microsoft.com/office/drawing/2014/main" xmlns="" id="{46FB2567-1062-4D98-A385-3002E30F5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93" y="1405859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450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6" grpId="0"/>
      <p:bldP spid="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FF338E8-3364-4387-92F3-69DFBC2E278C}"/>
              </a:ext>
            </a:extLst>
          </p:cNvPr>
          <p:cNvSpPr/>
          <p:nvPr/>
        </p:nvSpPr>
        <p:spPr>
          <a:xfrm>
            <a:off x="2444999" y="3617320"/>
            <a:ext cx="3666797" cy="21850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Left 2">
            <a:extLst>
              <a:ext uri="{FF2B5EF4-FFF2-40B4-BE49-F238E27FC236}">
                <a16:creationId xmlns:a16="http://schemas.microsoft.com/office/drawing/2014/main" xmlns="" id="{C96302B3-1EBD-4AEA-ADC9-8DD953626045}"/>
              </a:ext>
            </a:extLst>
          </p:cNvPr>
          <p:cNvSpPr/>
          <p:nvPr/>
        </p:nvSpPr>
        <p:spPr>
          <a:xfrm rot="1143274">
            <a:off x="10068856" y="5321749"/>
            <a:ext cx="1058786" cy="46716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28E3D04-1C68-4A7F-A0AD-8ABDA193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85268"/>
            <a:ext cx="462839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IV.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F05D24E-779D-48A3-A587-A6FE125E349B}"/>
              </a:ext>
            </a:extLst>
          </p:cNvPr>
          <p:cNvSpPr/>
          <p:nvPr/>
        </p:nvSpPr>
        <p:spPr>
          <a:xfrm>
            <a:off x="6078023" y="919159"/>
            <a:ext cx="3806207" cy="27031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C318824-7B70-42C1-9DDA-E0E13CD3933B}"/>
              </a:ext>
            </a:extLst>
          </p:cNvPr>
          <p:cNvSpPr/>
          <p:nvPr/>
        </p:nvSpPr>
        <p:spPr>
          <a:xfrm>
            <a:off x="2444999" y="917554"/>
            <a:ext cx="3633024" cy="2703103"/>
          </a:xfrm>
          <a:prstGeom prst="rec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xmlns="" id="{4A683AA0-F265-4A7D-B898-02A47BE45469}"/>
              </a:ext>
            </a:extLst>
          </p:cNvPr>
          <p:cNvSpPr/>
          <p:nvPr/>
        </p:nvSpPr>
        <p:spPr>
          <a:xfrm rot="1397220">
            <a:off x="2501669" y="3499493"/>
            <a:ext cx="6220775" cy="1407832"/>
          </a:xfrm>
          <a:prstGeom prst="parallelogram">
            <a:avLst>
              <a:gd name="adj" fmla="val 23173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xmlns="" id="{CA705983-E222-4B05-A18E-D1693A068A89}"/>
              </a:ext>
            </a:extLst>
          </p:cNvPr>
          <p:cNvSpPr/>
          <p:nvPr/>
        </p:nvSpPr>
        <p:spPr>
          <a:xfrm rot="5400000">
            <a:off x="5495419" y="1526663"/>
            <a:ext cx="3813290" cy="2648081"/>
          </a:xfrm>
          <a:prstGeom prst="parallelogram">
            <a:avLst>
              <a:gd name="adj" fmla="val 43025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FF50C65B-0648-4BC5-A609-806B571E9BD6}"/>
              </a:ext>
            </a:extLst>
          </p:cNvPr>
          <p:cNvGrpSpPr/>
          <p:nvPr/>
        </p:nvGrpSpPr>
        <p:grpSpPr>
          <a:xfrm>
            <a:off x="1797624" y="4720825"/>
            <a:ext cx="3529501" cy="881786"/>
            <a:chOff x="1797624" y="4720825"/>
            <a:chExt cx="3529501" cy="881786"/>
          </a:xfrm>
        </p:grpSpPr>
        <p:sp>
          <p:nvSpPr>
            <p:cNvPr id="7" name="Arc 6">
              <a:extLst>
                <a:ext uri="{FF2B5EF4-FFF2-40B4-BE49-F238E27FC236}">
                  <a16:creationId xmlns:a16="http://schemas.microsoft.com/office/drawing/2014/main" xmlns="" id="{98CDB0AE-5F31-4407-9443-9F6D212C776C}"/>
                </a:ext>
              </a:extLst>
            </p:cNvPr>
            <p:cNvSpPr/>
            <p:nvPr/>
          </p:nvSpPr>
          <p:spPr>
            <a:xfrm rot="9819718">
              <a:off x="1797624" y="4720825"/>
              <a:ext cx="3529501" cy="881786"/>
            </a:xfrm>
            <a:prstGeom prst="arc">
              <a:avLst>
                <a:gd name="adj1" fmla="val 10988324"/>
                <a:gd name="adj2" fmla="val 20738923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3C329292-15F0-4A1A-9FE4-6463DDCC2C3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49487" y="5326743"/>
              <a:ext cx="113954" cy="1560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9EF9182C-FA81-4CB5-B893-00948C392AAF}"/>
                </a:ext>
              </a:extLst>
            </p:cNvPr>
            <p:cNvCxnSpPr>
              <a:cxnSpLocks/>
            </p:cNvCxnSpPr>
            <p:nvPr/>
          </p:nvCxnSpPr>
          <p:spPr>
            <a:xfrm>
              <a:off x="4049486" y="5453735"/>
              <a:ext cx="22791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705D68F5-9F2E-480D-815A-A4F23C65C769}"/>
              </a:ext>
            </a:extLst>
          </p:cNvPr>
          <p:cNvGrpSpPr/>
          <p:nvPr/>
        </p:nvGrpSpPr>
        <p:grpSpPr>
          <a:xfrm>
            <a:off x="8930205" y="-43579"/>
            <a:ext cx="812561" cy="2332239"/>
            <a:chOff x="8930205" y="-43579"/>
            <a:chExt cx="812561" cy="2332239"/>
          </a:xfrm>
        </p:grpSpPr>
        <p:sp>
          <p:nvSpPr>
            <p:cNvPr id="9" name="Arc 8">
              <a:extLst>
                <a:ext uri="{FF2B5EF4-FFF2-40B4-BE49-F238E27FC236}">
                  <a16:creationId xmlns:a16="http://schemas.microsoft.com/office/drawing/2014/main" xmlns="" id="{3CB6A941-521D-49DB-BAF7-3A59B0F96E8C}"/>
                </a:ext>
              </a:extLst>
            </p:cNvPr>
            <p:cNvSpPr/>
            <p:nvPr/>
          </p:nvSpPr>
          <p:spPr>
            <a:xfrm rot="7334726">
              <a:off x="8170366" y="716260"/>
              <a:ext cx="2332239" cy="812561"/>
            </a:xfrm>
            <a:prstGeom prst="arc">
              <a:avLst>
                <a:gd name="adj1" fmla="val 13122709"/>
                <a:gd name="adj2" fmla="val 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xmlns="" id="{F483C80E-83EC-403C-822D-B991547FD2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33952" y="1711373"/>
              <a:ext cx="255037" cy="11742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22576ADD-47B2-41AE-831F-3DCC7B02DDAB}"/>
                </a:ext>
              </a:extLst>
            </p:cNvPr>
            <p:cNvCxnSpPr/>
            <p:nvPr/>
          </p:nvCxnSpPr>
          <p:spPr>
            <a:xfrm flipH="1">
              <a:off x="9336485" y="1711373"/>
              <a:ext cx="52504" cy="27708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4316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14" grpId="0" animBg="1"/>
      <p:bldP spid="15" grpId="0" animBg="1"/>
      <p:bldP spid="15" grpId="1" animBg="1"/>
      <p:bldP spid="16" grpId="0" animBg="1"/>
      <p:bldP spid="1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FF338E8-3364-4387-92F3-69DFBC2E278C}"/>
              </a:ext>
            </a:extLst>
          </p:cNvPr>
          <p:cNvSpPr/>
          <p:nvPr/>
        </p:nvSpPr>
        <p:spPr>
          <a:xfrm>
            <a:off x="2444999" y="3617320"/>
            <a:ext cx="3666797" cy="21850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28E3D04-1C68-4A7F-A0AD-8ABDA193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85268"/>
            <a:ext cx="462839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IV.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F05D24E-779D-48A3-A587-A6FE125E349B}"/>
              </a:ext>
            </a:extLst>
          </p:cNvPr>
          <p:cNvSpPr/>
          <p:nvPr/>
        </p:nvSpPr>
        <p:spPr>
          <a:xfrm>
            <a:off x="6078023" y="919159"/>
            <a:ext cx="3806207" cy="27031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C318824-7B70-42C1-9DDA-E0E13CD3933B}"/>
              </a:ext>
            </a:extLst>
          </p:cNvPr>
          <p:cNvSpPr/>
          <p:nvPr/>
        </p:nvSpPr>
        <p:spPr>
          <a:xfrm>
            <a:off x="2444999" y="917554"/>
            <a:ext cx="3633024" cy="2703103"/>
          </a:xfrm>
          <a:prstGeom prst="rec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52C49E3-F0FE-44C5-A984-5C94617BFF86}"/>
              </a:ext>
            </a:extLst>
          </p:cNvPr>
          <p:cNvSpPr/>
          <p:nvPr/>
        </p:nvSpPr>
        <p:spPr>
          <a:xfrm>
            <a:off x="2444999" y="917554"/>
            <a:ext cx="7439231" cy="48848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4A6FE64-2D25-465F-9D54-AF4F67FDF251}"/>
              </a:ext>
            </a:extLst>
          </p:cNvPr>
          <p:cNvSpPr/>
          <p:nvPr/>
        </p:nvSpPr>
        <p:spPr>
          <a:xfrm>
            <a:off x="3911851" y="1653700"/>
            <a:ext cx="746808" cy="1389838"/>
          </a:xfrm>
          <a:prstGeom prst="rect">
            <a:avLst/>
          </a:prstGeom>
          <a:solidFill>
            <a:srgbClr val="00B0F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xmlns="" id="{B4E1829B-199C-4C40-B8AF-0EAC3BCFF5CC}"/>
              </a:ext>
            </a:extLst>
          </p:cNvPr>
          <p:cNvSpPr/>
          <p:nvPr/>
        </p:nvSpPr>
        <p:spPr>
          <a:xfrm rot="5400000">
            <a:off x="7037861" y="1838546"/>
            <a:ext cx="1416070" cy="1046922"/>
          </a:xfrm>
          <a:prstGeom prst="parallelogram">
            <a:avLst>
              <a:gd name="adj" fmla="val 0"/>
            </a:avLst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B9E8AB3-0138-4A78-83FA-BD097FC22C8D}"/>
              </a:ext>
            </a:extLst>
          </p:cNvPr>
          <p:cNvSpPr/>
          <p:nvPr/>
        </p:nvSpPr>
        <p:spPr>
          <a:xfrm>
            <a:off x="3924938" y="4098721"/>
            <a:ext cx="746808" cy="1046924"/>
          </a:xfrm>
          <a:prstGeom prst="rect">
            <a:avLst/>
          </a:prstGeom>
          <a:solidFill>
            <a:srgbClr val="00B050"/>
          </a:solidFill>
          <a:ln>
            <a:solidFill>
              <a:srgbClr val="0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113714B4-00FF-440B-809E-DEFD1B923E7A}"/>
              </a:ext>
            </a:extLst>
          </p:cNvPr>
          <p:cNvGrpSpPr/>
          <p:nvPr/>
        </p:nvGrpSpPr>
        <p:grpSpPr>
          <a:xfrm>
            <a:off x="7353876" y="3849314"/>
            <a:ext cx="1559813" cy="1721069"/>
            <a:chOff x="4890695" y="3050220"/>
            <a:chExt cx="1559813" cy="1721069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759C6B83-41B5-446F-9ACE-7526C6CC8690}"/>
                </a:ext>
              </a:extLst>
            </p:cNvPr>
            <p:cNvGrpSpPr/>
            <p:nvPr/>
          </p:nvGrpSpPr>
          <p:grpSpPr>
            <a:xfrm>
              <a:off x="4890695" y="3050220"/>
              <a:ext cx="1524539" cy="1695224"/>
              <a:chOff x="5633276" y="3691859"/>
              <a:chExt cx="1524539" cy="1695224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4FEA04E1-7352-4C98-930F-B6B787FD583C}"/>
                  </a:ext>
                </a:extLst>
              </p:cNvPr>
              <p:cNvSpPr/>
              <p:nvPr/>
            </p:nvSpPr>
            <p:spPr>
              <a:xfrm>
                <a:off x="6411007" y="4007686"/>
                <a:ext cx="746808" cy="1379397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xmlns="" id="{BB3E1283-5271-43A7-A5EF-0D054E04E928}"/>
                  </a:ext>
                </a:extLst>
              </p:cNvPr>
              <p:cNvCxnSpPr/>
              <p:nvPr/>
            </p:nvCxnSpPr>
            <p:spPr>
              <a:xfrm flipH="1">
                <a:off x="5633276" y="3708401"/>
                <a:ext cx="790431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6048D5ED-6CF3-4B87-B68A-11DEF468DE69}"/>
                  </a:ext>
                </a:extLst>
              </p:cNvPr>
              <p:cNvCxnSpPr/>
              <p:nvPr/>
            </p:nvCxnSpPr>
            <p:spPr>
              <a:xfrm>
                <a:off x="5664199" y="3708401"/>
                <a:ext cx="759508" cy="29928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E66B4238-E83A-4777-A9F3-833676173DB0}"/>
                  </a:ext>
                </a:extLst>
              </p:cNvPr>
              <p:cNvCxnSpPr/>
              <p:nvPr/>
            </p:nvCxnSpPr>
            <p:spPr>
              <a:xfrm>
                <a:off x="6398307" y="3691859"/>
                <a:ext cx="759508" cy="31193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xmlns="" id="{971C0879-C70F-40DD-B6FF-7BA09B9FC6E3}"/>
                  </a:ext>
                </a:extLst>
              </p:cNvPr>
              <p:cNvCxnSpPr/>
              <p:nvPr/>
            </p:nvCxnSpPr>
            <p:spPr>
              <a:xfrm>
                <a:off x="5663392" y="3708400"/>
                <a:ext cx="0" cy="140536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AE4F7068-DC80-4C4B-A0C5-8FA9940636A3}"/>
                  </a:ext>
                </a:extLst>
              </p:cNvPr>
              <p:cNvCxnSpPr/>
              <p:nvPr/>
            </p:nvCxnSpPr>
            <p:spPr>
              <a:xfrm flipH="1" flipV="1">
                <a:off x="5664199" y="5113760"/>
                <a:ext cx="759508" cy="27332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Parallelogram 26">
              <a:extLst>
                <a:ext uri="{FF2B5EF4-FFF2-40B4-BE49-F238E27FC236}">
                  <a16:creationId xmlns:a16="http://schemas.microsoft.com/office/drawing/2014/main" xmlns="" id="{6B7BEB26-A36D-47CF-859C-D1B41F048EC9}"/>
                </a:ext>
              </a:extLst>
            </p:cNvPr>
            <p:cNvSpPr/>
            <p:nvPr/>
          </p:nvSpPr>
          <p:spPr>
            <a:xfrm rot="1397220">
              <a:off x="4958730" y="3081125"/>
              <a:ext cx="1491778" cy="312048"/>
            </a:xfrm>
            <a:prstGeom prst="parallelogram">
              <a:avLst>
                <a:gd name="adj" fmla="val 23173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6B690DE0-D346-4DCD-BF80-76D2A6FFF871}"/>
                </a:ext>
              </a:extLst>
            </p:cNvPr>
            <p:cNvSpPr/>
            <p:nvPr/>
          </p:nvSpPr>
          <p:spPr>
            <a:xfrm>
              <a:off x="5674620" y="3387576"/>
              <a:ext cx="746808" cy="1379397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xmlns="" id="{12A26741-920D-4C8C-99FB-AA56204D083D}"/>
                </a:ext>
              </a:extLst>
            </p:cNvPr>
            <p:cNvSpPr/>
            <p:nvPr/>
          </p:nvSpPr>
          <p:spPr>
            <a:xfrm rot="5400000">
              <a:off x="4433605" y="3550274"/>
              <a:ext cx="1695222" cy="746807"/>
            </a:xfrm>
            <a:prstGeom prst="parallelogram">
              <a:avLst>
                <a:gd name="adj" fmla="val 43025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1009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4" grpId="0" animBg="1"/>
      <p:bldP spid="2" grpId="0" animBg="1"/>
      <p:bldP spid="19" grpId="0" animBg="1"/>
      <p:bldP spid="20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28E3D04-1C68-4A7F-A0AD-8ABDA193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85268"/>
            <a:ext cx="462839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IV.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52C49E3-F0FE-44C5-A984-5C94617BFF86}"/>
              </a:ext>
            </a:extLst>
          </p:cNvPr>
          <p:cNvSpPr/>
          <p:nvPr/>
        </p:nvSpPr>
        <p:spPr>
          <a:xfrm>
            <a:off x="2444999" y="917554"/>
            <a:ext cx="7439231" cy="48848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4A6FE64-2D25-465F-9D54-AF4F67FDF251}"/>
              </a:ext>
            </a:extLst>
          </p:cNvPr>
          <p:cNvSpPr/>
          <p:nvPr/>
        </p:nvSpPr>
        <p:spPr>
          <a:xfrm>
            <a:off x="3911851" y="1653700"/>
            <a:ext cx="746808" cy="1389838"/>
          </a:xfrm>
          <a:prstGeom prst="rect">
            <a:avLst/>
          </a:prstGeom>
          <a:solidFill>
            <a:srgbClr val="00B0F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xmlns="" id="{B4E1829B-199C-4C40-B8AF-0EAC3BCFF5CC}"/>
              </a:ext>
            </a:extLst>
          </p:cNvPr>
          <p:cNvSpPr/>
          <p:nvPr/>
        </p:nvSpPr>
        <p:spPr>
          <a:xfrm rot="5400000">
            <a:off x="7056518" y="1822245"/>
            <a:ext cx="1416070" cy="1046922"/>
          </a:xfrm>
          <a:prstGeom prst="parallelogram">
            <a:avLst>
              <a:gd name="adj" fmla="val 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B9E8AB3-0138-4A78-83FA-BD097FC22C8D}"/>
              </a:ext>
            </a:extLst>
          </p:cNvPr>
          <p:cNvSpPr/>
          <p:nvPr/>
        </p:nvSpPr>
        <p:spPr>
          <a:xfrm>
            <a:off x="3924938" y="4098722"/>
            <a:ext cx="746808" cy="1046924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000000"/>
              </a:highlight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113714B4-00FF-440B-809E-DEFD1B923E7A}"/>
              </a:ext>
            </a:extLst>
          </p:cNvPr>
          <p:cNvGrpSpPr/>
          <p:nvPr/>
        </p:nvGrpSpPr>
        <p:grpSpPr>
          <a:xfrm>
            <a:off x="7353876" y="3849314"/>
            <a:ext cx="1559813" cy="1721069"/>
            <a:chOff x="4890695" y="3050220"/>
            <a:chExt cx="1559813" cy="1721069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759C6B83-41B5-446F-9ACE-7526C6CC8690}"/>
                </a:ext>
              </a:extLst>
            </p:cNvPr>
            <p:cNvGrpSpPr/>
            <p:nvPr/>
          </p:nvGrpSpPr>
          <p:grpSpPr>
            <a:xfrm>
              <a:off x="4890695" y="3050220"/>
              <a:ext cx="1524539" cy="1695224"/>
              <a:chOff x="5633276" y="3691859"/>
              <a:chExt cx="1524539" cy="1695224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4FEA04E1-7352-4C98-930F-B6B787FD583C}"/>
                  </a:ext>
                </a:extLst>
              </p:cNvPr>
              <p:cNvSpPr/>
              <p:nvPr/>
            </p:nvSpPr>
            <p:spPr>
              <a:xfrm>
                <a:off x="6411007" y="4007686"/>
                <a:ext cx="746808" cy="1379397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xmlns="" id="{BB3E1283-5271-43A7-A5EF-0D054E04E928}"/>
                  </a:ext>
                </a:extLst>
              </p:cNvPr>
              <p:cNvCxnSpPr/>
              <p:nvPr/>
            </p:nvCxnSpPr>
            <p:spPr>
              <a:xfrm flipH="1">
                <a:off x="5633276" y="3708401"/>
                <a:ext cx="790431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6048D5ED-6CF3-4B87-B68A-11DEF468DE69}"/>
                  </a:ext>
                </a:extLst>
              </p:cNvPr>
              <p:cNvCxnSpPr/>
              <p:nvPr/>
            </p:nvCxnSpPr>
            <p:spPr>
              <a:xfrm>
                <a:off x="5664199" y="3708401"/>
                <a:ext cx="759508" cy="29928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E66B4238-E83A-4777-A9F3-833676173DB0}"/>
                  </a:ext>
                </a:extLst>
              </p:cNvPr>
              <p:cNvCxnSpPr/>
              <p:nvPr/>
            </p:nvCxnSpPr>
            <p:spPr>
              <a:xfrm>
                <a:off x="6398307" y="3691859"/>
                <a:ext cx="759508" cy="31193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xmlns="" id="{971C0879-C70F-40DD-B6FF-7BA09B9FC6E3}"/>
                  </a:ext>
                </a:extLst>
              </p:cNvPr>
              <p:cNvCxnSpPr/>
              <p:nvPr/>
            </p:nvCxnSpPr>
            <p:spPr>
              <a:xfrm>
                <a:off x="5663392" y="3708400"/>
                <a:ext cx="0" cy="140536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AE4F7068-DC80-4C4B-A0C5-8FA9940636A3}"/>
                  </a:ext>
                </a:extLst>
              </p:cNvPr>
              <p:cNvCxnSpPr/>
              <p:nvPr/>
            </p:nvCxnSpPr>
            <p:spPr>
              <a:xfrm flipH="1" flipV="1">
                <a:off x="5664199" y="5113760"/>
                <a:ext cx="759508" cy="27332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Parallelogram 26">
              <a:extLst>
                <a:ext uri="{FF2B5EF4-FFF2-40B4-BE49-F238E27FC236}">
                  <a16:creationId xmlns:a16="http://schemas.microsoft.com/office/drawing/2014/main" xmlns="" id="{6B7BEB26-A36D-47CF-859C-D1B41F048EC9}"/>
                </a:ext>
              </a:extLst>
            </p:cNvPr>
            <p:cNvSpPr/>
            <p:nvPr/>
          </p:nvSpPr>
          <p:spPr>
            <a:xfrm rot="1397220">
              <a:off x="4958730" y="3081125"/>
              <a:ext cx="1491778" cy="312048"/>
            </a:xfrm>
            <a:prstGeom prst="parallelogram">
              <a:avLst>
                <a:gd name="adj" fmla="val 23173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6B690DE0-D346-4DCD-BF80-76D2A6FFF871}"/>
                </a:ext>
              </a:extLst>
            </p:cNvPr>
            <p:cNvSpPr/>
            <p:nvPr/>
          </p:nvSpPr>
          <p:spPr>
            <a:xfrm>
              <a:off x="5674620" y="3387576"/>
              <a:ext cx="746808" cy="1379397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xmlns="" id="{12A26741-920D-4C8C-99FB-AA56204D083D}"/>
                </a:ext>
              </a:extLst>
            </p:cNvPr>
            <p:cNvSpPr/>
            <p:nvPr/>
          </p:nvSpPr>
          <p:spPr>
            <a:xfrm rot="5400000">
              <a:off x="4433605" y="3550274"/>
              <a:ext cx="1695222" cy="746807"/>
            </a:xfrm>
            <a:prstGeom prst="parallelogram">
              <a:avLst>
                <a:gd name="adj" fmla="val 43025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B1525745-A557-4C2F-9DA0-15A218D35BCF}"/>
              </a:ext>
            </a:extLst>
          </p:cNvPr>
          <p:cNvCxnSpPr/>
          <p:nvPr/>
        </p:nvCxnSpPr>
        <p:spPr>
          <a:xfrm>
            <a:off x="3911851" y="1653700"/>
            <a:ext cx="0" cy="391236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8C4EB6E6-E135-4A29-97DE-6D37652B350D}"/>
              </a:ext>
            </a:extLst>
          </p:cNvPr>
          <p:cNvCxnSpPr/>
          <p:nvPr/>
        </p:nvCxnSpPr>
        <p:spPr>
          <a:xfrm>
            <a:off x="4674206" y="1726673"/>
            <a:ext cx="0" cy="391236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A4E11EF2-0695-4B85-A78C-274FEB4833F6}"/>
              </a:ext>
            </a:extLst>
          </p:cNvPr>
          <p:cNvCxnSpPr/>
          <p:nvPr/>
        </p:nvCxnSpPr>
        <p:spPr>
          <a:xfrm>
            <a:off x="3924938" y="1653700"/>
            <a:ext cx="5325079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28EB1215-4DB9-4D84-A8CF-C951D352CFC4}"/>
              </a:ext>
            </a:extLst>
          </p:cNvPr>
          <p:cNvCxnSpPr/>
          <p:nvPr/>
        </p:nvCxnSpPr>
        <p:spPr>
          <a:xfrm>
            <a:off x="3885180" y="3043538"/>
            <a:ext cx="5325079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98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repeatCount="200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0.07615 L -3.95833E-6 0.076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64" presetClass="path" presetSubtype="0" repeatCount="2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59259E-6 L -3.95833E-6 -0.0761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63" presetClass="path" presetSubtype="0" repeatCount="2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1.85185E-6 L 0.09141 1.85185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35" presetClass="path" presetSubtype="0" repeatCount="2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1.85185E-6 L -0.1957 1.85185E-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28E3D04-1C68-4A7F-A0AD-8ABDA193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85268"/>
            <a:ext cx="462839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IV.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52C49E3-F0FE-44C5-A984-5C94617BFF86}"/>
              </a:ext>
            </a:extLst>
          </p:cNvPr>
          <p:cNvSpPr/>
          <p:nvPr/>
        </p:nvSpPr>
        <p:spPr>
          <a:xfrm>
            <a:off x="2444999" y="917554"/>
            <a:ext cx="7439231" cy="48848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4A6FE64-2D25-465F-9D54-AF4F67FDF251}"/>
              </a:ext>
            </a:extLst>
          </p:cNvPr>
          <p:cNvSpPr/>
          <p:nvPr/>
        </p:nvSpPr>
        <p:spPr>
          <a:xfrm>
            <a:off x="3911851" y="1653700"/>
            <a:ext cx="746808" cy="1389838"/>
          </a:xfrm>
          <a:prstGeom prst="rect">
            <a:avLst/>
          </a:prstGeom>
          <a:solidFill>
            <a:srgbClr val="00B0F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xmlns="" id="{B4E1829B-199C-4C40-B8AF-0EAC3BCFF5CC}"/>
              </a:ext>
            </a:extLst>
          </p:cNvPr>
          <p:cNvSpPr/>
          <p:nvPr/>
        </p:nvSpPr>
        <p:spPr>
          <a:xfrm rot="5400000">
            <a:off x="7056518" y="1822245"/>
            <a:ext cx="1416070" cy="1046922"/>
          </a:xfrm>
          <a:prstGeom prst="parallelogram">
            <a:avLst>
              <a:gd name="adj" fmla="val 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B9E8AB3-0138-4A78-83FA-BD097FC22C8D}"/>
              </a:ext>
            </a:extLst>
          </p:cNvPr>
          <p:cNvSpPr/>
          <p:nvPr/>
        </p:nvSpPr>
        <p:spPr>
          <a:xfrm>
            <a:off x="3924938" y="4098722"/>
            <a:ext cx="746808" cy="1046924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000000"/>
              </a:highlight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113714B4-00FF-440B-809E-DEFD1B923E7A}"/>
              </a:ext>
            </a:extLst>
          </p:cNvPr>
          <p:cNvGrpSpPr/>
          <p:nvPr/>
        </p:nvGrpSpPr>
        <p:grpSpPr>
          <a:xfrm>
            <a:off x="7353876" y="3849314"/>
            <a:ext cx="1559813" cy="1721069"/>
            <a:chOff x="4890695" y="3050220"/>
            <a:chExt cx="1559813" cy="1721069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759C6B83-41B5-446F-9ACE-7526C6CC8690}"/>
                </a:ext>
              </a:extLst>
            </p:cNvPr>
            <p:cNvGrpSpPr/>
            <p:nvPr/>
          </p:nvGrpSpPr>
          <p:grpSpPr>
            <a:xfrm>
              <a:off x="4890695" y="3050220"/>
              <a:ext cx="1524539" cy="1695224"/>
              <a:chOff x="5633276" y="3691859"/>
              <a:chExt cx="1524539" cy="1695224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4FEA04E1-7352-4C98-930F-B6B787FD583C}"/>
                  </a:ext>
                </a:extLst>
              </p:cNvPr>
              <p:cNvSpPr/>
              <p:nvPr/>
            </p:nvSpPr>
            <p:spPr>
              <a:xfrm>
                <a:off x="6411007" y="4007686"/>
                <a:ext cx="746808" cy="1379397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xmlns="" id="{BB3E1283-5271-43A7-A5EF-0D054E04E928}"/>
                  </a:ext>
                </a:extLst>
              </p:cNvPr>
              <p:cNvCxnSpPr/>
              <p:nvPr/>
            </p:nvCxnSpPr>
            <p:spPr>
              <a:xfrm flipH="1">
                <a:off x="5633276" y="3708401"/>
                <a:ext cx="790431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6048D5ED-6CF3-4B87-B68A-11DEF468DE69}"/>
                  </a:ext>
                </a:extLst>
              </p:cNvPr>
              <p:cNvCxnSpPr/>
              <p:nvPr/>
            </p:nvCxnSpPr>
            <p:spPr>
              <a:xfrm>
                <a:off x="5664199" y="3708401"/>
                <a:ext cx="759508" cy="29928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E66B4238-E83A-4777-A9F3-833676173DB0}"/>
                  </a:ext>
                </a:extLst>
              </p:cNvPr>
              <p:cNvCxnSpPr/>
              <p:nvPr/>
            </p:nvCxnSpPr>
            <p:spPr>
              <a:xfrm>
                <a:off x="6398307" y="3691859"/>
                <a:ext cx="759508" cy="31193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xmlns="" id="{971C0879-C70F-40DD-B6FF-7BA09B9FC6E3}"/>
                  </a:ext>
                </a:extLst>
              </p:cNvPr>
              <p:cNvCxnSpPr/>
              <p:nvPr/>
            </p:nvCxnSpPr>
            <p:spPr>
              <a:xfrm>
                <a:off x="5663392" y="3708400"/>
                <a:ext cx="0" cy="140536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AE4F7068-DC80-4C4B-A0C5-8FA9940636A3}"/>
                  </a:ext>
                </a:extLst>
              </p:cNvPr>
              <p:cNvCxnSpPr/>
              <p:nvPr/>
            </p:nvCxnSpPr>
            <p:spPr>
              <a:xfrm flipH="1" flipV="1">
                <a:off x="5664199" y="5113760"/>
                <a:ext cx="759508" cy="27332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Parallelogram 26">
              <a:extLst>
                <a:ext uri="{FF2B5EF4-FFF2-40B4-BE49-F238E27FC236}">
                  <a16:creationId xmlns:a16="http://schemas.microsoft.com/office/drawing/2014/main" xmlns="" id="{6B7BEB26-A36D-47CF-859C-D1B41F048EC9}"/>
                </a:ext>
              </a:extLst>
            </p:cNvPr>
            <p:cNvSpPr/>
            <p:nvPr/>
          </p:nvSpPr>
          <p:spPr>
            <a:xfrm rot="1397220">
              <a:off x="4958730" y="3081125"/>
              <a:ext cx="1491778" cy="312048"/>
            </a:xfrm>
            <a:prstGeom prst="parallelogram">
              <a:avLst>
                <a:gd name="adj" fmla="val 23173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6B690DE0-D346-4DCD-BF80-76D2A6FFF871}"/>
                </a:ext>
              </a:extLst>
            </p:cNvPr>
            <p:cNvSpPr/>
            <p:nvPr/>
          </p:nvSpPr>
          <p:spPr>
            <a:xfrm>
              <a:off x="5674620" y="3387576"/>
              <a:ext cx="746808" cy="1379397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xmlns="" id="{12A26741-920D-4C8C-99FB-AA56204D083D}"/>
                </a:ext>
              </a:extLst>
            </p:cNvPr>
            <p:cNvSpPr/>
            <p:nvPr/>
          </p:nvSpPr>
          <p:spPr>
            <a:xfrm rot="5400000">
              <a:off x="4433605" y="3550274"/>
              <a:ext cx="1695222" cy="746807"/>
            </a:xfrm>
            <a:prstGeom prst="parallelogram">
              <a:avLst>
                <a:gd name="adj" fmla="val 43025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B1525745-A557-4C2F-9DA0-15A218D35BCF}"/>
              </a:ext>
            </a:extLst>
          </p:cNvPr>
          <p:cNvCxnSpPr/>
          <p:nvPr/>
        </p:nvCxnSpPr>
        <p:spPr>
          <a:xfrm>
            <a:off x="3911851" y="1653700"/>
            <a:ext cx="0" cy="391236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8C4EB6E6-E135-4A29-97DE-6D37652B350D}"/>
              </a:ext>
            </a:extLst>
          </p:cNvPr>
          <p:cNvCxnSpPr/>
          <p:nvPr/>
        </p:nvCxnSpPr>
        <p:spPr>
          <a:xfrm>
            <a:off x="4674206" y="1726673"/>
            <a:ext cx="0" cy="391236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A4E11EF2-0695-4B85-A78C-274FEB4833F6}"/>
              </a:ext>
            </a:extLst>
          </p:cNvPr>
          <p:cNvCxnSpPr/>
          <p:nvPr/>
        </p:nvCxnSpPr>
        <p:spPr>
          <a:xfrm>
            <a:off x="3924938" y="1653700"/>
            <a:ext cx="5325079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28EB1215-4DB9-4D84-A8CF-C951D352CFC4}"/>
              </a:ext>
            </a:extLst>
          </p:cNvPr>
          <p:cNvCxnSpPr/>
          <p:nvPr/>
        </p:nvCxnSpPr>
        <p:spPr>
          <a:xfrm>
            <a:off x="3885180" y="3043538"/>
            <a:ext cx="5325079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449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28E3D04-1C68-4A7F-A0AD-8ABDA193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85268"/>
            <a:ext cx="462839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IV.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559F9F77-5A9C-4D06-AE29-9D74CD2DC559}"/>
              </a:ext>
            </a:extLst>
          </p:cNvPr>
          <p:cNvSpPr txBox="1"/>
          <p:nvPr/>
        </p:nvSpPr>
        <p:spPr>
          <a:xfrm>
            <a:off x="954155" y="712151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bằng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bên dưới hình chiếu đứng.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BBE44D2-7C30-4D17-95D0-960548D47D61}"/>
              </a:ext>
            </a:extLst>
          </p:cNvPr>
          <p:cNvSpPr txBox="1"/>
          <p:nvPr/>
        </p:nvSpPr>
        <p:spPr>
          <a:xfrm>
            <a:off x="954154" y="1183893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cạnh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bên phải hình chiếu đứng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9" name="Graphic 2" descr="Pencil">
            <a:extLst>
              <a:ext uri="{FF2B5EF4-FFF2-40B4-BE49-F238E27FC236}">
                <a16:creationId xmlns:a16="http://schemas.microsoft.com/office/drawing/2014/main" xmlns="" id="{60169C45-974B-4232-96A1-5023A12C5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93" y="915533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5E5A5421-DF7C-4E25-9CAE-52F0B44D212D}"/>
              </a:ext>
            </a:extLst>
          </p:cNvPr>
          <p:cNvSpPr/>
          <p:nvPr/>
        </p:nvSpPr>
        <p:spPr>
          <a:xfrm>
            <a:off x="2444999" y="4544982"/>
            <a:ext cx="3666797" cy="21850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AFD18201-41F2-4ED9-98EF-1E14B7DCC37E}"/>
              </a:ext>
            </a:extLst>
          </p:cNvPr>
          <p:cNvSpPr/>
          <p:nvPr/>
        </p:nvSpPr>
        <p:spPr>
          <a:xfrm>
            <a:off x="6078023" y="1846821"/>
            <a:ext cx="3806207" cy="27031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D8A8A80E-503B-47AC-BD9A-C7A6C6F361D9}"/>
              </a:ext>
            </a:extLst>
          </p:cNvPr>
          <p:cNvSpPr/>
          <p:nvPr/>
        </p:nvSpPr>
        <p:spPr>
          <a:xfrm>
            <a:off x="2444999" y="1845216"/>
            <a:ext cx="3633024" cy="27031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418624E7-2BBD-4912-8C59-175244B00DAB}"/>
              </a:ext>
            </a:extLst>
          </p:cNvPr>
          <p:cNvSpPr/>
          <p:nvPr/>
        </p:nvSpPr>
        <p:spPr>
          <a:xfrm>
            <a:off x="2444999" y="1845216"/>
            <a:ext cx="7439231" cy="48848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F027E884-0E80-4A98-9D4B-C9631D2B49FD}"/>
              </a:ext>
            </a:extLst>
          </p:cNvPr>
          <p:cNvSpPr/>
          <p:nvPr/>
        </p:nvSpPr>
        <p:spPr>
          <a:xfrm>
            <a:off x="3911851" y="2581362"/>
            <a:ext cx="746808" cy="1389838"/>
          </a:xfrm>
          <a:prstGeom prst="rect">
            <a:avLst/>
          </a:prstGeom>
          <a:solidFill>
            <a:srgbClr val="00B0F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Parallelogram 44">
            <a:extLst>
              <a:ext uri="{FF2B5EF4-FFF2-40B4-BE49-F238E27FC236}">
                <a16:creationId xmlns:a16="http://schemas.microsoft.com/office/drawing/2014/main" xmlns="" id="{B0810416-1359-4376-B88F-653A60A2F11B}"/>
              </a:ext>
            </a:extLst>
          </p:cNvPr>
          <p:cNvSpPr/>
          <p:nvPr/>
        </p:nvSpPr>
        <p:spPr>
          <a:xfrm rot="5400000">
            <a:off x="7037861" y="2766208"/>
            <a:ext cx="1416070" cy="1046922"/>
          </a:xfrm>
          <a:prstGeom prst="parallelogram">
            <a:avLst>
              <a:gd name="adj" fmla="val 0"/>
            </a:avLst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786FC3A9-D84E-4E28-A0C6-722BA98D3D49}"/>
              </a:ext>
            </a:extLst>
          </p:cNvPr>
          <p:cNvSpPr/>
          <p:nvPr/>
        </p:nvSpPr>
        <p:spPr>
          <a:xfrm>
            <a:off x="3924938" y="5026383"/>
            <a:ext cx="746808" cy="1046924"/>
          </a:xfrm>
          <a:prstGeom prst="rect">
            <a:avLst/>
          </a:prstGeom>
          <a:solidFill>
            <a:srgbClr val="00B050"/>
          </a:solidFill>
          <a:ln>
            <a:solidFill>
              <a:srgbClr val="0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E21B5990-6FDA-4DC8-A0C6-465CF942DEA9}"/>
              </a:ext>
            </a:extLst>
          </p:cNvPr>
          <p:cNvGrpSpPr/>
          <p:nvPr/>
        </p:nvGrpSpPr>
        <p:grpSpPr>
          <a:xfrm>
            <a:off x="7353876" y="4776976"/>
            <a:ext cx="1559813" cy="1721069"/>
            <a:chOff x="4890695" y="3050220"/>
            <a:chExt cx="1559813" cy="1721069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xmlns="" id="{87AFD37A-0F12-48B2-AB76-E535C78FFC49}"/>
                </a:ext>
              </a:extLst>
            </p:cNvPr>
            <p:cNvGrpSpPr/>
            <p:nvPr/>
          </p:nvGrpSpPr>
          <p:grpSpPr>
            <a:xfrm>
              <a:off x="4890695" y="3050220"/>
              <a:ext cx="1524539" cy="1695224"/>
              <a:chOff x="5633276" y="3691859"/>
              <a:chExt cx="1524539" cy="1695224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xmlns="" id="{F4DE6092-2DBA-46A2-B61E-4D7F7447FC6C}"/>
                  </a:ext>
                </a:extLst>
              </p:cNvPr>
              <p:cNvSpPr/>
              <p:nvPr/>
            </p:nvSpPr>
            <p:spPr>
              <a:xfrm>
                <a:off x="6411007" y="4007686"/>
                <a:ext cx="746808" cy="1379397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xmlns="" id="{E01EC55D-D60F-48DF-8A89-3F41B73178F7}"/>
                  </a:ext>
                </a:extLst>
              </p:cNvPr>
              <p:cNvCxnSpPr/>
              <p:nvPr/>
            </p:nvCxnSpPr>
            <p:spPr>
              <a:xfrm flipH="1">
                <a:off x="5633276" y="3708401"/>
                <a:ext cx="790431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xmlns="" id="{04A4F72C-9A13-4F39-85D7-D73354C54478}"/>
                  </a:ext>
                </a:extLst>
              </p:cNvPr>
              <p:cNvCxnSpPr/>
              <p:nvPr/>
            </p:nvCxnSpPr>
            <p:spPr>
              <a:xfrm>
                <a:off x="5664199" y="3708401"/>
                <a:ext cx="759508" cy="29928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xmlns="" id="{C41FA3D4-423D-4EB7-9364-6BAB272B3240}"/>
                  </a:ext>
                </a:extLst>
              </p:cNvPr>
              <p:cNvCxnSpPr/>
              <p:nvPr/>
            </p:nvCxnSpPr>
            <p:spPr>
              <a:xfrm>
                <a:off x="6398307" y="3691859"/>
                <a:ext cx="759508" cy="31193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xmlns="" id="{FB9E5D81-0258-433F-AFD3-CBF9A386A0AB}"/>
                  </a:ext>
                </a:extLst>
              </p:cNvPr>
              <p:cNvCxnSpPr/>
              <p:nvPr/>
            </p:nvCxnSpPr>
            <p:spPr>
              <a:xfrm>
                <a:off x="5663392" y="3708400"/>
                <a:ext cx="0" cy="140536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xmlns="" id="{CA05B095-D631-4051-96BB-1046DCC0F175}"/>
                  </a:ext>
                </a:extLst>
              </p:cNvPr>
              <p:cNvCxnSpPr/>
              <p:nvPr/>
            </p:nvCxnSpPr>
            <p:spPr>
              <a:xfrm flipH="1" flipV="1">
                <a:off x="5664199" y="5113760"/>
                <a:ext cx="759508" cy="27332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9" name="Parallelogram 48">
              <a:extLst>
                <a:ext uri="{FF2B5EF4-FFF2-40B4-BE49-F238E27FC236}">
                  <a16:creationId xmlns:a16="http://schemas.microsoft.com/office/drawing/2014/main" xmlns="" id="{7DA57595-4C80-49DF-8AF7-474E5B22EAAF}"/>
                </a:ext>
              </a:extLst>
            </p:cNvPr>
            <p:cNvSpPr/>
            <p:nvPr/>
          </p:nvSpPr>
          <p:spPr>
            <a:xfrm rot="1397220">
              <a:off x="4958730" y="3081125"/>
              <a:ext cx="1491778" cy="312048"/>
            </a:xfrm>
            <a:prstGeom prst="parallelogram">
              <a:avLst>
                <a:gd name="adj" fmla="val 231737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xmlns="" id="{E9B63B72-BB2E-4449-B800-BF54C00E0462}"/>
                </a:ext>
              </a:extLst>
            </p:cNvPr>
            <p:cNvSpPr/>
            <p:nvPr/>
          </p:nvSpPr>
          <p:spPr>
            <a:xfrm>
              <a:off x="5674620" y="3387576"/>
              <a:ext cx="746808" cy="1379397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xmlns="" id="{8194E470-D2DC-4163-8DEF-ECBD34D1603A}"/>
                </a:ext>
              </a:extLst>
            </p:cNvPr>
            <p:cNvSpPr/>
            <p:nvPr/>
          </p:nvSpPr>
          <p:spPr>
            <a:xfrm rot="5400000">
              <a:off x="4433605" y="3550274"/>
              <a:ext cx="1695222" cy="746807"/>
            </a:xfrm>
            <a:prstGeom prst="parallelogram">
              <a:avLst>
                <a:gd name="adj" fmla="val 43025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2526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9" grpId="0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4" grpId="0" animBg="1"/>
      <p:bldP spid="45" grpId="0" animBg="1"/>
      <p:bldP spid="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28E3D04-1C68-4A7F-A0AD-8ABDA193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85268"/>
            <a:ext cx="462839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IV.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559F9F77-5A9C-4D06-AE29-9D74CD2DC559}"/>
              </a:ext>
            </a:extLst>
          </p:cNvPr>
          <p:cNvSpPr txBox="1"/>
          <p:nvPr/>
        </p:nvSpPr>
        <p:spPr>
          <a:xfrm>
            <a:off x="954155" y="712151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bằng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bên dưới hình chiếu đứng.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BBE44D2-7C30-4D17-95D0-960548D47D61}"/>
              </a:ext>
            </a:extLst>
          </p:cNvPr>
          <p:cNvSpPr txBox="1"/>
          <p:nvPr/>
        </p:nvSpPr>
        <p:spPr>
          <a:xfrm>
            <a:off x="954154" y="1183893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cạnh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bên phải hình chiếu đứng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9" name="Graphic 2" descr="Pencil">
            <a:extLst>
              <a:ext uri="{FF2B5EF4-FFF2-40B4-BE49-F238E27FC236}">
                <a16:creationId xmlns:a16="http://schemas.microsoft.com/office/drawing/2014/main" xmlns="" id="{60169C45-974B-4232-96A1-5023A12C5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93" y="915533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256C667-6B40-407C-9C7A-8F0FD3322217}"/>
              </a:ext>
            </a:extLst>
          </p:cNvPr>
          <p:cNvSpPr txBox="1"/>
          <p:nvPr/>
        </p:nvSpPr>
        <p:spPr>
          <a:xfrm>
            <a:off x="223495" y="1661202"/>
            <a:ext cx="1318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 ý: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168A91F-3096-43D9-BFA6-2B3214264558}"/>
              </a:ext>
            </a:extLst>
          </p:cNvPr>
          <p:cNvSpPr txBox="1"/>
          <p:nvPr/>
        </p:nvSpPr>
        <p:spPr>
          <a:xfrm>
            <a:off x="1526151" y="1661200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vẽ các đường bao của các mặt phẳng chiếu.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Picture 2" descr="Công nghệ 8 Bài 2: Hình chiếu">
            <a:extLst>
              <a:ext uri="{FF2B5EF4-FFF2-40B4-BE49-F238E27FC236}">
                <a16:creationId xmlns:a16="http://schemas.microsoft.com/office/drawing/2014/main" xmlns="" id="{19BB2DA0-E6DD-4C2B-BA83-936D289C1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773" y="2450592"/>
            <a:ext cx="3968447" cy="38139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467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28E3D04-1C68-4A7F-A0AD-8ABDA193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85268"/>
            <a:ext cx="462839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IV.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559F9F77-5A9C-4D06-AE29-9D74CD2DC559}"/>
              </a:ext>
            </a:extLst>
          </p:cNvPr>
          <p:cNvSpPr txBox="1"/>
          <p:nvPr/>
        </p:nvSpPr>
        <p:spPr>
          <a:xfrm>
            <a:off x="954155" y="712151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bằng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bên dưới hình chiếu đứng.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BBE44D2-7C30-4D17-95D0-960548D47D61}"/>
              </a:ext>
            </a:extLst>
          </p:cNvPr>
          <p:cNvSpPr txBox="1"/>
          <p:nvPr/>
        </p:nvSpPr>
        <p:spPr>
          <a:xfrm>
            <a:off x="954154" y="1183893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cạnh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bên phải hình chiếu đứng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9" name="Graphic 2" descr="Pencil">
            <a:extLst>
              <a:ext uri="{FF2B5EF4-FFF2-40B4-BE49-F238E27FC236}">
                <a16:creationId xmlns:a16="http://schemas.microsoft.com/office/drawing/2014/main" xmlns="" id="{60169C45-974B-4232-96A1-5023A12C5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93" y="915533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256C667-6B40-407C-9C7A-8F0FD3322217}"/>
              </a:ext>
            </a:extLst>
          </p:cNvPr>
          <p:cNvSpPr txBox="1"/>
          <p:nvPr/>
        </p:nvSpPr>
        <p:spPr>
          <a:xfrm>
            <a:off x="223495" y="1661202"/>
            <a:ext cx="1318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 ý: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168A91F-3096-43D9-BFA6-2B3214264558}"/>
              </a:ext>
            </a:extLst>
          </p:cNvPr>
          <p:cNvSpPr txBox="1"/>
          <p:nvPr/>
        </p:nvSpPr>
        <p:spPr>
          <a:xfrm>
            <a:off x="1526151" y="1661200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vẽ các đường bao của các mặt phẳng chiếu.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Lý thuyết Công nghệ 8: Bài 2. Hình chiếu – TopLoigiai">
            <a:extLst>
              <a:ext uri="{FF2B5EF4-FFF2-40B4-BE49-F238E27FC236}">
                <a16:creationId xmlns:a16="http://schemas.microsoft.com/office/drawing/2014/main" xmlns="" id="{892BB695-6B7A-4221-B622-41EBB456C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507" y="3053989"/>
            <a:ext cx="4606941" cy="4284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A625E276-1021-481E-A23D-EE6B546DBE7D}"/>
              </a:ext>
            </a:extLst>
          </p:cNvPr>
          <p:cNvGrpSpPr/>
          <p:nvPr/>
        </p:nvGrpSpPr>
        <p:grpSpPr>
          <a:xfrm>
            <a:off x="7888120" y="3452079"/>
            <a:ext cx="3822934" cy="2510978"/>
            <a:chOff x="6718787" y="2502185"/>
            <a:chExt cx="4436163" cy="316411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39A90131-FC40-4985-89A3-55DAE20D9602}"/>
                </a:ext>
              </a:extLst>
            </p:cNvPr>
            <p:cNvSpPr/>
            <p:nvPr/>
          </p:nvSpPr>
          <p:spPr>
            <a:xfrm>
              <a:off x="6718787" y="2502185"/>
              <a:ext cx="4436163" cy="316411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4">
              <a:extLst>
                <a:ext uri="{FF2B5EF4-FFF2-40B4-BE49-F238E27FC236}">
                  <a16:creationId xmlns:a16="http://schemas.microsoft.com/office/drawing/2014/main" xmlns="" id="{2BC88E7A-3CB9-47FD-84C2-045CA3D948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14838" y="3004463"/>
              <a:ext cx="2114536" cy="2343986"/>
              <a:chOff x="2544" y="2832"/>
              <a:chExt cx="1776" cy="1824"/>
            </a:xfrm>
          </p:grpSpPr>
          <p:grpSp>
            <p:nvGrpSpPr>
              <p:cNvPr id="12" name="Group 15">
                <a:extLst>
                  <a:ext uri="{FF2B5EF4-FFF2-40B4-BE49-F238E27FC236}">
                    <a16:creationId xmlns:a16="http://schemas.microsoft.com/office/drawing/2014/main" xmlns="" id="{5997ABAF-D4AD-4B2D-A910-891EEDD2A4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44" y="2832"/>
                <a:ext cx="912" cy="1152"/>
                <a:chOff x="2544" y="2832"/>
                <a:chExt cx="912" cy="1152"/>
              </a:xfrm>
            </p:grpSpPr>
            <p:sp>
              <p:nvSpPr>
                <p:cNvPr id="21" name="Rectangle 16">
                  <a:extLst>
                    <a:ext uri="{FF2B5EF4-FFF2-40B4-BE49-F238E27FC236}">
                      <a16:creationId xmlns:a16="http://schemas.microsoft.com/office/drawing/2014/main" xmlns="" id="{F51AA479-7E5D-433C-AA64-CF8F0BA1C2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4" y="2832"/>
                  <a:ext cx="912" cy="1152"/>
                </a:xfrm>
                <a:prstGeom prst="rect">
                  <a:avLst/>
                </a:prstGeom>
                <a:solidFill>
                  <a:srgbClr val="F7C39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Rectangle 17">
                  <a:extLst>
                    <a:ext uri="{FF2B5EF4-FFF2-40B4-BE49-F238E27FC236}">
                      <a16:creationId xmlns:a16="http://schemas.microsoft.com/office/drawing/2014/main" xmlns="" id="{6002D739-94FA-4E19-BEF6-BDC6B0FDB5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84" y="3024"/>
                  <a:ext cx="432" cy="768"/>
                </a:xfrm>
                <a:prstGeom prst="rect">
                  <a:avLst/>
                </a:prstGeom>
                <a:blipFill dpi="0" rotWithShape="1">
                  <a:blip r:embed="rId4"/>
                  <a:srcRect/>
                  <a:tile tx="0" ty="0" sx="100000" sy="100000" flip="none" algn="tl"/>
                </a:blip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18">
                <a:extLst>
                  <a:ext uri="{FF2B5EF4-FFF2-40B4-BE49-F238E27FC236}">
                    <a16:creationId xmlns:a16="http://schemas.microsoft.com/office/drawing/2014/main" xmlns="" id="{4B94F8B8-458D-43AE-85CE-9FD0A69101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84" y="2832"/>
                <a:ext cx="336" cy="1152"/>
                <a:chOff x="3744" y="2832"/>
                <a:chExt cx="336" cy="1152"/>
              </a:xfrm>
            </p:grpSpPr>
            <p:sp>
              <p:nvSpPr>
                <p:cNvPr id="18" name="Rectangle 19">
                  <a:extLst>
                    <a:ext uri="{FF2B5EF4-FFF2-40B4-BE49-F238E27FC236}">
                      <a16:creationId xmlns:a16="http://schemas.microsoft.com/office/drawing/2014/main" xmlns="" id="{105B865F-A9A6-4FEC-8D48-75533FCDE5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4" y="2832"/>
                  <a:ext cx="336" cy="1152"/>
                </a:xfrm>
                <a:prstGeom prst="rect">
                  <a:avLst/>
                </a:prstGeom>
                <a:solidFill>
                  <a:srgbClr val="F7C39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20">
                  <a:extLst>
                    <a:ext uri="{FF2B5EF4-FFF2-40B4-BE49-F238E27FC236}">
                      <a16:creationId xmlns:a16="http://schemas.microsoft.com/office/drawing/2014/main" xmlns="" id="{9047DDBD-4492-4DBE-92EB-60F335F386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44" y="3792"/>
                  <a:ext cx="33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21">
                  <a:extLst>
                    <a:ext uri="{FF2B5EF4-FFF2-40B4-BE49-F238E27FC236}">
                      <a16:creationId xmlns:a16="http://schemas.microsoft.com/office/drawing/2014/main" xmlns="" id="{0DC9470D-67C0-4887-BD94-3426FBA86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44" y="3024"/>
                  <a:ext cx="33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22">
                <a:extLst>
                  <a:ext uri="{FF2B5EF4-FFF2-40B4-BE49-F238E27FC236}">
                    <a16:creationId xmlns:a16="http://schemas.microsoft.com/office/drawing/2014/main" xmlns="" id="{AEEEC7CE-5EAA-4A68-9806-1B473F4FE2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44" y="4368"/>
                <a:ext cx="912" cy="288"/>
                <a:chOff x="4560" y="3456"/>
                <a:chExt cx="912" cy="288"/>
              </a:xfrm>
            </p:grpSpPr>
            <p:sp>
              <p:nvSpPr>
                <p:cNvPr id="15" name="Rectangle 23">
                  <a:extLst>
                    <a:ext uri="{FF2B5EF4-FFF2-40B4-BE49-F238E27FC236}">
                      <a16:creationId xmlns:a16="http://schemas.microsoft.com/office/drawing/2014/main" xmlns="" id="{252BB682-A45B-4081-B431-F095871646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60" y="3456"/>
                  <a:ext cx="912" cy="288"/>
                </a:xfrm>
                <a:prstGeom prst="rect">
                  <a:avLst/>
                </a:prstGeom>
                <a:solidFill>
                  <a:srgbClr val="F7C39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24">
                  <a:extLst>
                    <a:ext uri="{FF2B5EF4-FFF2-40B4-BE49-F238E27FC236}">
                      <a16:creationId xmlns:a16="http://schemas.microsoft.com/office/drawing/2014/main" xmlns="" id="{BF4FEDFA-60ED-4F02-958C-DC371880AA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32" y="3456"/>
                  <a:ext cx="0" cy="288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25">
                  <a:extLst>
                    <a:ext uri="{FF2B5EF4-FFF2-40B4-BE49-F238E27FC236}">
                      <a16:creationId xmlns:a16="http://schemas.microsoft.com/office/drawing/2014/main" xmlns="" id="{7C59FEBD-601D-4B9D-825E-9DB795E05C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00" y="3456"/>
                  <a:ext cx="0" cy="288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37C9EFD-6F4D-4E6A-8CFB-9377D1C45109}"/>
              </a:ext>
            </a:extLst>
          </p:cNvPr>
          <p:cNvSpPr txBox="1"/>
          <p:nvPr/>
        </p:nvSpPr>
        <p:spPr>
          <a:xfrm>
            <a:off x="1526151" y="2129863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Cạnh thấy của vật thể vẽ bằng nét liền đậm.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DE329A4A-C730-4BC2-B982-A2A9C0FAF34F}"/>
              </a:ext>
            </a:extLst>
          </p:cNvPr>
          <p:cNvSpPr txBox="1"/>
          <p:nvPr/>
        </p:nvSpPr>
        <p:spPr>
          <a:xfrm>
            <a:off x="1541672" y="2592656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Cạnh khuất của vật thể vẽ bằng nét đứt.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Picture 2" descr="Công nghệ 8 Bài 2: Hình chiếu">
            <a:extLst>
              <a:ext uri="{FF2B5EF4-FFF2-40B4-BE49-F238E27FC236}">
                <a16:creationId xmlns:a16="http://schemas.microsoft.com/office/drawing/2014/main" xmlns="" id="{C0C4388D-98F0-4BA3-AE23-3DE360877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974" y="3260797"/>
            <a:ext cx="3968447" cy="3813946"/>
          </a:xfrm>
          <a:prstGeom prst="rect">
            <a:avLst/>
          </a:prstGeom>
          <a:solidFill>
            <a:srgbClr val="7030A0"/>
          </a:solidFill>
        </p:spPr>
      </p:pic>
    </p:spTree>
    <p:extLst>
      <p:ext uri="{BB962C8B-B14F-4D97-AF65-F5344CB8AC3E}">
        <p14:creationId xmlns:p14="http://schemas.microsoft.com/office/powerpoint/2010/main" val="126753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Text Box 4">
            <a:extLst>
              <a:ext uri="{FF2B5EF4-FFF2-40B4-BE49-F238E27FC236}">
                <a16:creationId xmlns:a16="http://schemas.microsoft.com/office/drawing/2014/main" xmlns="" id="{9BB2B44F-D1E3-454D-B469-FEF6B2AFF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38139"/>
            <a:ext cx="9336314" cy="440120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4000" u="sng" dirty="0">
                <a:solidFill>
                  <a:srgbClr val="990000"/>
                </a:solidFill>
              </a:rPr>
              <a:t>DẶN DÒ: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4000" dirty="0"/>
              <a:t> </a:t>
            </a:r>
            <a:r>
              <a:rPr lang="en-US" sz="4000" dirty="0">
                <a:solidFill>
                  <a:schemeClr val="accent5">
                    <a:lumMod val="25000"/>
                  </a:schemeClr>
                </a:solidFill>
              </a:rPr>
              <a:t>- </a:t>
            </a:r>
            <a:r>
              <a:rPr lang="en-US" sz="4000" dirty="0" err="1">
                <a:solidFill>
                  <a:schemeClr val="accent5">
                    <a:lumMod val="25000"/>
                  </a:schemeClr>
                </a:solidFill>
              </a:rPr>
              <a:t>Học</a:t>
            </a:r>
            <a:r>
              <a:rPr lang="en-US" sz="4000" dirty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accent5">
                    <a:lumMod val="25000"/>
                  </a:schemeClr>
                </a:solidFill>
              </a:rPr>
              <a:t>bài</a:t>
            </a:r>
            <a:r>
              <a:rPr lang="en-US" sz="4000" dirty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vi-VN" sz="4000" dirty="0">
                <a:solidFill>
                  <a:schemeClr val="accent5">
                    <a:lumMod val="25000"/>
                  </a:schemeClr>
                </a:solidFill>
              </a:rPr>
              <a:t>2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vi-VN" sz="4000" dirty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vi-VN" sz="4000">
                <a:solidFill>
                  <a:schemeClr val="accent5">
                    <a:lumMod val="25000"/>
                  </a:schemeClr>
                </a:solidFill>
              </a:rPr>
              <a:t>- Làm </a:t>
            </a:r>
            <a:r>
              <a:rPr lang="vi-VN" sz="4000" dirty="0">
                <a:solidFill>
                  <a:schemeClr val="accent5">
                    <a:lumMod val="25000"/>
                  </a:schemeClr>
                </a:solidFill>
              </a:rPr>
              <a:t>bài tập trang 10</a:t>
            </a:r>
            <a:r>
              <a:rPr lang="vi-VN" sz="4000">
                <a:solidFill>
                  <a:schemeClr val="accent5">
                    <a:lumMod val="25000"/>
                  </a:schemeClr>
                </a:solidFill>
              </a:rPr>
              <a:t>, 11 SGK</a:t>
            </a:r>
            <a:endParaRPr lang="en-US" sz="4000" dirty="0">
              <a:solidFill>
                <a:schemeClr val="accent5">
                  <a:lumMod val="25000"/>
                </a:schemeClr>
              </a:solidFill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4000" dirty="0">
                <a:solidFill>
                  <a:schemeClr val="accent5">
                    <a:lumMod val="25000"/>
                  </a:schemeClr>
                </a:solidFill>
              </a:rPr>
              <a:t> -</a:t>
            </a:r>
            <a:r>
              <a:rPr lang="vi-VN" sz="4000" dirty="0">
                <a:solidFill>
                  <a:schemeClr val="accent5">
                    <a:lumMod val="25000"/>
                  </a:schemeClr>
                </a:solidFill>
              </a:rPr>
              <a:t> Đọc phần có thể em chưa biết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vi-VN" sz="4000" dirty="0">
                <a:solidFill>
                  <a:schemeClr val="accent5">
                    <a:lumMod val="25000"/>
                  </a:schemeClr>
                </a:solidFill>
              </a:rPr>
              <a:t> - Coi trước bài 4: Bản vẽ các khối đa diện</a:t>
            </a:r>
            <a:endParaRPr lang="en-US" sz="4000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27651" name="Picture 6" descr="Nen">
            <a:extLst>
              <a:ext uri="{FF2B5EF4-FFF2-40B4-BE49-F238E27FC236}">
                <a16:creationId xmlns:a16="http://schemas.microsoft.com/office/drawing/2014/main" xmlns="" id="{F711F518-2766-4A9A-9427-67F626F0F5C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29200"/>
            <a:ext cx="15065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67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67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67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67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67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67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ACFFAD8-2B21-47BB-814E-5E6D6B7AC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8F8C976-9E73-48A9-8181-56F042D10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542" y="709404"/>
            <a:ext cx="6553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HÌNH CHIẾU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5F5B295-7A77-4ED5-8C8F-F84BBC74E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36220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AC30E47-7D9F-42E7-BC6C-5844DDA6D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97180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4B3026D-89DE-4DCF-85D6-E03B1960C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358140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III.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góc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C4D8BB6-D31A-4BFB-99A2-65223AA21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88" y="4191000"/>
            <a:ext cx="462839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IV.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B798002D-B5D9-408C-B3F2-4E9991A2D1A8}"/>
              </a:ext>
            </a:extLst>
          </p:cNvPr>
          <p:cNvGrpSpPr/>
          <p:nvPr/>
        </p:nvGrpSpPr>
        <p:grpSpPr>
          <a:xfrm>
            <a:off x="6570077" y="3849688"/>
            <a:ext cx="4999382" cy="2461595"/>
            <a:chOff x="6637688" y="1851990"/>
            <a:chExt cx="4999382" cy="2461595"/>
          </a:xfrm>
        </p:grpSpPr>
        <p:sp>
          <p:nvSpPr>
            <p:cNvPr id="24" name="Flowchart: Data 23">
              <a:extLst>
                <a:ext uri="{FF2B5EF4-FFF2-40B4-BE49-F238E27FC236}">
                  <a16:creationId xmlns:a16="http://schemas.microsoft.com/office/drawing/2014/main" xmlns="" id="{A345EFC7-4DEE-41F1-A824-56C926DE8658}"/>
                </a:ext>
              </a:extLst>
            </p:cNvPr>
            <p:cNvSpPr/>
            <p:nvPr/>
          </p:nvSpPr>
          <p:spPr>
            <a:xfrm>
              <a:off x="6637688" y="1851990"/>
              <a:ext cx="4999382" cy="2461595"/>
            </a:xfrm>
            <a:prstGeom prst="flowChartInputOutput">
              <a:avLst/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xmlns="" id="{21430852-FDEC-4992-A2D5-CCC94574149E}"/>
                </a:ext>
              </a:extLst>
            </p:cNvPr>
            <p:cNvSpPr/>
            <p:nvPr/>
          </p:nvSpPr>
          <p:spPr>
            <a:xfrm>
              <a:off x="7726020" y="2014333"/>
              <a:ext cx="940906" cy="844826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xmlns="" id="{C9A4AF39-74C2-4B55-89A9-050207D87DB8}"/>
                </a:ext>
              </a:extLst>
            </p:cNvPr>
            <p:cNvCxnSpPr>
              <a:cxnSpLocks/>
              <a:stCxn id="25" idx="3"/>
            </p:cNvCxnSpPr>
            <p:nvPr/>
          </p:nvCxnSpPr>
          <p:spPr>
            <a:xfrm>
              <a:off x="8196473" y="2859159"/>
              <a:ext cx="79512" cy="132853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xmlns="" id="{E2293958-B891-41AD-A8CC-61BC912A3CB9}"/>
                </a:ext>
              </a:extLst>
            </p:cNvPr>
            <p:cNvSpPr/>
            <p:nvPr/>
          </p:nvSpPr>
          <p:spPr>
            <a:xfrm rot="377730">
              <a:off x="8587413" y="2222175"/>
              <a:ext cx="1596888" cy="1192694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9EFE3704-8027-4EF8-B567-9A22EC2FAC80}"/>
                </a:ext>
              </a:extLst>
            </p:cNvPr>
            <p:cNvCxnSpPr/>
            <p:nvPr/>
          </p:nvCxnSpPr>
          <p:spPr>
            <a:xfrm flipV="1">
              <a:off x="8275985" y="3339550"/>
              <a:ext cx="861394" cy="84813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725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ata 4">
            <a:extLst>
              <a:ext uri="{FF2B5EF4-FFF2-40B4-BE49-F238E27FC236}">
                <a16:creationId xmlns:a16="http://schemas.microsoft.com/office/drawing/2014/main" xmlns="" id="{204DAC98-C90F-4C48-84FB-545B9729F3ED}"/>
              </a:ext>
            </a:extLst>
          </p:cNvPr>
          <p:cNvSpPr/>
          <p:nvPr/>
        </p:nvSpPr>
        <p:spPr>
          <a:xfrm>
            <a:off x="2736573" y="2968486"/>
            <a:ext cx="6924262" cy="3455509"/>
          </a:xfrm>
          <a:prstGeom prst="flowChartInputOutpu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D35D071B-3675-4025-873F-FA9B8C70DC31}"/>
              </a:ext>
            </a:extLst>
          </p:cNvPr>
          <p:cNvGrpSpPr/>
          <p:nvPr/>
        </p:nvGrpSpPr>
        <p:grpSpPr>
          <a:xfrm>
            <a:off x="4333460" y="3591343"/>
            <a:ext cx="940906" cy="2173356"/>
            <a:chOff x="4333460" y="3591343"/>
            <a:chExt cx="940906" cy="2173356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xmlns="" id="{7E1A0701-DC45-4BC2-BF5D-31A89177367A}"/>
                </a:ext>
              </a:extLst>
            </p:cNvPr>
            <p:cNvSpPr/>
            <p:nvPr/>
          </p:nvSpPr>
          <p:spPr>
            <a:xfrm>
              <a:off x="4333460" y="3591343"/>
              <a:ext cx="940906" cy="844826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xmlns="" id="{FBE6B6B4-7A92-40EE-823A-D5BECD64CCCD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>
              <a:off x="4803913" y="4436169"/>
              <a:ext cx="79512" cy="132853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C585ED05-E79E-49E8-941F-D0A636FAC130}"/>
              </a:ext>
            </a:extLst>
          </p:cNvPr>
          <p:cNvCxnSpPr>
            <a:cxnSpLocks/>
            <a:endCxn id="76" idx="2"/>
          </p:cNvCxnSpPr>
          <p:nvPr/>
        </p:nvCxnSpPr>
        <p:spPr>
          <a:xfrm>
            <a:off x="2358887" y="3220282"/>
            <a:ext cx="2775388" cy="16804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xmlns="" id="{EEEAEE09-11FA-4669-848F-000C87F474E2}"/>
              </a:ext>
            </a:extLst>
          </p:cNvPr>
          <p:cNvCxnSpPr>
            <a:cxnSpLocks/>
          </p:cNvCxnSpPr>
          <p:nvPr/>
        </p:nvCxnSpPr>
        <p:spPr>
          <a:xfrm>
            <a:off x="2358887" y="3220282"/>
            <a:ext cx="4518993" cy="67586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909A645A-CB5A-4A3F-A6DE-269E5492C266}"/>
              </a:ext>
            </a:extLst>
          </p:cNvPr>
          <p:cNvGrpSpPr/>
          <p:nvPr/>
        </p:nvGrpSpPr>
        <p:grpSpPr>
          <a:xfrm>
            <a:off x="4883425" y="3799185"/>
            <a:ext cx="1908316" cy="1965514"/>
            <a:chOff x="4883425" y="3799185"/>
            <a:chExt cx="1908316" cy="1965514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xmlns="" id="{DDFA9F6E-9EA2-4F38-8863-1AF384A5DAAB}"/>
                </a:ext>
              </a:extLst>
            </p:cNvPr>
            <p:cNvSpPr/>
            <p:nvPr/>
          </p:nvSpPr>
          <p:spPr>
            <a:xfrm rot="377730">
              <a:off x="5194853" y="3799185"/>
              <a:ext cx="1596888" cy="1192694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xmlns="" id="{868986DA-5B97-4764-A7EC-56EB31778B6D}"/>
                </a:ext>
              </a:extLst>
            </p:cNvPr>
            <p:cNvCxnSpPr/>
            <p:nvPr/>
          </p:nvCxnSpPr>
          <p:spPr>
            <a:xfrm flipV="1">
              <a:off x="4883425" y="4916560"/>
              <a:ext cx="861394" cy="84813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xmlns="" id="{834B03F8-9E9B-440A-AA4C-8D6F8C7301C9}"/>
              </a:ext>
            </a:extLst>
          </p:cNvPr>
          <p:cNvCxnSpPr>
            <a:cxnSpLocks/>
          </p:cNvCxnSpPr>
          <p:nvPr/>
        </p:nvCxnSpPr>
        <p:spPr>
          <a:xfrm>
            <a:off x="2358887" y="3220282"/>
            <a:ext cx="4346715" cy="182372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xmlns="" id="{75803B37-7EC3-4B81-A36E-C5ED130FE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866" y="243184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xmlns="" id="{457180A5-A29D-481A-B96F-4077CF627D07}"/>
              </a:ext>
            </a:extLst>
          </p:cNvPr>
          <p:cNvSpPr txBox="1"/>
          <p:nvPr/>
        </p:nvSpPr>
        <p:spPr>
          <a:xfrm>
            <a:off x="1974572" y="2968489"/>
            <a:ext cx="621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.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71AA39BB-8292-4D7C-AF60-68A627410C08}"/>
              </a:ext>
            </a:extLst>
          </p:cNvPr>
          <p:cNvSpPr txBox="1"/>
          <p:nvPr/>
        </p:nvSpPr>
        <p:spPr>
          <a:xfrm>
            <a:off x="4688901" y="3263396"/>
            <a:ext cx="343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xmlns="" id="{696B5A00-6D82-489D-9F8D-C7D7146BACE0}"/>
              </a:ext>
            </a:extLst>
          </p:cNvPr>
          <p:cNvSpPr txBox="1"/>
          <p:nvPr/>
        </p:nvSpPr>
        <p:spPr>
          <a:xfrm>
            <a:off x="6811617" y="3471980"/>
            <a:ext cx="662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xmlns="" id="{BD1A686B-29CC-4D94-A9FF-7BBA4E15AEAC}"/>
              </a:ext>
            </a:extLst>
          </p:cNvPr>
          <p:cNvSpPr txBox="1"/>
          <p:nvPr/>
        </p:nvSpPr>
        <p:spPr>
          <a:xfrm>
            <a:off x="8984974" y="6029739"/>
            <a:ext cx="2014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xmlns="" id="{CCB74AE4-0F0A-42FA-8CFD-BB3C079557FB}"/>
              </a:ext>
            </a:extLst>
          </p:cNvPr>
          <p:cNvCxnSpPr>
            <a:endCxn id="83" idx="1"/>
          </p:cNvCxnSpPr>
          <p:nvPr/>
        </p:nvCxnSpPr>
        <p:spPr>
          <a:xfrm>
            <a:off x="8110330" y="5936974"/>
            <a:ext cx="874644" cy="3851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55215CAF-12B7-4514-A43F-70C1594DE1B6}"/>
              </a:ext>
            </a:extLst>
          </p:cNvPr>
          <p:cNvSpPr txBox="1"/>
          <p:nvPr/>
        </p:nvSpPr>
        <p:spPr>
          <a:xfrm>
            <a:off x="2173352" y="2385391"/>
            <a:ext cx="1832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Tia chiếu</a:t>
            </a:r>
            <a:endParaRPr lang="en-US" sz="2800" dirty="0">
              <a:latin typeface="+mj-lt"/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xmlns="" id="{34B641C5-1221-40C1-9FAE-BC74541C523B}"/>
              </a:ext>
            </a:extLst>
          </p:cNvPr>
          <p:cNvCxnSpPr>
            <a:stCxn id="86" idx="2"/>
          </p:cNvCxnSpPr>
          <p:nvPr/>
        </p:nvCxnSpPr>
        <p:spPr>
          <a:xfrm>
            <a:off x="3089409" y="2908611"/>
            <a:ext cx="342904" cy="520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0D8E3E7-A3AE-411C-90C6-11FD4F89885B}"/>
              </a:ext>
            </a:extLst>
          </p:cNvPr>
          <p:cNvSpPr txBox="1"/>
          <p:nvPr/>
        </p:nvSpPr>
        <p:spPr>
          <a:xfrm>
            <a:off x="7467129" y="4026200"/>
            <a:ext cx="1718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E7BFE224-6A76-4F27-8962-91FC06E42BF9}"/>
              </a:ext>
            </a:extLst>
          </p:cNvPr>
          <p:cNvCxnSpPr>
            <a:cxnSpLocks/>
          </p:cNvCxnSpPr>
          <p:nvPr/>
        </p:nvCxnSpPr>
        <p:spPr>
          <a:xfrm flipH="1">
            <a:off x="6558884" y="4219299"/>
            <a:ext cx="761527" cy="179136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02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0" grpId="0"/>
      <p:bldP spid="81" grpId="0"/>
      <p:bldP spid="82" grpId="0"/>
      <p:bldP spid="83" grpId="0"/>
      <p:bldP spid="86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B798002D-B5D9-408C-B3F2-4E9991A2D1A8}"/>
              </a:ext>
            </a:extLst>
          </p:cNvPr>
          <p:cNvGrpSpPr/>
          <p:nvPr/>
        </p:nvGrpSpPr>
        <p:grpSpPr>
          <a:xfrm>
            <a:off x="6570077" y="3849688"/>
            <a:ext cx="4999382" cy="2461595"/>
            <a:chOff x="6637688" y="1851990"/>
            <a:chExt cx="4999382" cy="2461595"/>
          </a:xfrm>
        </p:grpSpPr>
        <p:sp>
          <p:nvSpPr>
            <p:cNvPr id="24" name="Flowchart: Data 23">
              <a:extLst>
                <a:ext uri="{FF2B5EF4-FFF2-40B4-BE49-F238E27FC236}">
                  <a16:creationId xmlns:a16="http://schemas.microsoft.com/office/drawing/2014/main" xmlns="" id="{A345EFC7-4DEE-41F1-A824-56C926DE8658}"/>
                </a:ext>
              </a:extLst>
            </p:cNvPr>
            <p:cNvSpPr/>
            <p:nvPr/>
          </p:nvSpPr>
          <p:spPr>
            <a:xfrm>
              <a:off x="6637688" y="1851990"/>
              <a:ext cx="4999382" cy="2461595"/>
            </a:xfrm>
            <a:prstGeom prst="flowChartInputOutput">
              <a:avLst/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xmlns="" id="{21430852-FDEC-4992-A2D5-CCC94574149E}"/>
                </a:ext>
              </a:extLst>
            </p:cNvPr>
            <p:cNvSpPr/>
            <p:nvPr/>
          </p:nvSpPr>
          <p:spPr>
            <a:xfrm>
              <a:off x="7726020" y="2014333"/>
              <a:ext cx="940906" cy="844826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xmlns="" id="{C9A4AF39-74C2-4B55-89A9-050207D87DB8}"/>
                </a:ext>
              </a:extLst>
            </p:cNvPr>
            <p:cNvCxnSpPr>
              <a:cxnSpLocks/>
              <a:stCxn id="25" idx="3"/>
            </p:cNvCxnSpPr>
            <p:nvPr/>
          </p:nvCxnSpPr>
          <p:spPr>
            <a:xfrm>
              <a:off x="8196473" y="2859159"/>
              <a:ext cx="79512" cy="132853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xmlns="" id="{E2293958-B891-41AD-A8CC-61BC912A3CB9}"/>
                </a:ext>
              </a:extLst>
            </p:cNvPr>
            <p:cNvSpPr/>
            <p:nvPr/>
          </p:nvSpPr>
          <p:spPr>
            <a:xfrm rot="377730">
              <a:off x="8587413" y="2222175"/>
              <a:ext cx="1596888" cy="1192694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9EFE3704-8027-4EF8-B567-9A22EC2FAC80}"/>
                </a:ext>
              </a:extLst>
            </p:cNvPr>
            <p:cNvCxnSpPr/>
            <p:nvPr/>
          </p:nvCxnSpPr>
          <p:spPr>
            <a:xfrm flipV="1">
              <a:off x="8275985" y="3339550"/>
              <a:ext cx="861394" cy="84813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0A354E7-9EF7-4041-9830-8987BB9BB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866" y="243184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2CA216C-510E-4ED8-81A8-7582400A7053}"/>
              </a:ext>
            </a:extLst>
          </p:cNvPr>
          <p:cNvSpPr txBox="1"/>
          <p:nvPr/>
        </p:nvSpPr>
        <p:spPr>
          <a:xfrm>
            <a:off x="1616764" y="1352085"/>
            <a:ext cx="95945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+mj-lt"/>
              </a:rPr>
              <a:t>     Khi chiếu một vật thể lên một mặt phẳng, hình nhận được trên mặt phẳng đó gọi là hình chiếu của vật thể</a:t>
            </a:r>
            <a:endParaRPr lang="en-US" sz="3200" dirty="0">
              <a:latin typeface="+mj-lt"/>
            </a:endParaRPr>
          </a:p>
        </p:txBody>
      </p:sp>
      <p:pic>
        <p:nvPicPr>
          <p:cNvPr id="16" name="Graphic 2" descr="Pencil">
            <a:extLst>
              <a:ext uri="{FF2B5EF4-FFF2-40B4-BE49-F238E27FC236}">
                <a16:creationId xmlns:a16="http://schemas.microsoft.com/office/drawing/2014/main" xmlns="" id="{0CFAD471-1C6A-4CB5-B008-4E0B4392A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1305409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D023238-931B-4CB6-A9D3-D1E1C5505D2D}"/>
              </a:ext>
            </a:extLst>
          </p:cNvPr>
          <p:cNvGrpSpPr/>
          <p:nvPr/>
        </p:nvGrpSpPr>
        <p:grpSpPr>
          <a:xfrm>
            <a:off x="9419186" y="1524980"/>
            <a:ext cx="1679064" cy="855793"/>
            <a:chOff x="9419186" y="1776768"/>
            <a:chExt cx="1679064" cy="855793"/>
          </a:xfrm>
        </p:grpSpPr>
        <p:sp>
          <p:nvSpPr>
            <p:cNvPr id="26" name="Flowchart: Data 25">
              <a:extLst>
                <a:ext uri="{FF2B5EF4-FFF2-40B4-BE49-F238E27FC236}">
                  <a16:creationId xmlns:a16="http://schemas.microsoft.com/office/drawing/2014/main" xmlns="" id="{ED66774E-8B6F-4C74-BC68-E8991289D45F}"/>
                </a:ext>
              </a:extLst>
            </p:cNvPr>
            <p:cNvSpPr/>
            <p:nvPr/>
          </p:nvSpPr>
          <p:spPr>
            <a:xfrm>
              <a:off x="9735644" y="2090531"/>
              <a:ext cx="1122590" cy="390943"/>
            </a:xfrm>
            <a:prstGeom prst="flowChartInputOutpu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xmlns="" id="{E4840622-1399-4D25-B645-C9C513FD2B4A}"/>
                </a:ext>
              </a:extLst>
            </p:cNvPr>
            <p:cNvSpPr txBox="1"/>
            <p:nvPr/>
          </p:nvSpPr>
          <p:spPr>
            <a:xfrm>
              <a:off x="9419186" y="2263229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A</a:t>
              </a:r>
              <a:endParaRPr lang="en-US" dirty="0">
                <a:latin typeface="+mj-lt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C0810DE0-C915-4F04-B15C-DC4F9A81EBF2}"/>
                </a:ext>
              </a:extLst>
            </p:cNvPr>
            <p:cNvSpPr txBox="1"/>
            <p:nvPr/>
          </p:nvSpPr>
          <p:spPr>
            <a:xfrm>
              <a:off x="9718564" y="1776768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B</a:t>
              </a:r>
              <a:endParaRPr lang="en-US" dirty="0">
                <a:latin typeface="+mj-lt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98D5582F-08BD-49CD-A6AC-46CEDA7118DE}"/>
                </a:ext>
              </a:extLst>
            </p:cNvPr>
            <p:cNvSpPr txBox="1"/>
            <p:nvPr/>
          </p:nvSpPr>
          <p:spPr>
            <a:xfrm>
              <a:off x="10781259" y="1817391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C</a:t>
              </a:r>
              <a:endParaRPr lang="en-US" dirty="0">
                <a:latin typeface="+mj-lt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28E1C199-612D-4A55-8DA3-050945255185}"/>
                </a:ext>
              </a:extLst>
            </p:cNvPr>
            <p:cNvSpPr txBox="1"/>
            <p:nvPr/>
          </p:nvSpPr>
          <p:spPr>
            <a:xfrm>
              <a:off x="10623292" y="2254714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D</a:t>
              </a:r>
              <a:endParaRPr lang="en-US" dirty="0">
                <a:latin typeface="+mj-lt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5A57A9AB-E69D-4B17-B658-83B37717A602}"/>
              </a:ext>
            </a:extLst>
          </p:cNvPr>
          <p:cNvGrpSpPr/>
          <p:nvPr/>
        </p:nvGrpSpPr>
        <p:grpSpPr>
          <a:xfrm>
            <a:off x="5238116" y="1654077"/>
            <a:ext cx="1665812" cy="847278"/>
            <a:chOff x="5238116" y="1905865"/>
            <a:chExt cx="1665812" cy="847278"/>
          </a:xfrm>
        </p:grpSpPr>
        <p:sp>
          <p:nvSpPr>
            <p:cNvPr id="17" name="Flowchart: Data 16">
              <a:extLst>
                <a:ext uri="{FF2B5EF4-FFF2-40B4-BE49-F238E27FC236}">
                  <a16:creationId xmlns:a16="http://schemas.microsoft.com/office/drawing/2014/main" xmlns="" id="{B41394F4-4A49-410B-9802-44248715C8A7}"/>
                </a:ext>
              </a:extLst>
            </p:cNvPr>
            <p:cNvSpPr/>
            <p:nvPr/>
          </p:nvSpPr>
          <p:spPr>
            <a:xfrm>
              <a:off x="5570617" y="2173357"/>
              <a:ext cx="1122590" cy="390943"/>
            </a:xfrm>
            <a:prstGeom prst="flowChartInputOutpu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37CA162F-DC9D-48DA-941F-44AC43082031}"/>
                </a:ext>
              </a:extLst>
            </p:cNvPr>
            <p:cNvGrpSpPr/>
            <p:nvPr/>
          </p:nvGrpSpPr>
          <p:grpSpPr>
            <a:xfrm>
              <a:off x="5238116" y="1905865"/>
              <a:ext cx="1665812" cy="847278"/>
              <a:chOff x="5238116" y="1905865"/>
              <a:chExt cx="1665812" cy="847278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A64C9877-78E2-4EBB-BB08-78A1275F58A3}"/>
                  </a:ext>
                </a:extLst>
              </p:cNvPr>
              <p:cNvSpPr txBox="1"/>
              <p:nvPr/>
            </p:nvSpPr>
            <p:spPr>
              <a:xfrm>
                <a:off x="5238116" y="2352568"/>
                <a:ext cx="3169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A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22E2A9B8-1BBF-4E49-8072-1AD489FBA17B}"/>
                  </a:ext>
                </a:extLst>
              </p:cNvPr>
              <p:cNvSpPr txBox="1"/>
              <p:nvPr/>
            </p:nvSpPr>
            <p:spPr>
              <a:xfrm>
                <a:off x="5471234" y="1905865"/>
                <a:ext cx="3169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B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EE4A8E8C-7B57-43EC-A559-05EC8DD2DB93}"/>
                  </a:ext>
                </a:extLst>
              </p:cNvPr>
              <p:cNvSpPr txBox="1"/>
              <p:nvPr/>
            </p:nvSpPr>
            <p:spPr>
              <a:xfrm>
                <a:off x="6586937" y="1919984"/>
                <a:ext cx="3169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C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EB5B0653-137A-49DB-8CB8-6BC817094E92}"/>
                  </a:ext>
                </a:extLst>
              </p:cNvPr>
              <p:cNvSpPr txBox="1"/>
              <p:nvPr/>
            </p:nvSpPr>
            <p:spPr>
              <a:xfrm>
                <a:off x="6442222" y="2383811"/>
                <a:ext cx="3169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D</a:t>
                </a:r>
                <a:endParaRPr lang="en-US" dirty="0">
                  <a:latin typeface="+mj-lt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1264202-9313-4461-8015-2FCE2E1D4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958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lowchart: Data 2">
            <a:extLst>
              <a:ext uri="{FF2B5EF4-FFF2-40B4-BE49-F238E27FC236}">
                <a16:creationId xmlns:a16="http://schemas.microsoft.com/office/drawing/2014/main" xmlns="" id="{F73B951C-96FE-4E7D-8B80-64ADAAF6F0B2}"/>
              </a:ext>
            </a:extLst>
          </p:cNvPr>
          <p:cNvSpPr/>
          <p:nvPr/>
        </p:nvSpPr>
        <p:spPr>
          <a:xfrm>
            <a:off x="1129213" y="2849221"/>
            <a:ext cx="3021496" cy="1590261"/>
          </a:xfrm>
          <a:prstGeom prst="flowChartInputOutpu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Data 3">
            <a:extLst>
              <a:ext uri="{FF2B5EF4-FFF2-40B4-BE49-F238E27FC236}">
                <a16:creationId xmlns:a16="http://schemas.microsoft.com/office/drawing/2014/main" xmlns="" id="{8E01AA5D-4C40-463C-A58B-F5AA87A835A8}"/>
              </a:ext>
            </a:extLst>
          </p:cNvPr>
          <p:cNvSpPr/>
          <p:nvPr/>
        </p:nvSpPr>
        <p:spPr>
          <a:xfrm>
            <a:off x="4750904" y="2849222"/>
            <a:ext cx="3021496" cy="1590261"/>
          </a:xfrm>
          <a:prstGeom prst="flowChartInputOutpu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ata 4">
            <a:extLst>
              <a:ext uri="{FF2B5EF4-FFF2-40B4-BE49-F238E27FC236}">
                <a16:creationId xmlns:a16="http://schemas.microsoft.com/office/drawing/2014/main" xmlns="" id="{845508FB-2A60-4DAE-BCB7-ED3CA2A2C7DA}"/>
              </a:ext>
            </a:extLst>
          </p:cNvPr>
          <p:cNvSpPr/>
          <p:nvPr/>
        </p:nvSpPr>
        <p:spPr>
          <a:xfrm>
            <a:off x="8428382" y="2849221"/>
            <a:ext cx="3021496" cy="1590261"/>
          </a:xfrm>
          <a:prstGeom prst="flowChartInputOutpu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C8109900-B474-4BC3-9EC0-421306B50CDD}"/>
              </a:ext>
            </a:extLst>
          </p:cNvPr>
          <p:cNvCxnSpPr/>
          <p:nvPr/>
        </p:nvCxnSpPr>
        <p:spPr>
          <a:xfrm flipH="1">
            <a:off x="1895061" y="887902"/>
            <a:ext cx="795131" cy="2292626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B92D24BC-7B54-43A4-9092-89917CF8CA7C}"/>
              </a:ext>
            </a:extLst>
          </p:cNvPr>
          <p:cNvCxnSpPr>
            <a:cxnSpLocks/>
            <a:endCxn id="13" idx="2"/>
          </p:cNvCxnSpPr>
          <p:nvPr/>
        </p:nvCxnSpPr>
        <p:spPr>
          <a:xfrm>
            <a:off x="2690192" y="887900"/>
            <a:ext cx="760937" cy="2220215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FEB530AB-896C-43FB-A65B-83CEF6789A56}"/>
              </a:ext>
            </a:extLst>
          </p:cNvPr>
          <p:cNvCxnSpPr/>
          <p:nvPr/>
        </p:nvCxnSpPr>
        <p:spPr>
          <a:xfrm>
            <a:off x="5570617" y="887902"/>
            <a:ext cx="525383" cy="2411895"/>
          </a:xfrm>
          <a:prstGeom prst="straightConnector1">
            <a:avLst/>
          </a:prstGeom>
          <a:ln w="31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7023063F-BF5E-4C1A-AB5C-15DC6489A5C0}"/>
              </a:ext>
            </a:extLst>
          </p:cNvPr>
          <p:cNvCxnSpPr/>
          <p:nvPr/>
        </p:nvCxnSpPr>
        <p:spPr>
          <a:xfrm>
            <a:off x="5325257" y="1301322"/>
            <a:ext cx="577921" cy="2411895"/>
          </a:xfrm>
          <a:prstGeom prst="straightConnector1">
            <a:avLst/>
          </a:prstGeom>
          <a:ln w="31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3DCE72AE-2E46-41B4-9BEF-2BEF7233D31B}"/>
              </a:ext>
            </a:extLst>
          </p:cNvPr>
          <p:cNvCxnSpPr/>
          <p:nvPr/>
        </p:nvCxnSpPr>
        <p:spPr>
          <a:xfrm>
            <a:off x="6231403" y="1258965"/>
            <a:ext cx="525383" cy="2411895"/>
          </a:xfrm>
          <a:prstGeom prst="straightConnector1">
            <a:avLst/>
          </a:prstGeom>
          <a:ln w="31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C72A3CB0-D053-48A0-A70E-A6B4E7000282}"/>
              </a:ext>
            </a:extLst>
          </p:cNvPr>
          <p:cNvCxnSpPr/>
          <p:nvPr/>
        </p:nvCxnSpPr>
        <p:spPr>
          <a:xfrm>
            <a:off x="6486406" y="914406"/>
            <a:ext cx="525383" cy="2411895"/>
          </a:xfrm>
          <a:prstGeom prst="straightConnector1">
            <a:avLst/>
          </a:prstGeom>
          <a:ln w="31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xmlns="" id="{DAEABF79-3C18-4DFE-8558-4558A9589508}"/>
              </a:ext>
            </a:extLst>
          </p:cNvPr>
          <p:cNvCxnSpPr/>
          <p:nvPr/>
        </p:nvCxnSpPr>
        <p:spPr>
          <a:xfrm>
            <a:off x="10858234" y="1136379"/>
            <a:ext cx="0" cy="21601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1765184B-126E-47E8-B585-5D138D191DE3}"/>
              </a:ext>
            </a:extLst>
          </p:cNvPr>
          <p:cNvCxnSpPr/>
          <p:nvPr/>
        </p:nvCxnSpPr>
        <p:spPr>
          <a:xfrm>
            <a:off x="9735644" y="1550512"/>
            <a:ext cx="0" cy="21601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xmlns="" id="{BD0A3E56-DCB2-42F3-BA64-3E2E6166668A}"/>
              </a:ext>
            </a:extLst>
          </p:cNvPr>
          <p:cNvCxnSpPr/>
          <p:nvPr/>
        </p:nvCxnSpPr>
        <p:spPr>
          <a:xfrm>
            <a:off x="10646200" y="1563765"/>
            <a:ext cx="0" cy="21601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90A0786F-8D6B-4074-AECB-14979E3BB597}"/>
              </a:ext>
            </a:extLst>
          </p:cNvPr>
          <p:cNvCxnSpPr/>
          <p:nvPr/>
        </p:nvCxnSpPr>
        <p:spPr>
          <a:xfrm>
            <a:off x="9965634" y="1162174"/>
            <a:ext cx="0" cy="21601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4E580BE-9AB8-41A4-BD1B-DB797E0C5C85}"/>
              </a:ext>
            </a:extLst>
          </p:cNvPr>
          <p:cNvGrpSpPr/>
          <p:nvPr/>
        </p:nvGrpSpPr>
        <p:grpSpPr>
          <a:xfrm>
            <a:off x="2004178" y="1723652"/>
            <a:ext cx="1373535" cy="965598"/>
            <a:chOff x="2004178" y="1975440"/>
            <a:chExt cx="1373535" cy="965598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xmlns="" id="{B8AB8C86-3774-4947-BA8D-F68FF9FA7454}"/>
                </a:ext>
              </a:extLst>
            </p:cNvPr>
            <p:cNvSpPr/>
            <p:nvPr/>
          </p:nvSpPr>
          <p:spPr>
            <a:xfrm rot="10640141">
              <a:off x="2337643" y="2189877"/>
              <a:ext cx="721803" cy="475747"/>
            </a:xfrm>
            <a:prstGeom prst="triangl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8588793C-93E8-49AC-8A89-52245FCA4244}"/>
                </a:ext>
              </a:extLst>
            </p:cNvPr>
            <p:cNvSpPr txBox="1"/>
            <p:nvPr/>
          </p:nvSpPr>
          <p:spPr>
            <a:xfrm>
              <a:off x="2004178" y="1975440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A</a:t>
              </a:r>
              <a:endParaRPr lang="en-US" dirty="0">
                <a:latin typeface="+mj-lt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CEF4BC47-C0BF-4EC1-8FD6-0AAA20A3F237}"/>
                </a:ext>
              </a:extLst>
            </p:cNvPr>
            <p:cNvSpPr txBox="1"/>
            <p:nvPr/>
          </p:nvSpPr>
          <p:spPr>
            <a:xfrm>
              <a:off x="3060722" y="2005414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B</a:t>
              </a:r>
              <a:endParaRPr lang="en-US" dirty="0">
                <a:latin typeface="+mj-lt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8FCDF12D-A2B1-468A-AE78-7C4710100512}"/>
                </a:ext>
              </a:extLst>
            </p:cNvPr>
            <p:cNvSpPr txBox="1"/>
            <p:nvPr/>
          </p:nvSpPr>
          <p:spPr>
            <a:xfrm>
              <a:off x="2675493" y="2571706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C</a:t>
              </a:r>
              <a:endParaRPr lang="en-US" dirty="0">
                <a:latin typeface="+mj-lt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19C9063-786E-4047-8A3B-8FCCC1D06AB6}"/>
              </a:ext>
            </a:extLst>
          </p:cNvPr>
          <p:cNvGrpSpPr/>
          <p:nvPr/>
        </p:nvGrpSpPr>
        <p:grpSpPr>
          <a:xfrm>
            <a:off x="1481559" y="2942050"/>
            <a:ext cx="2438144" cy="1469184"/>
            <a:chOff x="1481559" y="3193838"/>
            <a:chExt cx="2438144" cy="1469184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xmlns="" id="{B8D84BAE-A9A3-4287-B59A-0741DEE4A7CB}"/>
                </a:ext>
              </a:extLst>
            </p:cNvPr>
            <p:cNvSpPr/>
            <p:nvPr/>
          </p:nvSpPr>
          <p:spPr>
            <a:xfrm rot="10640141">
              <a:off x="1916369" y="3395593"/>
              <a:ext cx="1557753" cy="953051"/>
            </a:xfrm>
            <a:prstGeom prst="triangl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74D175A9-E63B-44B4-A821-DB4B3E2EA563}"/>
                </a:ext>
              </a:extLst>
            </p:cNvPr>
            <p:cNvGrpSpPr/>
            <p:nvPr/>
          </p:nvGrpSpPr>
          <p:grpSpPr>
            <a:xfrm>
              <a:off x="1481559" y="3193838"/>
              <a:ext cx="2438144" cy="1469184"/>
              <a:chOff x="1481559" y="3193840"/>
              <a:chExt cx="2438144" cy="1469184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1CFC818F-1CFC-4CE2-ADFD-EF5E524B13EF}"/>
                  </a:ext>
                </a:extLst>
              </p:cNvPr>
              <p:cNvSpPr txBox="1"/>
              <p:nvPr/>
            </p:nvSpPr>
            <p:spPr>
              <a:xfrm>
                <a:off x="1481559" y="3205598"/>
                <a:ext cx="4749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A</a:t>
                </a:r>
                <a:r>
                  <a:rPr lang="vi-VN" baseline="30000" dirty="0">
                    <a:latin typeface="+mj-lt"/>
                  </a:rPr>
                  <a:t>’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C5E31E65-6D96-4879-B762-0AAA31D6E8BC}"/>
                  </a:ext>
                </a:extLst>
              </p:cNvPr>
              <p:cNvSpPr txBox="1"/>
              <p:nvPr/>
            </p:nvSpPr>
            <p:spPr>
              <a:xfrm>
                <a:off x="3404781" y="3193840"/>
                <a:ext cx="514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B</a:t>
                </a:r>
                <a:r>
                  <a:rPr lang="vi-VN" baseline="30000" dirty="0">
                    <a:latin typeface="+mj-lt"/>
                  </a:rPr>
                  <a:t>’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5F7C0CC1-80AA-4C95-9683-79BF32AECD28}"/>
                  </a:ext>
                </a:extLst>
              </p:cNvPr>
              <p:cNvSpPr txBox="1"/>
              <p:nvPr/>
            </p:nvSpPr>
            <p:spPr>
              <a:xfrm>
                <a:off x="2607253" y="4293692"/>
                <a:ext cx="4534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C</a:t>
                </a:r>
                <a:r>
                  <a:rPr lang="vi-VN" baseline="30000" dirty="0">
                    <a:latin typeface="+mj-lt"/>
                  </a:rPr>
                  <a:t>’</a:t>
                </a:r>
                <a:endParaRPr lang="en-US" dirty="0">
                  <a:latin typeface="+mj-lt"/>
                </a:endParaRPr>
              </a:p>
            </p:txBody>
          </p:sp>
        </p:grp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115DE152-A1E1-425D-BB7E-1C8161A4E188}"/>
              </a:ext>
            </a:extLst>
          </p:cNvPr>
          <p:cNvSpPr txBox="1"/>
          <p:nvPr/>
        </p:nvSpPr>
        <p:spPr>
          <a:xfrm>
            <a:off x="2276865" y="649361"/>
            <a:ext cx="79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r>
              <a:rPr lang="en-US" dirty="0">
                <a:solidFill>
                  <a:srgbClr val="FF0000"/>
                </a:solidFill>
              </a:rPr>
              <a:t>   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9B71F6C0-0C49-46C5-BE1D-57F543C70096}"/>
              </a:ext>
            </a:extLst>
          </p:cNvPr>
          <p:cNvGrpSpPr/>
          <p:nvPr/>
        </p:nvGrpSpPr>
        <p:grpSpPr>
          <a:xfrm>
            <a:off x="5440965" y="2937204"/>
            <a:ext cx="2019060" cy="1072418"/>
            <a:chOff x="5440965" y="3188992"/>
            <a:chExt cx="2019060" cy="1072418"/>
          </a:xfrm>
        </p:grpSpPr>
        <p:sp>
          <p:nvSpPr>
            <p:cNvPr id="20" name="Flowchart: Data 19">
              <a:extLst>
                <a:ext uri="{FF2B5EF4-FFF2-40B4-BE49-F238E27FC236}">
                  <a16:creationId xmlns:a16="http://schemas.microsoft.com/office/drawing/2014/main" xmlns="" id="{EA628F9B-07B9-424B-A0AA-36DAE8B93B02}"/>
                </a:ext>
              </a:extLst>
            </p:cNvPr>
            <p:cNvSpPr/>
            <p:nvPr/>
          </p:nvSpPr>
          <p:spPr>
            <a:xfrm>
              <a:off x="5889200" y="3525081"/>
              <a:ext cx="1122590" cy="390943"/>
            </a:xfrm>
            <a:prstGeom prst="flowChartInputOutput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1D7F181F-51CA-48F0-BBFE-7DAB78270F73}"/>
                </a:ext>
              </a:extLst>
            </p:cNvPr>
            <p:cNvSpPr txBox="1"/>
            <p:nvPr/>
          </p:nvSpPr>
          <p:spPr>
            <a:xfrm>
              <a:off x="5440965" y="3854883"/>
              <a:ext cx="474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A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BE67A075-1271-4B14-9A27-3E265252E5A0}"/>
                </a:ext>
              </a:extLst>
            </p:cNvPr>
            <p:cNvSpPr txBox="1"/>
            <p:nvPr/>
          </p:nvSpPr>
          <p:spPr>
            <a:xfrm>
              <a:off x="6044238" y="3188992"/>
              <a:ext cx="5149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B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C61193F7-1AB3-467F-9E0A-180E3A192863}"/>
                </a:ext>
              </a:extLst>
            </p:cNvPr>
            <p:cNvSpPr txBox="1"/>
            <p:nvPr/>
          </p:nvSpPr>
          <p:spPr>
            <a:xfrm>
              <a:off x="7006555" y="3193840"/>
              <a:ext cx="453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C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7C773F4F-33F2-4EC3-956A-6C62D4A94F97}"/>
                </a:ext>
              </a:extLst>
            </p:cNvPr>
            <p:cNvSpPr txBox="1"/>
            <p:nvPr/>
          </p:nvSpPr>
          <p:spPr>
            <a:xfrm>
              <a:off x="6663912" y="3892078"/>
              <a:ext cx="453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D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8B30B764-9F3A-4657-A1F0-DFD54C21F687}"/>
              </a:ext>
            </a:extLst>
          </p:cNvPr>
          <p:cNvGrpSpPr/>
          <p:nvPr/>
        </p:nvGrpSpPr>
        <p:grpSpPr>
          <a:xfrm>
            <a:off x="9529271" y="3020143"/>
            <a:ext cx="1767267" cy="1021970"/>
            <a:chOff x="9529271" y="3271931"/>
            <a:chExt cx="1767267" cy="1021970"/>
          </a:xfrm>
        </p:grpSpPr>
        <p:sp>
          <p:nvSpPr>
            <p:cNvPr id="32" name="Flowchart: Data 31">
              <a:extLst>
                <a:ext uri="{FF2B5EF4-FFF2-40B4-BE49-F238E27FC236}">
                  <a16:creationId xmlns:a16="http://schemas.microsoft.com/office/drawing/2014/main" xmlns="" id="{5022CB4B-4F29-4BF5-9FB5-EEB625ACD331}"/>
                </a:ext>
              </a:extLst>
            </p:cNvPr>
            <p:cNvSpPr/>
            <p:nvPr/>
          </p:nvSpPr>
          <p:spPr>
            <a:xfrm>
              <a:off x="9735644" y="3563172"/>
              <a:ext cx="1122590" cy="390943"/>
            </a:xfrm>
            <a:prstGeom prst="flowChartInputOutput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4D34E7AC-D524-4C02-9BF9-C52B8A3F6454}"/>
                </a:ext>
              </a:extLst>
            </p:cNvPr>
            <p:cNvSpPr txBox="1"/>
            <p:nvPr/>
          </p:nvSpPr>
          <p:spPr>
            <a:xfrm>
              <a:off x="9529271" y="3924569"/>
              <a:ext cx="474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A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xmlns="" id="{8407B4CF-BC0E-4ADC-BC7E-6EEF11D96E2C}"/>
                </a:ext>
              </a:extLst>
            </p:cNvPr>
            <p:cNvSpPr txBox="1"/>
            <p:nvPr/>
          </p:nvSpPr>
          <p:spPr>
            <a:xfrm>
              <a:off x="9947014" y="3271931"/>
              <a:ext cx="5149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B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xmlns="" id="{58D06A85-69DD-4B9A-A040-1426C1947A94}"/>
                </a:ext>
              </a:extLst>
            </p:cNvPr>
            <p:cNvSpPr txBox="1"/>
            <p:nvPr/>
          </p:nvSpPr>
          <p:spPr>
            <a:xfrm>
              <a:off x="10843068" y="3329785"/>
              <a:ext cx="453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C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29F69BD5-188B-49E6-A59B-57B334D72012}"/>
                </a:ext>
              </a:extLst>
            </p:cNvPr>
            <p:cNvSpPr txBox="1"/>
            <p:nvPr/>
          </p:nvSpPr>
          <p:spPr>
            <a:xfrm>
              <a:off x="10526933" y="3922007"/>
              <a:ext cx="453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D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97001249-3DE0-42E3-BDF7-31164226F276}"/>
              </a:ext>
            </a:extLst>
          </p:cNvPr>
          <p:cNvSpPr txBox="1"/>
          <p:nvPr/>
        </p:nvSpPr>
        <p:spPr>
          <a:xfrm>
            <a:off x="861387" y="4572005"/>
            <a:ext cx="302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chiếu xuyên tâm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D684F27D-3931-4C8C-83ED-1219AB3D2CF8}"/>
              </a:ext>
            </a:extLst>
          </p:cNvPr>
          <p:cNvSpPr txBox="1"/>
          <p:nvPr/>
        </p:nvSpPr>
        <p:spPr>
          <a:xfrm>
            <a:off x="4537476" y="4561256"/>
            <a:ext cx="302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chiếu song song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0DE1DD25-5672-4758-8A38-422B0DB269BE}"/>
              </a:ext>
            </a:extLst>
          </p:cNvPr>
          <p:cNvSpPr txBox="1"/>
          <p:nvPr/>
        </p:nvSpPr>
        <p:spPr>
          <a:xfrm>
            <a:off x="8207816" y="4579596"/>
            <a:ext cx="302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chiếu vuông góc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Arrow: Striped Right 62">
            <a:extLst>
              <a:ext uri="{FF2B5EF4-FFF2-40B4-BE49-F238E27FC236}">
                <a16:creationId xmlns:a16="http://schemas.microsoft.com/office/drawing/2014/main" xmlns="" id="{C06C3BDC-C2D2-419D-8794-F61F884123E5}"/>
              </a:ext>
            </a:extLst>
          </p:cNvPr>
          <p:cNvSpPr/>
          <p:nvPr/>
        </p:nvSpPr>
        <p:spPr>
          <a:xfrm rot="1893027">
            <a:off x="1976719" y="5152007"/>
            <a:ext cx="1017913" cy="28387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row: Striped Right 63">
            <a:extLst>
              <a:ext uri="{FF2B5EF4-FFF2-40B4-BE49-F238E27FC236}">
                <a16:creationId xmlns:a16="http://schemas.microsoft.com/office/drawing/2014/main" xmlns="" id="{B0B77F38-FC3F-4C20-8094-FC1A10DC41A8}"/>
              </a:ext>
            </a:extLst>
          </p:cNvPr>
          <p:cNvSpPr/>
          <p:nvPr/>
        </p:nvSpPr>
        <p:spPr>
          <a:xfrm rot="9349158">
            <a:off x="5111872" y="5195554"/>
            <a:ext cx="1133085" cy="28955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xmlns="" id="{4342CAE7-9C20-4FCF-A3BF-A6CD79EC0543}"/>
              </a:ext>
            </a:extLst>
          </p:cNvPr>
          <p:cNvSpPr/>
          <p:nvPr/>
        </p:nvSpPr>
        <p:spPr>
          <a:xfrm>
            <a:off x="9529271" y="5081017"/>
            <a:ext cx="206373" cy="4616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45E95606-64EF-4228-A8B0-4DC5DF8D28BD}"/>
              </a:ext>
            </a:extLst>
          </p:cNvPr>
          <p:cNvSpPr txBox="1"/>
          <p:nvPr/>
        </p:nvSpPr>
        <p:spPr>
          <a:xfrm>
            <a:off x="1683027" y="5704470"/>
            <a:ext cx="4220152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200" dirty="0">
                <a:latin typeface="+mj-lt"/>
              </a:rPr>
              <a:t>Dùng để vẽ hình biểu diễn ba chiều</a:t>
            </a:r>
          </a:p>
          <a:p>
            <a:pPr algn="ctr"/>
            <a:r>
              <a:rPr lang="vi-VN" sz="2200" dirty="0">
                <a:latin typeface="+mj-lt"/>
              </a:rPr>
              <a:t>(hình chiếu phối cảnh)</a:t>
            </a:r>
            <a:endParaRPr lang="en-US" sz="2200" dirty="0">
              <a:latin typeface="+mj-l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1D1BC333-C09A-4CA9-BB74-21A74D24E6FB}"/>
              </a:ext>
            </a:extLst>
          </p:cNvPr>
          <p:cNvSpPr txBox="1"/>
          <p:nvPr/>
        </p:nvSpPr>
        <p:spPr>
          <a:xfrm>
            <a:off x="8275985" y="5704470"/>
            <a:ext cx="2689536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200" dirty="0">
                <a:latin typeface="+mj-lt"/>
              </a:rPr>
              <a:t>Dùng để vẽ </a:t>
            </a:r>
          </a:p>
          <a:p>
            <a:pPr algn="ctr"/>
            <a:r>
              <a:rPr lang="vi-VN" sz="2200" dirty="0">
                <a:latin typeface="+mj-lt"/>
              </a:rPr>
              <a:t>hình chiếu vuông góc</a:t>
            </a:r>
            <a:endParaRPr lang="en-US" sz="2200" dirty="0">
              <a:latin typeface="+mj-lt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4C5FF5B6-A118-4B5C-81A3-45ADF014F480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2690192" y="887900"/>
            <a:ext cx="27204" cy="3208441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20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"/>
                            </p:stCondLst>
                            <p:childTnLst>
                              <p:par>
                                <p:cTn id="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500"/>
                            </p:stCondLst>
                            <p:childTnLst>
                              <p:par>
                                <p:cTn id="8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42" grpId="0"/>
      <p:bldP spid="59" grpId="0"/>
      <p:bldP spid="60" grpId="0"/>
      <p:bldP spid="61" grpId="0"/>
      <p:bldP spid="63" grpId="0" animBg="1"/>
      <p:bldP spid="64" grpId="0" animBg="1"/>
      <p:bldP spid="66" grpId="0" animBg="1"/>
      <p:bldP spid="67" grpId="0" animBg="1"/>
      <p:bldP spid="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D023238-931B-4CB6-A9D3-D1E1C5505D2D}"/>
              </a:ext>
            </a:extLst>
          </p:cNvPr>
          <p:cNvGrpSpPr/>
          <p:nvPr/>
        </p:nvGrpSpPr>
        <p:grpSpPr>
          <a:xfrm>
            <a:off x="9419186" y="1524980"/>
            <a:ext cx="1679064" cy="855793"/>
            <a:chOff x="9419186" y="1776768"/>
            <a:chExt cx="1679064" cy="855793"/>
          </a:xfrm>
        </p:grpSpPr>
        <p:sp>
          <p:nvSpPr>
            <p:cNvPr id="26" name="Flowchart: Data 25">
              <a:extLst>
                <a:ext uri="{FF2B5EF4-FFF2-40B4-BE49-F238E27FC236}">
                  <a16:creationId xmlns:a16="http://schemas.microsoft.com/office/drawing/2014/main" xmlns="" id="{ED66774E-8B6F-4C74-BC68-E8991289D45F}"/>
                </a:ext>
              </a:extLst>
            </p:cNvPr>
            <p:cNvSpPr/>
            <p:nvPr/>
          </p:nvSpPr>
          <p:spPr>
            <a:xfrm>
              <a:off x="9735644" y="2090531"/>
              <a:ext cx="1122590" cy="390943"/>
            </a:xfrm>
            <a:prstGeom prst="flowChartInputOutpu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xmlns="" id="{E4840622-1399-4D25-B645-C9C513FD2B4A}"/>
                </a:ext>
              </a:extLst>
            </p:cNvPr>
            <p:cNvSpPr txBox="1"/>
            <p:nvPr/>
          </p:nvSpPr>
          <p:spPr>
            <a:xfrm>
              <a:off x="9419186" y="2263229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A</a:t>
              </a:r>
              <a:endParaRPr lang="en-US" dirty="0">
                <a:latin typeface="+mj-lt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C0810DE0-C915-4F04-B15C-DC4F9A81EBF2}"/>
                </a:ext>
              </a:extLst>
            </p:cNvPr>
            <p:cNvSpPr txBox="1"/>
            <p:nvPr/>
          </p:nvSpPr>
          <p:spPr>
            <a:xfrm>
              <a:off x="9718564" y="1776768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B</a:t>
              </a:r>
              <a:endParaRPr lang="en-US" dirty="0">
                <a:latin typeface="+mj-lt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98D5582F-08BD-49CD-A6AC-46CEDA7118DE}"/>
                </a:ext>
              </a:extLst>
            </p:cNvPr>
            <p:cNvSpPr txBox="1"/>
            <p:nvPr/>
          </p:nvSpPr>
          <p:spPr>
            <a:xfrm>
              <a:off x="10781259" y="1817391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C</a:t>
              </a:r>
              <a:endParaRPr lang="en-US" dirty="0">
                <a:latin typeface="+mj-lt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28E1C199-612D-4A55-8DA3-050945255185}"/>
                </a:ext>
              </a:extLst>
            </p:cNvPr>
            <p:cNvSpPr txBox="1"/>
            <p:nvPr/>
          </p:nvSpPr>
          <p:spPr>
            <a:xfrm>
              <a:off x="10623292" y="2254714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D</a:t>
              </a:r>
              <a:endParaRPr lang="en-US" dirty="0">
                <a:latin typeface="+mj-lt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5A57A9AB-E69D-4B17-B658-83B37717A602}"/>
              </a:ext>
            </a:extLst>
          </p:cNvPr>
          <p:cNvGrpSpPr/>
          <p:nvPr/>
        </p:nvGrpSpPr>
        <p:grpSpPr>
          <a:xfrm>
            <a:off x="5238116" y="1654077"/>
            <a:ext cx="1665812" cy="847278"/>
            <a:chOff x="5238116" y="1905865"/>
            <a:chExt cx="1665812" cy="847278"/>
          </a:xfrm>
        </p:grpSpPr>
        <p:sp>
          <p:nvSpPr>
            <p:cNvPr id="17" name="Flowchart: Data 16">
              <a:extLst>
                <a:ext uri="{FF2B5EF4-FFF2-40B4-BE49-F238E27FC236}">
                  <a16:creationId xmlns:a16="http://schemas.microsoft.com/office/drawing/2014/main" xmlns="" id="{B41394F4-4A49-410B-9802-44248715C8A7}"/>
                </a:ext>
              </a:extLst>
            </p:cNvPr>
            <p:cNvSpPr/>
            <p:nvPr/>
          </p:nvSpPr>
          <p:spPr>
            <a:xfrm>
              <a:off x="5570617" y="2173357"/>
              <a:ext cx="1122590" cy="390943"/>
            </a:xfrm>
            <a:prstGeom prst="flowChartInputOutpu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37CA162F-DC9D-48DA-941F-44AC43082031}"/>
                </a:ext>
              </a:extLst>
            </p:cNvPr>
            <p:cNvGrpSpPr/>
            <p:nvPr/>
          </p:nvGrpSpPr>
          <p:grpSpPr>
            <a:xfrm>
              <a:off x="5238116" y="1905865"/>
              <a:ext cx="1665812" cy="847278"/>
              <a:chOff x="5238116" y="1905865"/>
              <a:chExt cx="1665812" cy="847278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A64C9877-78E2-4EBB-BB08-78A1275F58A3}"/>
                  </a:ext>
                </a:extLst>
              </p:cNvPr>
              <p:cNvSpPr txBox="1"/>
              <p:nvPr/>
            </p:nvSpPr>
            <p:spPr>
              <a:xfrm>
                <a:off x="5238116" y="2352568"/>
                <a:ext cx="3169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A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22E2A9B8-1BBF-4E49-8072-1AD489FBA17B}"/>
                  </a:ext>
                </a:extLst>
              </p:cNvPr>
              <p:cNvSpPr txBox="1"/>
              <p:nvPr/>
            </p:nvSpPr>
            <p:spPr>
              <a:xfrm>
                <a:off x="5471234" y="1905865"/>
                <a:ext cx="3169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B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EE4A8E8C-7B57-43EC-A559-05EC8DD2DB93}"/>
                  </a:ext>
                </a:extLst>
              </p:cNvPr>
              <p:cNvSpPr txBox="1"/>
              <p:nvPr/>
            </p:nvSpPr>
            <p:spPr>
              <a:xfrm>
                <a:off x="6586937" y="1919984"/>
                <a:ext cx="3169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C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EB5B0653-137A-49DB-8CB8-6BC817094E92}"/>
                  </a:ext>
                </a:extLst>
              </p:cNvPr>
              <p:cNvSpPr txBox="1"/>
              <p:nvPr/>
            </p:nvSpPr>
            <p:spPr>
              <a:xfrm>
                <a:off x="6442222" y="2383811"/>
                <a:ext cx="3169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D</a:t>
                </a:r>
                <a:endParaRPr lang="en-US" dirty="0">
                  <a:latin typeface="+mj-lt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1264202-9313-4461-8015-2FCE2E1D4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958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lowchart: Data 2">
            <a:extLst>
              <a:ext uri="{FF2B5EF4-FFF2-40B4-BE49-F238E27FC236}">
                <a16:creationId xmlns:a16="http://schemas.microsoft.com/office/drawing/2014/main" xmlns="" id="{F73B951C-96FE-4E7D-8B80-64ADAAF6F0B2}"/>
              </a:ext>
            </a:extLst>
          </p:cNvPr>
          <p:cNvSpPr/>
          <p:nvPr/>
        </p:nvSpPr>
        <p:spPr>
          <a:xfrm>
            <a:off x="1129213" y="2849221"/>
            <a:ext cx="3021496" cy="1590261"/>
          </a:xfrm>
          <a:prstGeom prst="flowChartInputOutpu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Data 3">
            <a:extLst>
              <a:ext uri="{FF2B5EF4-FFF2-40B4-BE49-F238E27FC236}">
                <a16:creationId xmlns:a16="http://schemas.microsoft.com/office/drawing/2014/main" xmlns="" id="{8E01AA5D-4C40-463C-A58B-F5AA87A835A8}"/>
              </a:ext>
            </a:extLst>
          </p:cNvPr>
          <p:cNvSpPr/>
          <p:nvPr/>
        </p:nvSpPr>
        <p:spPr>
          <a:xfrm>
            <a:off x="4750904" y="2849222"/>
            <a:ext cx="3021496" cy="1590261"/>
          </a:xfrm>
          <a:prstGeom prst="flowChartInputOutpu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ata 4">
            <a:extLst>
              <a:ext uri="{FF2B5EF4-FFF2-40B4-BE49-F238E27FC236}">
                <a16:creationId xmlns:a16="http://schemas.microsoft.com/office/drawing/2014/main" xmlns="" id="{845508FB-2A60-4DAE-BCB7-ED3CA2A2C7DA}"/>
              </a:ext>
            </a:extLst>
          </p:cNvPr>
          <p:cNvSpPr/>
          <p:nvPr/>
        </p:nvSpPr>
        <p:spPr>
          <a:xfrm>
            <a:off x="8428382" y="2849221"/>
            <a:ext cx="3021496" cy="1590261"/>
          </a:xfrm>
          <a:prstGeom prst="flowChartInputOutpu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C8109900-B474-4BC3-9EC0-421306B50CDD}"/>
              </a:ext>
            </a:extLst>
          </p:cNvPr>
          <p:cNvCxnSpPr/>
          <p:nvPr/>
        </p:nvCxnSpPr>
        <p:spPr>
          <a:xfrm flipH="1">
            <a:off x="1895061" y="887902"/>
            <a:ext cx="795131" cy="2292626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B92D24BC-7B54-43A4-9092-89917CF8CA7C}"/>
              </a:ext>
            </a:extLst>
          </p:cNvPr>
          <p:cNvCxnSpPr>
            <a:cxnSpLocks/>
            <a:endCxn id="13" idx="2"/>
          </p:cNvCxnSpPr>
          <p:nvPr/>
        </p:nvCxnSpPr>
        <p:spPr>
          <a:xfrm>
            <a:off x="2690192" y="887900"/>
            <a:ext cx="760937" cy="2220215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FEB530AB-896C-43FB-A65B-83CEF6789A56}"/>
              </a:ext>
            </a:extLst>
          </p:cNvPr>
          <p:cNvCxnSpPr/>
          <p:nvPr/>
        </p:nvCxnSpPr>
        <p:spPr>
          <a:xfrm>
            <a:off x="5570617" y="887902"/>
            <a:ext cx="525383" cy="2411895"/>
          </a:xfrm>
          <a:prstGeom prst="straightConnector1">
            <a:avLst/>
          </a:prstGeom>
          <a:ln w="31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7023063F-BF5E-4C1A-AB5C-15DC6489A5C0}"/>
              </a:ext>
            </a:extLst>
          </p:cNvPr>
          <p:cNvCxnSpPr/>
          <p:nvPr/>
        </p:nvCxnSpPr>
        <p:spPr>
          <a:xfrm>
            <a:off x="5325257" y="1301322"/>
            <a:ext cx="577921" cy="2411895"/>
          </a:xfrm>
          <a:prstGeom prst="straightConnector1">
            <a:avLst/>
          </a:prstGeom>
          <a:ln w="31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3DCE72AE-2E46-41B4-9BEF-2BEF7233D31B}"/>
              </a:ext>
            </a:extLst>
          </p:cNvPr>
          <p:cNvCxnSpPr/>
          <p:nvPr/>
        </p:nvCxnSpPr>
        <p:spPr>
          <a:xfrm>
            <a:off x="6231403" y="1258965"/>
            <a:ext cx="525383" cy="2411895"/>
          </a:xfrm>
          <a:prstGeom prst="straightConnector1">
            <a:avLst/>
          </a:prstGeom>
          <a:ln w="31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C72A3CB0-D053-48A0-A70E-A6B4E7000282}"/>
              </a:ext>
            </a:extLst>
          </p:cNvPr>
          <p:cNvCxnSpPr/>
          <p:nvPr/>
        </p:nvCxnSpPr>
        <p:spPr>
          <a:xfrm>
            <a:off x="6486406" y="914406"/>
            <a:ext cx="525383" cy="2411895"/>
          </a:xfrm>
          <a:prstGeom prst="straightConnector1">
            <a:avLst/>
          </a:prstGeom>
          <a:ln w="31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xmlns="" id="{DAEABF79-3C18-4DFE-8558-4558A9589508}"/>
              </a:ext>
            </a:extLst>
          </p:cNvPr>
          <p:cNvCxnSpPr/>
          <p:nvPr/>
        </p:nvCxnSpPr>
        <p:spPr>
          <a:xfrm>
            <a:off x="10858234" y="1136379"/>
            <a:ext cx="0" cy="21601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1765184B-126E-47E8-B585-5D138D191DE3}"/>
              </a:ext>
            </a:extLst>
          </p:cNvPr>
          <p:cNvCxnSpPr/>
          <p:nvPr/>
        </p:nvCxnSpPr>
        <p:spPr>
          <a:xfrm>
            <a:off x="9735644" y="1550512"/>
            <a:ext cx="0" cy="21601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xmlns="" id="{BD0A3E56-DCB2-42F3-BA64-3E2E6166668A}"/>
              </a:ext>
            </a:extLst>
          </p:cNvPr>
          <p:cNvCxnSpPr/>
          <p:nvPr/>
        </p:nvCxnSpPr>
        <p:spPr>
          <a:xfrm>
            <a:off x="10646200" y="1563765"/>
            <a:ext cx="0" cy="21601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xmlns="" id="{90A0786F-8D6B-4074-AECB-14979E3BB597}"/>
              </a:ext>
            </a:extLst>
          </p:cNvPr>
          <p:cNvCxnSpPr/>
          <p:nvPr/>
        </p:nvCxnSpPr>
        <p:spPr>
          <a:xfrm>
            <a:off x="9965634" y="1162174"/>
            <a:ext cx="0" cy="21601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4E580BE-9AB8-41A4-BD1B-DB797E0C5C85}"/>
              </a:ext>
            </a:extLst>
          </p:cNvPr>
          <p:cNvGrpSpPr/>
          <p:nvPr/>
        </p:nvGrpSpPr>
        <p:grpSpPr>
          <a:xfrm>
            <a:off x="2004178" y="1723652"/>
            <a:ext cx="1373535" cy="965598"/>
            <a:chOff x="2004178" y="1975440"/>
            <a:chExt cx="1373535" cy="965598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xmlns="" id="{B8AB8C86-3774-4947-BA8D-F68FF9FA7454}"/>
                </a:ext>
              </a:extLst>
            </p:cNvPr>
            <p:cNvSpPr/>
            <p:nvPr/>
          </p:nvSpPr>
          <p:spPr>
            <a:xfrm rot="10640141">
              <a:off x="2337643" y="2189877"/>
              <a:ext cx="721803" cy="475747"/>
            </a:xfrm>
            <a:prstGeom prst="triangl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8588793C-93E8-49AC-8A89-52245FCA4244}"/>
                </a:ext>
              </a:extLst>
            </p:cNvPr>
            <p:cNvSpPr txBox="1"/>
            <p:nvPr/>
          </p:nvSpPr>
          <p:spPr>
            <a:xfrm>
              <a:off x="2004178" y="1975440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A</a:t>
              </a:r>
              <a:endParaRPr lang="en-US" dirty="0">
                <a:latin typeface="+mj-lt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CEF4BC47-C0BF-4EC1-8FD6-0AAA20A3F237}"/>
                </a:ext>
              </a:extLst>
            </p:cNvPr>
            <p:cNvSpPr txBox="1"/>
            <p:nvPr/>
          </p:nvSpPr>
          <p:spPr>
            <a:xfrm>
              <a:off x="3060722" y="2005414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B</a:t>
              </a:r>
              <a:endParaRPr lang="en-US" dirty="0">
                <a:latin typeface="+mj-lt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8FCDF12D-A2B1-468A-AE78-7C4710100512}"/>
                </a:ext>
              </a:extLst>
            </p:cNvPr>
            <p:cNvSpPr txBox="1"/>
            <p:nvPr/>
          </p:nvSpPr>
          <p:spPr>
            <a:xfrm>
              <a:off x="2675493" y="2571706"/>
              <a:ext cx="3169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C</a:t>
              </a:r>
              <a:endParaRPr lang="en-US" dirty="0">
                <a:latin typeface="+mj-lt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19C9063-786E-4047-8A3B-8FCCC1D06AB6}"/>
              </a:ext>
            </a:extLst>
          </p:cNvPr>
          <p:cNvGrpSpPr/>
          <p:nvPr/>
        </p:nvGrpSpPr>
        <p:grpSpPr>
          <a:xfrm>
            <a:off x="1481559" y="2942050"/>
            <a:ext cx="2438144" cy="1469184"/>
            <a:chOff x="1481559" y="3193838"/>
            <a:chExt cx="2438144" cy="1469184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xmlns="" id="{B8D84BAE-A9A3-4287-B59A-0741DEE4A7CB}"/>
                </a:ext>
              </a:extLst>
            </p:cNvPr>
            <p:cNvSpPr/>
            <p:nvPr/>
          </p:nvSpPr>
          <p:spPr>
            <a:xfrm rot="10640141">
              <a:off x="1916369" y="3395593"/>
              <a:ext cx="1557753" cy="953051"/>
            </a:xfrm>
            <a:prstGeom prst="triangl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74D175A9-E63B-44B4-A821-DB4B3E2EA563}"/>
                </a:ext>
              </a:extLst>
            </p:cNvPr>
            <p:cNvGrpSpPr/>
            <p:nvPr/>
          </p:nvGrpSpPr>
          <p:grpSpPr>
            <a:xfrm>
              <a:off x="1481559" y="3193838"/>
              <a:ext cx="2438144" cy="1469184"/>
              <a:chOff x="1481559" y="3193840"/>
              <a:chExt cx="2438144" cy="1469184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1CFC818F-1CFC-4CE2-ADFD-EF5E524B13EF}"/>
                  </a:ext>
                </a:extLst>
              </p:cNvPr>
              <p:cNvSpPr txBox="1"/>
              <p:nvPr/>
            </p:nvSpPr>
            <p:spPr>
              <a:xfrm>
                <a:off x="1481559" y="3205598"/>
                <a:ext cx="4749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A</a:t>
                </a:r>
                <a:r>
                  <a:rPr lang="vi-VN" baseline="30000" dirty="0">
                    <a:latin typeface="+mj-lt"/>
                  </a:rPr>
                  <a:t>’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C5E31E65-6D96-4879-B762-0AAA31D6E8BC}"/>
                  </a:ext>
                </a:extLst>
              </p:cNvPr>
              <p:cNvSpPr txBox="1"/>
              <p:nvPr/>
            </p:nvSpPr>
            <p:spPr>
              <a:xfrm>
                <a:off x="3404781" y="3193840"/>
                <a:ext cx="514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B</a:t>
                </a:r>
                <a:r>
                  <a:rPr lang="vi-VN" baseline="30000" dirty="0">
                    <a:latin typeface="+mj-lt"/>
                  </a:rPr>
                  <a:t>’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5F7C0CC1-80AA-4C95-9683-79BF32AECD28}"/>
                  </a:ext>
                </a:extLst>
              </p:cNvPr>
              <p:cNvSpPr txBox="1"/>
              <p:nvPr/>
            </p:nvSpPr>
            <p:spPr>
              <a:xfrm>
                <a:off x="2607253" y="4293692"/>
                <a:ext cx="4534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latin typeface="+mj-lt"/>
                  </a:rPr>
                  <a:t>C</a:t>
                </a:r>
                <a:r>
                  <a:rPr lang="vi-VN" baseline="30000" dirty="0">
                    <a:latin typeface="+mj-lt"/>
                  </a:rPr>
                  <a:t>’</a:t>
                </a:r>
                <a:endParaRPr lang="en-US" dirty="0">
                  <a:latin typeface="+mj-lt"/>
                </a:endParaRPr>
              </a:p>
            </p:txBody>
          </p:sp>
        </p:grp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115DE152-A1E1-425D-BB7E-1C8161A4E188}"/>
              </a:ext>
            </a:extLst>
          </p:cNvPr>
          <p:cNvSpPr txBox="1"/>
          <p:nvPr/>
        </p:nvSpPr>
        <p:spPr>
          <a:xfrm>
            <a:off x="2276865" y="649361"/>
            <a:ext cx="79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r>
              <a:rPr lang="en-US" dirty="0">
                <a:solidFill>
                  <a:srgbClr val="FF0000"/>
                </a:solidFill>
              </a:rPr>
              <a:t>   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9B71F6C0-0C49-46C5-BE1D-57F543C70096}"/>
              </a:ext>
            </a:extLst>
          </p:cNvPr>
          <p:cNvGrpSpPr/>
          <p:nvPr/>
        </p:nvGrpSpPr>
        <p:grpSpPr>
          <a:xfrm>
            <a:off x="5440965" y="2937204"/>
            <a:ext cx="2019060" cy="1072418"/>
            <a:chOff x="5440965" y="3188992"/>
            <a:chExt cx="2019060" cy="1072418"/>
          </a:xfrm>
        </p:grpSpPr>
        <p:sp>
          <p:nvSpPr>
            <p:cNvPr id="20" name="Flowchart: Data 19">
              <a:extLst>
                <a:ext uri="{FF2B5EF4-FFF2-40B4-BE49-F238E27FC236}">
                  <a16:creationId xmlns:a16="http://schemas.microsoft.com/office/drawing/2014/main" xmlns="" id="{EA628F9B-07B9-424B-A0AA-36DAE8B93B02}"/>
                </a:ext>
              </a:extLst>
            </p:cNvPr>
            <p:cNvSpPr/>
            <p:nvPr/>
          </p:nvSpPr>
          <p:spPr>
            <a:xfrm>
              <a:off x="5889200" y="3525081"/>
              <a:ext cx="1122590" cy="390943"/>
            </a:xfrm>
            <a:prstGeom prst="flowChartInputOutput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1D7F181F-51CA-48F0-BBFE-7DAB78270F73}"/>
                </a:ext>
              </a:extLst>
            </p:cNvPr>
            <p:cNvSpPr txBox="1"/>
            <p:nvPr/>
          </p:nvSpPr>
          <p:spPr>
            <a:xfrm>
              <a:off x="5440965" y="3854883"/>
              <a:ext cx="474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A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BE67A075-1271-4B14-9A27-3E265252E5A0}"/>
                </a:ext>
              </a:extLst>
            </p:cNvPr>
            <p:cNvSpPr txBox="1"/>
            <p:nvPr/>
          </p:nvSpPr>
          <p:spPr>
            <a:xfrm>
              <a:off x="6044238" y="3188992"/>
              <a:ext cx="5149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B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C61193F7-1AB3-467F-9E0A-180E3A192863}"/>
                </a:ext>
              </a:extLst>
            </p:cNvPr>
            <p:cNvSpPr txBox="1"/>
            <p:nvPr/>
          </p:nvSpPr>
          <p:spPr>
            <a:xfrm>
              <a:off x="7006555" y="3193840"/>
              <a:ext cx="453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C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7C773F4F-33F2-4EC3-956A-6C62D4A94F97}"/>
                </a:ext>
              </a:extLst>
            </p:cNvPr>
            <p:cNvSpPr txBox="1"/>
            <p:nvPr/>
          </p:nvSpPr>
          <p:spPr>
            <a:xfrm>
              <a:off x="6663912" y="3892078"/>
              <a:ext cx="453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D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8B30B764-9F3A-4657-A1F0-DFD54C21F687}"/>
              </a:ext>
            </a:extLst>
          </p:cNvPr>
          <p:cNvGrpSpPr/>
          <p:nvPr/>
        </p:nvGrpSpPr>
        <p:grpSpPr>
          <a:xfrm>
            <a:off x="9529271" y="3020143"/>
            <a:ext cx="1767267" cy="1021970"/>
            <a:chOff x="9529271" y="3271931"/>
            <a:chExt cx="1767267" cy="1021970"/>
          </a:xfrm>
        </p:grpSpPr>
        <p:sp>
          <p:nvSpPr>
            <p:cNvPr id="32" name="Flowchart: Data 31">
              <a:extLst>
                <a:ext uri="{FF2B5EF4-FFF2-40B4-BE49-F238E27FC236}">
                  <a16:creationId xmlns:a16="http://schemas.microsoft.com/office/drawing/2014/main" xmlns="" id="{5022CB4B-4F29-4BF5-9FB5-EEB625ACD331}"/>
                </a:ext>
              </a:extLst>
            </p:cNvPr>
            <p:cNvSpPr/>
            <p:nvPr/>
          </p:nvSpPr>
          <p:spPr>
            <a:xfrm>
              <a:off x="9735644" y="3563172"/>
              <a:ext cx="1122590" cy="390943"/>
            </a:xfrm>
            <a:prstGeom prst="flowChartInputOutput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4D34E7AC-D524-4C02-9BF9-C52B8A3F6454}"/>
                </a:ext>
              </a:extLst>
            </p:cNvPr>
            <p:cNvSpPr txBox="1"/>
            <p:nvPr/>
          </p:nvSpPr>
          <p:spPr>
            <a:xfrm>
              <a:off x="9529271" y="3924569"/>
              <a:ext cx="474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A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xmlns="" id="{8407B4CF-BC0E-4ADC-BC7E-6EEF11D96E2C}"/>
                </a:ext>
              </a:extLst>
            </p:cNvPr>
            <p:cNvSpPr txBox="1"/>
            <p:nvPr/>
          </p:nvSpPr>
          <p:spPr>
            <a:xfrm>
              <a:off x="9947014" y="3271931"/>
              <a:ext cx="5149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B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xmlns="" id="{58D06A85-69DD-4B9A-A040-1426C1947A94}"/>
                </a:ext>
              </a:extLst>
            </p:cNvPr>
            <p:cNvSpPr txBox="1"/>
            <p:nvPr/>
          </p:nvSpPr>
          <p:spPr>
            <a:xfrm>
              <a:off x="10843068" y="3329785"/>
              <a:ext cx="453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C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29F69BD5-188B-49E6-A59B-57B334D72012}"/>
                </a:ext>
              </a:extLst>
            </p:cNvPr>
            <p:cNvSpPr txBox="1"/>
            <p:nvPr/>
          </p:nvSpPr>
          <p:spPr>
            <a:xfrm>
              <a:off x="10526933" y="3922007"/>
              <a:ext cx="453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dirty="0">
                  <a:latin typeface="+mj-lt"/>
                </a:rPr>
                <a:t>D</a:t>
              </a:r>
              <a:r>
                <a:rPr lang="vi-VN" baseline="30000" dirty="0">
                  <a:latin typeface="+mj-lt"/>
                </a:rPr>
                <a:t>’</a:t>
              </a:r>
              <a:endParaRPr lang="en-US" dirty="0">
                <a:latin typeface="+mj-lt"/>
              </a:endParaRP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97001249-3DE0-42E3-BDF7-31164226F276}"/>
              </a:ext>
            </a:extLst>
          </p:cNvPr>
          <p:cNvSpPr txBox="1"/>
          <p:nvPr/>
        </p:nvSpPr>
        <p:spPr>
          <a:xfrm>
            <a:off x="861387" y="4572005"/>
            <a:ext cx="302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chiếu xuyên tâm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D684F27D-3931-4C8C-83ED-1219AB3D2CF8}"/>
              </a:ext>
            </a:extLst>
          </p:cNvPr>
          <p:cNvSpPr txBox="1"/>
          <p:nvPr/>
        </p:nvSpPr>
        <p:spPr>
          <a:xfrm>
            <a:off x="4537476" y="4574508"/>
            <a:ext cx="302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chiếu song song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0DE1DD25-5672-4758-8A38-422B0DB269BE}"/>
              </a:ext>
            </a:extLst>
          </p:cNvPr>
          <p:cNvSpPr txBox="1"/>
          <p:nvPr/>
        </p:nvSpPr>
        <p:spPr>
          <a:xfrm>
            <a:off x="8207816" y="4592848"/>
            <a:ext cx="302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chiếu vuông góc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4C5FF5B6-A118-4B5C-81A3-45ADF014F480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2690192" y="887900"/>
            <a:ext cx="27204" cy="3208441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4D45FE6F-1C5E-4049-A8EA-FC6664854E40}"/>
              </a:ext>
            </a:extLst>
          </p:cNvPr>
          <p:cNvSpPr txBox="1"/>
          <p:nvPr/>
        </p:nvSpPr>
        <p:spPr>
          <a:xfrm>
            <a:off x="172530" y="4989853"/>
            <a:ext cx="112243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chiếu xuyên tâm: các tia chiếu xuất phát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xmlns="" id="{E34C4C9F-3460-4E33-8A7E-C6C1825A6658}"/>
              </a:ext>
            </a:extLst>
          </p:cNvPr>
          <p:cNvSpPr/>
          <p:nvPr/>
        </p:nvSpPr>
        <p:spPr>
          <a:xfrm>
            <a:off x="7792279" y="5182053"/>
            <a:ext cx="243259" cy="60416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3724D610-CCB2-4600-B935-7BA0EFEF5172}"/>
              </a:ext>
            </a:extLst>
          </p:cNvPr>
          <p:cNvSpPr txBox="1"/>
          <p:nvPr/>
        </p:nvSpPr>
        <p:spPr>
          <a:xfrm>
            <a:off x="8010341" y="5258688"/>
            <a:ext cx="3678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91B321D4-7A2D-43BC-836C-70FEC7DD089C}"/>
              </a:ext>
            </a:extLst>
          </p:cNvPr>
          <p:cNvCxnSpPr/>
          <p:nvPr/>
        </p:nvCxnSpPr>
        <p:spPr>
          <a:xfrm>
            <a:off x="8984974" y="5970098"/>
            <a:ext cx="4342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4" name="Graphic 2" descr="Pencil">
            <a:extLst>
              <a:ext uri="{FF2B5EF4-FFF2-40B4-BE49-F238E27FC236}">
                <a16:creationId xmlns:a16="http://schemas.microsoft.com/office/drawing/2014/main" xmlns="" id="{B1561FD3-4889-4C13-B718-67CDA80FD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55" y="4639246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44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5D0B8834-413B-4409-BF4A-2BECD31AAD6B}"/>
              </a:ext>
            </a:extLst>
          </p:cNvPr>
          <p:cNvGrpSpPr/>
          <p:nvPr/>
        </p:nvGrpSpPr>
        <p:grpSpPr>
          <a:xfrm>
            <a:off x="2444999" y="2252867"/>
            <a:ext cx="6281105" cy="3989771"/>
            <a:chOff x="4042452" y="3346178"/>
            <a:chExt cx="5907295" cy="382333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EC318824-7B70-42C1-9DDA-E0E13CD3933B}"/>
                </a:ext>
              </a:extLst>
            </p:cNvPr>
            <p:cNvSpPr/>
            <p:nvPr/>
          </p:nvSpPr>
          <p:spPr>
            <a:xfrm>
              <a:off x="4042452" y="3346178"/>
              <a:ext cx="3416810" cy="2590341"/>
            </a:xfrm>
            <a:prstGeom prst="rect">
              <a:avLst/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xmlns="" id="{4A683AA0-F265-4A7D-B898-02A47BE45469}"/>
                </a:ext>
              </a:extLst>
            </p:cNvPr>
            <p:cNvSpPr/>
            <p:nvPr/>
          </p:nvSpPr>
          <p:spPr>
            <a:xfrm rot="1397220">
              <a:off x="4095749" y="5820410"/>
              <a:ext cx="5850555" cy="1349103"/>
            </a:xfrm>
            <a:prstGeom prst="parallelogram">
              <a:avLst>
                <a:gd name="adj" fmla="val 231737"/>
              </a:avLst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xmlns="" id="{CA705983-E222-4B05-A18E-D1693A068A89}"/>
                </a:ext>
              </a:extLst>
            </p:cNvPr>
            <p:cNvSpPr/>
            <p:nvPr/>
          </p:nvSpPr>
          <p:spPr>
            <a:xfrm rot="5400000">
              <a:off x="6877397" y="3953443"/>
              <a:ext cx="3654216" cy="2490485"/>
            </a:xfrm>
            <a:prstGeom prst="parallelogram">
              <a:avLst>
                <a:gd name="adj" fmla="val 43025"/>
              </a:avLst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8EEBF00D-D858-446F-9C74-CDD9B115EA16}"/>
              </a:ext>
            </a:extLst>
          </p:cNvPr>
          <p:cNvGrpSpPr/>
          <p:nvPr/>
        </p:nvGrpSpPr>
        <p:grpSpPr>
          <a:xfrm>
            <a:off x="4890695" y="3050220"/>
            <a:ext cx="1524539" cy="1695224"/>
            <a:chOff x="5633276" y="3691859"/>
            <a:chExt cx="1524539" cy="169522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C7BAAAEC-9E8B-4D34-B40B-FB74C5E6C235}"/>
                </a:ext>
              </a:extLst>
            </p:cNvPr>
            <p:cNvSpPr/>
            <p:nvPr/>
          </p:nvSpPr>
          <p:spPr>
            <a:xfrm>
              <a:off x="6411007" y="4007686"/>
              <a:ext cx="746808" cy="1379397"/>
            </a:xfrm>
            <a:prstGeom prst="rect">
              <a:avLst/>
            </a:prstGeom>
            <a:noFill/>
            <a:ln w="190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xmlns="" id="{B5569173-67AA-4D56-9260-2C726EABB50B}"/>
                </a:ext>
              </a:extLst>
            </p:cNvPr>
            <p:cNvCxnSpPr/>
            <p:nvPr/>
          </p:nvCxnSpPr>
          <p:spPr>
            <a:xfrm flipH="1">
              <a:off x="5633276" y="3708401"/>
              <a:ext cx="790431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xmlns="" id="{2548690F-910D-4D1E-B763-976ACF8CBF69}"/>
                </a:ext>
              </a:extLst>
            </p:cNvPr>
            <p:cNvCxnSpPr/>
            <p:nvPr/>
          </p:nvCxnSpPr>
          <p:spPr>
            <a:xfrm>
              <a:off x="5664199" y="3708401"/>
              <a:ext cx="759508" cy="29928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xmlns="" id="{060F2F8A-AD86-4558-85AA-051EBD5DA945}"/>
                </a:ext>
              </a:extLst>
            </p:cNvPr>
            <p:cNvCxnSpPr/>
            <p:nvPr/>
          </p:nvCxnSpPr>
          <p:spPr>
            <a:xfrm>
              <a:off x="6398307" y="3691859"/>
              <a:ext cx="759508" cy="31193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xmlns="" id="{4DD5EBAD-B0F2-47DB-9404-E76D1EF260A5}"/>
                </a:ext>
              </a:extLst>
            </p:cNvPr>
            <p:cNvCxnSpPr/>
            <p:nvPr/>
          </p:nvCxnSpPr>
          <p:spPr>
            <a:xfrm>
              <a:off x="5663392" y="3708400"/>
              <a:ext cx="0" cy="140536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xmlns="" id="{43B35788-DB48-48B7-AE0A-9EE3559B0309}"/>
                </a:ext>
              </a:extLst>
            </p:cNvPr>
            <p:cNvCxnSpPr/>
            <p:nvPr/>
          </p:nvCxnSpPr>
          <p:spPr>
            <a:xfrm flipH="1" flipV="1">
              <a:off x="5664199" y="5113760"/>
              <a:ext cx="759508" cy="2733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6" name="Parallelogram 95">
            <a:extLst>
              <a:ext uri="{FF2B5EF4-FFF2-40B4-BE49-F238E27FC236}">
                <a16:creationId xmlns:a16="http://schemas.microsoft.com/office/drawing/2014/main" xmlns="" id="{4E3C6570-5B3E-4B22-AED5-5C9D77694904}"/>
              </a:ext>
            </a:extLst>
          </p:cNvPr>
          <p:cNvSpPr/>
          <p:nvPr/>
        </p:nvSpPr>
        <p:spPr>
          <a:xfrm rot="1397220">
            <a:off x="4958730" y="3081125"/>
            <a:ext cx="1491778" cy="312048"/>
          </a:xfrm>
          <a:prstGeom prst="parallelogram">
            <a:avLst>
              <a:gd name="adj" fmla="val 23173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xmlns="" id="{8813D950-36B3-4394-8DDB-16318F7BC361}"/>
              </a:ext>
            </a:extLst>
          </p:cNvPr>
          <p:cNvSpPr/>
          <p:nvPr/>
        </p:nvSpPr>
        <p:spPr>
          <a:xfrm>
            <a:off x="5674620" y="3387576"/>
            <a:ext cx="746808" cy="137939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Parallelogram 97">
            <a:extLst>
              <a:ext uri="{FF2B5EF4-FFF2-40B4-BE49-F238E27FC236}">
                <a16:creationId xmlns:a16="http://schemas.microsoft.com/office/drawing/2014/main" xmlns="" id="{A8D4BA36-9366-47D1-831F-45839B066833}"/>
              </a:ext>
            </a:extLst>
          </p:cNvPr>
          <p:cNvSpPr/>
          <p:nvPr/>
        </p:nvSpPr>
        <p:spPr>
          <a:xfrm rot="5400000">
            <a:off x="4433605" y="3550274"/>
            <a:ext cx="1695222" cy="746807"/>
          </a:xfrm>
          <a:prstGeom prst="parallelogram">
            <a:avLst>
              <a:gd name="adj" fmla="val 4302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Left 2">
            <a:extLst>
              <a:ext uri="{FF2B5EF4-FFF2-40B4-BE49-F238E27FC236}">
                <a16:creationId xmlns:a16="http://schemas.microsoft.com/office/drawing/2014/main" xmlns="" id="{C96302B3-1EBD-4AEA-ADC9-8DD953626045}"/>
              </a:ext>
            </a:extLst>
          </p:cNvPr>
          <p:cNvSpPr/>
          <p:nvPr/>
        </p:nvSpPr>
        <p:spPr>
          <a:xfrm rot="1143274">
            <a:off x="9197998" y="4632153"/>
            <a:ext cx="1058786" cy="46716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8846C861-83A4-4E43-9F99-B220CAD7B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2860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III.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góc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B12B0B63-0FF4-4D44-B024-6F34A4563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781648"/>
            <a:ext cx="516145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phẳng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B86C7B8-3353-4733-B3BB-2B9138962445}"/>
              </a:ext>
            </a:extLst>
          </p:cNvPr>
          <p:cNvSpPr txBox="1"/>
          <p:nvPr/>
        </p:nvSpPr>
        <p:spPr>
          <a:xfrm>
            <a:off x="5189948" y="6280945"/>
            <a:ext cx="3236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F1665F72-9ED5-4AFB-8DF2-C7C675B721C1}"/>
              </a:ext>
            </a:extLst>
          </p:cNvPr>
          <p:cNvSpPr txBox="1"/>
          <p:nvPr/>
        </p:nvSpPr>
        <p:spPr>
          <a:xfrm rot="1409029">
            <a:off x="6208323" y="2222762"/>
            <a:ext cx="3236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24BED099-22C7-4081-9CAF-59001F6F2B32}"/>
              </a:ext>
            </a:extLst>
          </p:cNvPr>
          <p:cNvSpPr txBox="1"/>
          <p:nvPr/>
        </p:nvSpPr>
        <p:spPr>
          <a:xfrm>
            <a:off x="2707445" y="1470337"/>
            <a:ext cx="3236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9383C311-BC18-43CD-B1FB-B0B467BB3A6D}"/>
              </a:ext>
            </a:extLst>
          </p:cNvPr>
          <p:cNvCxnSpPr/>
          <p:nvPr/>
        </p:nvCxnSpPr>
        <p:spPr>
          <a:xfrm flipH="1">
            <a:off x="4426226" y="1932002"/>
            <a:ext cx="145774" cy="532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5083AD10-50B1-42C7-A516-43B4734D5F48}"/>
              </a:ext>
            </a:extLst>
          </p:cNvPr>
          <p:cNvCxnSpPr>
            <a:cxnSpLocks/>
          </p:cNvCxnSpPr>
          <p:nvPr/>
        </p:nvCxnSpPr>
        <p:spPr>
          <a:xfrm flipH="1">
            <a:off x="7381269" y="2770753"/>
            <a:ext cx="696537" cy="186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1A6C30BF-1C1F-4415-B5AC-4972A172E099}"/>
              </a:ext>
            </a:extLst>
          </p:cNvPr>
          <p:cNvCxnSpPr>
            <a:cxnSpLocks/>
          </p:cNvCxnSpPr>
          <p:nvPr/>
        </p:nvCxnSpPr>
        <p:spPr>
          <a:xfrm flipH="1" flipV="1">
            <a:off x="6559826" y="5950226"/>
            <a:ext cx="662609" cy="330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61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 animBg="1"/>
      <p:bldP spid="3" grpId="0" animBg="1"/>
      <p:bldP spid="35" grpId="0"/>
      <p:bldP spid="6" grpId="0"/>
      <p:bldP spid="37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8846C861-83A4-4E43-9F99-B220CAD7B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2860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III.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góc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B12B0B63-0FF4-4D44-B024-6F34A4563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781648"/>
            <a:ext cx="516145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phẳng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4BD747D-CB36-4A62-B416-2E03A4FFFA2A}"/>
              </a:ext>
            </a:extLst>
          </p:cNvPr>
          <p:cNvSpPr txBox="1"/>
          <p:nvPr/>
        </p:nvSpPr>
        <p:spPr>
          <a:xfrm>
            <a:off x="1176287" y="1390985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ặt chính diện gọi là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mặt phẳng chiếu đứng.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BAD029BE-902B-4300-A871-DC93BBA15EA4}"/>
              </a:ext>
            </a:extLst>
          </p:cNvPr>
          <p:cNvSpPr txBox="1"/>
          <p:nvPr/>
        </p:nvSpPr>
        <p:spPr>
          <a:xfrm>
            <a:off x="1176286" y="1942239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ặt nằm ngang gọi là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mặt phẳng chiếu bằng.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0C0C209D-7997-445E-82E5-98C1B52B6C9F}"/>
              </a:ext>
            </a:extLst>
          </p:cNvPr>
          <p:cNvSpPr txBox="1"/>
          <p:nvPr/>
        </p:nvSpPr>
        <p:spPr>
          <a:xfrm>
            <a:off x="1176285" y="2527014"/>
            <a:ext cx="8892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ặt cạnh bên phải gọi là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mặt phẳng chiếu cạnh.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Graphic 2" descr="Pencil">
            <a:extLst>
              <a:ext uri="{FF2B5EF4-FFF2-40B4-BE49-F238E27FC236}">
                <a16:creationId xmlns:a16="http://schemas.microsoft.com/office/drawing/2014/main" xmlns="" id="{D10ADB4B-C3E3-444E-9F2E-94C705AA3D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25" y="1408839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940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8846C861-83A4-4E43-9F99-B220CAD7B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2860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III.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chiếu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góc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B12B0B63-0FF4-4D44-B024-6F34A4563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781648"/>
            <a:ext cx="516145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chiếu</a:t>
            </a:r>
            <a:endParaRPr lang="en-US" altLang="en-US" sz="36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5B9B6F70-C2B0-40EF-9D16-C99C375DD793}"/>
              </a:ext>
            </a:extLst>
          </p:cNvPr>
          <p:cNvGrpSpPr/>
          <p:nvPr/>
        </p:nvGrpSpPr>
        <p:grpSpPr>
          <a:xfrm>
            <a:off x="2444999" y="2690186"/>
            <a:ext cx="6281105" cy="3989771"/>
            <a:chOff x="4042452" y="3346178"/>
            <a:chExt cx="5907295" cy="382333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xmlns="" id="{ED0110CF-27AC-4ADA-A93F-B6CB62FF75EA}"/>
                </a:ext>
              </a:extLst>
            </p:cNvPr>
            <p:cNvSpPr/>
            <p:nvPr/>
          </p:nvSpPr>
          <p:spPr>
            <a:xfrm>
              <a:off x="4042452" y="3346178"/>
              <a:ext cx="3416810" cy="2590341"/>
            </a:xfrm>
            <a:prstGeom prst="rect">
              <a:avLst/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Parallelogram 26">
              <a:extLst>
                <a:ext uri="{FF2B5EF4-FFF2-40B4-BE49-F238E27FC236}">
                  <a16:creationId xmlns:a16="http://schemas.microsoft.com/office/drawing/2014/main" xmlns="" id="{273426F5-2818-4C8F-A27F-E70C07A91726}"/>
                </a:ext>
              </a:extLst>
            </p:cNvPr>
            <p:cNvSpPr/>
            <p:nvPr/>
          </p:nvSpPr>
          <p:spPr>
            <a:xfrm rot="1397220">
              <a:off x="4095749" y="5820410"/>
              <a:ext cx="5850555" cy="1349103"/>
            </a:xfrm>
            <a:prstGeom prst="parallelogram">
              <a:avLst>
                <a:gd name="adj" fmla="val 231737"/>
              </a:avLst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xmlns="" id="{ABCEF313-7524-4587-91D7-1749708D1CE0}"/>
                </a:ext>
              </a:extLst>
            </p:cNvPr>
            <p:cNvSpPr/>
            <p:nvPr/>
          </p:nvSpPr>
          <p:spPr>
            <a:xfrm rot="5400000">
              <a:off x="6877397" y="3953443"/>
              <a:ext cx="3654216" cy="2490485"/>
            </a:xfrm>
            <a:prstGeom prst="parallelogram">
              <a:avLst>
                <a:gd name="adj" fmla="val 43025"/>
              </a:avLst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Parallelogram 28">
            <a:extLst>
              <a:ext uri="{FF2B5EF4-FFF2-40B4-BE49-F238E27FC236}">
                <a16:creationId xmlns:a16="http://schemas.microsoft.com/office/drawing/2014/main" xmlns="" id="{1BC041FA-64D4-4BCF-863B-8AFEBAAA0AF4}"/>
              </a:ext>
            </a:extLst>
          </p:cNvPr>
          <p:cNvSpPr/>
          <p:nvPr/>
        </p:nvSpPr>
        <p:spPr>
          <a:xfrm rot="5400000">
            <a:off x="6760421" y="3975767"/>
            <a:ext cx="1695222" cy="746807"/>
          </a:xfrm>
          <a:prstGeom prst="parallelogram">
            <a:avLst>
              <a:gd name="adj" fmla="val 4302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AA525440-EE65-483E-958B-2C85CC8766F2}"/>
              </a:ext>
            </a:extLst>
          </p:cNvPr>
          <p:cNvSpPr/>
          <p:nvPr/>
        </p:nvSpPr>
        <p:spPr>
          <a:xfrm>
            <a:off x="3846738" y="3021989"/>
            <a:ext cx="746808" cy="14688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4FC6D925-A954-477B-8957-4D0DFA628EC8}"/>
              </a:ext>
            </a:extLst>
          </p:cNvPr>
          <p:cNvGrpSpPr/>
          <p:nvPr/>
        </p:nvGrpSpPr>
        <p:grpSpPr>
          <a:xfrm>
            <a:off x="4890695" y="3487539"/>
            <a:ext cx="1524539" cy="1695224"/>
            <a:chOff x="5633276" y="3691859"/>
            <a:chExt cx="1524539" cy="1695224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A32F1DF6-7020-4FE5-AECB-647EEEBFF3F6}"/>
                </a:ext>
              </a:extLst>
            </p:cNvPr>
            <p:cNvSpPr/>
            <p:nvPr/>
          </p:nvSpPr>
          <p:spPr>
            <a:xfrm>
              <a:off x="6411007" y="4007686"/>
              <a:ext cx="746808" cy="1379397"/>
            </a:xfrm>
            <a:prstGeom prst="rect">
              <a:avLst/>
            </a:prstGeom>
            <a:noFill/>
            <a:ln w="190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xmlns="" id="{7A3DDC3E-3E41-4FF5-8EB7-61713E6B0296}"/>
                </a:ext>
              </a:extLst>
            </p:cNvPr>
            <p:cNvCxnSpPr/>
            <p:nvPr/>
          </p:nvCxnSpPr>
          <p:spPr>
            <a:xfrm flipH="1">
              <a:off x="5633276" y="3708401"/>
              <a:ext cx="790431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xmlns="" id="{34B11EDF-D3A9-4992-8A2B-B05E8ADE84CF}"/>
                </a:ext>
              </a:extLst>
            </p:cNvPr>
            <p:cNvCxnSpPr/>
            <p:nvPr/>
          </p:nvCxnSpPr>
          <p:spPr>
            <a:xfrm>
              <a:off x="5664199" y="3708401"/>
              <a:ext cx="759508" cy="29928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xmlns="" id="{22B58686-DB40-4C47-99B9-DA175EECD2A8}"/>
                </a:ext>
              </a:extLst>
            </p:cNvPr>
            <p:cNvCxnSpPr/>
            <p:nvPr/>
          </p:nvCxnSpPr>
          <p:spPr>
            <a:xfrm>
              <a:off x="6398307" y="3691859"/>
              <a:ext cx="759508" cy="31193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xmlns="" id="{430715EA-0B31-400A-9569-C7DBF29031F1}"/>
                </a:ext>
              </a:extLst>
            </p:cNvPr>
            <p:cNvCxnSpPr/>
            <p:nvPr/>
          </p:nvCxnSpPr>
          <p:spPr>
            <a:xfrm>
              <a:off x="5663392" y="3708400"/>
              <a:ext cx="0" cy="140536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xmlns="" id="{EBF53C40-60D6-4D32-A4A4-75256E8CFE40}"/>
                </a:ext>
              </a:extLst>
            </p:cNvPr>
            <p:cNvCxnSpPr/>
            <p:nvPr/>
          </p:nvCxnSpPr>
          <p:spPr>
            <a:xfrm flipH="1" flipV="1">
              <a:off x="5664199" y="5113760"/>
              <a:ext cx="759508" cy="2733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xmlns="" id="{6A0EDF87-AB5D-457B-9530-530B50C37B8F}"/>
              </a:ext>
            </a:extLst>
          </p:cNvPr>
          <p:cNvCxnSpPr>
            <a:cxnSpLocks/>
          </p:cNvCxnSpPr>
          <p:nvPr/>
        </p:nvCxnSpPr>
        <p:spPr>
          <a:xfrm flipH="1" flipV="1">
            <a:off x="4541304" y="3006284"/>
            <a:ext cx="1868123" cy="797081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xmlns="" id="{DB2140DF-DEC0-4545-84A4-43DA5FF390A8}"/>
              </a:ext>
            </a:extLst>
          </p:cNvPr>
          <p:cNvCxnSpPr>
            <a:cxnSpLocks/>
          </p:cNvCxnSpPr>
          <p:nvPr/>
        </p:nvCxnSpPr>
        <p:spPr>
          <a:xfrm>
            <a:off x="4938097" y="3528389"/>
            <a:ext cx="0" cy="2043696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A4208CE9-580E-4893-9B30-C2CA013DEB3B}"/>
              </a:ext>
            </a:extLst>
          </p:cNvPr>
          <p:cNvCxnSpPr/>
          <p:nvPr/>
        </p:nvCxnSpPr>
        <p:spPr>
          <a:xfrm>
            <a:off x="4838954" y="3513819"/>
            <a:ext cx="2405641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B9AE75C2-8E21-4599-9597-06C9782DACE8}"/>
              </a:ext>
            </a:extLst>
          </p:cNvPr>
          <p:cNvCxnSpPr>
            <a:cxnSpLocks/>
          </p:cNvCxnSpPr>
          <p:nvPr/>
        </p:nvCxnSpPr>
        <p:spPr>
          <a:xfrm flipH="1" flipV="1">
            <a:off x="3857934" y="3070043"/>
            <a:ext cx="1788035" cy="75846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A48B0D1A-553E-4FA0-B77F-BC72ECD0E8B1}"/>
              </a:ext>
            </a:extLst>
          </p:cNvPr>
          <p:cNvCxnSpPr>
            <a:cxnSpLocks/>
          </p:cNvCxnSpPr>
          <p:nvPr/>
        </p:nvCxnSpPr>
        <p:spPr>
          <a:xfrm flipH="1" flipV="1">
            <a:off x="3857934" y="4499279"/>
            <a:ext cx="1827930" cy="697503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xmlns="" id="{4E2CBC68-548D-4CBF-9FFA-CAEFE82127CD}"/>
              </a:ext>
            </a:extLst>
          </p:cNvPr>
          <p:cNvCxnSpPr>
            <a:cxnSpLocks/>
          </p:cNvCxnSpPr>
          <p:nvPr/>
        </p:nvCxnSpPr>
        <p:spPr>
          <a:xfrm flipH="1" flipV="1">
            <a:off x="4569968" y="4486906"/>
            <a:ext cx="1845902" cy="724418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214A74BE-7D10-4FFB-8A14-D30A24BBD41C}"/>
              </a:ext>
            </a:extLst>
          </p:cNvPr>
          <p:cNvCxnSpPr/>
          <p:nvPr/>
        </p:nvCxnSpPr>
        <p:spPr>
          <a:xfrm>
            <a:off x="5575795" y="3813105"/>
            <a:ext cx="2405641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xmlns="" id="{72A1B189-606E-462F-9F7E-13CDF207EC0B}"/>
              </a:ext>
            </a:extLst>
          </p:cNvPr>
          <p:cNvCxnSpPr/>
          <p:nvPr/>
        </p:nvCxnSpPr>
        <p:spPr>
          <a:xfrm>
            <a:off x="4841687" y="4892380"/>
            <a:ext cx="2405641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FC33FD23-FA53-4D74-8FC7-227477511A77}"/>
              </a:ext>
            </a:extLst>
          </p:cNvPr>
          <p:cNvCxnSpPr/>
          <p:nvPr/>
        </p:nvCxnSpPr>
        <p:spPr>
          <a:xfrm>
            <a:off x="5585552" y="5185547"/>
            <a:ext cx="2405641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xmlns="" id="{A7FAB5A4-29DD-4043-8C05-DB850B23E0B1}"/>
              </a:ext>
            </a:extLst>
          </p:cNvPr>
          <p:cNvCxnSpPr>
            <a:cxnSpLocks/>
          </p:cNvCxnSpPr>
          <p:nvPr/>
        </p:nvCxnSpPr>
        <p:spPr>
          <a:xfrm>
            <a:off x="5698412" y="3526214"/>
            <a:ext cx="0" cy="2043696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xmlns="" id="{C6F08032-713A-47F2-B5D9-91B3482E7F83}"/>
              </a:ext>
            </a:extLst>
          </p:cNvPr>
          <p:cNvCxnSpPr>
            <a:cxnSpLocks/>
          </p:cNvCxnSpPr>
          <p:nvPr/>
        </p:nvCxnSpPr>
        <p:spPr>
          <a:xfrm>
            <a:off x="6425627" y="3813819"/>
            <a:ext cx="0" cy="2043696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Parallelogram 55">
            <a:extLst>
              <a:ext uri="{FF2B5EF4-FFF2-40B4-BE49-F238E27FC236}">
                <a16:creationId xmlns:a16="http://schemas.microsoft.com/office/drawing/2014/main" xmlns="" id="{85BA5B49-2921-4C66-BB80-FE12A1811C91}"/>
              </a:ext>
            </a:extLst>
          </p:cNvPr>
          <p:cNvSpPr/>
          <p:nvPr/>
        </p:nvSpPr>
        <p:spPr>
          <a:xfrm rot="1397220">
            <a:off x="4932929" y="5558888"/>
            <a:ext cx="1491778" cy="312048"/>
          </a:xfrm>
          <a:prstGeom prst="parallelogram">
            <a:avLst>
              <a:gd name="adj" fmla="val 23173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xmlns="" id="{A18D05D6-0596-4D0E-A1C4-06E3AA09DC85}"/>
              </a:ext>
            </a:extLst>
          </p:cNvPr>
          <p:cNvCxnSpPr>
            <a:cxnSpLocks/>
          </p:cNvCxnSpPr>
          <p:nvPr/>
        </p:nvCxnSpPr>
        <p:spPr>
          <a:xfrm>
            <a:off x="5649297" y="3796193"/>
            <a:ext cx="0" cy="2043696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arallelogram 58">
            <a:extLst>
              <a:ext uri="{FF2B5EF4-FFF2-40B4-BE49-F238E27FC236}">
                <a16:creationId xmlns:a16="http://schemas.microsoft.com/office/drawing/2014/main" xmlns="" id="{5CFF7FCF-50C5-4331-A951-EF5F89726AB8}"/>
              </a:ext>
            </a:extLst>
          </p:cNvPr>
          <p:cNvSpPr/>
          <p:nvPr/>
        </p:nvSpPr>
        <p:spPr>
          <a:xfrm rot="1397220">
            <a:off x="4958730" y="3518444"/>
            <a:ext cx="1491778" cy="312048"/>
          </a:xfrm>
          <a:prstGeom prst="parallelogram">
            <a:avLst>
              <a:gd name="adj" fmla="val 23173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33FCA21E-74DF-4942-A3DC-46C81643FCDF}"/>
              </a:ext>
            </a:extLst>
          </p:cNvPr>
          <p:cNvSpPr/>
          <p:nvPr/>
        </p:nvSpPr>
        <p:spPr>
          <a:xfrm>
            <a:off x="5674620" y="3824895"/>
            <a:ext cx="746808" cy="137939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Parallelogram 60">
            <a:extLst>
              <a:ext uri="{FF2B5EF4-FFF2-40B4-BE49-F238E27FC236}">
                <a16:creationId xmlns:a16="http://schemas.microsoft.com/office/drawing/2014/main" xmlns="" id="{784F0EE2-64D9-4122-8987-6EAD2FFF9470}"/>
              </a:ext>
            </a:extLst>
          </p:cNvPr>
          <p:cNvSpPr/>
          <p:nvPr/>
        </p:nvSpPr>
        <p:spPr>
          <a:xfrm rot="5400000">
            <a:off x="4433605" y="3987593"/>
            <a:ext cx="1695222" cy="746807"/>
          </a:xfrm>
          <a:prstGeom prst="parallelogram">
            <a:avLst>
              <a:gd name="adj" fmla="val 4302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row: Left 61">
            <a:extLst>
              <a:ext uri="{FF2B5EF4-FFF2-40B4-BE49-F238E27FC236}">
                <a16:creationId xmlns:a16="http://schemas.microsoft.com/office/drawing/2014/main" xmlns="" id="{6A021235-1174-431A-BDDD-D6835AE9A4ED}"/>
              </a:ext>
            </a:extLst>
          </p:cNvPr>
          <p:cNvSpPr/>
          <p:nvPr/>
        </p:nvSpPr>
        <p:spPr>
          <a:xfrm rot="1624221">
            <a:off x="9359143" y="5124768"/>
            <a:ext cx="1058786" cy="46716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row: Right 63">
            <a:extLst>
              <a:ext uri="{FF2B5EF4-FFF2-40B4-BE49-F238E27FC236}">
                <a16:creationId xmlns:a16="http://schemas.microsoft.com/office/drawing/2014/main" xmlns="" id="{52D519CB-6F6E-46B9-A2C7-48D1C24919A8}"/>
              </a:ext>
            </a:extLst>
          </p:cNvPr>
          <p:cNvSpPr/>
          <p:nvPr/>
        </p:nvSpPr>
        <p:spPr>
          <a:xfrm>
            <a:off x="304800" y="4144338"/>
            <a:ext cx="1331199" cy="4541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xmlns="" id="{561735DD-E8C8-4B6C-9B85-713A429AA2D9}"/>
              </a:ext>
            </a:extLst>
          </p:cNvPr>
          <p:cNvSpPr/>
          <p:nvPr/>
        </p:nvSpPr>
        <p:spPr>
          <a:xfrm>
            <a:off x="5575795" y="1655378"/>
            <a:ext cx="340365" cy="7858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229C5AC-2114-4A64-82C9-401CEED0F0D0}"/>
              </a:ext>
            </a:extLst>
          </p:cNvPr>
          <p:cNvSpPr txBox="1"/>
          <p:nvPr/>
        </p:nvSpPr>
        <p:spPr>
          <a:xfrm>
            <a:off x="2875046" y="1828141"/>
            <a:ext cx="2690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513BC19A-CAB4-406C-9C9E-7459734A8873}"/>
              </a:ext>
            </a:extLst>
          </p:cNvPr>
          <p:cNvCxnSpPr/>
          <p:nvPr/>
        </p:nvCxnSpPr>
        <p:spPr>
          <a:xfrm>
            <a:off x="3846738" y="2262803"/>
            <a:ext cx="373404" cy="946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A1838D50-0927-4586-AD65-738C61AE036B}"/>
              </a:ext>
            </a:extLst>
          </p:cNvPr>
          <p:cNvSpPr txBox="1"/>
          <p:nvPr/>
        </p:nvSpPr>
        <p:spPr>
          <a:xfrm>
            <a:off x="1741274" y="5848868"/>
            <a:ext cx="2690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219E1238-8255-4927-A677-676FCBA39AEB}"/>
              </a:ext>
            </a:extLst>
          </p:cNvPr>
          <p:cNvSpPr txBox="1"/>
          <p:nvPr/>
        </p:nvSpPr>
        <p:spPr>
          <a:xfrm rot="1444322">
            <a:off x="7045514" y="2765352"/>
            <a:ext cx="2690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7AE7B356-E0D8-4B63-B295-6A64A97C3F3B}"/>
              </a:ext>
            </a:extLst>
          </p:cNvPr>
          <p:cNvCxnSpPr/>
          <p:nvPr/>
        </p:nvCxnSpPr>
        <p:spPr>
          <a:xfrm flipV="1">
            <a:off x="4033440" y="5714912"/>
            <a:ext cx="1441925" cy="438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1B273932-9360-4688-8FED-95CA0A312C19}"/>
              </a:ext>
            </a:extLst>
          </p:cNvPr>
          <p:cNvCxnSpPr>
            <a:cxnSpLocks/>
          </p:cNvCxnSpPr>
          <p:nvPr/>
        </p:nvCxnSpPr>
        <p:spPr>
          <a:xfrm flipH="1">
            <a:off x="7769009" y="3070043"/>
            <a:ext cx="212427" cy="10179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99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9" grpId="0" animBg="1"/>
      <p:bldP spid="30" grpId="0" animBg="1"/>
      <p:bldP spid="56" grpId="0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4" grpId="0" animBg="1"/>
      <p:bldP spid="65" grpId="0" animBg="1"/>
      <p:bldP spid="4" grpId="0"/>
      <p:bldP spid="67" grpId="0"/>
      <p:bldP spid="6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632</TotalTime>
  <Words>618</Words>
  <Application>Microsoft Office PowerPoint</Application>
  <PresentationFormat>Custom</PresentationFormat>
  <Paragraphs>124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CHÀO MỪNG CÁC EM HỌC SINH BÀI GIẢNG  Môn : Công Nghệ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</dc:creator>
  <cp:lastModifiedBy>HP</cp:lastModifiedBy>
  <cp:revision>110</cp:revision>
  <dcterms:created xsi:type="dcterms:W3CDTF">2021-08-26T15:05:12Z</dcterms:created>
  <dcterms:modified xsi:type="dcterms:W3CDTF">2022-07-24T16:30:32Z</dcterms:modified>
</cp:coreProperties>
</file>