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293" r:id="rId3"/>
    <p:sldId id="257" r:id="rId4"/>
    <p:sldId id="260" r:id="rId5"/>
    <p:sldId id="313" r:id="rId6"/>
    <p:sldId id="321" r:id="rId7"/>
    <p:sldId id="322" r:id="rId8"/>
    <p:sldId id="314" r:id="rId9"/>
    <p:sldId id="320" r:id="rId10"/>
    <p:sldId id="324" r:id="rId11"/>
    <p:sldId id="316" r:id="rId12"/>
    <p:sldId id="317" r:id="rId13"/>
    <p:sldId id="319" r:id="rId14"/>
    <p:sldId id="318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2" d="100"/>
          <a:sy n="62" d="100"/>
        </p:scale>
        <p:origin x="13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10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49"/>
            <a:ext cx="9829800" cy="73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58"/>
            <a:ext cx="6733928" cy="5006741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4050" y="5410200"/>
            <a:ext cx="7038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Kí hiệu nào được dùng để thể hiện ranh giới của thành phố Hà Nội và các tinh lân cận?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6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608710" y="1524000"/>
            <a:ext cx="13880" cy="4800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4356" y="2890623"/>
            <a:ext cx="1376577" cy="1376577"/>
            <a:chOff x="5057949" y="2413809"/>
            <a:chExt cx="1835436" cy="183543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5057949" y="2413809"/>
              <a:ext cx="1835436" cy="18354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326743" y="2682602"/>
              <a:ext cx="1297848" cy="1297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572" tIns="8572" rIns="8572" bIns="8572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vi-VN" sz="2000" b="1" kern="120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Khám</a:t>
              </a:r>
              <a:r>
                <a:rPr lang="en-US" altLang="vi-VN" sz="2000" b="1" kern="12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vi-VN" sz="2000" b="1" kern="120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phá</a:t>
              </a:r>
              <a:endParaRPr lang="vi-VN" altLang="en-US" sz="2000" b="1" kern="1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744228" y="2281672"/>
            <a:ext cx="851652" cy="289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08710" y="5920611"/>
            <a:ext cx="952500" cy="3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04604" y="3902106"/>
            <a:ext cx="851652" cy="11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07695" y="3752457"/>
            <a:ext cx="48403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28801" y="2121573"/>
            <a:ext cx="504395" cy="342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50763" y="5759552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45021" y="5307460"/>
            <a:ext cx="643895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88192" y="1963216"/>
            <a:ext cx="6324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lục địa có nhiều than gồm: Á-Âu, Bắc Mỹ, Nam Mỹ và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Ô-xtrây-li-a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9" name="Text Box 2"/>
          <p:cNvSpPr txBox="1"/>
          <p:nvPr/>
        </p:nvSpPr>
        <p:spPr>
          <a:xfrm>
            <a:off x="2547348" y="3474693"/>
            <a:ext cx="630606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hiệu dùng để thể hiện ranh giới của thành phố Hà Nội và các tinh lân cận là đường hình chữ i.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1" y="1134756"/>
            <a:ext cx="7149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 định các lục địa có nhiều mỏ than trên bản đồ tự nhiên thế giới.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4353" y="2622304"/>
            <a:ext cx="6693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 hiệu nào được dùng để thể hiện ranh giới của thành phố Hà Nội và các tinh lân cận?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923" y="4229433"/>
            <a:ext cx="6561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sao khi sử dụng bản đồ, trước hết chúng ta cần tìm đọc bảng chú giải?</a:t>
            </a:r>
          </a:p>
        </p:txBody>
      </p:sp>
    </p:spTree>
    <p:extLst>
      <p:ext uri="{BB962C8B-B14F-4D97-AF65-F5344CB8AC3E}">
        <p14:creationId xmlns:p14="http://schemas.microsoft.com/office/powerpoint/2010/main" val="5701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xanh PPt có ô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76200"/>
            <a:ext cx="9143999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391142" y="1737799"/>
            <a:ext cx="6792509" cy="3014764"/>
          </a:xfrm>
          <a:prstGeom prst="wedgeRoundRectCallout">
            <a:avLst>
              <a:gd name="adj1" fmla="val 47307"/>
              <a:gd name="adj2" fmla="val 8584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18144"/>
            <a:ext cx="6629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Kí hiệu bản đồ là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kí hiệu bản đồ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 cho từng loại.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295400"/>
            <a:ext cx="44747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Kí hiệu điểm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sân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bay,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cảng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biển...</a:t>
            </a:r>
          </a:p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Kí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hiệu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đường ranh giới quốc gia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/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Kí hiệu diện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tích như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vùng trống lúa,...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loại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hiệu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 descr="Quan sát hình 14, hãy kể tên một số đối tượng địa lí được biểu hiện bằng các  loại kí hiệu: Điểm, đường và diện tích? Địa lí 6 trang 18 -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4940"/>
            <a:ext cx="3671291" cy="2993084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xanh PPt có ô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" y="193193"/>
            <a:ext cx="9143999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20557" y="1219200"/>
            <a:ext cx="7057512" cy="4354999"/>
          </a:xfrm>
          <a:prstGeom prst="wedgeRoundRectCallout">
            <a:avLst>
              <a:gd name="adj1" fmla="val 54959"/>
              <a:gd name="adj2" fmla="val 6155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16670" y="1365373"/>
            <a:ext cx="59127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hiệu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Chia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dung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VD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bay,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đường: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VD: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đường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ranh giới quốc gia,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diện tích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VD: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vùng trống lúa,...</a:t>
            </a:r>
          </a:p>
          <a:p>
            <a:pPr algn="just"/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loại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k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í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hiệu bản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600199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001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36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2.2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độ cao của đỉnh Ê-vơ-rét, độ sâu của vực Ma-ri-a-na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Tìm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bản đồ dãy núi Rốc-ki.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981200"/>
            <a:ext cx="4474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ộ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cao của đỉnh Ê-vơ-rét: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8848m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ộ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sâu của vực Ma-ri-a-na: 11034m.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núi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Rốc-ki nằm ở phía tây lục địa Bắc Mỹ.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395639" cy="2844337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67640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Kí hiệu thể hiện sân bay nội bài là hình thu nhỏ của 1 chiếc máy bay màu đỏ.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Vị trí sân bay nội bày là nằm ở huyện Sóc Sơn, thủ đô Hà Nội.</a:t>
            </a: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9994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05561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 hình 2.3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đã học hãy xác định kí hiệu và vị trí của sân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Bài.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3657600"/>
            <a:ext cx="2909888" cy="294826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tên thủ đô của nước ta. Thủ đô nước ta được kí hiệu như thế nào trên bản đồ?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295400"/>
            <a:ext cx="4339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đô của nước ta là Hà Nội.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đô nước ta được kí hiệu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Bản đồ Đông Nam Á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97" y="3377217"/>
            <a:ext cx="4628206" cy="322657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KÍ HIỆU VÀ CHÚ GIẢI TRÊN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MỘT 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SỐ BẢN ĐỒ THÔNG DỤNG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KÍ HIỆU VÀ CHÚ GIẢI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TRÊN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MỘT SỐ BẢN ĐỒ THÔNG DỤNG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LOẠI KÍ HIỆU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64" y="1138174"/>
            <a:ext cx="3041066" cy="2627108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4" y="1177015"/>
            <a:ext cx="4603850" cy="4537986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03" y="3706812"/>
            <a:ext cx="3440787" cy="2558259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1356" y="5895739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 hiệu bản đồ là gì?</a:t>
            </a:r>
          </a:p>
        </p:txBody>
      </p:sp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606"/>
            <a:ext cx="6324600" cy="5181600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5562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biết các kí hiệu a, b, c, d tương ứng  với nội dung các hình nào (1, 2, 3, 4).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117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791200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6096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kí hiệu nào thể hiện các mỏ sắt, mỏ than?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2.2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613652" y="1226218"/>
            <a:ext cx="31085" cy="5403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4356" y="3025493"/>
            <a:ext cx="1376577" cy="1376577"/>
            <a:chOff x="5057949" y="2413809"/>
            <a:chExt cx="1835436" cy="183543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5057949" y="2413809"/>
              <a:ext cx="1835436" cy="18354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326743" y="2682602"/>
              <a:ext cx="1297848" cy="1297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572" tIns="8572" rIns="8572" bIns="8572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vi-VN" sz="2000" b="1" kern="12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KHÁM PHÁ</a:t>
              </a:r>
              <a:endParaRPr lang="vi-VN" altLang="en-US" sz="2000" b="1" kern="1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18114" y="2299008"/>
            <a:ext cx="851652" cy="179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523999" y="6018459"/>
            <a:ext cx="952500" cy="3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29194" y="4377218"/>
            <a:ext cx="851652" cy="11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21048" y="4203749"/>
            <a:ext cx="48403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16143" y="2137949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85468" y="5857400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8446" y="5680336"/>
            <a:ext cx="62433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han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kí hiệu là hình vuông màu đen, sắt là hình tam giác màu đen.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5157" y="1814057"/>
            <a:ext cx="6324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Kí hiệu bản đồ là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9" name="Text Box 2"/>
          <p:cNvSpPr txBox="1"/>
          <p:nvPr/>
        </p:nvSpPr>
        <p:spPr>
          <a:xfrm>
            <a:off x="2537318" y="4109567"/>
            <a:ext cx="63060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1-c, 2-b, 3-a, 4-d.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4152" y="1226218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 hiệu bản đồ là gì?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336" y="2880533"/>
            <a:ext cx="660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biết các kí hiệu a, b, c, d tương ứng  với nội dung các hình nào (1, 2, 3, 4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117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4152" y="4734278"/>
            <a:ext cx="6943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kí hiệu nào thể hiện các mỏ sắt, mỏ than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2.2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391400" cy="5029200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" y="5334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 định các lục địa có nhiều mỏ than trên bản đồ tự nhiên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1490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980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KÍ HIỆU VÀ CHÚ GIẢI TRÊN  MỘT SỐ BẢN ĐỒ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acer</cp:lastModifiedBy>
  <cp:revision>94</cp:revision>
  <dcterms:created xsi:type="dcterms:W3CDTF">2016-02-15T14:28:12Z</dcterms:created>
  <dcterms:modified xsi:type="dcterms:W3CDTF">2022-07-22T12:51:06Z</dcterms:modified>
</cp:coreProperties>
</file>