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49" r:id="rId2"/>
    <p:sldId id="350" r:id="rId3"/>
    <p:sldId id="345" r:id="rId4"/>
    <p:sldId id="307" r:id="rId5"/>
    <p:sldId id="308" r:id="rId6"/>
    <p:sldId id="309" r:id="rId7"/>
    <p:sldId id="310" r:id="rId8"/>
    <p:sldId id="348" r:id="rId9"/>
    <p:sldId id="273" r:id="rId10"/>
    <p:sldId id="290" r:id="rId11"/>
    <p:sldId id="311" r:id="rId12"/>
    <p:sldId id="312" r:id="rId13"/>
    <p:sldId id="313" r:id="rId14"/>
    <p:sldId id="288" r:id="rId15"/>
    <p:sldId id="314" r:id="rId16"/>
    <p:sldId id="301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46" r:id="rId27"/>
    <p:sldId id="292" r:id="rId28"/>
    <p:sldId id="328" r:id="rId29"/>
    <p:sldId id="293" r:id="rId30"/>
    <p:sldId id="347" r:id="rId31"/>
    <p:sldId id="330" r:id="rId32"/>
    <p:sldId id="332" r:id="rId33"/>
    <p:sldId id="331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1" r:id="rId42"/>
    <p:sldId id="34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0EAF6-8337-4145-BB08-43E472323C1B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3B43E-BAA0-4E33-9049-9763B2798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7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822F-1D7C-4C51-8F7C-16966ACB3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FD17A6-947F-44D0-8F07-D6C4DE297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78A4C-65D3-45A5-AF17-8964301C1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0C169-EB24-4293-B13F-67FAFB0C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D3CAA-F7E3-420F-AC1F-F54ECA1F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7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AA33C-93F1-4593-AAAC-885BCBBB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D35B59-6356-41C7-B843-ABBA1CD0C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17EF1-2AF0-46FC-9280-AA4B7E262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B4632-7CE3-45E1-A200-88843D4E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88E5A-8E4F-4E95-A6D3-4CB75467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6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081C88-2BE3-4D09-984E-467CB7684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0DFB3-B2DE-4AA0-ADB6-AD4284939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BF5A0-CD04-45D3-89E6-8D02FDEC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D19F0-8BFE-46EF-A466-4EE1C6FD8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591B8-58F4-4590-87BB-D8FB4A95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80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1E76E-E4B5-43F5-A325-B5AE6A86F82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196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08201-3FCF-47D1-82C9-48DB6A64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5D00C-299B-46ED-9D4B-963F27BBA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796CB-7F7E-46D0-84D1-D03AFE29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8297B-143B-4899-A746-9AE6959E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21057-8510-4226-A589-6197954A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3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89A16-2226-49A8-B8E1-B09F1BB3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3C99C-B322-4235-84A3-43B8A40E3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37E03-DBD0-4560-9943-AE242070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47434-2F8D-4716-9F2C-F0134A8C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A17B5-07AE-495B-AC00-288D4644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0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16B3-B823-486F-8BED-735C38DB1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F7A68-1AEC-478E-849D-C86491B7B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A2FBC-5B0E-4E67-BE3A-23035C7E9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2AD85-2180-41BC-9E4C-0D27B5A5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F83A1-4D3A-42C0-B194-58B987F9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18E1E-7263-4F08-972E-A3E7B3047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0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B925-38F6-4E79-91D0-C52E78C8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00FB8-5EDD-4513-B0F4-506B5C0CB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B8EB8-F945-4E27-8299-5486D539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B95539-ED21-49FA-93BD-6A20D3AD4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7E8011-BCD1-4468-8910-281B010A8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26975-67F2-46AB-B335-BB305EA2B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E3535F-32B3-4836-9191-DFD3601C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70FFD5-E8C9-4F67-AD27-7CB43CF7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7DB31-2260-425F-A53A-21BB993D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440141-B8AA-4018-AC40-8F2FDA93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E5868-17FE-4349-B05A-FB911664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E13D1-78CC-4628-B7F0-6A42A55D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8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521362-0198-421F-AD6F-C6C5F71E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22303-2C7F-445F-8C4E-1F8A0ACC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53B58-DD65-4659-B84F-0C298AC7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5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1F78-FC7F-4B55-A655-1FC8EE28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4CCD4-EBAE-4445-AFEB-2762A8A4B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EB2E7-20E8-4E3E-ACC8-24357FEEB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E96B8-04A5-445B-BA53-18E96C70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9F2-0667-4277-BAFB-95FCA4E1A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98867-8E74-473C-97E4-4E70BE37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1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3F24-3E2F-4890-9233-E0B8E858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C060A2-86DF-4F3B-9E7A-5D7C03DDD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65A24-C6AF-4223-96FC-7CA5CFE52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6633D-31F6-4BD9-BDEE-3C3F31F9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64D33-AAF2-409C-9B87-6FF42F46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EF01F-89CC-433D-9D75-4E785B9A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8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410CEC-AF31-4EFE-8733-6C5A32D00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A9C08-4AC7-44EA-98FA-388512C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88D8-BE57-41E0-95A0-B6C08E3DE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96B8-BC8D-47FD-8CE3-453D8AEE783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EBD66-3620-46D2-9A04-FC576E94D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60C0B-03AB-413A-B652-2D624C563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0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file:///E:\ClipArt\Anhdong\Nguoi_vat\ag00355_.gif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E:\ClipArt\Anhdong\Nguoi_vat\ag00355_.gif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google.com.vn/imgres?imgurl=http://upload.wikimedia.org/wikipedia/commons/thumb/f/fe/Flag_of_Algeria_(bordered).svg/800px-Flag_of_Algeria_(bordered).svg.png&amp;imgrefurl=http://vi.wikipedia.org/wiki/T%E1%BA%ADp_tin:Flag_of_Algeria_(bordered).svg&amp;usg=__OHYfpON1fKkyZbBwabiOrLAaRdo=&amp;h=542&amp;w=800&amp;sz=16&amp;hl=vi&amp;start=4&amp;um=1&amp;tbnid=c-qeHrhLqiH-nM:&amp;tbnh=97&amp;tbnw=143&amp;prev=/images?q=c%E1%BB%9D++angeria&amp;hl=vi&amp;sa=G&amp;um=1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E:\ClipArt\Anhdong\Nguoi_vat\ag00355_.gif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E:\ClipArt\Anhdong\Nguoi_vat\ag00355_.gif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file:///E:\ClipArt\Anhdong\Nguoi_vat\ag00355_.gif" TargetMode="External"/><Relationship Id="rId7" Type="http://schemas.openxmlformats.org/officeDocument/2006/relationships/image" Target="../media/image5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0531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69CB17F-E268-43B3-AD2D-52BC1B5FA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D642C60D-A972-4EA5-80F3-A2B7655A8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2382798"/>
            <a:ext cx="10932313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-Trước chiến tranh thế giới II, phần lớn các nước châu Á, châu Phi và Mĩ – Latinh là thuộc địa hoặc lệ thuộc vào đế quốc phương Tây.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DEC774A-89BD-45B8-96F6-ED8FC87DE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1230816"/>
            <a:ext cx="11724640" cy="11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Khái quát tình hình các nước châu Á, châu Phi và Mĩ – Latinh trước chiến tranh thế giới II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6CDEB74-731A-4165-91E3-D112E1AAD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3777154"/>
            <a:ext cx="11125200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-Trong chiến tranh thế giới II, một số nước bị phát xít Italia, phát xít Nhật chiếm đóng và nô dịch.</a:t>
            </a:r>
          </a:p>
        </p:txBody>
      </p:sp>
    </p:spTree>
    <p:extLst>
      <p:ext uri="{BB962C8B-B14F-4D97-AF65-F5344CB8AC3E}">
        <p14:creationId xmlns:p14="http://schemas.microsoft.com/office/powerpoint/2010/main" val="28385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asia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28601"/>
            <a:ext cx="8737600" cy="642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1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2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3657600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3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962400"/>
            <a:ext cx="50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4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5486400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6" name="Picture 10" descr="120px-Flag_of_La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8" name="Picture 12" descr="120px-Flag_of_Viet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0" name="Picture 14" descr="120px-Flag_of_In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572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2" name="Picture 16" descr="120px-Flag_of_Indones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35814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13" name="Line 17"/>
          <p:cNvSpPr>
            <a:spLocks noChangeShapeType="1"/>
          </p:cNvSpPr>
          <p:nvPr/>
        </p:nvSpPr>
        <p:spPr bwMode="auto">
          <a:xfrm flipH="1">
            <a:off x="8636000" y="4419600"/>
            <a:ext cx="1930400" cy="1219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 flipV="1">
            <a:off x="5892800" y="4495800"/>
            <a:ext cx="1930400" cy="1066800"/>
          </a:xfrm>
          <a:prstGeom prst="line">
            <a:avLst/>
          </a:prstGeom>
          <a:noFill/>
          <a:ln w="5715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5" name="Line 19"/>
          <p:cNvSpPr>
            <a:spLocks noChangeShapeType="1"/>
          </p:cNvSpPr>
          <p:nvPr/>
        </p:nvSpPr>
        <p:spPr bwMode="auto">
          <a:xfrm flipH="1">
            <a:off x="7213600" y="1143000"/>
            <a:ext cx="609600" cy="2895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 flipV="1">
            <a:off x="2235200" y="4114800"/>
            <a:ext cx="25400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Text Box 21"/>
          <p:cNvSpPr txBox="1">
            <a:spLocks noChangeArrowheads="1"/>
          </p:cNvSpPr>
          <p:nvPr/>
        </p:nvSpPr>
        <p:spPr bwMode="auto">
          <a:xfrm>
            <a:off x="588434" y="506413"/>
            <a:ext cx="1849967" cy="224676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Times New Roman" pitchFamily="18" charset="0"/>
              </a:rPr>
              <a:t>Hãy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kể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tên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các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quốc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gia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giành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độc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lập</a:t>
            </a:r>
            <a:r>
              <a:rPr lang="en-US" altLang="en-US" sz="2800" dirty="0">
                <a:latin typeface="Times New Roman" pitchFamily="18" charset="0"/>
              </a:rPr>
              <a:t> ở </a:t>
            </a:r>
            <a:r>
              <a:rPr lang="en-US" altLang="en-US" sz="2800" dirty="0" err="1">
                <a:latin typeface="Times New Roman" pitchFamily="18" charset="0"/>
              </a:rPr>
              <a:t>Châu</a:t>
            </a:r>
            <a:r>
              <a:rPr lang="en-US" altLang="en-US" sz="2800" dirty="0">
                <a:latin typeface="Times New Roman" pitchFamily="18" charset="0"/>
              </a:rPr>
              <a:t> Á?</a:t>
            </a:r>
          </a:p>
        </p:txBody>
      </p:sp>
    </p:spTree>
    <p:extLst>
      <p:ext uri="{BB962C8B-B14F-4D97-AF65-F5344CB8AC3E}">
        <p14:creationId xmlns:p14="http://schemas.microsoft.com/office/powerpoint/2010/main" val="353400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3" grpId="0" animBg="1"/>
      <p:bldP spid="106514" grpId="0" animBg="1"/>
      <p:bldP spid="106515" grpId="0" animBg="1"/>
      <p:bldP spid="1065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Bd Dna3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10363200" cy="50673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091" name="Group 3"/>
          <p:cNvGrpSpPr>
            <a:grpSpLocks/>
          </p:cNvGrpSpPr>
          <p:nvPr/>
        </p:nvGrpSpPr>
        <p:grpSpPr bwMode="auto">
          <a:xfrm>
            <a:off x="3920067" y="1098550"/>
            <a:ext cx="1308100" cy="2057400"/>
            <a:chOff x="1852" y="692"/>
            <a:chExt cx="618" cy="1296"/>
          </a:xfrm>
        </p:grpSpPr>
        <p:sp>
          <p:nvSpPr>
            <p:cNvPr id="25638" name="Freeform 4"/>
            <p:cNvSpPr>
              <a:spLocks noChangeArrowheads="1"/>
            </p:cNvSpPr>
            <p:nvPr/>
          </p:nvSpPr>
          <p:spPr bwMode="auto">
            <a:xfrm>
              <a:off x="2092" y="692"/>
              <a:ext cx="252" cy="166"/>
            </a:xfrm>
            <a:custGeom>
              <a:avLst/>
              <a:gdLst>
                <a:gd name="T0" fmla="*/ 252 w 252"/>
                <a:gd name="T1" fmla="*/ 166 h 166"/>
                <a:gd name="T2" fmla="*/ 206 w 252"/>
                <a:gd name="T3" fmla="*/ 148 h 166"/>
                <a:gd name="T4" fmla="*/ 200 w 252"/>
                <a:gd name="T5" fmla="*/ 142 h 166"/>
                <a:gd name="T6" fmla="*/ 190 w 252"/>
                <a:gd name="T7" fmla="*/ 140 h 166"/>
                <a:gd name="T8" fmla="*/ 188 w 252"/>
                <a:gd name="T9" fmla="*/ 134 h 166"/>
                <a:gd name="T10" fmla="*/ 184 w 252"/>
                <a:gd name="T11" fmla="*/ 128 h 166"/>
                <a:gd name="T12" fmla="*/ 164 w 252"/>
                <a:gd name="T13" fmla="*/ 122 h 166"/>
                <a:gd name="T14" fmla="*/ 154 w 252"/>
                <a:gd name="T15" fmla="*/ 108 h 166"/>
                <a:gd name="T16" fmla="*/ 146 w 252"/>
                <a:gd name="T17" fmla="*/ 96 h 166"/>
                <a:gd name="T18" fmla="*/ 160 w 252"/>
                <a:gd name="T19" fmla="*/ 58 h 166"/>
                <a:gd name="T20" fmla="*/ 152 w 252"/>
                <a:gd name="T21" fmla="*/ 42 h 166"/>
                <a:gd name="T22" fmla="*/ 80 w 252"/>
                <a:gd name="T23" fmla="*/ 34 h 166"/>
                <a:gd name="T24" fmla="*/ 54 w 252"/>
                <a:gd name="T25" fmla="*/ 28 h 166"/>
                <a:gd name="T26" fmla="*/ 32 w 252"/>
                <a:gd name="T27" fmla="*/ 0 h 166"/>
                <a:gd name="T28" fmla="*/ 12 w 252"/>
                <a:gd name="T29" fmla="*/ 12 h 166"/>
                <a:gd name="T30" fmla="*/ 0 w 252"/>
                <a:gd name="T31" fmla="*/ 22 h 1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2" h="166">
                  <a:moveTo>
                    <a:pt x="252" y="166"/>
                  </a:moveTo>
                  <a:cubicBezTo>
                    <a:pt x="233" y="153"/>
                    <a:pt x="234" y="150"/>
                    <a:pt x="206" y="148"/>
                  </a:cubicBezTo>
                  <a:cubicBezTo>
                    <a:pt x="204" y="146"/>
                    <a:pt x="203" y="143"/>
                    <a:pt x="200" y="142"/>
                  </a:cubicBezTo>
                  <a:cubicBezTo>
                    <a:pt x="197" y="140"/>
                    <a:pt x="193" y="142"/>
                    <a:pt x="190" y="140"/>
                  </a:cubicBezTo>
                  <a:cubicBezTo>
                    <a:pt x="188" y="139"/>
                    <a:pt x="189" y="136"/>
                    <a:pt x="188" y="134"/>
                  </a:cubicBezTo>
                  <a:cubicBezTo>
                    <a:pt x="187" y="132"/>
                    <a:pt x="186" y="129"/>
                    <a:pt x="184" y="128"/>
                  </a:cubicBezTo>
                  <a:cubicBezTo>
                    <a:pt x="181" y="126"/>
                    <a:pt x="169" y="123"/>
                    <a:pt x="164" y="122"/>
                  </a:cubicBezTo>
                  <a:cubicBezTo>
                    <a:pt x="161" y="114"/>
                    <a:pt x="158" y="115"/>
                    <a:pt x="154" y="108"/>
                  </a:cubicBezTo>
                  <a:cubicBezTo>
                    <a:pt x="152" y="104"/>
                    <a:pt x="146" y="96"/>
                    <a:pt x="146" y="96"/>
                  </a:cubicBezTo>
                  <a:cubicBezTo>
                    <a:pt x="149" y="63"/>
                    <a:pt x="153" y="80"/>
                    <a:pt x="160" y="58"/>
                  </a:cubicBezTo>
                  <a:cubicBezTo>
                    <a:pt x="154" y="49"/>
                    <a:pt x="161" y="48"/>
                    <a:pt x="152" y="42"/>
                  </a:cubicBezTo>
                  <a:cubicBezTo>
                    <a:pt x="136" y="52"/>
                    <a:pt x="99" y="36"/>
                    <a:pt x="80" y="34"/>
                  </a:cubicBezTo>
                  <a:cubicBezTo>
                    <a:pt x="71" y="32"/>
                    <a:pt x="63" y="31"/>
                    <a:pt x="54" y="28"/>
                  </a:cubicBezTo>
                  <a:cubicBezTo>
                    <a:pt x="46" y="16"/>
                    <a:pt x="42" y="10"/>
                    <a:pt x="32" y="0"/>
                  </a:cubicBezTo>
                  <a:cubicBezTo>
                    <a:pt x="24" y="4"/>
                    <a:pt x="20" y="9"/>
                    <a:pt x="12" y="12"/>
                  </a:cubicBezTo>
                  <a:cubicBezTo>
                    <a:pt x="10" y="14"/>
                    <a:pt x="0" y="20"/>
                    <a:pt x="0" y="22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Freeform 5"/>
            <p:cNvSpPr>
              <a:spLocks noChangeArrowheads="1"/>
            </p:cNvSpPr>
            <p:nvPr/>
          </p:nvSpPr>
          <p:spPr bwMode="auto">
            <a:xfrm>
              <a:off x="1852" y="714"/>
              <a:ext cx="389" cy="565"/>
            </a:xfrm>
            <a:custGeom>
              <a:avLst/>
              <a:gdLst>
                <a:gd name="T0" fmla="*/ 238 w 389"/>
                <a:gd name="T1" fmla="*/ 0 h 565"/>
                <a:gd name="T2" fmla="*/ 194 w 389"/>
                <a:gd name="T3" fmla="*/ 42 h 565"/>
                <a:gd name="T4" fmla="*/ 182 w 389"/>
                <a:gd name="T5" fmla="*/ 20 h 565"/>
                <a:gd name="T6" fmla="*/ 156 w 389"/>
                <a:gd name="T7" fmla="*/ 46 h 565"/>
                <a:gd name="T8" fmla="*/ 128 w 389"/>
                <a:gd name="T9" fmla="*/ 28 h 565"/>
                <a:gd name="T10" fmla="*/ 112 w 389"/>
                <a:gd name="T11" fmla="*/ 34 h 565"/>
                <a:gd name="T12" fmla="*/ 90 w 389"/>
                <a:gd name="T13" fmla="*/ 28 h 565"/>
                <a:gd name="T14" fmla="*/ 80 w 389"/>
                <a:gd name="T15" fmla="*/ 44 h 565"/>
                <a:gd name="T16" fmla="*/ 68 w 389"/>
                <a:gd name="T17" fmla="*/ 36 h 565"/>
                <a:gd name="T18" fmla="*/ 66 w 389"/>
                <a:gd name="T19" fmla="*/ 30 h 565"/>
                <a:gd name="T20" fmla="*/ 48 w 389"/>
                <a:gd name="T21" fmla="*/ 20 h 565"/>
                <a:gd name="T22" fmla="*/ 10 w 389"/>
                <a:gd name="T23" fmla="*/ 34 h 565"/>
                <a:gd name="T24" fmla="*/ 0 w 389"/>
                <a:gd name="T25" fmla="*/ 54 h 565"/>
                <a:gd name="T26" fmla="*/ 10 w 389"/>
                <a:gd name="T27" fmla="*/ 64 h 565"/>
                <a:gd name="T28" fmla="*/ 24 w 389"/>
                <a:gd name="T29" fmla="*/ 92 h 565"/>
                <a:gd name="T30" fmla="*/ 44 w 389"/>
                <a:gd name="T31" fmla="*/ 112 h 565"/>
                <a:gd name="T32" fmla="*/ 66 w 389"/>
                <a:gd name="T33" fmla="*/ 128 h 565"/>
                <a:gd name="T34" fmla="*/ 76 w 389"/>
                <a:gd name="T35" fmla="*/ 140 h 565"/>
                <a:gd name="T36" fmla="*/ 92 w 389"/>
                <a:gd name="T37" fmla="*/ 184 h 565"/>
                <a:gd name="T38" fmla="*/ 124 w 389"/>
                <a:gd name="T39" fmla="*/ 202 h 565"/>
                <a:gd name="T40" fmla="*/ 148 w 389"/>
                <a:gd name="T41" fmla="*/ 198 h 565"/>
                <a:gd name="T42" fmla="*/ 160 w 389"/>
                <a:gd name="T43" fmla="*/ 190 h 565"/>
                <a:gd name="T44" fmla="*/ 196 w 389"/>
                <a:gd name="T45" fmla="*/ 202 h 565"/>
                <a:gd name="T46" fmla="*/ 196 w 389"/>
                <a:gd name="T47" fmla="*/ 228 h 565"/>
                <a:gd name="T48" fmla="*/ 214 w 389"/>
                <a:gd name="T49" fmla="*/ 242 h 565"/>
                <a:gd name="T50" fmla="*/ 218 w 389"/>
                <a:gd name="T51" fmla="*/ 248 h 565"/>
                <a:gd name="T52" fmla="*/ 224 w 389"/>
                <a:gd name="T53" fmla="*/ 252 h 565"/>
                <a:gd name="T54" fmla="*/ 238 w 389"/>
                <a:gd name="T55" fmla="*/ 274 h 565"/>
                <a:gd name="T56" fmla="*/ 218 w 389"/>
                <a:gd name="T57" fmla="*/ 300 h 565"/>
                <a:gd name="T58" fmla="*/ 178 w 389"/>
                <a:gd name="T59" fmla="*/ 298 h 565"/>
                <a:gd name="T60" fmla="*/ 164 w 389"/>
                <a:gd name="T61" fmla="*/ 322 h 565"/>
                <a:gd name="T62" fmla="*/ 160 w 389"/>
                <a:gd name="T63" fmla="*/ 340 h 565"/>
                <a:gd name="T64" fmla="*/ 178 w 389"/>
                <a:gd name="T65" fmla="*/ 346 h 565"/>
                <a:gd name="T66" fmla="*/ 234 w 389"/>
                <a:gd name="T67" fmla="*/ 370 h 565"/>
                <a:gd name="T68" fmla="*/ 260 w 389"/>
                <a:gd name="T69" fmla="*/ 396 h 565"/>
                <a:gd name="T70" fmla="*/ 290 w 389"/>
                <a:gd name="T71" fmla="*/ 446 h 565"/>
                <a:gd name="T72" fmla="*/ 300 w 389"/>
                <a:gd name="T73" fmla="*/ 458 h 565"/>
                <a:gd name="T74" fmla="*/ 312 w 389"/>
                <a:gd name="T75" fmla="*/ 466 h 565"/>
                <a:gd name="T76" fmla="*/ 336 w 389"/>
                <a:gd name="T77" fmla="*/ 498 h 565"/>
                <a:gd name="T78" fmla="*/ 354 w 389"/>
                <a:gd name="T79" fmla="*/ 518 h 565"/>
                <a:gd name="T80" fmla="*/ 360 w 389"/>
                <a:gd name="T81" fmla="*/ 522 h 565"/>
                <a:gd name="T82" fmla="*/ 376 w 389"/>
                <a:gd name="T83" fmla="*/ 552 h 565"/>
                <a:gd name="T84" fmla="*/ 382 w 389"/>
                <a:gd name="T85" fmla="*/ 564 h 565"/>
                <a:gd name="T86" fmla="*/ 370 w 389"/>
                <a:gd name="T87" fmla="*/ 556 h 565"/>
                <a:gd name="T88" fmla="*/ 366 w 389"/>
                <a:gd name="T89" fmla="*/ 548 h 5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9" h="565">
                  <a:moveTo>
                    <a:pt x="238" y="0"/>
                  </a:moveTo>
                  <a:cubicBezTo>
                    <a:pt x="235" y="24"/>
                    <a:pt x="213" y="30"/>
                    <a:pt x="194" y="42"/>
                  </a:cubicBezTo>
                  <a:cubicBezTo>
                    <a:pt x="185" y="36"/>
                    <a:pt x="188" y="29"/>
                    <a:pt x="182" y="20"/>
                  </a:cubicBezTo>
                  <a:cubicBezTo>
                    <a:pt x="170" y="28"/>
                    <a:pt x="166" y="36"/>
                    <a:pt x="156" y="46"/>
                  </a:cubicBezTo>
                  <a:cubicBezTo>
                    <a:pt x="144" y="42"/>
                    <a:pt x="140" y="32"/>
                    <a:pt x="128" y="28"/>
                  </a:cubicBezTo>
                  <a:cubicBezTo>
                    <a:pt x="117" y="32"/>
                    <a:pt x="125" y="37"/>
                    <a:pt x="112" y="34"/>
                  </a:cubicBezTo>
                  <a:cubicBezTo>
                    <a:pt x="97" y="24"/>
                    <a:pt x="105" y="25"/>
                    <a:pt x="90" y="28"/>
                  </a:cubicBezTo>
                  <a:cubicBezTo>
                    <a:pt x="85" y="42"/>
                    <a:pt x="90" y="38"/>
                    <a:pt x="80" y="44"/>
                  </a:cubicBezTo>
                  <a:cubicBezTo>
                    <a:pt x="76" y="41"/>
                    <a:pt x="70" y="41"/>
                    <a:pt x="68" y="36"/>
                  </a:cubicBezTo>
                  <a:cubicBezTo>
                    <a:pt x="67" y="34"/>
                    <a:pt x="67" y="32"/>
                    <a:pt x="66" y="30"/>
                  </a:cubicBezTo>
                  <a:cubicBezTo>
                    <a:pt x="62" y="25"/>
                    <a:pt x="53" y="23"/>
                    <a:pt x="48" y="20"/>
                  </a:cubicBezTo>
                  <a:cubicBezTo>
                    <a:pt x="31" y="22"/>
                    <a:pt x="26" y="30"/>
                    <a:pt x="10" y="34"/>
                  </a:cubicBezTo>
                  <a:cubicBezTo>
                    <a:pt x="0" y="48"/>
                    <a:pt x="3" y="41"/>
                    <a:pt x="0" y="54"/>
                  </a:cubicBezTo>
                  <a:cubicBezTo>
                    <a:pt x="3" y="58"/>
                    <a:pt x="8" y="60"/>
                    <a:pt x="10" y="64"/>
                  </a:cubicBezTo>
                  <a:cubicBezTo>
                    <a:pt x="17" y="75"/>
                    <a:pt x="13" y="85"/>
                    <a:pt x="24" y="92"/>
                  </a:cubicBezTo>
                  <a:cubicBezTo>
                    <a:pt x="27" y="101"/>
                    <a:pt x="36" y="107"/>
                    <a:pt x="44" y="112"/>
                  </a:cubicBezTo>
                  <a:cubicBezTo>
                    <a:pt x="60" y="109"/>
                    <a:pt x="62" y="115"/>
                    <a:pt x="66" y="128"/>
                  </a:cubicBezTo>
                  <a:cubicBezTo>
                    <a:pt x="63" y="137"/>
                    <a:pt x="68" y="137"/>
                    <a:pt x="76" y="140"/>
                  </a:cubicBezTo>
                  <a:cubicBezTo>
                    <a:pt x="73" y="160"/>
                    <a:pt x="67" y="178"/>
                    <a:pt x="92" y="184"/>
                  </a:cubicBezTo>
                  <a:cubicBezTo>
                    <a:pt x="102" y="194"/>
                    <a:pt x="111" y="198"/>
                    <a:pt x="124" y="202"/>
                  </a:cubicBezTo>
                  <a:cubicBezTo>
                    <a:pt x="127" y="202"/>
                    <a:pt x="142" y="201"/>
                    <a:pt x="148" y="198"/>
                  </a:cubicBezTo>
                  <a:cubicBezTo>
                    <a:pt x="152" y="196"/>
                    <a:pt x="160" y="190"/>
                    <a:pt x="160" y="190"/>
                  </a:cubicBezTo>
                  <a:cubicBezTo>
                    <a:pt x="196" y="193"/>
                    <a:pt x="178" y="190"/>
                    <a:pt x="196" y="202"/>
                  </a:cubicBezTo>
                  <a:cubicBezTo>
                    <a:pt x="202" y="211"/>
                    <a:pt x="198" y="217"/>
                    <a:pt x="196" y="228"/>
                  </a:cubicBezTo>
                  <a:cubicBezTo>
                    <a:pt x="200" y="240"/>
                    <a:pt x="201" y="240"/>
                    <a:pt x="214" y="242"/>
                  </a:cubicBezTo>
                  <a:cubicBezTo>
                    <a:pt x="215" y="244"/>
                    <a:pt x="216" y="246"/>
                    <a:pt x="218" y="248"/>
                  </a:cubicBezTo>
                  <a:cubicBezTo>
                    <a:pt x="220" y="250"/>
                    <a:pt x="222" y="250"/>
                    <a:pt x="224" y="252"/>
                  </a:cubicBezTo>
                  <a:cubicBezTo>
                    <a:pt x="230" y="260"/>
                    <a:pt x="229" y="268"/>
                    <a:pt x="238" y="274"/>
                  </a:cubicBezTo>
                  <a:cubicBezTo>
                    <a:pt x="232" y="283"/>
                    <a:pt x="228" y="297"/>
                    <a:pt x="218" y="300"/>
                  </a:cubicBezTo>
                  <a:cubicBezTo>
                    <a:pt x="210" y="299"/>
                    <a:pt x="188" y="295"/>
                    <a:pt x="178" y="298"/>
                  </a:cubicBezTo>
                  <a:cubicBezTo>
                    <a:pt x="175" y="306"/>
                    <a:pt x="169" y="315"/>
                    <a:pt x="164" y="322"/>
                  </a:cubicBezTo>
                  <a:cubicBezTo>
                    <a:pt x="164" y="324"/>
                    <a:pt x="160" y="339"/>
                    <a:pt x="160" y="340"/>
                  </a:cubicBezTo>
                  <a:cubicBezTo>
                    <a:pt x="160" y="340"/>
                    <a:pt x="175" y="345"/>
                    <a:pt x="178" y="346"/>
                  </a:cubicBezTo>
                  <a:cubicBezTo>
                    <a:pt x="198" y="353"/>
                    <a:pt x="214" y="365"/>
                    <a:pt x="234" y="370"/>
                  </a:cubicBezTo>
                  <a:cubicBezTo>
                    <a:pt x="244" y="377"/>
                    <a:pt x="256" y="384"/>
                    <a:pt x="260" y="396"/>
                  </a:cubicBezTo>
                  <a:cubicBezTo>
                    <a:pt x="266" y="414"/>
                    <a:pt x="270" y="439"/>
                    <a:pt x="290" y="446"/>
                  </a:cubicBezTo>
                  <a:cubicBezTo>
                    <a:pt x="294" y="450"/>
                    <a:pt x="296" y="455"/>
                    <a:pt x="300" y="458"/>
                  </a:cubicBezTo>
                  <a:cubicBezTo>
                    <a:pt x="304" y="461"/>
                    <a:pt x="312" y="466"/>
                    <a:pt x="312" y="466"/>
                  </a:cubicBezTo>
                  <a:cubicBezTo>
                    <a:pt x="315" y="474"/>
                    <a:pt x="328" y="493"/>
                    <a:pt x="336" y="498"/>
                  </a:cubicBezTo>
                  <a:cubicBezTo>
                    <a:pt x="340" y="509"/>
                    <a:pt x="343" y="511"/>
                    <a:pt x="354" y="518"/>
                  </a:cubicBezTo>
                  <a:cubicBezTo>
                    <a:pt x="356" y="519"/>
                    <a:pt x="360" y="522"/>
                    <a:pt x="360" y="522"/>
                  </a:cubicBezTo>
                  <a:cubicBezTo>
                    <a:pt x="368" y="534"/>
                    <a:pt x="372" y="539"/>
                    <a:pt x="376" y="552"/>
                  </a:cubicBezTo>
                  <a:cubicBezTo>
                    <a:pt x="378" y="558"/>
                    <a:pt x="389" y="565"/>
                    <a:pt x="382" y="564"/>
                  </a:cubicBezTo>
                  <a:cubicBezTo>
                    <a:pt x="377" y="563"/>
                    <a:pt x="374" y="559"/>
                    <a:pt x="370" y="556"/>
                  </a:cubicBezTo>
                  <a:cubicBezTo>
                    <a:pt x="369" y="553"/>
                    <a:pt x="366" y="548"/>
                    <a:pt x="366" y="548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Freeform 6"/>
            <p:cNvSpPr>
              <a:spLocks noChangeArrowheads="1"/>
            </p:cNvSpPr>
            <p:nvPr/>
          </p:nvSpPr>
          <p:spPr bwMode="auto">
            <a:xfrm>
              <a:off x="2136" y="1272"/>
              <a:ext cx="176" cy="513"/>
            </a:xfrm>
            <a:custGeom>
              <a:avLst/>
              <a:gdLst>
                <a:gd name="T0" fmla="*/ 94 w 176"/>
                <a:gd name="T1" fmla="*/ 0 h 513"/>
                <a:gd name="T2" fmla="*/ 110 w 176"/>
                <a:gd name="T3" fmla="*/ 30 h 513"/>
                <a:gd name="T4" fmla="*/ 134 w 176"/>
                <a:gd name="T5" fmla="*/ 32 h 513"/>
                <a:gd name="T6" fmla="*/ 152 w 176"/>
                <a:gd name="T7" fmla="*/ 46 h 513"/>
                <a:gd name="T8" fmla="*/ 162 w 176"/>
                <a:gd name="T9" fmla="*/ 64 h 513"/>
                <a:gd name="T10" fmla="*/ 166 w 176"/>
                <a:gd name="T11" fmla="*/ 70 h 513"/>
                <a:gd name="T12" fmla="*/ 154 w 176"/>
                <a:gd name="T13" fmla="*/ 90 h 513"/>
                <a:gd name="T14" fmla="*/ 156 w 176"/>
                <a:gd name="T15" fmla="*/ 120 h 513"/>
                <a:gd name="T16" fmla="*/ 160 w 176"/>
                <a:gd name="T17" fmla="*/ 132 h 513"/>
                <a:gd name="T18" fmla="*/ 168 w 176"/>
                <a:gd name="T19" fmla="*/ 162 h 513"/>
                <a:gd name="T20" fmla="*/ 172 w 176"/>
                <a:gd name="T21" fmla="*/ 174 h 513"/>
                <a:gd name="T22" fmla="*/ 154 w 176"/>
                <a:gd name="T23" fmla="*/ 220 h 513"/>
                <a:gd name="T24" fmla="*/ 168 w 176"/>
                <a:gd name="T25" fmla="*/ 264 h 513"/>
                <a:gd name="T26" fmla="*/ 174 w 176"/>
                <a:gd name="T27" fmla="*/ 286 h 513"/>
                <a:gd name="T28" fmla="*/ 176 w 176"/>
                <a:gd name="T29" fmla="*/ 292 h 513"/>
                <a:gd name="T30" fmla="*/ 166 w 176"/>
                <a:gd name="T31" fmla="*/ 328 h 513"/>
                <a:gd name="T32" fmla="*/ 134 w 176"/>
                <a:gd name="T33" fmla="*/ 386 h 513"/>
                <a:gd name="T34" fmla="*/ 94 w 176"/>
                <a:gd name="T35" fmla="*/ 410 h 513"/>
                <a:gd name="T36" fmla="*/ 74 w 176"/>
                <a:gd name="T37" fmla="*/ 426 h 513"/>
                <a:gd name="T38" fmla="*/ 40 w 176"/>
                <a:gd name="T39" fmla="*/ 438 h 513"/>
                <a:gd name="T40" fmla="*/ 30 w 176"/>
                <a:gd name="T41" fmla="*/ 456 h 513"/>
                <a:gd name="T42" fmla="*/ 30 w 176"/>
                <a:gd name="T43" fmla="*/ 476 h 513"/>
                <a:gd name="T44" fmla="*/ 46 w 176"/>
                <a:gd name="T45" fmla="*/ 506 h 513"/>
                <a:gd name="T46" fmla="*/ 28 w 176"/>
                <a:gd name="T47" fmla="*/ 510 h 513"/>
                <a:gd name="T48" fmla="*/ 0 w 176"/>
                <a:gd name="T49" fmla="*/ 490 h 5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6" h="513">
                  <a:moveTo>
                    <a:pt x="94" y="0"/>
                  </a:moveTo>
                  <a:cubicBezTo>
                    <a:pt x="98" y="12"/>
                    <a:pt x="99" y="22"/>
                    <a:pt x="110" y="30"/>
                  </a:cubicBezTo>
                  <a:cubicBezTo>
                    <a:pt x="119" y="27"/>
                    <a:pt x="125" y="30"/>
                    <a:pt x="134" y="32"/>
                  </a:cubicBezTo>
                  <a:cubicBezTo>
                    <a:pt x="148" y="42"/>
                    <a:pt x="143" y="37"/>
                    <a:pt x="152" y="46"/>
                  </a:cubicBezTo>
                  <a:cubicBezTo>
                    <a:pt x="156" y="57"/>
                    <a:pt x="153" y="50"/>
                    <a:pt x="162" y="64"/>
                  </a:cubicBezTo>
                  <a:cubicBezTo>
                    <a:pt x="163" y="66"/>
                    <a:pt x="166" y="70"/>
                    <a:pt x="166" y="70"/>
                  </a:cubicBezTo>
                  <a:cubicBezTo>
                    <a:pt x="164" y="81"/>
                    <a:pt x="163" y="84"/>
                    <a:pt x="154" y="90"/>
                  </a:cubicBezTo>
                  <a:cubicBezTo>
                    <a:pt x="149" y="104"/>
                    <a:pt x="151" y="106"/>
                    <a:pt x="156" y="120"/>
                  </a:cubicBezTo>
                  <a:cubicBezTo>
                    <a:pt x="157" y="124"/>
                    <a:pt x="160" y="132"/>
                    <a:pt x="160" y="132"/>
                  </a:cubicBezTo>
                  <a:cubicBezTo>
                    <a:pt x="162" y="144"/>
                    <a:pt x="163" y="151"/>
                    <a:pt x="168" y="162"/>
                  </a:cubicBezTo>
                  <a:cubicBezTo>
                    <a:pt x="170" y="166"/>
                    <a:pt x="172" y="174"/>
                    <a:pt x="172" y="174"/>
                  </a:cubicBezTo>
                  <a:cubicBezTo>
                    <a:pt x="170" y="192"/>
                    <a:pt x="164" y="206"/>
                    <a:pt x="154" y="220"/>
                  </a:cubicBezTo>
                  <a:cubicBezTo>
                    <a:pt x="159" y="234"/>
                    <a:pt x="165" y="249"/>
                    <a:pt x="168" y="264"/>
                  </a:cubicBezTo>
                  <a:cubicBezTo>
                    <a:pt x="171" y="278"/>
                    <a:pt x="169" y="271"/>
                    <a:pt x="174" y="286"/>
                  </a:cubicBezTo>
                  <a:cubicBezTo>
                    <a:pt x="175" y="288"/>
                    <a:pt x="176" y="292"/>
                    <a:pt x="176" y="292"/>
                  </a:cubicBezTo>
                  <a:cubicBezTo>
                    <a:pt x="174" y="305"/>
                    <a:pt x="169" y="315"/>
                    <a:pt x="166" y="328"/>
                  </a:cubicBezTo>
                  <a:cubicBezTo>
                    <a:pt x="170" y="368"/>
                    <a:pt x="170" y="377"/>
                    <a:pt x="134" y="386"/>
                  </a:cubicBezTo>
                  <a:cubicBezTo>
                    <a:pt x="130" y="393"/>
                    <a:pt x="103" y="407"/>
                    <a:pt x="94" y="410"/>
                  </a:cubicBezTo>
                  <a:cubicBezTo>
                    <a:pt x="90" y="416"/>
                    <a:pt x="81" y="424"/>
                    <a:pt x="74" y="426"/>
                  </a:cubicBezTo>
                  <a:cubicBezTo>
                    <a:pt x="64" y="436"/>
                    <a:pt x="54" y="436"/>
                    <a:pt x="40" y="438"/>
                  </a:cubicBezTo>
                  <a:cubicBezTo>
                    <a:pt x="32" y="443"/>
                    <a:pt x="33" y="448"/>
                    <a:pt x="30" y="456"/>
                  </a:cubicBezTo>
                  <a:cubicBezTo>
                    <a:pt x="35" y="475"/>
                    <a:pt x="30" y="451"/>
                    <a:pt x="30" y="476"/>
                  </a:cubicBezTo>
                  <a:cubicBezTo>
                    <a:pt x="30" y="483"/>
                    <a:pt x="42" y="499"/>
                    <a:pt x="46" y="506"/>
                  </a:cubicBezTo>
                  <a:cubicBezTo>
                    <a:pt x="39" y="511"/>
                    <a:pt x="36" y="513"/>
                    <a:pt x="28" y="510"/>
                  </a:cubicBezTo>
                  <a:cubicBezTo>
                    <a:pt x="22" y="504"/>
                    <a:pt x="0" y="479"/>
                    <a:pt x="0" y="490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Freeform 7"/>
            <p:cNvSpPr>
              <a:spLocks noChangeArrowheads="1"/>
            </p:cNvSpPr>
            <p:nvPr/>
          </p:nvSpPr>
          <p:spPr bwMode="auto">
            <a:xfrm>
              <a:off x="2035" y="1700"/>
              <a:ext cx="435" cy="288"/>
            </a:xfrm>
            <a:custGeom>
              <a:avLst/>
              <a:gdLst>
                <a:gd name="T0" fmla="*/ 99 w 435"/>
                <a:gd name="T1" fmla="*/ 64 h 288"/>
                <a:gd name="T2" fmla="*/ 77 w 435"/>
                <a:gd name="T3" fmla="*/ 84 h 288"/>
                <a:gd name="T4" fmla="*/ 5 w 435"/>
                <a:gd name="T5" fmla="*/ 118 h 288"/>
                <a:gd name="T6" fmla="*/ 1 w 435"/>
                <a:gd name="T7" fmla="*/ 124 h 288"/>
                <a:gd name="T8" fmla="*/ 7 w 435"/>
                <a:gd name="T9" fmla="*/ 126 h 288"/>
                <a:gd name="T10" fmla="*/ 17 w 435"/>
                <a:gd name="T11" fmla="*/ 134 h 288"/>
                <a:gd name="T12" fmla="*/ 25 w 435"/>
                <a:gd name="T13" fmla="*/ 142 h 288"/>
                <a:gd name="T14" fmla="*/ 47 w 435"/>
                <a:gd name="T15" fmla="*/ 148 h 288"/>
                <a:gd name="T16" fmla="*/ 49 w 435"/>
                <a:gd name="T17" fmla="*/ 166 h 288"/>
                <a:gd name="T18" fmla="*/ 41 w 435"/>
                <a:gd name="T19" fmla="*/ 176 h 288"/>
                <a:gd name="T20" fmla="*/ 31 w 435"/>
                <a:gd name="T21" fmla="*/ 200 h 288"/>
                <a:gd name="T22" fmla="*/ 25 w 435"/>
                <a:gd name="T23" fmla="*/ 218 h 288"/>
                <a:gd name="T24" fmla="*/ 33 w 435"/>
                <a:gd name="T25" fmla="*/ 264 h 288"/>
                <a:gd name="T26" fmla="*/ 15 w 435"/>
                <a:gd name="T27" fmla="*/ 274 h 288"/>
                <a:gd name="T28" fmla="*/ 29 w 435"/>
                <a:gd name="T29" fmla="*/ 288 h 288"/>
                <a:gd name="T30" fmla="*/ 67 w 435"/>
                <a:gd name="T31" fmla="*/ 276 h 288"/>
                <a:gd name="T32" fmla="*/ 99 w 435"/>
                <a:gd name="T33" fmla="*/ 246 h 288"/>
                <a:gd name="T34" fmla="*/ 141 w 435"/>
                <a:gd name="T35" fmla="*/ 226 h 288"/>
                <a:gd name="T36" fmla="*/ 151 w 435"/>
                <a:gd name="T37" fmla="*/ 210 h 288"/>
                <a:gd name="T38" fmla="*/ 149 w 435"/>
                <a:gd name="T39" fmla="*/ 192 h 288"/>
                <a:gd name="T40" fmla="*/ 147 w 435"/>
                <a:gd name="T41" fmla="*/ 184 h 288"/>
                <a:gd name="T42" fmla="*/ 149 w 435"/>
                <a:gd name="T43" fmla="*/ 190 h 288"/>
                <a:gd name="T44" fmla="*/ 179 w 435"/>
                <a:gd name="T45" fmla="*/ 200 h 288"/>
                <a:gd name="T46" fmla="*/ 183 w 435"/>
                <a:gd name="T47" fmla="*/ 174 h 288"/>
                <a:gd name="T48" fmla="*/ 187 w 435"/>
                <a:gd name="T49" fmla="*/ 180 h 288"/>
                <a:gd name="T50" fmla="*/ 199 w 435"/>
                <a:gd name="T51" fmla="*/ 158 h 288"/>
                <a:gd name="T52" fmla="*/ 211 w 435"/>
                <a:gd name="T53" fmla="*/ 154 h 288"/>
                <a:gd name="T54" fmla="*/ 203 w 435"/>
                <a:gd name="T55" fmla="*/ 140 h 288"/>
                <a:gd name="T56" fmla="*/ 229 w 435"/>
                <a:gd name="T57" fmla="*/ 118 h 288"/>
                <a:gd name="T58" fmla="*/ 243 w 435"/>
                <a:gd name="T59" fmla="*/ 132 h 288"/>
                <a:gd name="T60" fmla="*/ 269 w 435"/>
                <a:gd name="T61" fmla="*/ 116 h 288"/>
                <a:gd name="T62" fmla="*/ 281 w 435"/>
                <a:gd name="T63" fmla="*/ 112 h 288"/>
                <a:gd name="T64" fmla="*/ 339 w 435"/>
                <a:gd name="T65" fmla="*/ 84 h 288"/>
                <a:gd name="T66" fmla="*/ 367 w 435"/>
                <a:gd name="T67" fmla="*/ 66 h 288"/>
                <a:gd name="T68" fmla="*/ 385 w 435"/>
                <a:gd name="T69" fmla="*/ 58 h 288"/>
                <a:gd name="T70" fmla="*/ 387 w 435"/>
                <a:gd name="T71" fmla="*/ 52 h 288"/>
                <a:gd name="T72" fmla="*/ 393 w 435"/>
                <a:gd name="T73" fmla="*/ 50 h 288"/>
                <a:gd name="T74" fmla="*/ 401 w 435"/>
                <a:gd name="T75" fmla="*/ 32 h 288"/>
                <a:gd name="T76" fmla="*/ 415 w 435"/>
                <a:gd name="T77" fmla="*/ 24 h 288"/>
                <a:gd name="T78" fmla="*/ 411 w 435"/>
                <a:gd name="T79" fmla="*/ 8 h 288"/>
                <a:gd name="T80" fmla="*/ 407 w 435"/>
                <a:gd name="T81" fmla="*/ 2 h 288"/>
                <a:gd name="T82" fmla="*/ 413 w 435"/>
                <a:gd name="T83" fmla="*/ 4 h 288"/>
                <a:gd name="T84" fmla="*/ 427 w 435"/>
                <a:gd name="T85" fmla="*/ 6 h 288"/>
                <a:gd name="T86" fmla="*/ 433 w 435"/>
                <a:gd name="T87" fmla="*/ 2 h 288"/>
                <a:gd name="T88" fmla="*/ 421 w 435"/>
                <a:gd name="T89" fmla="*/ 4 h 2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35" h="288">
                  <a:moveTo>
                    <a:pt x="99" y="64"/>
                  </a:moveTo>
                  <a:cubicBezTo>
                    <a:pt x="91" y="70"/>
                    <a:pt x="85" y="78"/>
                    <a:pt x="77" y="84"/>
                  </a:cubicBezTo>
                  <a:cubicBezTo>
                    <a:pt x="57" y="100"/>
                    <a:pt x="29" y="112"/>
                    <a:pt x="5" y="118"/>
                  </a:cubicBezTo>
                  <a:cubicBezTo>
                    <a:pt x="4" y="120"/>
                    <a:pt x="0" y="122"/>
                    <a:pt x="1" y="124"/>
                  </a:cubicBezTo>
                  <a:cubicBezTo>
                    <a:pt x="2" y="126"/>
                    <a:pt x="5" y="125"/>
                    <a:pt x="7" y="126"/>
                  </a:cubicBezTo>
                  <a:cubicBezTo>
                    <a:pt x="20" y="136"/>
                    <a:pt x="2" y="129"/>
                    <a:pt x="17" y="134"/>
                  </a:cubicBezTo>
                  <a:cubicBezTo>
                    <a:pt x="18" y="139"/>
                    <a:pt x="20" y="156"/>
                    <a:pt x="25" y="142"/>
                  </a:cubicBezTo>
                  <a:cubicBezTo>
                    <a:pt x="40" y="147"/>
                    <a:pt x="33" y="145"/>
                    <a:pt x="47" y="148"/>
                  </a:cubicBezTo>
                  <a:cubicBezTo>
                    <a:pt x="52" y="156"/>
                    <a:pt x="64" y="161"/>
                    <a:pt x="49" y="166"/>
                  </a:cubicBezTo>
                  <a:cubicBezTo>
                    <a:pt x="44" y="181"/>
                    <a:pt x="51" y="163"/>
                    <a:pt x="41" y="176"/>
                  </a:cubicBezTo>
                  <a:cubicBezTo>
                    <a:pt x="37" y="181"/>
                    <a:pt x="33" y="194"/>
                    <a:pt x="31" y="200"/>
                  </a:cubicBezTo>
                  <a:cubicBezTo>
                    <a:pt x="29" y="206"/>
                    <a:pt x="25" y="218"/>
                    <a:pt x="25" y="218"/>
                  </a:cubicBezTo>
                  <a:cubicBezTo>
                    <a:pt x="27" y="234"/>
                    <a:pt x="31" y="248"/>
                    <a:pt x="33" y="264"/>
                  </a:cubicBezTo>
                  <a:cubicBezTo>
                    <a:pt x="27" y="268"/>
                    <a:pt x="21" y="270"/>
                    <a:pt x="15" y="274"/>
                  </a:cubicBezTo>
                  <a:cubicBezTo>
                    <a:pt x="18" y="282"/>
                    <a:pt x="21" y="285"/>
                    <a:pt x="29" y="288"/>
                  </a:cubicBezTo>
                  <a:cubicBezTo>
                    <a:pt x="50" y="281"/>
                    <a:pt x="31" y="279"/>
                    <a:pt x="67" y="276"/>
                  </a:cubicBezTo>
                  <a:cubicBezTo>
                    <a:pt x="80" y="267"/>
                    <a:pt x="86" y="255"/>
                    <a:pt x="99" y="246"/>
                  </a:cubicBezTo>
                  <a:cubicBezTo>
                    <a:pt x="105" y="228"/>
                    <a:pt x="125" y="231"/>
                    <a:pt x="141" y="226"/>
                  </a:cubicBezTo>
                  <a:cubicBezTo>
                    <a:pt x="144" y="218"/>
                    <a:pt x="148" y="218"/>
                    <a:pt x="151" y="210"/>
                  </a:cubicBezTo>
                  <a:cubicBezTo>
                    <a:pt x="150" y="204"/>
                    <a:pt x="151" y="198"/>
                    <a:pt x="149" y="192"/>
                  </a:cubicBezTo>
                  <a:cubicBezTo>
                    <a:pt x="147" y="188"/>
                    <a:pt x="127" y="179"/>
                    <a:pt x="147" y="184"/>
                  </a:cubicBezTo>
                  <a:cubicBezTo>
                    <a:pt x="148" y="186"/>
                    <a:pt x="147" y="189"/>
                    <a:pt x="149" y="190"/>
                  </a:cubicBezTo>
                  <a:cubicBezTo>
                    <a:pt x="151" y="191"/>
                    <a:pt x="174" y="198"/>
                    <a:pt x="179" y="200"/>
                  </a:cubicBezTo>
                  <a:cubicBezTo>
                    <a:pt x="189" y="186"/>
                    <a:pt x="166" y="163"/>
                    <a:pt x="183" y="174"/>
                  </a:cubicBezTo>
                  <a:cubicBezTo>
                    <a:pt x="184" y="176"/>
                    <a:pt x="185" y="178"/>
                    <a:pt x="187" y="180"/>
                  </a:cubicBezTo>
                  <a:cubicBezTo>
                    <a:pt x="200" y="190"/>
                    <a:pt x="196" y="162"/>
                    <a:pt x="199" y="158"/>
                  </a:cubicBezTo>
                  <a:cubicBezTo>
                    <a:pt x="202" y="155"/>
                    <a:pt x="211" y="154"/>
                    <a:pt x="211" y="154"/>
                  </a:cubicBezTo>
                  <a:cubicBezTo>
                    <a:pt x="215" y="143"/>
                    <a:pt x="206" y="150"/>
                    <a:pt x="203" y="140"/>
                  </a:cubicBezTo>
                  <a:cubicBezTo>
                    <a:pt x="214" y="124"/>
                    <a:pt x="206" y="121"/>
                    <a:pt x="229" y="118"/>
                  </a:cubicBezTo>
                  <a:cubicBezTo>
                    <a:pt x="238" y="132"/>
                    <a:pt x="232" y="128"/>
                    <a:pt x="243" y="132"/>
                  </a:cubicBezTo>
                  <a:cubicBezTo>
                    <a:pt x="252" y="126"/>
                    <a:pt x="260" y="120"/>
                    <a:pt x="269" y="116"/>
                  </a:cubicBezTo>
                  <a:cubicBezTo>
                    <a:pt x="273" y="114"/>
                    <a:pt x="281" y="112"/>
                    <a:pt x="281" y="112"/>
                  </a:cubicBezTo>
                  <a:cubicBezTo>
                    <a:pt x="293" y="95"/>
                    <a:pt x="320" y="90"/>
                    <a:pt x="339" y="84"/>
                  </a:cubicBezTo>
                  <a:cubicBezTo>
                    <a:pt x="345" y="75"/>
                    <a:pt x="357" y="71"/>
                    <a:pt x="367" y="66"/>
                  </a:cubicBezTo>
                  <a:cubicBezTo>
                    <a:pt x="373" y="63"/>
                    <a:pt x="385" y="58"/>
                    <a:pt x="385" y="58"/>
                  </a:cubicBezTo>
                  <a:cubicBezTo>
                    <a:pt x="386" y="56"/>
                    <a:pt x="386" y="53"/>
                    <a:pt x="387" y="52"/>
                  </a:cubicBezTo>
                  <a:cubicBezTo>
                    <a:pt x="388" y="51"/>
                    <a:pt x="392" y="52"/>
                    <a:pt x="393" y="50"/>
                  </a:cubicBezTo>
                  <a:cubicBezTo>
                    <a:pt x="397" y="45"/>
                    <a:pt x="397" y="37"/>
                    <a:pt x="401" y="32"/>
                  </a:cubicBezTo>
                  <a:cubicBezTo>
                    <a:pt x="405" y="14"/>
                    <a:pt x="403" y="28"/>
                    <a:pt x="415" y="24"/>
                  </a:cubicBezTo>
                  <a:cubicBezTo>
                    <a:pt x="414" y="20"/>
                    <a:pt x="413" y="12"/>
                    <a:pt x="411" y="8"/>
                  </a:cubicBezTo>
                  <a:cubicBezTo>
                    <a:pt x="410" y="6"/>
                    <a:pt x="406" y="4"/>
                    <a:pt x="407" y="2"/>
                  </a:cubicBezTo>
                  <a:cubicBezTo>
                    <a:pt x="408" y="0"/>
                    <a:pt x="411" y="3"/>
                    <a:pt x="413" y="4"/>
                  </a:cubicBezTo>
                  <a:cubicBezTo>
                    <a:pt x="416" y="13"/>
                    <a:pt x="413" y="12"/>
                    <a:pt x="427" y="6"/>
                  </a:cubicBezTo>
                  <a:cubicBezTo>
                    <a:pt x="429" y="5"/>
                    <a:pt x="435" y="3"/>
                    <a:pt x="433" y="2"/>
                  </a:cubicBezTo>
                  <a:cubicBezTo>
                    <a:pt x="429" y="1"/>
                    <a:pt x="421" y="4"/>
                    <a:pt x="421" y="4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Freeform 8"/>
            <p:cNvSpPr>
              <a:spLocks noChangeArrowheads="1"/>
            </p:cNvSpPr>
            <p:nvPr/>
          </p:nvSpPr>
          <p:spPr bwMode="auto">
            <a:xfrm>
              <a:off x="2164" y="860"/>
              <a:ext cx="296" cy="680"/>
            </a:xfrm>
            <a:custGeom>
              <a:avLst/>
              <a:gdLst>
                <a:gd name="T0" fmla="*/ 182 w 296"/>
                <a:gd name="T1" fmla="*/ 0 h 680"/>
                <a:gd name="T2" fmla="*/ 176 w 296"/>
                <a:gd name="T3" fmla="*/ 4 h 680"/>
                <a:gd name="T4" fmla="*/ 170 w 296"/>
                <a:gd name="T5" fmla="*/ 6 h 680"/>
                <a:gd name="T6" fmla="*/ 158 w 296"/>
                <a:gd name="T7" fmla="*/ 14 h 680"/>
                <a:gd name="T8" fmla="*/ 130 w 296"/>
                <a:gd name="T9" fmla="*/ 40 h 680"/>
                <a:gd name="T10" fmla="*/ 112 w 296"/>
                <a:gd name="T11" fmla="*/ 46 h 680"/>
                <a:gd name="T12" fmla="*/ 106 w 296"/>
                <a:gd name="T13" fmla="*/ 48 h 680"/>
                <a:gd name="T14" fmla="*/ 80 w 296"/>
                <a:gd name="T15" fmla="*/ 84 h 680"/>
                <a:gd name="T16" fmla="*/ 74 w 296"/>
                <a:gd name="T17" fmla="*/ 106 h 680"/>
                <a:gd name="T18" fmla="*/ 50 w 296"/>
                <a:gd name="T19" fmla="*/ 122 h 680"/>
                <a:gd name="T20" fmla="*/ 38 w 296"/>
                <a:gd name="T21" fmla="*/ 130 h 680"/>
                <a:gd name="T22" fmla="*/ 10 w 296"/>
                <a:gd name="T23" fmla="*/ 154 h 680"/>
                <a:gd name="T24" fmla="*/ 0 w 296"/>
                <a:gd name="T25" fmla="*/ 204 h 680"/>
                <a:gd name="T26" fmla="*/ 4 w 296"/>
                <a:gd name="T27" fmla="*/ 240 h 680"/>
                <a:gd name="T28" fmla="*/ 22 w 296"/>
                <a:gd name="T29" fmla="*/ 256 h 680"/>
                <a:gd name="T30" fmla="*/ 30 w 296"/>
                <a:gd name="T31" fmla="*/ 274 h 680"/>
                <a:gd name="T32" fmla="*/ 52 w 296"/>
                <a:gd name="T33" fmla="*/ 288 h 680"/>
                <a:gd name="T34" fmla="*/ 86 w 296"/>
                <a:gd name="T35" fmla="*/ 358 h 680"/>
                <a:gd name="T36" fmla="*/ 116 w 296"/>
                <a:gd name="T37" fmla="*/ 390 h 680"/>
                <a:gd name="T38" fmla="*/ 160 w 296"/>
                <a:gd name="T39" fmla="*/ 426 h 680"/>
                <a:gd name="T40" fmla="*/ 186 w 296"/>
                <a:gd name="T41" fmla="*/ 452 h 680"/>
                <a:gd name="T42" fmla="*/ 208 w 296"/>
                <a:gd name="T43" fmla="*/ 464 h 680"/>
                <a:gd name="T44" fmla="*/ 256 w 296"/>
                <a:gd name="T45" fmla="*/ 534 h 680"/>
                <a:gd name="T46" fmla="*/ 274 w 296"/>
                <a:gd name="T47" fmla="*/ 548 h 680"/>
                <a:gd name="T48" fmla="*/ 282 w 296"/>
                <a:gd name="T49" fmla="*/ 596 h 680"/>
                <a:gd name="T50" fmla="*/ 286 w 296"/>
                <a:gd name="T51" fmla="*/ 612 h 680"/>
                <a:gd name="T52" fmla="*/ 290 w 296"/>
                <a:gd name="T53" fmla="*/ 624 h 680"/>
                <a:gd name="T54" fmla="*/ 296 w 296"/>
                <a:gd name="T55" fmla="*/ 674 h 680"/>
                <a:gd name="T56" fmla="*/ 292 w 296"/>
                <a:gd name="T57" fmla="*/ 680 h 6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6" h="680">
                  <a:moveTo>
                    <a:pt x="182" y="0"/>
                  </a:moveTo>
                  <a:cubicBezTo>
                    <a:pt x="180" y="1"/>
                    <a:pt x="178" y="3"/>
                    <a:pt x="176" y="4"/>
                  </a:cubicBezTo>
                  <a:cubicBezTo>
                    <a:pt x="174" y="5"/>
                    <a:pt x="172" y="5"/>
                    <a:pt x="170" y="6"/>
                  </a:cubicBezTo>
                  <a:cubicBezTo>
                    <a:pt x="166" y="8"/>
                    <a:pt x="158" y="14"/>
                    <a:pt x="158" y="14"/>
                  </a:cubicBezTo>
                  <a:cubicBezTo>
                    <a:pt x="148" y="28"/>
                    <a:pt x="148" y="34"/>
                    <a:pt x="130" y="40"/>
                  </a:cubicBezTo>
                  <a:cubicBezTo>
                    <a:pt x="124" y="42"/>
                    <a:pt x="118" y="44"/>
                    <a:pt x="112" y="46"/>
                  </a:cubicBezTo>
                  <a:cubicBezTo>
                    <a:pt x="110" y="47"/>
                    <a:pt x="106" y="48"/>
                    <a:pt x="106" y="48"/>
                  </a:cubicBezTo>
                  <a:cubicBezTo>
                    <a:pt x="98" y="60"/>
                    <a:pt x="88" y="72"/>
                    <a:pt x="80" y="84"/>
                  </a:cubicBezTo>
                  <a:cubicBezTo>
                    <a:pt x="76" y="89"/>
                    <a:pt x="78" y="103"/>
                    <a:pt x="74" y="106"/>
                  </a:cubicBezTo>
                  <a:cubicBezTo>
                    <a:pt x="66" y="111"/>
                    <a:pt x="58" y="117"/>
                    <a:pt x="50" y="122"/>
                  </a:cubicBezTo>
                  <a:cubicBezTo>
                    <a:pt x="46" y="125"/>
                    <a:pt x="38" y="130"/>
                    <a:pt x="38" y="130"/>
                  </a:cubicBezTo>
                  <a:cubicBezTo>
                    <a:pt x="31" y="140"/>
                    <a:pt x="19" y="145"/>
                    <a:pt x="10" y="154"/>
                  </a:cubicBezTo>
                  <a:cubicBezTo>
                    <a:pt x="5" y="170"/>
                    <a:pt x="6" y="187"/>
                    <a:pt x="0" y="204"/>
                  </a:cubicBezTo>
                  <a:cubicBezTo>
                    <a:pt x="1" y="216"/>
                    <a:pt x="1" y="228"/>
                    <a:pt x="4" y="240"/>
                  </a:cubicBezTo>
                  <a:cubicBezTo>
                    <a:pt x="6" y="248"/>
                    <a:pt x="18" y="249"/>
                    <a:pt x="22" y="256"/>
                  </a:cubicBezTo>
                  <a:cubicBezTo>
                    <a:pt x="26" y="261"/>
                    <a:pt x="26" y="269"/>
                    <a:pt x="30" y="274"/>
                  </a:cubicBezTo>
                  <a:cubicBezTo>
                    <a:pt x="35" y="281"/>
                    <a:pt x="52" y="288"/>
                    <a:pt x="52" y="288"/>
                  </a:cubicBezTo>
                  <a:cubicBezTo>
                    <a:pt x="64" y="307"/>
                    <a:pt x="63" y="350"/>
                    <a:pt x="86" y="358"/>
                  </a:cubicBezTo>
                  <a:cubicBezTo>
                    <a:pt x="96" y="368"/>
                    <a:pt x="105" y="379"/>
                    <a:pt x="116" y="390"/>
                  </a:cubicBezTo>
                  <a:cubicBezTo>
                    <a:pt x="123" y="412"/>
                    <a:pt x="138" y="422"/>
                    <a:pt x="160" y="426"/>
                  </a:cubicBezTo>
                  <a:cubicBezTo>
                    <a:pt x="167" y="436"/>
                    <a:pt x="174" y="449"/>
                    <a:pt x="186" y="452"/>
                  </a:cubicBezTo>
                  <a:cubicBezTo>
                    <a:pt x="201" y="462"/>
                    <a:pt x="194" y="458"/>
                    <a:pt x="208" y="464"/>
                  </a:cubicBezTo>
                  <a:cubicBezTo>
                    <a:pt x="211" y="486"/>
                    <a:pt x="234" y="527"/>
                    <a:pt x="256" y="534"/>
                  </a:cubicBezTo>
                  <a:cubicBezTo>
                    <a:pt x="261" y="541"/>
                    <a:pt x="267" y="543"/>
                    <a:pt x="274" y="548"/>
                  </a:cubicBezTo>
                  <a:cubicBezTo>
                    <a:pt x="268" y="566"/>
                    <a:pt x="278" y="578"/>
                    <a:pt x="282" y="596"/>
                  </a:cubicBezTo>
                  <a:cubicBezTo>
                    <a:pt x="283" y="601"/>
                    <a:pt x="284" y="607"/>
                    <a:pt x="286" y="612"/>
                  </a:cubicBezTo>
                  <a:cubicBezTo>
                    <a:pt x="287" y="616"/>
                    <a:pt x="290" y="624"/>
                    <a:pt x="290" y="624"/>
                  </a:cubicBezTo>
                  <a:cubicBezTo>
                    <a:pt x="292" y="641"/>
                    <a:pt x="294" y="657"/>
                    <a:pt x="296" y="674"/>
                  </a:cubicBezTo>
                  <a:cubicBezTo>
                    <a:pt x="295" y="676"/>
                    <a:pt x="292" y="680"/>
                    <a:pt x="292" y="680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Freeform 9"/>
            <p:cNvSpPr>
              <a:spLocks noChangeArrowheads="1"/>
            </p:cNvSpPr>
            <p:nvPr/>
          </p:nvSpPr>
          <p:spPr bwMode="auto">
            <a:xfrm>
              <a:off x="2440" y="1531"/>
              <a:ext cx="22" cy="179"/>
            </a:xfrm>
            <a:custGeom>
              <a:avLst/>
              <a:gdLst>
                <a:gd name="T0" fmla="*/ 22 w 22"/>
                <a:gd name="T1" fmla="*/ 9 h 179"/>
                <a:gd name="T2" fmla="*/ 8 w 22"/>
                <a:gd name="T3" fmla="*/ 3 h 179"/>
                <a:gd name="T4" fmla="*/ 8 w 22"/>
                <a:gd name="T5" fmla="*/ 27 h 179"/>
                <a:gd name="T6" fmla="*/ 12 w 22"/>
                <a:gd name="T7" fmla="*/ 39 h 179"/>
                <a:gd name="T8" fmla="*/ 4 w 22"/>
                <a:gd name="T9" fmla="*/ 37 h 179"/>
                <a:gd name="T10" fmla="*/ 22 w 22"/>
                <a:gd name="T11" fmla="*/ 73 h 179"/>
                <a:gd name="T12" fmla="*/ 12 w 22"/>
                <a:gd name="T13" fmla="*/ 107 h 179"/>
                <a:gd name="T14" fmla="*/ 10 w 22"/>
                <a:gd name="T15" fmla="*/ 101 h 179"/>
                <a:gd name="T16" fmla="*/ 6 w 22"/>
                <a:gd name="T17" fmla="*/ 113 h 179"/>
                <a:gd name="T18" fmla="*/ 10 w 22"/>
                <a:gd name="T19" fmla="*/ 121 h 179"/>
                <a:gd name="T20" fmla="*/ 4 w 22"/>
                <a:gd name="T21" fmla="*/ 125 h 179"/>
                <a:gd name="T22" fmla="*/ 8 w 22"/>
                <a:gd name="T23" fmla="*/ 137 h 179"/>
                <a:gd name="T24" fmla="*/ 12 w 22"/>
                <a:gd name="T25" fmla="*/ 163 h 179"/>
                <a:gd name="T26" fmla="*/ 16 w 22"/>
                <a:gd name="T27" fmla="*/ 175 h 179"/>
                <a:gd name="T28" fmla="*/ 16 w 22"/>
                <a:gd name="T29" fmla="*/ 161 h 1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79">
                  <a:moveTo>
                    <a:pt x="22" y="9"/>
                  </a:moveTo>
                  <a:cubicBezTo>
                    <a:pt x="19" y="0"/>
                    <a:pt x="16" y="0"/>
                    <a:pt x="8" y="3"/>
                  </a:cubicBezTo>
                  <a:cubicBezTo>
                    <a:pt x="3" y="19"/>
                    <a:pt x="3" y="11"/>
                    <a:pt x="8" y="27"/>
                  </a:cubicBezTo>
                  <a:cubicBezTo>
                    <a:pt x="10" y="34"/>
                    <a:pt x="12" y="39"/>
                    <a:pt x="12" y="39"/>
                  </a:cubicBezTo>
                  <a:cubicBezTo>
                    <a:pt x="9" y="38"/>
                    <a:pt x="7" y="38"/>
                    <a:pt x="4" y="37"/>
                  </a:cubicBezTo>
                  <a:cubicBezTo>
                    <a:pt x="0" y="48"/>
                    <a:pt x="14" y="65"/>
                    <a:pt x="22" y="73"/>
                  </a:cubicBezTo>
                  <a:cubicBezTo>
                    <a:pt x="20" y="84"/>
                    <a:pt x="16" y="96"/>
                    <a:pt x="12" y="107"/>
                  </a:cubicBezTo>
                  <a:cubicBezTo>
                    <a:pt x="11" y="105"/>
                    <a:pt x="11" y="100"/>
                    <a:pt x="10" y="101"/>
                  </a:cubicBezTo>
                  <a:cubicBezTo>
                    <a:pt x="7" y="104"/>
                    <a:pt x="6" y="113"/>
                    <a:pt x="6" y="113"/>
                  </a:cubicBezTo>
                  <a:cubicBezTo>
                    <a:pt x="7" y="116"/>
                    <a:pt x="10" y="118"/>
                    <a:pt x="10" y="121"/>
                  </a:cubicBezTo>
                  <a:cubicBezTo>
                    <a:pt x="10" y="123"/>
                    <a:pt x="4" y="123"/>
                    <a:pt x="4" y="125"/>
                  </a:cubicBezTo>
                  <a:cubicBezTo>
                    <a:pt x="3" y="129"/>
                    <a:pt x="8" y="137"/>
                    <a:pt x="8" y="137"/>
                  </a:cubicBezTo>
                  <a:cubicBezTo>
                    <a:pt x="9" y="144"/>
                    <a:pt x="10" y="155"/>
                    <a:pt x="12" y="163"/>
                  </a:cubicBezTo>
                  <a:cubicBezTo>
                    <a:pt x="13" y="167"/>
                    <a:pt x="16" y="179"/>
                    <a:pt x="16" y="175"/>
                  </a:cubicBezTo>
                  <a:cubicBezTo>
                    <a:pt x="16" y="170"/>
                    <a:pt x="16" y="166"/>
                    <a:pt x="16" y="161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098" name="Group 10"/>
          <p:cNvGrpSpPr>
            <a:grpSpLocks/>
          </p:cNvGrpSpPr>
          <p:nvPr/>
        </p:nvGrpSpPr>
        <p:grpSpPr bwMode="auto">
          <a:xfrm>
            <a:off x="3560234" y="1212850"/>
            <a:ext cx="1312333" cy="1190625"/>
            <a:chOff x="1682" y="764"/>
            <a:chExt cx="620" cy="750"/>
          </a:xfrm>
        </p:grpSpPr>
        <p:sp>
          <p:nvSpPr>
            <p:cNvPr id="25635" name="Freeform 11"/>
            <p:cNvSpPr>
              <a:spLocks noChangeArrowheads="1"/>
            </p:cNvSpPr>
            <p:nvPr/>
          </p:nvSpPr>
          <p:spPr bwMode="auto">
            <a:xfrm>
              <a:off x="1682" y="764"/>
              <a:ext cx="472" cy="660"/>
            </a:xfrm>
            <a:custGeom>
              <a:avLst/>
              <a:gdLst>
                <a:gd name="T0" fmla="*/ 184 w 472"/>
                <a:gd name="T1" fmla="*/ 30 h 660"/>
                <a:gd name="T2" fmla="*/ 178 w 472"/>
                <a:gd name="T3" fmla="*/ 14 h 660"/>
                <a:gd name="T4" fmla="*/ 148 w 472"/>
                <a:gd name="T5" fmla="*/ 0 h 660"/>
                <a:gd name="T6" fmla="*/ 132 w 472"/>
                <a:gd name="T7" fmla="*/ 22 h 660"/>
                <a:gd name="T8" fmla="*/ 146 w 472"/>
                <a:gd name="T9" fmla="*/ 64 h 660"/>
                <a:gd name="T10" fmla="*/ 152 w 472"/>
                <a:gd name="T11" fmla="*/ 82 h 660"/>
                <a:gd name="T12" fmla="*/ 150 w 472"/>
                <a:gd name="T13" fmla="*/ 102 h 660"/>
                <a:gd name="T14" fmla="*/ 142 w 472"/>
                <a:gd name="T15" fmla="*/ 118 h 660"/>
                <a:gd name="T16" fmla="*/ 118 w 472"/>
                <a:gd name="T17" fmla="*/ 112 h 660"/>
                <a:gd name="T18" fmla="*/ 96 w 472"/>
                <a:gd name="T19" fmla="*/ 96 h 660"/>
                <a:gd name="T20" fmla="*/ 84 w 472"/>
                <a:gd name="T21" fmla="*/ 88 h 660"/>
                <a:gd name="T22" fmla="*/ 62 w 472"/>
                <a:gd name="T23" fmla="*/ 104 h 660"/>
                <a:gd name="T24" fmla="*/ 52 w 472"/>
                <a:gd name="T25" fmla="*/ 114 h 660"/>
                <a:gd name="T26" fmla="*/ 20 w 472"/>
                <a:gd name="T27" fmla="*/ 148 h 660"/>
                <a:gd name="T28" fmla="*/ 6 w 472"/>
                <a:gd name="T29" fmla="*/ 166 h 660"/>
                <a:gd name="T30" fmla="*/ 0 w 472"/>
                <a:gd name="T31" fmla="*/ 184 h 660"/>
                <a:gd name="T32" fmla="*/ 26 w 472"/>
                <a:gd name="T33" fmla="*/ 180 h 660"/>
                <a:gd name="T34" fmla="*/ 44 w 472"/>
                <a:gd name="T35" fmla="*/ 202 h 660"/>
                <a:gd name="T36" fmla="*/ 38 w 472"/>
                <a:gd name="T37" fmla="*/ 226 h 660"/>
                <a:gd name="T38" fmla="*/ 28 w 472"/>
                <a:gd name="T39" fmla="*/ 244 h 660"/>
                <a:gd name="T40" fmla="*/ 50 w 472"/>
                <a:gd name="T41" fmla="*/ 264 h 660"/>
                <a:gd name="T42" fmla="*/ 74 w 472"/>
                <a:gd name="T43" fmla="*/ 258 h 660"/>
                <a:gd name="T44" fmla="*/ 98 w 472"/>
                <a:gd name="T45" fmla="*/ 302 h 660"/>
                <a:gd name="T46" fmla="*/ 80 w 472"/>
                <a:gd name="T47" fmla="*/ 348 h 660"/>
                <a:gd name="T48" fmla="*/ 70 w 472"/>
                <a:gd name="T49" fmla="*/ 376 h 660"/>
                <a:gd name="T50" fmla="*/ 66 w 472"/>
                <a:gd name="T51" fmla="*/ 388 h 660"/>
                <a:gd name="T52" fmla="*/ 88 w 472"/>
                <a:gd name="T53" fmla="*/ 428 h 660"/>
                <a:gd name="T54" fmla="*/ 120 w 472"/>
                <a:gd name="T55" fmla="*/ 406 h 660"/>
                <a:gd name="T56" fmla="*/ 134 w 472"/>
                <a:gd name="T57" fmla="*/ 394 h 660"/>
                <a:gd name="T58" fmla="*/ 150 w 472"/>
                <a:gd name="T59" fmla="*/ 380 h 660"/>
                <a:gd name="T60" fmla="*/ 180 w 472"/>
                <a:gd name="T61" fmla="*/ 382 h 660"/>
                <a:gd name="T62" fmla="*/ 184 w 472"/>
                <a:gd name="T63" fmla="*/ 394 h 660"/>
                <a:gd name="T64" fmla="*/ 198 w 472"/>
                <a:gd name="T65" fmla="*/ 396 h 660"/>
                <a:gd name="T66" fmla="*/ 230 w 472"/>
                <a:gd name="T67" fmla="*/ 404 h 660"/>
                <a:gd name="T68" fmla="*/ 284 w 472"/>
                <a:gd name="T69" fmla="*/ 358 h 660"/>
                <a:gd name="T70" fmla="*/ 318 w 472"/>
                <a:gd name="T71" fmla="*/ 368 h 660"/>
                <a:gd name="T72" fmla="*/ 340 w 472"/>
                <a:gd name="T73" fmla="*/ 386 h 660"/>
                <a:gd name="T74" fmla="*/ 360 w 472"/>
                <a:gd name="T75" fmla="*/ 410 h 660"/>
                <a:gd name="T76" fmla="*/ 372 w 472"/>
                <a:gd name="T77" fmla="*/ 430 h 660"/>
                <a:gd name="T78" fmla="*/ 384 w 472"/>
                <a:gd name="T79" fmla="*/ 448 h 660"/>
                <a:gd name="T80" fmla="*/ 396 w 472"/>
                <a:gd name="T81" fmla="*/ 466 h 660"/>
                <a:gd name="T82" fmla="*/ 386 w 472"/>
                <a:gd name="T83" fmla="*/ 512 h 660"/>
                <a:gd name="T84" fmla="*/ 412 w 472"/>
                <a:gd name="T85" fmla="*/ 540 h 660"/>
                <a:gd name="T86" fmla="*/ 432 w 472"/>
                <a:gd name="T87" fmla="*/ 560 h 660"/>
                <a:gd name="T88" fmla="*/ 446 w 472"/>
                <a:gd name="T89" fmla="*/ 576 h 660"/>
                <a:gd name="T90" fmla="*/ 458 w 472"/>
                <a:gd name="T91" fmla="*/ 594 h 660"/>
                <a:gd name="T92" fmla="*/ 466 w 472"/>
                <a:gd name="T93" fmla="*/ 618 h 660"/>
                <a:gd name="T94" fmla="*/ 472 w 472"/>
                <a:gd name="T95" fmla="*/ 638 h 660"/>
                <a:gd name="T96" fmla="*/ 460 w 472"/>
                <a:gd name="T97" fmla="*/ 660 h 6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72" h="660">
                  <a:moveTo>
                    <a:pt x="184" y="30"/>
                  </a:moveTo>
                  <a:cubicBezTo>
                    <a:pt x="187" y="21"/>
                    <a:pt x="186" y="19"/>
                    <a:pt x="178" y="14"/>
                  </a:cubicBezTo>
                  <a:cubicBezTo>
                    <a:pt x="171" y="4"/>
                    <a:pt x="160" y="2"/>
                    <a:pt x="148" y="0"/>
                  </a:cubicBezTo>
                  <a:cubicBezTo>
                    <a:pt x="134" y="9"/>
                    <a:pt x="136" y="7"/>
                    <a:pt x="132" y="22"/>
                  </a:cubicBezTo>
                  <a:cubicBezTo>
                    <a:pt x="134" y="35"/>
                    <a:pt x="131" y="59"/>
                    <a:pt x="146" y="64"/>
                  </a:cubicBezTo>
                  <a:cubicBezTo>
                    <a:pt x="148" y="70"/>
                    <a:pt x="152" y="82"/>
                    <a:pt x="152" y="82"/>
                  </a:cubicBezTo>
                  <a:cubicBezTo>
                    <a:pt x="150" y="90"/>
                    <a:pt x="147" y="94"/>
                    <a:pt x="150" y="102"/>
                  </a:cubicBezTo>
                  <a:cubicBezTo>
                    <a:pt x="149" y="107"/>
                    <a:pt x="150" y="117"/>
                    <a:pt x="142" y="118"/>
                  </a:cubicBezTo>
                  <a:cubicBezTo>
                    <a:pt x="134" y="119"/>
                    <a:pt x="118" y="112"/>
                    <a:pt x="118" y="112"/>
                  </a:cubicBezTo>
                  <a:cubicBezTo>
                    <a:pt x="113" y="104"/>
                    <a:pt x="105" y="102"/>
                    <a:pt x="96" y="96"/>
                  </a:cubicBezTo>
                  <a:cubicBezTo>
                    <a:pt x="92" y="93"/>
                    <a:pt x="84" y="88"/>
                    <a:pt x="84" y="88"/>
                  </a:cubicBezTo>
                  <a:cubicBezTo>
                    <a:pt x="80" y="93"/>
                    <a:pt x="68" y="102"/>
                    <a:pt x="62" y="104"/>
                  </a:cubicBezTo>
                  <a:cubicBezTo>
                    <a:pt x="59" y="108"/>
                    <a:pt x="54" y="110"/>
                    <a:pt x="52" y="114"/>
                  </a:cubicBezTo>
                  <a:cubicBezTo>
                    <a:pt x="39" y="136"/>
                    <a:pt x="53" y="142"/>
                    <a:pt x="20" y="148"/>
                  </a:cubicBezTo>
                  <a:cubicBezTo>
                    <a:pt x="11" y="157"/>
                    <a:pt x="16" y="152"/>
                    <a:pt x="6" y="166"/>
                  </a:cubicBezTo>
                  <a:cubicBezTo>
                    <a:pt x="2" y="171"/>
                    <a:pt x="0" y="184"/>
                    <a:pt x="0" y="184"/>
                  </a:cubicBezTo>
                  <a:cubicBezTo>
                    <a:pt x="12" y="202"/>
                    <a:pt x="13" y="184"/>
                    <a:pt x="26" y="180"/>
                  </a:cubicBezTo>
                  <a:cubicBezTo>
                    <a:pt x="32" y="189"/>
                    <a:pt x="35" y="196"/>
                    <a:pt x="44" y="202"/>
                  </a:cubicBezTo>
                  <a:cubicBezTo>
                    <a:pt x="46" y="214"/>
                    <a:pt x="50" y="222"/>
                    <a:pt x="38" y="226"/>
                  </a:cubicBezTo>
                  <a:cubicBezTo>
                    <a:pt x="29" y="240"/>
                    <a:pt x="32" y="233"/>
                    <a:pt x="28" y="244"/>
                  </a:cubicBezTo>
                  <a:cubicBezTo>
                    <a:pt x="38" y="254"/>
                    <a:pt x="37" y="256"/>
                    <a:pt x="50" y="264"/>
                  </a:cubicBezTo>
                  <a:cubicBezTo>
                    <a:pt x="58" y="263"/>
                    <a:pt x="74" y="258"/>
                    <a:pt x="74" y="258"/>
                  </a:cubicBezTo>
                  <a:cubicBezTo>
                    <a:pt x="95" y="261"/>
                    <a:pt x="96" y="283"/>
                    <a:pt x="98" y="302"/>
                  </a:cubicBezTo>
                  <a:cubicBezTo>
                    <a:pt x="95" y="318"/>
                    <a:pt x="89" y="335"/>
                    <a:pt x="80" y="348"/>
                  </a:cubicBezTo>
                  <a:cubicBezTo>
                    <a:pt x="77" y="358"/>
                    <a:pt x="74" y="367"/>
                    <a:pt x="70" y="376"/>
                  </a:cubicBezTo>
                  <a:cubicBezTo>
                    <a:pt x="68" y="380"/>
                    <a:pt x="66" y="388"/>
                    <a:pt x="66" y="388"/>
                  </a:cubicBezTo>
                  <a:cubicBezTo>
                    <a:pt x="68" y="418"/>
                    <a:pt x="62" y="423"/>
                    <a:pt x="88" y="428"/>
                  </a:cubicBezTo>
                  <a:cubicBezTo>
                    <a:pt x="115" y="424"/>
                    <a:pt x="102" y="418"/>
                    <a:pt x="120" y="406"/>
                  </a:cubicBezTo>
                  <a:cubicBezTo>
                    <a:pt x="123" y="398"/>
                    <a:pt x="127" y="399"/>
                    <a:pt x="134" y="394"/>
                  </a:cubicBezTo>
                  <a:cubicBezTo>
                    <a:pt x="139" y="387"/>
                    <a:pt x="144" y="386"/>
                    <a:pt x="150" y="380"/>
                  </a:cubicBezTo>
                  <a:cubicBezTo>
                    <a:pt x="160" y="381"/>
                    <a:pt x="171" y="378"/>
                    <a:pt x="180" y="382"/>
                  </a:cubicBezTo>
                  <a:cubicBezTo>
                    <a:pt x="184" y="384"/>
                    <a:pt x="180" y="393"/>
                    <a:pt x="184" y="394"/>
                  </a:cubicBezTo>
                  <a:cubicBezTo>
                    <a:pt x="189" y="395"/>
                    <a:pt x="193" y="395"/>
                    <a:pt x="198" y="396"/>
                  </a:cubicBezTo>
                  <a:cubicBezTo>
                    <a:pt x="213" y="406"/>
                    <a:pt x="206" y="406"/>
                    <a:pt x="230" y="404"/>
                  </a:cubicBezTo>
                  <a:cubicBezTo>
                    <a:pt x="254" y="396"/>
                    <a:pt x="258" y="367"/>
                    <a:pt x="284" y="358"/>
                  </a:cubicBezTo>
                  <a:cubicBezTo>
                    <a:pt x="296" y="360"/>
                    <a:pt x="306" y="366"/>
                    <a:pt x="318" y="368"/>
                  </a:cubicBezTo>
                  <a:cubicBezTo>
                    <a:pt x="324" y="378"/>
                    <a:pt x="331" y="380"/>
                    <a:pt x="340" y="386"/>
                  </a:cubicBezTo>
                  <a:cubicBezTo>
                    <a:pt x="346" y="395"/>
                    <a:pt x="354" y="401"/>
                    <a:pt x="360" y="410"/>
                  </a:cubicBezTo>
                  <a:cubicBezTo>
                    <a:pt x="362" y="419"/>
                    <a:pt x="365" y="423"/>
                    <a:pt x="372" y="430"/>
                  </a:cubicBezTo>
                  <a:cubicBezTo>
                    <a:pt x="375" y="438"/>
                    <a:pt x="378" y="442"/>
                    <a:pt x="384" y="448"/>
                  </a:cubicBezTo>
                  <a:cubicBezTo>
                    <a:pt x="387" y="456"/>
                    <a:pt x="392" y="459"/>
                    <a:pt x="396" y="466"/>
                  </a:cubicBezTo>
                  <a:cubicBezTo>
                    <a:pt x="394" y="489"/>
                    <a:pt x="392" y="493"/>
                    <a:pt x="386" y="512"/>
                  </a:cubicBezTo>
                  <a:cubicBezTo>
                    <a:pt x="389" y="525"/>
                    <a:pt x="401" y="532"/>
                    <a:pt x="412" y="540"/>
                  </a:cubicBezTo>
                  <a:cubicBezTo>
                    <a:pt x="415" y="555"/>
                    <a:pt x="418" y="556"/>
                    <a:pt x="432" y="560"/>
                  </a:cubicBezTo>
                  <a:cubicBezTo>
                    <a:pt x="439" y="565"/>
                    <a:pt x="440" y="570"/>
                    <a:pt x="446" y="576"/>
                  </a:cubicBezTo>
                  <a:cubicBezTo>
                    <a:pt x="451" y="591"/>
                    <a:pt x="447" y="585"/>
                    <a:pt x="458" y="594"/>
                  </a:cubicBezTo>
                  <a:cubicBezTo>
                    <a:pt x="460" y="604"/>
                    <a:pt x="460" y="610"/>
                    <a:pt x="466" y="618"/>
                  </a:cubicBezTo>
                  <a:cubicBezTo>
                    <a:pt x="468" y="625"/>
                    <a:pt x="472" y="638"/>
                    <a:pt x="472" y="638"/>
                  </a:cubicBezTo>
                  <a:cubicBezTo>
                    <a:pt x="463" y="644"/>
                    <a:pt x="467" y="653"/>
                    <a:pt x="460" y="660"/>
                  </a:cubicBezTo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Freeform 12"/>
            <p:cNvSpPr>
              <a:spLocks noChangeArrowheads="1"/>
            </p:cNvSpPr>
            <p:nvPr/>
          </p:nvSpPr>
          <p:spPr bwMode="auto">
            <a:xfrm>
              <a:off x="2097" y="1156"/>
              <a:ext cx="205" cy="358"/>
            </a:xfrm>
            <a:custGeom>
              <a:avLst/>
              <a:gdLst>
                <a:gd name="T0" fmla="*/ 43 w 205"/>
                <a:gd name="T1" fmla="*/ 266 h 358"/>
                <a:gd name="T2" fmla="*/ 33 w 205"/>
                <a:gd name="T3" fmla="*/ 282 h 358"/>
                <a:gd name="T4" fmla="*/ 35 w 205"/>
                <a:gd name="T5" fmla="*/ 294 h 358"/>
                <a:gd name="T6" fmla="*/ 13 w 205"/>
                <a:gd name="T7" fmla="*/ 314 h 358"/>
                <a:gd name="T8" fmla="*/ 5 w 205"/>
                <a:gd name="T9" fmla="*/ 326 h 358"/>
                <a:gd name="T10" fmla="*/ 23 w 205"/>
                <a:gd name="T11" fmla="*/ 336 h 358"/>
                <a:gd name="T12" fmla="*/ 61 w 205"/>
                <a:gd name="T13" fmla="*/ 342 h 358"/>
                <a:gd name="T14" fmla="*/ 79 w 205"/>
                <a:gd name="T15" fmla="*/ 354 h 358"/>
                <a:gd name="T16" fmla="*/ 85 w 205"/>
                <a:gd name="T17" fmla="*/ 358 h 358"/>
                <a:gd name="T18" fmla="*/ 103 w 205"/>
                <a:gd name="T19" fmla="*/ 322 h 358"/>
                <a:gd name="T20" fmla="*/ 123 w 205"/>
                <a:gd name="T21" fmla="*/ 298 h 358"/>
                <a:gd name="T22" fmla="*/ 157 w 205"/>
                <a:gd name="T23" fmla="*/ 310 h 358"/>
                <a:gd name="T24" fmla="*/ 195 w 205"/>
                <a:gd name="T25" fmla="*/ 316 h 358"/>
                <a:gd name="T26" fmla="*/ 205 w 205"/>
                <a:gd name="T27" fmla="*/ 300 h 358"/>
                <a:gd name="T28" fmla="*/ 199 w 205"/>
                <a:gd name="T29" fmla="*/ 258 h 358"/>
                <a:gd name="T30" fmla="*/ 193 w 205"/>
                <a:gd name="T31" fmla="*/ 234 h 358"/>
                <a:gd name="T32" fmla="*/ 197 w 205"/>
                <a:gd name="T33" fmla="*/ 188 h 358"/>
                <a:gd name="T34" fmla="*/ 145 w 205"/>
                <a:gd name="T35" fmla="*/ 140 h 358"/>
                <a:gd name="T36" fmla="*/ 129 w 205"/>
                <a:gd name="T37" fmla="*/ 124 h 358"/>
                <a:gd name="T38" fmla="*/ 109 w 205"/>
                <a:gd name="T39" fmla="*/ 72 h 358"/>
                <a:gd name="T40" fmla="*/ 77 w 205"/>
                <a:gd name="T41" fmla="*/ 42 h 358"/>
                <a:gd name="T42" fmla="*/ 65 w 205"/>
                <a:gd name="T43" fmla="*/ 26 h 358"/>
                <a:gd name="T44" fmla="*/ 39 w 205"/>
                <a:gd name="T45" fmla="*/ 0 h 3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5" h="358">
                  <a:moveTo>
                    <a:pt x="43" y="266"/>
                  </a:moveTo>
                  <a:cubicBezTo>
                    <a:pt x="38" y="280"/>
                    <a:pt x="43" y="276"/>
                    <a:pt x="33" y="282"/>
                  </a:cubicBezTo>
                  <a:cubicBezTo>
                    <a:pt x="26" y="304"/>
                    <a:pt x="35" y="271"/>
                    <a:pt x="35" y="294"/>
                  </a:cubicBezTo>
                  <a:cubicBezTo>
                    <a:pt x="35" y="303"/>
                    <a:pt x="21" y="311"/>
                    <a:pt x="13" y="314"/>
                  </a:cubicBezTo>
                  <a:cubicBezTo>
                    <a:pt x="10" y="318"/>
                    <a:pt x="0" y="324"/>
                    <a:pt x="5" y="326"/>
                  </a:cubicBezTo>
                  <a:cubicBezTo>
                    <a:pt x="12" y="328"/>
                    <a:pt x="16" y="335"/>
                    <a:pt x="23" y="336"/>
                  </a:cubicBezTo>
                  <a:cubicBezTo>
                    <a:pt x="36" y="338"/>
                    <a:pt x="48" y="340"/>
                    <a:pt x="61" y="342"/>
                  </a:cubicBezTo>
                  <a:cubicBezTo>
                    <a:pt x="67" y="346"/>
                    <a:pt x="73" y="350"/>
                    <a:pt x="79" y="354"/>
                  </a:cubicBezTo>
                  <a:cubicBezTo>
                    <a:pt x="81" y="355"/>
                    <a:pt x="85" y="358"/>
                    <a:pt x="85" y="358"/>
                  </a:cubicBezTo>
                  <a:cubicBezTo>
                    <a:pt x="101" y="353"/>
                    <a:pt x="95" y="334"/>
                    <a:pt x="103" y="322"/>
                  </a:cubicBezTo>
                  <a:cubicBezTo>
                    <a:pt x="106" y="303"/>
                    <a:pt x="109" y="307"/>
                    <a:pt x="123" y="298"/>
                  </a:cubicBezTo>
                  <a:cubicBezTo>
                    <a:pt x="135" y="302"/>
                    <a:pt x="147" y="303"/>
                    <a:pt x="157" y="310"/>
                  </a:cubicBezTo>
                  <a:cubicBezTo>
                    <a:pt x="166" y="324"/>
                    <a:pt x="179" y="317"/>
                    <a:pt x="195" y="316"/>
                  </a:cubicBezTo>
                  <a:cubicBezTo>
                    <a:pt x="200" y="313"/>
                    <a:pt x="205" y="300"/>
                    <a:pt x="205" y="300"/>
                  </a:cubicBezTo>
                  <a:cubicBezTo>
                    <a:pt x="204" y="282"/>
                    <a:pt x="202" y="274"/>
                    <a:pt x="199" y="258"/>
                  </a:cubicBezTo>
                  <a:cubicBezTo>
                    <a:pt x="198" y="250"/>
                    <a:pt x="193" y="234"/>
                    <a:pt x="193" y="234"/>
                  </a:cubicBezTo>
                  <a:cubicBezTo>
                    <a:pt x="190" y="213"/>
                    <a:pt x="191" y="207"/>
                    <a:pt x="197" y="188"/>
                  </a:cubicBezTo>
                  <a:cubicBezTo>
                    <a:pt x="193" y="160"/>
                    <a:pt x="170" y="148"/>
                    <a:pt x="145" y="140"/>
                  </a:cubicBezTo>
                  <a:cubicBezTo>
                    <a:pt x="142" y="131"/>
                    <a:pt x="136" y="129"/>
                    <a:pt x="129" y="124"/>
                  </a:cubicBezTo>
                  <a:cubicBezTo>
                    <a:pt x="123" y="107"/>
                    <a:pt x="126" y="83"/>
                    <a:pt x="109" y="72"/>
                  </a:cubicBezTo>
                  <a:cubicBezTo>
                    <a:pt x="99" y="57"/>
                    <a:pt x="89" y="54"/>
                    <a:pt x="77" y="42"/>
                  </a:cubicBezTo>
                  <a:cubicBezTo>
                    <a:pt x="74" y="34"/>
                    <a:pt x="72" y="31"/>
                    <a:pt x="65" y="26"/>
                  </a:cubicBezTo>
                  <a:cubicBezTo>
                    <a:pt x="60" y="12"/>
                    <a:pt x="49" y="10"/>
                    <a:pt x="39" y="0"/>
                  </a:cubicBezTo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Freeform 13"/>
            <p:cNvSpPr>
              <a:spLocks noChangeArrowheads="1"/>
            </p:cNvSpPr>
            <p:nvPr/>
          </p:nvSpPr>
          <p:spPr bwMode="auto">
            <a:xfrm>
              <a:off x="1863" y="790"/>
              <a:ext cx="271" cy="370"/>
            </a:xfrm>
            <a:custGeom>
              <a:avLst/>
              <a:gdLst>
                <a:gd name="T0" fmla="*/ 3 w 271"/>
                <a:gd name="T1" fmla="*/ 0 h 370"/>
                <a:gd name="T2" fmla="*/ 9 w 271"/>
                <a:gd name="T3" fmla="*/ 16 h 370"/>
                <a:gd name="T4" fmla="*/ 49 w 271"/>
                <a:gd name="T5" fmla="*/ 36 h 370"/>
                <a:gd name="T6" fmla="*/ 57 w 271"/>
                <a:gd name="T7" fmla="*/ 54 h 370"/>
                <a:gd name="T8" fmla="*/ 65 w 271"/>
                <a:gd name="T9" fmla="*/ 66 h 370"/>
                <a:gd name="T10" fmla="*/ 85 w 271"/>
                <a:gd name="T11" fmla="*/ 112 h 370"/>
                <a:gd name="T12" fmla="*/ 117 w 271"/>
                <a:gd name="T13" fmla="*/ 126 h 370"/>
                <a:gd name="T14" fmla="*/ 157 w 271"/>
                <a:gd name="T15" fmla="*/ 118 h 370"/>
                <a:gd name="T16" fmla="*/ 179 w 271"/>
                <a:gd name="T17" fmla="*/ 126 h 370"/>
                <a:gd name="T18" fmla="*/ 211 w 271"/>
                <a:gd name="T19" fmla="*/ 176 h 370"/>
                <a:gd name="T20" fmla="*/ 221 w 271"/>
                <a:gd name="T21" fmla="*/ 200 h 370"/>
                <a:gd name="T22" fmla="*/ 223 w 271"/>
                <a:gd name="T23" fmla="*/ 206 h 370"/>
                <a:gd name="T24" fmla="*/ 197 w 271"/>
                <a:gd name="T25" fmla="*/ 226 h 370"/>
                <a:gd name="T26" fmla="*/ 165 w 271"/>
                <a:gd name="T27" fmla="*/ 226 h 370"/>
                <a:gd name="T28" fmla="*/ 157 w 271"/>
                <a:gd name="T29" fmla="*/ 244 h 370"/>
                <a:gd name="T30" fmla="*/ 153 w 271"/>
                <a:gd name="T31" fmla="*/ 256 h 370"/>
                <a:gd name="T32" fmla="*/ 181 w 271"/>
                <a:gd name="T33" fmla="*/ 274 h 370"/>
                <a:gd name="T34" fmla="*/ 213 w 271"/>
                <a:gd name="T35" fmla="*/ 290 h 370"/>
                <a:gd name="T36" fmla="*/ 247 w 271"/>
                <a:gd name="T37" fmla="*/ 322 h 370"/>
                <a:gd name="T38" fmla="*/ 263 w 271"/>
                <a:gd name="T39" fmla="*/ 346 h 370"/>
                <a:gd name="T40" fmla="*/ 271 w 271"/>
                <a:gd name="T41" fmla="*/ 370 h 3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1" h="370">
                  <a:moveTo>
                    <a:pt x="3" y="0"/>
                  </a:moveTo>
                  <a:cubicBezTo>
                    <a:pt x="0" y="9"/>
                    <a:pt x="1" y="11"/>
                    <a:pt x="9" y="16"/>
                  </a:cubicBezTo>
                  <a:cubicBezTo>
                    <a:pt x="14" y="30"/>
                    <a:pt x="36" y="35"/>
                    <a:pt x="49" y="36"/>
                  </a:cubicBezTo>
                  <a:cubicBezTo>
                    <a:pt x="55" y="46"/>
                    <a:pt x="52" y="40"/>
                    <a:pt x="57" y="54"/>
                  </a:cubicBezTo>
                  <a:cubicBezTo>
                    <a:pt x="59" y="59"/>
                    <a:pt x="65" y="66"/>
                    <a:pt x="65" y="66"/>
                  </a:cubicBezTo>
                  <a:cubicBezTo>
                    <a:pt x="62" y="90"/>
                    <a:pt x="60" y="106"/>
                    <a:pt x="85" y="112"/>
                  </a:cubicBezTo>
                  <a:cubicBezTo>
                    <a:pt x="95" y="119"/>
                    <a:pt x="106" y="122"/>
                    <a:pt x="117" y="126"/>
                  </a:cubicBezTo>
                  <a:cubicBezTo>
                    <a:pt x="136" y="124"/>
                    <a:pt x="141" y="122"/>
                    <a:pt x="157" y="118"/>
                  </a:cubicBezTo>
                  <a:cubicBezTo>
                    <a:pt x="166" y="120"/>
                    <a:pt x="171" y="121"/>
                    <a:pt x="179" y="126"/>
                  </a:cubicBezTo>
                  <a:cubicBezTo>
                    <a:pt x="193" y="147"/>
                    <a:pt x="186" y="159"/>
                    <a:pt x="211" y="176"/>
                  </a:cubicBezTo>
                  <a:cubicBezTo>
                    <a:pt x="214" y="185"/>
                    <a:pt x="218" y="191"/>
                    <a:pt x="221" y="200"/>
                  </a:cubicBezTo>
                  <a:cubicBezTo>
                    <a:pt x="222" y="202"/>
                    <a:pt x="223" y="206"/>
                    <a:pt x="223" y="206"/>
                  </a:cubicBezTo>
                  <a:cubicBezTo>
                    <a:pt x="219" y="219"/>
                    <a:pt x="207" y="219"/>
                    <a:pt x="197" y="226"/>
                  </a:cubicBezTo>
                  <a:cubicBezTo>
                    <a:pt x="193" y="226"/>
                    <a:pt x="173" y="222"/>
                    <a:pt x="165" y="226"/>
                  </a:cubicBezTo>
                  <a:cubicBezTo>
                    <a:pt x="161" y="228"/>
                    <a:pt x="158" y="242"/>
                    <a:pt x="157" y="244"/>
                  </a:cubicBezTo>
                  <a:cubicBezTo>
                    <a:pt x="156" y="248"/>
                    <a:pt x="153" y="256"/>
                    <a:pt x="153" y="256"/>
                  </a:cubicBezTo>
                  <a:cubicBezTo>
                    <a:pt x="156" y="272"/>
                    <a:pt x="168" y="267"/>
                    <a:pt x="181" y="274"/>
                  </a:cubicBezTo>
                  <a:cubicBezTo>
                    <a:pt x="191" y="279"/>
                    <a:pt x="205" y="283"/>
                    <a:pt x="213" y="290"/>
                  </a:cubicBezTo>
                  <a:cubicBezTo>
                    <a:pt x="225" y="301"/>
                    <a:pt x="233" y="313"/>
                    <a:pt x="247" y="322"/>
                  </a:cubicBezTo>
                  <a:cubicBezTo>
                    <a:pt x="250" y="332"/>
                    <a:pt x="257" y="337"/>
                    <a:pt x="263" y="346"/>
                  </a:cubicBezTo>
                  <a:cubicBezTo>
                    <a:pt x="265" y="355"/>
                    <a:pt x="271" y="361"/>
                    <a:pt x="271" y="370"/>
                  </a:cubicBezTo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02" name="Group 14"/>
          <p:cNvGrpSpPr>
            <a:grpSpLocks/>
          </p:cNvGrpSpPr>
          <p:nvPr/>
        </p:nvGrpSpPr>
        <p:grpSpPr bwMode="auto">
          <a:xfrm>
            <a:off x="2595034" y="3495676"/>
            <a:ext cx="8574617" cy="2284413"/>
            <a:chOff x="1226" y="2202"/>
            <a:chExt cx="4051" cy="1439"/>
          </a:xfrm>
        </p:grpSpPr>
        <p:sp>
          <p:nvSpPr>
            <p:cNvPr id="25616" name="Freeform 15"/>
            <p:cNvSpPr>
              <a:spLocks noChangeArrowheads="1"/>
            </p:cNvSpPr>
            <p:nvPr/>
          </p:nvSpPr>
          <p:spPr bwMode="auto">
            <a:xfrm>
              <a:off x="2404" y="2356"/>
              <a:ext cx="774" cy="673"/>
            </a:xfrm>
            <a:custGeom>
              <a:avLst/>
              <a:gdLst>
                <a:gd name="T0" fmla="*/ 774 w 774"/>
                <a:gd name="T1" fmla="*/ 10 h 673"/>
                <a:gd name="T2" fmla="*/ 736 w 774"/>
                <a:gd name="T3" fmla="*/ 0 h 673"/>
                <a:gd name="T4" fmla="*/ 684 w 774"/>
                <a:gd name="T5" fmla="*/ 6 h 673"/>
                <a:gd name="T6" fmla="*/ 642 w 774"/>
                <a:gd name="T7" fmla="*/ 0 h 673"/>
                <a:gd name="T8" fmla="*/ 618 w 774"/>
                <a:gd name="T9" fmla="*/ 34 h 673"/>
                <a:gd name="T10" fmla="*/ 608 w 774"/>
                <a:gd name="T11" fmla="*/ 60 h 673"/>
                <a:gd name="T12" fmla="*/ 594 w 774"/>
                <a:gd name="T13" fmla="*/ 84 h 673"/>
                <a:gd name="T14" fmla="*/ 574 w 774"/>
                <a:gd name="T15" fmla="*/ 104 h 673"/>
                <a:gd name="T16" fmla="*/ 548 w 774"/>
                <a:gd name="T17" fmla="*/ 128 h 673"/>
                <a:gd name="T18" fmla="*/ 530 w 774"/>
                <a:gd name="T19" fmla="*/ 204 h 673"/>
                <a:gd name="T20" fmla="*/ 510 w 774"/>
                <a:gd name="T21" fmla="*/ 220 h 673"/>
                <a:gd name="T22" fmla="*/ 498 w 774"/>
                <a:gd name="T23" fmla="*/ 228 h 673"/>
                <a:gd name="T24" fmla="*/ 438 w 774"/>
                <a:gd name="T25" fmla="*/ 246 h 673"/>
                <a:gd name="T26" fmla="*/ 412 w 774"/>
                <a:gd name="T27" fmla="*/ 242 h 673"/>
                <a:gd name="T28" fmla="*/ 400 w 774"/>
                <a:gd name="T29" fmla="*/ 234 h 673"/>
                <a:gd name="T30" fmla="*/ 380 w 774"/>
                <a:gd name="T31" fmla="*/ 232 h 673"/>
                <a:gd name="T32" fmla="*/ 370 w 774"/>
                <a:gd name="T33" fmla="*/ 230 h 673"/>
                <a:gd name="T34" fmla="*/ 334 w 774"/>
                <a:gd name="T35" fmla="*/ 230 h 673"/>
                <a:gd name="T36" fmla="*/ 306 w 774"/>
                <a:gd name="T37" fmla="*/ 244 h 673"/>
                <a:gd name="T38" fmla="*/ 278 w 774"/>
                <a:gd name="T39" fmla="*/ 276 h 673"/>
                <a:gd name="T40" fmla="*/ 244 w 774"/>
                <a:gd name="T41" fmla="*/ 286 h 673"/>
                <a:gd name="T42" fmla="*/ 166 w 774"/>
                <a:gd name="T43" fmla="*/ 296 h 673"/>
                <a:gd name="T44" fmla="*/ 128 w 774"/>
                <a:gd name="T45" fmla="*/ 282 h 673"/>
                <a:gd name="T46" fmla="*/ 80 w 774"/>
                <a:gd name="T47" fmla="*/ 234 h 673"/>
                <a:gd name="T48" fmla="*/ 60 w 774"/>
                <a:gd name="T49" fmla="*/ 198 h 673"/>
                <a:gd name="T50" fmla="*/ 50 w 774"/>
                <a:gd name="T51" fmla="*/ 200 h 673"/>
                <a:gd name="T52" fmla="*/ 42 w 774"/>
                <a:gd name="T53" fmla="*/ 212 h 673"/>
                <a:gd name="T54" fmla="*/ 20 w 774"/>
                <a:gd name="T55" fmla="*/ 250 h 673"/>
                <a:gd name="T56" fmla="*/ 8 w 774"/>
                <a:gd name="T57" fmla="*/ 266 h 673"/>
                <a:gd name="T58" fmla="*/ 10 w 774"/>
                <a:gd name="T59" fmla="*/ 290 h 673"/>
                <a:gd name="T60" fmla="*/ 16 w 774"/>
                <a:gd name="T61" fmla="*/ 368 h 673"/>
                <a:gd name="T62" fmla="*/ 30 w 774"/>
                <a:gd name="T63" fmla="*/ 384 h 673"/>
                <a:gd name="T64" fmla="*/ 18 w 774"/>
                <a:gd name="T65" fmla="*/ 420 h 673"/>
                <a:gd name="T66" fmla="*/ 32 w 774"/>
                <a:gd name="T67" fmla="*/ 426 h 673"/>
                <a:gd name="T68" fmla="*/ 60 w 774"/>
                <a:gd name="T69" fmla="*/ 442 h 673"/>
                <a:gd name="T70" fmla="*/ 78 w 774"/>
                <a:gd name="T71" fmla="*/ 460 h 673"/>
                <a:gd name="T72" fmla="*/ 94 w 774"/>
                <a:gd name="T73" fmla="*/ 482 h 673"/>
                <a:gd name="T74" fmla="*/ 94 w 774"/>
                <a:gd name="T75" fmla="*/ 510 h 673"/>
                <a:gd name="T76" fmla="*/ 90 w 774"/>
                <a:gd name="T77" fmla="*/ 546 h 673"/>
                <a:gd name="T78" fmla="*/ 106 w 774"/>
                <a:gd name="T79" fmla="*/ 562 h 673"/>
                <a:gd name="T80" fmla="*/ 116 w 774"/>
                <a:gd name="T81" fmla="*/ 620 h 673"/>
                <a:gd name="T82" fmla="*/ 140 w 774"/>
                <a:gd name="T83" fmla="*/ 628 h 673"/>
                <a:gd name="T84" fmla="*/ 162 w 774"/>
                <a:gd name="T85" fmla="*/ 644 h 673"/>
                <a:gd name="T86" fmla="*/ 190 w 774"/>
                <a:gd name="T87" fmla="*/ 644 h 673"/>
                <a:gd name="T88" fmla="*/ 224 w 774"/>
                <a:gd name="T89" fmla="*/ 632 h 673"/>
                <a:gd name="T90" fmla="*/ 254 w 774"/>
                <a:gd name="T91" fmla="*/ 632 h 673"/>
                <a:gd name="T92" fmla="*/ 250 w 774"/>
                <a:gd name="T93" fmla="*/ 650 h 673"/>
                <a:gd name="T94" fmla="*/ 252 w 774"/>
                <a:gd name="T95" fmla="*/ 670 h 673"/>
                <a:gd name="T96" fmla="*/ 250 w 774"/>
                <a:gd name="T97" fmla="*/ 662 h 673"/>
                <a:gd name="T98" fmla="*/ 242 w 774"/>
                <a:gd name="T99" fmla="*/ 656 h 6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74" h="673">
                  <a:moveTo>
                    <a:pt x="774" y="10"/>
                  </a:moveTo>
                  <a:cubicBezTo>
                    <a:pt x="758" y="8"/>
                    <a:pt x="750" y="5"/>
                    <a:pt x="736" y="0"/>
                  </a:cubicBezTo>
                  <a:cubicBezTo>
                    <a:pt x="719" y="2"/>
                    <a:pt x="700" y="1"/>
                    <a:pt x="684" y="6"/>
                  </a:cubicBezTo>
                  <a:cubicBezTo>
                    <a:pt x="670" y="5"/>
                    <a:pt x="656" y="5"/>
                    <a:pt x="642" y="0"/>
                  </a:cubicBezTo>
                  <a:cubicBezTo>
                    <a:pt x="617" y="4"/>
                    <a:pt x="630" y="16"/>
                    <a:pt x="618" y="34"/>
                  </a:cubicBezTo>
                  <a:cubicBezTo>
                    <a:pt x="616" y="47"/>
                    <a:pt x="618" y="53"/>
                    <a:pt x="608" y="60"/>
                  </a:cubicBezTo>
                  <a:cubicBezTo>
                    <a:pt x="606" y="70"/>
                    <a:pt x="604" y="81"/>
                    <a:pt x="594" y="84"/>
                  </a:cubicBezTo>
                  <a:cubicBezTo>
                    <a:pt x="589" y="90"/>
                    <a:pt x="580" y="100"/>
                    <a:pt x="574" y="104"/>
                  </a:cubicBezTo>
                  <a:cubicBezTo>
                    <a:pt x="571" y="114"/>
                    <a:pt x="559" y="124"/>
                    <a:pt x="548" y="128"/>
                  </a:cubicBezTo>
                  <a:cubicBezTo>
                    <a:pt x="535" y="147"/>
                    <a:pt x="554" y="188"/>
                    <a:pt x="530" y="204"/>
                  </a:cubicBezTo>
                  <a:cubicBezTo>
                    <a:pt x="527" y="213"/>
                    <a:pt x="518" y="216"/>
                    <a:pt x="510" y="220"/>
                  </a:cubicBezTo>
                  <a:cubicBezTo>
                    <a:pt x="506" y="222"/>
                    <a:pt x="498" y="228"/>
                    <a:pt x="498" y="228"/>
                  </a:cubicBezTo>
                  <a:cubicBezTo>
                    <a:pt x="485" y="247"/>
                    <a:pt x="459" y="244"/>
                    <a:pt x="438" y="246"/>
                  </a:cubicBezTo>
                  <a:cubicBezTo>
                    <a:pt x="429" y="245"/>
                    <a:pt x="419" y="247"/>
                    <a:pt x="412" y="242"/>
                  </a:cubicBezTo>
                  <a:cubicBezTo>
                    <a:pt x="404" y="236"/>
                    <a:pt x="409" y="235"/>
                    <a:pt x="400" y="234"/>
                  </a:cubicBezTo>
                  <a:cubicBezTo>
                    <a:pt x="393" y="233"/>
                    <a:pt x="387" y="233"/>
                    <a:pt x="380" y="232"/>
                  </a:cubicBezTo>
                  <a:cubicBezTo>
                    <a:pt x="377" y="232"/>
                    <a:pt x="373" y="231"/>
                    <a:pt x="370" y="230"/>
                  </a:cubicBezTo>
                  <a:cubicBezTo>
                    <a:pt x="355" y="232"/>
                    <a:pt x="348" y="235"/>
                    <a:pt x="334" y="230"/>
                  </a:cubicBezTo>
                  <a:cubicBezTo>
                    <a:pt x="321" y="233"/>
                    <a:pt x="315" y="235"/>
                    <a:pt x="306" y="244"/>
                  </a:cubicBezTo>
                  <a:cubicBezTo>
                    <a:pt x="301" y="259"/>
                    <a:pt x="291" y="268"/>
                    <a:pt x="278" y="276"/>
                  </a:cubicBezTo>
                  <a:cubicBezTo>
                    <a:pt x="267" y="292"/>
                    <a:pt x="268" y="288"/>
                    <a:pt x="244" y="286"/>
                  </a:cubicBezTo>
                  <a:cubicBezTo>
                    <a:pt x="234" y="284"/>
                    <a:pt x="177" y="295"/>
                    <a:pt x="166" y="296"/>
                  </a:cubicBezTo>
                  <a:cubicBezTo>
                    <a:pt x="155" y="304"/>
                    <a:pt x="139" y="289"/>
                    <a:pt x="128" y="282"/>
                  </a:cubicBezTo>
                  <a:cubicBezTo>
                    <a:pt x="116" y="264"/>
                    <a:pt x="103" y="240"/>
                    <a:pt x="80" y="234"/>
                  </a:cubicBezTo>
                  <a:cubicBezTo>
                    <a:pt x="72" y="223"/>
                    <a:pt x="71" y="205"/>
                    <a:pt x="60" y="198"/>
                  </a:cubicBezTo>
                  <a:cubicBezTo>
                    <a:pt x="57" y="199"/>
                    <a:pt x="53" y="198"/>
                    <a:pt x="50" y="200"/>
                  </a:cubicBezTo>
                  <a:cubicBezTo>
                    <a:pt x="46" y="203"/>
                    <a:pt x="42" y="212"/>
                    <a:pt x="42" y="212"/>
                  </a:cubicBezTo>
                  <a:cubicBezTo>
                    <a:pt x="39" y="225"/>
                    <a:pt x="34" y="245"/>
                    <a:pt x="20" y="250"/>
                  </a:cubicBezTo>
                  <a:cubicBezTo>
                    <a:pt x="16" y="257"/>
                    <a:pt x="11" y="258"/>
                    <a:pt x="8" y="266"/>
                  </a:cubicBezTo>
                  <a:cubicBezTo>
                    <a:pt x="13" y="280"/>
                    <a:pt x="22" y="272"/>
                    <a:pt x="10" y="290"/>
                  </a:cubicBezTo>
                  <a:cubicBezTo>
                    <a:pt x="10" y="292"/>
                    <a:pt x="0" y="363"/>
                    <a:pt x="16" y="368"/>
                  </a:cubicBezTo>
                  <a:cubicBezTo>
                    <a:pt x="20" y="375"/>
                    <a:pt x="26" y="377"/>
                    <a:pt x="30" y="384"/>
                  </a:cubicBezTo>
                  <a:cubicBezTo>
                    <a:pt x="28" y="400"/>
                    <a:pt x="23" y="406"/>
                    <a:pt x="18" y="420"/>
                  </a:cubicBezTo>
                  <a:cubicBezTo>
                    <a:pt x="21" y="429"/>
                    <a:pt x="24" y="429"/>
                    <a:pt x="32" y="426"/>
                  </a:cubicBezTo>
                  <a:cubicBezTo>
                    <a:pt x="42" y="429"/>
                    <a:pt x="47" y="438"/>
                    <a:pt x="60" y="442"/>
                  </a:cubicBezTo>
                  <a:cubicBezTo>
                    <a:pt x="68" y="454"/>
                    <a:pt x="66" y="452"/>
                    <a:pt x="78" y="460"/>
                  </a:cubicBezTo>
                  <a:cubicBezTo>
                    <a:pt x="84" y="469"/>
                    <a:pt x="83" y="478"/>
                    <a:pt x="94" y="482"/>
                  </a:cubicBezTo>
                  <a:cubicBezTo>
                    <a:pt x="100" y="491"/>
                    <a:pt x="97" y="500"/>
                    <a:pt x="94" y="510"/>
                  </a:cubicBezTo>
                  <a:cubicBezTo>
                    <a:pt x="96" y="524"/>
                    <a:pt x="98" y="534"/>
                    <a:pt x="90" y="546"/>
                  </a:cubicBezTo>
                  <a:cubicBezTo>
                    <a:pt x="96" y="552"/>
                    <a:pt x="101" y="555"/>
                    <a:pt x="106" y="562"/>
                  </a:cubicBezTo>
                  <a:cubicBezTo>
                    <a:pt x="110" y="581"/>
                    <a:pt x="110" y="601"/>
                    <a:pt x="116" y="620"/>
                  </a:cubicBezTo>
                  <a:cubicBezTo>
                    <a:pt x="120" y="657"/>
                    <a:pt x="123" y="639"/>
                    <a:pt x="140" y="628"/>
                  </a:cubicBezTo>
                  <a:cubicBezTo>
                    <a:pt x="149" y="634"/>
                    <a:pt x="152" y="641"/>
                    <a:pt x="162" y="644"/>
                  </a:cubicBezTo>
                  <a:cubicBezTo>
                    <a:pt x="174" y="641"/>
                    <a:pt x="178" y="640"/>
                    <a:pt x="190" y="644"/>
                  </a:cubicBezTo>
                  <a:cubicBezTo>
                    <a:pt x="215" y="642"/>
                    <a:pt x="208" y="642"/>
                    <a:pt x="224" y="632"/>
                  </a:cubicBezTo>
                  <a:cubicBezTo>
                    <a:pt x="229" y="646"/>
                    <a:pt x="245" y="638"/>
                    <a:pt x="254" y="632"/>
                  </a:cubicBezTo>
                  <a:cubicBezTo>
                    <a:pt x="257" y="640"/>
                    <a:pt x="253" y="642"/>
                    <a:pt x="250" y="650"/>
                  </a:cubicBezTo>
                  <a:cubicBezTo>
                    <a:pt x="251" y="657"/>
                    <a:pt x="252" y="663"/>
                    <a:pt x="252" y="670"/>
                  </a:cubicBezTo>
                  <a:cubicBezTo>
                    <a:pt x="252" y="673"/>
                    <a:pt x="252" y="664"/>
                    <a:pt x="250" y="662"/>
                  </a:cubicBezTo>
                  <a:cubicBezTo>
                    <a:pt x="248" y="659"/>
                    <a:pt x="242" y="656"/>
                    <a:pt x="242" y="656"/>
                  </a:cubicBezTo>
                </a:path>
              </a:pathLst>
            </a:custGeom>
            <a:noFill/>
            <a:ln w="28575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 16"/>
            <p:cNvSpPr>
              <a:spLocks noChangeArrowheads="1"/>
            </p:cNvSpPr>
            <p:nvPr/>
          </p:nvSpPr>
          <p:spPr bwMode="auto">
            <a:xfrm>
              <a:off x="3045" y="2367"/>
              <a:ext cx="253" cy="639"/>
            </a:xfrm>
            <a:custGeom>
              <a:avLst/>
              <a:gdLst>
                <a:gd name="T0" fmla="*/ 132 w 253"/>
                <a:gd name="T1" fmla="*/ 0 h 639"/>
                <a:gd name="T2" fmla="*/ 132 w 253"/>
                <a:gd name="T3" fmla="*/ 27 h 639"/>
                <a:gd name="T4" fmla="*/ 135 w 253"/>
                <a:gd name="T5" fmla="*/ 36 h 639"/>
                <a:gd name="T6" fmla="*/ 147 w 253"/>
                <a:gd name="T7" fmla="*/ 48 h 639"/>
                <a:gd name="T8" fmla="*/ 138 w 253"/>
                <a:gd name="T9" fmla="*/ 45 h 639"/>
                <a:gd name="T10" fmla="*/ 102 w 253"/>
                <a:gd name="T11" fmla="*/ 69 h 639"/>
                <a:gd name="T12" fmla="*/ 138 w 253"/>
                <a:gd name="T13" fmla="*/ 114 h 639"/>
                <a:gd name="T14" fmla="*/ 156 w 253"/>
                <a:gd name="T15" fmla="*/ 156 h 639"/>
                <a:gd name="T16" fmla="*/ 171 w 253"/>
                <a:gd name="T17" fmla="*/ 159 h 639"/>
                <a:gd name="T18" fmla="*/ 120 w 253"/>
                <a:gd name="T19" fmla="*/ 177 h 639"/>
                <a:gd name="T20" fmla="*/ 144 w 253"/>
                <a:gd name="T21" fmla="*/ 198 h 639"/>
                <a:gd name="T22" fmla="*/ 198 w 253"/>
                <a:gd name="T23" fmla="*/ 231 h 639"/>
                <a:gd name="T24" fmla="*/ 225 w 253"/>
                <a:gd name="T25" fmla="*/ 255 h 639"/>
                <a:gd name="T26" fmla="*/ 246 w 253"/>
                <a:gd name="T27" fmla="*/ 279 h 639"/>
                <a:gd name="T28" fmla="*/ 243 w 253"/>
                <a:gd name="T29" fmla="*/ 297 h 639"/>
                <a:gd name="T30" fmla="*/ 225 w 253"/>
                <a:gd name="T31" fmla="*/ 303 h 639"/>
                <a:gd name="T32" fmla="*/ 177 w 253"/>
                <a:gd name="T33" fmla="*/ 294 h 639"/>
                <a:gd name="T34" fmla="*/ 147 w 253"/>
                <a:gd name="T35" fmla="*/ 306 h 639"/>
                <a:gd name="T36" fmla="*/ 102 w 253"/>
                <a:gd name="T37" fmla="*/ 396 h 639"/>
                <a:gd name="T38" fmla="*/ 111 w 253"/>
                <a:gd name="T39" fmla="*/ 423 h 639"/>
                <a:gd name="T40" fmla="*/ 111 w 253"/>
                <a:gd name="T41" fmla="*/ 447 h 639"/>
                <a:gd name="T42" fmla="*/ 84 w 253"/>
                <a:gd name="T43" fmla="*/ 453 h 639"/>
                <a:gd name="T44" fmla="*/ 57 w 253"/>
                <a:gd name="T45" fmla="*/ 480 h 639"/>
                <a:gd name="T46" fmla="*/ 45 w 253"/>
                <a:gd name="T47" fmla="*/ 489 h 639"/>
                <a:gd name="T48" fmla="*/ 27 w 253"/>
                <a:gd name="T49" fmla="*/ 495 h 639"/>
                <a:gd name="T50" fmla="*/ 0 w 253"/>
                <a:gd name="T51" fmla="*/ 516 h 639"/>
                <a:gd name="T52" fmla="*/ 12 w 253"/>
                <a:gd name="T53" fmla="*/ 549 h 639"/>
                <a:gd name="T54" fmla="*/ 39 w 253"/>
                <a:gd name="T55" fmla="*/ 567 h 639"/>
                <a:gd name="T56" fmla="*/ 15 w 253"/>
                <a:gd name="T57" fmla="*/ 591 h 639"/>
                <a:gd name="T58" fmla="*/ 21 w 253"/>
                <a:gd name="T59" fmla="*/ 606 h 639"/>
                <a:gd name="T60" fmla="*/ 0 w 253"/>
                <a:gd name="T61" fmla="*/ 630 h 6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3" h="639">
                  <a:moveTo>
                    <a:pt x="132" y="0"/>
                  </a:moveTo>
                  <a:cubicBezTo>
                    <a:pt x="129" y="14"/>
                    <a:pt x="118" y="22"/>
                    <a:pt x="132" y="27"/>
                  </a:cubicBezTo>
                  <a:cubicBezTo>
                    <a:pt x="133" y="30"/>
                    <a:pt x="133" y="34"/>
                    <a:pt x="135" y="36"/>
                  </a:cubicBezTo>
                  <a:cubicBezTo>
                    <a:pt x="135" y="36"/>
                    <a:pt x="155" y="40"/>
                    <a:pt x="147" y="48"/>
                  </a:cubicBezTo>
                  <a:cubicBezTo>
                    <a:pt x="145" y="50"/>
                    <a:pt x="141" y="46"/>
                    <a:pt x="138" y="45"/>
                  </a:cubicBezTo>
                  <a:cubicBezTo>
                    <a:pt x="110" y="51"/>
                    <a:pt x="116" y="48"/>
                    <a:pt x="102" y="69"/>
                  </a:cubicBezTo>
                  <a:cubicBezTo>
                    <a:pt x="115" y="89"/>
                    <a:pt x="112" y="105"/>
                    <a:pt x="138" y="114"/>
                  </a:cubicBezTo>
                  <a:cubicBezTo>
                    <a:pt x="139" y="119"/>
                    <a:pt x="151" y="153"/>
                    <a:pt x="156" y="156"/>
                  </a:cubicBezTo>
                  <a:cubicBezTo>
                    <a:pt x="160" y="159"/>
                    <a:pt x="166" y="158"/>
                    <a:pt x="171" y="159"/>
                  </a:cubicBezTo>
                  <a:cubicBezTo>
                    <a:pt x="180" y="185"/>
                    <a:pt x="133" y="176"/>
                    <a:pt x="120" y="177"/>
                  </a:cubicBezTo>
                  <a:cubicBezTo>
                    <a:pt x="133" y="181"/>
                    <a:pt x="134" y="190"/>
                    <a:pt x="144" y="198"/>
                  </a:cubicBezTo>
                  <a:cubicBezTo>
                    <a:pt x="158" y="210"/>
                    <a:pt x="180" y="225"/>
                    <a:pt x="198" y="231"/>
                  </a:cubicBezTo>
                  <a:cubicBezTo>
                    <a:pt x="205" y="253"/>
                    <a:pt x="203" y="250"/>
                    <a:pt x="225" y="255"/>
                  </a:cubicBezTo>
                  <a:cubicBezTo>
                    <a:pt x="229" y="267"/>
                    <a:pt x="237" y="270"/>
                    <a:pt x="246" y="279"/>
                  </a:cubicBezTo>
                  <a:cubicBezTo>
                    <a:pt x="248" y="286"/>
                    <a:pt x="253" y="291"/>
                    <a:pt x="243" y="297"/>
                  </a:cubicBezTo>
                  <a:cubicBezTo>
                    <a:pt x="238" y="300"/>
                    <a:pt x="225" y="303"/>
                    <a:pt x="225" y="303"/>
                  </a:cubicBezTo>
                  <a:cubicBezTo>
                    <a:pt x="209" y="300"/>
                    <a:pt x="194" y="296"/>
                    <a:pt x="177" y="294"/>
                  </a:cubicBezTo>
                  <a:cubicBezTo>
                    <a:pt x="157" y="287"/>
                    <a:pt x="162" y="301"/>
                    <a:pt x="147" y="306"/>
                  </a:cubicBezTo>
                  <a:cubicBezTo>
                    <a:pt x="127" y="336"/>
                    <a:pt x="114" y="361"/>
                    <a:pt x="102" y="396"/>
                  </a:cubicBezTo>
                  <a:cubicBezTo>
                    <a:pt x="105" y="423"/>
                    <a:pt x="96" y="433"/>
                    <a:pt x="111" y="423"/>
                  </a:cubicBezTo>
                  <a:cubicBezTo>
                    <a:pt x="137" y="428"/>
                    <a:pt x="134" y="441"/>
                    <a:pt x="111" y="447"/>
                  </a:cubicBezTo>
                  <a:cubicBezTo>
                    <a:pt x="99" y="455"/>
                    <a:pt x="97" y="449"/>
                    <a:pt x="84" y="453"/>
                  </a:cubicBezTo>
                  <a:cubicBezTo>
                    <a:pt x="75" y="467"/>
                    <a:pt x="74" y="474"/>
                    <a:pt x="57" y="480"/>
                  </a:cubicBezTo>
                  <a:cubicBezTo>
                    <a:pt x="47" y="466"/>
                    <a:pt x="52" y="468"/>
                    <a:pt x="45" y="489"/>
                  </a:cubicBezTo>
                  <a:cubicBezTo>
                    <a:pt x="43" y="495"/>
                    <a:pt x="27" y="495"/>
                    <a:pt x="27" y="495"/>
                  </a:cubicBezTo>
                  <a:cubicBezTo>
                    <a:pt x="19" y="507"/>
                    <a:pt x="10" y="506"/>
                    <a:pt x="0" y="516"/>
                  </a:cubicBezTo>
                  <a:cubicBezTo>
                    <a:pt x="19" y="522"/>
                    <a:pt x="15" y="530"/>
                    <a:pt x="12" y="549"/>
                  </a:cubicBezTo>
                  <a:cubicBezTo>
                    <a:pt x="24" y="557"/>
                    <a:pt x="34" y="553"/>
                    <a:pt x="39" y="567"/>
                  </a:cubicBezTo>
                  <a:cubicBezTo>
                    <a:pt x="35" y="588"/>
                    <a:pt x="31" y="580"/>
                    <a:pt x="15" y="591"/>
                  </a:cubicBezTo>
                  <a:cubicBezTo>
                    <a:pt x="7" y="615"/>
                    <a:pt x="14" y="585"/>
                    <a:pt x="21" y="606"/>
                  </a:cubicBezTo>
                  <a:cubicBezTo>
                    <a:pt x="24" y="614"/>
                    <a:pt x="9" y="639"/>
                    <a:pt x="0" y="630"/>
                  </a:cubicBezTo>
                </a:path>
              </a:pathLst>
            </a:custGeom>
            <a:noFill/>
            <a:ln w="28575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 17"/>
            <p:cNvSpPr>
              <a:spLocks noChangeArrowheads="1"/>
            </p:cNvSpPr>
            <p:nvPr/>
          </p:nvSpPr>
          <p:spPr bwMode="auto">
            <a:xfrm>
              <a:off x="3257" y="2576"/>
              <a:ext cx="590" cy="660"/>
            </a:xfrm>
            <a:custGeom>
              <a:avLst/>
              <a:gdLst>
                <a:gd name="T0" fmla="*/ 589 w 590"/>
                <a:gd name="T1" fmla="*/ 20 h 660"/>
                <a:gd name="T2" fmla="*/ 579 w 590"/>
                <a:gd name="T3" fmla="*/ 32 h 660"/>
                <a:gd name="T4" fmla="*/ 557 w 590"/>
                <a:gd name="T5" fmla="*/ 66 h 660"/>
                <a:gd name="T6" fmla="*/ 517 w 590"/>
                <a:gd name="T7" fmla="*/ 114 h 660"/>
                <a:gd name="T8" fmla="*/ 483 w 590"/>
                <a:gd name="T9" fmla="*/ 132 h 660"/>
                <a:gd name="T10" fmla="*/ 381 w 590"/>
                <a:gd name="T11" fmla="*/ 114 h 660"/>
                <a:gd name="T12" fmla="*/ 273 w 590"/>
                <a:gd name="T13" fmla="*/ 112 h 660"/>
                <a:gd name="T14" fmla="*/ 227 w 590"/>
                <a:gd name="T15" fmla="*/ 126 h 660"/>
                <a:gd name="T16" fmla="*/ 179 w 590"/>
                <a:gd name="T17" fmla="*/ 124 h 660"/>
                <a:gd name="T18" fmla="*/ 137 w 590"/>
                <a:gd name="T19" fmla="*/ 156 h 660"/>
                <a:gd name="T20" fmla="*/ 129 w 590"/>
                <a:gd name="T21" fmla="*/ 180 h 660"/>
                <a:gd name="T22" fmla="*/ 211 w 590"/>
                <a:gd name="T23" fmla="*/ 284 h 660"/>
                <a:gd name="T24" fmla="*/ 257 w 590"/>
                <a:gd name="T25" fmla="*/ 236 h 660"/>
                <a:gd name="T26" fmla="*/ 285 w 590"/>
                <a:gd name="T27" fmla="*/ 236 h 660"/>
                <a:gd name="T28" fmla="*/ 349 w 590"/>
                <a:gd name="T29" fmla="*/ 226 h 660"/>
                <a:gd name="T30" fmla="*/ 377 w 590"/>
                <a:gd name="T31" fmla="*/ 212 h 660"/>
                <a:gd name="T32" fmla="*/ 413 w 590"/>
                <a:gd name="T33" fmla="*/ 246 h 660"/>
                <a:gd name="T34" fmla="*/ 369 w 590"/>
                <a:gd name="T35" fmla="*/ 248 h 660"/>
                <a:gd name="T36" fmla="*/ 317 w 590"/>
                <a:gd name="T37" fmla="*/ 300 h 660"/>
                <a:gd name="T38" fmla="*/ 253 w 590"/>
                <a:gd name="T39" fmla="*/ 324 h 660"/>
                <a:gd name="T40" fmla="*/ 245 w 590"/>
                <a:gd name="T41" fmla="*/ 314 h 660"/>
                <a:gd name="T42" fmla="*/ 271 w 590"/>
                <a:gd name="T43" fmla="*/ 354 h 660"/>
                <a:gd name="T44" fmla="*/ 319 w 590"/>
                <a:gd name="T45" fmla="*/ 402 h 660"/>
                <a:gd name="T46" fmla="*/ 333 w 590"/>
                <a:gd name="T47" fmla="*/ 456 h 660"/>
                <a:gd name="T48" fmla="*/ 325 w 590"/>
                <a:gd name="T49" fmla="*/ 482 h 660"/>
                <a:gd name="T50" fmla="*/ 355 w 590"/>
                <a:gd name="T51" fmla="*/ 518 h 660"/>
                <a:gd name="T52" fmla="*/ 377 w 590"/>
                <a:gd name="T53" fmla="*/ 538 h 660"/>
                <a:gd name="T54" fmla="*/ 303 w 590"/>
                <a:gd name="T55" fmla="*/ 578 h 660"/>
                <a:gd name="T56" fmla="*/ 283 w 590"/>
                <a:gd name="T57" fmla="*/ 592 h 660"/>
                <a:gd name="T58" fmla="*/ 247 w 590"/>
                <a:gd name="T59" fmla="*/ 566 h 660"/>
                <a:gd name="T60" fmla="*/ 261 w 590"/>
                <a:gd name="T61" fmla="*/ 532 h 660"/>
                <a:gd name="T62" fmla="*/ 219 w 590"/>
                <a:gd name="T63" fmla="*/ 490 h 660"/>
                <a:gd name="T64" fmla="*/ 197 w 590"/>
                <a:gd name="T65" fmla="*/ 474 h 660"/>
                <a:gd name="T66" fmla="*/ 205 w 590"/>
                <a:gd name="T67" fmla="*/ 460 h 660"/>
                <a:gd name="T68" fmla="*/ 225 w 590"/>
                <a:gd name="T69" fmla="*/ 406 h 660"/>
                <a:gd name="T70" fmla="*/ 161 w 590"/>
                <a:gd name="T71" fmla="*/ 410 h 660"/>
                <a:gd name="T72" fmla="*/ 167 w 590"/>
                <a:gd name="T73" fmla="*/ 474 h 660"/>
                <a:gd name="T74" fmla="*/ 161 w 590"/>
                <a:gd name="T75" fmla="*/ 556 h 660"/>
                <a:gd name="T76" fmla="*/ 151 w 590"/>
                <a:gd name="T77" fmla="*/ 604 h 660"/>
                <a:gd name="T78" fmla="*/ 147 w 590"/>
                <a:gd name="T79" fmla="*/ 650 h 660"/>
                <a:gd name="T80" fmla="*/ 83 w 590"/>
                <a:gd name="T81" fmla="*/ 648 h 660"/>
                <a:gd name="T82" fmla="*/ 65 w 590"/>
                <a:gd name="T83" fmla="*/ 636 h 660"/>
                <a:gd name="T84" fmla="*/ 73 w 590"/>
                <a:gd name="T85" fmla="*/ 612 h 660"/>
                <a:gd name="T86" fmla="*/ 99 w 590"/>
                <a:gd name="T87" fmla="*/ 544 h 660"/>
                <a:gd name="T88" fmla="*/ 81 w 590"/>
                <a:gd name="T89" fmla="*/ 490 h 660"/>
                <a:gd name="T90" fmla="*/ 59 w 590"/>
                <a:gd name="T91" fmla="*/ 464 h 660"/>
                <a:gd name="T92" fmla="*/ 13 w 590"/>
                <a:gd name="T93" fmla="*/ 452 h 660"/>
                <a:gd name="T94" fmla="*/ 21 w 590"/>
                <a:gd name="T95" fmla="*/ 416 h 660"/>
                <a:gd name="T96" fmla="*/ 49 w 590"/>
                <a:gd name="T97" fmla="*/ 374 h 660"/>
                <a:gd name="T98" fmla="*/ 93 w 590"/>
                <a:gd name="T99" fmla="*/ 224 h 660"/>
                <a:gd name="T100" fmla="*/ 97 w 590"/>
                <a:gd name="T101" fmla="*/ 192 h 660"/>
                <a:gd name="T102" fmla="*/ 111 w 590"/>
                <a:gd name="T103" fmla="*/ 132 h 660"/>
                <a:gd name="T104" fmla="*/ 121 w 590"/>
                <a:gd name="T105" fmla="*/ 114 h 660"/>
                <a:gd name="T106" fmla="*/ 141 w 590"/>
                <a:gd name="T107" fmla="*/ 84 h 660"/>
                <a:gd name="T108" fmla="*/ 169 w 590"/>
                <a:gd name="T109" fmla="*/ 86 h 660"/>
                <a:gd name="T110" fmla="*/ 181 w 590"/>
                <a:gd name="T111" fmla="*/ 82 h 660"/>
                <a:gd name="T112" fmla="*/ 205 w 590"/>
                <a:gd name="T113" fmla="*/ 44 h 660"/>
                <a:gd name="T114" fmla="*/ 269 w 590"/>
                <a:gd name="T115" fmla="*/ 58 h 660"/>
                <a:gd name="T116" fmla="*/ 363 w 590"/>
                <a:gd name="T117" fmla="*/ 84 h 660"/>
                <a:gd name="T118" fmla="*/ 391 w 590"/>
                <a:gd name="T119" fmla="*/ 74 h 660"/>
                <a:gd name="T120" fmla="*/ 487 w 590"/>
                <a:gd name="T121" fmla="*/ 80 h 660"/>
                <a:gd name="T122" fmla="*/ 533 w 590"/>
                <a:gd name="T123" fmla="*/ 30 h 660"/>
                <a:gd name="T124" fmla="*/ 575 w 590"/>
                <a:gd name="T125" fmla="*/ 2 h 6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90" h="660">
                  <a:moveTo>
                    <a:pt x="579" y="2"/>
                  </a:moveTo>
                  <a:cubicBezTo>
                    <a:pt x="581" y="11"/>
                    <a:pt x="581" y="15"/>
                    <a:pt x="589" y="20"/>
                  </a:cubicBezTo>
                  <a:cubicBezTo>
                    <a:pt x="588" y="25"/>
                    <a:pt x="590" y="30"/>
                    <a:pt x="587" y="34"/>
                  </a:cubicBezTo>
                  <a:cubicBezTo>
                    <a:pt x="585" y="36"/>
                    <a:pt x="582" y="31"/>
                    <a:pt x="579" y="32"/>
                  </a:cubicBezTo>
                  <a:cubicBezTo>
                    <a:pt x="575" y="33"/>
                    <a:pt x="571" y="45"/>
                    <a:pt x="567" y="48"/>
                  </a:cubicBezTo>
                  <a:cubicBezTo>
                    <a:pt x="562" y="63"/>
                    <a:pt x="566" y="57"/>
                    <a:pt x="557" y="66"/>
                  </a:cubicBezTo>
                  <a:cubicBezTo>
                    <a:pt x="554" y="76"/>
                    <a:pt x="546" y="79"/>
                    <a:pt x="537" y="82"/>
                  </a:cubicBezTo>
                  <a:cubicBezTo>
                    <a:pt x="533" y="93"/>
                    <a:pt x="529" y="110"/>
                    <a:pt x="517" y="114"/>
                  </a:cubicBezTo>
                  <a:cubicBezTo>
                    <a:pt x="513" y="120"/>
                    <a:pt x="508" y="123"/>
                    <a:pt x="501" y="126"/>
                  </a:cubicBezTo>
                  <a:cubicBezTo>
                    <a:pt x="495" y="129"/>
                    <a:pt x="483" y="132"/>
                    <a:pt x="483" y="132"/>
                  </a:cubicBezTo>
                  <a:cubicBezTo>
                    <a:pt x="455" y="131"/>
                    <a:pt x="429" y="127"/>
                    <a:pt x="401" y="124"/>
                  </a:cubicBezTo>
                  <a:cubicBezTo>
                    <a:pt x="387" y="114"/>
                    <a:pt x="394" y="117"/>
                    <a:pt x="381" y="114"/>
                  </a:cubicBezTo>
                  <a:cubicBezTo>
                    <a:pt x="353" y="117"/>
                    <a:pt x="324" y="113"/>
                    <a:pt x="297" y="122"/>
                  </a:cubicBezTo>
                  <a:cubicBezTo>
                    <a:pt x="285" y="120"/>
                    <a:pt x="284" y="116"/>
                    <a:pt x="273" y="112"/>
                  </a:cubicBezTo>
                  <a:cubicBezTo>
                    <a:pt x="261" y="113"/>
                    <a:pt x="250" y="115"/>
                    <a:pt x="239" y="118"/>
                  </a:cubicBezTo>
                  <a:cubicBezTo>
                    <a:pt x="235" y="121"/>
                    <a:pt x="231" y="123"/>
                    <a:pt x="227" y="126"/>
                  </a:cubicBezTo>
                  <a:cubicBezTo>
                    <a:pt x="223" y="128"/>
                    <a:pt x="215" y="130"/>
                    <a:pt x="215" y="130"/>
                  </a:cubicBezTo>
                  <a:cubicBezTo>
                    <a:pt x="202" y="128"/>
                    <a:pt x="192" y="125"/>
                    <a:pt x="179" y="124"/>
                  </a:cubicBezTo>
                  <a:cubicBezTo>
                    <a:pt x="164" y="119"/>
                    <a:pt x="171" y="119"/>
                    <a:pt x="157" y="122"/>
                  </a:cubicBezTo>
                  <a:cubicBezTo>
                    <a:pt x="147" y="129"/>
                    <a:pt x="142" y="145"/>
                    <a:pt x="137" y="156"/>
                  </a:cubicBezTo>
                  <a:cubicBezTo>
                    <a:pt x="134" y="162"/>
                    <a:pt x="133" y="168"/>
                    <a:pt x="131" y="174"/>
                  </a:cubicBezTo>
                  <a:cubicBezTo>
                    <a:pt x="130" y="176"/>
                    <a:pt x="129" y="180"/>
                    <a:pt x="129" y="180"/>
                  </a:cubicBezTo>
                  <a:cubicBezTo>
                    <a:pt x="132" y="227"/>
                    <a:pt x="132" y="230"/>
                    <a:pt x="173" y="244"/>
                  </a:cubicBezTo>
                  <a:cubicBezTo>
                    <a:pt x="185" y="262"/>
                    <a:pt x="186" y="279"/>
                    <a:pt x="211" y="284"/>
                  </a:cubicBezTo>
                  <a:cubicBezTo>
                    <a:pt x="227" y="281"/>
                    <a:pt x="225" y="276"/>
                    <a:pt x="235" y="266"/>
                  </a:cubicBezTo>
                  <a:cubicBezTo>
                    <a:pt x="238" y="255"/>
                    <a:pt x="250" y="246"/>
                    <a:pt x="257" y="236"/>
                  </a:cubicBezTo>
                  <a:cubicBezTo>
                    <a:pt x="261" y="230"/>
                    <a:pt x="275" y="226"/>
                    <a:pt x="275" y="226"/>
                  </a:cubicBezTo>
                  <a:cubicBezTo>
                    <a:pt x="279" y="229"/>
                    <a:pt x="280" y="235"/>
                    <a:pt x="285" y="236"/>
                  </a:cubicBezTo>
                  <a:cubicBezTo>
                    <a:pt x="289" y="237"/>
                    <a:pt x="293" y="235"/>
                    <a:pt x="297" y="234"/>
                  </a:cubicBezTo>
                  <a:cubicBezTo>
                    <a:pt x="318" y="229"/>
                    <a:pt x="323" y="228"/>
                    <a:pt x="349" y="226"/>
                  </a:cubicBezTo>
                  <a:cubicBezTo>
                    <a:pt x="355" y="224"/>
                    <a:pt x="362" y="225"/>
                    <a:pt x="367" y="222"/>
                  </a:cubicBezTo>
                  <a:cubicBezTo>
                    <a:pt x="371" y="220"/>
                    <a:pt x="373" y="215"/>
                    <a:pt x="377" y="212"/>
                  </a:cubicBezTo>
                  <a:cubicBezTo>
                    <a:pt x="407" y="214"/>
                    <a:pt x="413" y="211"/>
                    <a:pt x="427" y="232"/>
                  </a:cubicBezTo>
                  <a:cubicBezTo>
                    <a:pt x="425" y="238"/>
                    <a:pt x="413" y="246"/>
                    <a:pt x="413" y="246"/>
                  </a:cubicBezTo>
                  <a:cubicBezTo>
                    <a:pt x="404" y="244"/>
                    <a:pt x="399" y="243"/>
                    <a:pt x="391" y="238"/>
                  </a:cubicBezTo>
                  <a:cubicBezTo>
                    <a:pt x="376" y="241"/>
                    <a:pt x="384" y="238"/>
                    <a:pt x="369" y="248"/>
                  </a:cubicBezTo>
                  <a:cubicBezTo>
                    <a:pt x="367" y="249"/>
                    <a:pt x="363" y="252"/>
                    <a:pt x="363" y="252"/>
                  </a:cubicBezTo>
                  <a:cubicBezTo>
                    <a:pt x="350" y="272"/>
                    <a:pt x="334" y="283"/>
                    <a:pt x="317" y="300"/>
                  </a:cubicBezTo>
                  <a:cubicBezTo>
                    <a:pt x="311" y="318"/>
                    <a:pt x="281" y="325"/>
                    <a:pt x="265" y="330"/>
                  </a:cubicBezTo>
                  <a:cubicBezTo>
                    <a:pt x="261" y="328"/>
                    <a:pt x="256" y="327"/>
                    <a:pt x="253" y="324"/>
                  </a:cubicBezTo>
                  <a:cubicBezTo>
                    <a:pt x="252" y="323"/>
                    <a:pt x="252" y="320"/>
                    <a:pt x="251" y="318"/>
                  </a:cubicBezTo>
                  <a:cubicBezTo>
                    <a:pt x="249" y="316"/>
                    <a:pt x="247" y="315"/>
                    <a:pt x="245" y="314"/>
                  </a:cubicBezTo>
                  <a:cubicBezTo>
                    <a:pt x="248" y="325"/>
                    <a:pt x="251" y="321"/>
                    <a:pt x="257" y="330"/>
                  </a:cubicBezTo>
                  <a:cubicBezTo>
                    <a:pt x="259" y="340"/>
                    <a:pt x="261" y="349"/>
                    <a:pt x="271" y="354"/>
                  </a:cubicBezTo>
                  <a:cubicBezTo>
                    <a:pt x="277" y="357"/>
                    <a:pt x="289" y="364"/>
                    <a:pt x="289" y="364"/>
                  </a:cubicBezTo>
                  <a:cubicBezTo>
                    <a:pt x="297" y="387"/>
                    <a:pt x="293" y="398"/>
                    <a:pt x="319" y="402"/>
                  </a:cubicBezTo>
                  <a:cubicBezTo>
                    <a:pt x="328" y="416"/>
                    <a:pt x="328" y="413"/>
                    <a:pt x="323" y="428"/>
                  </a:cubicBezTo>
                  <a:cubicBezTo>
                    <a:pt x="325" y="438"/>
                    <a:pt x="327" y="448"/>
                    <a:pt x="333" y="456"/>
                  </a:cubicBezTo>
                  <a:cubicBezTo>
                    <a:pt x="327" y="460"/>
                    <a:pt x="321" y="466"/>
                    <a:pt x="315" y="470"/>
                  </a:cubicBezTo>
                  <a:cubicBezTo>
                    <a:pt x="312" y="479"/>
                    <a:pt x="317" y="479"/>
                    <a:pt x="325" y="482"/>
                  </a:cubicBezTo>
                  <a:cubicBezTo>
                    <a:pt x="330" y="490"/>
                    <a:pt x="336" y="497"/>
                    <a:pt x="343" y="504"/>
                  </a:cubicBezTo>
                  <a:cubicBezTo>
                    <a:pt x="346" y="512"/>
                    <a:pt x="347" y="515"/>
                    <a:pt x="355" y="518"/>
                  </a:cubicBezTo>
                  <a:cubicBezTo>
                    <a:pt x="365" y="511"/>
                    <a:pt x="360" y="512"/>
                    <a:pt x="369" y="526"/>
                  </a:cubicBezTo>
                  <a:cubicBezTo>
                    <a:pt x="372" y="530"/>
                    <a:pt x="377" y="538"/>
                    <a:pt x="377" y="538"/>
                  </a:cubicBezTo>
                  <a:cubicBezTo>
                    <a:pt x="362" y="543"/>
                    <a:pt x="351" y="548"/>
                    <a:pt x="335" y="550"/>
                  </a:cubicBezTo>
                  <a:cubicBezTo>
                    <a:pt x="323" y="554"/>
                    <a:pt x="313" y="568"/>
                    <a:pt x="303" y="578"/>
                  </a:cubicBezTo>
                  <a:cubicBezTo>
                    <a:pt x="301" y="585"/>
                    <a:pt x="302" y="585"/>
                    <a:pt x="295" y="588"/>
                  </a:cubicBezTo>
                  <a:cubicBezTo>
                    <a:pt x="291" y="590"/>
                    <a:pt x="283" y="592"/>
                    <a:pt x="283" y="592"/>
                  </a:cubicBezTo>
                  <a:cubicBezTo>
                    <a:pt x="277" y="583"/>
                    <a:pt x="268" y="584"/>
                    <a:pt x="257" y="582"/>
                  </a:cubicBezTo>
                  <a:cubicBezTo>
                    <a:pt x="252" y="579"/>
                    <a:pt x="247" y="566"/>
                    <a:pt x="247" y="566"/>
                  </a:cubicBezTo>
                  <a:cubicBezTo>
                    <a:pt x="248" y="557"/>
                    <a:pt x="246" y="548"/>
                    <a:pt x="249" y="540"/>
                  </a:cubicBezTo>
                  <a:cubicBezTo>
                    <a:pt x="251" y="536"/>
                    <a:pt x="261" y="532"/>
                    <a:pt x="261" y="532"/>
                  </a:cubicBezTo>
                  <a:cubicBezTo>
                    <a:pt x="259" y="501"/>
                    <a:pt x="265" y="501"/>
                    <a:pt x="243" y="508"/>
                  </a:cubicBezTo>
                  <a:cubicBezTo>
                    <a:pt x="235" y="502"/>
                    <a:pt x="228" y="496"/>
                    <a:pt x="219" y="490"/>
                  </a:cubicBezTo>
                  <a:cubicBezTo>
                    <a:pt x="217" y="489"/>
                    <a:pt x="213" y="486"/>
                    <a:pt x="213" y="486"/>
                  </a:cubicBezTo>
                  <a:cubicBezTo>
                    <a:pt x="208" y="479"/>
                    <a:pt x="204" y="479"/>
                    <a:pt x="197" y="474"/>
                  </a:cubicBezTo>
                  <a:cubicBezTo>
                    <a:pt x="196" y="472"/>
                    <a:pt x="192" y="470"/>
                    <a:pt x="193" y="468"/>
                  </a:cubicBezTo>
                  <a:cubicBezTo>
                    <a:pt x="195" y="464"/>
                    <a:pt x="205" y="460"/>
                    <a:pt x="205" y="460"/>
                  </a:cubicBezTo>
                  <a:cubicBezTo>
                    <a:pt x="212" y="449"/>
                    <a:pt x="214" y="436"/>
                    <a:pt x="219" y="424"/>
                  </a:cubicBezTo>
                  <a:cubicBezTo>
                    <a:pt x="222" y="418"/>
                    <a:pt x="225" y="406"/>
                    <a:pt x="225" y="406"/>
                  </a:cubicBezTo>
                  <a:cubicBezTo>
                    <a:pt x="208" y="389"/>
                    <a:pt x="222" y="394"/>
                    <a:pt x="185" y="396"/>
                  </a:cubicBezTo>
                  <a:cubicBezTo>
                    <a:pt x="177" y="402"/>
                    <a:pt x="169" y="405"/>
                    <a:pt x="161" y="410"/>
                  </a:cubicBezTo>
                  <a:cubicBezTo>
                    <a:pt x="150" y="426"/>
                    <a:pt x="154" y="434"/>
                    <a:pt x="165" y="450"/>
                  </a:cubicBezTo>
                  <a:cubicBezTo>
                    <a:pt x="161" y="463"/>
                    <a:pt x="160" y="463"/>
                    <a:pt x="167" y="474"/>
                  </a:cubicBezTo>
                  <a:cubicBezTo>
                    <a:pt x="165" y="498"/>
                    <a:pt x="160" y="522"/>
                    <a:pt x="147" y="542"/>
                  </a:cubicBezTo>
                  <a:cubicBezTo>
                    <a:pt x="150" y="553"/>
                    <a:pt x="152" y="550"/>
                    <a:pt x="161" y="556"/>
                  </a:cubicBezTo>
                  <a:cubicBezTo>
                    <a:pt x="156" y="574"/>
                    <a:pt x="162" y="552"/>
                    <a:pt x="157" y="584"/>
                  </a:cubicBezTo>
                  <a:cubicBezTo>
                    <a:pt x="156" y="591"/>
                    <a:pt x="151" y="604"/>
                    <a:pt x="151" y="604"/>
                  </a:cubicBezTo>
                  <a:cubicBezTo>
                    <a:pt x="154" y="619"/>
                    <a:pt x="160" y="634"/>
                    <a:pt x="165" y="648"/>
                  </a:cubicBezTo>
                  <a:cubicBezTo>
                    <a:pt x="159" y="657"/>
                    <a:pt x="156" y="653"/>
                    <a:pt x="147" y="650"/>
                  </a:cubicBezTo>
                  <a:cubicBezTo>
                    <a:pt x="132" y="652"/>
                    <a:pt x="119" y="652"/>
                    <a:pt x="107" y="660"/>
                  </a:cubicBezTo>
                  <a:cubicBezTo>
                    <a:pt x="90" y="658"/>
                    <a:pt x="95" y="656"/>
                    <a:pt x="83" y="648"/>
                  </a:cubicBezTo>
                  <a:cubicBezTo>
                    <a:pt x="83" y="648"/>
                    <a:pt x="73" y="656"/>
                    <a:pt x="71" y="654"/>
                  </a:cubicBezTo>
                  <a:cubicBezTo>
                    <a:pt x="67" y="650"/>
                    <a:pt x="67" y="642"/>
                    <a:pt x="65" y="636"/>
                  </a:cubicBezTo>
                  <a:cubicBezTo>
                    <a:pt x="64" y="634"/>
                    <a:pt x="63" y="630"/>
                    <a:pt x="63" y="630"/>
                  </a:cubicBezTo>
                  <a:cubicBezTo>
                    <a:pt x="65" y="620"/>
                    <a:pt x="64" y="615"/>
                    <a:pt x="73" y="612"/>
                  </a:cubicBezTo>
                  <a:cubicBezTo>
                    <a:pt x="77" y="600"/>
                    <a:pt x="72" y="584"/>
                    <a:pt x="85" y="580"/>
                  </a:cubicBezTo>
                  <a:cubicBezTo>
                    <a:pt x="89" y="568"/>
                    <a:pt x="95" y="556"/>
                    <a:pt x="99" y="544"/>
                  </a:cubicBezTo>
                  <a:cubicBezTo>
                    <a:pt x="97" y="539"/>
                    <a:pt x="92" y="537"/>
                    <a:pt x="91" y="532"/>
                  </a:cubicBezTo>
                  <a:cubicBezTo>
                    <a:pt x="86" y="515"/>
                    <a:pt x="89" y="505"/>
                    <a:pt x="81" y="490"/>
                  </a:cubicBezTo>
                  <a:cubicBezTo>
                    <a:pt x="78" y="485"/>
                    <a:pt x="81" y="477"/>
                    <a:pt x="77" y="472"/>
                  </a:cubicBezTo>
                  <a:cubicBezTo>
                    <a:pt x="73" y="467"/>
                    <a:pt x="64" y="468"/>
                    <a:pt x="59" y="464"/>
                  </a:cubicBezTo>
                  <a:cubicBezTo>
                    <a:pt x="50" y="467"/>
                    <a:pt x="47" y="475"/>
                    <a:pt x="37" y="478"/>
                  </a:cubicBezTo>
                  <a:cubicBezTo>
                    <a:pt x="22" y="475"/>
                    <a:pt x="18" y="466"/>
                    <a:pt x="13" y="452"/>
                  </a:cubicBezTo>
                  <a:cubicBezTo>
                    <a:pt x="12" y="443"/>
                    <a:pt x="9" y="436"/>
                    <a:pt x="13" y="428"/>
                  </a:cubicBezTo>
                  <a:cubicBezTo>
                    <a:pt x="15" y="424"/>
                    <a:pt x="21" y="416"/>
                    <a:pt x="21" y="416"/>
                  </a:cubicBezTo>
                  <a:cubicBezTo>
                    <a:pt x="18" y="404"/>
                    <a:pt x="0" y="406"/>
                    <a:pt x="17" y="394"/>
                  </a:cubicBezTo>
                  <a:cubicBezTo>
                    <a:pt x="22" y="380"/>
                    <a:pt x="38" y="381"/>
                    <a:pt x="49" y="374"/>
                  </a:cubicBezTo>
                  <a:cubicBezTo>
                    <a:pt x="59" y="359"/>
                    <a:pt x="48" y="327"/>
                    <a:pt x="61" y="308"/>
                  </a:cubicBezTo>
                  <a:cubicBezTo>
                    <a:pt x="63" y="287"/>
                    <a:pt x="68" y="232"/>
                    <a:pt x="93" y="224"/>
                  </a:cubicBezTo>
                  <a:cubicBezTo>
                    <a:pt x="101" y="216"/>
                    <a:pt x="103" y="217"/>
                    <a:pt x="109" y="226"/>
                  </a:cubicBezTo>
                  <a:cubicBezTo>
                    <a:pt x="106" y="214"/>
                    <a:pt x="107" y="199"/>
                    <a:pt x="97" y="192"/>
                  </a:cubicBezTo>
                  <a:cubicBezTo>
                    <a:pt x="94" y="171"/>
                    <a:pt x="77" y="166"/>
                    <a:pt x="107" y="160"/>
                  </a:cubicBezTo>
                  <a:cubicBezTo>
                    <a:pt x="114" y="150"/>
                    <a:pt x="106" y="144"/>
                    <a:pt x="111" y="132"/>
                  </a:cubicBezTo>
                  <a:cubicBezTo>
                    <a:pt x="113" y="128"/>
                    <a:pt x="117" y="125"/>
                    <a:pt x="119" y="120"/>
                  </a:cubicBezTo>
                  <a:cubicBezTo>
                    <a:pt x="120" y="118"/>
                    <a:pt x="120" y="116"/>
                    <a:pt x="121" y="114"/>
                  </a:cubicBezTo>
                  <a:cubicBezTo>
                    <a:pt x="115" y="105"/>
                    <a:pt x="120" y="103"/>
                    <a:pt x="129" y="100"/>
                  </a:cubicBezTo>
                  <a:cubicBezTo>
                    <a:pt x="134" y="93"/>
                    <a:pt x="132" y="87"/>
                    <a:pt x="141" y="84"/>
                  </a:cubicBezTo>
                  <a:cubicBezTo>
                    <a:pt x="144" y="76"/>
                    <a:pt x="148" y="73"/>
                    <a:pt x="155" y="68"/>
                  </a:cubicBezTo>
                  <a:cubicBezTo>
                    <a:pt x="160" y="73"/>
                    <a:pt x="169" y="86"/>
                    <a:pt x="169" y="86"/>
                  </a:cubicBezTo>
                  <a:cubicBezTo>
                    <a:pt x="179" y="85"/>
                    <a:pt x="189" y="87"/>
                    <a:pt x="199" y="84"/>
                  </a:cubicBezTo>
                  <a:cubicBezTo>
                    <a:pt x="205" y="82"/>
                    <a:pt x="187" y="84"/>
                    <a:pt x="181" y="82"/>
                  </a:cubicBezTo>
                  <a:cubicBezTo>
                    <a:pt x="177" y="81"/>
                    <a:pt x="189" y="78"/>
                    <a:pt x="193" y="76"/>
                  </a:cubicBezTo>
                  <a:cubicBezTo>
                    <a:pt x="201" y="64"/>
                    <a:pt x="191" y="49"/>
                    <a:pt x="205" y="44"/>
                  </a:cubicBezTo>
                  <a:cubicBezTo>
                    <a:pt x="213" y="33"/>
                    <a:pt x="220" y="37"/>
                    <a:pt x="231" y="40"/>
                  </a:cubicBezTo>
                  <a:cubicBezTo>
                    <a:pt x="262" y="35"/>
                    <a:pt x="247" y="51"/>
                    <a:pt x="269" y="58"/>
                  </a:cubicBezTo>
                  <a:cubicBezTo>
                    <a:pt x="297" y="54"/>
                    <a:pt x="319" y="67"/>
                    <a:pt x="347" y="70"/>
                  </a:cubicBezTo>
                  <a:cubicBezTo>
                    <a:pt x="353" y="76"/>
                    <a:pt x="358" y="77"/>
                    <a:pt x="363" y="84"/>
                  </a:cubicBezTo>
                  <a:cubicBezTo>
                    <a:pt x="368" y="83"/>
                    <a:pt x="374" y="84"/>
                    <a:pt x="379" y="82"/>
                  </a:cubicBezTo>
                  <a:cubicBezTo>
                    <a:pt x="384" y="80"/>
                    <a:pt x="391" y="74"/>
                    <a:pt x="391" y="74"/>
                  </a:cubicBezTo>
                  <a:cubicBezTo>
                    <a:pt x="408" y="77"/>
                    <a:pt x="424" y="81"/>
                    <a:pt x="441" y="84"/>
                  </a:cubicBezTo>
                  <a:cubicBezTo>
                    <a:pt x="456" y="83"/>
                    <a:pt x="475" y="90"/>
                    <a:pt x="487" y="80"/>
                  </a:cubicBezTo>
                  <a:cubicBezTo>
                    <a:pt x="495" y="74"/>
                    <a:pt x="500" y="60"/>
                    <a:pt x="511" y="56"/>
                  </a:cubicBezTo>
                  <a:cubicBezTo>
                    <a:pt x="514" y="46"/>
                    <a:pt x="526" y="39"/>
                    <a:pt x="533" y="30"/>
                  </a:cubicBezTo>
                  <a:cubicBezTo>
                    <a:pt x="539" y="13"/>
                    <a:pt x="533" y="9"/>
                    <a:pt x="553" y="6"/>
                  </a:cubicBezTo>
                  <a:cubicBezTo>
                    <a:pt x="562" y="0"/>
                    <a:pt x="564" y="0"/>
                    <a:pt x="575" y="2"/>
                  </a:cubicBezTo>
                  <a:cubicBezTo>
                    <a:pt x="582" y="7"/>
                    <a:pt x="582" y="8"/>
                    <a:pt x="579" y="2"/>
                  </a:cubicBezTo>
                  <a:close/>
                </a:path>
              </a:pathLst>
            </a:custGeom>
            <a:noFill/>
            <a:ln w="28575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18"/>
            <p:cNvSpPr>
              <a:spLocks noChangeArrowheads="1"/>
            </p:cNvSpPr>
            <p:nvPr/>
          </p:nvSpPr>
          <p:spPr bwMode="auto">
            <a:xfrm>
              <a:off x="4348" y="2736"/>
              <a:ext cx="900" cy="564"/>
            </a:xfrm>
            <a:custGeom>
              <a:avLst/>
              <a:gdLst>
                <a:gd name="T0" fmla="*/ 850 w 900"/>
                <a:gd name="T1" fmla="*/ 164 h 564"/>
                <a:gd name="T2" fmla="*/ 794 w 900"/>
                <a:gd name="T3" fmla="*/ 158 h 564"/>
                <a:gd name="T4" fmla="*/ 752 w 900"/>
                <a:gd name="T5" fmla="*/ 148 h 564"/>
                <a:gd name="T6" fmla="*/ 700 w 900"/>
                <a:gd name="T7" fmla="*/ 134 h 564"/>
                <a:gd name="T8" fmla="*/ 680 w 900"/>
                <a:gd name="T9" fmla="*/ 120 h 564"/>
                <a:gd name="T10" fmla="*/ 568 w 900"/>
                <a:gd name="T11" fmla="*/ 92 h 564"/>
                <a:gd name="T12" fmla="*/ 552 w 900"/>
                <a:gd name="T13" fmla="*/ 118 h 564"/>
                <a:gd name="T14" fmla="*/ 544 w 900"/>
                <a:gd name="T15" fmla="*/ 120 h 564"/>
                <a:gd name="T16" fmla="*/ 544 w 900"/>
                <a:gd name="T17" fmla="*/ 156 h 564"/>
                <a:gd name="T18" fmla="*/ 474 w 900"/>
                <a:gd name="T19" fmla="*/ 154 h 564"/>
                <a:gd name="T20" fmla="*/ 470 w 900"/>
                <a:gd name="T21" fmla="*/ 188 h 564"/>
                <a:gd name="T22" fmla="*/ 438 w 900"/>
                <a:gd name="T23" fmla="*/ 206 h 564"/>
                <a:gd name="T24" fmla="*/ 404 w 900"/>
                <a:gd name="T25" fmla="*/ 252 h 564"/>
                <a:gd name="T26" fmla="*/ 356 w 900"/>
                <a:gd name="T27" fmla="*/ 244 h 564"/>
                <a:gd name="T28" fmla="*/ 332 w 900"/>
                <a:gd name="T29" fmla="*/ 204 h 564"/>
                <a:gd name="T30" fmla="*/ 304 w 900"/>
                <a:gd name="T31" fmla="*/ 206 h 564"/>
                <a:gd name="T32" fmla="*/ 284 w 900"/>
                <a:gd name="T33" fmla="*/ 180 h 564"/>
                <a:gd name="T34" fmla="*/ 300 w 900"/>
                <a:gd name="T35" fmla="*/ 108 h 564"/>
                <a:gd name="T36" fmla="*/ 282 w 900"/>
                <a:gd name="T37" fmla="*/ 72 h 564"/>
                <a:gd name="T38" fmla="*/ 288 w 900"/>
                <a:gd name="T39" fmla="*/ 40 h 564"/>
                <a:gd name="T40" fmla="*/ 218 w 900"/>
                <a:gd name="T41" fmla="*/ 28 h 564"/>
                <a:gd name="T42" fmla="*/ 208 w 900"/>
                <a:gd name="T43" fmla="*/ 24 h 564"/>
                <a:gd name="T44" fmla="*/ 114 w 900"/>
                <a:gd name="T45" fmla="*/ 0 h 564"/>
                <a:gd name="T46" fmla="*/ 88 w 900"/>
                <a:gd name="T47" fmla="*/ 28 h 564"/>
                <a:gd name="T48" fmla="*/ 28 w 900"/>
                <a:gd name="T49" fmla="*/ 38 h 564"/>
                <a:gd name="T50" fmla="*/ 8 w 900"/>
                <a:gd name="T51" fmla="*/ 78 h 564"/>
                <a:gd name="T52" fmla="*/ 34 w 900"/>
                <a:gd name="T53" fmla="*/ 108 h 564"/>
                <a:gd name="T54" fmla="*/ 82 w 900"/>
                <a:gd name="T55" fmla="*/ 112 h 564"/>
                <a:gd name="T56" fmla="*/ 106 w 900"/>
                <a:gd name="T57" fmla="*/ 156 h 564"/>
                <a:gd name="T58" fmla="*/ 160 w 900"/>
                <a:gd name="T59" fmla="*/ 182 h 564"/>
                <a:gd name="T60" fmla="*/ 256 w 900"/>
                <a:gd name="T61" fmla="*/ 168 h 564"/>
                <a:gd name="T62" fmla="*/ 244 w 900"/>
                <a:gd name="T63" fmla="*/ 176 h 564"/>
                <a:gd name="T64" fmla="*/ 210 w 900"/>
                <a:gd name="T65" fmla="*/ 200 h 564"/>
                <a:gd name="T66" fmla="*/ 186 w 900"/>
                <a:gd name="T67" fmla="*/ 184 h 564"/>
                <a:gd name="T68" fmla="*/ 172 w 900"/>
                <a:gd name="T69" fmla="*/ 206 h 564"/>
                <a:gd name="T70" fmla="*/ 122 w 900"/>
                <a:gd name="T71" fmla="*/ 204 h 564"/>
                <a:gd name="T72" fmla="*/ 88 w 900"/>
                <a:gd name="T73" fmla="*/ 222 h 564"/>
                <a:gd name="T74" fmla="*/ 158 w 900"/>
                <a:gd name="T75" fmla="*/ 264 h 564"/>
                <a:gd name="T76" fmla="*/ 160 w 900"/>
                <a:gd name="T77" fmla="*/ 294 h 564"/>
                <a:gd name="T78" fmla="*/ 174 w 900"/>
                <a:gd name="T79" fmla="*/ 332 h 564"/>
                <a:gd name="T80" fmla="*/ 218 w 900"/>
                <a:gd name="T81" fmla="*/ 332 h 564"/>
                <a:gd name="T82" fmla="*/ 236 w 900"/>
                <a:gd name="T83" fmla="*/ 276 h 564"/>
                <a:gd name="T84" fmla="*/ 246 w 900"/>
                <a:gd name="T85" fmla="*/ 240 h 564"/>
                <a:gd name="T86" fmla="*/ 244 w 900"/>
                <a:gd name="T87" fmla="*/ 294 h 564"/>
                <a:gd name="T88" fmla="*/ 260 w 900"/>
                <a:gd name="T89" fmla="*/ 286 h 564"/>
                <a:gd name="T90" fmla="*/ 276 w 900"/>
                <a:gd name="T91" fmla="*/ 300 h 564"/>
                <a:gd name="T92" fmla="*/ 298 w 900"/>
                <a:gd name="T93" fmla="*/ 320 h 564"/>
                <a:gd name="T94" fmla="*/ 314 w 900"/>
                <a:gd name="T95" fmla="*/ 322 h 564"/>
                <a:gd name="T96" fmla="*/ 346 w 900"/>
                <a:gd name="T97" fmla="*/ 318 h 564"/>
                <a:gd name="T98" fmla="*/ 328 w 900"/>
                <a:gd name="T99" fmla="*/ 328 h 564"/>
                <a:gd name="T100" fmla="*/ 368 w 900"/>
                <a:gd name="T101" fmla="*/ 350 h 564"/>
                <a:gd name="T102" fmla="*/ 492 w 900"/>
                <a:gd name="T103" fmla="*/ 388 h 564"/>
                <a:gd name="T104" fmla="*/ 514 w 900"/>
                <a:gd name="T105" fmla="*/ 392 h 564"/>
                <a:gd name="T106" fmla="*/ 586 w 900"/>
                <a:gd name="T107" fmla="*/ 422 h 564"/>
                <a:gd name="T108" fmla="*/ 644 w 900"/>
                <a:gd name="T109" fmla="*/ 448 h 564"/>
                <a:gd name="T110" fmla="*/ 658 w 900"/>
                <a:gd name="T111" fmla="*/ 472 h 564"/>
                <a:gd name="T112" fmla="*/ 680 w 900"/>
                <a:gd name="T113" fmla="*/ 526 h 564"/>
                <a:gd name="T114" fmla="*/ 690 w 900"/>
                <a:gd name="T115" fmla="*/ 556 h 564"/>
                <a:gd name="T116" fmla="*/ 700 w 900"/>
                <a:gd name="T117" fmla="*/ 564 h 5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00" h="564">
                  <a:moveTo>
                    <a:pt x="900" y="182"/>
                  </a:moveTo>
                  <a:cubicBezTo>
                    <a:pt x="883" y="180"/>
                    <a:pt x="866" y="172"/>
                    <a:pt x="850" y="164"/>
                  </a:cubicBezTo>
                  <a:cubicBezTo>
                    <a:pt x="844" y="161"/>
                    <a:pt x="832" y="156"/>
                    <a:pt x="832" y="156"/>
                  </a:cubicBezTo>
                  <a:cubicBezTo>
                    <a:pt x="819" y="157"/>
                    <a:pt x="807" y="156"/>
                    <a:pt x="794" y="158"/>
                  </a:cubicBezTo>
                  <a:cubicBezTo>
                    <a:pt x="790" y="159"/>
                    <a:pt x="782" y="162"/>
                    <a:pt x="782" y="162"/>
                  </a:cubicBezTo>
                  <a:cubicBezTo>
                    <a:pt x="769" y="160"/>
                    <a:pt x="763" y="151"/>
                    <a:pt x="752" y="148"/>
                  </a:cubicBezTo>
                  <a:cubicBezTo>
                    <a:pt x="737" y="144"/>
                    <a:pt x="730" y="143"/>
                    <a:pt x="712" y="142"/>
                  </a:cubicBezTo>
                  <a:cubicBezTo>
                    <a:pt x="709" y="139"/>
                    <a:pt x="703" y="137"/>
                    <a:pt x="700" y="134"/>
                  </a:cubicBezTo>
                  <a:cubicBezTo>
                    <a:pt x="699" y="133"/>
                    <a:pt x="700" y="129"/>
                    <a:pt x="698" y="128"/>
                  </a:cubicBezTo>
                  <a:cubicBezTo>
                    <a:pt x="693" y="124"/>
                    <a:pt x="685" y="124"/>
                    <a:pt x="680" y="120"/>
                  </a:cubicBezTo>
                  <a:cubicBezTo>
                    <a:pt x="671" y="94"/>
                    <a:pt x="635" y="96"/>
                    <a:pt x="612" y="94"/>
                  </a:cubicBezTo>
                  <a:cubicBezTo>
                    <a:pt x="596" y="91"/>
                    <a:pt x="585" y="90"/>
                    <a:pt x="568" y="92"/>
                  </a:cubicBezTo>
                  <a:cubicBezTo>
                    <a:pt x="554" y="97"/>
                    <a:pt x="557" y="92"/>
                    <a:pt x="554" y="102"/>
                  </a:cubicBezTo>
                  <a:cubicBezTo>
                    <a:pt x="553" y="107"/>
                    <a:pt x="555" y="114"/>
                    <a:pt x="552" y="118"/>
                  </a:cubicBezTo>
                  <a:cubicBezTo>
                    <a:pt x="551" y="120"/>
                    <a:pt x="548" y="113"/>
                    <a:pt x="546" y="114"/>
                  </a:cubicBezTo>
                  <a:cubicBezTo>
                    <a:pt x="544" y="115"/>
                    <a:pt x="545" y="118"/>
                    <a:pt x="544" y="120"/>
                  </a:cubicBezTo>
                  <a:cubicBezTo>
                    <a:pt x="546" y="129"/>
                    <a:pt x="547" y="134"/>
                    <a:pt x="552" y="142"/>
                  </a:cubicBezTo>
                  <a:cubicBezTo>
                    <a:pt x="550" y="151"/>
                    <a:pt x="552" y="152"/>
                    <a:pt x="544" y="156"/>
                  </a:cubicBezTo>
                  <a:cubicBezTo>
                    <a:pt x="538" y="159"/>
                    <a:pt x="526" y="162"/>
                    <a:pt x="526" y="162"/>
                  </a:cubicBezTo>
                  <a:cubicBezTo>
                    <a:pt x="507" y="161"/>
                    <a:pt x="492" y="157"/>
                    <a:pt x="474" y="154"/>
                  </a:cubicBezTo>
                  <a:cubicBezTo>
                    <a:pt x="473" y="156"/>
                    <a:pt x="472" y="158"/>
                    <a:pt x="472" y="160"/>
                  </a:cubicBezTo>
                  <a:cubicBezTo>
                    <a:pt x="471" y="169"/>
                    <a:pt x="472" y="179"/>
                    <a:pt x="470" y="188"/>
                  </a:cubicBezTo>
                  <a:cubicBezTo>
                    <a:pt x="468" y="196"/>
                    <a:pt x="446" y="198"/>
                    <a:pt x="446" y="198"/>
                  </a:cubicBezTo>
                  <a:cubicBezTo>
                    <a:pt x="441" y="214"/>
                    <a:pt x="449" y="195"/>
                    <a:pt x="438" y="206"/>
                  </a:cubicBezTo>
                  <a:cubicBezTo>
                    <a:pt x="431" y="213"/>
                    <a:pt x="431" y="228"/>
                    <a:pt x="426" y="236"/>
                  </a:cubicBezTo>
                  <a:cubicBezTo>
                    <a:pt x="420" y="245"/>
                    <a:pt x="413" y="246"/>
                    <a:pt x="404" y="252"/>
                  </a:cubicBezTo>
                  <a:cubicBezTo>
                    <a:pt x="398" y="261"/>
                    <a:pt x="396" y="263"/>
                    <a:pt x="386" y="260"/>
                  </a:cubicBezTo>
                  <a:cubicBezTo>
                    <a:pt x="376" y="253"/>
                    <a:pt x="366" y="251"/>
                    <a:pt x="356" y="244"/>
                  </a:cubicBezTo>
                  <a:cubicBezTo>
                    <a:pt x="350" y="235"/>
                    <a:pt x="349" y="228"/>
                    <a:pt x="340" y="222"/>
                  </a:cubicBezTo>
                  <a:cubicBezTo>
                    <a:pt x="326" y="231"/>
                    <a:pt x="331" y="213"/>
                    <a:pt x="332" y="204"/>
                  </a:cubicBezTo>
                  <a:cubicBezTo>
                    <a:pt x="330" y="190"/>
                    <a:pt x="331" y="185"/>
                    <a:pt x="318" y="182"/>
                  </a:cubicBezTo>
                  <a:cubicBezTo>
                    <a:pt x="306" y="186"/>
                    <a:pt x="308" y="195"/>
                    <a:pt x="304" y="206"/>
                  </a:cubicBezTo>
                  <a:cubicBezTo>
                    <a:pt x="298" y="196"/>
                    <a:pt x="301" y="202"/>
                    <a:pt x="296" y="188"/>
                  </a:cubicBezTo>
                  <a:cubicBezTo>
                    <a:pt x="294" y="183"/>
                    <a:pt x="284" y="180"/>
                    <a:pt x="284" y="180"/>
                  </a:cubicBezTo>
                  <a:cubicBezTo>
                    <a:pt x="279" y="172"/>
                    <a:pt x="281" y="169"/>
                    <a:pt x="284" y="160"/>
                  </a:cubicBezTo>
                  <a:cubicBezTo>
                    <a:pt x="287" y="137"/>
                    <a:pt x="288" y="126"/>
                    <a:pt x="300" y="108"/>
                  </a:cubicBezTo>
                  <a:cubicBezTo>
                    <a:pt x="297" y="98"/>
                    <a:pt x="292" y="99"/>
                    <a:pt x="288" y="90"/>
                  </a:cubicBezTo>
                  <a:cubicBezTo>
                    <a:pt x="285" y="84"/>
                    <a:pt x="282" y="72"/>
                    <a:pt x="282" y="72"/>
                  </a:cubicBezTo>
                  <a:cubicBezTo>
                    <a:pt x="284" y="63"/>
                    <a:pt x="285" y="58"/>
                    <a:pt x="290" y="50"/>
                  </a:cubicBezTo>
                  <a:cubicBezTo>
                    <a:pt x="289" y="47"/>
                    <a:pt x="290" y="42"/>
                    <a:pt x="288" y="40"/>
                  </a:cubicBezTo>
                  <a:cubicBezTo>
                    <a:pt x="284" y="36"/>
                    <a:pt x="270" y="34"/>
                    <a:pt x="270" y="34"/>
                  </a:cubicBezTo>
                  <a:cubicBezTo>
                    <a:pt x="259" y="18"/>
                    <a:pt x="235" y="27"/>
                    <a:pt x="218" y="28"/>
                  </a:cubicBezTo>
                  <a:cubicBezTo>
                    <a:pt x="216" y="29"/>
                    <a:pt x="214" y="31"/>
                    <a:pt x="212" y="30"/>
                  </a:cubicBezTo>
                  <a:cubicBezTo>
                    <a:pt x="210" y="29"/>
                    <a:pt x="210" y="26"/>
                    <a:pt x="208" y="24"/>
                  </a:cubicBezTo>
                  <a:cubicBezTo>
                    <a:pt x="202" y="19"/>
                    <a:pt x="192" y="21"/>
                    <a:pt x="184" y="20"/>
                  </a:cubicBezTo>
                  <a:cubicBezTo>
                    <a:pt x="161" y="5"/>
                    <a:pt x="139" y="8"/>
                    <a:pt x="114" y="0"/>
                  </a:cubicBezTo>
                  <a:cubicBezTo>
                    <a:pt x="109" y="1"/>
                    <a:pt x="103" y="0"/>
                    <a:pt x="98" y="2"/>
                  </a:cubicBezTo>
                  <a:cubicBezTo>
                    <a:pt x="89" y="6"/>
                    <a:pt x="94" y="24"/>
                    <a:pt x="88" y="28"/>
                  </a:cubicBezTo>
                  <a:cubicBezTo>
                    <a:pt x="85" y="30"/>
                    <a:pt x="76" y="32"/>
                    <a:pt x="76" y="32"/>
                  </a:cubicBezTo>
                  <a:cubicBezTo>
                    <a:pt x="65" y="48"/>
                    <a:pt x="46" y="39"/>
                    <a:pt x="28" y="38"/>
                  </a:cubicBezTo>
                  <a:cubicBezTo>
                    <a:pt x="11" y="44"/>
                    <a:pt x="29" y="36"/>
                    <a:pt x="20" y="72"/>
                  </a:cubicBezTo>
                  <a:cubicBezTo>
                    <a:pt x="19" y="76"/>
                    <a:pt x="12" y="76"/>
                    <a:pt x="8" y="78"/>
                  </a:cubicBezTo>
                  <a:cubicBezTo>
                    <a:pt x="6" y="87"/>
                    <a:pt x="5" y="92"/>
                    <a:pt x="0" y="100"/>
                  </a:cubicBezTo>
                  <a:cubicBezTo>
                    <a:pt x="12" y="108"/>
                    <a:pt x="18" y="107"/>
                    <a:pt x="34" y="108"/>
                  </a:cubicBezTo>
                  <a:cubicBezTo>
                    <a:pt x="42" y="84"/>
                    <a:pt x="35" y="102"/>
                    <a:pt x="48" y="108"/>
                  </a:cubicBezTo>
                  <a:cubicBezTo>
                    <a:pt x="58" y="113"/>
                    <a:pt x="71" y="111"/>
                    <a:pt x="82" y="112"/>
                  </a:cubicBezTo>
                  <a:cubicBezTo>
                    <a:pt x="86" y="118"/>
                    <a:pt x="88" y="124"/>
                    <a:pt x="92" y="130"/>
                  </a:cubicBezTo>
                  <a:cubicBezTo>
                    <a:pt x="82" y="146"/>
                    <a:pt x="90" y="151"/>
                    <a:pt x="106" y="156"/>
                  </a:cubicBezTo>
                  <a:cubicBezTo>
                    <a:pt x="112" y="166"/>
                    <a:pt x="125" y="169"/>
                    <a:pt x="136" y="172"/>
                  </a:cubicBezTo>
                  <a:cubicBezTo>
                    <a:pt x="145" y="169"/>
                    <a:pt x="150" y="179"/>
                    <a:pt x="160" y="182"/>
                  </a:cubicBezTo>
                  <a:cubicBezTo>
                    <a:pt x="193" y="179"/>
                    <a:pt x="181" y="172"/>
                    <a:pt x="206" y="166"/>
                  </a:cubicBezTo>
                  <a:cubicBezTo>
                    <a:pt x="223" y="167"/>
                    <a:pt x="240" y="166"/>
                    <a:pt x="256" y="168"/>
                  </a:cubicBezTo>
                  <a:cubicBezTo>
                    <a:pt x="258" y="168"/>
                    <a:pt x="262" y="173"/>
                    <a:pt x="260" y="174"/>
                  </a:cubicBezTo>
                  <a:cubicBezTo>
                    <a:pt x="256" y="177"/>
                    <a:pt x="249" y="175"/>
                    <a:pt x="244" y="176"/>
                  </a:cubicBezTo>
                  <a:cubicBezTo>
                    <a:pt x="247" y="186"/>
                    <a:pt x="243" y="188"/>
                    <a:pt x="234" y="190"/>
                  </a:cubicBezTo>
                  <a:cubicBezTo>
                    <a:pt x="230" y="201"/>
                    <a:pt x="220" y="199"/>
                    <a:pt x="210" y="200"/>
                  </a:cubicBezTo>
                  <a:cubicBezTo>
                    <a:pt x="219" y="186"/>
                    <a:pt x="220" y="193"/>
                    <a:pt x="216" y="182"/>
                  </a:cubicBezTo>
                  <a:cubicBezTo>
                    <a:pt x="206" y="183"/>
                    <a:pt x="195" y="180"/>
                    <a:pt x="186" y="184"/>
                  </a:cubicBezTo>
                  <a:cubicBezTo>
                    <a:pt x="182" y="186"/>
                    <a:pt x="184" y="192"/>
                    <a:pt x="182" y="196"/>
                  </a:cubicBezTo>
                  <a:cubicBezTo>
                    <a:pt x="177" y="204"/>
                    <a:pt x="180" y="201"/>
                    <a:pt x="172" y="206"/>
                  </a:cubicBezTo>
                  <a:cubicBezTo>
                    <a:pt x="163" y="219"/>
                    <a:pt x="151" y="213"/>
                    <a:pt x="138" y="210"/>
                  </a:cubicBezTo>
                  <a:cubicBezTo>
                    <a:pt x="128" y="203"/>
                    <a:pt x="137" y="208"/>
                    <a:pt x="122" y="204"/>
                  </a:cubicBezTo>
                  <a:cubicBezTo>
                    <a:pt x="116" y="202"/>
                    <a:pt x="104" y="198"/>
                    <a:pt x="104" y="198"/>
                  </a:cubicBezTo>
                  <a:cubicBezTo>
                    <a:pt x="97" y="205"/>
                    <a:pt x="91" y="212"/>
                    <a:pt x="88" y="222"/>
                  </a:cubicBezTo>
                  <a:cubicBezTo>
                    <a:pt x="92" y="238"/>
                    <a:pt x="121" y="237"/>
                    <a:pt x="136" y="242"/>
                  </a:cubicBezTo>
                  <a:cubicBezTo>
                    <a:pt x="146" y="257"/>
                    <a:pt x="140" y="260"/>
                    <a:pt x="158" y="264"/>
                  </a:cubicBezTo>
                  <a:cubicBezTo>
                    <a:pt x="172" y="273"/>
                    <a:pt x="167" y="268"/>
                    <a:pt x="174" y="278"/>
                  </a:cubicBezTo>
                  <a:cubicBezTo>
                    <a:pt x="172" y="289"/>
                    <a:pt x="171" y="290"/>
                    <a:pt x="160" y="294"/>
                  </a:cubicBezTo>
                  <a:cubicBezTo>
                    <a:pt x="154" y="303"/>
                    <a:pt x="153" y="311"/>
                    <a:pt x="158" y="322"/>
                  </a:cubicBezTo>
                  <a:cubicBezTo>
                    <a:pt x="161" y="328"/>
                    <a:pt x="174" y="332"/>
                    <a:pt x="174" y="332"/>
                  </a:cubicBezTo>
                  <a:cubicBezTo>
                    <a:pt x="184" y="342"/>
                    <a:pt x="187" y="341"/>
                    <a:pt x="198" y="334"/>
                  </a:cubicBezTo>
                  <a:cubicBezTo>
                    <a:pt x="204" y="336"/>
                    <a:pt x="218" y="332"/>
                    <a:pt x="218" y="332"/>
                  </a:cubicBezTo>
                  <a:cubicBezTo>
                    <a:pt x="222" y="327"/>
                    <a:pt x="226" y="314"/>
                    <a:pt x="226" y="314"/>
                  </a:cubicBezTo>
                  <a:cubicBezTo>
                    <a:pt x="222" y="285"/>
                    <a:pt x="216" y="296"/>
                    <a:pt x="236" y="276"/>
                  </a:cubicBezTo>
                  <a:cubicBezTo>
                    <a:pt x="233" y="266"/>
                    <a:pt x="233" y="260"/>
                    <a:pt x="242" y="254"/>
                  </a:cubicBezTo>
                  <a:cubicBezTo>
                    <a:pt x="244" y="249"/>
                    <a:pt x="248" y="235"/>
                    <a:pt x="246" y="240"/>
                  </a:cubicBezTo>
                  <a:cubicBezTo>
                    <a:pt x="244" y="244"/>
                    <a:pt x="242" y="252"/>
                    <a:pt x="242" y="252"/>
                  </a:cubicBezTo>
                  <a:cubicBezTo>
                    <a:pt x="240" y="268"/>
                    <a:pt x="235" y="280"/>
                    <a:pt x="244" y="294"/>
                  </a:cubicBezTo>
                  <a:cubicBezTo>
                    <a:pt x="248" y="293"/>
                    <a:pt x="252" y="294"/>
                    <a:pt x="256" y="292"/>
                  </a:cubicBezTo>
                  <a:cubicBezTo>
                    <a:pt x="258" y="291"/>
                    <a:pt x="258" y="286"/>
                    <a:pt x="260" y="286"/>
                  </a:cubicBezTo>
                  <a:cubicBezTo>
                    <a:pt x="265" y="287"/>
                    <a:pt x="272" y="294"/>
                    <a:pt x="272" y="294"/>
                  </a:cubicBezTo>
                  <a:cubicBezTo>
                    <a:pt x="273" y="296"/>
                    <a:pt x="274" y="299"/>
                    <a:pt x="276" y="300"/>
                  </a:cubicBezTo>
                  <a:cubicBezTo>
                    <a:pt x="278" y="301"/>
                    <a:pt x="280" y="297"/>
                    <a:pt x="282" y="298"/>
                  </a:cubicBezTo>
                  <a:cubicBezTo>
                    <a:pt x="283" y="299"/>
                    <a:pt x="291" y="315"/>
                    <a:pt x="298" y="320"/>
                  </a:cubicBezTo>
                  <a:cubicBezTo>
                    <a:pt x="299" y="322"/>
                    <a:pt x="300" y="326"/>
                    <a:pt x="302" y="326"/>
                  </a:cubicBezTo>
                  <a:cubicBezTo>
                    <a:pt x="306" y="327"/>
                    <a:pt x="314" y="322"/>
                    <a:pt x="314" y="322"/>
                  </a:cubicBezTo>
                  <a:cubicBezTo>
                    <a:pt x="322" y="325"/>
                    <a:pt x="325" y="325"/>
                    <a:pt x="328" y="316"/>
                  </a:cubicBezTo>
                  <a:cubicBezTo>
                    <a:pt x="334" y="317"/>
                    <a:pt x="340" y="316"/>
                    <a:pt x="346" y="318"/>
                  </a:cubicBezTo>
                  <a:cubicBezTo>
                    <a:pt x="348" y="319"/>
                    <a:pt x="342" y="319"/>
                    <a:pt x="340" y="320"/>
                  </a:cubicBezTo>
                  <a:cubicBezTo>
                    <a:pt x="336" y="322"/>
                    <a:pt x="328" y="328"/>
                    <a:pt x="328" y="328"/>
                  </a:cubicBezTo>
                  <a:cubicBezTo>
                    <a:pt x="334" y="350"/>
                    <a:pt x="327" y="339"/>
                    <a:pt x="350" y="344"/>
                  </a:cubicBezTo>
                  <a:cubicBezTo>
                    <a:pt x="356" y="345"/>
                    <a:pt x="368" y="350"/>
                    <a:pt x="368" y="350"/>
                  </a:cubicBezTo>
                  <a:cubicBezTo>
                    <a:pt x="394" y="346"/>
                    <a:pt x="428" y="360"/>
                    <a:pt x="454" y="366"/>
                  </a:cubicBezTo>
                  <a:cubicBezTo>
                    <a:pt x="464" y="376"/>
                    <a:pt x="478" y="383"/>
                    <a:pt x="492" y="388"/>
                  </a:cubicBezTo>
                  <a:cubicBezTo>
                    <a:pt x="499" y="387"/>
                    <a:pt x="507" y="380"/>
                    <a:pt x="512" y="384"/>
                  </a:cubicBezTo>
                  <a:cubicBezTo>
                    <a:pt x="514" y="386"/>
                    <a:pt x="512" y="391"/>
                    <a:pt x="514" y="392"/>
                  </a:cubicBezTo>
                  <a:cubicBezTo>
                    <a:pt x="526" y="399"/>
                    <a:pt x="544" y="392"/>
                    <a:pt x="556" y="402"/>
                  </a:cubicBezTo>
                  <a:cubicBezTo>
                    <a:pt x="571" y="414"/>
                    <a:pt x="568" y="416"/>
                    <a:pt x="586" y="422"/>
                  </a:cubicBezTo>
                  <a:cubicBezTo>
                    <a:pt x="590" y="411"/>
                    <a:pt x="591" y="428"/>
                    <a:pt x="600" y="432"/>
                  </a:cubicBezTo>
                  <a:cubicBezTo>
                    <a:pt x="614" y="438"/>
                    <a:pt x="630" y="443"/>
                    <a:pt x="644" y="448"/>
                  </a:cubicBezTo>
                  <a:cubicBezTo>
                    <a:pt x="650" y="450"/>
                    <a:pt x="662" y="454"/>
                    <a:pt x="662" y="454"/>
                  </a:cubicBezTo>
                  <a:cubicBezTo>
                    <a:pt x="679" y="467"/>
                    <a:pt x="680" y="465"/>
                    <a:pt x="658" y="472"/>
                  </a:cubicBezTo>
                  <a:cubicBezTo>
                    <a:pt x="653" y="487"/>
                    <a:pt x="661" y="491"/>
                    <a:pt x="670" y="500"/>
                  </a:cubicBezTo>
                  <a:cubicBezTo>
                    <a:pt x="672" y="507"/>
                    <a:pt x="674" y="520"/>
                    <a:pt x="680" y="526"/>
                  </a:cubicBezTo>
                  <a:cubicBezTo>
                    <a:pt x="689" y="535"/>
                    <a:pt x="702" y="537"/>
                    <a:pt x="712" y="544"/>
                  </a:cubicBezTo>
                  <a:cubicBezTo>
                    <a:pt x="709" y="554"/>
                    <a:pt x="700" y="553"/>
                    <a:pt x="690" y="556"/>
                  </a:cubicBezTo>
                  <a:cubicBezTo>
                    <a:pt x="697" y="557"/>
                    <a:pt x="706" y="559"/>
                    <a:pt x="706" y="560"/>
                  </a:cubicBezTo>
                  <a:cubicBezTo>
                    <a:pt x="706" y="562"/>
                    <a:pt x="700" y="564"/>
                    <a:pt x="700" y="564"/>
                  </a:cubicBezTo>
                </a:path>
              </a:pathLst>
            </a:custGeom>
            <a:noFill/>
            <a:ln w="28575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19"/>
            <p:cNvSpPr>
              <a:spLocks noChangeArrowheads="1"/>
            </p:cNvSpPr>
            <p:nvPr/>
          </p:nvSpPr>
          <p:spPr bwMode="auto">
            <a:xfrm>
              <a:off x="5044" y="3312"/>
              <a:ext cx="233" cy="190"/>
            </a:xfrm>
            <a:custGeom>
              <a:avLst/>
              <a:gdLst>
                <a:gd name="T0" fmla="*/ 2 w 233"/>
                <a:gd name="T1" fmla="*/ 0 h 190"/>
                <a:gd name="T2" fmla="*/ 28 w 233"/>
                <a:gd name="T3" fmla="*/ 16 h 190"/>
                <a:gd name="T4" fmla="*/ 34 w 233"/>
                <a:gd name="T5" fmla="*/ 20 h 190"/>
                <a:gd name="T6" fmla="*/ 0 w 233"/>
                <a:gd name="T7" fmla="*/ 16 h 190"/>
                <a:gd name="T8" fmla="*/ 32 w 233"/>
                <a:gd name="T9" fmla="*/ 38 h 190"/>
                <a:gd name="T10" fmla="*/ 44 w 233"/>
                <a:gd name="T11" fmla="*/ 54 h 190"/>
                <a:gd name="T12" fmla="*/ 32 w 233"/>
                <a:gd name="T13" fmla="*/ 90 h 190"/>
                <a:gd name="T14" fmla="*/ 20 w 233"/>
                <a:gd name="T15" fmla="*/ 108 h 190"/>
                <a:gd name="T16" fmla="*/ 36 w 233"/>
                <a:gd name="T17" fmla="*/ 116 h 190"/>
                <a:gd name="T18" fmla="*/ 70 w 233"/>
                <a:gd name="T19" fmla="*/ 102 h 190"/>
                <a:gd name="T20" fmla="*/ 112 w 233"/>
                <a:gd name="T21" fmla="*/ 96 h 190"/>
                <a:gd name="T22" fmla="*/ 128 w 233"/>
                <a:gd name="T23" fmla="*/ 106 h 190"/>
                <a:gd name="T24" fmla="*/ 148 w 233"/>
                <a:gd name="T25" fmla="*/ 126 h 190"/>
                <a:gd name="T26" fmla="*/ 152 w 233"/>
                <a:gd name="T27" fmla="*/ 132 h 190"/>
                <a:gd name="T28" fmla="*/ 158 w 233"/>
                <a:gd name="T29" fmla="*/ 134 h 190"/>
                <a:gd name="T30" fmla="*/ 182 w 233"/>
                <a:gd name="T31" fmla="*/ 162 h 190"/>
                <a:gd name="T32" fmla="*/ 218 w 233"/>
                <a:gd name="T33" fmla="*/ 190 h 190"/>
                <a:gd name="T34" fmla="*/ 222 w 233"/>
                <a:gd name="T35" fmla="*/ 168 h 190"/>
                <a:gd name="T36" fmla="*/ 214 w 233"/>
                <a:gd name="T37" fmla="*/ 74 h 190"/>
                <a:gd name="T38" fmla="*/ 228 w 233"/>
                <a:gd name="T39" fmla="*/ 24 h 190"/>
                <a:gd name="T40" fmla="*/ 224 w 233"/>
                <a:gd name="T41" fmla="*/ 40 h 1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33" h="190">
                  <a:moveTo>
                    <a:pt x="2" y="0"/>
                  </a:moveTo>
                  <a:cubicBezTo>
                    <a:pt x="10" y="8"/>
                    <a:pt x="19" y="10"/>
                    <a:pt x="28" y="16"/>
                  </a:cubicBezTo>
                  <a:cubicBezTo>
                    <a:pt x="30" y="17"/>
                    <a:pt x="34" y="20"/>
                    <a:pt x="34" y="20"/>
                  </a:cubicBezTo>
                  <a:cubicBezTo>
                    <a:pt x="30" y="32"/>
                    <a:pt x="10" y="18"/>
                    <a:pt x="0" y="16"/>
                  </a:cubicBezTo>
                  <a:cubicBezTo>
                    <a:pt x="4" y="33"/>
                    <a:pt x="17" y="34"/>
                    <a:pt x="32" y="38"/>
                  </a:cubicBezTo>
                  <a:cubicBezTo>
                    <a:pt x="39" y="43"/>
                    <a:pt x="41" y="46"/>
                    <a:pt x="44" y="54"/>
                  </a:cubicBezTo>
                  <a:cubicBezTo>
                    <a:pt x="42" y="65"/>
                    <a:pt x="38" y="80"/>
                    <a:pt x="32" y="90"/>
                  </a:cubicBezTo>
                  <a:cubicBezTo>
                    <a:pt x="28" y="96"/>
                    <a:pt x="20" y="108"/>
                    <a:pt x="20" y="108"/>
                  </a:cubicBezTo>
                  <a:cubicBezTo>
                    <a:pt x="25" y="117"/>
                    <a:pt x="26" y="119"/>
                    <a:pt x="36" y="116"/>
                  </a:cubicBezTo>
                  <a:cubicBezTo>
                    <a:pt x="49" y="97"/>
                    <a:pt x="39" y="104"/>
                    <a:pt x="70" y="102"/>
                  </a:cubicBezTo>
                  <a:cubicBezTo>
                    <a:pt x="84" y="97"/>
                    <a:pt x="98" y="101"/>
                    <a:pt x="112" y="96"/>
                  </a:cubicBezTo>
                  <a:cubicBezTo>
                    <a:pt x="123" y="99"/>
                    <a:pt x="118" y="103"/>
                    <a:pt x="128" y="106"/>
                  </a:cubicBezTo>
                  <a:cubicBezTo>
                    <a:pt x="131" y="116"/>
                    <a:pt x="138" y="123"/>
                    <a:pt x="148" y="126"/>
                  </a:cubicBezTo>
                  <a:cubicBezTo>
                    <a:pt x="149" y="128"/>
                    <a:pt x="150" y="130"/>
                    <a:pt x="152" y="132"/>
                  </a:cubicBezTo>
                  <a:cubicBezTo>
                    <a:pt x="154" y="133"/>
                    <a:pt x="157" y="133"/>
                    <a:pt x="158" y="134"/>
                  </a:cubicBezTo>
                  <a:cubicBezTo>
                    <a:pt x="168" y="144"/>
                    <a:pt x="166" y="157"/>
                    <a:pt x="182" y="162"/>
                  </a:cubicBezTo>
                  <a:cubicBezTo>
                    <a:pt x="193" y="173"/>
                    <a:pt x="207" y="179"/>
                    <a:pt x="218" y="190"/>
                  </a:cubicBezTo>
                  <a:cubicBezTo>
                    <a:pt x="226" y="187"/>
                    <a:pt x="220" y="179"/>
                    <a:pt x="222" y="168"/>
                  </a:cubicBezTo>
                  <a:cubicBezTo>
                    <a:pt x="217" y="137"/>
                    <a:pt x="222" y="105"/>
                    <a:pt x="214" y="74"/>
                  </a:cubicBezTo>
                  <a:cubicBezTo>
                    <a:pt x="216" y="53"/>
                    <a:pt x="222" y="43"/>
                    <a:pt x="228" y="24"/>
                  </a:cubicBezTo>
                  <a:cubicBezTo>
                    <a:pt x="229" y="30"/>
                    <a:pt x="233" y="40"/>
                    <a:pt x="224" y="40"/>
                  </a:cubicBezTo>
                </a:path>
              </a:pathLst>
            </a:custGeom>
            <a:noFill/>
            <a:ln w="28575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20"/>
            <p:cNvSpPr>
              <a:spLocks noChangeArrowheads="1"/>
            </p:cNvSpPr>
            <p:nvPr/>
          </p:nvSpPr>
          <p:spPr bwMode="auto">
            <a:xfrm>
              <a:off x="5242" y="2934"/>
              <a:ext cx="26" cy="412"/>
            </a:xfrm>
            <a:custGeom>
              <a:avLst/>
              <a:gdLst>
                <a:gd name="T0" fmla="*/ 8 w 26"/>
                <a:gd name="T1" fmla="*/ 0 h 412"/>
                <a:gd name="T2" fmla="*/ 14 w 26"/>
                <a:gd name="T3" fmla="*/ 198 h 412"/>
                <a:gd name="T4" fmla="*/ 8 w 26"/>
                <a:gd name="T5" fmla="*/ 290 h 412"/>
                <a:gd name="T6" fmla="*/ 0 w 26"/>
                <a:gd name="T7" fmla="*/ 340 h 412"/>
                <a:gd name="T8" fmla="*/ 20 w 26"/>
                <a:gd name="T9" fmla="*/ 372 h 412"/>
                <a:gd name="T10" fmla="*/ 26 w 26"/>
                <a:gd name="T11" fmla="*/ 390 h 412"/>
                <a:gd name="T12" fmla="*/ 24 w 26"/>
                <a:gd name="T13" fmla="*/ 410 h 412"/>
                <a:gd name="T14" fmla="*/ 22 w 26"/>
                <a:gd name="T15" fmla="*/ 404 h 4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412">
                  <a:moveTo>
                    <a:pt x="8" y="0"/>
                  </a:moveTo>
                  <a:cubicBezTo>
                    <a:pt x="9" y="108"/>
                    <a:pt x="9" y="123"/>
                    <a:pt x="14" y="198"/>
                  </a:cubicBezTo>
                  <a:cubicBezTo>
                    <a:pt x="13" y="246"/>
                    <a:pt x="14" y="255"/>
                    <a:pt x="8" y="290"/>
                  </a:cubicBezTo>
                  <a:cubicBezTo>
                    <a:pt x="7" y="314"/>
                    <a:pt x="11" y="324"/>
                    <a:pt x="0" y="340"/>
                  </a:cubicBezTo>
                  <a:cubicBezTo>
                    <a:pt x="3" y="353"/>
                    <a:pt x="11" y="363"/>
                    <a:pt x="20" y="372"/>
                  </a:cubicBezTo>
                  <a:cubicBezTo>
                    <a:pt x="22" y="378"/>
                    <a:pt x="26" y="390"/>
                    <a:pt x="26" y="390"/>
                  </a:cubicBezTo>
                  <a:cubicBezTo>
                    <a:pt x="25" y="397"/>
                    <a:pt x="26" y="404"/>
                    <a:pt x="24" y="410"/>
                  </a:cubicBezTo>
                  <a:cubicBezTo>
                    <a:pt x="23" y="412"/>
                    <a:pt x="22" y="404"/>
                    <a:pt x="22" y="404"/>
                  </a:cubicBezTo>
                </a:path>
              </a:pathLst>
            </a:custGeom>
            <a:noFill/>
            <a:ln w="28575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Freeform 21"/>
            <p:cNvSpPr>
              <a:spLocks noChangeArrowheads="1"/>
            </p:cNvSpPr>
            <p:nvPr/>
          </p:nvSpPr>
          <p:spPr bwMode="auto">
            <a:xfrm>
              <a:off x="1226" y="2202"/>
              <a:ext cx="474" cy="718"/>
            </a:xfrm>
            <a:custGeom>
              <a:avLst/>
              <a:gdLst>
                <a:gd name="T0" fmla="*/ 264 w 474"/>
                <a:gd name="T1" fmla="*/ 120 h 718"/>
                <a:gd name="T2" fmla="*/ 244 w 474"/>
                <a:gd name="T3" fmla="*/ 118 h 718"/>
                <a:gd name="T4" fmla="*/ 236 w 474"/>
                <a:gd name="T5" fmla="*/ 106 h 718"/>
                <a:gd name="T6" fmla="*/ 206 w 474"/>
                <a:gd name="T7" fmla="*/ 56 h 718"/>
                <a:gd name="T8" fmla="*/ 188 w 474"/>
                <a:gd name="T9" fmla="*/ 52 h 718"/>
                <a:gd name="T10" fmla="*/ 176 w 474"/>
                <a:gd name="T11" fmla="*/ 56 h 718"/>
                <a:gd name="T12" fmla="*/ 156 w 474"/>
                <a:gd name="T13" fmla="*/ 50 h 718"/>
                <a:gd name="T14" fmla="*/ 112 w 474"/>
                <a:gd name="T15" fmla="*/ 54 h 718"/>
                <a:gd name="T16" fmla="*/ 88 w 474"/>
                <a:gd name="T17" fmla="*/ 40 h 718"/>
                <a:gd name="T18" fmla="*/ 70 w 474"/>
                <a:gd name="T19" fmla="*/ 34 h 718"/>
                <a:gd name="T20" fmla="*/ 64 w 474"/>
                <a:gd name="T21" fmla="*/ 32 h 718"/>
                <a:gd name="T22" fmla="*/ 28 w 474"/>
                <a:gd name="T23" fmla="*/ 12 h 718"/>
                <a:gd name="T24" fmla="*/ 10 w 474"/>
                <a:gd name="T25" fmla="*/ 8 h 718"/>
                <a:gd name="T26" fmla="*/ 6 w 474"/>
                <a:gd name="T27" fmla="*/ 20 h 718"/>
                <a:gd name="T28" fmla="*/ 4 w 474"/>
                <a:gd name="T29" fmla="*/ 70 h 718"/>
                <a:gd name="T30" fmla="*/ 16 w 474"/>
                <a:gd name="T31" fmla="*/ 96 h 718"/>
                <a:gd name="T32" fmla="*/ 26 w 474"/>
                <a:gd name="T33" fmla="*/ 114 h 718"/>
                <a:gd name="T34" fmla="*/ 38 w 474"/>
                <a:gd name="T35" fmla="*/ 122 h 718"/>
                <a:gd name="T36" fmla="*/ 50 w 474"/>
                <a:gd name="T37" fmla="*/ 138 h 718"/>
                <a:gd name="T38" fmla="*/ 60 w 474"/>
                <a:gd name="T39" fmla="*/ 148 h 718"/>
                <a:gd name="T40" fmla="*/ 76 w 474"/>
                <a:gd name="T41" fmla="*/ 152 h 718"/>
                <a:gd name="T42" fmla="*/ 88 w 474"/>
                <a:gd name="T43" fmla="*/ 162 h 718"/>
                <a:gd name="T44" fmla="*/ 104 w 474"/>
                <a:gd name="T45" fmla="*/ 186 h 718"/>
                <a:gd name="T46" fmla="*/ 158 w 474"/>
                <a:gd name="T47" fmla="*/ 214 h 718"/>
                <a:gd name="T48" fmla="*/ 180 w 474"/>
                <a:gd name="T49" fmla="*/ 238 h 718"/>
                <a:gd name="T50" fmla="*/ 188 w 474"/>
                <a:gd name="T51" fmla="*/ 246 h 718"/>
                <a:gd name="T52" fmla="*/ 204 w 474"/>
                <a:gd name="T53" fmla="*/ 270 h 718"/>
                <a:gd name="T54" fmla="*/ 212 w 474"/>
                <a:gd name="T55" fmla="*/ 288 h 718"/>
                <a:gd name="T56" fmla="*/ 216 w 474"/>
                <a:gd name="T57" fmla="*/ 328 h 718"/>
                <a:gd name="T58" fmla="*/ 244 w 474"/>
                <a:gd name="T59" fmla="*/ 338 h 718"/>
                <a:gd name="T60" fmla="*/ 282 w 474"/>
                <a:gd name="T61" fmla="*/ 354 h 718"/>
                <a:gd name="T62" fmla="*/ 300 w 474"/>
                <a:gd name="T63" fmla="*/ 364 h 718"/>
                <a:gd name="T64" fmla="*/ 294 w 474"/>
                <a:gd name="T65" fmla="*/ 384 h 718"/>
                <a:gd name="T66" fmla="*/ 296 w 474"/>
                <a:gd name="T67" fmla="*/ 400 h 718"/>
                <a:gd name="T68" fmla="*/ 304 w 474"/>
                <a:gd name="T69" fmla="*/ 418 h 718"/>
                <a:gd name="T70" fmla="*/ 306 w 474"/>
                <a:gd name="T71" fmla="*/ 424 h 718"/>
                <a:gd name="T72" fmla="*/ 322 w 474"/>
                <a:gd name="T73" fmla="*/ 468 h 718"/>
                <a:gd name="T74" fmla="*/ 342 w 474"/>
                <a:gd name="T75" fmla="*/ 506 h 718"/>
                <a:gd name="T76" fmla="*/ 356 w 474"/>
                <a:gd name="T77" fmla="*/ 514 h 718"/>
                <a:gd name="T78" fmla="*/ 374 w 474"/>
                <a:gd name="T79" fmla="*/ 520 h 718"/>
                <a:gd name="T80" fmla="*/ 390 w 474"/>
                <a:gd name="T81" fmla="*/ 536 h 718"/>
                <a:gd name="T82" fmla="*/ 412 w 474"/>
                <a:gd name="T83" fmla="*/ 568 h 718"/>
                <a:gd name="T84" fmla="*/ 420 w 474"/>
                <a:gd name="T85" fmla="*/ 580 h 718"/>
                <a:gd name="T86" fmla="*/ 432 w 474"/>
                <a:gd name="T87" fmla="*/ 588 h 718"/>
                <a:gd name="T88" fmla="*/ 442 w 474"/>
                <a:gd name="T89" fmla="*/ 642 h 718"/>
                <a:gd name="T90" fmla="*/ 460 w 474"/>
                <a:gd name="T91" fmla="*/ 654 h 718"/>
                <a:gd name="T92" fmla="*/ 474 w 474"/>
                <a:gd name="T93" fmla="*/ 694 h 718"/>
                <a:gd name="T94" fmla="*/ 472 w 474"/>
                <a:gd name="T95" fmla="*/ 706 h 7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74" h="718">
                  <a:moveTo>
                    <a:pt x="264" y="120"/>
                  </a:moveTo>
                  <a:cubicBezTo>
                    <a:pt x="257" y="119"/>
                    <a:pt x="250" y="120"/>
                    <a:pt x="244" y="118"/>
                  </a:cubicBezTo>
                  <a:cubicBezTo>
                    <a:pt x="237" y="116"/>
                    <a:pt x="238" y="111"/>
                    <a:pt x="236" y="106"/>
                  </a:cubicBezTo>
                  <a:cubicBezTo>
                    <a:pt x="228" y="91"/>
                    <a:pt x="224" y="62"/>
                    <a:pt x="206" y="56"/>
                  </a:cubicBezTo>
                  <a:cubicBezTo>
                    <a:pt x="198" y="48"/>
                    <a:pt x="202" y="49"/>
                    <a:pt x="188" y="52"/>
                  </a:cubicBezTo>
                  <a:cubicBezTo>
                    <a:pt x="184" y="53"/>
                    <a:pt x="176" y="56"/>
                    <a:pt x="176" y="56"/>
                  </a:cubicBezTo>
                  <a:cubicBezTo>
                    <a:pt x="169" y="54"/>
                    <a:pt x="156" y="50"/>
                    <a:pt x="156" y="50"/>
                  </a:cubicBezTo>
                  <a:cubicBezTo>
                    <a:pt x="134" y="54"/>
                    <a:pt x="144" y="56"/>
                    <a:pt x="112" y="54"/>
                  </a:cubicBezTo>
                  <a:lnTo>
                    <a:pt x="88" y="40"/>
                  </a:lnTo>
                  <a:cubicBezTo>
                    <a:pt x="88" y="40"/>
                    <a:pt x="70" y="34"/>
                    <a:pt x="70" y="34"/>
                  </a:cubicBezTo>
                  <a:cubicBezTo>
                    <a:pt x="68" y="33"/>
                    <a:pt x="64" y="32"/>
                    <a:pt x="64" y="32"/>
                  </a:cubicBezTo>
                  <a:cubicBezTo>
                    <a:pt x="55" y="23"/>
                    <a:pt x="41" y="16"/>
                    <a:pt x="28" y="12"/>
                  </a:cubicBezTo>
                  <a:cubicBezTo>
                    <a:pt x="23" y="7"/>
                    <a:pt x="19" y="0"/>
                    <a:pt x="10" y="8"/>
                  </a:cubicBezTo>
                  <a:cubicBezTo>
                    <a:pt x="7" y="11"/>
                    <a:pt x="6" y="20"/>
                    <a:pt x="6" y="20"/>
                  </a:cubicBezTo>
                  <a:cubicBezTo>
                    <a:pt x="4" y="37"/>
                    <a:pt x="0" y="53"/>
                    <a:pt x="4" y="70"/>
                  </a:cubicBezTo>
                  <a:cubicBezTo>
                    <a:pt x="6" y="78"/>
                    <a:pt x="13" y="88"/>
                    <a:pt x="16" y="96"/>
                  </a:cubicBezTo>
                  <a:cubicBezTo>
                    <a:pt x="20" y="107"/>
                    <a:pt x="17" y="100"/>
                    <a:pt x="26" y="114"/>
                  </a:cubicBezTo>
                  <a:cubicBezTo>
                    <a:pt x="29" y="118"/>
                    <a:pt x="38" y="122"/>
                    <a:pt x="38" y="122"/>
                  </a:cubicBezTo>
                  <a:cubicBezTo>
                    <a:pt x="43" y="129"/>
                    <a:pt x="43" y="133"/>
                    <a:pt x="50" y="138"/>
                  </a:cubicBezTo>
                  <a:cubicBezTo>
                    <a:pt x="53" y="143"/>
                    <a:pt x="54" y="146"/>
                    <a:pt x="60" y="148"/>
                  </a:cubicBezTo>
                  <a:cubicBezTo>
                    <a:pt x="65" y="150"/>
                    <a:pt x="76" y="152"/>
                    <a:pt x="76" y="152"/>
                  </a:cubicBezTo>
                  <a:cubicBezTo>
                    <a:pt x="80" y="156"/>
                    <a:pt x="85" y="158"/>
                    <a:pt x="88" y="162"/>
                  </a:cubicBezTo>
                  <a:cubicBezTo>
                    <a:pt x="92" y="167"/>
                    <a:pt x="98" y="182"/>
                    <a:pt x="104" y="186"/>
                  </a:cubicBezTo>
                  <a:cubicBezTo>
                    <a:pt x="121" y="197"/>
                    <a:pt x="138" y="209"/>
                    <a:pt x="158" y="214"/>
                  </a:cubicBezTo>
                  <a:cubicBezTo>
                    <a:pt x="168" y="221"/>
                    <a:pt x="171" y="232"/>
                    <a:pt x="180" y="238"/>
                  </a:cubicBezTo>
                  <a:cubicBezTo>
                    <a:pt x="185" y="254"/>
                    <a:pt x="177" y="235"/>
                    <a:pt x="188" y="246"/>
                  </a:cubicBezTo>
                  <a:cubicBezTo>
                    <a:pt x="193" y="251"/>
                    <a:pt x="198" y="263"/>
                    <a:pt x="204" y="270"/>
                  </a:cubicBezTo>
                  <a:cubicBezTo>
                    <a:pt x="208" y="275"/>
                    <a:pt x="212" y="288"/>
                    <a:pt x="212" y="288"/>
                  </a:cubicBezTo>
                  <a:cubicBezTo>
                    <a:pt x="211" y="302"/>
                    <a:pt x="203" y="319"/>
                    <a:pt x="216" y="328"/>
                  </a:cubicBezTo>
                  <a:cubicBezTo>
                    <a:pt x="230" y="324"/>
                    <a:pt x="232" y="332"/>
                    <a:pt x="244" y="338"/>
                  </a:cubicBezTo>
                  <a:cubicBezTo>
                    <a:pt x="255" y="344"/>
                    <a:pt x="270" y="350"/>
                    <a:pt x="282" y="354"/>
                  </a:cubicBezTo>
                  <a:cubicBezTo>
                    <a:pt x="287" y="362"/>
                    <a:pt x="291" y="362"/>
                    <a:pt x="300" y="364"/>
                  </a:cubicBezTo>
                  <a:cubicBezTo>
                    <a:pt x="305" y="375"/>
                    <a:pt x="307" y="381"/>
                    <a:pt x="294" y="384"/>
                  </a:cubicBezTo>
                  <a:cubicBezTo>
                    <a:pt x="286" y="392"/>
                    <a:pt x="287" y="394"/>
                    <a:pt x="296" y="400"/>
                  </a:cubicBezTo>
                  <a:cubicBezTo>
                    <a:pt x="302" y="410"/>
                    <a:pt x="299" y="404"/>
                    <a:pt x="304" y="418"/>
                  </a:cubicBezTo>
                  <a:cubicBezTo>
                    <a:pt x="305" y="420"/>
                    <a:pt x="306" y="424"/>
                    <a:pt x="306" y="424"/>
                  </a:cubicBezTo>
                  <a:cubicBezTo>
                    <a:pt x="308" y="447"/>
                    <a:pt x="316" y="450"/>
                    <a:pt x="322" y="468"/>
                  </a:cubicBezTo>
                  <a:cubicBezTo>
                    <a:pt x="320" y="498"/>
                    <a:pt x="312" y="503"/>
                    <a:pt x="342" y="506"/>
                  </a:cubicBezTo>
                  <a:cubicBezTo>
                    <a:pt x="347" y="508"/>
                    <a:pt x="351" y="512"/>
                    <a:pt x="356" y="514"/>
                  </a:cubicBezTo>
                  <a:cubicBezTo>
                    <a:pt x="362" y="517"/>
                    <a:pt x="374" y="520"/>
                    <a:pt x="374" y="520"/>
                  </a:cubicBezTo>
                  <a:cubicBezTo>
                    <a:pt x="380" y="526"/>
                    <a:pt x="385" y="529"/>
                    <a:pt x="390" y="536"/>
                  </a:cubicBezTo>
                  <a:cubicBezTo>
                    <a:pt x="393" y="553"/>
                    <a:pt x="398" y="558"/>
                    <a:pt x="412" y="568"/>
                  </a:cubicBezTo>
                  <a:cubicBezTo>
                    <a:pt x="415" y="572"/>
                    <a:pt x="417" y="576"/>
                    <a:pt x="420" y="580"/>
                  </a:cubicBezTo>
                  <a:cubicBezTo>
                    <a:pt x="423" y="584"/>
                    <a:pt x="432" y="588"/>
                    <a:pt x="432" y="588"/>
                  </a:cubicBezTo>
                  <a:cubicBezTo>
                    <a:pt x="438" y="607"/>
                    <a:pt x="424" y="630"/>
                    <a:pt x="442" y="642"/>
                  </a:cubicBezTo>
                  <a:cubicBezTo>
                    <a:pt x="447" y="649"/>
                    <a:pt x="452" y="651"/>
                    <a:pt x="460" y="654"/>
                  </a:cubicBezTo>
                  <a:cubicBezTo>
                    <a:pt x="468" y="666"/>
                    <a:pt x="469" y="680"/>
                    <a:pt x="474" y="694"/>
                  </a:cubicBezTo>
                  <a:cubicBezTo>
                    <a:pt x="472" y="714"/>
                    <a:pt x="472" y="718"/>
                    <a:pt x="472" y="706"/>
                  </a:cubicBezTo>
                </a:path>
              </a:pathLst>
            </a:custGeom>
            <a:noFill/>
            <a:ln w="28575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22"/>
            <p:cNvSpPr>
              <a:spLocks noChangeArrowheads="1"/>
            </p:cNvSpPr>
            <p:nvPr/>
          </p:nvSpPr>
          <p:spPr bwMode="auto">
            <a:xfrm>
              <a:off x="1696" y="2558"/>
              <a:ext cx="461" cy="698"/>
            </a:xfrm>
            <a:custGeom>
              <a:avLst/>
              <a:gdLst>
                <a:gd name="T0" fmla="*/ 20 w 461"/>
                <a:gd name="T1" fmla="*/ 400 h 698"/>
                <a:gd name="T2" fmla="*/ 80 w 461"/>
                <a:gd name="T3" fmla="*/ 462 h 698"/>
                <a:gd name="T4" fmla="*/ 100 w 461"/>
                <a:gd name="T5" fmla="*/ 484 h 698"/>
                <a:gd name="T6" fmla="*/ 124 w 461"/>
                <a:gd name="T7" fmla="*/ 506 h 698"/>
                <a:gd name="T8" fmla="*/ 138 w 461"/>
                <a:gd name="T9" fmla="*/ 532 h 698"/>
                <a:gd name="T10" fmla="*/ 174 w 461"/>
                <a:gd name="T11" fmla="*/ 558 h 698"/>
                <a:gd name="T12" fmla="*/ 230 w 461"/>
                <a:gd name="T13" fmla="*/ 604 h 698"/>
                <a:gd name="T14" fmla="*/ 276 w 461"/>
                <a:gd name="T15" fmla="*/ 632 h 698"/>
                <a:gd name="T16" fmla="*/ 326 w 461"/>
                <a:gd name="T17" fmla="*/ 684 h 698"/>
                <a:gd name="T18" fmla="*/ 332 w 461"/>
                <a:gd name="T19" fmla="*/ 692 h 698"/>
                <a:gd name="T20" fmla="*/ 336 w 461"/>
                <a:gd name="T21" fmla="*/ 660 h 698"/>
                <a:gd name="T22" fmla="*/ 386 w 461"/>
                <a:gd name="T23" fmla="*/ 688 h 698"/>
                <a:gd name="T24" fmla="*/ 424 w 461"/>
                <a:gd name="T25" fmla="*/ 690 h 698"/>
                <a:gd name="T26" fmla="*/ 442 w 461"/>
                <a:gd name="T27" fmla="*/ 620 h 698"/>
                <a:gd name="T28" fmla="*/ 440 w 461"/>
                <a:gd name="T29" fmla="*/ 566 h 698"/>
                <a:gd name="T30" fmla="*/ 438 w 461"/>
                <a:gd name="T31" fmla="*/ 518 h 698"/>
                <a:gd name="T32" fmla="*/ 444 w 461"/>
                <a:gd name="T33" fmla="*/ 426 h 698"/>
                <a:gd name="T34" fmla="*/ 390 w 461"/>
                <a:gd name="T35" fmla="*/ 380 h 698"/>
                <a:gd name="T36" fmla="*/ 346 w 461"/>
                <a:gd name="T37" fmla="*/ 388 h 698"/>
                <a:gd name="T38" fmla="*/ 356 w 461"/>
                <a:gd name="T39" fmla="*/ 342 h 698"/>
                <a:gd name="T40" fmla="*/ 328 w 461"/>
                <a:gd name="T41" fmla="*/ 332 h 698"/>
                <a:gd name="T42" fmla="*/ 318 w 461"/>
                <a:gd name="T43" fmla="*/ 308 h 698"/>
                <a:gd name="T44" fmla="*/ 330 w 461"/>
                <a:gd name="T45" fmla="*/ 278 h 698"/>
                <a:gd name="T46" fmla="*/ 224 w 461"/>
                <a:gd name="T47" fmla="*/ 236 h 698"/>
                <a:gd name="T48" fmla="*/ 224 w 461"/>
                <a:gd name="T49" fmla="*/ 218 h 698"/>
                <a:gd name="T50" fmla="*/ 270 w 461"/>
                <a:gd name="T51" fmla="*/ 174 h 698"/>
                <a:gd name="T52" fmla="*/ 242 w 461"/>
                <a:gd name="T53" fmla="*/ 134 h 698"/>
                <a:gd name="T54" fmla="*/ 206 w 461"/>
                <a:gd name="T55" fmla="*/ 130 h 698"/>
                <a:gd name="T56" fmla="*/ 188 w 461"/>
                <a:gd name="T57" fmla="*/ 138 h 698"/>
                <a:gd name="T58" fmla="*/ 200 w 461"/>
                <a:gd name="T59" fmla="*/ 118 h 698"/>
                <a:gd name="T60" fmla="*/ 130 w 461"/>
                <a:gd name="T61" fmla="*/ 92 h 698"/>
                <a:gd name="T62" fmla="*/ 54 w 461"/>
                <a:gd name="T63" fmla="*/ 14 h 698"/>
                <a:gd name="T64" fmla="*/ 80 w 461"/>
                <a:gd name="T65" fmla="*/ 18 h 698"/>
                <a:gd name="T66" fmla="*/ 98 w 461"/>
                <a:gd name="T67" fmla="*/ 0 h 6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1" h="698">
                  <a:moveTo>
                    <a:pt x="0" y="356"/>
                  </a:moveTo>
                  <a:cubicBezTo>
                    <a:pt x="3" y="372"/>
                    <a:pt x="6" y="391"/>
                    <a:pt x="20" y="400"/>
                  </a:cubicBezTo>
                  <a:cubicBezTo>
                    <a:pt x="26" y="409"/>
                    <a:pt x="34" y="409"/>
                    <a:pt x="44" y="412"/>
                  </a:cubicBezTo>
                  <a:cubicBezTo>
                    <a:pt x="50" y="429"/>
                    <a:pt x="62" y="456"/>
                    <a:pt x="80" y="462"/>
                  </a:cubicBezTo>
                  <a:cubicBezTo>
                    <a:pt x="94" y="476"/>
                    <a:pt x="87" y="471"/>
                    <a:pt x="98" y="478"/>
                  </a:cubicBezTo>
                  <a:cubicBezTo>
                    <a:pt x="99" y="480"/>
                    <a:pt x="98" y="483"/>
                    <a:pt x="100" y="484"/>
                  </a:cubicBezTo>
                  <a:cubicBezTo>
                    <a:pt x="103" y="486"/>
                    <a:pt x="112" y="488"/>
                    <a:pt x="112" y="488"/>
                  </a:cubicBezTo>
                  <a:cubicBezTo>
                    <a:pt x="116" y="494"/>
                    <a:pt x="124" y="506"/>
                    <a:pt x="124" y="506"/>
                  </a:cubicBezTo>
                  <a:cubicBezTo>
                    <a:pt x="125" y="513"/>
                    <a:pt x="123" y="522"/>
                    <a:pt x="126" y="528"/>
                  </a:cubicBezTo>
                  <a:cubicBezTo>
                    <a:pt x="128" y="532"/>
                    <a:pt x="138" y="532"/>
                    <a:pt x="138" y="532"/>
                  </a:cubicBezTo>
                  <a:cubicBezTo>
                    <a:pt x="145" y="539"/>
                    <a:pt x="154" y="544"/>
                    <a:pt x="162" y="550"/>
                  </a:cubicBezTo>
                  <a:cubicBezTo>
                    <a:pt x="166" y="553"/>
                    <a:pt x="174" y="558"/>
                    <a:pt x="174" y="558"/>
                  </a:cubicBezTo>
                  <a:cubicBezTo>
                    <a:pt x="184" y="572"/>
                    <a:pt x="191" y="584"/>
                    <a:pt x="208" y="588"/>
                  </a:cubicBezTo>
                  <a:cubicBezTo>
                    <a:pt x="214" y="593"/>
                    <a:pt x="223" y="600"/>
                    <a:pt x="230" y="604"/>
                  </a:cubicBezTo>
                  <a:cubicBezTo>
                    <a:pt x="237" y="608"/>
                    <a:pt x="247" y="606"/>
                    <a:pt x="254" y="610"/>
                  </a:cubicBezTo>
                  <a:cubicBezTo>
                    <a:pt x="264" y="615"/>
                    <a:pt x="269" y="625"/>
                    <a:pt x="276" y="632"/>
                  </a:cubicBezTo>
                  <a:cubicBezTo>
                    <a:pt x="280" y="643"/>
                    <a:pt x="294" y="660"/>
                    <a:pt x="306" y="664"/>
                  </a:cubicBezTo>
                  <a:cubicBezTo>
                    <a:pt x="310" y="670"/>
                    <a:pt x="320" y="680"/>
                    <a:pt x="326" y="684"/>
                  </a:cubicBezTo>
                  <a:cubicBezTo>
                    <a:pt x="328" y="689"/>
                    <a:pt x="329" y="698"/>
                    <a:pt x="334" y="698"/>
                  </a:cubicBezTo>
                  <a:cubicBezTo>
                    <a:pt x="336" y="698"/>
                    <a:pt x="333" y="694"/>
                    <a:pt x="332" y="692"/>
                  </a:cubicBezTo>
                  <a:cubicBezTo>
                    <a:pt x="341" y="683"/>
                    <a:pt x="336" y="682"/>
                    <a:pt x="328" y="674"/>
                  </a:cubicBezTo>
                  <a:cubicBezTo>
                    <a:pt x="325" y="665"/>
                    <a:pt x="328" y="663"/>
                    <a:pt x="336" y="660"/>
                  </a:cubicBezTo>
                  <a:cubicBezTo>
                    <a:pt x="359" y="675"/>
                    <a:pt x="347" y="682"/>
                    <a:pt x="380" y="686"/>
                  </a:cubicBezTo>
                  <a:cubicBezTo>
                    <a:pt x="382" y="687"/>
                    <a:pt x="386" y="688"/>
                    <a:pt x="386" y="688"/>
                  </a:cubicBezTo>
                  <a:cubicBezTo>
                    <a:pt x="382" y="677"/>
                    <a:pt x="389" y="666"/>
                    <a:pt x="400" y="662"/>
                  </a:cubicBezTo>
                  <a:cubicBezTo>
                    <a:pt x="409" y="671"/>
                    <a:pt x="413" y="683"/>
                    <a:pt x="424" y="690"/>
                  </a:cubicBezTo>
                  <a:cubicBezTo>
                    <a:pt x="427" y="681"/>
                    <a:pt x="433" y="675"/>
                    <a:pt x="436" y="666"/>
                  </a:cubicBezTo>
                  <a:cubicBezTo>
                    <a:pt x="434" y="650"/>
                    <a:pt x="433" y="634"/>
                    <a:pt x="442" y="620"/>
                  </a:cubicBezTo>
                  <a:cubicBezTo>
                    <a:pt x="441" y="609"/>
                    <a:pt x="438" y="597"/>
                    <a:pt x="438" y="586"/>
                  </a:cubicBezTo>
                  <a:cubicBezTo>
                    <a:pt x="438" y="579"/>
                    <a:pt x="439" y="573"/>
                    <a:pt x="440" y="566"/>
                  </a:cubicBezTo>
                  <a:cubicBezTo>
                    <a:pt x="441" y="562"/>
                    <a:pt x="444" y="554"/>
                    <a:pt x="444" y="554"/>
                  </a:cubicBezTo>
                  <a:cubicBezTo>
                    <a:pt x="442" y="542"/>
                    <a:pt x="440" y="530"/>
                    <a:pt x="438" y="518"/>
                  </a:cubicBezTo>
                  <a:cubicBezTo>
                    <a:pt x="443" y="495"/>
                    <a:pt x="439" y="471"/>
                    <a:pt x="456" y="454"/>
                  </a:cubicBezTo>
                  <a:cubicBezTo>
                    <a:pt x="461" y="439"/>
                    <a:pt x="458" y="431"/>
                    <a:pt x="444" y="426"/>
                  </a:cubicBezTo>
                  <a:cubicBezTo>
                    <a:pt x="438" y="420"/>
                    <a:pt x="434" y="414"/>
                    <a:pt x="428" y="408"/>
                  </a:cubicBezTo>
                  <a:cubicBezTo>
                    <a:pt x="419" y="382"/>
                    <a:pt x="420" y="383"/>
                    <a:pt x="390" y="380"/>
                  </a:cubicBezTo>
                  <a:cubicBezTo>
                    <a:pt x="382" y="377"/>
                    <a:pt x="364" y="374"/>
                    <a:pt x="364" y="374"/>
                  </a:cubicBezTo>
                  <a:cubicBezTo>
                    <a:pt x="359" y="382"/>
                    <a:pt x="356" y="386"/>
                    <a:pt x="346" y="388"/>
                  </a:cubicBezTo>
                  <a:cubicBezTo>
                    <a:pt x="339" y="377"/>
                    <a:pt x="348" y="372"/>
                    <a:pt x="356" y="366"/>
                  </a:cubicBezTo>
                  <a:cubicBezTo>
                    <a:pt x="364" y="354"/>
                    <a:pt x="368" y="352"/>
                    <a:pt x="356" y="342"/>
                  </a:cubicBezTo>
                  <a:cubicBezTo>
                    <a:pt x="349" y="336"/>
                    <a:pt x="350" y="339"/>
                    <a:pt x="340" y="336"/>
                  </a:cubicBezTo>
                  <a:cubicBezTo>
                    <a:pt x="336" y="335"/>
                    <a:pt x="328" y="332"/>
                    <a:pt x="328" y="332"/>
                  </a:cubicBezTo>
                  <a:cubicBezTo>
                    <a:pt x="322" y="322"/>
                    <a:pt x="325" y="328"/>
                    <a:pt x="320" y="314"/>
                  </a:cubicBezTo>
                  <a:cubicBezTo>
                    <a:pt x="319" y="312"/>
                    <a:pt x="318" y="308"/>
                    <a:pt x="318" y="308"/>
                  </a:cubicBezTo>
                  <a:cubicBezTo>
                    <a:pt x="321" y="299"/>
                    <a:pt x="325" y="293"/>
                    <a:pt x="328" y="284"/>
                  </a:cubicBezTo>
                  <a:cubicBezTo>
                    <a:pt x="329" y="282"/>
                    <a:pt x="330" y="278"/>
                    <a:pt x="330" y="278"/>
                  </a:cubicBezTo>
                  <a:cubicBezTo>
                    <a:pt x="321" y="252"/>
                    <a:pt x="284" y="253"/>
                    <a:pt x="260" y="250"/>
                  </a:cubicBezTo>
                  <a:cubicBezTo>
                    <a:pt x="247" y="246"/>
                    <a:pt x="237" y="239"/>
                    <a:pt x="224" y="236"/>
                  </a:cubicBezTo>
                  <a:cubicBezTo>
                    <a:pt x="223" y="234"/>
                    <a:pt x="220" y="232"/>
                    <a:pt x="220" y="230"/>
                  </a:cubicBezTo>
                  <a:cubicBezTo>
                    <a:pt x="220" y="226"/>
                    <a:pt x="223" y="222"/>
                    <a:pt x="224" y="218"/>
                  </a:cubicBezTo>
                  <a:cubicBezTo>
                    <a:pt x="226" y="211"/>
                    <a:pt x="228" y="196"/>
                    <a:pt x="232" y="190"/>
                  </a:cubicBezTo>
                  <a:cubicBezTo>
                    <a:pt x="236" y="183"/>
                    <a:pt x="261" y="176"/>
                    <a:pt x="270" y="174"/>
                  </a:cubicBezTo>
                  <a:cubicBezTo>
                    <a:pt x="274" y="162"/>
                    <a:pt x="268" y="151"/>
                    <a:pt x="258" y="144"/>
                  </a:cubicBezTo>
                  <a:cubicBezTo>
                    <a:pt x="255" y="139"/>
                    <a:pt x="242" y="134"/>
                    <a:pt x="242" y="134"/>
                  </a:cubicBezTo>
                  <a:cubicBezTo>
                    <a:pt x="234" y="122"/>
                    <a:pt x="228" y="126"/>
                    <a:pt x="212" y="128"/>
                  </a:cubicBezTo>
                  <a:cubicBezTo>
                    <a:pt x="210" y="129"/>
                    <a:pt x="208" y="129"/>
                    <a:pt x="206" y="130"/>
                  </a:cubicBezTo>
                  <a:cubicBezTo>
                    <a:pt x="204" y="131"/>
                    <a:pt x="202" y="133"/>
                    <a:pt x="200" y="134"/>
                  </a:cubicBezTo>
                  <a:cubicBezTo>
                    <a:pt x="196" y="136"/>
                    <a:pt x="184" y="140"/>
                    <a:pt x="188" y="138"/>
                  </a:cubicBezTo>
                  <a:cubicBezTo>
                    <a:pt x="196" y="133"/>
                    <a:pt x="192" y="135"/>
                    <a:pt x="200" y="132"/>
                  </a:cubicBezTo>
                  <a:cubicBezTo>
                    <a:pt x="201" y="128"/>
                    <a:pt x="204" y="122"/>
                    <a:pt x="200" y="118"/>
                  </a:cubicBezTo>
                  <a:cubicBezTo>
                    <a:pt x="197" y="115"/>
                    <a:pt x="171" y="110"/>
                    <a:pt x="170" y="110"/>
                  </a:cubicBezTo>
                  <a:cubicBezTo>
                    <a:pt x="156" y="105"/>
                    <a:pt x="144" y="97"/>
                    <a:pt x="130" y="92"/>
                  </a:cubicBezTo>
                  <a:cubicBezTo>
                    <a:pt x="126" y="81"/>
                    <a:pt x="131" y="65"/>
                    <a:pt x="124" y="56"/>
                  </a:cubicBezTo>
                  <a:cubicBezTo>
                    <a:pt x="104" y="30"/>
                    <a:pt x="86" y="19"/>
                    <a:pt x="54" y="14"/>
                  </a:cubicBezTo>
                  <a:cubicBezTo>
                    <a:pt x="50" y="7"/>
                    <a:pt x="47" y="0"/>
                    <a:pt x="58" y="4"/>
                  </a:cubicBezTo>
                  <a:cubicBezTo>
                    <a:pt x="63" y="11"/>
                    <a:pt x="71" y="15"/>
                    <a:pt x="80" y="18"/>
                  </a:cubicBezTo>
                  <a:cubicBezTo>
                    <a:pt x="84" y="17"/>
                    <a:pt x="91" y="16"/>
                    <a:pt x="94" y="12"/>
                  </a:cubicBezTo>
                  <a:cubicBezTo>
                    <a:pt x="96" y="8"/>
                    <a:pt x="98" y="0"/>
                    <a:pt x="98" y="0"/>
                  </a:cubicBezTo>
                </a:path>
              </a:pathLst>
            </a:custGeom>
            <a:noFill/>
            <a:ln w="28575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Freeform 23"/>
            <p:cNvSpPr>
              <a:spLocks noChangeArrowheads="1"/>
            </p:cNvSpPr>
            <p:nvPr/>
          </p:nvSpPr>
          <p:spPr bwMode="auto">
            <a:xfrm>
              <a:off x="1480" y="2320"/>
              <a:ext cx="314" cy="249"/>
            </a:xfrm>
            <a:custGeom>
              <a:avLst/>
              <a:gdLst>
                <a:gd name="T0" fmla="*/ 6 w 314"/>
                <a:gd name="T1" fmla="*/ 0 h 249"/>
                <a:gd name="T2" fmla="*/ 4 w 314"/>
                <a:gd name="T3" fmla="*/ 34 h 249"/>
                <a:gd name="T4" fmla="*/ 38 w 314"/>
                <a:gd name="T5" fmla="*/ 54 h 249"/>
                <a:gd name="T6" fmla="*/ 58 w 314"/>
                <a:gd name="T7" fmla="*/ 82 h 249"/>
                <a:gd name="T8" fmla="*/ 86 w 314"/>
                <a:gd name="T9" fmla="*/ 84 h 249"/>
                <a:gd name="T10" fmla="*/ 134 w 314"/>
                <a:gd name="T11" fmla="*/ 118 h 249"/>
                <a:gd name="T12" fmla="*/ 168 w 314"/>
                <a:gd name="T13" fmla="*/ 146 h 249"/>
                <a:gd name="T14" fmla="*/ 174 w 314"/>
                <a:gd name="T15" fmla="*/ 186 h 249"/>
                <a:gd name="T16" fmla="*/ 182 w 314"/>
                <a:gd name="T17" fmla="*/ 176 h 249"/>
                <a:gd name="T18" fmla="*/ 202 w 314"/>
                <a:gd name="T19" fmla="*/ 206 h 249"/>
                <a:gd name="T20" fmla="*/ 222 w 314"/>
                <a:gd name="T21" fmla="*/ 222 h 249"/>
                <a:gd name="T22" fmla="*/ 238 w 314"/>
                <a:gd name="T23" fmla="*/ 208 h 249"/>
                <a:gd name="T24" fmla="*/ 262 w 314"/>
                <a:gd name="T25" fmla="*/ 222 h 249"/>
                <a:gd name="T26" fmla="*/ 264 w 314"/>
                <a:gd name="T27" fmla="*/ 228 h 249"/>
                <a:gd name="T28" fmla="*/ 270 w 314"/>
                <a:gd name="T29" fmla="*/ 234 h 249"/>
                <a:gd name="T30" fmla="*/ 292 w 314"/>
                <a:gd name="T31" fmla="*/ 214 h 249"/>
                <a:gd name="T32" fmla="*/ 314 w 314"/>
                <a:gd name="T33" fmla="*/ 238 h 2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4" h="249">
                  <a:moveTo>
                    <a:pt x="6" y="0"/>
                  </a:moveTo>
                  <a:cubicBezTo>
                    <a:pt x="13" y="10"/>
                    <a:pt x="21" y="28"/>
                    <a:pt x="4" y="34"/>
                  </a:cubicBezTo>
                  <a:cubicBezTo>
                    <a:pt x="0" y="47"/>
                    <a:pt x="27" y="52"/>
                    <a:pt x="38" y="54"/>
                  </a:cubicBezTo>
                  <a:cubicBezTo>
                    <a:pt x="44" y="58"/>
                    <a:pt x="57" y="82"/>
                    <a:pt x="58" y="82"/>
                  </a:cubicBezTo>
                  <a:cubicBezTo>
                    <a:pt x="67" y="83"/>
                    <a:pt x="77" y="83"/>
                    <a:pt x="86" y="84"/>
                  </a:cubicBezTo>
                  <a:cubicBezTo>
                    <a:pt x="96" y="99"/>
                    <a:pt x="116" y="114"/>
                    <a:pt x="134" y="118"/>
                  </a:cubicBezTo>
                  <a:cubicBezTo>
                    <a:pt x="145" y="126"/>
                    <a:pt x="156" y="142"/>
                    <a:pt x="168" y="146"/>
                  </a:cubicBezTo>
                  <a:cubicBezTo>
                    <a:pt x="182" y="168"/>
                    <a:pt x="174" y="150"/>
                    <a:pt x="174" y="186"/>
                  </a:cubicBezTo>
                  <a:cubicBezTo>
                    <a:pt x="174" y="190"/>
                    <a:pt x="178" y="177"/>
                    <a:pt x="182" y="176"/>
                  </a:cubicBezTo>
                  <a:cubicBezTo>
                    <a:pt x="193" y="184"/>
                    <a:pt x="188" y="201"/>
                    <a:pt x="202" y="206"/>
                  </a:cubicBezTo>
                  <a:cubicBezTo>
                    <a:pt x="205" y="214"/>
                    <a:pt x="222" y="222"/>
                    <a:pt x="222" y="222"/>
                  </a:cubicBezTo>
                  <a:cubicBezTo>
                    <a:pt x="231" y="236"/>
                    <a:pt x="222" y="213"/>
                    <a:pt x="238" y="208"/>
                  </a:cubicBezTo>
                  <a:cubicBezTo>
                    <a:pt x="257" y="212"/>
                    <a:pt x="249" y="213"/>
                    <a:pt x="262" y="222"/>
                  </a:cubicBezTo>
                  <a:cubicBezTo>
                    <a:pt x="263" y="224"/>
                    <a:pt x="263" y="226"/>
                    <a:pt x="264" y="228"/>
                  </a:cubicBezTo>
                  <a:cubicBezTo>
                    <a:pt x="275" y="249"/>
                    <a:pt x="273" y="242"/>
                    <a:pt x="270" y="234"/>
                  </a:cubicBezTo>
                  <a:cubicBezTo>
                    <a:pt x="279" y="228"/>
                    <a:pt x="283" y="220"/>
                    <a:pt x="292" y="214"/>
                  </a:cubicBezTo>
                  <a:cubicBezTo>
                    <a:pt x="306" y="217"/>
                    <a:pt x="314" y="223"/>
                    <a:pt x="314" y="238"/>
                  </a:cubicBezTo>
                </a:path>
              </a:pathLst>
            </a:custGeom>
            <a:noFill/>
            <a:ln w="28575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24"/>
            <p:cNvSpPr>
              <a:spLocks noChangeArrowheads="1"/>
            </p:cNvSpPr>
            <p:nvPr/>
          </p:nvSpPr>
          <p:spPr bwMode="auto">
            <a:xfrm>
              <a:off x="2064" y="3244"/>
              <a:ext cx="836" cy="269"/>
            </a:xfrm>
            <a:custGeom>
              <a:avLst/>
              <a:gdLst>
                <a:gd name="T0" fmla="*/ 180 w 836"/>
                <a:gd name="T1" fmla="*/ 2 h 269"/>
                <a:gd name="T2" fmla="*/ 210 w 836"/>
                <a:gd name="T3" fmla="*/ 10 h 269"/>
                <a:gd name="T4" fmla="*/ 256 w 836"/>
                <a:gd name="T5" fmla="*/ 20 h 269"/>
                <a:gd name="T6" fmla="*/ 310 w 836"/>
                <a:gd name="T7" fmla="*/ 44 h 269"/>
                <a:gd name="T8" fmla="*/ 354 w 836"/>
                <a:gd name="T9" fmla="*/ 72 h 269"/>
                <a:gd name="T10" fmla="*/ 394 w 836"/>
                <a:gd name="T11" fmla="*/ 66 h 269"/>
                <a:gd name="T12" fmla="*/ 428 w 836"/>
                <a:gd name="T13" fmla="*/ 82 h 269"/>
                <a:gd name="T14" fmla="*/ 482 w 836"/>
                <a:gd name="T15" fmla="*/ 88 h 269"/>
                <a:gd name="T16" fmla="*/ 506 w 836"/>
                <a:gd name="T17" fmla="*/ 36 h 269"/>
                <a:gd name="T18" fmla="*/ 550 w 836"/>
                <a:gd name="T19" fmla="*/ 54 h 269"/>
                <a:gd name="T20" fmla="*/ 632 w 836"/>
                <a:gd name="T21" fmla="*/ 80 h 269"/>
                <a:gd name="T22" fmla="*/ 676 w 836"/>
                <a:gd name="T23" fmla="*/ 108 h 269"/>
                <a:gd name="T24" fmla="*/ 800 w 836"/>
                <a:gd name="T25" fmla="*/ 166 h 269"/>
                <a:gd name="T26" fmla="*/ 808 w 836"/>
                <a:gd name="T27" fmla="*/ 176 h 269"/>
                <a:gd name="T28" fmla="*/ 814 w 836"/>
                <a:gd name="T29" fmla="*/ 212 h 269"/>
                <a:gd name="T30" fmla="*/ 836 w 836"/>
                <a:gd name="T31" fmla="*/ 262 h 269"/>
                <a:gd name="T32" fmla="*/ 764 w 836"/>
                <a:gd name="T33" fmla="*/ 250 h 269"/>
                <a:gd name="T34" fmla="*/ 714 w 836"/>
                <a:gd name="T35" fmla="*/ 216 h 269"/>
                <a:gd name="T36" fmla="*/ 592 w 836"/>
                <a:gd name="T37" fmla="*/ 214 h 269"/>
                <a:gd name="T38" fmla="*/ 442 w 836"/>
                <a:gd name="T39" fmla="*/ 192 h 269"/>
                <a:gd name="T40" fmla="*/ 352 w 836"/>
                <a:gd name="T41" fmla="*/ 160 h 269"/>
                <a:gd name="T42" fmla="*/ 336 w 836"/>
                <a:gd name="T43" fmla="*/ 152 h 269"/>
                <a:gd name="T44" fmla="*/ 308 w 836"/>
                <a:gd name="T45" fmla="*/ 156 h 269"/>
                <a:gd name="T46" fmla="*/ 258 w 836"/>
                <a:gd name="T47" fmla="*/ 168 h 269"/>
                <a:gd name="T48" fmla="*/ 162 w 836"/>
                <a:gd name="T49" fmla="*/ 134 h 269"/>
                <a:gd name="T50" fmla="*/ 124 w 836"/>
                <a:gd name="T51" fmla="*/ 110 h 269"/>
                <a:gd name="T52" fmla="*/ 100 w 836"/>
                <a:gd name="T53" fmla="*/ 92 h 269"/>
                <a:gd name="T54" fmla="*/ 36 w 836"/>
                <a:gd name="T55" fmla="*/ 86 h 269"/>
                <a:gd name="T56" fmla="*/ 4 w 836"/>
                <a:gd name="T57" fmla="*/ 86 h 269"/>
                <a:gd name="T58" fmla="*/ 54 w 836"/>
                <a:gd name="T59" fmla="*/ 56 h 269"/>
                <a:gd name="T60" fmla="*/ 86 w 836"/>
                <a:gd name="T61" fmla="*/ 0 h 269"/>
                <a:gd name="T62" fmla="*/ 148 w 836"/>
                <a:gd name="T63" fmla="*/ 22 h 2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36" h="269">
                  <a:moveTo>
                    <a:pt x="164" y="12"/>
                  </a:moveTo>
                  <a:cubicBezTo>
                    <a:pt x="170" y="2"/>
                    <a:pt x="166" y="7"/>
                    <a:pt x="180" y="2"/>
                  </a:cubicBezTo>
                  <a:cubicBezTo>
                    <a:pt x="182" y="1"/>
                    <a:pt x="186" y="0"/>
                    <a:pt x="186" y="0"/>
                  </a:cubicBezTo>
                  <a:cubicBezTo>
                    <a:pt x="196" y="2"/>
                    <a:pt x="201" y="7"/>
                    <a:pt x="210" y="10"/>
                  </a:cubicBezTo>
                  <a:cubicBezTo>
                    <a:pt x="216" y="19"/>
                    <a:pt x="228" y="25"/>
                    <a:pt x="238" y="28"/>
                  </a:cubicBezTo>
                  <a:cubicBezTo>
                    <a:pt x="245" y="26"/>
                    <a:pt x="249" y="22"/>
                    <a:pt x="256" y="20"/>
                  </a:cubicBezTo>
                  <a:cubicBezTo>
                    <a:pt x="271" y="22"/>
                    <a:pt x="268" y="24"/>
                    <a:pt x="278" y="34"/>
                  </a:cubicBezTo>
                  <a:cubicBezTo>
                    <a:pt x="296" y="31"/>
                    <a:pt x="297" y="35"/>
                    <a:pt x="310" y="44"/>
                  </a:cubicBezTo>
                  <a:cubicBezTo>
                    <a:pt x="315" y="51"/>
                    <a:pt x="315" y="55"/>
                    <a:pt x="322" y="60"/>
                  </a:cubicBezTo>
                  <a:cubicBezTo>
                    <a:pt x="326" y="76"/>
                    <a:pt x="337" y="71"/>
                    <a:pt x="354" y="72"/>
                  </a:cubicBezTo>
                  <a:cubicBezTo>
                    <a:pt x="361" y="74"/>
                    <a:pt x="369" y="76"/>
                    <a:pt x="376" y="78"/>
                  </a:cubicBezTo>
                  <a:cubicBezTo>
                    <a:pt x="382" y="74"/>
                    <a:pt x="394" y="66"/>
                    <a:pt x="394" y="66"/>
                  </a:cubicBezTo>
                  <a:cubicBezTo>
                    <a:pt x="407" y="69"/>
                    <a:pt x="410" y="70"/>
                    <a:pt x="422" y="78"/>
                  </a:cubicBezTo>
                  <a:cubicBezTo>
                    <a:pt x="424" y="79"/>
                    <a:pt x="428" y="82"/>
                    <a:pt x="428" y="82"/>
                  </a:cubicBezTo>
                  <a:cubicBezTo>
                    <a:pt x="450" y="75"/>
                    <a:pt x="436" y="78"/>
                    <a:pt x="470" y="80"/>
                  </a:cubicBezTo>
                  <a:cubicBezTo>
                    <a:pt x="475" y="82"/>
                    <a:pt x="479" y="92"/>
                    <a:pt x="482" y="88"/>
                  </a:cubicBezTo>
                  <a:cubicBezTo>
                    <a:pt x="485" y="83"/>
                    <a:pt x="482" y="76"/>
                    <a:pt x="484" y="70"/>
                  </a:cubicBezTo>
                  <a:cubicBezTo>
                    <a:pt x="487" y="60"/>
                    <a:pt x="497" y="42"/>
                    <a:pt x="506" y="36"/>
                  </a:cubicBezTo>
                  <a:cubicBezTo>
                    <a:pt x="515" y="37"/>
                    <a:pt x="523" y="36"/>
                    <a:pt x="532" y="38"/>
                  </a:cubicBezTo>
                  <a:cubicBezTo>
                    <a:pt x="540" y="39"/>
                    <a:pt x="543" y="50"/>
                    <a:pt x="550" y="54"/>
                  </a:cubicBezTo>
                  <a:cubicBezTo>
                    <a:pt x="559" y="60"/>
                    <a:pt x="568" y="62"/>
                    <a:pt x="578" y="64"/>
                  </a:cubicBezTo>
                  <a:cubicBezTo>
                    <a:pt x="596" y="76"/>
                    <a:pt x="611" y="78"/>
                    <a:pt x="632" y="80"/>
                  </a:cubicBezTo>
                  <a:cubicBezTo>
                    <a:pt x="646" y="91"/>
                    <a:pt x="649" y="88"/>
                    <a:pt x="670" y="90"/>
                  </a:cubicBezTo>
                  <a:cubicBezTo>
                    <a:pt x="672" y="96"/>
                    <a:pt x="676" y="108"/>
                    <a:pt x="676" y="108"/>
                  </a:cubicBezTo>
                  <a:cubicBezTo>
                    <a:pt x="676" y="110"/>
                    <a:pt x="678" y="136"/>
                    <a:pt x="680" y="142"/>
                  </a:cubicBezTo>
                  <a:cubicBezTo>
                    <a:pt x="691" y="175"/>
                    <a:pt x="778" y="165"/>
                    <a:pt x="800" y="166"/>
                  </a:cubicBezTo>
                  <a:cubicBezTo>
                    <a:pt x="802" y="167"/>
                    <a:pt x="804" y="168"/>
                    <a:pt x="806" y="170"/>
                  </a:cubicBezTo>
                  <a:cubicBezTo>
                    <a:pt x="807" y="172"/>
                    <a:pt x="807" y="175"/>
                    <a:pt x="808" y="176"/>
                  </a:cubicBezTo>
                  <a:cubicBezTo>
                    <a:pt x="811" y="179"/>
                    <a:pt x="822" y="183"/>
                    <a:pt x="826" y="184"/>
                  </a:cubicBezTo>
                  <a:cubicBezTo>
                    <a:pt x="824" y="195"/>
                    <a:pt x="817" y="202"/>
                    <a:pt x="814" y="212"/>
                  </a:cubicBezTo>
                  <a:cubicBezTo>
                    <a:pt x="816" y="227"/>
                    <a:pt x="815" y="236"/>
                    <a:pt x="828" y="244"/>
                  </a:cubicBezTo>
                  <a:cubicBezTo>
                    <a:pt x="830" y="251"/>
                    <a:pt x="834" y="255"/>
                    <a:pt x="836" y="262"/>
                  </a:cubicBezTo>
                  <a:cubicBezTo>
                    <a:pt x="828" y="265"/>
                    <a:pt x="826" y="269"/>
                    <a:pt x="818" y="266"/>
                  </a:cubicBezTo>
                  <a:cubicBezTo>
                    <a:pt x="806" y="248"/>
                    <a:pt x="783" y="251"/>
                    <a:pt x="764" y="250"/>
                  </a:cubicBezTo>
                  <a:cubicBezTo>
                    <a:pt x="760" y="239"/>
                    <a:pt x="737" y="234"/>
                    <a:pt x="726" y="230"/>
                  </a:cubicBezTo>
                  <a:cubicBezTo>
                    <a:pt x="723" y="222"/>
                    <a:pt x="722" y="219"/>
                    <a:pt x="714" y="216"/>
                  </a:cubicBezTo>
                  <a:cubicBezTo>
                    <a:pt x="696" y="219"/>
                    <a:pt x="677" y="222"/>
                    <a:pt x="662" y="232"/>
                  </a:cubicBezTo>
                  <a:cubicBezTo>
                    <a:pt x="639" y="231"/>
                    <a:pt x="612" y="228"/>
                    <a:pt x="592" y="214"/>
                  </a:cubicBezTo>
                  <a:cubicBezTo>
                    <a:pt x="555" y="218"/>
                    <a:pt x="515" y="210"/>
                    <a:pt x="478" y="208"/>
                  </a:cubicBezTo>
                  <a:cubicBezTo>
                    <a:pt x="466" y="204"/>
                    <a:pt x="454" y="196"/>
                    <a:pt x="442" y="192"/>
                  </a:cubicBezTo>
                  <a:cubicBezTo>
                    <a:pt x="427" y="170"/>
                    <a:pt x="398" y="167"/>
                    <a:pt x="374" y="166"/>
                  </a:cubicBezTo>
                  <a:cubicBezTo>
                    <a:pt x="370" y="155"/>
                    <a:pt x="361" y="157"/>
                    <a:pt x="352" y="160"/>
                  </a:cubicBezTo>
                  <a:cubicBezTo>
                    <a:pt x="349" y="165"/>
                    <a:pt x="336" y="170"/>
                    <a:pt x="336" y="170"/>
                  </a:cubicBezTo>
                  <a:cubicBezTo>
                    <a:pt x="311" y="164"/>
                    <a:pt x="337" y="153"/>
                    <a:pt x="336" y="152"/>
                  </a:cubicBezTo>
                  <a:cubicBezTo>
                    <a:pt x="334" y="150"/>
                    <a:pt x="331" y="154"/>
                    <a:pt x="328" y="154"/>
                  </a:cubicBezTo>
                  <a:cubicBezTo>
                    <a:pt x="321" y="155"/>
                    <a:pt x="315" y="155"/>
                    <a:pt x="308" y="156"/>
                  </a:cubicBezTo>
                  <a:cubicBezTo>
                    <a:pt x="305" y="169"/>
                    <a:pt x="303" y="168"/>
                    <a:pt x="292" y="174"/>
                  </a:cubicBezTo>
                  <a:cubicBezTo>
                    <a:pt x="266" y="172"/>
                    <a:pt x="277" y="174"/>
                    <a:pt x="258" y="168"/>
                  </a:cubicBezTo>
                  <a:cubicBezTo>
                    <a:pt x="248" y="165"/>
                    <a:pt x="244" y="155"/>
                    <a:pt x="234" y="152"/>
                  </a:cubicBezTo>
                  <a:cubicBezTo>
                    <a:pt x="222" y="134"/>
                    <a:pt x="179" y="135"/>
                    <a:pt x="162" y="134"/>
                  </a:cubicBezTo>
                  <a:cubicBezTo>
                    <a:pt x="150" y="135"/>
                    <a:pt x="128" y="139"/>
                    <a:pt x="114" y="136"/>
                  </a:cubicBezTo>
                  <a:cubicBezTo>
                    <a:pt x="106" y="124"/>
                    <a:pt x="114" y="117"/>
                    <a:pt x="124" y="110"/>
                  </a:cubicBezTo>
                  <a:cubicBezTo>
                    <a:pt x="125" y="108"/>
                    <a:pt x="129" y="106"/>
                    <a:pt x="128" y="104"/>
                  </a:cubicBezTo>
                  <a:cubicBezTo>
                    <a:pt x="127" y="101"/>
                    <a:pt x="104" y="93"/>
                    <a:pt x="100" y="92"/>
                  </a:cubicBezTo>
                  <a:cubicBezTo>
                    <a:pt x="95" y="85"/>
                    <a:pt x="92" y="83"/>
                    <a:pt x="84" y="80"/>
                  </a:cubicBezTo>
                  <a:cubicBezTo>
                    <a:pt x="68" y="84"/>
                    <a:pt x="52" y="85"/>
                    <a:pt x="36" y="86"/>
                  </a:cubicBezTo>
                  <a:cubicBezTo>
                    <a:pt x="29" y="88"/>
                    <a:pt x="23" y="91"/>
                    <a:pt x="16" y="90"/>
                  </a:cubicBezTo>
                  <a:cubicBezTo>
                    <a:pt x="12" y="90"/>
                    <a:pt x="4" y="86"/>
                    <a:pt x="4" y="86"/>
                  </a:cubicBezTo>
                  <a:cubicBezTo>
                    <a:pt x="0" y="73"/>
                    <a:pt x="28" y="72"/>
                    <a:pt x="38" y="70"/>
                  </a:cubicBezTo>
                  <a:cubicBezTo>
                    <a:pt x="45" y="66"/>
                    <a:pt x="47" y="60"/>
                    <a:pt x="54" y="56"/>
                  </a:cubicBezTo>
                  <a:cubicBezTo>
                    <a:pt x="60" y="39"/>
                    <a:pt x="66" y="23"/>
                    <a:pt x="72" y="6"/>
                  </a:cubicBezTo>
                  <a:cubicBezTo>
                    <a:pt x="74" y="1"/>
                    <a:pt x="81" y="2"/>
                    <a:pt x="86" y="0"/>
                  </a:cubicBezTo>
                  <a:cubicBezTo>
                    <a:pt x="112" y="6"/>
                    <a:pt x="80" y="7"/>
                    <a:pt x="130" y="10"/>
                  </a:cubicBezTo>
                  <a:cubicBezTo>
                    <a:pt x="137" y="14"/>
                    <a:pt x="140" y="19"/>
                    <a:pt x="148" y="22"/>
                  </a:cubicBezTo>
                  <a:cubicBezTo>
                    <a:pt x="161" y="18"/>
                    <a:pt x="176" y="12"/>
                    <a:pt x="186" y="2"/>
                  </a:cubicBezTo>
                </a:path>
              </a:pathLst>
            </a:custGeom>
            <a:noFill/>
            <a:ln w="28575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Freeform 25"/>
            <p:cNvSpPr>
              <a:spLocks noChangeArrowheads="1"/>
            </p:cNvSpPr>
            <p:nvPr/>
          </p:nvSpPr>
          <p:spPr bwMode="auto">
            <a:xfrm>
              <a:off x="4072" y="2966"/>
              <a:ext cx="276" cy="98"/>
            </a:xfrm>
            <a:custGeom>
              <a:avLst/>
              <a:gdLst>
                <a:gd name="T0" fmla="*/ 22 w 276"/>
                <a:gd name="T1" fmla="*/ 38 h 98"/>
                <a:gd name="T2" fmla="*/ 68 w 276"/>
                <a:gd name="T3" fmla="*/ 12 h 98"/>
                <a:gd name="T4" fmla="*/ 138 w 276"/>
                <a:gd name="T5" fmla="*/ 6 h 98"/>
                <a:gd name="T6" fmla="*/ 188 w 276"/>
                <a:gd name="T7" fmla="*/ 16 h 98"/>
                <a:gd name="T8" fmla="*/ 216 w 276"/>
                <a:gd name="T9" fmla="*/ 20 h 98"/>
                <a:gd name="T10" fmla="*/ 240 w 276"/>
                <a:gd name="T11" fmla="*/ 24 h 98"/>
                <a:gd name="T12" fmla="*/ 254 w 276"/>
                <a:gd name="T13" fmla="*/ 40 h 98"/>
                <a:gd name="T14" fmla="*/ 276 w 276"/>
                <a:gd name="T15" fmla="*/ 76 h 98"/>
                <a:gd name="T16" fmla="*/ 262 w 276"/>
                <a:gd name="T17" fmla="*/ 98 h 98"/>
                <a:gd name="T18" fmla="*/ 206 w 276"/>
                <a:gd name="T19" fmla="*/ 78 h 98"/>
                <a:gd name="T20" fmla="*/ 190 w 276"/>
                <a:gd name="T21" fmla="*/ 66 h 98"/>
                <a:gd name="T22" fmla="*/ 176 w 276"/>
                <a:gd name="T23" fmla="*/ 50 h 98"/>
                <a:gd name="T24" fmla="*/ 140 w 276"/>
                <a:gd name="T25" fmla="*/ 62 h 98"/>
                <a:gd name="T26" fmla="*/ 114 w 276"/>
                <a:gd name="T27" fmla="*/ 56 h 98"/>
                <a:gd name="T28" fmla="*/ 102 w 276"/>
                <a:gd name="T29" fmla="*/ 52 h 98"/>
                <a:gd name="T30" fmla="*/ 88 w 276"/>
                <a:gd name="T31" fmla="*/ 46 h 98"/>
                <a:gd name="T32" fmla="*/ 74 w 276"/>
                <a:gd name="T33" fmla="*/ 66 h 98"/>
                <a:gd name="T34" fmla="*/ 30 w 276"/>
                <a:gd name="T35" fmla="*/ 48 h 98"/>
                <a:gd name="T36" fmla="*/ 22 w 276"/>
                <a:gd name="T37" fmla="*/ 72 h 98"/>
                <a:gd name="T38" fmla="*/ 14 w 276"/>
                <a:gd name="T39" fmla="*/ 84 h 98"/>
                <a:gd name="T40" fmla="*/ 0 w 276"/>
                <a:gd name="T41" fmla="*/ 68 h 98"/>
                <a:gd name="T42" fmla="*/ 12 w 276"/>
                <a:gd name="T43" fmla="*/ 46 h 98"/>
                <a:gd name="T44" fmla="*/ 22 w 276"/>
                <a:gd name="T45" fmla="*/ 38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76" h="98">
                  <a:moveTo>
                    <a:pt x="22" y="38"/>
                  </a:moveTo>
                  <a:cubicBezTo>
                    <a:pt x="26" y="9"/>
                    <a:pt x="41" y="14"/>
                    <a:pt x="68" y="12"/>
                  </a:cubicBezTo>
                  <a:cubicBezTo>
                    <a:pt x="94" y="14"/>
                    <a:pt x="113" y="9"/>
                    <a:pt x="138" y="6"/>
                  </a:cubicBezTo>
                  <a:cubicBezTo>
                    <a:pt x="157" y="0"/>
                    <a:pt x="171" y="10"/>
                    <a:pt x="188" y="16"/>
                  </a:cubicBezTo>
                  <a:cubicBezTo>
                    <a:pt x="197" y="19"/>
                    <a:pt x="207" y="19"/>
                    <a:pt x="216" y="20"/>
                  </a:cubicBezTo>
                  <a:cubicBezTo>
                    <a:pt x="224" y="21"/>
                    <a:pt x="240" y="24"/>
                    <a:pt x="240" y="24"/>
                  </a:cubicBezTo>
                  <a:cubicBezTo>
                    <a:pt x="246" y="30"/>
                    <a:pt x="247" y="35"/>
                    <a:pt x="254" y="40"/>
                  </a:cubicBezTo>
                  <a:cubicBezTo>
                    <a:pt x="258" y="53"/>
                    <a:pt x="271" y="62"/>
                    <a:pt x="276" y="76"/>
                  </a:cubicBezTo>
                  <a:cubicBezTo>
                    <a:pt x="274" y="92"/>
                    <a:pt x="276" y="93"/>
                    <a:pt x="262" y="98"/>
                  </a:cubicBezTo>
                  <a:cubicBezTo>
                    <a:pt x="246" y="87"/>
                    <a:pt x="224" y="80"/>
                    <a:pt x="206" y="78"/>
                  </a:cubicBezTo>
                  <a:cubicBezTo>
                    <a:pt x="198" y="75"/>
                    <a:pt x="197" y="70"/>
                    <a:pt x="190" y="66"/>
                  </a:cubicBezTo>
                  <a:cubicBezTo>
                    <a:pt x="187" y="58"/>
                    <a:pt x="183" y="55"/>
                    <a:pt x="176" y="50"/>
                  </a:cubicBezTo>
                  <a:cubicBezTo>
                    <a:pt x="163" y="53"/>
                    <a:pt x="153" y="59"/>
                    <a:pt x="140" y="62"/>
                  </a:cubicBezTo>
                  <a:cubicBezTo>
                    <a:pt x="122" y="59"/>
                    <a:pt x="130" y="61"/>
                    <a:pt x="114" y="56"/>
                  </a:cubicBezTo>
                  <a:cubicBezTo>
                    <a:pt x="110" y="55"/>
                    <a:pt x="102" y="52"/>
                    <a:pt x="102" y="52"/>
                  </a:cubicBezTo>
                  <a:cubicBezTo>
                    <a:pt x="99" y="43"/>
                    <a:pt x="96" y="43"/>
                    <a:pt x="88" y="46"/>
                  </a:cubicBezTo>
                  <a:cubicBezTo>
                    <a:pt x="82" y="55"/>
                    <a:pt x="84" y="63"/>
                    <a:pt x="74" y="66"/>
                  </a:cubicBezTo>
                  <a:cubicBezTo>
                    <a:pt x="57" y="62"/>
                    <a:pt x="46" y="53"/>
                    <a:pt x="30" y="48"/>
                  </a:cubicBezTo>
                  <a:cubicBezTo>
                    <a:pt x="25" y="56"/>
                    <a:pt x="26" y="64"/>
                    <a:pt x="22" y="72"/>
                  </a:cubicBezTo>
                  <a:cubicBezTo>
                    <a:pt x="20" y="76"/>
                    <a:pt x="14" y="84"/>
                    <a:pt x="14" y="84"/>
                  </a:cubicBezTo>
                  <a:cubicBezTo>
                    <a:pt x="8" y="78"/>
                    <a:pt x="7" y="73"/>
                    <a:pt x="0" y="68"/>
                  </a:cubicBezTo>
                  <a:cubicBezTo>
                    <a:pt x="2" y="56"/>
                    <a:pt x="0" y="50"/>
                    <a:pt x="12" y="46"/>
                  </a:cubicBezTo>
                  <a:cubicBezTo>
                    <a:pt x="15" y="41"/>
                    <a:pt x="24" y="38"/>
                    <a:pt x="22" y="38"/>
                  </a:cubicBezTo>
                  <a:close/>
                </a:path>
              </a:pathLst>
            </a:custGeom>
            <a:noFill/>
            <a:ln w="28575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Freeform 26"/>
            <p:cNvSpPr>
              <a:spLocks noChangeArrowheads="1"/>
            </p:cNvSpPr>
            <p:nvPr/>
          </p:nvSpPr>
          <p:spPr bwMode="auto">
            <a:xfrm>
              <a:off x="3694" y="3520"/>
              <a:ext cx="140" cy="121"/>
            </a:xfrm>
            <a:custGeom>
              <a:avLst/>
              <a:gdLst>
                <a:gd name="T0" fmla="*/ 140 w 140"/>
                <a:gd name="T1" fmla="*/ 36 h 121"/>
                <a:gd name="T2" fmla="*/ 140 w 140"/>
                <a:gd name="T3" fmla="*/ 18 h 121"/>
                <a:gd name="T4" fmla="*/ 116 w 140"/>
                <a:gd name="T5" fmla="*/ 10 h 121"/>
                <a:gd name="T6" fmla="*/ 104 w 140"/>
                <a:gd name="T7" fmla="*/ 20 h 121"/>
                <a:gd name="T8" fmla="*/ 98 w 140"/>
                <a:gd name="T9" fmla="*/ 32 h 121"/>
                <a:gd name="T10" fmla="*/ 86 w 140"/>
                <a:gd name="T11" fmla="*/ 40 h 121"/>
                <a:gd name="T12" fmla="*/ 56 w 140"/>
                <a:gd name="T13" fmla="*/ 28 h 121"/>
                <a:gd name="T14" fmla="*/ 34 w 140"/>
                <a:gd name="T15" fmla="*/ 36 h 121"/>
                <a:gd name="T16" fmla="*/ 12 w 140"/>
                <a:gd name="T17" fmla="*/ 70 h 121"/>
                <a:gd name="T18" fmla="*/ 0 w 140"/>
                <a:gd name="T19" fmla="*/ 84 h 121"/>
                <a:gd name="T20" fmla="*/ 12 w 140"/>
                <a:gd name="T21" fmla="*/ 102 h 121"/>
                <a:gd name="T22" fmla="*/ 26 w 140"/>
                <a:gd name="T23" fmla="*/ 118 h 121"/>
                <a:gd name="T24" fmla="*/ 106 w 140"/>
                <a:gd name="T25" fmla="*/ 96 h 121"/>
                <a:gd name="T26" fmla="*/ 126 w 140"/>
                <a:gd name="T27" fmla="*/ 50 h 121"/>
                <a:gd name="T28" fmla="*/ 140 w 140"/>
                <a:gd name="T29" fmla="*/ 36 h 1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0" h="121">
                  <a:moveTo>
                    <a:pt x="140" y="36"/>
                  </a:moveTo>
                  <a:cubicBezTo>
                    <a:pt x="135" y="28"/>
                    <a:pt x="131" y="24"/>
                    <a:pt x="140" y="18"/>
                  </a:cubicBezTo>
                  <a:cubicBezTo>
                    <a:pt x="137" y="0"/>
                    <a:pt x="131" y="5"/>
                    <a:pt x="116" y="10"/>
                  </a:cubicBezTo>
                  <a:cubicBezTo>
                    <a:pt x="115" y="11"/>
                    <a:pt x="105" y="19"/>
                    <a:pt x="104" y="20"/>
                  </a:cubicBezTo>
                  <a:cubicBezTo>
                    <a:pt x="101" y="23"/>
                    <a:pt x="101" y="29"/>
                    <a:pt x="98" y="32"/>
                  </a:cubicBezTo>
                  <a:cubicBezTo>
                    <a:pt x="95" y="35"/>
                    <a:pt x="86" y="40"/>
                    <a:pt x="86" y="40"/>
                  </a:cubicBezTo>
                  <a:cubicBezTo>
                    <a:pt x="75" y="36"/>
                    <a:pt x="65" y="34"/>
                    <a:pt x="56" y="28"/>
                  </a:cubicBezTo>
                  <a:cubicBezTo>
                    <a:pt x="47" y="30"/>
                    <a:pt x="42" y="31"/>
                    <a:pt x="34" y="36"/>
                  </a:cubicBezTo>
                  <a:cubicBezTo>
                    <a:pt x="29" y="52"/>
                    <a:pt x="30" y="64"/>
                    <a:pt x="12" y="70"/>
                  </a:cubicBezTo>
                  <a:cubicBezTo>
                    <a:pt x="7" y="77"/>
                    <a:pt x="3" y="76"/>
                    <a:pt x="0" y="84"/>
                  </a:cubicBezTo>
                  <a:cubicBezTo>
                    <a:pt x="5" y="92"/>
                    <a:pt x="10" y="92"/>
                    <a:pt x="12" y="102"/>
                  </a:cubicBezTo>
                  <a:cubicBezTo>
                    <a:pt x="9" y="119"/>
                    <a:pt x="7" y="121"/>
                    <a:pt x="26" y="118"/>
                  </a:cubicBezTo>
                  <a:cubicBezTo>
                    <a:pt x="46" y="92"/>
                    <a:pt x="74" y="99"/>
                    <a:pt x="106" y="96"/>
                  </a:cubicBezTo>
                  <a:cubicBezTo>
                    <a:pt x="116" y="82"/>
                    <a:pt x="114" y="63"/>
                    <a:pt x="126" y="50"/>
                  </a:cubicBezTo>
                  <a:cubicBezTo>
                    <a:pt x="127" y="49"/>
                    <a:pt x="137" y="36"/>
                    <a:pt x="140" y="36"/>
                  </a:cubicBezTo>
                  <a:close/>
                </a:path>
              </a:pathLst>
            </a:custGeom>
            <a:noFill/>
            <a:ln w="28575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Freeform 27"/>
            <p:cNvSpPr>
              <a:spLocks noChangeArrowheads="1"/>
            </p:cNvSpPr>
            <p:nvPr/>
          </p:nvSpPr>
          <p:spPr bwMode="auto">
            <a:xfrm>
              <a:off x="3365" y="3442"/>
              <a:ext cx="287" cy="74"/>
            </a:xfrm>
            <a:custGeom>
              <a:avLst/>
              <a:gdLst>
                <a:gd name="T0" fmla="*/ 287 w 287"/>
                <a:gd name="T1" fmla="*/ 14 h 74"/>
                <a:gd name="T2" fmla="*/ 241 w 287"/>
                <a:gd name="T3" fmla="*/ 54 h 74"/>
                <a:gd name="T4" fmla="*/ 197 w 287"/>
                <a:gd name="T5" fmla="*/ 56 h 74"/>
                <a:gd name="T6" fmla="*/ 115 w 287"/>
                <a:gd name="T7" fmla="*/ 74 h 74"/>
                <a:gd name="T8" fmla="*/ 95 w 287"/>
                <a:gd name="T9" fmla="*/ 72 h 74"/>
                <a:gd name="T10" fmla="*/ 89 w 287"/>
                <a:gd name="T11" fmla="*/ 68 h 74"/>
                <a:gd name="T12" fmla="*/ 77 w 287"/>
                <a:gd name="T13" fmla="*/ 64 h 74"/>
                <a:gd name="T14" fmla="*/ 35 w 287"/>
                <a:gd name="T15" fmla="*/ 72 h 74"/>
                <a:gd name="T16" fmla="*/ 1 w 287"/>
                <a:gd name="T17" fmla="*/ 64 h 74"/>
                <a:gd name="T18" fmla="*/ 3 w 287"/>
                <a:gd name="T19" fmla="*/ 38 h 74"/>
                <a:gd name="T20" fmla="*/ 65 w 287"/>
                <a:gd name="T21" fmla="*/ 16 h 74"/>
                <a:gd name="T22" fmla="*/ 127 w 287"/>
                <a:gd name="T23" fmla="*/ 26 h 74"/>
                <a:gd name="T24" fmla="*/ 145 w 287"/>
                <a:gd name="T25" fmla="*/ 34 h 74"/>
                <a:gd name="T26" fmla="*/ 235 w 287"/>
                <a:gd name="T27" fmla="*/ 40 h 74"/>
                <a:gd name="T28" fmla="*/ 259 w 287"/>
                <a:gd name="T29" fmla="*/ 34 h 74"/>
                <a:gd name="T30" fmla="*/ 255 w 287"/>
                <a:gd name="T31" fmla="*/ 16 h 74"/>
                <a:gd name="T32" fmla="*/ 261 w 287"/>
                <a:gd name="T33" fmla="*/ 0 h 74"/>
                <a:gd name="T34" fmla="*/ 285 w 287"/>
                <a:gd name="T35" fmla="*/ 10 h 74"/>
                <a:gd name="T36" fmla="*/ 287 w 287"/>
                <a:gd name="T37" fmla="*/ 14 h 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7" h="74">
                  <a:moveTo>
                    <a:pt x="287" y="14"/>
                  </a:moveTo>
                  <a:cubicBezTo>
                    <a:pt x="280" y="35"/>
                    <a:pt x="256" y="39"/>
                    <a:pt x="241" y="54"/>
                  </a:cubicBezTo>
                  <a:cubicBezTo>
                    <a:pt x="224" y="52"/>
                    <a:pt x="213" y="54"/>
                    <a:pt x="197" y="56"/>
                  </a:cubicBezTo>
                  <a:cubicBezTo>
                    <a:pt x="175" y="70"/>
                    <a:pt x="141" y="70"/>
                    <a:pt x="115" y="74"/>
                  </a:cubicBezTo>
                  <a:cubicBezTo>
                    <a:pt x="108" y="73"/>
                    <a:pt x="102" y="74"/>
                    <a:pt x="95" y="72"/>
                  </a:cubicBezTo>
                  <a:cubicBezTo>
                    <a:pt x="93" y="71"/>
                    <a:pt x="91" y="69"/>
                    <a:pt x="89" y="68"/>
                  </a:cubicBezTo>
                  <a:cubicBezTo>
                    <a:pt x="85" y="66"/>
                    <a:pt x="77" y="64"/>
                    <a:pt x="77" y="64"/>
                  </a:cubicBezTo>
                  <a:cubicBezTo>
                    <a:pt x="62" y="66"/>
                    <a:pt x="49" y="70"/>
                    <a:pt x="35" y="72"/>
                  </a:cubicBezTo>
                  <a:cubicBezTo>
                    <a:pt x="24" y="69"/>
                    <a:pt x="12" y="67"/>
                    <a:pt x="1" y="64"/>
                  </a:cubicBezTo>
                  <a:cubicBezTo>
                    <a:pt x="2" y="55"/>
                    <a:pt x="0" y="46"/>
                    <a:pt x="3" y="38"/>
                  </a:cubicBezTo>
                  <a:cubicBezTo>
                    <a:pt x="8" y="26"/>
                    <a:pt x="53" y="18"/>
                    <a:pt x="65" y="16"/>
                  </a:cubicBezTo>
                  <a:cubicBezTo>
                    <a:pt x="86" y="20"/>
                    <a:pt x="106" y="23"/>
                    <a:pt x="127" y="26"/>
                  </a:cubicBezTo>
                  <a:cubicBezTo>
                    <a:pt x="132" y="30"/>
                    <a:pt x="145" y="34"/>
                    <a:pt x="145" y="34"/>
                  </a:cubicBezTo>
                  <a:cubicBezTo>
                    <a:pt x="177" y="28"/>
                    <a:pt x="205" y="34"/>
                    <a:pt x="235" y="40"/>
                  </a:cubicBezTo>
                  <a:cubicBezTo>
                    <a:pt x="243" y="38"/>
                    <a:pt x="251" y="36"/>
                    <a:pt x="259" y="34"/>
                  </a:cubicBezTo>
                  <a:cubicBezTo>
                    <a:pt x="270" y="26"/>
                    <a:pt x="267" y="20"/>
                    <a:pt x="255" y="16"/>
                  </a:cubicBezTo>
                  <a:cubicBezTo>
                    <a:pt x="252" y="8"/>
                    <a:pt x="252" y="3"/>
                    <a:pt x="261" y="0"/>
                  </a:cubicBezTo>
                  <a:cubicBezTo>
                    <a:pt x="273" y="2"/>
                    <a:pt x="277" y="2"/>
                    <a:pt x="285" y="10"/>
                  </a:cubicBezTo>
                  <a:cubicBezTo>
                    <a:pt x="287" y="17"/>
                    <a:pt x="287" y="18"/>
                    <a:pt x="287" y="14"/>
                  </a:cubicBezTo>
                  <a:close/>
                </a:path>
              </a:pathLst>
            </a:custGeom>
            <a:noFill/>
            <a:ln w="28575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Freeform 28"/>
            <p:cNvSpPr>
              <a:spLocks noChangeArrowheads="1"/>
            </p:cNvSpPr>
            <p:nvPr/>
          </p:nvSpPr>
          <p:spPr bwMode="auto">
            <a:xfrm>
              <a:off x="3092" y="3444"/>
              <a:ext cx="228" cy="98"/>
            </a:xfrm>
            <a:custGeom>
              <a:avLst/>
              <a:gdLst>
                <a:gd name="T0" fmla="*/ 228 w 228"/>
                <a:gd name="T1" fmla="*/ 50 h 98"/>
                <a:gd name="T2" fmla="*/ 190 w 228"/>
                <a:gd name="T3" fmla="*/ 30 h 98"/>
                <a:gd name="T4" fmla="*/ 156 w 228"/>
                <a:gd name="T5" fmla="*/ 10 h 98"/>
                <a:gd name="T6" fmla="*/ 144 w 228"/>
                <a:gd name="T7" fmla="*/ 18 h 98"/>
                <a:gd name="T8" fmla="*/ 132 w 228"/>
                <a:gd name="T9" fmla="*/ 10 h 98"/>
                <a:gd name="T10" fmla="*/ 106 w 228"/>
                <a:gd name="T11" fmla="*/ 0 h 98"/>
                <a:gd name="T12" fmla="*/ 92 w 228"/>
                <a:gd name="T13" fmla="*/ 14 h 98"/>
                <a:gd name="T14" fmla="*/ 118 w 228"/>
                <a:gd name="T15" fmla="*/ 40 h 98"/>
                <a:gd name="T16" fmla="*/ 134 w 228"/>
                <a:gd name="T17" fmla="*/ 52 h 98"/>
                <a:gd name="T18" fmla="*/ 104 w 228"/>
                <a:gd name="T19" fmla="*/ 56 h 98"/>
                <a:gd name="T20" fmla="*/ 44 w 228"/>
                <a:gd name="T21" fmla="*/ 28 h 98"/>
                <a:gd name="T22" fmla="*/ 8 w 228"/>
                <a:gd name="T23" fmla="*/ 42 h 98"/>
                <a:gd name="T24" fmla="*/ 0 w 228"/>
                <a:gd name="T25" fmla="*/ 76 h 98"/>
                <a:gd name="T26" fmla="*/ 26 w 228"/>
                <a:gd name="T27" fmla="*/ 98 h 98"/>
                <a:gd name="T28" fmla="*/ 116 w 228"/>
                <a:gd name="T29" fmla="*/ 84 h 98"/>
                <a:gd name="T30" fmla="*/ 154 w 228"/>
                <a:gd name="T31" fmla="*/ 66 h 98"/>
                <a:gd name="T32" fmla="*/ 170 w 228"/>
                <a:gd name="T33" fmla="*/ 76 h 98"/>
                <a:gd name="T34" fmla="*/ 200 w 228"/>
                <a:gd name="T35" fmla="*/ 70 h 98"/>
                <a:gd name="T36" fmla="*/ 228 w 228"/>
                <a:gd name="T37" fmla="*/ 50 h 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8" h="98">
                  <a:moveTo>
                    <a:pt x="228" y="50"/>
                  </a:moveTo>
                  <a:cubicBezTo>
                    <a:pt x="216" y="32"/>
                    <a:pt x="211" y="35"/>
                    <a:pt x="190" y="30"/>
                  </a:cubicBezTo>
                  <a:cubicBezTo>
                    <a:pt x="182" y="18"/>
                    <a:pt x="170" y="15"/>
                    <a:pt x="156" y="10"/>
                  </a:cubicBezTo>
                  <a:cubicBezTo>
                    <a:pt x="152" y="13"/>
                    <a:pt x="148" y="15"/>
                    <a:pt x="144" y="18"/>
                  </a:cubicBezTo>
                  <a:cubicBezTo>
                    <a:pt x="140" y="21"/>
                    <a:pt x="137" y="12"/>
                    <a:pt x="132" y="10"/>
                  </a:cubicBezTo>
                  <a:cubicBezTo>
                    <a:pt x="123" y="7"/>
                    <a:pt x="115" y="2"/>
                    <a:pt x="106" y="0"/>
                  </a:cubicBezTo>
                  <a:cubicBezTo>
                    <a:pt x="98" y="3"/>
                    <a:pt x="95" y="6"/>
                    <a:pt x="92" y="14"/>
                  </a:cubicBezTo>
                  <a:cubicBezTo>
                    <a:pt x="96" y="35"/>
                    <a:pt x="98" y="38"/>
                    <a:pt x="118" y="40"/>
                  </a:cubicBezTo>
                  <a:cubicBezTo>
                    <a:pt x="126" y="43"/>
                    <a:pt x="129" y="45"/>
                    <a:pt x="134" y="52"/>
                  </a:cubicBezTo>
                  <a:cubicBezTo>
                    <a:pt x="120" y="57"/>
                    <a:pt x="119" y="58"/>
                    <a:pt x="104" y="56"/>
                  </a:cubicBezTo>
                  <a:cubicBezTo>
                    <a:pt x="87" y="44"/>
                    <a:pt x="65" y="33"/>
                    <a:pt x="44" y="28"/>
                  </a:cubicBezTo>
                  <a:cubicBezTo>
                    <a:pt x="13" y="31"/>
                    <a:pt x="28" y="35"/>
                    <a:pt x="8" y="42"/>
                  </a:cubicBezTo>
                  <a:cubicBezTo>
                    <a:pt x="6" y="63"/>
                    <a:pt x="5" y="61"/>
                    <a:pt x="0" y="76"/>
                  </a:cubicBezTo>
                  <a:cubicBezTo>
                    <a:pt x="4" y="89"/>
                    <a:pt x="13" y="94"/>
                    <a:pt x="26" y="98"/>
                  </a:cubicBezTo>
                  <a:cubicBezTo>
                    <a:pt x="68" y="88"/>
                    <a:pt x="56" y="86"/>
                    <a:pt x="116" y="84"/>
                  </a:cubicBezTo>
                  <a:cubicBezTo>
                    <a:pt x="129" y="80"/>
                    <a:pt x="141" y="70"/>
                    <a:pt x="154" y="66"/>
                  </a:cubicBezTo>
                  <a:cubicBezTo>
                    <a:pt x="150" y="77"/>
                    <a:pt x="160" y="74"/>
                    <a:pt x="170" y="76"/>
                  </a:cubicBezTo>
                  <a:cubicBezTo>
                    <a:pt x="180" y="74"/>
                    <a:pt x="189" y="72"/>
                    <a:pt x="200" y="70"/>
                  </a:cubicBezTo>
                  <a:cubicBezTo>
                    <a:pt x="211" y="53"/>
                    <a:pt x="224" y="72"/>
                    <a:pt x="228" y="50"/>
                  </a:cubicBezTo>
                  <a:close/>
                </a:path>
              </a:pathLst>
            </a:custGeom>
            <a:noFill/>
            <a:ln w="28575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Freeform 29"/>
            <p:cNvSpPr>
              <a:spLocks noChangeArrowheads="1"/>
            </p:cNvSpPr>
            <p:nvPr/>
          </p:nvSpPr>
          <p:spPr bwMode="auto">
            <a:xfrm>
              <a:off x="3280" y="3536"/>
              <a:ext cx="182" cy="101"/>
            </a:xfrm>
            <a:custGeom>
              <a:avLst/>
              <a:gdLst>
                <a:gd name="T0" fmla="*/ 104 w 182"/>
                <a:gd name="T1" fmla="*/ 18 h 101"/>
                <a:gd name="T2" fmla="*/ 130 w 182"/>
                <a:gd name="T3" fmla="*/ 34 h 101"/>
                <a:gd name="T4" fmla="*/ 156 w 182"/>
                <a:gd name="T5" fmla="*/ 46 h 101"/>
                <a:gd name="T6" fmla="*/ 176 w 182"/>
                <a:gd name="T7" fmla="*/ 70 h 101"/>
                <a:gd name="T8" fmla="*/ 158 w 182"/>
                <a:gd name="T9" fmla="*/ 94 h 101"/>
                <a:gd name="T10" fmla="*/ 114 w 182"/>
                <a:gd name="T11" fmla="*/ 82 h 101"/>
                <a:gd name="T12" fmla="*/ 78 w 182"/>
                <a:gd name="T13" fmla="*/ 56 h 101"/>
                <a:gd name="T14" fmla="*/ 58 w 182"/>
                <a:gd name="T15" fmla="*/ 46 h 101"/>
                <a:gd name="T16" fmla="*/ 8 w 182"/>
                <a:gd name="T17" fmla="*/ 40 h 101"/>
                <a:gd name="T18" fmla="*/ 46 w 182"/>
                <a:gd name="T19" fmla="*/ 14 h 101"/>
                <a:gd name="T20" fmla="*/ 74 w 182"/>
                <a:gd name="T21" fmla="*/ 0 h 101"/>
                <a:gd name="T22" fmla="*/ 112 w 182"/>
                <a:gd name="T23" fmla="*/ 12 h 101"/>
                <a:gd name="T24" fmla="*/ 118 w 182"/>
                <a:gd name="T25" fmla="*/ 22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2" h="101">
                  <a:moveTo>
                    <a:pt x="104" y="18"/>
                  </a:moveTo>
                  <a:cubicBezTo>
                    <a:pt x="112" y="26"/>
                    <a:pt x="119" y="31"/>
                    <a:pt x="130" y="34"/>
                  </a:cubicBezTo>
                  <a:cubicBezTo>
                    <a:pt x="141" y="41"/>
                    <a:pt x="144" y="43"/>
                    <a:pt x="156" y="46"/>
                  </a:cubicBezTo>
                  <a:cubicBezTo>
                    <a:pt x="164" y="54"/>
                    <a:pt x="168" y="62"/>
                    <a:pt x="176" y="70"/>
                  </a:cubicBezTo>
                  <a:cubicBezTo>
                    <a:pt x="182" y="88"/>
                    <a:pt x="178" y="91"/>
                    <a:pt x="158" y="94"/>
                  </a:cubicBezTo>
                  <a:cubicBezTo>
                    <a:pt x="136" y="101"/>
                    <a:pt x="131" y="88"/>
                    <a:pt x="114" y="82"/>
                  </a:cubicBezTo>
                  <a:cubicBezTo>
                    <a:pt x="107" y="72"/>
                    <a:pt x="90" y="60"/>
                    <a:pt x="78" y="56"/>
                  </a:cubicBezTo>
                  <a:cubicBezTo>
                    <a:pt x="72" y="52"/>
                    <a:pt x="58" y="46"/>
                    <a:pt x="58" y="46"/>
                  </a:cubicBezTo>
                  <a:cubicBezTo>
                    <a:pt x="39" y="48"/>
                    <a:pt x="25" y="49"/>
                    <a:pt x="8" y="40"/>
                  </a:cubicBezTo>
                  <a:cubicBezTo>
                    <a:pt x="0" y="15"/>
                    <a:pt x="29" y="17"/>
                    <a:pt x="46" y="14"/>
                  </a:cubicBezTo>
                  <a:cubicBezTo>
                    <a:pt x="55" y="7"/>
                    <a:pt x="65" y="6"/>
                    <a:pt x="74" y="0"/>
                  </a:cubicBezTo>
                  <a:cubicBezTo>
                    <a:pt x="104" y="2"/>
                    <a:pt x="95" y="0"/>
                    <a:pt x="112" y="12"/>
                  </a:cubicBezTo>
                  <a:cubicBezTo>
                    <a:pt x="117" y="19"/>
                    <a:pt x="115" y="16"/>
                    <a:pt x="118" y="22"/>
                  </a:cubicBezTo>
                </a:path>
              </a:pathLst>
            </a:custGeom>
            <a:noFill/>
            <a:ln w="28575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Freeform 30"/>
            <p:cNvSpPr>
              <a:spLocks noChangeArrowheads="1"/>
            </p:cNvSpPr>
            <p:nvPr/>
          </p:nvSpPr>
          <p:spPr bwMode="auto">
            <a:xfrm>
              <a:off x="4027" y="2505"/>
              <a:ext cx="133" cy="300"/>
            </a:xfrm>
            <a:custGeom>
              <a:avLst/>
              <a:gdLst>
                <a:gd name="T0" fmla="*/ 49 w 133"/>
                <a:gd name="T1" fmla="*/ 45 h 300"/>
                <a:gd name="T2" fmla="*/ 63 w 133"/>
                <a:gd name="T3" fmla="*/ 23 h 300"/>
                <a:gd name="T4" fmla="*/ 47 w 133"/>
                <a:gd name="T5" fmla="*/ 9 h 300"/>
                <a:gd name="T6" fmla="*/ 39 w 133"/>
                <a:gd name="T7" fmla="*/ 19 h 300"/>
                <a:gd name="T8" fmla="*/ 15 w 133"/>
                <a:gd name="T9" fmla="*/ 59 h 300"/>
                <a:gd name="T10" fmla="*/ 5 w 133"/>
                <a:gd name="T11" fmla="*/ 85 h 300"/>
                <a:gd name="T12" fmla="*/ 23 w 133"/>
                <a:gd name="T13" fmla="*/ 151 h 300"/>
                <a:gd name="T14" fmla="*/ 29 w 133"/>
                <a:gd name="T15" fmla="*/ 173 h 300"/>
                <a:gd name="T16" fmla="*/ 31 w 133"/>
                <a:gd name="T17" fmla="*/ 253 h 300"/>
                <a:gd name="T18" fmla="*/ 85 w 133"/>
                <a:gd name="T19" fmla="*/ 283 h 300"/>
                <a:gd name="T20" fmla="*/ 99 w 133"/>
                <a:gd name="T21" fmla="*/ 285 h 300"/>
                <a:gd name="T22" fmla="*/ 75 w 133"/>
                <a:gd name="T23" fmla="*/ 255 h 300"/>
                <a:gd name="T24" fmla="*/ 51 w 133"/>
                <a:gd name="T25" fmla="*/ 227 h 300"/>
                <a:gd name="T26" fmla="*/ 45 w 133"/>
                <a:gd name="T27" fmla="*/ 209 h 300"/>
                <a:gd name="T28" fmla="*/ 65 w 133"/>
                <a:gd name="T29" fmla="*/ 175 h 300"/>
                <a:gd name="T30" fmla="*/ 89 w 133"/>
                <a:gd name="T31" fmla="*/ 181 h 300"/>
                <a:gd name="T32" fmla="*/ 113 w 133"/>
                <a:gd name="T33" fmla="*/ 193 h 300"/>
                <a:gd name="T34" fmla="*/ 133 w 133"/>
                <a:gd name="T35" fmla="*/ 197 h 300"/>
                <a:gd name="T36" fmla="*/ 77 w 133"/>
                <a:gd name="T37" fmla="*/ 153 h 300"/>
                <a:gd name="T38" fmla="*/ 101 w 133"/>
                <a:gd name="T39" fmla="*/ 131 h 300"/>
                <a:gd name="T40" fmla="*/ 119 w 133"/>
                <a:gd name="T41" fmla="*/ 125 h 300"/>
                <a:gd name="T42" fmla="*/ 119 w 133"/>
                <a:gd name="T43" fmla="*/ 83 h 300"/>
                <a:gd name="T44" fmla="*/ 103 w 133"/>
                <a:gd name="T45" fmla="*/ 71 h 300"/>
                <a:gd name="T46" fmla="*/ 95 w 133"/>
                <a:gd name="T47" fmla="*/ 77 h 300"/>
                <a:gd name="T48" fmla="*/ 93 w 133"/>
                <a:gd name="T49" fmla="*/ 83 h 300"/>
                <a:gd name="T50" fmla="*/ 81 w 133"/>
                <a:gd name="T51" fmla="*/ 91 h 300"/>
                <a:gd name="T52" fmla="*/ 49 w 133"/>
                <a:gd name="T53" fmla="*/ 131 h 300"/>
                <a:gd name="T54" fmla="*/ 31 w 133"/>
                <a:gd name="T55" fmla="*/ 139 h 300"/>
                <a:gd name="T56" fmla="*/ 31 w 133"/>
                <a:gd name="T57" fmla="*/ 113 h 300"/>
                <a:gd name="T58" fmla="*/ 43 w 133"/>
                <a:gd name="T59" fmla="*/ 109 h 300"/>
                <a:gd name="T60" fmla="*/ 55 w 133"/>
                <a:gd name="T61" fmla="*/ 101 h 300"/>
                <a:gd name="T62" fmla="*/ 65 w 133"/>
                <a:gd name="T63" fmla="*/ 71 h 300"/>
                <a:gd name="T64" fmla="*/ 63 w 133"/>
                <a:gd name="T65" fmla="*/ 57 h 300"/>
                <a:gd name="T66" fmla="*/ 51 w 133"/>
                <a:gd name="T67" fmla="*/ 53 h 300"/>
                <a:gd name="T68" fmla="*/ 49 w 133"/>
                <a:gd name="T69" fmla="*/ 45 h 3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3" h="300">
                  <a:moveTo>
                    <a:pt x="49" y="45"/>
                  </a:moveTo>
                  <a:cubicBezTo>
                    <a:pt x="53" y="34"/>
                    <a:pt x="53" y="29"/>
                    <a:pt x="63" y="23"/>
                  </a:cubicBezTo>
                  <a:cubicBezTo>
                    <a:pt x="61" y="10"/>
                    <a:pt x="66" y="0"/>
                    <a:pt x="47" y="9"/>
                  </a:cubicBezTo>
                  <a:cubicBezTo>
                    <a:pt x="43" y="11"/>
                    <a:pt x="43" y="17"/>
                    <a:pt x="39" y="19"/>
                  </a:cubicBezTo>
                  <a:cubicBezTo>
                    <a:pt x="31" y="31"/>
                    <a:pt x="27" y="51"/>
                    <a:pt x="15" y="59"/>
                  </a:cubicBezTo>
                  <a:cubicBezTo>
                    <a:pt x="12" y="68"/>
                    <a:pt x="10" y="77"/>
                    <a:pt x="5" y="85"/>
                  </a:cubicBezTo>
                  <a:cubicBezTo>
                    <a:pt x="2" y="115"/>
                    <a:pt x="0" y="128"/>
                    <a:pt x="23" y="151"/>
                  </a:cubicBezTo>
                  <a:cubicBezTo>
                    <a:pt x="28" y="166"/>
                    <a:pt x="26" y="159"/>
                    <a:pt x="29" y="173"/>
                  </a:cubicBezTo>
                  <a:cubicBezTo>
                    <a:pt x="31" y="199"/>
                    <a:pt x="24" y="229"/>
                    <a:pt x="31" y="253"/>
                  </a:cubicBezTo>
                  <a:cubicBezTo>
                    <a:pt x="37" y="272"/>
                    <a:pt x="69" y="281"/>
                    <a:pt x="85" y="283"/>
                  </a:cubicBezTo>
                  <a:cubicBezTo>
                    <a:pt x="89" y="287"/>
                    <a:pt x="104" y="300"/>
                    <a:pt x="99" y="285"/>
                  </a:cubicBezTo>
                  <a:cubicBezTo>
                    <a:pt x="102" y="275"/>
                    <a:pt x="85" y="258"/>
                    <a:pt x="75" y="255"/>
                  </a:cubicBezTo>
                  <a:cubicBezTo>
                    <a:pt x="65" y="248"/>
                    <a:pt x="58" y="237"/>
                    <a:pt x="51" y="227"/>
                  </a:cubicBezTo>
                  <a:cubicBezTo>
                    <a:pt x="47" y="222"/>
                    <a:pt x="45" y="209"/>
                    <a:pt x="45" y="209"/>
                  </a:cubicBezTo>
                  <a:cubicBezTo>
                    <a:pt x="49" y="193"/>
                    <a:pt x="49" y="178"/>
                    <a:pt x="65" y="175"/>
                  </a:cubicBezTo>
                  <a:cubicBezTo>
                    <a:pt x="73" y="177"/>
                    <a:pt x="81" y="179"/>
                    <a:pt x="89" y="181"/>
                  </a:cubicBezTo>
                  <a:cubicBezTo>
                    <a:pt x="96" y="186"/>
                    <a:pt x="105" y="191"/>
                    <a:pt x="113" y="193"/>
                  </a:cubicBezTo>
                  <a:cubicBezTo>
                    <a:pt x="120" y="195"/>
                    <a:pt x="133" y="197"/>
                    <a:pt x="133" y="197"/>
                  </a:cubicBezTo>
                  <a:cubicBezTo>
                    <a:pt x="121" y="161"/>
                    <a:pt x="118" y="156"/>
                    <a:pt x="77" y="153"/>
                  </a:cubicBezTo>
                  <a:cubicBezTo>
                    <a:pt x="80" y="143"/>
                    <a:pt x="91" y="136"/>
                    <a:pt x="101" y="131"/>
                  </a:cubicBezTo>
                  <a:cubicBezTo>
                    <a:pt x="107" y="128"/>
                    <a:pt x="119" y="125"/>
                    <a:pt x="119" y="125"/>
                  </a:cubicBezTo>
                  <a:cubicBezTo>
                    <a:pt x="127" y="112"/>
                    <a:pt x="127" y="96"/>
                    <a:pt x="119" y="83"/>
                  </a:cubicBezTo>
                  <a:cubicBezTo>
                    <a:pt x="117" y="69"/>
                    <a:pt x="116" y="68"/>
                    <a:pt x="103" y="71"/>
                  </a:cubicBezTo>
                  <a:cubicBezTo>
                    <a:pt x="100" y="73"/>
                    <a:pt x="97" y="74"/>
                    <a:pt x="95" y="77"/>
                  </a:cubicBezTo>
                  <a:cubicBezTo>
                    <a:pt x="94" y="79"/>
                    <a:pt x="94" y="82"/>
                    <a:pt x="93" y="83"/>
                  </a:cubicBezTo>
                  <a:cubicBezTo>
                    <a:pt x="90" y="86"/>
                    <a:pt x="81" y="91"/>
                    <a:pt x="81" y="91"/>
                  </a:cubicBezTo>
                  <a:cubicBezTo>
                    <a:pt x="77" y="102"/>
                    <a:pt x="58" y="125"/>
                    <a:pt x="49" y="131"/>
                  </a:cubicBezTo>
                  <a:cubicBezTo>
                    <a:pt x="44" y="135"/>
                    <a:pt x="31" y="139"/>
                    <a:pt x="31" y="139"/>
                  </a:cubicBezTo>
                  <a:cubicBezTo>
                    <a:pt x="29" y="133"/>
                    <a:pt x="23" y="119"/>
                    <a:pt x="31" y="113"/>
                  </a:cubicBezTo>
                  <a:cubicBezTo>
                    <a:pt x="34" y="111"/>
                    <a:pt x="39" y="110"/>
                    <a:pt x="43" y="109"/>
                  </a:cubicBezTo>
                  <a:cubicBezTo>
                    <a:pt x="48" y="107"/>
                    <a:pt x="55" y="101"/>
                    <a:pt x="55" y="101"/>
                  </a:cubicBezTo>
                  <a:cubicBezTo>
                    <a:pt x="61" y="91"/>
                    <a:pt x="63" y="82"/>
                    <a:pt x="65" y="71"/>
                  </a:cubicBezTo>
                  <a:cubicBezTo>
                    <a:pt x="64" y="66"/>
                    <a:pt x="66" y="61"/>
                    <a:pt x="63" y="57"/>
                  </a:cubicBezTo>
                  <a:cubicBezTo>
                    <a:pt x="60" y="54"/>
                    <a:pt x="51" y="53"/>
                    <a:pt x="51" y="53"/>
                  </a:cubicBezTo>
                  <a:cubicBezTo>
                    <a:pt x="49" y="46"/>
                    <a:pt x="49" y="49"/>
                    <a:pt x="49" y="45"/>
                  </a:cubicBezTo>
                  <a:close/>
                </a:path>
              </a:pathLst>
            </a:custGeom>
            <a:noFill/>
            <a:ln w="28575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31"/>
            <p:cNvSpPr>
              <a:spLocks noChangeArrowheads="1"/>
            </p:cNvSpPr>
            <p:nvPr/>
          </p:nvSpPr>
          <p:spPr bwMode="auto">
            <a:xfrm>
              <a:off x="3906" y="2988"/>
              <a:ext cx="126" cy="66"/>
            </a:xfrm>
            <a:custGeom>
              <a:avLst/>
              <a:gdLst>
                <a:gd name="T0" fmla="*/ 108 w 126"/>
                <a:gd name="T1" fmla="*/ 30 h 66"/>
                <a:gd name="T2" fmla="*/ 78 w 126"/>
                <a:gd name="T3" fmla="*/ 10 h 66"/>
                <a:gd name="T4" fmla="*/ 62 w 126"/>
                <a:gd name="T5" fmla="*/ 6 h 66"/>
                <a:gd name="T6" fmla="*/ 4 w 126"/>
                <a:gd name="T7" fmla="*/ 0 h 66"/>
                <a:gd name="T8" fmla="*/ 30 w 126"/>
                <a:gd name="T9" fmla="*/ 56 h 66"/>
                <a:gd name="T10" fmla="*/ 54 w 126"/>
                <a:gd name="T11" fmla="*/ 66 h 66"/>
                <a:gd name="T12" fmla="*/ 112 w 126"/>
                <a:gd name="T13" fmla="*/ 60 h 66"/>
                <a:gd name="T14" fmla="*/ 126 w 126"/>
                <a:gd name="T15" fmla="*/ 38 h 66"/>
                <a:gd name="T16" fmla="*/ 108 w 126"/>
                <a:gd name="T17" fmla="*/ 3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" h="66">
                  <a:moveTo>
                    <a:pt x="108" y="30"/>
                  </a:moveTo>
                  <a:cubicBezTo>
                    <a:pt x="105" y="17"/>
                    <a:pt x="90" y="14"/>
                    <a:pt x="78" y="10"/>
                  </a:cubicBezTo>
                  <a:cubicBezTo>
                    <a:pt x="73" y="8"/>
                    <a:pt x="62" y="6"/>
                    <a:pt x="62" y="6"/>
                  </a:cubicBezTo>
                  <a:cubicBezTo>
                    <a:pt x="41" y="8"/>
                    <a:pt x="24" y="7"/>
                    <a:pt x="4" y="0"/>
                  </a:cubicBezTo>
                  <a:cubicBezTo>
                    <a:pt x="6" y="26"/>
                    <a:pt x="0" y="52"/>
                    <a:pt x="30" y="56"/>
                  </a:cubicBezTo>
                  <a:cubicBezTo>
                    <a:pt x="39" y="59"/>
                    <a:pt x="45" y="63"/>
                    <a:pt x="54" y="66"/>
                  </a:cubicBezTo>
                  <a:cubicBezTo>
                    <a:pt x="74" y="64"/>
                    <a:pt x="92" y="61"/>
                    <a:pt x="112" y="60"/>
                  </a:cubicBezTo>
                  <a:cubicBezTo>
                    <a:pt x="120" y="54"/>
                    <a:pt x="121" y="46"/>
                    <a:pt x="126" y="38"/>
                  </a:cubicBezTo>
                  <a:cubicBezTo>
                    <a:pt x="112" y="29"/>
                    <a:pt x="119" y="30"/>
                    <a:pt x="108" y="30"/>
                  </a:cubicBezTo>
                  <a:close/>
                </a:path>
              </a:pathLst>
            </a:custGeom>
            <a:noFill/>
            <a:ln w="28575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32"/>
            <p:cNvSpPr>
              <a:spLocks noChangeArrowheads="1"/>
            </p:cNvSpPr>
            <p:nvPr/>
          </p:nvSpPr>
          <p:spPr bwMode="auto">
            <a:xfrm>
              <a:off x="2654" y="2955"/>
              <a:ext cx="388" cy="143"/>
            </a:xfrm>
            <a:custGeom>
              <a:avLst/>
              <a:gdLst>
                <a:gd name="T0" fmla="*/ 0 w 388"/>
                <a:gd name="T1" fmla="*/ 63 h 143"/>
                <a:gd name="T2" fmla="*/ 12 w 388"/>
                <a:gd name="T3" fmla="*/ 77 h 143"/>
                <a:gd name="T4" fmla="*/ 42 w 388"/>
                <a:gd name="T5" fmla="*/ 65 h 143"/>
                <a:gd name="T6" fmla="*/ 90 w 388"/>
                <a:gd name="T7" fmla="*/ 63 h 143"/>
                <a:gd name="T8" fmla="*/ 114 w 388"/>
                <a:gd name="T9" fmla="*/ 51 h 143"/>
                <a:gd name="T10" fmla="*/ 110 w 388"/>
                <a:gd name="T11" fmla="*/ 37 h 143"/>
                <a:gd name="T12" fmla="*/ 118 w 388"/>
                <a:gd name="T13" fmla="*/ 19 h 143"/>
                <a:gd name="T14" fmla="*/ 132 w 388"/>
                <a:gd name="T15" fmla="*/ 45 h 143"/>
                <a:gd name="T16" fmla="*/ 144 w 388"/>
                <a:gd name="T17" fmla="*/ 51 h 143"/>
                <a:gd name="T18" fmla="*/ 156 w 388"/>
                <a:gd name="T19" fmla="*/ 55 h 143"/>
                <a:gd name="T20" fmla="*/ 164 w 388"/>
                <a:gd name="T21" fmla="*/ 67 h 143"/>
                <a:gd name="T22" fmla="*/ 176 w 388"/>
                <a:gd name="T23" fmla="*/ 71 h 143"/>
                <a:gd name="T24" fmla="*/ 196 w 388"/>
                <a:gd name="T25" fmla="*/ 63 h 143"/>
                <a:gd name="T26" fmla="*/ 202 w 388"/>
                <a:gd name="T27" fmla="*/ 61 h 143"/>
                <a:gd name="T28" fmla="*/ 232 w 388"/>
                <a:gd name="T29" fmla="*/ 69 h 143"/>
                <a:gd name="T30" fmla="*/ 240 w 388"/>
                <a:gd name="T31" fmla="*/ 75 h 143"/>
                <a:gd name="T32" fmla="*/ 252 w 388"/>
                <a:gd name="T33" fmla="*/ 87 h 143"/>
                <a:gd name="T34" fmla="*/ 268 w 388"/>
                <a:gd name="T35" fmla="*/ 143 h 143"/>
                <a:gd name="T36" fmla="*/ 298 w 388"/>
                <a:gd name="T37" fmla="*/ 119 h 143"/>
                <a:gd name="T38" fmla="*/ 332 w 388"/>
                <a:gd name="T39" fmla="*/ 103 h 143"/>
                <a:gd name="T40" fmla="*/ 356 w 388"/>
                <a:gd name="T41" fmla="*/ 93 h 143"/>
                <a:gd name="T42" fmla="*/ 368 w 388"/>
                <a:gd name="T43" fmla="*/ 77 h 143"/>
                <a:gd name="T44" fmla="*/ 380 w 388"/>
                <a:gd name="T45" fmla="*/ 69 h 143"/>
                <a:gd name="T46" fmla="*/ 380 w 388"/>
                <a:gd name="T47" fmla="*/ 45 h 143"/>
                <a:gd name="T48" fmla="*/ 388 w 388"/>
                <a:gd name="T49" fmla="*/ 29 h 1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8" h="143">
                  <a:moveTo>
                    <a:pt x="0" y="63"/>
                  </a:moveTo>
                  <a:cubicBezTo>
                    <a:pt x="5" y="70"/>
                    <a:pt x="4" y="74"/>
                    <a:pt x="12" y="77"/>
                  </a:cubicBezTo>
                  <a:cubicBezTo>
                    <a:pt x="21" y="64"/>
                    <a:pt x="25" y="67"/>
                    <a:pt x="42" y="65"/>
                  </a:cubicBezTo>
                  <a:cubicBezTo>
                    <a:pt x="62" y="67"/>
                    <a:pt x="71" y="69"/>
                    <a:pt x="90" y="63"/>
                  </a:cubicBezTo>
                  <a:cubicBezTo>
                    <a:pt x="98" y="60"/>
                    <a:pt x="114" y="51"/>
                    <a:pt x="114" y="51"/>
                  </a:cubicBezTo>
                  <a:cubicBezTo>
                    <a:pt x="111" y="41"/>
                    <a:pt x="103" y="47"/>
                    <a:pt x="110" y="37"/>
                  </a:cubicBezTo>
                  <a:cubicBezTo>
                    <a:pt x="109" y="18"/>
                    <a:pt x="105" y="0"/>
                    <a:pt x="118" y="19"/>
                  </a:cubicBezTo>
                  <a:cubicBezTo>
                    <a:pt x="120" y="26"/>
                    <a:pt x="125" y="43"/>
                    <a:pt x="132" y="45"/>
                  </a:cubicBezTo>
                  <a:cubicBezTo>
                    <a:pt x="154" y="52"/>
                    <a:pt x="121" y="41"/>
                    <a:pt x="144" y="51"/>
                  </a:cubicBezTo>
                  <a:cubicBezTo>
                    <a:pt x="148" y="53"/>
                    <a:pt x="156" y="55"/>
                    <a:pt x="156" y="55"/>
                  </a:cubicBezTo>
                  <a:cubicBezTo>
                    <a:pt x="159" y="59"/>
                    <a:pt x="161" y="63"/>
                    <a:pt x="164" y="67"/>
                  </a:cubicBezTo>
                  <a:cubicBezTo>
                    <a:pt x="166" y="71"/>
                    <a:pt x="176" y="71"/>
                    <a:pt x="176" y="71"/>
                  </a:cubicBezTo>
                  <a:cubicBezTo>
                    <a:pt x="188" y="65"/>
                    <a:pt x="181" y="68"/>
                    <a:pt x="196" y="63"/>
                  </a:cubicBezTo>
                  <a:cubicBezTo>
                    <a:pt x="198" y="62"/>
                    <a:pt x="202" y="61"/>
                    <a:pt x="202" y="61"/>
                  </a:cubicBezTo>
                  <a:cubicBezTo>
                    <a:pt x="218" y="63"/>
                    <a:pt x="219" y="65"/>
                    <a:pt x="232" y="69"/>
                  </a:cubicBezTo>
                  <a:cubicBezTo>
                    <a:pt x="243" y="65"/>
                    <a:pt x="234" y="66"/>
                    <a:pt x="240" y="75"/>
                  </a:cubicBezTo>
                  <a:cubicBezTo>
                    <a:pt x="243" y="80"/>
                    <a:pt x="252" y="87"/>
                    <a:pt x="252" y="87"/>
                  </a:cubicBezTo>
                  <a:cubicBezTo>
                    <a:pt x="260" y="111"/>
                    <a:pt x="239" y="133"/>
                    <a:pt x="268" y="143"/>
                  </a:cubicBezTo>
                  <a:cubicBezTo>
                    <a:pt x="286" y="131"/>
                    <a:pt x="277" y="124"/>
                    <a:pt x="298" y="119"/>
                  </a:cubicBezTo>
                  <a:cubicBezTo>
                    <a:pt x="311" y="110"/>
                    <a:pt x="315" y="105"/>
                    <a:pt x="332" y="103"/>
                  </a:cubicBezTo>
                  <a:cubicBezTo>
                    <a:pt x="341" y="100"/>
                    <a:pt x="348" y="98"/>
                    <a:pt x="356" y="93"/>
                  </a:cubicBezTo>
                  <a:cubicBezTo>
                    <a:pt x="358" y="87"/>
                    <a:pt x="363" y="81"/>
                    <a:pt x="368" y="77"/>
                  </a:cubicBezTo>
                  <a:cubicBezTo>
                    <a:pt x="372" y="74"/>
                    <a:pt x="380" y="69"/>
                    <a:pt x="380" y="69"/>
                  </a:cubicBezTo>
                  <a:cubicBezTo>
                    <a:pt x="388" y="58"/>
                    <a:pt x="384" y="57"/>
                    <a:pt x="380" y="45"/>
                  </a:cubicBezTo>
                  <a:cubicBezTo>
                    <a:pt x="387" y="40"/>
                    <a:pt x="388" y="38"/>
                    <a:pt x="388" y="29"/>
                  </a:cubicBezTo>
                </a:path>
              </a:pathLst>
            </a:custGeom>
            <a:noFill/>
            <a:ln w="28575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Freeform 33"/>
            <p:cNvSpPr>
              <a:spLocks noChangeArrowheads="1"/>
            </p:cNvSpPr>
            <p:nvPr/>
          </p:nvSpPr>
          <p:spPr bwMode="auto">
            <a:xfrm>
              <a:off x="2080" y="2848"/>
              <a:ext cx="142" cy="158"/>
            </a:xfrm>
            <a:custGeom>
              <a:avLst/>
              <a:gdLst>
                <a:gd name="T0" fmla="*/ 130 w 142"/>
                <a:gd name="T1" fmla="*/ 110 h 158"/>
                <a:gd name="T2" fmla="*/ 142 w 142"/>
                <a:gd name="T3" fmla="*/ 96 h 158"/>
                <a:gd name="T4" fmla="*/ 118 w 142"/>
                <a:gd name="T5" fmla="*/ 82 h 158"/>
                <a:gd name="T6" fmla="*/ 100 w 142"/>
                <a:gd name="T7" fmla="*/ 74 h 158"/>
                <a:gd name="T8" fmla="*/ 84 w 142"/>
                <a:gd name="T9" fmla="*/ 58 h 158"/>
                <a:gd name="T10" fmla="*/ 94 w 142"/>
                <a:gd name="T11" fmla="*/ 38 h 158"/>
                <a:gd name="T12" fmla="*/ 56 w 142"/>
                <a:gd name="T13" fmla="*/ 0 h 158"/>
                <a:gd name="T14" fmla="*/ 50 w 142"/>
                <a:gd name="T15" fmla="*/ 18 h 158"/>
                <a:gd name="T16" fmla="*/ 48 w 142"/>
                <a:gd name="T17" fmla="*/ 30 h 158"/>
                <a:gd name="T18" fmla="*/ 38 w 142"/>
                <a:gd name="T19" fmla="*/ 12 h 158"/>
                <a:gd name="T20" fmla="*/ 22 w 142"/>
                <a:gd name="T21" fmla="*/ 2 h 158"/>
                <a:gd name="T22" fmla="*/ 0 w 142"/>
                <a:gd name="T23" fmla="*/ 48 h 158"/>
                <a:gd name="T24" fmla="*/ 32 w 142"/>
                <a:gd name="T25" fmla="*/ 62 h 158"/>
                <a:gd name="T26" fmla="*/ 50 w 142"/>
                <a:gd name="T27" fmla="*/ 68 h 158"/>
                <a:gd name="T28" fmla="*/ 56 w 142"/>
                <a:gd name="T29" fmla="*/ 70 h 158"/>
                <a:gd name="T30" fmla="*/ 68 w 142"/>
                <a:gd name="T31" fmla="*/ 92 h 158"/>
                <a:gd name="T32" fmla="*/ 72 w 142"/>
                <a:gd name="T33" fmla="*/ 104 h 158"/>
                <a:gd name="T34" fmla="*/ 98 w 142"/>
                <a:gd name="T35" fmla="*/ 138 h 158"/>
                <a:gd name="T36" fmla="*/ 116 w 142"/>
                <a:gd name="T37" fmla="*/ 158 h 158"/>
                <a:gd name="T38" fmla="*/ 136 w 142"/>
                <a:gd name="T39" fmla="*/ 148 h 158"/>
                <a:gd name="T40" fmla="*/ 124 w 142"/>
                <a:gd name="T41" fmla="*/ 116 h 158"/>
                <a:gd name="T42" fmla="*/ 142 w 142"/>
                <a:gd name="T43" fmla="*/ 96 h 1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2" h="158">
                  <a:moveTo>
                    <a:pt x="130" y="110"/>
                  </a:moveTo>
                  <a:cubicBezTo>
                    <a:pt x="133" y="102"/>
                    <a:pt x="134" y="99"/>
                    <a:pt x="142" y="96"/>
                  </a:cubicBezTo>
                  <a:cubicBezTo>
                    <a:pt x="137" y="81"/>
                    <a:pt x="136" y="84"/>
                    <a:pt x="118" y="82"/>
                  </a:cubicBezTo>
                  <a:cubicBezTo>
                    <a:pt x="111" y="80"/>
                    <a:pt x="107" y="76"/>
                    <a:pt x="100" y="74"/>
                  </a:cubicBezTo>
                  <a:cubicBezTo>
                    <a:pt x="95" y="67"/>
                    <a:pt x="90" y="64"/>
                    <a:pt x="84" y="58"/>
                  </a:cubicBezTo>
                  <a:cubicBezTo>
                    <a:pt x="86" y="46"/>
                    <a:pt x="91" y="48"/>
                    <a:pt x="94" y="38"/>
                  </a:cubicBezTo>
                  <a:cubicBezTo>
                    <a:pt x="87" y="16"/>
                    <a:pt x="76" y="10"/>
                    <a:pt x="56" y="0"/>
                  </a:cubicBezTo>
                  <a:cubicBezTo>
                    <a:pt x="46" y="3"/>
                    <a:pt x="48" y="8"/>
                    <a:pt x="50" y="18"/>
                  </a:cubicBezTo>
                  <a:cubicBezTo>
                    <a:pt x="49" y="22"/>
                    <a:pt x="51" y="27"/>
                    <a:pt x="48" y="30"/>
                  </a:cubicBezTo>
                  <a:cubicBezTo>
                    <a:pt x="41" y="38"/>
                    <a:pt x="40" y="15"/>
                    <a:pt x="38" y="12"/>
                  </a:cubicBezTo>
                  <a:cubicBezTo>
                    <a:pt x="35" y="6"/>
                    <a:pt x="22" y="2"/>
                    <a:pt x="22" y="2"/>
                  </a:cubicBezTo>
                  <a:cubicBezTo>
                    <a:pt x="8" y="11"/>
                    <a:pt x="5" y="33"/>
                    <a:pt x="0" y="48"/>
                  </a:cubicBezTo>
                  <a:cubicBezTo>
                    <a:pt x="9" y="54"/>
                    <a:pt x="22" y="59"/>
                    <a:pt x="32" y="62"/>
                  </a:cubicBezTo>
                  <a:cubicBezTo>
                    <a:pt x="38" y="64"/>
                    <a:pt x="44" y="66"/>
                    <a:pt x="50" y="68"/>
                  </a:cubicBezTo>
                  <a:cubicBezTo>
                    <a:pt x="52" y="69"/>
                    <a:pt x="56" y="70"/>
                    <a:pt x="56" y="70"/>
                  </a:cubicBezTo>
                  <a:cubicBezTo>
                    <a:pt x="59" y="80"/>
                    <a:pt x="64" y="81"/>
                    <a:pt x="68" y="92"/>
                  </a:cubicBezTo>
                  <a:cubicBezTo>
                    <a:pt x="69" y="96"/>
                    <a:pt x="72" y="104"/>
                    <a:pt x="72" y="104"/>
                  </a:cubicBezTo>
                  <a:cubicBezTo>
                    <a:pt x="74" y="121"/>
                    <a:pt x="84" y="128"/>
                    <a:pt x="98" y="138"/>
                  </a:cubicBezTo>
                  <a:cubicBezTo>
                    <a:pt x="101" y="147"/>
                    <a:pt x="108" y="155"/>
                    <a:pt x="116" y="158"/>
                  </a:cubicBezTo>
                  <a:cubicBezTo>
                    <a:pt x="125" y="156"/>
                    <a:pt x="129" y="155"/>
                    <a:pt x="136" y="148"/>
                  </a:cubicBezTo>
                  <a:cubicBezTo>
                    <a:pt x="129" y="138"/>
                    <a:pt x="128" y="127"/>
                    <a:pt x="124" y="116"/>
                  </a:cubicBezTo>
                  <a:cubicBezTo>
                    <a:pt x="132" y="103"/>
                    <a:pt x="142" y="114"/>
                    <a:pt x="142" y="96"/>
                  </a:cubicBezTo>
                </a:path>
              </a:pathLst>
            </a:custGeom>
            <a:noFill/>
            <a:ln w="28575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6" name="Text Box 34"/>
          <p:cNvSpPr txBox="1">
            <a:spLocks noChangeArrowheads="1"/>
          </p:cNvSpPr>
          <p:nvPr/>
        </p:nvSpPr>
        <p:spPr bwMode="auto">
          <a:xfrm>
            <a:off x="5181600" y="6019800"/>
            <a:ext cx="5588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         </a:t>
            </a:r>
            <a:r>
              <a:rPr lang="en-US" altLang="zh-CN" sz="26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Bản</a:t>
            </a:r>
            <a:r>
              <a:rPr lang="vi-VN" sz="2600" b="1" dirty="0">
                <a:solidFill>
                  <a:srgbClr val="FFFF00"/>
                </a:solidFill>
                <a:latin typeface="Times New Roman" pitchFamily="18" charset="0"/>
              </a:rPr>
              <a:t> đ</a:t>
            </a:r>
            <a:r>
              <a:rPr lang="en-US" altLang="zh-CN" sz="2600" b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ồ </a:t>
            </a:r>
            <a:r>
              <a:rPr lang="en-US" altLang="zh-CN" sz="26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Đông</a:t>
            </a:r>
            <a:r>
              <a:rPr lang="en-US" altLang="zh-CN" sz="2600" b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Nam Á</a:t>
            </a:r>
          </a:p>
        </p:txBody>
      </p:sp>
      <p:sp>
        <p:nvSpPr>
          <p:cNvPr id="89124" name="Text Box 36"/>
          <p:cNvSpPr txBox="1">
            <a:spLocks noChangeArrowheads="1"/>
          </p:cNvSpPr>
          <p:nvPr/>
        </p:nvSpPr>
        <p:spPr bwMode="auto">
          <a:xfrm>
            <a:off x="4572000" y="4740276"/>
            <a:ext cx="619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400" b="1">
                <a:solidFill>
                  <a:srgbClr val="0000FF"/>
                </a:solidFill>
                <a:latin typeface="Times New Roman" pitchFamily="18" charset="0"/>
              </a:rPr>
              <a:t>IN  -  Đ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Ô  -  NÊ  -  XI  -  A</a:t>
            </a:r>
          </a:p>
          <a:p>
            <a:pPr algn="ctr" eaLnBrk="1" hangingPunct="1"/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17/8/1945</a:t>
            </a:r>
          </a:p>
        </p:txBody>
      </p:sp>
      <p:sp>
        <p:nvSpPr>
          <p:cNvPr id="89125" name="Text Box 37"/>
          <p:cNvSpPr txBox="1">
            <a:spLocks noChangeArrowheads="1"/>
          </p:cNvSpPr>
          <p:nvPr/>
        </p:nvSpPr>
        <p:spPr bwMode="auto">
          <a:xfrm>
            <a:off x="4267200" y="1219200"/>
            <a:ext cx="23368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VIỆT NAM</a:t>
            </a:r>
          </a:p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2/9/1945</a:t>
            </a:r>
          </a:p>
        </p:txBody>
      </p:sp>
      <p:sp>
        <p:nvSpPr>
          <p:cNvPr id="89126" name="AutoShape 38"/>
          <p:cNvSpPr>
            <a:spLocks noChangeArrowheads="1"/>
          </p:cNvSpPr>
          <p:nvPr/>
        </p:nvSpPr>
        <p:spPr bwMode="auto">
          <a:xfrm>
            <a:off x="2641600" y="0"/>
            <a:ext cx="2336800" cy="685800"/>
          </a:xfrm>
          <a:prstGeom prst="wedgeRoundRectCallout">
            <a:avLst>
              <a:gd name="adj1" fmla="val 0"/>
              <a:gd name="adj2" fmla="val 20879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LÀO</a:t>
            </a:r>
          </a:p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12/10/1945</a:t>
            </a:r>
          </a:p>
          <a:p>
            <a:pPr algn="ctr"/>
            <a:endParaRPr lang="en-US" altLang="zh-CN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9127" name="AutoShape 39" descr="Xucavno tuyen bo doc lap"/>
          <p:cNvSpPr>
            <a:spLocks noChangeArrowheads="1"/>
          </p:cNvSpPr>
          <p:nvPr/>
        </p:nvSpPr>
        <p:spPr bwMode="auto">
          <a:xfrm>
            <a:off x="0" y="4800600"/>
            <a:ext cx="4673600" cy="1981200"/>
          </a:xfrm>
          <a:prstGeom prst="wedgeRoundRectCallout">
            <a:avLst>
              <a:gd name="adj1" fmla="val 80843"/>
              <a:gd name="adj2" fmla="val -67468"/>
              <a:gd name="adj3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12700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en-US" altLang="zh-CN" sz="2600">
              <a:latin typeface=".VnTime" pitchFamily="34" charset="0"/>
              <a:ea typeface="SimSun" pitchFamily="2" charset="-122"/>
            </a:endParaRPr>
          </a:p>
        </p:txBody>
      </p:sp>
      <p:pic>
        <p:nvPicPr>
          <p:cNvPr id="89128" name="Picture 40" descr="Soekarno[1]TT Xucacno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3851" y="4800601"/>
            <a:ext cx="1708149" cy="1800225"/>
          </a:xfrm>
          <a:ln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9129" name="AutoShape 41" descr="pathetlao"/>
          <p:cNvSpPr>
            <a:spLocks noChangeArrowheads="1"/>
          </p:cNvSpPr>
          <p:nvPr/>
        </p:nvSpPr>
        <p:spPr bwMode="auto">
          <a:xfrm>
            <a:off x="0" y="2438400"/>
            <a:ext cx="3962400" cy="1981200"/>
          </a:xfrm>
          <a:prstGeom prst="wedgeRoundRectCallout">
            <a:avLst>
              <a:gd name="adj1" fmla="val 64477"/>
              <a:gd name="adj2" fmla="val -86861"/>
              <a:gd name="adj3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19050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en-US" altLang="zh-CN" sz="2600">
              <a:latin typeface=".VnTime" pitchFamily="34" charset="0"/>
              <a:ea typeface="SimSun" pitchFamily="2" charset="-122"/>
            </a:endParaRPr>
          </a:p>
        </p:txBody>
      </p:sp>
      <p:sp>
        <p:nvSpPr>
          <p:cNvPr id="89130" name="AutoShape 42" descr="TKN thang8"/>
          <p:cNvSpPr>
            <a:spLocks noChangeArrowheads="1"/>
          </p:cNvSpPr>
          <p:nvPr/>
        </p:nvSpPr>
        <p:spPr bwMode="auto">
          <a:xfrm>
            <a:off x="7924800" y="0"/>
            <a:ext cx="4267200" cy="1981200"/>
          </a:xfrm>
          <a:prstGeom prst="wedgeRoundRectCallout">
            <a:avLst>
              <a:gd name="adj1" fmla="val -128620"/>
              <a:gd name="adj2" fmla="val 23079"/>
              <a:gd name="adj3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19050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en-US" altLang="zh-CN" sz="2600">
              <a:solidFill>
                <a:schemeClr val="bg2"/>
              </a:solidFill>
              <a:latin typeface=".VnTime" pitchFamily="34" charset="0"/>
              <a:ea typeface="SimSun" pitchFamily="2" charset="-122"/>
            </a:endParaRPr>
          </a:p>
        </p:txBody>
      </p:sp>
      <p:pic>
        <p:nvPicPr>
          <p:cNvPr id="89131" name="Picture 43" descr="dXuvanuvong_phou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57200"/>
            <a:ext cx="17272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32" name="Picture 44" descr="CIT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1" y="228600"/>
            <a:ext cx="1756833" cy="163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51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24" grpId="0"/>
      <p:bldP spid="89125" grpId="0" animBg="1"/>
      <p:bldP spid="89126" grpId="0" animBg="1"/>
      <p:bldP spid="89127" grpId="0" animBg="1"/>
      <p:bldP spid="89129" grpId="0" animBg="1"/>
      <p:bldP spid="891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7" name="Picture 5" descr="ANd9GcS7h3OalJsTUDIxgOnkfHPHIvChw8wdQjfO7Oe5fvIpCeOFRcw&amp;t=1&amp;usg=__QlCor05Qnt0dA63sEe5cpvFB4B8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914400"/>
            <a:ext cx="5325533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9" name="Picture 7" descr="ANd9GcQsKhqKk8fC3wSz9Lf7S0OgKGHmo1k9mDjqags3iX2aicUin0s&amp;t=1&amp;usg=__NfblZQTtdOqCGYIXplU6BaIF3Tk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38200"/>
            <a:ext cx="4064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1" name="Picture 9" descr="cm-thang8-2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581400"/>
            <a:ext cx="44704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994834" y="207963"/>
            <a:ext cx="666099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Garamond" pitchFamily="18" charset="0"/>
              </a:rPr>
              <a:t>Hình ảnh về ngày Quốc Khánh Việt Nam 2.9.1945</a:t>
            </a:r>
          </a:p>
        </p:txBody>
      </p:sp>
    </p:spTree>
    <p:extLst>
      <p:ext uri="{BB962C8B-B14F-4D97-AF65-F5344CB8AC3E}">
        <p14:creationId xmlns:p14="http://schemas.microsoft.com/office/powerpoint/2010/main" val="170018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B841B96-C7EF-4BD8-95CE-5390F197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5E3EDC-E572-4FFF-8BE0-8CEC5FAE4B86}"/>
              </a:ext>
            </a:extLst>
          </p:cNvPr>
          <p:cNvSpPr txBox="1"/>
          <p:nvPr/>
        </p:nvSpPr>
        <p:spPr>
          <a:xfrm>
            <a:off x="213360" y="1056779"/>
            <a:ext cx="11053354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vi-VN" sz="30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pt-BR" sz="3000" b="0" u="sng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t-BR" sz="3000" b="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 đoạn từ năm 1945 đến giữa những năm 60 của thế kỉ XX</a:t>
            </a:r>
            <a:endParaRPr lang="en-US" sz="3000" b="1" u="sng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 trào đấu tranh khởi đầu từ Đông Nam Á </a:t>
            </a:r>
            <a:r>
              <a:rPr lang="pt-BR" sz="3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lật đổ phát xít và </a:t>
            </a:r>
            <a:r>
              <a:rPr lang="pt-BR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 bố độc </a:t>
            </a:r>
            <a:r>
              <a:rPr lang="pt-BR" sz="30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 ở </a:t>
            </a:r>
            <a:r>
              <a:rPr lang="pt-BR" sz="3000" spc="-3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In-đô-nê-xi-a </a:t>
            </a:r>
            <a:r>
              <a:rPr lang="pt-BR" sz="30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3000" spc="-3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17/8/1945</a:t>
            </a:r>
            <a:r>
              <a:rPr lang="pt-BR" sz="30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Việt Nam (</a:t>
            </a:r>
            <a:r>
              <a:rPr lang="pt-BR" sz="3000" spc="-3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2/9/1945</a:t>
            </a:r>
            <a:r>
              <a:rPr lang="pt-BR" sz="30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Lào (</a:t>
            </a:r>
            <a:r>
              <a:rPr lang="pt-BR" sz="3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12/10/1945</a:t>
            </a:r>
            <a:r>
              <a:rPr lang="pt-BR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000" dirty="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03200" y="152401"/>
            <a:ext cx="43688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itchFamily="18" charset="0"/>
              </a:rPr>
              <a:t>Hãy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kể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tên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các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quốc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gia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giành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độc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lập</a:t>
            </a:r>
            <a:r>
              <a:rPr lang="en-US" altLang="en-US" sz="2400" dirty="0">
                <a:latin typeface="Times New Roman" pitchFamily="18" charset="0"/>
              </a:rPr>
              <a:t> ở </a:t>
            </a:r>
            <a:r>
              <a:rPr lang="en-US" altLang="en-US" sz="2400" dirty="0" err="1">
                <a:latin typeface="Times New Roman" pitchFamily="18" charset="0"/>
              </a:rPr>
              <a:t>Châu</a:t>
            </a:r>
            <a:r>
              <a:rPr lang="en-US" altLang="en-US" sz="2400" dirty="0">
                <a:latin typeface="Times New Roman" pitchFamily="18" charset="0"/>
              </a:rPr>
              <a:t> Phi?</a:t>
            </a:r>
          </a:p>
        </p:txBody>
      </p:sp>
      <p:pic>
        <p:nvPicPr>
          <p:cNvPr id="27651" name="Picture 3" descr="bandochauphi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5200" y="304800"/>
            <a:ext cx="6604000" cy="6248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28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1676400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5240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Picture 7" descr="ANd9GcSt62md8ueFplvdvMcYOQwmevC8UX-lr6jxE_Y7u-LD2uSerAo&amp;t=1&amp;usg=__d0pe0-C79NPApJfKo13U12uTfWA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648201"/>
            <a:ext cx="3492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2" name="Picture 8" descr="800px-Flag_of_Algeria_(bordered)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3352800" cy="16764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3" name="Line 9"/>
          <p:cNvSpPr>
            <a:spLocks noChangeShapeType="1"/>
          </p:cNvSpPr>
          <p:nvPr/>
        </p:nvSpPr>
        <p:spPr bwMode="auto">
          <a:xfrm flipV="1">
            <a:off x="6400800" y="2209800"/>
            <a:ext cx="2438400" cy="2362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 flipV="1">
            <a:off x="4165600" y="1981200"/>
            <a:ext cx="2438400" cy="76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6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3" grpId="0" animBg="1"/>
      <p:bldP spid="1034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D Chau Phi">
            <a:extLst>
              <a:ext uri="{FF2B5EF4-FFF2-40B4-BE49-F238E27FC236}">
                <a16:creationId xmlns:a16="http://schemas.microsoft.com/office/drawing/2014/main" id="{F78727EE-F48B-4AF3-82A1-8DF5EBACE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6787" r="5063" b="6335"/>
          <a:stretch>
            <a:fillRect/>
          </a:stretch>
        </p:blipFill>
        <p:spPr bwMode="auto">
          <a:xfrm>
            <a:off x="4495800" y="381000"/>
            <a:ext cx="6172200" cy="6096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id="{3A7A40EB-B22A-47A0-A98A-FBEC347FEB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064191"/>
            <a:ext cx="6858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id="{5D05B403-26FA-43AA-88A8-AB375282B4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064191"/>
            <a:ext cx="6858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657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B841B96-C7EF-4BD8-95CE-5390F197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5E3EDC-E572-4FFF-8BE0-8CEC5FAE4B86}"/>
              </a:ext>
            </a:extLst>
          </p:cNvPr>
          <p:cNvSpPr txBox="1"/>
          <p:nvPr/>
        </p:nvSpPr>
        <p:spPr>
          <a:xfrm>
            <a:off x="213360" y="1056779"/>
            <a:ext cx="11053354" cy="3029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3000" b="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Giai đoạn từ năm 1945 đến giữa những năm 60 của thế kỉ XX</a:t>
            </a:r>
            <a:endParaRPr lang="en-US" sz="3000" b="1" u="sng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25000"/>
              </a:lnSpc>
              <a:buFontTx/>
              <a:buChar char="-"/>
            </a:pPr>
            <a:r>
              <a:rPr lang="pt-BR" sz="3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 </a:t>
            </a:r>
            <a:r>
              <a:rPr lang="pt-BR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pt-BR" sz="3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Á:</a:t>
            </a:r>
            <a:r>
              <a:rPr lang="pt-BR" sz="3000" spc="-3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In-đô-nê-xi-a (17/8/1945</a:t>
            </a:r>
            <a:r>
              <a:rPr lang="pt-BR" sz="30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Việt Nam (</a:t>
            </a:r>
            <a:r>
              <a:rPr lang="pt-BR" sz="3000" spc="-3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2/9/1945</a:t>
            </a:r>
            <a:r>
              <a:rPr lang="pt-BR" sz="30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Lào (</a:t>
            </a:r>
            <a:r>
              <a:rPr lang="pt-BR" sz="3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12/10/1945) giành độc lập.</a:t>
            </a:r>
          </a:p>
          <a:p>
            <a:pPr marL="457200" indent="-457200" algn="just">
              <a:lnSpc>
                <a:spcPct val="125000"/>
              </a:lnSpc>
              <a:buFontTx/>
              <a:buChar char="-"/>
            </a:pPr>
            <a:r>
              <a:rPr lang="pt-BR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 Á và Bắc Phi: Ấn Độ ( 1946 – 1950 ); Ai Cập (1952); An-giê-ri (1954 – 1962 ) giành độc lập.</a:t>
            </a:r>
            <a:endParaRPr lang="en-US" sz="3000" dirty="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1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1" name="Picture 5" descr="ANd9GcTqMavaYUSJKuKioNpp43MzORbo3HPhHPwxOxvwSfvn1wjmQ14&amp;t=1&amp;usg=__SHwPZU3RVzEICmThRBWdLmEeZXA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62000"/>
            <a:ext cx="101600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2611163" y="6055950"/>
            <a:ext cx="6360074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Garamond" pitchFamily="18" charset="0"/>
              </a:rPr>
              <a:t>Abdel Gamal Nasser, </a:t>
            </a:r>
            <a:r>
              <a:rPr lang="en-US" altLang="en-US" dirty="0" err="1">
                <a:latin typeface="Garamond" pitchFamily="18" charset="0"/>
              </a:rPr>
              <a:t>tổng</a:t>
            </a:r>
            <a:r>
              <a:rPr lang="en-US" altLang="en-US" dirty="0">
                <a:latin typeface="Garamond" pitchFamily="18" charset="0"/>
              </a:rPr>
              <a:t> </a:t>
            </a:r>
            <a:r>
              <a:rPr lang="en-US" altLang="en-US" dirty="0" err="1">
                <a:latin typeface="Garamond" pitchFamily="18" charset="0"/>
              </a:rPr>
              <a:t>thống</a:t>
            </a:r>
            <a:r>
              <a:rPr lang="en-US" altLang="en-US" dirty="0">
                <a:latin typeface="Garamond" pitchFamily="18" charset="0"/>
              </a:rPr>
              <a:t> </a:t>
            </a:r>
            <a:r>
              <a:rPr lang="en-US" altLang="en-US" dirty="0" err="1">
                <a:latin typeface="Garamond" pitchFamily="18" charset="0"/>
              </a:rPr>
              <a:t>đầu</a:t>
            </a:r>
            <a:r>
              <a:rPr lang="en-US" altLang="en-US" dirty="0">
                <a:latin typeface="Garamond" pitchFamily="18" charset="0"/>
              </a:rPr>
              <a:t> </a:t>
            </a:r>
            <a:r>
              <a:rPr lang="en-US" altLang="en-US" dirty="0" err="1">
                <a:latin typeface="Garamond" pitchFamily="18" charset="0"/>
              </a:rPr>
              <a:t>tiên</a:t>
            </a:r>
            <a:r>
              <a:rPr lang="en-US" altLang="en-US" dirty="0">
                <a:latin typeface="Garamond" pitchFamily="18" charset="0"/>
              </a:rPr>
              <a:t> </a:t>
            </a:r>
            <a:r>
              <a:rPr lang="en-US" altLang="en-US" dirty="0" err="1">
                <a:latin typeface="Garamond" pitchFamily="18" charset="0"/>
              </a:rPr>
              <a:t>của</a:t>
            </a:r>
            <a:r>
              <a:rPr lang="en-US" altLang="en-US" dirty="0">
                <a:latin typeface="Garamond" pitchFamily="18" charset="0"/>
              </a:rPr>
              <a:t> </a:t>
            </a:r>
            <a:r>
              <a:rPr lang="en-US" altLang="en-US" dirty="0" err="1">
                <a:latin typeface="Garamond" pitchFamily="18" charset="0"/>
              </a:rPr>
              <a:t>nước</a:t>
            </a:r>
            <a:r>
              <a:rPr lang="en-US" altLang="en-US" dirty="0">
                <a:latin typeface="Garamond" pitchFamily="18" charset="0"/>
              </a:rPr>
              <a:t> </a:t>
            </a:r>
            <a:r>
              <a:rPr lang="en-US" altLang="en-US" b="1" dirty="0">
                <a:latin typeface="Garamond" pitchFamily="18" charset="0"/>
              </a:rPr>
              <a:t>Ai </a:t>
            </a:r>
            <a:r>
              <a:rPr lang="en-US" altLang="en-US" b="1" dirty="0" err="1">
                <a:latin typeface="Garamond" pitchFamily="18" charset="0"/>
              </a:rPr>
              <a:t>Cập</a:t>
            </a:r>
            <a:r>
              <a:rPr lang="en-US" altLang="en-US" b="1" dirty="0">
                <a:latin typeface="Garamond" pitchFamily="18" charset="0"/>
              </a:rPr>
              <a:t> </a:t>
            </a:r>
            <a:r>
              <a:rPr lang="en-US" altLang="en-US" b="1" dirty="0" err="1">
                <a:latin typeface="Garamond" pitchFamily="18" charset="0"/>
              </a:rPr>
              <a:t>độc</a:t>
            </a:r>
            <a:r>
              <a:rPr lang="en-US" altLang="en-US" b="1" dirty="0">
                <a:latin typeface="Garamond" pitchFamily="18" charset="0"/>
              </a:rPr>
              <a:t> </a:t>
            </a:r>
            <a:r>
              <a:rPr lang="en-US" altLang="en-US" b="1" dirty="0" err="1">
                <a:latin typeface="Garamond" pitchFamily="18" charset="0"/>
              </a:rPr>
              <a:t>lập</a:t>
            </a:r>
            <a:r>
              <a:rPr lang="en-US" altLang="en-US" dirty="0">
                <a:latin typeface="Garamond" pitchFamily="18" charset="0"/>
              </a:rPr>
              <a:t> </a:t>
            </a:r>
          </a:p>
        </p:txBody>
      </p:sp>
      <p:pic>
        <p:nvPicPr>
          <p:cNvPr id="126984" name="Picture 8" descr="ANd9GcR8swz0KMq3VxZwbcVKXwY9Su8dDfwuVlxKkcR_mPA8Aq6sI0s&amp;t=1&amp;usg=__sMTznVkffdr8foL3M7spJv8ol4k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762000"/>
            <a:ext cx="10258518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19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 animBg="1"/>
      <p:bldP spid="12698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BD Chau 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684000" cy="6553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064000" y="6248400"/>
            <a:ext cx="375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Bản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</a:rPr>
              <a:t> đ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ồ châu Phi</a:t>
            </a:r>
          </a:p>
        </p:txBody>
      </p:sp>
      <p:grpSp>
        <p:nvGrpSpPr>
          <p:cNvPr id="86028" name="Group 12"/>
          <p:cNvGrpSpPr>
            <a:grpSpLocks/>
          </p:cNvGrpSpPr>
          <p:nvPr/>
        </p:nvGrpSpPr>
        <p:grpSpPr bwMode="auto">
          <a:xfrm>
            <a:off x="2743200" y="685801"/>
            <a:ext cx="2946400" cy="1382713"/>
            <a:chOff x="1920" y="562"/>
            <a:chExt cx="783" cy="775"/>
          </a:xfrm>
        </p:grpSpPr>
        <p:sp>
          <p:nvSpPr>
            <p:cNvPr id="37904" name="Freeform 7"/>
            <p:cNvSpPr>
              <a:spLocks noChangeArrowheads="1"/>
            </p:cNvSpPr>
            <p:nvPr/>
          </p:nvSpPr>
          <p:spPr bwMode="auto">
            <a:xfrm>
              <a:off x="2084" y="1082"/>
              <a:ext cx="182" cy="168"/>
            </a:xfrm>
            <a:custGeom>
              <a:avLst/>
              <a:gdLst>
                <a:gd name="T0" fmla="*/ 0 w 182"/>
                <a:gd name="T1" fmla="*/ 0 h 168"/>
                <a:gd name="T2" fmla="*/ 24 w 182"/>
                <a:gd name="T3" fmla="*/ 20 h 168"/>
                <a:gd name="T4" fmla="*/ 36 w 182"/>
                <a:gd name="T5" fmla="*/ 36 h 168"/>
                <a:gd name="T6" fmla="*/ 62 w 182"/>
                <a:gd name="T7" fmla="*/ 50 h 168"/>
                <a:gd name="T8" fmla="*/ 70 w 182"/>
                <a:gd name="T9" fmla="*/ 58 h 168"/>
                <a:gd name="T10" fmla="*/ 76 w 182"/>
                <a:gd name="T11" fmla="*/ 60 h 168"/>
                <a:gd name="T12" fmla="*/ 88 w 182"/>
                <a:gd name="T13" fmla="*/ 68 h 168"/>
                <a:gd name="T14" fmla="*/ 106 w 182"/>
                <a:gd name="T15" fmla="*/ 94 h 168"/>
                <a:gd name="T16" fmla="*/ 130 w 182"/>
                <a:gd name="T17" fmla="*/ 108 h 168"/>
                <a:gd name="T18" fmla="*/ 158 w 182"/>
                <a:gd name="T19" fmla="*/ 132 h 168"/>
                <a:gd name="T20" fmla="*/ 170 w 182"/>
                <a:gd name="T21" fmla="*/ 140 h 168"/>
                <a:gd name="T22" fmla="*/ 182 w 182"/>
                <a:gd name="T23" fmla="*/ 168 h 1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2" h="168">
                  <a:moveTo>
                    <a:pt x="0" y="0"/>
                  </a:moveTo>
                  <a:cubicBezTo>
                    <a:pt x="10" y="7"/>
                    <a:pt x="13" y="17"/>
                    <a:pt x="24" y="20"/>
                  </a:cubicBezTo>
                  <a:cubicBezTo>
                    <a:pt x="32" y="25"/>
                    <a:pt x="29" y="30"/>
                    <a:pt x="36" y="36"/>
                  </a:cubicBezTo>
                  <a:cubicBezTo>
                    <a:pt x="45" y="44"/>
                    <a:pt x="53" y="43"/>
                    <a:pt x="62" y="50"/>
                  </a:cubicBezTo>
                  <a:cubicBezTo>
                    <a:pt x="65" y="52"/>
                    <a:pt x="67" y="56"/>
                    <a:pt x="70" y="58"/>
                  </a:cubicBezTo>
                  <a:cubicBezTo>
                    <a:pt x="72" y="59"/>
                    <a:pt x="74" y="59"/>
                    <a:pt x="76" y="60"/>
                  </a:cubicBezTo>
                  <a:cubicBezTo>
                    <a:pt x="80" y="62"/>
                    <a:pt x="88" y="68"/>
                    <a:pt x="88" y="68"/>
                  </a:cubicBezTo>
                  <a:cubicBezTo>
                    <a:pt x="96" y="80"/>
                    <a:pt x="90" y="90"/>
                    <a:pt x="106" y="94"/>
                  </a:cubicBezTo>
                  <a:cubicBezTo>
                    <a:pt x="114" y="100"/>
                    <a:pt x="122" y="103"/>
                    <a:pt x="130" y="108"/>
                  </a:cubicBezTo>
                  <a:cubicBezTo>
                    <a:pt x="139" y="121"/>
                    <a:pt x="145" y="124"/>
                    <a:pt x="158" y="132"/>
                  </a:cubicBezTo>
                  <a:cubicBezTo>
                    <a:pt x="162" y="134"/>
                    <a:pt x="170" y="140"/>
                    <a:pt x="170" y="140"/>
                  </a:cubicBezTo>
                  <a:cubicBezTo>
                    <a:pt x="176" y="149"/>
                    <a:pt x="177" y="159"/>
                    <a:pt x="182" y="168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6"/>
            <p:cNvSpPr>
              <a:spLocks noChangeArrowheads="1"/>
            </p:cNvSpPr>
            <p:nvPr/>
          </p:nvSpPr>
          <p:spPr bwMode="auto">
            <a:xfrm>
              <a:off x="1920" y="620"/>
              <a:ext cx="323" cy="460"/>
            </a:xfrm>
            <a:custGeom>
              <a:avLst/>
              <a:gdLst>
                <a:gd name="T0" fmla="*/ 321 w 323"/>
                <a:gd name="T1" fmla="*/ 0 h 460"/>
                <a:gd name="T2" fmla="*/ 323 w 323"/>
                <a:gd name="T3" fmla="*/ 98 h 460"/>
                <a:gd name="T4" fmla="*/ 309 w 323"/>
                <a:gd name="T5" fmla="*/ 132 h 460"/>
                <a:gd name="T6" fmla="*/ 307 w 323"/>
                <a:gd name="T7" fmla="*/ 138 h 460"/>
                <a:gd name="T8" fmla="*/ 257 w 323"/>
                <a:gd name="T9" fmla="*/ 146 h 460"/>
                <a:gd name="T10" fmla="*/ 235 w 323"/>
                <a:gd name="T11" fmla="*/ 172 h 460"/>
                <a:gd name="T12" fmla="*/ 207 w 323"/>
                <a:gd name="T13" fmla="*/ 184 h 460"/>
                <a:gd name="T14" fmla="*/ 171 w 323"/>
                <a:gd name="T15" fmla="*/ 202 h 460"/>
                <a:gd name="T16" fmla="*/ 109 w 323"/>
                <a:gd name="T17" fmla="*/ 212 h 460"/>
                <a:gd name="T18" fmla="*/ 45 w 323"/>
                <a:gd name="T19" fmla="*/ 234 h 460"/>
                <a:gd name="T20" fmla="*/ 19 w 323"/>
                <a:gd name="T21" fmla="*/ 250 h 460"/>
                <a:gd name="T22" fmla="*/ 15 w 323"/>
                <a:gd name="T23" fmla="*/ 276 h 460"/>
                <a:gd name="T24" fmla="*/ 3 w 323"/>
                <a:gd name="T25" fmla="*/ 294 h 460"/>
                <a:gd name="T26" fmla="*/ 21 w 323"/>
                <a:gd name="T27" fmla="*/ 336 h 460"/>
                <a:gd name="T28" fmla="*/ 45 w 323"/>
                <a:gd name="T29" fmla="*/ 356 h 460"/>
                <a:gd name="T30" fmla="*/ 69 w 323"/>
                <a:gd name="T31" fmla="*/ 378 h 460"/>
                <a:gd name="T32" fmla="*/ 123 w 323"/>
                <a:gd name="T33" fmla="*/ 416 h 460"/>
                <a:gd name="T34" fmla="*/ 131 w 323"/>
                <a:gd name="T35" fmla="*/ 436 h 460"/>
                <a:gd name="T36" fmla="*/ 161 w 323"/>
                <a:gd name="T37" fmla="*/ 460 h 4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3" h="460">
                  <a:moveTo>
                    <a:pt x="321" y="0"/>
                  </a:moveTo>
                  <a:cubicBezTo>
                    <a:pt x="322" y="33"/>
                    <a:pt x="323" y="65"/>
                    <a:pt x="323" y="98"/>
                  </a:cubicBezTo>
                  <a:cubicBezTo>
                    <a:pt x="323" y="111"/>
                    <a:pt x="323" y="127"/>
                    <a:pt x="309" y="132"/>
                  </a:cubicBezTo>
                  <a:cubicBezTo>
                    <a:pt x="308" y="134"/>
                    <a:pt x="309" y="137"/>
                    <a:pt x="307" y="138"/>
                  </a:cubicBezTo>
                  <a:cubicBezTo>
                    <a:pt x="293" y="142"/>
                    <a:pt x="272" y="143"/>
                    <a:pt x="257" y="146"/>
                  </a:cubicBezTo>
                  <a:cubicBezTo>
                    <a:pt x="253" y="159"/>
                    <a:pt x="248" y="169"/>
                    <a:pt x="235" y="172"/>
                  </a:cubicBezTo>
                  <a:cubicBezTo>
                    <a:pt x="221" y="182"/>
                    <a:pt x="230" y="181"/>
                    <a:pt x="207" y="184"/>
                  </a:cubicBezTo>
                  <a:cubicBezTo>
                    <a:pt x="196" y="188"/>
                    <a:pt x="184" y="199"/>
                    <a:pt x="171" y="202"/>
                  </a:cubicBezTo>
                  <a:cubicBezTo>
                    <a:pt x="150" y="206"/>
                    <a:pt x="129" y="204"/>
                    <a:pt x="109" y="212"/>
                  </a:cubicBezTo>
                  <a:cubicBezTo>
                    <a:pt x="89" y="220"/>
                    <a:pt x="66" y="230"/>
                    <a:pt x="45" y="234"/>
                  </a:cubicBezTo>
                  <a:cubicBezTo>
                    <a:pt x="35" y="239"/>
                    <a:pt x="27" y="242"/>
                    <a:pt x="19" y="250"/>
                  </a:cubicBezTo>
                  <a:cubicBezTo>
                    <a:pt x="17" y="259"/>
                    <a:pt x="18" y="268"/>
                    <a:pt x="15" y="276"/>
                  </a:cubicBezTo>
                  <a:cubicBezTo>
                    <a:pt x="13" y="283"/>
                    <a:pt x="3" y="294"/>
                    <a:pt x="3" y="294"/>
                  </a:cubicBezTo>
                  <a:cubicBezTo>
                    <a:pt x="0" y="313"/>
                    <a:pt x="1" y="329"/>
                    <a:pt x="21" y="336"/>
                  </a:cubicBezTo>
                  <a:cubicBezTo>
                    <a:pt x="27" y="345"/>
                    <a:pt x="35" y="354"/>
                    <a:pt x="45" y="356"/>
                  </a:cubicBezTo>
                  <a:cubicBezTo>
                    <a:pt x="51" y="362"/>
                    <a:pt x="60" y="375"/>
                    <a:pt x="69" y="378"/>
                  </a:cubicBezTo>
                  <a:cubicBezTo>
                    <a:pt x="82" y="398"/>
                    <a:pt x="100" y="409"/>
                    <a:pt x="123" y="416"/>
                  </a:cubicBezTo>
                  <a:cubicBezTo>
                    <a:pt x="126" y="422"/>
                    <a:pt x="126" y="431"/>
                    <a:pt x="131" y="436"/>
                  </a:cubicBezTo>
                  <a:cubicBezTo>
                    <a:pt x="141" y="446"/>
                    <a:pt x="152" y="451"/>
                    <a:pt x="161" y="46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9"/>
            <p:cNvSpPr>
              <a:spLocks noChangeArrowheads="1"/>
            </p:cNvSpPr>
            <p:nvPr/>
          </p:nvSpPr>
          <p:spPr bwMode="auto">
            <a:xfrm>
              <a:off x="2265" y="1146"/>
              <a:ext cx="438" cy="191"/>
            </a:xfrm>
            <a:custGeom>
              <a:avLst/>
              <a:gdLst>
                <a:gd name="T0" fmla="*/ 438 w 438"/>
                <a:gd name="T1" fmla="*/ 0 h 191"/>
                <a:gd name="T2" fmla="*/ 418 w 438"/>
                <a:gd name="T3" fmla="*/ 16 h 191"/>
                <a:gd name="T4" fmla="*/ 408 w 438"/>
                <a:gd name="T5" fmla="*/ 24 h 191"/>
                <a:gd name="T6" fmla="*/ 396 w 438"/>
                <a:gd name="T7" fmla="*/ 32 h 191"/>
                <a:gd name="T8" fmla="*/ 374 w 438"/>
                <a:gd name="T9" fmla="*/ 50 h 191"/>
                <a:gd name="T10" fmla="*/ 354 w 438"/>
                <a:gd name="T11" fmla="*/ 58 h 191"/>
                <a:gd name="T12" fmla="*/ 332 w 438"/>
                <a:gd name="T13" fmla="*/ 74 h 191"/>
                <a:gd name="T14" fmla="*/ 310 w 438"/>
                <a:gd name="T15" fmla="*/ 88 h 191"/>
                <a:gd name="T16" fmla="*/ 280 w 438"/>
                <a:gd name="T17" fmla="*/ 112 h 191"/>
                <a:gd name="T18" fmla="*/ 238 w 438"/>
                <a:gd name="T19" fmla="*/ 130 h 191"/>
                <a:gd name="T20" fmla="*/ 220 w 438"/>
                <a:gd name="T21" fmla="*/ 146 h 191"/>
                <a:gd name="T22" fmla="*/ 196 w 438"/>
                <a:gd name="T23" fmla="*/ 158 h 191"/>
                <a:gd name="T24" fmla="*/ 184 w 438"/>
                <a:gd name="T25" fmla="*/ 162 h 191"/>
                <a:gd name="T26" fmla="*/ 112 w 438"/>
                <a:gd name="T27" fmla="*/ 174 h 191"/>
                <a:gd name="T28" fmla="*/ 78 w 438"/>
                <a:gd name="T29" fmla="*/ 188 h 191"/>
                <a:gd name="T30" fmla="*/ 68 w 438"/>
                <a:gd name="T31" fmla="*/ 136 h 191"/>
                <a:gd name="T32" fmla="*/ 48 w 438"/>
                <a:gd name="T33" fmla="*/ 132 h 191"/>
                <a:gd name="T34" fmla="*/ 20 w 438"/>
                <a:gd name="T35" fmla="*/ 120 h 191"/>
                <a:gd name="T36" fmla="*/ 0 w 438"/>
                <a:gd name="T37" fmla="*/ 102 h 1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8" h="191">
                  <a:moveTo>
                    <a:pt x="438" y="0"/>
                  </a:moveTo>
                  <a:cubicBezTo>
                    <a:pt x="435" y="8"/>
                    <a:pt x="426" y="13"/>
                    <a:pt x="418" y="16"/>
                  </a:cubicBezTo>
                  <a:cubicBezTo>
                    <a:pt x="411" y="27"/>
                    <a:pt x="418" y="18"/>
                    <a:pt x="408" y="24"/>
                  </a:cubicBezTo>
                  <a:cubicBezTo>
                    <a:pt x="404" y="26"/>
                    <a:pt x="396" y="32"/>
                    <a:pt x="396" y="32"/>
                  </a:cubicBezTo>
                  <a:cubicBezTo>
                    <a:pt x="392" y="41"/>
                    <a:pt x="384" y="48"/>
                    <a:pt x="374" y="50"/>
                  </a:cubicBezTo>
                  <a:cubicBezTo>
                    <a:pt x="367" y="55"/>
                    <a:pt x="362" y="56"/>
                    <a:pt x="354" y="58"/>
                  </a:cubicBezTo>
                  <a:cubicBezTo>
                    <a:pt x="347" y="62"/>
                    <a:pt x="339" y="72"/>
                    <a:pt x="332" y="74"/>
                  </a:cubicBezTo>
                  <a:cubicBezTo>
                    <a:pt x="327" y="81"/>
                    <a:pt x="319" y="85"/>
                    <a:pt x="310" y="88"/>
                  </a:cubicBezTo>
                  <a:cubicBezTo>
                    <a:pt x="300" y="98"/>
                    <a:pt x="293" y="108"/>
                    <a:pt x="280" y="112"/>
                  </a:cubicBezTo>
                  <a:cubicBezTo>
                    <a:pt x="269" y="123"/>
                    <a:pt x="251" y="120"/>
                    <a:pt x="238" y="130"/>
                  </a:cubicBezTo>
                  <a:cubicBezTo>
                    <a:pt x="232" y="135"/>
                    <a:pt x="227" y="143"/>
                    <a:pt x="220" y="146"/>
                  </a:cubicBezTo>
                  <a:cubicBezTo>
                    <a:pt x="212" y="150"/>
                    <a:pt x="204" y="155"/>
                    <a:pt x="196" y="158"/>
                  </a:cubicBezTo>
                  <a:cubicBezTo>
                    <a:pt x="192" y="159"/>
                    <a:pt x="184" y="162"/>
                    <a:pt x="184" y="162"/>
                  </a:cubicBezTo>
                  <a:cubicBezTo>
                    <a:pt x="164" y="182"/>
                    <a:pt x="147" y="173"/>
                    <a:pt x="112" y="174"/>
                  </a:cubicBezTo>
                  <a:cubicBezTo>
                    <a:pt x="102" y="181"/>
                    <a:pt x="90" y="185"/>
                    <a:pt x="78" y="188"/>
                  </a:cubicBezTo>
                  <a:cubicBezTo>
                    <a:pt x="52" y="182"/>
                    <a:pt x="79" y="191"/>
                    <a:pt x="68" y="136"/>
                  </a:cubicBezTo>
                  <a:cubicBezTo>
                    <a:pt x="67" y="129"/>
                    <a:pt x="55" y="133"/>
                    <a:pt x="48" y="132"/>
                  </a:cubicBezTo>
                  <a:cubicBezTo>
                    <a:pt x="40" y="124"/>
                    <a:pt x="31" y="123"/>
                    <a:pt x="20" y="120"/>
                  </a:cubicBezTo>
                  <a:cubicBezTo>
                    <a:pt x="13" y="113"/>
                    <a:pt x="5" y="111"/>
                    <a:pt x="0" y="102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10"/>
            <p:cNvSpPr>
              <a:spLocks noChangeArrowheads="1"/>
            </p:cNvSpPr>
            <p:nvPr/>
          </p:nvSpPr>
          <p:spPr bwMode="auto">
            <a:xfrm>
              <a:off x="2237" y="562"/>
              <a:ext cx="460" cy="588"/>
            </a:xfrm>
            <a:custGeom>
              <a:avLst/>
              <a:gdLst>
                <a:gd name="T0" fmla="*/ 4 w 460"/>
                <a:gd name="T1" fmla="*/ 60 h 588"/>
                <a:gd name="T2" fmla="*/ 16 w 460"/>
                <a:gd name="T3" fmla="*/ 50 h 588"/>
                <a:gd name="T4" fmla="*/ 58 w 460"/>
                <a:gd name="T5" fmla="*/ 38 h 588"/>
                <a:gd name="T6" fmla="*/ 116 w 460"/>
                <a:gd name="T7" fmla="*/ 12 h 588"/>
                <a:gd name="T8" fmla="*/ 192 w 460"/>
                <a:gd name="T9" fmla="*/ 8 h 588"/>
                <a:gd name="T10" fmla="*/ 260 w 460"/>
                <a:gd name="T11" fmla="*/ 12 h 588"/>
                <a:gd name="T12" fmla="*/ 282 w 460"/>
                <a:gd name="T13" fmla="*/ 18 h 588"/>
                <a:gd name="T14" fmla="*/ 298 w 460"/>
                <a:gd name="T15" fmla="*/ 6 h 588"/>
                <a:gd name="T16" fmla="*/ 316 w 460"/>
                <a:gd name="T17" fmla="*/ 4 h 588"/>
                <a:gd name="T18" fmla="*/ 340 w 460"/>
                <a:gd name="T19" fmla="*/ 2 h 588"/>
                <a:gd name="T20" fmla="*/ 342 w 460"/>
                <a:gd name="T21" fmla="*/ 8 h 588"/>
                <a:gd name="T22" fmla="*/ 346 w 460"/>
                <a:gd name="T23" fmla="*/ 2 h 588"/>
                <a:gd name="T24" fmla="*/ 350 w 460"/>
                <a:gd name="T25" fmla="*/ 8 h 588"/>
                <a:gd name="T26" fmla="*/ 384 w 460"/>
                <a:gd name="T27" fmla="*/ 14 h 588"/>
                <a:gd name="T28" fmla="*/ 378 w 460"/>
                <a:gd name="T29" fmla="*/ 38 h 588"/>
                <a:gd name="T30" fmla="*/ 360 w 460"/>
                <a:gd name="T31" fmla="*/ 104 h 588"/>
                <a:gd name="T32" fmla="*/ 342 w 460"/>
                <a:gd name="T33" fmla="*/ 126 h 588"/>
                <a:gd name="T34" fmla="*/ 332 w 460"/>
                <a:gd name="T35" fmla="*/ 152 h 588"/>
                <a:gd name="T36" fmla="*/ 354 w 460"/>
                <a:gd name="T37" fmla="*/ 164 h 588"/>
                <a:gd name="T38" fmla="*/ 366 w 460"/>
                <a:gd name="T39" fmla="*/ 188 h 588"/>
                <a:gd name="T40" fmla="*/ 382 w 460"/>
                <a:gd name="T41" fmla="*/ 220 h 588"/>
                <a:gd name="T42" fmla="*/ 394 w 460"/>
                <a:gd name="T43" fmla="*/ 290 h 588"/>
                <a:gd name="T44" fmla="*/ 400 w 460"/>
                <a:gd name="T45" fmla="*/ 390 h 588"/>
                <a:gd name="T46" fmla="*/ 392 w 460"/>
                <a:gd name="T47" fmla="*/ 416 h 588"/>
                <a:gd name="T48" fmla="*/ 382 w 460"/>
                <a:gd name="T49" fmla="*/ 468 h 588"/>
                <a:gd name="T50" fmla="*/ 392 w 460"/>
                <a:gd name="T51" fmla="*/ 492 h 588"/>
                <a:gd name="T52" fmla="*/ 404 w 460"/>
                <a:gd name="T53" fmla="*/ 516 h 588"/>
                <a:gd name="T54" fmla="*/ 454 w 460"/>
                <a:gd name="T55" fmla="*/ 558 h 588"/>
                <a:gd name="T56" fmla="*/ 460 w 460"/>
                <a:gd name="T57" fmla="*/ 588 h 5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60" h="588">
                  <a:moveTo>
                    <a:pt x="4" y="60"/>
                  </a:moveTo>
                  <a:cubicBezTo>
                    <a:pt x="25" y="55"/>
                    <a:pt x="0" y="63"/>
                    <a:pt x="16" y="50"/>
                  </a:cubicBezTo>
                  <a:cubicBezTo>
                    <a:pt x="25" y="43"/>
                    <a:pt x="46" y="41"/>
                    <a:pt x="58" y="38"/>
                  </a:cubicBezTo>
                  <a:cubicBezTo>
                    <a:pt x="79" y="32"/>
                    <a:pt x="98" y="24"/>
                    <a:pt x="116" y="12"/>
                  </a:cubicBezTo>
                  <a:cubicBezTo>
                    <a:pt x="137" y="19"/>
                    <a:pt x="169" y="10"/>
                    <a:pt x="192" y="8"/>
                  </a:cubicBezTo>
                  <a:cubicBezTo>
                    <a:pt x="212" y="1"/>
                    <a:pt x="239" y="10"/>
                    <a:pt x="260" y="12"/>
                  </a:cubicBezTo>
                  <a:cubicBezTo>
                    <a:pt x="267" y="14"/>
                    <a:pt x="282" y="18"/>
                    <a:pt x="282" y="18"/>
                  </a:cubicBezTo>
                  <a:cubicBezTo>
                    <a:pt x="293" y="26"/>
                    <a:pt x="294" y="17"/>
                    <a:pt x="298" y="6"/>
                  </a:cubicBezTo>
                  <a:cubicBezTo>
                    <a:pt x="300" y="0"/>
                    <a:pt x="310" y="5"/>
                    <a:pt x="316" y="4"/>
                  </a:cubicBezTo>
                  <a:cubicBezTo>
                    <a:pt x="329" y="8"/>
                    <a:pt x="329" y="9"/>
                    <a:pt x="340" y="2"/>
                  </a:cubicBezTo>
                  <a:cubicBezTo>
                    <a:pt x="341" y="4"/>
                    <a:pt x="340" y="8"/>
                    <a:pt x="342" y="8"/>
                  </a:cubicBezTo>
                  <a:cubicBezTo>
                    <a:pt x="344" y="8"/>
                    <a:pt x="344" y="2"/>
                    <a:pt x="346" y="2"/>
                  </a:cubicBezTo>
                  <a:cubicBezTo>
                    <a:pt x="348" y="2"/>
                    <a:pt x="348" y="7"/>
                    <a:pt x="350" y="8"/>
                  </a:cubicBezTo>
                  <a:cubicBezTo>
                    <a:pt x="359" y="12"/>
                    <a:pt x="374" y="11"/>
                    <a:pt x="384" y="14"/>
                  </a:cubicBezTo>
                  <a:cubicBezTo>
                    <a:pt x="391" y="24"/>
                    <a:pt x="385" y="31"/>
                    <a:pt x="378" y="38"/>
                  </a:cubicBezTo>
                  <a:cubicBezTo>
                    <a:pt x="371" y="58"/>
                    <a:pt x="379" y="91"/>
                    <a:pt x="360" y="104"/>
                  </a:cubicBezTo>
                  <a:cubicBezTo>
                    <a:pt x="353" y="114"/>
                    <a:pt x="353" y="120"/>
                    <a:pt x="342" y="126"/>
                  </a:cubicBezTo>
                  <a:cubicBezTo>
                    <a:pt x="337" y="136"/>
                    <a:pt x="334" y="140"/>
                    <a:pt x="332" y="152"/>
                  </a:cubicBezTo>
                  <a:cubicBezTo>
                    <a:pt x="340" y="160"/>
                    <a:pt x="344" y="161"/>
                    <a:pt x="354" y="164"/>
                  </a:cubicBezTo>
                  <a:cubicBezTo>
                    <a:pt x="357" y="174"/>
                    <a:pt x="355" y="184"/>
                    <a:pt x="366" y="188"/>
                  </a:cubicBezTo>
                  <a:cubicBezTo>
                    <a:pt x="370" y="200"/>
                    <a:pt x="373" y="211"/>
                    <a:pt x="382" y="220"/>
                  </a:cubicBezTo>
                  <a:cubicBezTo>
                    <a:pt x="390" y="243"/>
                    <a:pt x="385" y="267"/>
                    <a:pt x="394" y="290"/>
                  </a:cubicBezTo>
                  <a:cubicBezTo>
                    <a:pt x="393" y="315"/>
                    <a:pt x="382" y="365"/>
                    <a:pt x="400" y="390"/>
                  </a:cubicBezTo>
                  <a:cubicBezTo>
                    <a:pt x="405" y="411"/>
                    <a:pt x="411" y="404"/>
                    <a:pt x="392" y="416"/>
                  </a:cubicBezTo>
                  <a:cubicBezTo>
                    <a:pt x="400" y="439"/>
                    <a:pt x="389" y="448"/>
                    <a:pt x="382" y="468"/>
                  </a:cubicBezTo>
                  <a:cubicBezTo>
                    <a:pt x="384" y="480"/>
                    <a:pt x="382" y="485"/>
                    <a:pt x="392" y="492"/>
                  </a:cubicBezTo>
                  <a:cubicBezTo>
                    <a:pt x="396" y="504"/>
                    <a:pt x="396" y="508"/>
                    <a:pt x="404" y="516"/>
                  </a:cubicBezTo>
                  <a:cubicBezTo>
                    <a:pt x="410" y="535"/>
                    <a:pt x="434" y="553"/>
                    <a:pt x="454" y="558"/>
                  </a:cubicBezTo>
                  <a:cubicBezTo>
                    <a:pt x="457" y="568"/>
                    <a:pt x="460" y="577"/>
                    <a:pt x="460" y="588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39" name="Group 23"/>
          <p:cNvGrpSpPr>
            <a:grpSpLocks/>
          </p:cNvGrpSpPr>
          <p:nvPr/>
        </p:nvGrpSpPr>
        <p:grpSpPr bwMode="auto">
          <a:xfrm>
            <a:off x="7416800" y="1066800"/>
            <a:ext cx="1828800" cy="838200"/>
            <a:chOff x="3222" y="804"/>
            <a:chExt cx="493" cy="419"/>
          </a:xfrm>
        </p:grpSpPr>
        <p:sp>
          <p:nvSpPr>
            <p:cNvPr id="37900" name="Freeform 15"/>
            <p:cNvSpPr>
              <a:spLocks noChangeArrowheads="1"/>
            </p:cNvSpPr>
            <p:nvPr/>
          </p:nvSpPr>
          <p:spPr bwMode="auto">
            <a:xfrm>
              <a:off x="3236" y="804"/>
              <a:ext cx="369" cy="222"/>
            </a:xfrm>
            <a:custGeom>
              <a:avLst/>
              <a:gdLst>
                <a:gd name="T0" fmla="*/ 0 w 369"/>
                <a:gd name="T1" fmla="*/ 10 h 222"/>
                <a:gd name="T2" fmla="*/ 56 w 369"/>
                <a:gd name="T3" fmla="*/ 10 h 222"/>
                <a:gd name="T4" fmla="*/ 96 w 369"/>
                <a:gd name="T5" fmla="*/ 16 h 222"/>
                <a:gd name="T6" fmla="*/ 122 w 369"/>
                <a:gd name="T7" fmla="*/ 28 h 222"/>
                <a:gd name="T8" fmla="*/ 196 w 369"/>
                <a:gd name="T9" fmla="*/ 10 h 222"/>
                <a:gd name="T10" fmla="*/ 198 w 369"/>
                <a:gd name="T11" fmla="*/ 4 h 222"/>
                <a:gd name="T12" fmla="*/ 210 w 369"/>
                <a:gd name="T13" fmla="*/ 0 h 222"/>
                <a:gd name="T14" fmla="*/ 332 w 369"/>
                <a:gd name="T15" fmla="*/ 14 h 222"/>
                <a:gd name="T16" fmla="*/ 364 w 369"/>
                <a:gd name="T17" fmla="*/ 86 h 222"/>
                <a:gd name="T18" fmla="*/ 360 w 369"/>
                <a:gd name="T19" fmla="*/ 100 h 222"/>
                <a:gd name="T20" fmla="*/ 358 w 369"/>
                <a:gd name="T21" fmla="*/ 106 h 222"/>
                <a:gd name="T22" fmla="*/ 356 w 369"/>
                <a:gd name="T23" fmla="*/ 148 h 222"/>
                <a:gd name="T24" fmla="*/ 334 w 369"/>
                <a:gd name="T25" fmla="*/ 156 h 222"/>
                <a:gd name="T26" fmla="*/ 320 w 369"/>
                <a:gd name="T27" fmla="*/ 144 h 222"/>
                <a:gd name="T28" fmla="*/ 294 w 369"/>
                <a:gd name="T29" fmla="*/ 96 h 222"/>
                <a:gd name="T30" fmla="*/ 282 w 369"/>
                <a:gd name="T31" fmla="*/ 88 h 222"/>
                <a:gd name="T32" fmla="*/ 278 w 369"/>
                <a:gd name="T33" fmla="*/ 82 h 222"/>
                <a:gd name="T34" fmla="*/ 286 w 369"/>
                <a:gd name="T35" fmla="*/ 100 h 222"/>
                <a:gd name="T36" fmla="*/ 300 w 369"/>
                <a:gd name="T37" fmla="*/ 126 h 222"/>
                <a:gd name="T38" fmla="*/ 320 w 369"/>
                <a:gd name="T39" fmla="*/ 150 h 222"/>
                <a:gd name="T40" fmla="*/ 332 w 369"/>
                <a:gd name="T41" fmla="*/ 176 h 222"/>
                <a:gd name="T42" fmla="*/ 340 w 369"/>
                <a:gd name="T43" fmla="*/ 196 h 222"/>
                <a:gd name="T44" fmla="*/ 344 w 369"/>
                <a:gd name="T45" fmla="*/ 214 h 222"/>
                <a:gd name="T46" fmla="*/ 346 w 369"/>
                <a:gd name="T47" fmla="*/ 208 h 222"/>
                <a:gd name="T48" fmla="*/ 344 w 369"/>
                <a:gd name="T49" fmla="*/ 220 h 222"/>
                <a:gd name="T50" fmla="*/ 346 w 369"/>
                <a:gd name="T51" fmla="*/ 214 h 2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9" h="222">
                  <a:moveTo>
                    <a:pt x="0" y="10"/>
                  </a:moveTo>
                  <a:cubicBezTo>
                    <a:pt x="21" y="3"/>
                    <a:pt x="33" y="7"/>
                    <a:pt x="56" y="10"/>
                  </a:cubicBezTo>
                  <a:cubicBezTo>
                    <a:pt x="69" y="14"/>
                    <a:pt x="83" y="13"/>
                    <a:pt x="96" y="16"/>
                  </a:cubicBezTo>
                  <a:cubicBezTo>
                    <a:pt x="106" y="24"/>
                    <a:pt x="109" y="26"/>
                    <a:pt x="122" y="28"/>
                  </a:cubicBezTo>
                  <a:cubicBezTo>
                    <a:pt x="165" y="26"/>
                    <a:pt x="163" y="21"/>
                    <a:pt x="196" y="10"/>
                  </a:cubicBezTo>
                  <a:cubicBezTo>
                    <a:pt x="197" y="8"/>
                    <a:pt x="196" y="5"/>
                    <a:pt x="198" y="4"/>
                  </a:cubicBezTo>
                  <a:cubicBezTo>
                    <a:pt x="201" y="2"/>
                    <a:pt x="210" y="0"/>
                    <a:pt x="210" y="0"/>
                  </a:cubicBezTo>
                  <a:cubicBezTo>
                    <a:pt x="251" y="3"/>
                    <a:pt x="290" y="11"/>
                    <a:pt x="332" y="14"/>
                  </a:cubicBezTo>
                  <a:cubicBezTo>
                    <a:pt x="339" y="36"/>
                    <a:pt x="340" y="78"/>
                    <a:pt x="364" y="86"/>
                  </a:cubicBezTo>
                  <a:cubicBezTo>
                    <a:pt x="369" y="94"/>
                    <a:pt x="369" y="97"/>
                    <a:pt x="360" y="100"/>
                  </a:cubicBezTo>
                  <a:cubicBezTo>
                    <a:pt x="359" y="102"/>
                    <a:pt x="358" y="104"/>
                    <a:pt x="358" y="106"/>
                  </a:cubicBezTo>
                  <a:cubicBezTo>
                    <a:pt x="357" y="120"/>
                    <a:pt x="360" y="135"/>
                    <a:pt x="356" y="148"/>
                  </a:cubicBezTo>
                  <a:cubicBezTo>
                    <a:pt x="354" y="155"/>
                    <a:pt x="341" y="153"/>
                    <a:pt x="334" y="156"/>
                  </a:cubicBezTo>
                  <a:cubicBezTo>
                    <a:pt x="327" y="151"/>
                    <a:pt x="328" y="147"/>
                    <a:pt x="320" y="144"/>
                  </a:cubicBezTo>
                  <a:cubicBezTo>
                    <a:pt x="308" y="132"/>
                    <a:pt x="300" y="113"/>
                    <a:pt x="294" y="96"/>
                  </a:cubicBezTo>
                  <a:cubicBezTo>
                    <a:pt x="292" y="91"/>
                    <a:pt x="282" y="88"/>
                    <a:pt x="282" y="88"/>
                  </a:cubicBezTo>
                  <a:cubicBezTo>
                    <a:pt x="281" y="86"/>
                    <a:pt x="280" y="82"/>
                    <a:pt x="278" y="82"/>
                  </a:cubicBezTo>
                  <a:cubicBezTo>
                    <a:pt x="270" y="82"/>
                    <a:pt x="285" y="99"/>
                    <a:pt x="286" y="100"/>
                  </a:cubicBezTo>
                  <a:cubicBezTo>
                    <a:pt x="291" y="111"/>
                    <a:pt x="286" y="121"/>
                    <a:pt x="300" y="126"/>
                  </a:cubicBezTo>
                  <a:cubicBezTo>
                    <a:pt x="306" y="135"/>
                    <a:pt x="313" y="143"/>
                    <a:pt x="320" y="150"/>
                  </a:cubicBezTo>
                  <a:cubicBezTo>
                    <a:pt x="323" y="159"/>
                    <a:pt x="327" y="168"/>
                    <a:pt x="332" y="176"/>
                  </a:cubicBezTo>
                  <a:cubicBezTo>
                    <a:pt x="334" y="184"/>
                    <a:pt x="335" y="189"/>
                    <a:pt x="340" y="196"/>
                  </a:cubicBezTo>
                  <a:cubicBezTo>
                    <a:pt x="341" y="202"/>
                    <a:pt x="340" y="210"/>
                    <a:pt x="344" y="214"/>
                  </a:cubicBezTo>
                  <a:cubicBezTo>
                    <a:pt x="345" y="215"/>
                    <a:pt x="346" y="206"/>
                    <a:pt x="346" y="208"/>
                  </a:cubicBezTo>
                  <a:cubicBezTo>
                    <a:pt x="346" y="212"/>
                    <a:pt x="344" y="216"/>
                    <a:pt x="344" y="220"/>
                  </a:cubicBezTo>
                  <a:cubicBezTo>
                    <a:pt x="344" y="222"/>
                    <a:pt x="346" y="214"/>
                    <a:pt x="346" y="214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Freeform 18"/>
            <p:cNvSpPr>
              <a:spLocks noChangeArrowheads="1"/>
            </p:cNvSpPr>
            <p:nvPr/>
          </p:nvSpPr>
          <p:spPr bwMode="auto">
            <a:xfrm>
              <a:off x="3232" y="1212"/>
              <a:ext cx="274" cy="8"/>
            </a:xfrm>
            <a:custGeom>
              <a:avLst/>
              <a:gdLst>
                <a:gd name="T0" fmla="*/ 0 w 274"/>
                <a:gd name="T1" fmla="*/ 8 h 8"/>
                <a:gd name="T2" fmla="*/ 16 w 274"/>
                <a:gd name="T3" fmla="*/ 6 h 8"/>
                <a:gd name="T4" fmla="*/ 28 w 274"/>
                <a:gd name="T5" fmla="*/ 2 h 8"/>
                <a:gd name="T6" fmla="*/ 142 w 274"/>
                <a:gd name="T7" fmla="*/ 4 h 8"/>
                <a:gd name="T8" fmla="*/ 262 w 274"/>
                <a:gd name="T9" fmla="*/ 6 h 8"/>
                <a:gd name="T10" fmla="*/ 268 w 274"/>
                <a:gd name="T11" fmla="*/ 2 h 8"/>
                <a:gd name="T12" fmla="*/ 270 w 274"/>
                <a:gd name="T13" fmla="*/ 8 h 8"/>
                <a:gd name="T14" fmla="*/ 274 w 274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4" h="8">
                  <a:moveTo>
                    <a:pt x="0" y="8"/>
                  </a:moveTo>
                  <a:cubicBezTo>
                    <a:pt x="5" y="7"/>
                    <a:pt x="11" y="7"/>
                    <a:pt x="16" y="6"/>
                  </a:cubicBezTo>
                  <a:cubicBezTo>
                    <a:pt x="20" y="5"/>
                    <a:pt x="28" y="2"/>
                    <a:pt x="28" y="2"/>
                  </a:cubicBezTo>
                  <a:cubicBezTo>
                    <a:pt x="79" y="4"/>
                    <a:pt x="83" y="6"/>
                    <a:pt x="142" y="4"/>
                  </a:cubicBezTo>
                  <a:cubicBezTo>
                    <a:pt x="186" y="7"/>
                    <a:pt x="214" y="7"/>
                    <a:pt x="262" y="6"/>
                  </a:cubicBezTo>
                  <a:cubicBezTo>
                    <a:pt x="264" y="5"/>
                    <a:pt x="266" y="1"/>
                    <a:pt x="268" y="2"/>
                  </a:cubicBezTo>
                  <a:cubicBezTo>
                    <a:pt x="270" y="3"/>
                    <a:pt x="268" y="8"/>
                    <a:pt x="270" y="8"/>
                  </a:cubicBezTo>
                  <a:cubicBezTo>
                    <a:pt x="273" y="8"/>
                    <a:pt x="272" y="2"/>
                    <a:pt x="274" y="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Freeform 19"/>
            <p:cNvSpPr>
              <a:spLocks noChangeArrowheads="1"/>
            </p:cNvSpPr>
            <p:nvPr/>
          </p:nvSpPr>
          <p:spPr bwMode="auto">
            <a:xfrm>
              <a:off x="3506" y="1024"/>
              <a:ext cx="209" cy="199"/>
            </a:xfrm>
            <a:custGeom>
              <a:avLst/>
              <a:gdLst>
                <a:gd name="T0" fmla="*/ 0 w 209"/>
                <a:gd name="T1" fmla="*/ 196 h 199"/>
                <a:gd name="T2" fmla="*/ 28 w 209"/>
                <a:gd name="T3" fmla="*/ 192 h 199"/>
                <a:gd name="T4" fmla="*/ 172 w 209"/>
                <a:gd name="T5" fmla="*/ 194 h 199"/>
                <a:gd name="T6" fmla="*/ 198 w 209"/>
                <a:gd name="T7" fmla="*/ 190 h 199"/>
                <a:gd name="T8" fmla="*/ 176 w 209"/>
                <a:gd name="T9" fmla="*/ 168 h 199"/>
                <a:gd name="T10" fmla="*/ 152 w 209"/>
                <a:gd name="T11" fmla="*/ 134 h 199"/>
                <a:gd name="T12" fmla="*/ 140 w 209"/>
                <a:gd name="T13" fmla="*/ 104 h 199"/>
                <a:gd name="T14" fmla="*/ 130 w 209"/>
                <a:gd name="T15" fmla="*/ 64 h 199"/>
                <a:gd name="T16" fmla="*/ 118 w 209"/>
                <a:gd name="T17" fmla="*/ 54 h 199"/>
                <a:gd name="T18" fmla="*/ 104 w 209"/>
                <a:gd name="T19" fmla="*/ 40 h 199"/>
                <a:gd name="T20" fmla="*/ 88 w 209"/>
                <a:gd name="T21" fmla="*/ 10 h 199"/>
                <a:gd name="T22" fmla="*/ 76 w 209"/>
                <a:gd name="T23" fmla="*/ 0 h 1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9" h="199">
                  <a:moveTo>
                    <a:pt x="0" y="196"/>
                  </a:moveTo>
                  <a:cubicBezTo>
                    <a:pt x="9" y="199"/>
                    <a:pt x="18" y="193"/>
                    <a:pt x="28" y="192"/>
                  </a:cubicBezTo>
                  <a:cubicBezTo>
                    <a:pt x="79" y="193"/>
                    <a:pt x="123" y="197"/>
                    <a:pt x="172" y="194"/>
                  </a:cubicBezTo>
                  <a:cubicBezTo>
                    <a:pt x="180" y="191"/>
                    <a:pt x="191" y="195"/>
                    <a:pt x="198" y="190"/>
                  </a:cubicBezTo>
                  <a:cubicBezTo>
                    <a:pt x="209" y="182"/>
                    <a:pt x="179" y="170"/>
                    <a:pt x="176" y="168"/>
                  </a:cubicBezTo>
                  <a:cubicBezTo>
                    <a:pt x="168" y="157"/>
                    <a:pt x="160" y="146"/>
                    <a:pt x="152" y="134"/>
                  </a:cubicBezTo>
                  <a:cubicBezTo>
                    <a:pt x="145" y="124"/>
                    <a:pt x="147" y="114"/>
                    <a:pt x="140" y="104"/>
                  </a:cubicBezTo>
                  <a:cubicBezTo>
                    <a:pt x="136" y="92"/>
                    <a:pt x="137" y="74"/>
                    <a:pt x="130" y="64"/>
                  </a:cubicBezTo>
                  <a:cubicBezTo>
                    <a:pt x="125" y="56"/>
                    <a:pt x="124" y="60"/>
                    <a:pt x="118" y="54"/>
                  </a:cubicBezTo>
                  <a:cubicBezTo>
                    <a:pt x="113" y="50"/>
                    <a:pt x="104" y="40"/>
                    <a:pt x="104" y="40"/>
                  </a:cubicBezTo>
                  <a:cubicBezTo>
                    <a:pt x="101" y="32"/>
                    <a:pt x="94" y="14"/>
                    <a:pt x="88" y="10"/>
                  </a:cubicBezTo>
                  <a:cubicBezTo>
                    <a:pt x="75" y="2"/>
                    <a:pt x="76" y="7"/>
                    <a:pt x="76" y="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22"/>
            <p:cNvSpPr>
              <a:spLocks noChangeArrowheads="1"/>
            </p:cNvSpPr>
            <p:nvPr/>
          </p:nvSpPr>
          <p:spPr bwMode="auto">
            <a:xfrm>
              <a:off x="3222" y="812"/>
              <a:ext cx="20" cy="402"/>
            </a:xfrm>
            <a:custGeom>
              <a:avLst/>
              <a:gdLst>
                <a:gd name="T0" fmla="*/ 10 w 20"/>
                <a:gd name="T1" fmla="*/ 402 h 402"/>
                <a:gd name="T2" fmla="*/ 16 w 20"/>
                <a:gd name="T3" fmla="*/ 328 h 402"/>
                <a:gd name="T4" fmla="*/ 10 w 20"/>
                <a:gd name="T5" fmla="*/ 302 h 402"/>
                <a:gd name="T6" fmla="*/ 18 w 20"/>
                <a:gd name="T7" fmla="*/ 240 h 402"/>
                <a:gd name="T8" fmla="*/ 14 w 20"/>
                <a:gd name="T9" fmla="*/ 108 h 402"/>
                <a:gd name="T10" fmla="*/ 0 w 20"/>
                <a:gd name="T11" fmla="*/ 62 h 402"/>
                <a:gd name="T12" fmla="*/ 2 w 20"/>
                <a:gd name="T13" fmla="*/ 36 h 402"/>
                <a:gd name="T14" fmla="*/ 8 w 20"/>
                <a:gd name="T15" fmla="*/ 32 h 402"/>
                <a:gd name="T16" fmla="*/ 10 w 20"/>
                <a:gd name="T17" fmla="*/ 8 h 402"/>
                <a:gd name="T18" fmla="*/ 20 w 20"/>
                <a:gd name="T19" fmla="*/ 0 h 4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402">
                  <a:moveTo>
                    <a:pt x="10" y="402"/>
                  </a:moveTo>
                  <a:cubicBezTo>
                    <a:pt x="11" y="376"/>
                    <a:pt x="12" y="353"/>
                    <a:pt x="16" y="328"/>
                  </a:cubicBezTo>
                  <a:cubicBezTo>
                    <a:pt x="15" y="319"/>
                    <a:pt x="10" y="302"/>
                    <a:pt x="10" y="302"/>
                  </a:cubicBezTo>
                  <a:cubicBezTo>
                    <a:pt x="11" y="282"/>
                    <a:pt x="12" y="259"/>
                    <a:pt x="18" y="240"/>
                  </a:cubicBezTo>
                  <a:cubicBezTo>
                    <a:pt x="3" y="194"/>
                    <a:pt x="18" y="242"/>
                    <a:pt x="14" y="108"/>
                  </a:cubicBezTo>
                  <a:cubicBezTo>
                    <a:pt x="14" y="94"/>
                    <a:pt x="5" y="76"/>
                    <a:pt x="0" y="62"/>
                  </a:cubicBezTo>
                  <a:cubicBezTo>
                    <a:pt x="1" y="53"/>
                    <a:pt x="0" y="44"/>
                    <a:pt x="2" y="36"/>
                  </a:cubicBezTo>
                  <a:cubicBezTo>
                    <a:pt x="3" y="34"/>
                    <a:pt x="7" y="34"/>
                    <a:pt x="8" y="32"/>
                  </a:cubicBezTo>
                  <a:cubicBezTo>
                    <a:pt x="10" y="24"/>
                    <a:pt x="8" y="16"/>
                    <a:pt x="10" y="8"/>
                  </a:cubicBezTo>
                  <a:cubicBezTo>
                    <a:pt x="11" y="4"/>
                    <a:pt x="20" y="0"/>
                    <a:pt x="20" y="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6043" name="Picture 27" descr="ALGERI-W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1"/>
            <a:ext cx="3352800" cy="25114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48" name="Picture 32" descr="Egypt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371600"/>
            <a:ext cx="3352800" cy="19685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52" name="Picture 36" descr="Gamal Abdel Nass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581400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55" name="AutoShape 39"/>
          <p:cNvSpPr>
            <a:spLocks noChangeArrowheads="1"/>
          </p:cNvSpPr>
          <p:nvPr/>
        </p:nvSpPr>
        <p:spPr bwMode="auto">
          <a:xfrm>
            <a:off x="3556000" y="3657600"/>
            <a:ext cx="6299200" cy="22860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</a:rPr>
              <a:t>NĂM 1960    17 NƯ</a:t>
            </a:r>
            <a:r>
              <a:rPr lang="en-US" altLang="zh-CN" sz="2000" b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ỚC </a:t>
            </a:r>
          </a:p>
          <a:p>
            <a:pPr algn="ctr">
              <a:spcBef>
                <a:spcPct val="50000"/>
              </a:spcBef>
            </a:pP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</a:rPr>
              <a:t>CHÂU PHI GIÀNH Đ</a:t>
            </a:r>
            <a:r>
              <a:rPr lang="en-US" altLang="zh-CN" sz="2000" b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ỘC LẬP</a:t>
            </a:r>
          </a:p>
        </p:txBody>
      </p:sp>
    </p:spTree>
    <p:extLst>
      <p:ext uri="{BB962C8B-B14F-4D97-AF65-F5344CB8AC3E}">
        <p14:creationId xmlns:p14="http://schemas.microsoft.com/office/powerpoint/2010/main" val="3020258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8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6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6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0"/>
                                        <p:tgtEl>
                                          <p:spTgt spid="8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6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6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Khung Powerpoin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0"/>
            <a:ext cx="12360275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orizontal Scroll 6"/>
          <p:cNvSpPr/>
          <p:nvPr/>
        </p:nvSpPr>
        <p:spPr>
          <a:xfrm>
            <a:off x="479425" y="2108200"/>
            <a:ext cx="5329238" cy="1979613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hangingPunct="1">
              <a:defRPr/>
            </a:pPr>
            <a:r>
              <a:rPr lang="en-US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MÔN: LỊCH SỬ - </a:t>
            </a:r>
            <a:r>
              <a:rPr lang="vi-VN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vi-VN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 học: 2021-2022</a:t>
            </a:r>
          </a:p>
        </p:txBody>
      </p:sp>
      <p:pic>
        <p:nvPicPr>
          <p:cNvPr id="3076" name="Picture 2" descr="D:\Users\Administrator\Desktop\lich-su-lop-9_01b9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33375"/>
            <a:ext cx="5111750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3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luoc_do_khu_vuc_mi_la_tinh_dau_the_ki_xix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685800"/>
            <a:ext cx="59309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838200"/>
            <a:ext cx="50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8" descr="Cờ Cu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35326"/>
            <a:ext cx="3149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9" name="Line 9"/>
          <p:cNvSpPr>
            <a:spLocks noChangeShapeType="1"/>
          </p:cNvSpPr>
          <p:nvPr/>
        </p:nvSpPr>
        <p:spPr bwMode="auto">
          <a:xfrm flipV="1">
            <a:off x="5080000" y="1371600"/>
            <a:ext cx="2743200" cy="1600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508000" y="381001"/>
            <a:ext cx="34544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itchFamily="18" charset="0"/>
              </a:rPr>
              <a:t>Hãy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kể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tên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quốc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gia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giành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độc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lập</a:t>
            </a:r>
            <a:r>
              <a:rPr lang="en-US" altLang="en-US" sz="2400" dirty="0">
                <a:latin typeface="Times New Roman" pitchFamily="18" charset="0"/>
              </a:rPr>
              <a:t> ở </a:t>
            </a:r>
            <a:r>
              <a:rPr lang="en-US" altLang="en-US" sz="2400" dirty="0" err="1">
                <a:latin typeface="Times New Roman" pitchFamily="18" charset="0"/>
              </a:rPr>
              <a:t>Mĩ</a:t>
            </a:r>
            <a:r>
              <a:rPr lang="en-US" altLang="en-US" sz="2400" dirty="0">
                <a:latin typeface="Times New Roman" pitchFamily="18" charset="0"/>
              </a:rPr>
              <a:t> la </a:t>
            </a:r>
            <a:r>
              <a:rPr lang="en-US" altLang="en-US" sz="2400" dirty="0" err="1">
                <a:latin typeface="Times New Roman" pitchFamily="18" charset="0"/>
              </a:rPr>
              <a:t>tinh</a:t>
            </a:r>
            <a:r>
              <a:rPr lang="en-US" altLang="en-US" sz="2400" dirty="0">
                <a:latin typeface="Times New Roman" pitchFamily="18" charset="0"/>
              </a:rPr>
              <a:t>?</a:t>
            </a:r>
          </a:p>
          <a:p>
            <a:pPr eaLnBrk="1" hangingPunct="1"/>
            <a:endParaRPr lang="en-US" altLang="en-US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5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5080000" y="4114800"/>
            <a:ext cx="3352800" cy="18288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5892800" y="4572001"/>
            <a:ext cx="203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Miền nam Châu Phi</a:t>
            </a:r>
          </a:p>
        </p:txBody>
      </p:sp>
      <p:pic>
        <p:nvPicPr>
          <p:cNvPr id="32772" name="Picture 5" descr="BD NAM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00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4470400" y="762000"/>
            <a:ext cx="1828800" cy="457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2000" b="1">
                <a:latin typeface="Times New Roman" pitchFamily="18" charset="0"/>
                <a:ea typeface="SimSun" pitchFamily="2" charset="-122"/>
              </a:rPr>
              <a:t>Cu Ba</a:t>
            </a:r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3454400" y="6292850"/>
            <a:ext cx="5791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600">
                <a:solidFill>
                  <a:srgbClr val="FF0000"/>
                </a:solidFill>
                <a:latin typeface="Times New Roman" pitchFamily="18" charset="0"/>
              </a:rPr>
              <a:t>Lư</a:t>
            </a:r>
            <a:r>
              <a:rPr lang="en-US" altLang="zh-CN" sz="260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ợc</a:t>
            </a:r>
            <a:r>
              <a:rPr lang="vi-VN" sz="2600">
                <a:solidFill>
                  <a:srgbClr val="FF0000"/>
                </a:solidFill>
                <a:latin typeface="Times New Roman" pitchFamily="18" charset="0"/>
              </a:rPr>
              <a:t> đ</a:t>
            </a:r>
            <a:r>
              <a:rPr lang="en-US" altLang="zh-CN" sz="260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ồ các</a:t>
            </a:r>
            <a:r>
              <a:rPr lang="vi-VN" sz="2600">
                <a:solidFill>
                  <a:srgbClr val="FF0000"/>
                </a:solidFill>
                <a:latin typeface="Times New Roman" pitchFamily="18" charset="0"/>
              </a:rPr>
              <a:t> nư</a:t>
            </a:r>
            <a:r>
              <a:rPr lang="en-US" altLang="zh-CN" sz="260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ớc Mĩ La-tinh</a:t>
            </a:r>
          </a:p>
        </p:txBody>
      </p:sp>
      <p:pic>
        <p:nvPicPr>
          <p:cNvPr id="94217" name="Picture 9" descr="cu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267200" cy="4114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8" name="Picture 10" descr="resort-map-cu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0"/>
            <a:ext cx="5588000" cy="2362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22" name="AutoShape 14"/>
          <p:cNvSpPr>
            <a:spLocks noChangeArrowheads="1"/>
          </p:cNvSpPr>
          <p:nvPr/>
        </p:nvSpPr>
        <p:spPr bwMode="auto">
          <a:xfrm>
            <a:off x="2133600" y="-228600"/>
            <a:ext cx="5181600" cy="11430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 b="1">
                <a:ea typeface="SimSun" pitchFamily="2" charset="-122"/>
              </a:rPr>
              <a:t>1/1/1959</a:t>
            </a:r>
          </a:p>
        </p:txBody>
      </p:sp>
      <p:pic>
        <p:nvPicPr>
          <p:cNvPr id="94221" name="Picture 13" descr="Fidel Castro - Nhà lãnh đạo lâu nhất thế giới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41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484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 animBg="1"/>
      <p:bldP spid="942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 descr="cuba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66775"/>
            <a:ext cx="1076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9" name="Picture 7" descr="Magdalena Cu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914400"/>
            <a:ext cx="599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1" name="Picture 9" descr="Magdalena Cu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95504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AutoShape 11" descr="Cuba xuất bản từ điển thuật ngữ Fidel Castro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altLang="zh-CN">
              <a:latin typeface="Garamond" pitchFamily="18" charset="0"/>
              <a:ea typeface="SimSun" pitchFamily="2" charset="-122"/>
            </a:endParaRPr>
          </a:p>
        </p:txBody>
      </p:sp>
      <p:sp>
        <p:nvSpPr>
          <p:cNvPr id="33798" name="AutoShape 13" descr="Cuba xuất bản từ điển thuật ngữ Fidel Castro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altLang="zh-CN">
              <a:latin typeface="Garamond" pitchFamily="18" charset="0"/>
              <a:ea typeface="SimSun" pitchFamily="2" charset="-122"/>
            </a:endParaRPr>
          </a:p>
        </p:txBody>
      </p:sp>
      <p:pic>
        <p:nvPicPr>
          <p:cNvPr id="125967" name="Picture 15" descr="Cuba xuất bản từ điển thuật ngữ Fidel Cast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838200"/>
            <a:ext cx="9956800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16"/>
          <p:cNvSpPr txBox="1">
            <a:spLocks noChangeArrowheads="1"/>
          </p:cNvSpPr>
          <p:nvPr/>
        </p:nvSpPr>
        <p:spPr bwMode="auto">
          <a:xfrm>
            <a:off x="690034" y="131763"/>
            <a:ext cx="48622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400" b="1">
                <a:latin typeface="Garamond" pitchFamily="18" charset="0"/>
                <a:ea typeface="SimSun" pitchFamily="2" charset="-122"/>
              </a:rPr>
              <a:t>Hình ảnh về đất nước Cuba anh em</a:t>
            </a:r>
          </a:p>
        </p:txBody>
      </p:sp>
    </p:spTree>
    <p:extLst>
      <p:ext uri="{BB962C8B-B14F-4D97-AF65-F5344CB8AC3E}">
        <p14:creationId xmlns:p14="http://schemas.microsoft.com/office/powerpoint/2010/main" val="318783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657600" y="6248400"/>
            <a:ext cx="568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Bản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</a:rPr>
              <a:t> đ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ồ các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</a:rPr>
              <a:t> nư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ớc trên thế giới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470400" y="2971801"/>
            <a:ext cx="2607733" cy="1401763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203200" y="152400"/>
            <a:ext cx="11785600" cy="6019800"/>
            <a:chOff x="-288" y="336"/>
            <a:chExt cx="6105" cy="3552"/>
          </a:xfrm>
        </p:grpSpPr>
        <p:pic>
          <p:nvPicPr>
            <p:cNvPr id="34830" name="Picture 5" descr="BDTGsu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82"/>
              <a:ext cx="3225" cy="3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1" name="Picture 6" descr="BDTGsu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8" y="336"/>
              <a:ext cx="3364" cy="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4470400" y="2590800"/>
            <a:ext cx="1727200" cy="9144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altLang="zh-CN" sz="2600" i="1">
              <a:latin typeface=".VnTime" pitchFamily="34" charset="0"/>
              <a:ea typeface="SimSun" pitchFamily="2" charset="-122"/>
            </a:endParaRPr>
          </a:p>
        </p:txBody>
      </p:sp>
      <p:sp>
        <p:nvSpPr>
          <p:cNvPr id="34822" name="AutoShape 8"/>
          <p:cNvSpPr>
            <a:spLocks noChangeArrowheads="1"/>
          </p:cNvSpPr>
          <p:nvPr/>
        </p:nvSpPr>
        <p:spPr bwMode="auto">
          <a:xfrm>
            <a:off x="6705600" y="3886200"/>
            <a:ext cx="1828800" cy="838200"/>
          </a:xfrm>
          <a:prstGeom prst="wedgeRectCallout">
            <a:avLst>
              <a:gd name="adj1" fmla="val -99653"/>
              <a:gd name="adj2" fmla="val -142801"/>
            </a:avLst>
          </a:prstGeom>
          <a:solidFill>
            <a:srgbClr val="66FF66"/>
          </a:solidFill>
          <a:ln w="952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Đông Nam á</a:t>
            </a:r>
          </a:p>
          <a:p>
            <a:pPr algn="ctr"/>
            <a:endParaRPr lang="en-US" altLang="zh-CN" sz="2400" b="1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4823" name="Rectangle 9"/>
          <p:cNvSpPr>
            <a:spLocks noChangeArrowheads="1"/>
          </p:cNvSpPr>
          <p:nvPr/>
        </p:nvSpPr>
        <p:spPr bwMode="auto">
          <a:xfrm>
            <a:off x="203200" y="228600"/>
            <a:ext cx="11785600" cy="5943600"/>
          </a:xfrm>
          <a:prstGeom prst="rect">
            <a:avLst/>
          </a:prstGeom>
          <a:noFill/>
          <a:ln w="571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34824" name="Rectangle 10"/>
          <p:cNvSpPr>
            <a:spLocks noChangeArrowheads="1"/>
          </p:cNvSpPr>
          <p:nvPr/>
        </p:nvSpPr>
        <p:spPr bwMode="auto">
          <a:xfrm>
            <a:off x="3657600" y="2209800"/>
            <a:ext cx="914400" cy="8382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34825" name="Rectangle 11"/>
          <p:cNvSpPr>
            <a:spLocks noChangeArrowheads="1"/>
          </p:cNvSpPr>
          <p:nvPr/>
        </p:nvSpPr>
        <p:spPr bwMode="auto">
          <a:xfrm>
            <a:off x="1320800" y="2057400"/>
            <a:ext cx="1524000" cy="4572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34826" name="AutoShape 12"/>
          <p:cNvSpPr>
            <a:spLocks noChangeArrowheads="1"/>
          </p:cNvSpPr>
          <p:nvPr/>
        </p:nvSpPr>
        <p:spPr bwMode="auto">
          <a:xfrm>
            <a:off x="1117600" y="685800"/>
            <a:ext cx="1828800" cy="609600"/>
          </a:xfrm>
          <a:prstGeom prst="wedgeRectCallout">
            <a:avLst>
              <a:gd name="adj1" fmla="val 10069"/>
              <a:gd name="adj2" fmla="val 150523"/>
            </a:avLst>
          </a:prstGeom>
          <a:solidFill>
            <a:srgbClr val="66FF66"/>
          </a:solidFill>
          <a:ln w="952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Bắc Phi </a:t>
            </a:r>
          </a:p>
          <a:p>
            <a:pPr algn="ctr"/>
            <a:endParaRPr lang="en-US" altLang="zh-CN" sz="240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4827" name="AutoShape 13"/>
          <p:cNvSpPr>
            <a:spLocks noChangeArrowheads="1"/>
          </p:cNvSpPr>
          <p:nvPr/>
        </p:nvSpPr>
        <p:spPr bwMode="auto">
          <a:xfrm>
            <a:off x="2743200" y="3886200"/>
            <a:ext cx="1727200" cy="533400"/>
          </a:xfrm>
          <a:prstGeom prst="wedgeRectCallout">
            <a:avLst>
              <a:gd name="adj1" fmla="val 21079"/>
              <a:gd name="adj2" fmla="val -261606"/>
            </a:avLst>
          </a:prstGeom>
          <a:solidFill>
            <a:srgbClr val="66FF66"/>
          </a:solidFill>
          <a:ln w="952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Nam á</a:t>
            </a:r>
          </a:p>
          <a:p>
            <a:pPr algn="ctr"/>
            <a:endParaRPr lang="en-US" altLang="zh-CN" sz="240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41326" name="Rectangle 14"/>
          <p:cNvSpPr>
            <a:spLocks noChangeArrowheads="1"/>
          </p:cNvSpPr>
          <p:nvPr/>
        </p:nvSpPr>
        <p:spPr bwMode="auto">
          <a:xfrm>
            <a:off x="10058400" y="2590800"/>
            <a:ext cx="711200" cy="2286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141327" name="AutoShape 15"/>
          <p:cNvSpPr>
            <a:spLocks noChangeArrowheads="1"/>
          </p:cNvSpPr>
          <p:nvPr/>
        </p:nvSpPr>
        <p:spPr bwMode="auto">
          <a:xfrm>
            <a:off x="7112000" y="2362200"/>
            <a:ext cx="1625600" cy="457200"/>
          </a:xfrm>
          <a:prstGeom prst="wedgeRectCallout">
            <a:avLst>
              <a:gd name="adj1" fmla="val 124611"/>
              <a:gd name="adj2" fmla="val 31944"/>
            </a:avLst>
          </a:prstGeom>
          <a:solidFill>
            <a:srgbClr val="66FF66"/>
          </a:solidFill>
          <a:ln w="952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Cu Ba</a:t>
            </a:r>
          </a:p>
          <a:p>
            <a:pPr algn="ctr"/>
            <a:endParaRPr lang="en-US" altLang="zh-CN" b="1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1140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6" grpId="0" animBg="1"/>
      <p:bldP spid="1413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 descr="bandochauphi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0" y="381000"/>
            <a:ext cx="6604000" cy="6248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7" name="Oval 5"/>
          <p:cNvSpPr>
            <a:spLocks noChangeArrowheads="1"/>
          </p:cNvSpPr>
          <p:nvPr/>
        </p:nvSpPr>
        <p:spPr bwMode="auto">
          <a:xfrm>
            <a:off x="7213600" y="4114800"/>
            <a:ext cx="3759200" cy="1752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55 triệu km2</a:t>
            </a:r>
          </a:p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Và 35 triệu dân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016000" y="381000"/>
            <a:ext cx="21336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/>
              <a:t>Hệ thống </a:t>
            </a:r>
          </a:p>
          <a:p>
            <a:pPr algn="ctr"/>
            <a:r>
              <a:rPr lang="en-US" altLang="en-US" sz="2800" b="1"/>
              <a:t>thuộc địa</a:t>
            </a:r>
          </a:p>
          <a:p>
            <a:pPr algn="ctr"/>
            <a:r>
              <a:rPr lang="en-US" altLang="en-US" sz="2800" b="1"/>
              <a:t> chỉ còn</a:t>
            </a:r>
          </a:p>
        </p:txBody>
      </p:sp>
      <p:sp>
        <p:nvSpPr>
          <p:cNvPr id="100361" name="Oval 9"/>
          <p:cNvSpPr>
            <a:spLocks noChangeArrowheads="1"/>
          </p:cNvSpPr>
          <p:nvPr/>
        </p:nvSpPr>
        <p:spPr bwMode="auto">
          <a:xfrm>
            <a:off x="4876800" y="3733800"/>
            <a:ext cx="1524000" cy="609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0362" name="Oval 10"/>
          <p:cNvSpPr>
            <a:spLocks noChangeArrowheads="1"/>
          </p:cNvSpPr>
          <p:nvPr/>
        </p:nvSpPr>
        <p:spPr bwMode="auto">
          <a:xfrm>
            <a:off x="3556000" y="3352800"/>
            <a:ext cx="812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0363" name="Oval 11"/>
          <p:cNvSpPr>
            <a:spLocks noChangeArrowheads="1"/>
          </p:cNvSpPr>
          <p:nvPr/>
        </p:nvSpPr>
        <p:spPr bwMode="auto">
          <a:xfrm>
            <a:off x="2743200" y="3048000"/>
            <a:ext cx="6096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2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93234" y="228601"/>
            <a:ext cx="367876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Garamond" pitchFamily="18" charset="0"/>
              </a:rPr>
              <a:t>Hãy xác định trên bản đồ</a:t>
            </a:r>
          </a:p>
        </p:txBody>
      </p:sp>
      <p:pic>
        <p:nvPicPr>
          <p:cNvPr id="36867" name="Picture 3" descr="bandochauphi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3600" y="228600"/>
            <a:ext cx="6807200" cy="6248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4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343400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1" t="14650" r="15488" b="68666"/>
          <a:stretch>
            <a:fillRect/>
          </a:stretch>
        </p:blipFill>
        <p:spPr bwMode="auto">
          <a:xfrm>
            <a:off x="3352800" y="5105400"/>
            <a:ext cx="3454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0" name="AutoShape 9" descr="9k=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6871" name="AutoShape 11" descr="9k=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8193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295400"/>
            <a:ext cx="29464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6" name="Picture 16" descr="Cờ Namib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276600"/>
            <a:ext cx="3149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7" name="Line 17"/>
          <p:cNvSpPr>
            <a:spLocks noChangeShapeType="1"/>
          </p:cNvSpPr>
          <p:nvPr/>
        </p:nvSpPr>
        <p:spPr bwMode="auto">
          <a:xfrm flipV="1">
            <a:off x="6908800" y="5486400"/>
            <a:ext cx="1524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>
            <a:off x="5486400" y="4419600"/>
            <a:ext cx="2235200" cy="533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>
            <a:off x="4064000" y="2514600"/>
            <a:ext cx="4978400" cy="2209800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40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81600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1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4648200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41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7" grpId="0" animBg="1"/>
      <p:bldP spid="81938" grpId="0" animBg="1"/>
      <p:bldP spid="819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B841B96-C7EF-4BD8-95CE-5390F197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5E3EDC-E572-4FFF-8BE0-8CEC5FAE4B86}"/>
              </a:ext>
            </a:extLst>
          </p:cNvPr>
          <p:cNvSpPr txBox="1"/>
          <p:nvPr/>
        </p:nvSpPr>
        <p:spPr>
          <a:xfrm>
            <a:off x="213360" y="1056779"/>
            <a:ext cx="11053354" cy="5337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3000" b="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Giai đoạn từ năm 1945 đến giữa những năm 60 của thế kỉ XX</a:t>
            </a:r>
            <a:endParaRPr lang="en-US" sz="3000" b="1" u="sng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25000"/>
              </a:lnSpc>
              <a:buFontTx/>
              <a:buChar char="-"/>
            </a:pPr>
            <a:r>
              <a:rPr lang="pt-BR" sz="3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 </a:t>
            </a:r>
            <a:r>
              <a:rPr lang="pt-BR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pt-BR" sz="3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Á:</a:t>
            </a:r>
            <a:r>
              <a:rPr lang="pt-BR" sz="3000" spc="-3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In-đô-nê-xi-a (17/8/1945</a:t>
            </a:r>
            <a:r>
              <a:rPr lang="pt-BR" sz="30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Việt Nam (</a:t>
            </a:r>
            <a:r>
              <a:rPr lang="pt-BR" sz="3000" spc="-3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2/9/1945</a:t>
            </a:r>
            <a:r>
              <a:rPr lang="pt-BR" sz="30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Lào (</a:t>
            </a:r>
            <a:r>
              <a:rPr lang="pt-BR" sz="3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12/10/1945) giành độc lập.</a:t>
            </a:r>
          </a:p>
          <a:p>
            <a:pPr marL="457200" indent="-457200" algn="just">
              <a:lnSpc>
                <a:spcPct val="125000"/>
              </a:lnSpc>
              <a:buFontTx/>
              <a:buChar char="-"/>
            </a:pPr>
            <a:r>
              <a:rPr lang="pt-BR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 Á và Bắc Phi: Ấn Độ ( 1946 – 1950 ); Ai Cập (1952); An-giê-ri (1954 – 1962 ) giành độc lập.</a:t>
            </a:r>
          </a:p>
          <a:p>
            <a:pPr marL="457200" indent="-457200" algn="just">
              <a:lnSpc>
                <a:spcPct val="125000"/>
              </a:lnSpc>
              <a:buFontTx/>
              <a:buChar char="-"/>
            </a:pPr>
            <a:r>
              <a:rPr lang="en-US" sz="3000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1960 </a:t>
            </a:r>
            <a:r>
              <a:rPr lang="en-US" sz="3000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000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0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Phi" </a:t>
            </a:r>
            <a:r>
              <a:rPr lang="en-US" sz="3000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3000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0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0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25000"/>
              </a:lnSpc>
              <a:buFontTx/>
              <a:buChar char="-"/>
            </a:pPr>
            <a:r>
              <a:rPr lang="en-US" sz="3000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0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latinh</a:t>
            </a:r>
            <a:r>
              <a:rPr lang="en-US" sz="30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1959, 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Cu-Ba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chemeClr val="bg1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endParaRPr lang="en-US" sz="3000" dirty="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2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B841B96-C7EF-4BD8-95CE-5390F197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C6787-14EE-4733-8B13-F3C3993E3887}"/>
              </a:ext>
            </a:extLst>
          </p:cNvPr>
          <p:cNvSpPr txBox="1"/>
          <p:nvPr/>
        </p:nvSpPr>
        <p:spPr>
          <a:xfrm>
            <a:off x="177800" y="1109271"/>
            <a:ext cx="9880600" cy="2475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30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pt-BR" sz="3000" u="sng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t-BR" sz="300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 đoạn từ giữa những năm 60 đến giữa những năm 70 của thế kỉ XX </a:t>
            </a:r>
            <a:endParaRPr lang="pt-BR" sz="3000" u="sng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r>
              <a:rPr lang="en-US" sz="3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-la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Mô-dăm-bích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Ghi-nê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Bít-xao</a:t>
            </a:r>
            <a:r>
              <a:rPr lang="en-US" sz="3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6625" descr="BD Chau P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1" y="457200"/>
            <a:ext cx="7042151" cy="5715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26626"/>
          <p:cNvSpPr txBox="1">
            <a:spLocks noChangeArrowheads="1"/>
          </p:cNvSpPr>
          <p:nvPr/>
        </p:nvSpPr>
        <p:spPr bwMode="auto">
          <a:xfrm>
            <a:off x="4064000" y="6248400"/>
            <a:ext cx="375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.VnTime" pitchFamily="34" charset="0"/>
                <a:ea typeface="SimSun" pitchFamily="2" charset="-122"/>
              </a:rPr>
              <a:t>B¶n ®å ch©u Phi</a:t>
            </a:r>
          </a:p>
        </p:txBody>
      </p:sp>
      <p:sp>
        <p:nvSpPr>
          <p:cNvPr id="26628" name="Freeform 26627"/>
          <p:cNvSpPr>
            <a:spLocks noChangeArrowheads="1"/>
          </p:cNvSpPr>
          <p:nvPr/>
        </p:nvSpPr>
        <p:spPr bwMode="auto">
          <a:xfrm>
            <a:off x="3179234" y="2471738"/>
            <a:ext cx="275167" cy="119062"/>
          </a:xfrm>
          <a:custGeom>
            <a:avLst/>
            <a:gdLst>
              <a:gd name="T0" fmla="*/ 2147483647 w 130"/>
              <a:gd name="T1" fmla="*/ 2147483647 h 75"/>
              <a:gd name="T2" fmla="*/ 2147483647 w 130"/>
              <a:gd name="T3" fmla="*/ 0 h 75"/>
              <a:gd name="T4" fmla="*/ 2147483647 w 130"/>
              <a:gd name="T5" fmla="*/ 2147483647 h 75"/>
              <a:gd name="T6" fmla="*/ 2147483647 w 130"/>
              <a:gd name="T7" fmla="*/ 2147483647 h 75"/>
              <a:gd name="T8" fmla="*/ 2147483647 w 130"/>
              <a:gd name="T9" fmla="*/ 2147483647 h 75"/>
              <a:gd name="T10" fmla="*/ 2147483647 w 130"/>
              <a:gd name="T11" fmla="*/ 2147483647 h 75"/>
              <a:gd name="T12" fmla="*/ 2147483647 w 130"/>
              <a:gd name="T13" fmla="*/ 2147483647 h 75"/>
              <a:gd name="T14" fmla="*/ 2147483647 w 130"/>
              <a:gd name="T15" fmla="*/ 2147483647 h 75"/>
              <a:gd name="T16" fmla="*/ 2147483647 w 130"/>
              <a:gd name="T17" fmla="*/ 2147483647 h 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0" h="75">
                <a:moveTo>
                  <a:pt x="123" y="9"/>
                </a:moveTo>
                <a:cubicBezTo>
                  <a:pt x="107" y="4"/>
                  <a:pt x="91" y="5"/>
                  <a:pt x="75" y="0"/>
                </a:cubicBezTo>
                <a:cubicBezTo>
                  <a:pt x="54" y="4"/>
                  <a:pt x="37" y="7"/>
                  <a:pt x="15" y="9"/>
                </a:cubicBezTo>
                <a:cubicBezTo>
                  <a:pt x="0" y="31"/>
                  <a:pt x="31" y="36"/>
                  <a:pt x="48" y="42"/>
                </a:cubicBezTo>
                <a:cubicBezTo>
                  <a:pt x="43" y="56"/>
                  <a:pt x="49" y="59"/>
                  <a:pt x="60" y="66"/>
                </a:cubicBezTo>
                <a:cubicBezTo>
                  <a:pt x="61" y="69"/>
                  <a:pt x="60" y="75"/>
                  <a:pt x="63" y="75"/>
                </a:cubicBezTo>
                <a:cubicBezTo>
                  <a:pt x="66" y="75"/>
                  <a:pt x="64" y="68"/>
                  <a:pt x="66" y="66"/>
                </a:cubicBezTo>
                <a:cubicBezTo>
                  <a:pt x="74" y="58"/>
                  <a:pt x="92" y="54"/>
                  <a:pt x="102" y="48"/>
                </a:cubicBezTo>
                <a:cubicBezTo>
                  <a:pt x="111" y="34"/>
                  <a:pt x="130" y="29"/>
                  <a:pt x="123" y="9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Freeform 26628"/>
          <p:cNvSpPr>
            <a:spLocks noChangeArrowheads="1"/>
          </p:cNvSpPr>
          <p:nvPr/>
        </p:nvSpPr>
        <p:spPr bwMode="auto">
          <a:xfrm>
            <a:off x="5640917" y="3810000"/>
            <a:ext cx="1126067" cy="819150"/>
          </a:xfrm>
          <a:custGeom>
            <a:avLst/>
            <a:gdLst>
              <a:gd name="T0" fmla="*/ 2147483647 w 532"/>
              <a:gd name="T1" fmla="*/ 2147483647 h 516"/>
              <a:gd name="T2" fmla="*/ 2147483647 w 532"/>
              <a:gd name="T3" fmla="*/ 2147483647 h 516"/>
              <a:gd name="T4" fmla="*/ 2147483647 w 532"/>
              <a:gd name="T5" fmla="*/ 2147483647 h 516"/>
              <a:gd name="T6" fmla="*/ 2147483647 w 532"/>
              <a:gd name="T7" fmla="*/ 2147483647 h 516"/>
              <a:gd name="T8" fmla="*/ 2147483647 w 532"/>
              <a:gd name="T9" fmla="*/ 2147483647 h 516"/>
              <a:gd name="T10" fmla="*/ 2147483647 w 532"/>
              <a:gd name="T11" fmla="*/ 2147483647 h 516"/>
              <a:gd name="T12" fmla="*/ 2147483647 w 532"/>
              <a:gd name="T13" fmla="*/ 2147483647 h 516"/>
              <a:gd name="T14" fmla="*/ 2147483647 w 532"/>
              <a:gd name="T15" fmla="*/ 2147483647 h 516"/>
              <a:gd name="T16" fmla="*/ 2147483647 w 532"/>
              <a:gd name="T17" fmla="*/ 2147483647 h 516"/>
              <a:gd name="T18" fmla="*/ 2147483647 w 532"/>
              <a:gd name="T19" fmla="*/ 2147483647 h 516"/>
              <a:gd name="T20" fmla="*/ 2147483647 w 532"/>
              <a:gd name="T21" fmla="*/ 2147483647 h 516"/>
              <a:gd name="T22" fmla="*/ 2147483647 w 532"/>
              <a:gd name="T23" fmla="*/ 2147483647 h 516"/>
              <a:gd name="T24" fmla="*/ 2147483647 w 532"/>
              <a:gd name="T25" fmla="*/ 2147483647 h 516"/>
              <a:gd name="T26" fmla="*/ 2147483647 w 532"/>
              <a:gd name="T27" fmla="*/ 2147483647 h 516"/>
              <a:gd name="T28" fmla="*/ 2147483647 w 532"/>
              <a:gd name="T29" fmla="*/ 2147483647 h 516"/>
              <a:gd name="T30" fmla="*/ 2147483647 w 532"/>
              <a:gd name="T31" fmla="*/ 2147483647 h 516"/>
              <a:gd name="T32" fmla="*/ 2147483647 w 532"/>
              <a:gd name="T33" fmla="*/ 2147483647 h 516"/>
              <a:gd name="T34" fmla="*/ 2147483647 w 532"/>
              <a:gd name="T35" fmla="*/ 2147483647 h 516"/>
              <a:gd name="T36" fmla="*/ 2147483647 w 532"/>
              <a:gd name="T37" fmla="*/ 2147483647 h 516"/>
              <a:gd name="T38" fmla="*/ 2147483647 w 532"/>
              <a:gd name="T39" fmla="*/ 2147483647 h 516"/>
              <a:gd name="T40" fmla="*/ 2147483647 w 532"/>
              <a:gd name="T41" fmla="*/ 2147483647 h 516"/>
              <a:gd name="T42" fmla="*/ 2147483647 w 532"/>
              <a:gd name="T43" fmla="*/ 2147483647 h 516"/>
              <a:gd name="T44" fmla="*/ 2147483647 w 532"/>
              <a:gd name="T45" fmla="*/ 2147483647 h 516"/>
              <a:gd name="T46" fmla="*/ 2147483647 w 532"/>
              <a:gd name="T47" fmla="*/ 0 h 516"/>
              <a:gd name="T48" fmla="*/ 2147483647 w 532"/>
              <a:gd name="T49" fmla="*/ 2147483647 h 516"/>
              <a:gd name="T50" fmla="*/ 2147483647 w 532"/>
              <a:gd name="T51" fmla="*/ 2147483647 h 516"/>
              <a:gd name="T52" fmla="*/ 2147483647 w 532"/>
              <a:gd name="T53" fmla="*/ 2147483647 h 516"/>
              <a:gd name="T54" fmla="*/ 2147483647 w 532"/>
              <a:gd name="T55" fmla="*/ 2147483647 h 516"/>
              <a:gd name="T56" fmla="*/ 2147483647 w 532"/>
              <a:gd name="T57" fmla="*/ 2147483647 h 516"/>
              <a:gd name="T58" fmla="*/ 2147483647 w 532"/>
              <a:gd name="T59" fmla="*/ 2147483647 h 516"/>
              <a:gd name="T60" fmla="*/ 2147483647 w 532"/>
              <a:gd name="T61" fmla="*/ 2147483647 h 516"/>
              <a:gd name="T62" fmla="*/ 2147483647 w 532"/>
              <a:gd name="T63" fmla="*/ 2147483647 h 516"/>
              <a:gd name="T64" fmla="*/ 2147483647 w 532"/>
              <a:gd name="T65" fmla="*/ 2147483647 h 516"/>
              <a:gd name="T66" fmla="*/ 2147483647 w 532"/>
              <a:gd name="T67" fmla="*/ 2147483647 h 516"/>
              <a:gd name="T68" fmla="*/ 2147483647 w 532"/>
              <a:gd name="T69" fmla="*/ 2147483647 h 516"/>
              <a:gd name="T70" fmla="*/ 2147483647 w 532"/>
              <a:gd name="T71" fmla="*/ 2147483647 h 516"/>
              <a:gd name="T72" fmla="*/ 2147483647 w 532"/>
              <a:gd name="T73" fmla="*/ 2147483647 h 516"/>
              <a:gd name="T74" fmla="*/ 2147483647 w 532"/>
              <a:gd name="T75" fmla="*/ 2147483647 h 516"/>
              <a:gd name="T76" fmla="*/ 2147483647 w 532"/>
              <a:gd name="T77" fmla="*/ 2147483647 h 516"/>
              <a:gd name="T78" fmla="*/ 2147483647 w 532"/>
              <a:gd name="T79" fmla="*/ 2147483647 h 516"/>
              <a:gd name="T80" fmla="*/ 2147483647 w 532"/>
              <a:gd name="T81" fmla="*/ 2147483647 h 516"/>
              <a:gd name="T82" fmla="*/ 2147483647 w 532"/>
              <a:gd name="T83" fmla="*/ 2147483647 h 51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32" h="516">
                <a:moveTo>
                  <a:pt x="449" y="309"/>
                </a:moveTo>
                <a:cubicBezTo>
                  <a:pt x="439" y="348"/>
                  <a:pt x="456" y="389"/>
                  <a:pt x="443" y="429"/>
                </a:cubicBezTo>
                <a:cubicBezTo>
                  <a:pt x="445" y="432"/>
                  <a:pt x="446" y="435"/>
                  <a:pt x="449" y="438"/>
                </a:cubicBezTo>
                <a:cubicBezTo>
                  <a:pt x="452" y="441"/>
                  <a:pt x="456" y="441"/>
                  <a:pt x="458" y="444"/>
                </a:cubicBezTo>
                <a:cubicBezTo>
                  <a:pt x="467" y="455"/>
                  <a:pt x="457" y="463"/>
                  <a:pt x="473" y="468"/>
                </a:cubicBezTo>
                <a:cubicBezTo>
                  <a:pt x="475" y="474"/>
                  <a:pt x="483" y="479"/>
                  <a:pt x="482" y="486"/>
                </a:cubicBezTo>
                <a:cubicBezTo>
                  <a:pt x="481" y="490"/>
                  <a:pt x="476" y="491"/>
                  <a:pt x="473" y="492"/>
                </a:cubicBezTo>
                <a:cubicBezTo>
                  <a:pt x="453" y="501"/>
                  <a:pt x="434" y="511"/>
                  <a:pt x="413" y="516"/>
                </a:cubicBezTo>
                <a:cubicBezTo>
                  <a:pt x="383" y="496"/>
                  <a:pt x="330" y="495"/>
                  <a:pt x="296" y="492"/>
                </a:cubicBezTo>
                <a:cubicBezTo>
                  <a:pt x="255" y="478"/>
                  <a:pt x="137" y="484"/>
                  <a:pt x="116" y="483"/>
                </a:cubicBezTo>
                <a:cubicBezTo>
                  <a:pt x="93" y="477"/>
                  <a:pt x="74" y="468"/>
                  <a:pt x="50" y="465"/>
                </a:cubicBezTo>
                <a:cubicBezTo>
                  <a:pt x="28" y="467"/>
                  <a:pt x="17" y="478"/>
                  <a:pt x="8" y="465"/>
                </a:cubicBezTo>
                <a:cubicBezTo>
                  <a:pt x="1" y="439"/>
                  <a:pt x="0" y="407"/>
                  <a:pt x="20" y="387"/>
                </a:cubicBezTo>
                <a:cubicBezTo>
                  <a:pt x="21" y="381"/>
                  <a:pt x="21" y="375"/>
                  <a:pt x="23" y="369"/>
                </a:cubicBezTo>
                <a:cubicBezTo>
                  <a:pt x="24" y="366"/>
                  <a:pt x="28" y="364"/>
                  <a:pt x="29" y="360"/>
                </a:cubicBezTo>
                <a:cubicBezTo>
                  <a:pt x="38" y="308"/>
                  <a:pt x="20" y="330"/>
                  <a:pt x="41" y="309"/>
                </a:cubicBezTo>
                <a:cubicBezTo>
                  <a:pt x="46" y="293"/>
                  <a:pt x="59" y="276"/>
                  <a:pt x="74" y="267"/>
                </a:cubicBezTo>
                <a:cubicBezTo>
                  <a:pt x="80" y="264"/>
                  <a:pt x="92" y="261"/>
                  <a:pt x="92" y="261"/>
                </a:cubicBezTo>
                <a:cubicBezTo>
                  <a:pt x="91" y="234"/>
                  <a:pt x="93" y="207"/>
                  <a:pt x="89" y="180"/>
                </a:cubicBezTo>
                <a:cubicBezTo>
                  <a:pt x="89" y="177"/>
                  <a:pt x="82" y="179"/>
                  <a:pt x="80" y="177"/>
                </a:cubicBezTo>
                <a:cubicBezTo>
                  <a:pt x="75" y="173"/>
                  <a:pt x="73" y="165"/>
                  <a:pt x="71" y="159"/>
                </a:cubicBezTo>
                <a:cubicBezTo>
                  <a:pt x="66" y="124"/>
                  <a:pt x="73" y="87"/>
                  <a:pt x="53" y="57"/>
                </a:cubicBezTo>
                <a:cubicBezTo>
                  <a:pt x="50" y="45"/>
                  <a:pt x="48" y="37"/>
                  <a:pt x="41" y="27"/>
                </a:cubicBezTo>
                <a:cubicBezTo>
                  <a:pt x="37" y="12"/>
                  <a:pt x="31" y="9"/>
                  <a:pt x="44" y="0"/>
                </a:cubicBezTo>
                <a:cubicBezTo>
                  <a:pt x="100" y="4"/>
                  <a:pt x="156" y="8"/>
                  <a:pt x="212" y="15"/>
                </a:cubicBezTo>
                <a:cubicBezTo>
                  <a:pt x="223" y="31"/>
                  <a:pt x="226" y="50"/>
                  <a:pt x="239" y="63"/>
                </a:cubicBezTo>
                <a:cubicBezTo>
                  <a:pt x="243" y="79"/>
                  <a:pt x="244" y="83"/>
                  <a:pt x="260" y="87"/>
                </a:cubicBezTo>
                <a:cubicBezTo>
                  <a:pt x="270" y="94"/>
                  <a:pt x="279" y="95"/>
                  <a:pt x="290" y="99"/>
                </a:cubicBezTo>
                <a:cubicBezTo>
                  <a:pt x="295" y="85"/>
                  <a:pt x="297" y="78"/>
                  <a:pt x="311" y="87"/>
                </a:cubicBezTo>
                <a:cubicBezTo>
                  <a:pt x="327" y="83"/>
                  <a:pt x="322" y="78"/>
                  <a:pt x="335" y="69"/>
                </a:cubicBezTo>
                <a:cubicBezTo>
                  <a:pt x="343" y="57"/>
                  <a:pt x="354" y="54"/>
                  <a:pt x="362" y="42"/>
                </a:cubicBezTo>
                <a:cubicBezTo>
                  <a:pt x="389" y="45"/>
                  <a:pt x="406" y="52"/>
                  <a:pt x="431" y="60"/>
                </a:cubicBezTo>
                <a:cubicBezTo>
                  <a:pt x="439" y="83"/>
                  <a:pt x="431" y="112"/>
                  <a:pt x="425" y="135"/>
                </a:cubicBezTo>
                <a:cubicBezTo>
                  <a:pt x="429" y="151"/>
                  <a:pt x="438" y="154"/>
                  <a:pt x="449" y="165"/>
                </a:cubicBezTo>
                <a:cubicBezTo>
                  <a:pt x="456" y="186"/>
                  <a:pt x="451" y="171"/>
                  <a:pt x="461" y="210"/>
                </a:cubicBezTo>
                <a:cubicBezTo>
                  <a:pt x="461" y="210"/>
                  <a:pt x="491" y="217"/>
                  <a:pt x="497" y="219"/>
                </a:cubicBezTo>
                <a:cubicBezTo>
                  <a:pt x="503" y="221"/>
                  <a:pt x="515" y="225"/>
                  <a:pt x="515" y="225"/>
                </a:cubicBezTo>
                <a:cubicBezTo>
                  <a:pt x="532" y="213"/>
                  <a:pt x="532" y="218"/>
                  <a:pt x="527" y="234"/>
                </a:cubicBezTo>
                <a:cubicBezTo>
                  <a:pt x="525" y="259"/>
                  <a:pt x="531" y="286"/>
                  <a:pt x="521" y="309"/>
                </a:cubicBezTo>
                <a:cubicBezTo>
                  <a:pt x="518" y="316"/>
                  <a:pt x="505" y="306"/>
                  <a:pt x="497" y="306"/>
                </a:cubicBezTo>
                <a:cubicBezTo>
                  <a:pt x="481" y="306"/>
                  <a:pt x="458" y="296"/>
                  <a:pt x="449" y="309"/>
                </a:cubicBezTo>
                <a:cubicBezTo>
                  <a:pt x="437" y="326"/>
                  <a:pt x="449" y="351"/>
                  <a:pt x="449" y="372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30" name="Group 26629"/>
          <p:cNvGrpSpPr>
            <a:grpSpLocks/>
          </p:cNvGrpSpPr>
          <p:nvPr/>
        </p:nvGrpSpPr>
        <p:grpSpPr bwMode="auto">
          <a:xfrm>
            <a:off x="7313085" y="4143376"/>
            <a:ext cx="927100" cy="1114425"/>
            <a:chOff x="3455" y="2610"/>
            <a:chExt cx="438" cy="702"/>
          </a:xfrm>
        </p:grpSpPr>
        <p:sp>
          <p:nvSpPr>
            <p:cNvPr id="40971" name="Freeform 26630"/>
            <p:cNvSpPr>
              <a:spLocks noChangeArrowheads="1"/>
            </p:cNvSpPr>
            <p:nvPr/>
          </p:nvSpPr>
          <p:spPr bwMode="auto">
            <a:xfrm>
              <a:off x="3648" y="2622"/>
              <a:ext cx="245" cy="378"/>
            </a:xfrm>
            <a:custGeom>
              <a:avLst/>
              <a:gdLst>
                <a:gd name="T0" fmla="*/ 237 w 245"/>
                <a:gd name="T1" fmla="*/ 0 h 378"/>
                <a:gd name="T2" fmla="*/ 237 w 245"/>
                <a:gd name="T3" fmla="*/ 63 h 378"/>
                <a:gd name="T4" fmla="*/ 234 w 245"/>
                <a:gd name="T5" fmla="*/ 93 h 378"/>
                <a:gd name="T6" fmla="*/ 228 w 245"/>
                <a:gd name="T7" fmla="*/ 111 h 378"/>
                <a:gd name="T8" fmla="*/ 237 w 245"/>
                <a:gd name="T9" fmla="*/ 153 h 378"/>
                <a:gd name="T10" fmla="*/ 243 w 245"/>
                <a:gd name="T11" fmla="*/ 171 h 378"/>
                <a:gd name="T12" fmla="*/ 231 w 245"/>
                <a:gd name="T13" fmla="*/ 201 h 378"/>
                <a:gd name="T14" fmla="*/ 213 w 245"/>
                <a:gd name="T15" fmla="*/ 228 h 378"/>
                <a:gd name="T16" fmla="*/ 210 w 245"/>
                <a:gd name="T17" fmla="*/ 237 h 378"/>
                <a:gd name="T18" fmla="*/ 171 w 245"/>
                <a:gd name="T19" fmla="*/ 252 h 378"/>
                <a:gd name="T20" fmla="*/ 120 w 245"/>
                <a:gd name="T21" fmla="*/ 279 h 378"/>
                <a:gd name="T22" fmla="*/ 90 w 245"/>
                <a:gd name="T23" fmla="*/ 300 h 378"/>
                <a:gd name="T24" fmla="*/ 72 w 245"/>
                <a:gd name="T25" fmla="*/ 309 h 378"/>
                <a:gd name="T26" fmla="*/ 60 w 245"/>
                <a:gd name="T27" fmla="*/ 321 h 378"/>
                <a:gd name="T28" fmla="*/ 33 w 245"/>
                <a:gd name="T29" fmla="*/ 339 h 378"/>
                <a:gd name="T30" fmla="*/ 12 w 245"/>
                <a:gd name="T31" fmla="*/ 360 h 378"/>
                <a:gd name="T32" fmla="*/ 0 w 245"/>
                <a:gd name="T33" fmla="*/ 378 h 3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5" h="378">
                  <a:moveTo>
                    <a:pt x="237" y="0"/>
                  </a:moveTo>
                  <a:cubicBezTo>
                    <a:pt x="240" y="25"/>
                    <a:pt x="245" y="40"/>
                    <a:pt x="237" y="63"/>
                  </a:cubicBezTo>
                  <a:cubicBezTo>
                    <a:pt x="236" y="73"/>
                    <a:pt x="236" y="83"/>
                    <a:pt x="234" y="93"/>
                  </a:cubicBezTo>
                  <a:cubicBezTo>
                    <a:pt x="233" y="99"/>
                    <a:pt x="228" y="111"/>
                    <a:pt x="228" y="111"/>
                  </a:cubicBezTo>
                  <a:cubicBezTo>
                    <a:pt x="230" y="125"/>
                    <a:pt x="233" y="139"/>
                    <a:pt x="237" y="153"/>
                  </a:cubicBezTo>
                  <a:cubicBezTo>
                    <a:pt x="239" y="159"/>
                    <a:pt x="243" y="171"/>
                    <a:pt x="243" y="171"/>
                  </a:cubicBezTo>
                  <a:cubicBezTo>
                    <a:pt x="236" y="181"/>
                    <a:pt x="237" y="191"/>
                    <a:pt x="231" y="201"/>
                  </a:cubicBezTo>
                  <a:cubicBezTo>
                    <a:pt x="226" y="210"/>
                    <a:pt x="216" y="218"/>
                    <a:pt x="213" y="228"/>
                  </a:cubicBezTo>
                  <a:cubicBezTo>
                    <a:pt x="212" y="231"/>
                    <a:pt x="212" y="235"/>
                    <a:pt x="210" y="237"/>
                  </a:cubicBezTo>
                  <a:cubicBezTo>
                    <a:pt x="202" y="245"/>
                    <a:pt x="182" y="248"/>
                    <a:pt x="171" y="252"/>
                  </a:cubicBezTo>
                  <a:cubicBezTo>
                    <a:pt x="165" y="269"/>
                    <a:pt x="136" y="268"/>
                    <a:pt x="120" y="279"/>
                  </a:cubicBezTo>
                  <a:cubicBezTo>
                    <a:pt x="111" y="293"/>
                    <a:pt x="107" y="297"/>
                    <a:pt x="90" y="300"/>
                  </a:cubicBezTo>
                  <a:cubicBezTo>
                    <a:pt x="84" y="304"/>
                    <a:pt x="77" y="304"/>
                    <a:pt x="72" y="309"/>
                  </a:cubicBezTo>
                  <a:cubicBezTo>
                    <a:pt x="56" y="325"/>
                    <a:pt x="84" y="313"/>
                    <a:pt x="60" y="321"/>
                  </a:cubicBezTo>
                  <a:cubicBezTo>
                    <a:pt x="52" y="333"/>
                    <a:pt x="47" y="336"/>
                    <a:pt x="33" y="339"/>
                  </a:cubicBezTo>
                  <a:cubicBezTo>
                    <a:pt x="30" y="348"/>
                    <a:pt x="12" y="360"/>
                    <a:pt x="12" y="360"/>
                  </a:cubicBezTo>
                  <a:cubicBezTo>
                    <a:pt x="10" y="367"/>
                    <a:pt x="0" y="378"/>
                    <a:pt x="0" y="378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Freeform 26631"/>
            <p:cNvSpPr>
              <a:spLocks noChangeArrowheads="1"/>
            </p:cNvSpPr>
            <p:nvPr/>
          </p:nvSpPr>
          <p:spPr bwMode="auto">
            <a:xfrm>
              <a:off x="3471" y="2961"/>
              <a:ext cx="177" cy="351"/>
            </a:xfrm>
            <a:custGeom>
              <a:avLst/>
              <a:gdLst>
                <a:gd name="T0" fmla="*/ 72 w 177"/>
                <a:gd name="T1" fmla="*/ 0 h 351"/>
                <a:gd name="T2" fmla="*/ 63 w 177"/>
                <a:gd name="T3" fmla="*/ 48 h 351"/>
                <a:gd name="T4" fmla="*/ 45 w 177"/>
                <a:gd name="T5" fmla="*/ 114 h 351"/>
                <a:gd name="T6" fmla="*/ 39 w 177"/>
                <a:gd name="T7" fmla="*/ 123 h 351"/>
                <a:gd name="T8" fmla="*/ 21 w 177"/>
                <a:gd name="T9" fmla="*/ 129 h 351"/>
                <a:gd name="T10" fmla="*/ 0 w 177"/>
                <a:gd name="T11" fmla="*/ 156 h 351"/>
                <a:gd name="T12" fmla="*/ 3 w 177"/>
                <a:gd name="T13" fmla="*/ 198 h 351"/>
                <a:gd name="T14" fmla="*/ 15 w 177"/>
                <a:gd name="T15" fmla="*/ 216 h 351"/>
                <a:gd name="T16" fmla="*/ 18 w 177"/>
                <a:gd name="T17" fmla="*/ 258 h 351"/>
                <a:gd name="T18" fmla="*/ 15 w 177"/>
                <a:gd name="T19" fmla="*/ 285 h 351"/>
                <a:gd name="T20" fmla="*/ 21 w 177"/>
                <a:gd name="T21" fmla="*/ 336 h 351"/>
                <a:gd name="T22" fmla="*/ 42 w 177"/>
                <a:gd name="T23" fmla="*/ 351 h 351"/>
                <a:gd name="T24" fmla="*/ 63 w 177"/>
                <a:gd name="T25" fmla="*/ 279 h 351"/>
                <a:gd name="T26" fmla="*/ 102 w 177"/>
                <a:gd name="T27" fmla="*/ 270 h 351"/>
                <a:gd name="T28" fmla="*/ 108 w 177"/>
                <a:gd name="T29" fmla="*/ 261 h 351"/>
                <a:gd name="T30" fmla="*/ 126 w 177"/>
                <a:gd name="T31" fmla="*/ 255 h 351"/>
                <a:gd name="T32" fmla="*/ 144 w 177"/>
                <a:gd name="T33" fmla="*/ 243 h 351"/>
                <a:gd name="T34" fmla="*/ 156 w 177"/>
                <a:gd name="T35" fmla="*/ 225 h 351"/>
                <a:gd name="T36" fmla="*/ 150 w 177"/>
                <a:gd name="T37" fmla="*/ 114 h 351"/>
                <a:gd name="T38" fmla="*/ 135 w 177"/>
                <a:gd name="T39" fmla="*/ 60 h 351"/>
                <a:gd name="T40" fmla="*/ 138 w 177"/>
                <a:gd name="T41" fmla="*/ 42 h 351"/>
                <a:gd name="T42" fmla="*/ 177 w 177"/>
                <a:gd name="T43" fmla="*/ 36 h 3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351">
                  <a:moveTo>
                    <a:pt x="72" y="0"/>
                  </a:moveTo>
                  <a:cubicBezTo>
                    <a:pt x="67" y="16"/>
                    <a:pt x="66" y="32"/>
                    <a:pt x="63" y="48"/>
                  </a:cubicBezTo>
                  <a:cubicBezTo>
                    <a:pt x="61" y="85"/>
                    <a:pt x="70" y="97"/>
                    <a:pt x="45" y="114"/>
                  </a:cubicBezTo>
                  <a:cubicBezTo>
                    <a:pt x="43" y="117"/>
                    <a:pt x="42" y="121"/>
                    <a:pt x="39" y="123"/>
                  </a:cubicBezTo>
                  <a:cubicBezTo>
                    <a:pt x="34" y="126"/>
                    <a:pt x="21" y="129"/>
                    <a:pt x="21" y="129"/>
                  </a:cubicBezTo>
                  <a:cubicBezTo>
                    <a:pt x="13" y="137"/>
                    <a:pt x="0" y="156"/>
                    <a:pt x="0" y="156"/>
                  </a:cubicBezTo>
                  <a:cubicBezTo>
                    <a:pt x="1" y="170"/>
                    <a:pt x="0" y="184"/>
                    <a:pt x="3" y="198"/>
                  </a:cubicBezTo>
                  <a:cubicBezTo>
                    <a:pt x="5" y="205"/>
                    <a:pt x="15" y="216"/>
                    <a:pt x="15" y="216"/>
                  </a:cubicBezTo>
                  <a:cubicBezTo>
                    <a:pt x="17" y="231"/>
                    <a:pt x="14" y="245"/>
                    <a:pt x="18" y="258"/>
                  </a:cubicBezTo>
                  <a:cubicBezTo>
                    <a:pt x="14" y="269"/>
                    <a:pt x="19" y="274"/>
                    <a:pt x="15" y="285"/>
                  </a:cubicBezTo>
                  <a:cubicBezTo>
                    <a:pt x="26" y="302"/>
                    <a:pt x="12" y="317"/>
                    <a:pt x="21" y="336"/>
                  </a:cubicBezTo>
                  <a:cubicBezTo>
                    <a:pt x="24" y="344"/>
                    <a:pt x="35" y="346"/>
                    <a:pt x="42" y="351"/>
                  </a:cubicBezTo>
                  <a:cubicBezTo>
                    <a:pt x="59" y="326"/>
                    <a:pt x="29" y="287"/>
                    <a:pt x="63" y="279"/>
                  </a:cubicBezTo>
                  <a:cubicBezTo>
                    <a:pt x="89" y="262"/>
                    <a:pt x="45" y="289"/>
                    <a:pt x="102" y="270"/>
                  </a:cubicBezTo>
                  <a:cubicBezTo>
                    <a:pt x="105" y="269"/>
                    <a:pt x="105" y="263"/>
                    <a:pt x="108" y="261"/>
                  </a:cubicBezTo>
                  <a:cubicBezTo>
                    <a:pt x="113" y="258"/>
                    <a:pt x="126" y="255"/>
                    <a:pt x="126" y="255"/>
                  </a:cubicBezTo>
                  <a:cubicBezTo>
                    <a:pt x="131" y="250"/>
                    <a:pt x="139" y="248"/>
                    <a:pt x="144" y="243"/>
                  </a:cubicBezTo>
                  <a:cubicBezTo>
                    <a:pt x="149" y="238"/>
                    <a:pt x="156" y="225"/>
                    <a:pt x="156" y="225"/>
                  </a:cubicBezTo>
                  <a:cubicBezTo>
                    <a:pt x="163" y="189"/>
                    <a:pt x="171" y="146"/>
                    <a:pt x="150" y="114"/>
                  </a:cubicBezTo>
                  <a:cubicBezTo>
                    <a:pt x="146" y="91"/>
                    <a:pt x="142" y="80"/>
                    <a:pt x="135" y="60"/>
                  </a:cubicBezTo>
                  <a:cubicBezTo>
                    <a:pt x="136" y="54"/>
                    <a:pt x="135" y="47"/>
                    <a:pt x="138" y="42"/>
                  </a:cubicBezTo>
                  <a:cubicBezTo>
                    <a:pt x="145" y="31"/>
                    <a:pt x="177" y="36"/>
                    <a:pt x="177" y="36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Freeform 26632"/>
            <p:cNvSpPr>
              <a:spLocks noChangeArrowheads="1"/>
            </p:cNvSpPr>
            <p:nvPr/>
          </p:nvSpPr>
          <p:spPr bwMode="auto">
            <a:xfrm>
              <a:off x="3455" y="2610"/>
              <a:ext cx="433" cy="357"/>
            </a:xfrm>
            <a:custGeom>
              <a:avLst/>
              <a:gdLst>
                <a:gd name="T0" fmla="*/ 433 w 433"/>
                <a:gd name="T1" fmla="*/ 0 h 357"/>
                <a:gd name="T2" fmla="*/ 373 w 433"/>
                <a:gd name="T3" fmla="*/ 24 h 357"/>
                <a:gd name="T4" fmla="*/ 328 w 433"/>
                <a:gd name="T5" fmla="*/ 33 h 357"/>
                <a:gd name="T6" fmla="*/ 292 w 433"/>
                <a:gd name="T7" fmla="*/ 45 h 357"/>
                <a:gd name="T8" fmla="*/ 196 w 433"/>
                <a:gd name="T9" fmla="*/ 39 h 357"/>
                <a:gd name="T10" fmla="*/ 205 w 433"/>
                <a:gd name="T11" fmla="*/ 141 h 357"/>
                <a:gd name="T12" fmla="*/ 223 w 433"/>
                <a:gd name="T13" fmla="*/ 162 h 357"/>
                <a:gd name="T14" fmla="*/ 250 w 433"/>
                <a:gd name="T15" fmla="*/ 198 h 357"/>
                <a:gd name="T16" fmla="*/ 196 w 433"/>
                <a:gd name="T17" fmla="*/ 258 h 357"/>
                <a:gd name="T18" fmla="*/ 163 w 433"/>
                <a:gd name="T19" fmla="*/ 240 h 357"/>
                <a:gd name="T20" fmla="*/ 181 w 433"/>
                <a:gd name="T21" fmla="*/ 189 h 357"/>
                <a:gd name="T22" fmla="*/ 169 w 433"/>
                <a:gd name="T23" fmla="*/ 162 h 357"/>
                <a:gd name="T24" fmla="*/ 151 w 433"/>
                <a:gd name="T25" fmla="*/ 168 h 357"/>
                <a:gd name="T26" fmla="*/ 139 w 433"/>
                <a:gd name="T27" fmla="*/ 165 h 357"/>
                <a:gd name="T28" fmla="*/ 133 w 433"/>
                <a:gd name="T29" fmla="*/ 156 h 357"/>
                <a:gd name="T30" fmla="*/ 115 w 433"/>
                <a:gd name="T31" fmla="*/ 150 h 357"/>
                <a:gd name="T32" fmla="*/ 100 w 433"/>
                <a:gd name="T33" fmla="*/ 162 h 357"/>
                <a:gd name="T34" fmla="*/ 43 w 433"/>
                <a:gd name="T35" fmla="*/ 171 h 357"/>
                <a:gd name="T36" fmla="*/ 19 w 433"/>
                <a:gd name="T37" fmla="*/ 198 h 357"/>
                <a:gd name="T38" fmla="*/ 7 w 433"/>
                <a:gd name="T39" fmla="*/ 201 h 357"/>
                <a:gd name="T40" fmla="*/ 16 w 433"/>
                <a:gd name="T41" fmla="*/ 195 h 357"/>
                <a:gd name="T42" fmla="*/ 52 w 433"/>
                <a:gd name="T43" fmla="*/ 228 h 357"/>
                <a:gd name="T44" fmla="*/ 100 w 433"/>
                <a:gd name="T45" fmla="*/ 243 h 357"/>
                <a:gd name="T46" fmla="*/ 112 w 433"/>
                <a:gd name="T47" fmla="*/ 294 h 357"/>
                <a:gd name="T48" fmla="*/ 100 w 433"/>
                <a:gd name="T49" fmla="*/ 357 h 3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3" h="357">
                  <a:moveTo>
                    <a:pt x="433" y="0"/>
                  </a:moveTo>
                  <a:cubicBezTo>
                    <a:pt x="415" y="13"/>
                    <a:pt x="394" y="19"/>
                    <a:pt x="373" y="24"/>
                  </a:cubicBezTo>
                  <a:cubicBezTo>
                    <a:pt x="351" y="39"/>
                    <a:pt x="377" y="23"/>
                    <a:pt x="328" y="33"/>
                  </a:cubicBezTo>
                  <a:cubicBezTo>
                    <a:pt x="316" y="35"/>
                    <a:pt x="305" y="43"/>
                    <a:pt x="292" y="45"/>
                  </a:cubicBezTo>
                  <a:cubicBezTo>
                    <a:pt x="245" y="41"/>
                    <a:pt x="247" y="36"/>
                    <a:pt x="196" y="39"/>
                  </a:cubicBezTo>
                  <a:cubicBezTo>
                    <a:pt x="185" y="73"/>
                    <a:pt x="173" y="120"/>
                    <a:pt x="205" y="141"/>
                  </a:cubicBezTo>
                  <a:cubicBezTo>
                    <a:pt x="212" y="152"/>
                    <a:pt x="211" y="158"/>
                    <a:pt x="223" y="162"/>
                  </a:cubicBezTo>
                  <a:cubicBezTo>
                    <a:pt x="241" y="180"/>
                    <a:pt x="238" y="180"/>
                    <a:pt x="250" y="198"/>
                  </a:cubicBezTo>
                  <a:cubicBezTo>
                    <a:pt x="240" y="229"/>
                    <a:pt x="222" y="240"/>
                    <a:pt x="196" y="258"/>
                  </a:cubicBezTo>
                  <a:cubicBezTo>
                    <a:pt x="176" y="255"/>
                    <a:pt x="168" y="259"/>
                    <a:pt x="163" y="240"/>
                  </a:cubicBezTo>
                  <a:cubicBezTo>
                    <a:pt x="178" y="225"/>
                    <a:pt x="169" y="206"/>
                    <a:pt x="181" y="189"/>
                  </a:cubicBezTo>
                  <a:cubicBezTo>
                    <a:pt x="180" y="184"/>
                    <a:pt x="182" y="162"/>
                    <a:pt x="169" y="162"/>
                  </a:cubicBezTo>
                  <a:cubicBezTo>
                    <a:pt x="163" y="162"/>
                    <a:pt x="151" y="168"/>
                    <a:pt x="151" y="168"/>
                  </a:cubicBezTo>
                  <a:cubicBezTo>
                    <a:pt x="147" y="167"/>
                    <a:pt x="142" y="167"/>
                    <a:pt x="139" y="165"/>
                  </a:cubicBezTo>
                  <a:cubicBezTo>
                    <a:pt x="136" y="163"/>
                    <a:pt x="136" y="158"/>
                    <a:pt x="133" y="156"/>
                  </a:cubicBezTo>
                  <a:cubicBezTo>
                    <a:pt x="128" y="153"/>
                    <a:pt x="115" y="150"/>
                    <a:pt x="115" y="150"/>
                  </a:cubicBezTo>
                  <a:cubicBezTo>
                    <a:pt x="82" y="161"/>
                    <a:pt x="131" y="143"/>
                    <a:pt x="100" y="162"/>
                  </a:cubicBezTo>
                  <a:cubicBezTo>
                    <a:pt x="86" y="171"/>
                    <a:pt x="55" y="170"/>
                    <a:pt x="43" y="171"/>
                  </a:cubicBezTo>
                  <a:cubicBezTo>
                    <a:pt x="14" y="178"/>
                    <a:pt x="8" y="166"/>
                    <a:pt x="19" y="198"/>
                  </a:cubicBezTo>
                  <a:cubicBezTo>
                    <a:pt x="0" y="204"/>
                    <a:pt x="20" y="221"/>
                    <a:pt x="7" y="201"/>
                  </a:cubicBezTo>
                  <a:cubicBezTo>
                    <a:pt x="9" y="188"/>
                    <a:pt x="23" y="158"/>
                    <a:pt x="16" y="195"/>
                  </a:cubicBezTo>
                  <a:cubicBezTo>
                    <a:pt x="20" y="230"/>
                    <a:pt x="20" y="223"/>
                    <a:pt x="52" y="228"/>
                  </a:cubicBezTo>
                  <a:cubicBezTo>
                    <a:pt x="67" y="238"/>
                    <a:pt x="82" y="240"/>
                    <a:pt x="100" y="243"/>
                  </a:cubicBezTo>
                  <a:cubicBezTo>
                    <a:pt x="128" y="262"/>
                    <a:pt x="121" y="257"/>
                    <a:pt x="112" y="294"/>
                  </a:cubicBezTo>
                  <a:cubicBezTo>
                    <a:pt x="110" y="316"/>
                    <a:pt x="100" y="336"/>
                    <a:pt x="100" y="357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5" name="Rounded Rectangular Callout 26634"/>
          <p:cNvSpPr>
            <a:spLocks noChangeArrowheads="1"/>
          </p:cNvSpPr>
          <p:nvPr/>
        </p:nvSpPr>
        <p:spPr bwMode="auto">
          <a:xfrm>
            <a:off x="406400" y="4114800"/>
            <a:ext cx="2743200" cy="762000"/>
          </a:xfrm>
          <a:prstGeom prst="wedgeRoundRectCallout">
            <a:avLst>
              <a:gd name="adj1" fmla="val 157176"/>
              <a:gd name="adj2" fmla="val -36250"/>
              <a:gd name="adj3" fmla="val 16667"/>
            </a:avLst>
          </a:prstGeom>
          <a:solidFill>
            <a:srgbClr val="99FF33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2000" b="1">
                <a:solidFill>
                  <a:srgbClr val="FF3300"/>
                </a:solidFill>
                <a:latin typeface=".VnTimeH" pitchFamily="34" charset="0"/>
                <a:ea typeface="SimSun" pitchFamily="2" charset="-122"/>
              </a:rPr>
              <a:t>¡ng-g«-la</a:t>
            </a:r>
          </a:p>
          <a:p>
            <a:pPr algn="ctr"/>
            <a:r>
              <a:rPr lang="en-US" altLang="zh-CN" sz="2000" b="1">
                <a:solidFill>
                  <a:srgbClr val="FF3300"/>
                </a:solidFill>
                <a:latin typeface=".VnTimeH" pitchFamily="34" charset="0"/>
                <a:ea typeface="SimSun" pitchFamily="2" charset="-122"/>
              </a:rPr>
              <a:t>11/1975</a:t>
            </a:r>
          </a:p>
          <a:p>
            <a:pPr algn="ctr"/>
            <a:endParaRPr lang="en-US" altLang="zh-CN" sz="2000">
              <a:latin typeface=".VnTimeH" pitchFamily="34" charset="0"/>
              <a:ea typeface="SimSun" pitchFamily="2" charset="-122"/>
            </a:endParaRPr>
          </a:p>
        </p:txBody>
      </p:sp>
      <p:sp>
        <p:nvSpPr>
          <p:cNvPr id="26636" name="Rounded Rectangular Callout 26635"/>
          <p:cNvSpPr>
            <a:spLocks noChangeArrowheads="1"/>
          </p:cNvSpPr>
          <p:nvPr/>
        </p:nvSpPr>
        <p:spPr bwMode="auto">
          <a:xfrm>
            <a:off x="8636000" y="4800600"/>
            <a:ext cx="3352800" cy="838200"/>
          </a:xfrm>
          <a:prstGeom prst="wedgeRoundRectCallout">
            <a:avLst>
              <a:gd name="adj1" fmla="val -72412"/>
              <a:gd name="adj2" fmla="val -88069"/>
              <a:gd name="adj3" fmla="val 16667"/>
            </a:avLst>
          </a:prstGeom>
          <a:solidFill>
            <a:srgbClr val="99FF33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2000" b="1">
                <a:solidFill>
                  <a:srgbClr val="FF3300"/>
                </a:solidFill>
                <a:latin typeface=".VnTimeH" pitchFamily="34" charset="0"/>
                <a:ea typeface="SimSun" pitchFamily="2" charset="-122"/>
              </a:rPr>
              <a:t>M«-d¨m-bÝch</a:t>
            </a:r>
          </a:p>
          <a:p>
            <a:pPr algn="ctr"/>
            <a:r>
              <a:rPr lang="en-US" altLang="zh-CN" sz="2000" b="1">
                <a:solidFill>
                  <a:srgbClr val="FF3300"/>
                </a:solidFill>
                <a:latin typeface=".VnTimeH" pitchFamily="34" charset="0"/>
                <a:ea typeface="SimSun" pitchFamily="2" charset="-122"/>
              </a:rPr>
              <a:t>  6/1975</a:t>
            </a:r>
          </a:p>
          <a:p>
            <a:pPr algn="ctr"/>
            <a:endParaRPr lang="en-US" altLang="zh-CN" sz="2000" b="1">
              <a:latin typeface=".VnTimeH" pitchFamily="34" charset="0"/>
              <a:ea typeface="SimSun" pitchFamily="2" charset="-122"/>
            </a:endParaRPr>
          </a:p>
        </p:txBody>
      </p:sp>
      <p:sp>
        <p:nvSpPr>
          <p:cNvPr id="40969" name="Text Box 26636"/>
          <p:cNvSpPr txBox="1">
            <a:spLocks noChangeArrowheads="1"/>
          </p:cNvSpPr>
          <p:nvPr/>
        </p:nvSpPr>
        <p:spPr bwMode="auto">
          <a:xfrm>
            <a:off x="304800" y="457200"/>
            <a:ext cx="1828800" cy="92333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ea typeface="SimSun" pitchFamily="2" charset="-122"/>
              </a:rPr>
              <a:t>Xác định vị trí 3 nước trong gia đoạn 2.</a:t>
            </a:r>
          </a:p>
        </p:txBody>
      </p:sp>
      <p:sp>
        <p:nvSpPr>
          <p:cNvPr id="26634" name="Rounded Rectangular Callout 26633"/>
          <p:cNvSpPr>
            <a:spLocks noChangeArrowheads="1"/>
          </p:cNvSpPr>
          <p:nvPr/>
        </p:nvSpPr>
        <p:spPr bwMode="auto">
          <a:xfrm>
            <a:off x="0" y="381000"/>
            <a:ext cx="4165600" cy="990600"/>
          </a:xfrm>
          <a:prstGeom prst="wedgeRoundRectCallout">
            <a:avLst>
              <a:gd name="adj1" fmla="val 30231"/>
              <a:gd name="adj2" fmla="val 169870"/>
              <a:gd name="adj3" fmla="val 16667"/>
            </a:avLst>
          </a:prstGeom>
          <a:solidFill>
            <a:srgbClr val="99FF33"/>
          </a:solidFill>
          <a:ln w="3175">
            <a:solidFill>
              <a:srgbClr val="FF0066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2000" b="1">
                <a:solidFill>
                  <a:srgbClr val="FF3300"/>
                </a:solidFill>
                <a:latin typeface=".VnTimeH" pitchFamily="34" charset="0"/>
                <a:ea typeface="SimSun" pitchFamily="2" charset="-122"/>
              </a:rPr>
              <a:t>Ghi-nª BÝt-xao</a:t>
            </a:r>
          </a:p>
          <a:p>
            <a:pPr algn="ctr"/>
            <a:r>
              <a:rPr lang="en-US" altLang="zh-CN" sz="2000" b="1">
                <a:solidFill>
                  <a:srgbClr val="FF3300"/>
                </a:solidFill>
                <a:latin typeface=".VnTimeH" pitchFamily="34" charset="0"/>
                <a:ea typeface="SimSun" pitchFamily="2" charset="-122"/>
              </a:rPr>
              <a:t>9/1974</a:t>
            </a:r>
          </a:p>
          <a:p>
            <a:pPr algn="ctr"/>
            <a:endParaRPr lang="en-US" altLang="zh-CN" sz="2000" b="1">
              <a:latin typeface=".VnTimeH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3305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  <p:bldP spid="26635" grpId="0" animBg="1"/>
      <p:bldP spid="26636" grpId="0" animBg="1"/>
      <p:bldP spid="266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B841B96-C7EF-4BD8-95CE-5390F197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FE4A7-CF76-47B3-BB72-E9248379DAD2}"/>
              </a:ext>
            </a:extLst>
          </p:cNvPr>
          <p:cNvSpPr txBox="1"/>
          <p:nvPr/>
        </p:nvSpPr>
        <p:spPr>
          <a:xfrm>
            <a:off x="76200" y="1211218"/>
            <a:ext cx="11745686" cy="3606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30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pt-BR" sz="3000" b="0" u="sng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t-BR" sz="3000" b="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 đoạn từ giữa những năm 70 đến giữa những năm 90 của thế kỉ XX</a:t>
            </a:r>
            <a:endParaRPr lang="en-US" sz="3000" b="1" u="sng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pt-BR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uộc đấu tranh xoá bỏ chế độ phân biệt chủng tộc (A-pac-thai), tập trung ở 3 nước miền Nam châu Phi.</a:t>
            </a:r>
            <a:endParaRPr lang="en-US" sz="3000" dirty="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3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1993</a:t>
            </a:r>
            <a:r>
              <a:rPr lang="pt-BR" sz="3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 độ phân biệt chủng </a:t>
            </a:r>
            <a:r>
              <a:rPr lang="pt-BR" sz="3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 </a:t>
            </a:r>
            <a:r>
              <a:rPr lang="pt-BR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 xoá bỏ; </a:t>
            </a:r>
            <a:endParaRPr lang="pt-BR" sz="30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pt-BR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- 1994 Nen-xơn Man-đê-la lên làm tổng thống.</a:t>
            </a:r>
            <a:endParaRPr lang="pt-BR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2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5121"/>
          <p:cNvGrpSpPr>
            <a:grpSpLocks/>
          </p:cNvGrpSpPr>
          <p:nvPr/>
        </p:nvGrpSpPr>
        <p:grpSpPr bwMode="auto">
          <a:xfrm>
            <a:off x="0" y="76200"/>
            <a:ext cx="12192000" cy="6858000"/>
            <a:chOff x="18" y="11"/>
            <a:chExt cx="5724" cy="4298"/>
          </a:xfrm>
        </p:grpSpPr>
        <p:sp>
          <p:nvSpPr>
            <p:cNvPr id="19461" name="Freeform 5122"/>
            <p:cNvSpPr>
              <a:spLocks noEditPoints="1" noChangeArrowheads="1"/>
            </p:cNvSpPr>
            <p:nvPr/>
          </p:nvSpPr>
          <p:spPr bwMode="auto">
            <a:xfrm>
              <a:off x="231" y="145"/>
              <a:ext cx="5298" cy="4030"/>
            </a:xfrm>
            <a:custGeom>
              <a:avLst/>
              <a:gdLst>
                <a:gd name="T0" fmla="*/ 278 w 5298"/>
                <a:gd name="T1" fmla="*/ 3904 h 4030"/>
                <a:gd name="T2" fmla="*/ 150 w 5298"/>
                <a:gd name="T3" fmla="*/ 3840 h 4030"/>
                <a:gd name="T4" fmla="*/ 73 w 5298"/>
                <a:gd name="T5" fmla="*/ 3985 h 4030"/>
                <a:gd name="T6" fmla="*/ 0 w 5298"/>
                <a:gd name="T7" fmla="*/ 3741 h 4030"/>
                <a:gd name="T8" fmla="*/ 128 w 5298"/>
                <a:gd name="T9" fmla="*/ 3613 h 4030"/>
                <a:gd name="T10" fmla="*/ 0 w 5298"/>
                <a:gd name="T11" fmla="*/ 3585 h 4030"/>
                <a:gd name="T12" fmla="*/ 44 w 5298"/>
                <a:gd name="T13" fmla="*/ 3365 h 4030"/>
                <a:gd name="T14" fmla="*/ 95 w 5298"/>
                <a:gd name="T15" fmla="*/ 3585 h 4030"/>
                <a:gd name="T16" fmla="*/ 381 w 5298"/>
                <a:gd name="T17" fmla="*/ 3916 h 4030"/>
                <a:gd name="T18" fmla="*/ 879 w 5298"/>
                <a:gd name="T19" fmla="*/ 4003 h 4030"/>
                <a:gd name="T20" fmla="*/ 887 w 5298"/>
                <a:gd name="T21" fmla="*/ 4030 h 4030"/>
                <a:gd name="T22" fmla="*/ 557 w 5298"/>
                <a:gd name="T23" fmla="*/ 4030 h 4030"/>
                <a:gd name="T24" fmla="*/ 498 w 5298"/>
                <a:gd name="T25" fmla="*/ 3987 h 4030"/>
                <a:gd name="T26" fmla="*/ 381 w 5298"/>
                <a:gd name="T27" fmla="*/ 4012 h 4030"/>
                <a:gd name="T28" fmla="*/ 5254 w 5298"/>
                <a:gd name="T29" fmla="*/ 4003 h 4030"/>
                <a:gd name="T30" fmla="*/ 5221 w 5298"/>
                <a:gd name="T31" fmla="*/ 3886 h 4030"/>
                <a:gd name="T32" fmla="*/ 5254 w 5298"/>
                <a:gd name="T33" fmla="*/ 3904 h 4030"/>
                <a:gd name="T34" fmla="*/ 5163 w 5298"/>
                <a:gd name="T35" fmla="*/ 3927 h 4030"/>
                <a:gd name="T36" fmla="*/ 5199 w 5298"/>
                <a:gd name="T37" fmla="*/ 3718 h 4030"/>
                <a:gd name="T38" fmla="*/ 5199 w 5298"/>
                <a:gd name="T39" fmla="*/ 3666 h 4030"/>
                <a:gd name="T40" fmla="*/ 5229 w 5298"/>
                <a:gd name="T41" fmla="*/ 3491 h 4030"/>
                <a:gd name="T42" fmla="*/ 5229 w 5298"/>
                <a:gd name="T43" fmla="*/ 3393 h 4030"/>
                <a:gd name="T44" fmla="*/ 5207 w 5298"/>
                <a:gd name="T45" fmla="*/ 3776 h 4030"/>
                <a:gd name="T46" fmla="*/ 4613 w 5298"/>
                <a:gd name="T47" fmla="*/ 3925 h 4030"/>
                <a:gd name="T48" fmla="*/ 4261 w 5298"/>
                <a:gd name="T49" fmla="*/ 3964 h 4030"/>
                <a:gd name="T50" fmla="*/ 4595 w 5298"/>
                <a:gd name="T51" fmla="*/ 3996 h 4030"/>
                <a:gd name="T52" fmla="*/ 4701 w 5298"/>
                <a:gd name="T53" fmla="*/ 4003 h 4030"/>
                <a:gd name="T54" fmla="*/ 4800 w 5298"/>
                <a:gd name="T55" fmla="*/ 4030 h 4030"/>
                <a:gd name="T56" fmla="*/ 5251 w 5298"/>
                <a:gd name="T57" fmla="*/ 3776 h 4030"/>
                <a:gd name="T58" fmla="*/ 5247 w 5298"/>
                <a:gd name="T59" fmla="*/ 688 h 4030"/>
                <a:gd name="T60" fmla="*/ 242 w 5298"/>
                <a:gd name="T61" fmla="*/ 144 h 4030"/>
                <a:gd name="T62" fmla="*/ 77 w 5298"/>
                <a:gd name="T63" fmla="*/ 211 h 4030"/>
                <a:gd name="T64" fmla="*/ 176 w 5298"/>
                <a:gd name="T65" fmla="*/ 84 h 4030"/>
                <a:gd name="T66" fmla="*/ 47 w 5298"/>
                <a:gd name="T67" fmla="*/ 254 h 4030"/>
                <a:gd name="T68" fmla="*/ 44 w 5298"/>
                <a:gd name="T69" fmla="*/ 323 h 4030"/>
                <a:gd name="T70" fmla="*/ 0 w 5298"/>
                <a:gd name="T71" fmla="*/ 385 h 4030"/>
                <a:gd name="T72" fmla="*/ 0 w 5298"/>
                <a:gd name="T73" fmla="*/ 566 h 4030"/>
                <a:gd name="T74" fmla="*/ 113 w 5298"/>
                <a:gd name="T75" fmla="*/ 566 h 4030"/>
                <a:gd name="T76" fmla="*/ 242 w 5298"/>
                <a:gd name="T77" fmla="*/ 167 h 4030"/>
                <a:gd name="T78" fmla="*/ 703 w 5298"/>
                <a:gd name="T79" fmla="*/ 59 h 4030"/>
                <a:gd name="T80" fmla="*/ 1037 w 5298"/>
                <a:gd name="T81" fmla="*/ 0 h 4030"/>
                <a:gd name="T82" fmla="*/ 652 w 5298"/>
                <a:gd name="T83" fmla="*/ 0 h 4030"/>
                <a:gd name="T84" fmla="*/ 447 w 5298"/>
                <a:gd name="T85" fmla="*/ 80 h 4030"/>
                <a:gd name="T86" fmla="*/ 403 w 5298"/>
                <a:gd name="T87" fmla="*/ 0 h 4030"/>
                <a:gd name="T88" fmla="*/ 242 w 5298"/>
                <a:gd name="T89" fmla="*/ 103 h 4030"/>
                <a:gd name="T90" fmla="*/ 5042 w 5298"/>
                <a:gd name="T91" fmla="*/ 48 h 4030"/>
                <a:gd name="T92" fmla="*/ 5097 w 5298"/>
                <a:gd name="T93" fmla="*/ 167 h 4030"/>
                <a:gd name="T94" fmla="*/ 5196 w 5298"/>
                <a:gd name="T95" fmla="*/ 84 h 4030"/>
                <a:gd name="T96" fmla="*/ 5298 w 5298"/>
                <a:gd name="T97" fmla="*/ 348 h 4030"/>
                <a:gd name="T98" fmla="*/ 5229 w 5298"/>
                <a:gd name="T99" fmla="*/ 392 h 4030"/>
                <a:gd name="T100" fmla="*/ 5298 w 5298"/>
                <a:gd name="T101" fmla="*/ 456 h 4030"/>
                <a:gd name="T102" fmla="*/ 5185 w 5298"/>
                <a:gd name="T103" fmla="*/ 665 h 4030"/>
                <a:gd name="T104" fmla="*/ 5130 w 5298"/>
                <a:gd name="T105" fmla="*/ 270 h 4030"/>
                <a:gd name="T106" fmla="*/ 4895 w 5298"/>
                <a:gd name="T107" fmla="*/ 59 h 4030"/>
                <a:gd name="T108" fmla="*/ 4375 w 5298"/>
                <a:gd name="T109" fmla="*/ 43 h 4030"/>
                <a:gd name="T110" fmla="*/ 4554 w 5298"/>
                <a:gd name="T111" fmla="*/ 43 h 4030"/>
                <a:gd name="T112" fmla="*/ 4683 w 5298"/>
                <a:gd name="T113" fmla="*/ 61 h 4030"/>
                <a:gd name="T114" fmla="*/ 4767 w 5298"/>
                <a:gd name="T115" fmla="*/ 61 h 4030"/>
                <a:gd name="T116" fmla="*/ 5298 w 5298"/>
                <a:gd name="T117" fmla="*/ 18 h 40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98" h="4030">
                  <a:moveTo>
                    <a:pt x="1062" y="3998"/>
                  </a:moveTo>
                  <a:lnTo>
                    <a:pt x="4236" y="3998"/>
                  </a:lnTo>
                  <a:lnTo>
                    <a:pt x="4236" y="4030"/>
                  </a:lnTo>
                  <a:lnTo>
                    <a:pt x="1062" y="4030"/>
                  </a:lnTo>
                  <a:lnTo>
                    <a:pt x="1062" y="3998"/>
                  </a:lnTo>
                  <a:close/>
                  <a:moveTo>
                    <a:pt x="44" y="4003"/>
                  </a:moveTo>
                  <a:lnTo>
                    <a:pt x="337" y="4003"/>
                  </a:lnTo>
                  <a:lnTo>
                    <a:pt x="337" y="3886"/>
                  </a:lnTo>
                  <a:lnTo>
                    <a:pt x="242" y="3886"/>
                  </a:lnTo>
                  <a:lnTo>
                    <a:pt x="242" y="3904"/>
                  </a:lnTo>
                  <a:lnTo>
                    <a:pt x="278" y="3904"/>
                  </a:lnTo>
                  <a:lnTo>
                    <a:pt x="308" y="3904"/>
                  </a:lnTo>
                  <a:lnTo>
                    <a:pt x="308" y="3982"/>
                  </a:lnTo>
                  <a:lnTo>
                    <a:pt x="256" y="3982"/>
                  </a:lnTo>
                  <a:lnTo>
                    <a:pt x="201" y="3982"/>
                  </a:lnTo>
                  <a:lnTo>
                    <a:pt x="201" y="3886"/>
                  </a:lnTo>
                  <a:lnTo>
                    <a:pt x="77" y="3886"/>
                  </a:lnTo>
                  <a:lnTo>
                    <a:pt x="77" y="3852"/>
                  </a:lnTo>
                  <a:lnTo>
                    <a:pt x="77" y="3819"/>
                  </a:lnTo>
                  <a:lnTo>
                    <a:pt x="113" y="3819"/>
                  </a:lnTo>
                  <a:lnTo>
                    <a:pt x="150" y="3819"/>
                  </a:lnTo>
                  <a:lnTo>
                    <a:pt x="150" y="3840"/>
                  </a:lnTo>
                  <a:lnTo>
                    <a:pt x="110" y="3840"/>
                  </a:lnTo>
                  <a:lnTo>
                    <a:pt x="110" y="3863"/>
                  </a:lnTo>
                  <a:lnTo>
                    <a:pt x="201" y="3863"/>
                  </a:lnTo>
                  <a:lnTo>
                    <a:pt x="201" y="3801"/>
                  </a:lnTo>
                  <a:lnTo>
                    <a:pt x="44" y="3801"/>
                  </a:lnTo>
                  <a:lnTo>
                    <a:pt x="44" y="3904"/>
                  </a:lnTo>
                  <a:lnTo>
                    <a:pt x="176" y="3904"/>
                  </a:lnTo>
                  <a:lnTo>
                    <a:pt x="176" y="3925"/>
                  </a:lnTo>
                  <a:lnTo>
                    <a:pt x="176" y="3946"/>
                  </a:lnTo>
                  <a:lnTo>
                    <a:pt x="176" y="3964"/>
                  </a:lnTo>
                  <a:lnTo>
                    <a:pt x="176" y="3985"/>
                  </a:lnTo>
                  <a:lnTo>
                    <a:pt x="73" y="3985"/>
                  </a:lnTo>
                  <a:lnTo>
                    <a:pt x="73" y="3964"/>
                  </a:lnTo>
                  <a:lnTo>
                    <a:pt x="73" y="3946"/>
                  </a:lnTo>
                  <a:lnTo>
                    <a:pt x="102" y="3946"/>
                  </a:lnTo>
                  <a:lnTo>
                    <a:pt x="102" y="3964"/>
                  </a:lnTo>
                  <a:lnTo>
                    <a:pt x="135" y="3964"/>
                  </a:lnTo>
                  <a:lnTo>
                    <a:pt x="135" y="3927"/>
                  </a:lnTo>
                  <a:lnTo>
                    <a:pt x="44" y="3927"/>
                  </a:lnTo>
                  <a:lnTo>
                    <a:pt x="44" y="4003"/>
                  </a:lnTo>
                  <a:close/>
                  <a:moveTo>
                    <a:pt x="47" y="3776"/>
                  </a:moveTo>
                  <a:lnTo>
                    <a:pt x="47" y="3760"/>
                  </a:lnTo>
                  <a:lnTo>
                    <a:pt x="0" y="3760"/>
                  </a:lnTo>
                  <a:lnTo>
                    <a:pt x="0" y="3741"/>
                  </a:lnTo>
                  <a:lnTo>
                    <a:pt x="0" y="3721"/>
                  </a:lnTo>
                  <a:lnTo>
                    <a:pt x="0" y="3700"/>
                  </a:lnTo>
                  <a:lnTo>
                    <a:pt x="0" y="3682"/>
                  </a:lnTo>
                  <a:lnTo>
                    <a:pt x="51" y="3682"/>
                  </a:lnTo>
                  <a:lnTo>
                    <a:pt x="99" y="3682"/>
                  </a:lnTo>
                  <a:lnTo>
                    <a:pt x="99" y="3718"/>
                  </a:lnTo>
                  <a:lnTo>
                    <a:pt x="69" y="3718"/>
                  </a:lnTo>
                  <a:lnTo>
                    <a:pt x="69" y="3707"/>
                  </a:lnTo>
                  <a:lnTo>
                    <a:pt x="44" y="3707"/>
                  </a:lnTo>
                  <a:lnTo>
                    <a:pt x="44" y="3735"/>
                  </a:lnTo>
                  <a:lnTo>
                    <a:pt x="128" y="3735"/>
                  </a:lnTo>
                  <a:lnTo>
                    <a:pt x="128" y="3613"/>
                  </a:lnTo>
                  <a:lnTo>
                    <a:pt x="44" y="3613"/>
                  </a:lnTo>
                  <a:lnTo>
                    <a:pt x="44" y="3638"/>
                  </a:lnTo>
                  <a:lnTo>
                    <a:pt x="69" y="3638"/>
                  </a:lnTo>
                  <a:lnTo>
                    <a:pt x="69" y="3629"/>
                  </a:lnTo>
                  <a:lnTo>
                    <a:pt x="99" y="3629"/>
                  </a:lnTo>
                  <a:lnTo>
                    <a:pt x="99" y="3666"/>
                  </a:lnTo>
                  <a:lnTo>
                    <a:pt x="51" y="3666"/>
                  </a:lnTo>
                  <a:lnTo>
                    <a:pt x="0" y="3666"/>
                  </a:lnTo>
                  <a:lnTo>
                    <a:pt x="0" y="3645"/>
                  </a:lnTo>
                  <a:lnTo>
                    <a:pt x="0" y="3624"/>
                  </a:lnTo>
                  <a:lnTo>
                    <a:pt x="0" y="3606"/>
                  </a:lnTo>
                  <a:lnTo>
                    <a:pt x="0" y="3585"/>
                  </a:lnTo>
                  <a:lnTo>
                    <a:pt x="55" y="3585"/>
                  </a:lnTo>
                  <a:lnTo>
                    <a:pt x="55" y="3574"/>
                  </a:lnTo>
                  <a:lnTo>
                    <a:pt x="0" y="3574"/>
                  </a:lnTo>
                  <a:lnTo>
                    <a:pt x="0" y="3549"/>
                  </a:lnTo>
                  <a:lnTo>
                    <a:pt x="69" y="3549"/>
                  </a:lnTo>
                  <a:lnTo>
                    <a:pt x="69" y="3491"/>
                  </a:lnTo>
                  <a:lnTo>
                    <a:pt x="44" y="3491"/>
                  </a:lnTo>
                  <a:lnTo>
                    <a:pt x="0" y="3491"/>
                  </a:lnTo>
                  <a:lnTo>
                    <a:pt x="0" y="3464"/>
                  </a:lnTo>
                  <a:lnTo>
                    <a:pt x="0" y="3393"/>
                  </a:lnTo>
                  <a:lnTo>
                    <a:pt x="0" y="3365"/>
                  </a:lnTo>
                  <a:lnTo>
                    <a:pt x="44" y="3365"/>
                  </a:lnTo>
                  <a:lnTo>
                    <a:pt x="69" y="3365"/>
                  </a:lnTo>
                  <a:lnTo>
                    <a:pt x="106" y="3365"/>
                  </a:lnTo>
                  <a:lnTo>
                    <a:pt x="113" y="3365"/>
                  </a:lnTo>
                  <a:lnTo>
                    <a:pt x="113" y="3439"/>
                  </a:lnTo>
                  <a:lnTo>
                    <a:pt x="69" y="3439"/>
                  </a:lnTo>
                  <a:lnTo>
                    <a:pt x="69" y="3393"/>
                  </a:lnTo>
                  <a:lnTo>
                    <a:pt x="44" y="3393"/>
                  </a:lnTo>
                  <a:lnTo>
                    <a:pt x="44" y="3464"/>
                  </a:lnTo>
                  <a:lnTo>
                    <a:pt x="113" y="3464"/>
                  </a:lnTo>
                  <a:lnTo>
                    <a:pt x="113" y="3574"/>
                  </a:lnTo>
                  <a:lnTo>
                    <a:pt x="95" y="3574"/>
                  </a:lnTo>
                  <a:lnTo>
                    <a:pt x="95" y="3585"/>
                  </a:lnTo>
                  <a:lnTo>
                    <a:pt x="132" y="3585"/>
                  </a:lnTo>
                  <a:lnTo>
                    <a:pt x="168" y="3585"/>
                  </a:lnTo>
                  <a:lnTo>
                    <a:pt x="168" y="3760"/>
                  </a:lnTo>
                  <a:lnTo>
                    <a:pt x="132" y="3760"/>
                  </a:lnTo>
                  <a:lnTo>
                    <a:pt x="91" y="3760"/>
                  </a:lnTo>
                  <a:lnTo>
                    <a:pt x="91" y="3776"/>
                  </a:lnTo>
                  <a:lnTo>
                    <a:pt x="242" y="3776"/>
                  </a:lnTo>
                  <a:lnTo>
                    <a:pt x="242" y="3801"/>
                  </a:lnTo>
                  <a:lnTo>
                    <a:pt x="242" y="3863"/>
                  </a:lnTo>
                  <a:lnTo>
                    <a:pt x="381" y="3863"/>
                  </a:lnTo>
                  <a:lnTo>
                    <a:pt x="381" y="3891"/>
                  </a:lnTo>
                  <a:lnTo>
                    <a:pt x="381" y="3916"/>
                  </a:lnTo>
                  <a:lnTo>
                    <a:pt x="381" y="3943"/>
                  </a:lnTo>
                  <a:lnTo>
                    <a:pt x="381" y="3971"/>
                  </a:lnTo>
                  <a:lnTo>
                    <a:pt x="403" y="3971"/>
                  </a:lnTo>
                  <a:lnTo>
                    <a:pt x="403" y="3948"/>
                  </a:lnTo>
                  <a:lnTo>
                    <a:pt x="403" y="3925"/>
                  </a:lnTo>
                  <a:lnTo>
                    <a:pt x="685" y="3925"/>
                  </a:lnTo>
                  <a:lnTo>
                    <a:pt x="685" y="3948"/>
                  </a:lnTo>
                  <a:lnTo>
                    <a:pt x="685" y="3971"/>
                  </a:lnTo>
                  <a:lnTo>
                    <a:pt x="703" y="3971"/>
                  </a:lnTo>
                  <a:lnTo>
                    <a:pt x="703" y="3959"/>
                  </a:lnTo>
                  <a:lnTo>
                    <a:pt x="879" y="3959"/>
                  </a:lnTo>
                  <a:lnTo>
                    <a:pt x="879" y="4003"/>
                  </a:lnTo>
                  <a:lnTo>
                    <a:pt x="993" y="4003"/>
                  </a:lnTo>
                  <a:lnTo>
                    <a:pt x="993" y="3987"/>
                  </a:lnTo>
                  <a:lnTo>
                    <a:pt x="923" y="3987"/>
                  </a:lnTo>
                  <a:lnTo>
                    <a:pt x="923" y="3959"/>
                  </a:lnTo>
                  <a:lnTo>
                    <a:pt x="1037" y="3959"/>
                  </a:lnTo>
                  <a:lnTo>
                    <a:pt x="1037" y="3964"/>
                  </a:lnTo>
                  <a:lnTo>
                    <a:pt x="1037" y="3987"/>
                  </a:lnTo>
                  <a:lnTo>
                    <a:pt x="1037" y="4003"/>
                  </a:lnTo>
                  <a:lnTo>
                    <a:pt x="1037" y="4030"/>
                  </a:lnTo>
                  <a:lnTo>
                    <a:pt x="985" y="4030"/>
                  </a:lnTo>
                  <a:lnTo>
                    <a:pt x="938" y="4030"/>
                  </a:lnTo>
                  <a:lnTo>
                    <a:pt x="887" y="4030"/>
                  </a:lnTo>
                  <a:lnTo>
                    <a:pt x="835" y="4030"/>
                  </a:lnTo>
                  <a:lnTo>
                    <a:pt x="835" y="3987"/>
                  </a:lnTo>
                  <a:lnTo>
                    <a:pt x="744" y="3987"/>
                  </a:lnTo>
                  <a:lnTo>
                    <a:pt x="744" y="4030"/>
                  </a:lnTo>
                  <a:lnTo>
                    <a:pt x="703" y="4030"/>
                  </a:lnTo>
                  <a:lnTo>
                    <a:pt x="703" y="3996"/>
                  </a:lnTo>
                  <a:lnTo>
                    <a:pt x="685" y="3996"/>
                  </a:lnTo>
                  <a:lnTo>
                    <a:pt x="685" y="4030"/>
                  </a:lnTo>
                  <a:lnTo>
                    <a:pt x="652" y="4030"/>
                  </a:lnTo>
                  <a:lnTo>
                    <a:pt x="619" y="4030"/>
                  </a:lnTo>
                  <a:lnTo>
                    <a:pt x="590" y="4030"/>
                  </a:lnTo>
                  <a:lnTo>
                    <a:pt x="557" y="4030"/>
                  </a:lnTo>
                  <a:lnTo>
                    <a:pt x="557" y="3998"/>
                  </a:lnTo>
                  <a:lnTo>
                    <a:pt x="557" y="3969"/>
                  </a:lnTo>
                  <a:lnTo>
                    <a:pt x="615" y="3969"/>
                  </a:lnTo>
                  <a:lnTo>
                    <a:pt x="615" y="3987"/>
                  </a:lnTo>
                  <a:lnTo>
                    <a:pt x="597" y="3987"/>
                  </a:lnTo>
                  <a:lnTo>
                    <a:pt x="597" y="4003"/>
                  </a:lnTo>
                  <a:lnTo>
                    <a:pt x="641" y="4003"/>
                  </a:lnTo>
                  <a:lnTo>
                    <a:pt x="641" y="3950"/>
                  </a:lnTo>
                  <a:lnTo>
                    <a:pt x="447" y="3950"/>
                  </a:lnTo>
                  <a:lnTo>
                    <a:pt x="447" y="4003"/>
                  </a:lnTo>
                  <a:lnTo>
                    <a:pt x="498" y="4003"/>
                  </a:lnTo>
                  <a:lnTo>
                    <a:pt x="498" y="3987"/>
                  </a:lnTo>
                  <a:lnTo>
                    <a:pt x="473" y="3987"/>
                  </a:lnTo>
                  <a:lnTo>
                    <a:pt x="473" y="3969"/>
                  </a:lnTo>
                  <a:lnTo>
                    <a:pt x="531" y="3969"/>
                  </a:lnTo>
                  <a:lnTo>
                    <a:pt x="531" y="3998"/>
                  </a:lnTo>
                  <a:lnTo>
                    <a:pt x="531" y="4030"/>
                  </a:lnTo>
                  <a:lnTo>
                    <a:pt x="498" y="4030"/>
                  </a:lnTo>
                  <a:lnTo>
                    <a:pt x="469" y="4030"/>
                  </a:lnTo>
                  <a:lnTo>
                    <a:pt x="436" y="4030"/>
                  </a:lnTo>
                  <a:lnTo>
                    <a:pt x="403" y="4030"/>
                  </a:lnTo>
                  <a:lnTo>
                    <a:pt x="403" y="3996"/>
                  </a:lnTo>
                  <a:lnTo>
                    <a:pt x="381" y="3996"/>
                  </a:lnTo>
                  <a:lnTo>
                    <a:pt x="381" y="4012"/>
                  </a:lnTo>
                  <a:lnTo>
                    <a:pt x="381" y="4030"/>
                  </a:lnTo>
                  <a:lnTo>
                    <a:pt x="0" y="4030"/>
                  </a:lnTo>
                  <a:lnTo>
                    <a:pt x="0" y="4012"/>
                  </a:lnTo>
                  <a:lnTo>
                    <a:pt x="0" y="3776"/>
                  </a:lnTo>
                  <a:lnTo>
                    <a:pt x="47" y="3776"/>
                  </a:lnTo>
                  <a:close/>
                  <a:moveTo>
                    <a:pt x="278" y="3959"/>
                  </a:moveTo>
                  <a:lnTo>
                    <a:pt x="278" y="3927"/>
                  </a:lnTo>
                  <a:lnTo>
                    <a:pt x="242" y="3927"/>
                  </a:lnTo>
                  <a:lnTo>
                    <a:pt x="242" y="3959"/>
                  </a:lnTo>
                  <a:lnTo>
                    <a:pt x="278" y="3959"/>
                  </a:lnTo>
                  <a:close/>
                  <a:moveTo>
                    <a:pt x="5254" y="4003"/>
                  </a:moveTo>
                  <a:lnTo>
                    <a:pt x="4961" y="4003"/>
                  </a:lnTo>
                  <a:lnTo>
                    <a:pt x="4961" y="3886"/>
                  </a:lnTo>
                  <a:lnTo>
                    <a:pt x="5056" y="3886"/>
                  </a:lnTo>
                  <a:lnTo>
                    <a:pt x="5056" y="3904"/>
                  </a:lnTo>
                  <a:lnTo>
                    <a:pt x="5020" y="3904"/>
                  </a:lnTo>
                  <a:lnTo>
                    <a:pt x="4990" y="3904"/>
                  </a:lnTo>
                  <a:lnTo>
                    <a:pt x="4990" y="3982"/>
                  </a:lnTo>
                  <a:lnTo>
                    <a:pt x="5042" y="3982"/>
                  </a:lnTo>
                  <a:lnTo>
                    <a:pt x="5097" y="3982"/>
                  </a:lnTo>
                  <a:lnTo>
                    <a:pt x="5097" y="3886"/>
                  </a:lnTo>
                  <a:lnTo>
                    <a:pt x="5221" y="3886"/>
                  </a:lnTo>
                  <a:lnTo>
                    <a:pt x="5221" y="3852"/>
                  </a:lnTo>
                  <a:lnTo>
                    <a:pt x="5221" y="3819"/>
                  </a:lnTo>
                  <a:lnTo>
                    <a:pt x="5185" y="3819"/>
                  </a:lnTo>
                  <a:lnTo>
                    <a:pt x="5148" y="3819"/>
                  </a:lnTo>
                  <a:lnTo>
                    <a:pt x="5148" y="3840"/>
                  </a:lnTo>
                  <a:lnTo>
                    <a:pt x="5188" y="3840"/>
                  </a:lnTo>
                  <a:lnTo>
                    <a:pt x="5188" y="3863"/>
                  </a:lnTo>
                  <a:lnTo>
                    <a:pt x="5097" y="3863"/>
                  </a:lnTo>
                  <a:lnTo>
                    <a:pt x="5097" y="3801"/>
                  </a:lnTo>
                  <a:lnTo>
                    <a:pt x="5254" y="3801"/>
                  </a:lnTo>
                  <a:lnTo>
                    <a:pt x="5254" y="3904"/>
                  </a:lnTo>
                  <a:lnTo>
                    <a:pt x="5122" y="3904"/>
                  </a:lnTo>
                  <a:lnTo>
                    <a:pt x="5122" y="3925"/>
                  </a:lnTo>
                  <a:lnTo>
                    <a:pt x="5122" y="3946"/>
                  </a:lnTo>
                  <a:lnTo>
                    <a:pt x="5122" y="3964"/>
                  </a:lnTo>
                  <a:lnTo>
                    <a:pt x="5122" y="3985"/>
                  </a:lnTo>
                  <a:lnTo>
                    <a:pt x="5225" y="3985"/>
                  </a:lnTo>
                  <a:lnTo>
                    <a:pt x="5225" y="3964"/>
                  </a:lnTo>
                  <a:lnTo>
                    <a:pt x="5225" y="3946"/>
                  </a:lnTo>
                  <a:lnTo>
                    <a:pt x="5196" y="3946"/>
                  </a:lnTo>
                  <a:lnTo>
                    <a:pt x="5196" y="3964"/>
                  </a:lnTo>
                  <a:lnTo>
                    <a:pt x="5163" y="3964"/>
                  </a:lnTo>
                  <a:lnTo>
                    <a:pt x="5163" y="3927"/>
                  </a:lnTo>
                  <a:lnTo>
                    <a:pt x="5254" y="3927"/>
                  </a:lnTo>
                  <a:lnTo>
                    <a:pt x="5254" y="4003"/>
                  </a:lnTo>
                  <a:close/>
                  <a:moveTo>
                    <a:pt x="5251" y="3776"/>
                  </a:moveTo>
                  <a:lnTo>
                    <a:pt x="5251" y="3760"/>
                  </a:lnTo>
                  <a:lnTo>
                    <a:pt x="5298" y="3760"/>
                  </a:lnTo>
                  <a:lnTo>
                    <a:pt x="5298" y="3741"/>
                  </a:lnTo>
                  <a:lnTo>
                    <a:pt x="5298" y="3721"/>
                  </a:lnTo>
                  <a:lnTo>
                    <a:pt x="5298" y="3700"/>
                  </a:lnTo>
                  <a:lnTo>
                    <a:pt x="5298" y="3682"/>
                  </a:lnTo>
                  <a:lnTo>
                    <a:pt x="5247" y="3682"/>
                  </a:lnTo>
                  <a:lnTo>
                    <a:pt x="5199" y="3682"/>
                  </a:lnTo>
                  <a:lnTo>
                    <a:pt x="5199" y="3718"/>
                  </a:lnTo>
                  <a:lnTo>
                    <a:pt x="5229" y="3718"/>
                  </a:lnTo>
                  <a:lnTo>
                    <a:pt x="5229" y="3707"/>
                  </a:lnTo>
                  <a:lnTo>
                    <a:pt x="5254" y="3707"/>
                  </a:lnTo>
                  <a:lnTo>
                    <a:pt x="5254" y="3735"/>
                  </a:lnTo>
                  <a:lnTo>
                    <a:pt x="5170" y="3735"/>
                  </a:lnTo>
                  <a:lnTo>
                    <a:pt x="5170" y="3613"/>
                  </a:lnTo>
                  <a:lnTo>
                    <a:pt x="5254" y="3613"/>
                  </a:lnTo>
                  <a:lnTo>
                    <a:pt x="5254" y="3638"/>
                  </a:lnTo>
                  <a:lnTo>
                    <a:pt x="5229" y="3638"/>
                  </a:lnTo>
                  <a:lnTo>
                    <a:pt x="5229" y="3629"/>
                  </a:lnTo>
                  <a:lnTo>
                    <a:pt x="5199" y="3629"/>
                  </a:lnTo>
                  <a:lnTo>
                    <a:pt x="5199" y="3666"/>
                  </a:lnTo>
                  <a:lnTo>
                    <a:pt x="5247" y="3666"/>
                  </a:lnTo>
                  <a:lnTo>
                    <a:pt x="5298" y="3666"/>
                  </a:lnTo>
                  <a:lnTo>
                    <a:pt x="5298" y="3645"/>
                  </a:lnTo>
                  <a:lnTo>
                    <a:pt x="5298" y="3624"/>
                  </a:lnTo>
                  <a:lnTo>
                    <a:pt x="5298" y="3606"/>
                  </a:lnTo>
                  <a:lnTo>
                    <a:pt x="5298" y="3585"/>
                  </a:lnTo>
                  <a:lnTo>
                    <a:pt x="5243" y="3585"/>
                  </a:lnTo>
                  <a:lnTo>
                    <a:pt x="5243" y="3574"/>
                  </a:lnTo>
                  <a:lnTo>
                    <a:pt x="5298" y="3574"/>
                  </a:lnTo>
                  <a:lnTo>
                    <a:pt x="5298" y="3549"/>
                  </a:lnTo>
                  <a:lnTo>
                    <a:pt x="5229" y="3549"/>
                  </a:lnTo>
                  <a:lnTo>
                    <a:pt x="5229" y="3491"/>
                  </a:lnTo>
                  <a:lnTo>
                    <a:pt x="5254" y="3491"/>
                  </a:lnTo>
                  <a:lnTo>
                    <a:pt x="5298" y="3491"/>
                  </a:lnTo>
                  <a:lnTo>
                    <a:pt x="5298" y="3464"/>
                  </a:lnTo>
                  <a:lnTo>
                    <a:pt x="5298" y="3393"/>
                  </a:lnTo>
                  <a:lnTo>
                    <a:pt x="5298" y="3365"/>
                  </a:lnTo>
                  <a:lnTo>
                    <a:pt x="5254" y="3365"/>
                  </a:lnTo>
                  <a:lnTo>
                    <a:pt x="5229" y="3365"/>
                  </a:lnTo>
                  <a:lnTo>
                    <a:pt x="5192" y="3365"/>
                  </a:lnTo>
                  <a:lnTo>
                    <a:pt x="5185" y="3365"/>
                  </a:lnTo>
                  <a:lnTo>
                    <a:pt x="5185" y="3439"/>
                  </a:lnTo>
                  <a:lnTo>
                    <a:pt x="5229" y="3439"/>
                  </a:lnTo>
                  <a:lnTo>
                    <a:pt x="5229" y="3393"/>
                  </a:lnTo>
                  <a:lnTo>
                    <a:pt x="5254" y="3393"/>
                  </a:lnTo>
                  <a:lnTo>
                    <a:pt x="5254" y="3464"/>
                  </a:lnTo>
                  <a:lnTo>
                    <a:pt x="5185" y="3464"/>
                  </a:lnTo>
                  <a:lnTo>
                    <a:pt x="5185" y="3574"/>
                  </a:lnTo>
                  <a:lnTo>
                    <a:pt x="5203" y="3574"/>
                  </a:lnTo>
                  <a:lnTo>
                    <a:pt x="5203" y="3585"/>
                  </a:lnTo>
                  <a:lnTo>
                    <a:pt x="5166" y="3585"/>
                  </a:lnTo>
                  <a:lnTo>
                    <a:pt x="5130" y="3585"/>
                  </a:lnTo>
                  <a:lnTo>
                    <a:pt x="5130" y="3760"/>
                  </a:lnTo>
                  <a:lnTo>
                    <a:pt x="5166" y="3760"/>
                  </a:lnTo>
                  <a:lnTo>
                    <a:pt x="5207" y="3760"/>
                  </a:lnTo>
                  <a:lnTo>
                    <a:pt x="5207" y="3776"/>
                  </a:lnTo>
                  <a:lnTo>
                    <a:pt x="5056" y="3776"/>
                  </a:lnTo>
                  <a:lnTo>
                    <a:pt x="5056" y="3801"/>
                  </a:lnTo>
                  <a:lnTo>
                    <a:pt x="5056" y="3863"/>
                  </a:lnTo>
                  <a:lnTo>
                    <a:pt x="4917" y="3863"/>
                  </a:lnTo>
                  <a:lnTo>
                    <a:pt x="4917" y="3891"/>
                  </a:lnTo>
                  <a:lnTo>
                    <a:pt x="4917" y="3916"/>
                  </a:lnTo>
                  <a:lnTo>
                    <a:pt x="4917" y="3943"/>
                  </a:lnTo>
                  <a:lnTo>
                    <a:pt x="4917" y="3971"/>
                  </a:lnTo>
                  <a:lnTo>
                    <a:pt x="4895" y="3971"/>
                  </a:lnTo>
                  <a:lnTo>
                    <a:pt x="4895" y="3948"/>
                  </a:lnTo>
                  <a:lnTo>
                    <a:pt x="4895" y="3925"/>
                  </a:lnTo>
                  <a:lnTo>
                    <a:pt x="4613" y="3925"/>
                  </a:lnTo>
                  <a:lnTo>
                    <a:pt x="4613" y="3948"/>
                  </a:lnTo>
                  <a:lnTo>
                    <a:pt x="4613" y="3971"/>
                  </a:lnTo>
                  <a:lnTo>
                    <a:pt x="4595" y="3971"/>
                  </a:lnTo>
                  <a:lnTo>
                    <a:pt x="4595" y="3959"/>
                  </a:lnTo>
                  <a:lnTo>
                    <a:pt x="4419" y="3959"/>
                  </a:lnTo>
                  <a:lnTo>
                    <a:pt x="4419" y="4003"/>
                  </a:lnTo>
                  <a:lnTo>
                    <a:pt x="4305" y="4003"/>
                  </a:lnTo>
                  <a:lnTo>
                    <a:pt x="4305" y="3987"/>
                  </a:lnTo>
                  <a:lnTo>
                    <a:pt x="4375" y="3987"/>
                  </a:lnTo>
                  <a:lnTo>
                    <a:pt x="4375" y="3959"/>
                  </a:lnTo>
                  <a:lnTo>
                    <a:pt x="4261" y="3959"/>
                  </a:lnTo>
                  <a:lnTo>
                    <a:pt x="4261" y="3964"/>
                  </a:lnTo>
                  <a:lnTo>
                    <a:pt x="4261" y="3987"/>
                  </a:lnTo>
                  <a:lnTo>
                    <a:pt x="4261" y="4003"/>
                  </a:lnTo>
                  <a:lnTo>
                    <a:pt x="4261" y="4030"/>
                  </a:lnTo>
                  <a:lnTo>
                    <a:pt x="4313" y="4030"/>
                  </a:lnTo>
                  <a:lnTo>
                    <a:pt x="4360" y="4030"/>
                  </a:lnTo>
                  <a:lnTo>
                    <a:pt x="4411" y="4030"/>
                  </a:lnTo>
                  <a:lnTo>
                    <a:pt x="4463" y="4030"/>
                  </a:lnTo>
                  <a:lnTo>
                    <a:pt x="4463" y="3987"/>
                  </a:lnTo>
                  <a:lnTo>
                    <a:pt x="4554" y="3987"/>
                  </a:lnTo>
                  <a:lnTo>
                    <a:pt x="4554" y="4030"/>
                  </a:lnTo>
                  <a:lnTo>
                    <a:pt x="4595" y="4030"/>
                  </a:lnTo>
                  <a:lnTo>
                    <a:pt x="4595" y="3996"/>
                  </a:lnTo>
                  <a:lnTo>
                    <a:pt x="4613" y="3996"/>
                  </a:lnTo>
                  <a:lnTo>
                    <a:pt x="4613" y="4030"/>
                  </a:lnTo>
                  <a:lnTo>
                    <a:pt x="4646" y="4030"/>
                  </a:lnTo>
                  <a:lnTo>
                    <a:pt x="4679" y="4030"/>
                  </a:lnTo>
                  <a:lnTo>
                    <a:pt x="4708" y="4030"/>
                  </a:lnTo>
                  <a:lnTo>
                    <a:pt x="4741" y="4030"/>
                  </a:lnTo>
                  <a:lnTo>
                    <a:pt x="4741" y="3998"/>
                  </a:lnTo>
                  <a:lnTo>
                    <a:pt x="4741" y="3969"/>
                  </a:lnTo>
                  <a:lnTo>
                    <a:pt x="4683" y="3969"/>
                  </a:lnTo>
                  <a:lnTo>
                    <a:pt x="4683" y="3987"/>
                  </a:lnTo>
                  <a:lnTo>
                    <a:pt x="4701" y="3987"/>
                  </a:lnTo>
                  <a:lnTo>
                    <a:pt x="4701" y="4003"/>
                  </a:lnTo>
                  <a:lnTo>
                    <a:pt x="4657" y="4003"/>
                  </a:lnTo>
                  <a:lnTo>
                    <a:pt x="4657" y="3950"/>
                  </a:lnTo>
                  <a:lnTo>
                    <a:pt x="4851" y="3950"/>
                  </a:lnTo>
                  <a:lnTo>
                    <a:pt x="4851" y="4003"/>
                  </a:lnTo>
                  <a:lnTo>
                    <a:pt x="4800" y="4003"/>
                  </a:lnTo>
                  <a:lnTo>
                    <a:pt x="4800" y="3987"/>
                  </a:lnTo>
                  <a:lnTo>
                    <a:pt x="4825" y="3987"/>
                  </a:lnTo>
                  <a:lnTo>
                    <a:pt x="4825" y="3969"/>
                  </a:lnTo>
                  <a:lnTo>
                    <a:pt x="4767" y="3969"/>
                  </a:lnTo>
                  <a:lnTo>
                    <a:pt x="4767" y="3998"/>
                  </a:lnTo>
                  <a:lnTo>
                    <a:pt x="4767" y="4030"/>
                  </a:lnTo>
                  <a:lnTo>
                    <a:pt x="4800" y="4030"/>
                  </a:lnTo>
                  <a:lnTo>
                    <a:pt x="4829" y="4030"/>
                  </a:lnTo>
                  <a:lnTo>
                    <a:pt x="4862" y="4030"/>
                  </a:lnTo>
                  <a:lnTo>
                    <a:pt x="4895" y="4030"/>
                  </a:lnTo>
                  <a:lnTo>
                    <a:pt x="4895" y="3996"/>
                  </a:lnTo>
                  <a:lnTo>
                    <a:pt x="4917" y="3996"/>
                  </a:lnTo>
                  <a:lnTo>
                    <a:pt x="4917" y="4012"/>
                  </a:lnTo>
                  <a:lnTo>
                    <a:pt x="4917" y="4030"/>
                  </a:lnTo>
                  <a:lnTo>
                    <a:pt x="5298" y="4030"/>
                  </a:lnTo>
                  <a:lnTo>
                    <a:pt x="5298" y="4012"/>
                  </a:lnTo>
                  <a:lnTo>
                    <a:pt x="5298" y="3776"/>
                  </a:lnTo>
                  <a:lnTo>
                    <a:pt x="5251" y="3776"/>
                  </a:lnTo>
                  <a:close/>
                  <a:moveTo>
                    <a:pt x="5020" y="3959"/>
                  </a:moveTo>
                  <a:lnTo>
                    <a:pt x="5020" y="3927"/>
                  </a:lnTo>
                  <a:lnTo>
                    <a:pt x="5056" y="3927"/>
                  </a:lnTo>
                  <a:lnTo>
                    <a:pt x="5056" y="3959"/>
                  </a:lnTo>
                  <a:lnTo>
                    <a:pt x="5020" y="3959"/>
                  </a:lnTo>
                  <a:close/>
                  <a:moveTo>
                    <a:pt x="0" y="3342"/>
                  </a:moveTo>
                  <a:lnTo>
                    <a:pt x="0" y="688"/>
                  </a:lnTo>
                  <a:lnTo>
                    <a:pt x="51" y="688"/>
                  </a:lnTo>
                  <a:lnTo>
                    <a:pt x="51" y="3342"/>
                  </a:lnTo>
                  <a:lnTo>
                    <a:pt x="0" y="3342"/>
                  </a:lnTo>
                  <a:close/>
                  <a:moveTo>
                    <a:pt x="5247" y="3342"/>
                  </a:moveTo>
                  <a:lnTo>
                    <a:pt x="5247" y="688"/>
                  </a:lnTo>
                  <a:lnTo>
                    <a:pt x="5298" y="688"/>
                  </a:lnTo>
                  <a:lnTo>
                    <a:pt x="5298" y="3342"/>
                  </a:lnTo>
                  <a:lnTo>
                    <a:pt x="5247" y="3342"/>
                  </a:lnTo>
                  <a:close/>
                  <a:moveTo>
                    <a:pt x="1062" y="0"/>
                  </a:moveTo>
                  <a:lnTo>
                    <a:pt x="4236" y="0"/>
                  </a:lnTo>
                  <a:lnTo>
                    <a:pt x="4236" y="32"/>
                  </a:lnTo>
                  <a:lnTo>
                    <a:pt x="1062" y="32"/>
                  </a:lnTo>
                  <a:lnTo>
                    <a:pt x="1062" y="0"/>
                  </a:lnTo>
                  <a:close/>
                  <a:moveTo>
                    <a:pt x="44" y="27"/>
                  </a:moveTo>
                  <a:lnTo>
                    <a:pt x="337" y="27"/>
                  </a:lnTo>
                  <a:lnTo>
                    <a:pt x="337" y="144"/>
                  </a:lnTo>
                  <a:lnTo>
                    <a:pt x="242" y="144"/>
                  </a:lnTo>
                  <a:lnTo>
                    <a:pt x="242" y="126"/>
                  </a:lnTo>
                  <a:lnTo>
                    <a:pt x="278" y="126"/>
                  </a:lnTo>
                  <a:lnTo>
                    <a:pt x="308" y="126"/>
                  </a:lnTo>
                  <a:lnTo>
                    <a:pt x="308" y="48"/>
                  </a:lnTo>
                  <a:lnTo>
                    <a:pt x="256" y="48"/>
                  </a:lnTo>
                  <a:lnTo>
                    <a:pt x="201" y="48"/>
                  </a:lnTo>
                  <a:lnTo>
                    <a:pt x="201" y="144"/>
                  </a:lnTo>
                  <a:lnTo>
                    <a:pt x="77" y="144"/>
                  </a:lnTo>
                  <a:lnTo>
                    <a:pt x="77" y="178"/>
                  </a:lnTo>
                  <a:lnTo>
                    <a:pt x="77" y="211"/>
                  </a:lnTo>
                  <a:lnTo>
                    <a:pt x="113" y="211"/>
                  </a:lnTo>
                  <a:lnTo>
                    <a:pt x="150" y="211"/>
                  </a:lnTo>
                  <a:lnTo>
                    <a:pt x="150" y="190"/>
                  </a:lnTo>
                  <a:lnTo>
                    <a:pt x="110" y="190"/>
                  </a:lnTo>
                  <a:lnTo>
                    <a:pt x="110" y="167"/>
                  </a:lnTo>
                  <a:lnTo>
                    <a:pt x="201" y="167"/>
                  </a:lnTo>
                  <a:lnTo>
                    <a:pt x="201" y="229"/>
                  </a:lnTo>
                  <a:lnTo>
                    <a:pt x="44" y="229"/>
                  </a:lnTo>
                  <a:lnTo>
                    <a:pt x="44" y="126"/>
                  </a:lnTo>
                  <a:lnTo>
                    <a:pt x="176" y="126"/>
                  </a:lnTo>
                  <a:lnTo>
                    <a:pt x="176" y="105"/>
                  </a:lnTo>
                  <a:lnTo>
                    <a:pt x="176" y="84"/>
                  </a:lnTo>
                  <a:lnTo>
                    <a:pt x="176" y="66"/>
                  </a:lnTo>
                  <a:lnTo>
                    <a:pt x="176" y="45"/>
                  </a:lnTo>
                  <a:lnTo>
                    <a:pt x="73" y="45"/>
                  </a:lnTo>
                  <a:lnTo>
                    <a:pt x="73" y="66"/>
                  </a:lnTo>
                  <a:lnTo>
                    <a:pt x="73" y="84"/>
                  </a:lnTo>
                  <a:lnTo>
                    <a:pt x="102" y="84"/>
                  </a:lnTo>
                  <a:lnTo>
                    <a:pt x="102" y="66"/>
                  </a:lnTo>
                  <a:lnTo>
                    <a:pt x="135" y="66"/>
                  </a:lnTo>
                  <a:lnTo>
                    <a:pt x="135" y="103"/>
                  </a:lnTo>
                  <a:lnTo>
                    <a:pt x="44" y="103"/>
                  </a:lnTo>
                  <a:lnTo>
                    <a:pt x="44" y="27"/>
                  </a:lnTo>
                  <a:close/>
                  <a:moveTo>
                    <a:pt x="47" y="254"/>
                  </a:moveTo>
                  <a:lnTo>
                    <a:pt x="47" y="270"/>
                  </a:lnTo>
                  <a:lnTo>
                    <a:pt x="0" y="270"/>
                  </a:lnTo>
                  <a:lnTo>
                    <a:pt x="0" y="289"/>
                  </a:lnTo>
                  <a:lnTo>
                    <a:pt x="0" y="309"/>
                  </a:lnTo>
                  <a:lnTo>
                    <a:pt x="0" y="330"/>
                  </a:lnTo>
                  <a:lnTo>
                    <a:pt x="0" y="348"/>
                  </a:lnTo>
                  <a:lnTo>
                    <a:pt x="51" y="348"/>
                  </a:lnTo>
                  <a:lnTo>
                    <a:pt x="99" y="348"/>
                  </a:lnTo>
                  <a:lnTo>
                    <a:pt x="99" y="312"/>
                  </a:lnTo>
                  <a:lnTo>
                    <a:pt x="69" y="312"/>
                  </a:lnTo>
                  <a:lnTo>
                    <a:pt x="69" y="323"/>
                  </a:lnTo>
                  <a:lnTo>
                    <a:pt x="44" y="323"/>
                  </a:lnTo>
                  <a:lnTo>
                    <a:pt x="44" y="295"/>
                  </a:lnTo>
                  <a:lnTo>
                    <a:pt x="128" y="295"/>
                  </a:lnTo>
                  <a:lnTo>
                    <a:pt x="128" y="417"/>
                  </a:lnTo>
                  <a:lnTo>
                    <a:pt x="44" y="417"/>
                  </a:lnTo>
                  <a:lnTo>
                    <a:pt x="44" y="392"/>
                  </a:lnTo>
                  <a:lnTo>
                    <a:pt x="69" y="392"/>
                  </a:lnTo>
                  <a:lnTo>
                    <a:pt x="69" y="401"/>
                  </a:lnTo>
                  <a:lnTo>
                    <a:pt x="99" y="401"/>
                  </a:lnTo>
                  <a:lnTo>
                    <a:pt x="99" y="364"/>
                  </a:lnTo>
                  <a:lnTo>
                    <a:pt x="51" y="364"/>
                  </a:lnTo>
                  <a:lnTo>
                    <a:pt x="0" y="364"/>
                  </a:lnTo>
                  <a:lnTo>
                    <a:pt x="0" y="385"/>
                  </a:lnTo>
                  <a:lnTo>
                    <a:pt x="0" y="406"/>
                  </a:lnTo>
                  <a:lnTo>
                    <a:pt x="0" y="424"/>
                  </a:lnTo>
                  <a:lnTo>
                    <a:pt x="0" y="445"/>
                  </a:lnTo>
                  <a:lnTo>
                    <a:pt x="55" y="445"/>
                  </a:lnTo>
                  <a:lnTo>
                    <a:pt x="55" y="456"/>
                  </a:lnTo>
                  <a:lnTo>
                    <a:pt x="0" y="456"/>
                  </a:lnTo>
                  <a:lnTo>
                    <a:pt x="0" y="481"/>
                  </a:lnTo>
                  <a:lnTo>
                    <a:pt x="69" y="481"/>
                  </a:lnTo>
                  <a:lnTo>
                    <a:pt x="69" y="539"/>
                  </a:lnTo>
                  <a:lnTo>
                    <a:pt x="44" y="539"/>
                  </a:lnTo>
                  <a:lnTo>
                    <a:pt x="0" y="539"/>
                  </a:lnTo>
                  <a:lnTo>
                    <a:pt x="0" y="566"/>
                  </a:lnTo>
                  <a:lnTo>
                    <a:pt x="0" y="637"/>
                  </a:lnTo>
                  <a:lnTo>
                    <a:pt x="0" y="665"/>
                  </a:lnTo>
                  <a:lnTo>
                    <a:pt x="44" y="665"/>
                  </a:lnTo>
                  <a:lnTo>
                    <a:pt x="69" y="665"/>
                  </a:lnTo>
                  <a:lnTo>
                    <a:pt x="106" y="665"/>
                  </a:lnTo>
                  <a:lnTo>
                    <a:pt x="113" y="665"/>
                  </a:lnTo>
                  <a:lnTo>
                    <a:pt x="113" y="591"/>
                  </a:lnTo>
                  <a:lnTo>
                    <a:pt x="69" y="591"/>
                  </a:lnTo>
                  <a:lnTo>
                    <a:pt x="69" y="637"/>
                  </a:lnTo>
                  <a:lnTo>
                    <a:pt x="44" y="637"/>
                  </a:lnTo>
                  <a:lnTo>
                    <a:pt x="44" y="566"/>
                  </a:lnTo>
                  <a:lnTo>
                    <a:pt x="113" y="566"/>
                  </a:lnTo>
                  <a:lnTo>
                    <a:pt x="113" y="456"/>
                  </a:lnTo>
                  <a:lnTo>
                    <a:pt x="95" y="456"/>
                  </a:lnTo>
                  <a:lnTo>
                    <a:pt x="95" y="445"/>
                  </a:lnTo>
                  <a:lnTo>
                    <a:pt x="132" y="445"/>
                  </a:lnTo>
                  <a:lnTo>
                    <a:pt x="168" y="445"/>
                  </a:lnTo>
                  <a:lnTo>
                    <a:pt x="168" y="270"/>
                  </a:lnTo>
                  <a:lnTo>
                    <a:pt x="132" y="270"/>
                  </a:lnTo>
                  <a:lnTo>
                    <a:pt x="91" y="270"/>
                  </a:lnTo>
                  <a:lnTo>
                    <a:pt x="91" y="254"/>
                  </a:lnTo>
                  <a:lnTo>
                    <a:pt x="242" y="254"/>
                  </a:lnTo>
                  <a:lnTo>
                    <a:pt x="242" y="229"/>
                  </a:lnTo>
                  <a:lnTo>
                    <a:pt x="242" y="167"/>
                  </a:lnTo>
                  <a:lnTo>
                    <a:pt x="381" y="167"/>
                  </a:lnTo>
                  <a:lnTo>
                    <a:pt x="381" y="139"/>
                  </a:lnTo>
                  <a:lnTo>
                    <a:pt x="381" y="114"/>
                  </a:lnTo>
                  <a:lnTo>
                    <a:pt x="381" y="87"/>
                  </a:lnTo>
                  <a:lnTo>
                    <a:pt x="381" y="59"/>
                  </a:lnTo>
                  <a:lnTo>
                    <a:pt x="403" y="59"/>
                  </a:lnTo>
                  <a:lnTo>
                    <a:pt x="403" y="82"/>
                  </a:lnTo>
                  <a:lnTo>
                    <a:pt x="403" y="105"/>
                  </a:lnTo>
                  <a:lnTo>
                    <a:pt x="685" y="105"/>
                  </a:lnTo>
                  <a:lnTo>
                    <a:pt x="685" y="82"/>
                  </a:lnTo>
                  <a:lnTo>
                    <a:pt x="685" y="59"/>
                  </a:lnTo>
                  <a:lnTo>
                    <a:pt x="703" y="59"/>
                  </a:lnTo>
                  <a:lnTo>
                    <a:pt x="703" y="71"/>
                  </a:lnTo>
                  <a:lnTo>
                    <a:pt x="879" y="71"/>
                  </a:lnTo>
                  <a:lnTo>
                    <a:pt x="879" y="27"/>
                  </a:lnTo>
                  <a:lnTo>
                    <a:pt x="993" y="27"/>
                  </a:lnTo>
                  <a:lnTo>
                    <a:pt x="993" y="43"/>
                  </a:lnTo>
                  <a:lnTo>
                    <a:pt x="923" y="43"/>
                  </a:lnTo>
                  <a:lnTo>
                    <a:pt x="923" y="71"/>
                  </a:lnTo>
                  <a:lnTo>
                    <a:pt x="1037" y="71"/>
                  </a:lnTo>
                  <a:lnTo>
                    <a:pt x="1037" y="66"/>
                  </a:lnTo>
                  <a:lnTo>
                    <a:pt x="1037" y="43"/>
                  </a:lnTo>
                  <a:lnTo>
                    <a:pt x="1037" y="27"/>
                  </a:lnTo>
                  <a:lnTo>
                    <a:pt x="1037" y="0"/>
                  </a:lnTo>
                  <a:lnTo>
                    <a:pt x="985" y="0"/>
                  </a:lnTo>
                  <a:lnTo>
                    <a:pt x="938" y="0"/>
                  </a:lnTo>
                  <a:lnTo>
                    <a:pt x="887" y="0"/>
                  </a:lnTo>
                  <a:lnTo>
                    <a:pt x="835" y="0"/>
                  </a:lnTo>
                  <a:lnTo>
                    <a:pt x="835" y="43"/>
                  </a:lnTo>
                  <a:lnTo>
                    <a:pt x="744" y="43"/>
                  </a:lnTo>
                  <a:lnTo>
                    <a:pt x="744" y="0"/>
                  </a:lnTo>
                  <a:lnTo>
                    <a:pt x="703" y="0"/>
                  </a:lnTo>
                  <a:lnTo>
                    <a:pt x="703" y="34"/>
                  </a:lnTo>
                  <a:lnTo>
                    <a:pt x="685" y="34"/>
                  </a:lnTo>
                  <a:lnTo>
                    <a:pt x="685" y="0"/>
                  </a:lnTo>
                  <a:lnTo>
                    <a:pt x="652" y="0"/>
                  </a:lnTo>
                  <a:lnTo>
                    <a:pt x="619" y="0"/>
                  </a:lnTo>
                  <a:lnTo>
                    <a:pt x="590" y="0"/>
                  </a:lnTo>
                  <a:lnTo>
                    <a:pt x="557" y="0"/>
                  </a:lnTo>
                  <a:lnTo>
                    <a:pt x="557" y="32"/>
                  </a:lnTo>
                  <a:lnTo>
                    <a:pt x="557" y="61"/>
                  </a:lnTo>
                  <a:lnTo>
                    <a:pt x="615" y="61"/>
                  </a:lnTo>
                  <a:lnTo>
                    <a:pt x="615" y="43"/>
                  </a:lnTo>
                  <a:lnTo>
                    <a:pt x="597" y="43"/>
                  </a:lnTo>
                  <a:lnTo>
                    <a:pt x="597" y="27"/>
                  </a:lnTo>
                  <a:lnTo>
                    <a:pt x="641" y="27"/>
                  </a:lnTo>
                  <a:lnTo>
                    <a:pt x="641" y="80"/>
                  </a:lnTo>
                  <a:lnTo>
                    <a:pt x="447" y="80"/>
                  </a:lnTo>
                  <a:lnTo>
                    <a:pt x="447" y="27"/>
                  </a:lnTo>
                  <a:lnTo>
                    <a:pt x="498" y="27"/>
                  </a:lnTo>
                  <a:lnTo>
                    <a:pt x="498" y="43"/>
                  </a:lnTo>
                  <a:lnTo>
                    <a:pt x="473" y="43"/>
                  </a:lnTo>
                  <a:lnTo>
                    <a:pt x="473" y="61"/>
                  </a:lnTo>
                  <a:lnTo>
                    <a:pt x="531" y="61"/>
                  </a:lnTo>
                  <a:lnTo>
                    <a:pt x="531" y="32"/>
                  </a:lnTo>
                  <a:lnTo>
                    <a:pt x="531" y="0"/>
                  </a:lnTo>
                  <a:lnTo>
                    <a:pt x="498" y="0"/>
                  </a:lnTo>
                  <a:lnTo>
                    <a:pt x="469" y="0"/>
                  </a:lnTo>
                  <a:lnTo>
                    <a:pt x="436" y="0"/>
                  </a:lnTo>
                  <a:lnTo>
                    <a:pt x="403" y="0"/>
                  </a:lnTo>
                  <a:lnTo>
                    <a:pt x="403" y="34"/>
                  </a:lnTo>
                  <a:lnTo>
                    <a:pt x="381" y="34"/>
                  </a:lnTo>
                  <a:lnTo>
                    <a:pt x="381" y="18"/>
                  </a:lnTo>
                  <a:lnTo>
                    <a:pt x="381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254"/>
                  </a:lnTo>
                  <a:lnTo>
                    <a:pt x="47" y="254"/>
                  </a:lnTo>
                  <a:close/>
                  <a:moveTo>
                    <a:pt x="278" y="71"/>
                  </a:moveTo>
                  <a:lnTo>
                    <a:pt x="278" y="103"/>
                  </a:lnTo>
                  <a:lnTo>
                    <a:pt x="242" y="103"/>
                  </a:lnTo>
                  <a:lnTo>
                    <a:pt x="242" y="71"/>
                  </a:lnTo>
                  <a:lnTo>
                    <a:pt x="278" y="71"/>
                  </a:lnTo>
                  <a:close/>
                  <a:moveTo>
                    <a:pt x="5254" y="27"/>
                  </a:moveTo>
                  <a:lnTo>
                    <a:pt x="4961" y="27"/>
                  </a:lnTo>
                  <a:lnTo>
                    <a:pt x="4961" y="144"/>
                  </a:lnTo>
                  <a:lnTo>
                    <a:pt x="5056" y="144"/>
                  </a:lnTo>
                  <a:lnTo>
                    <a:pt x="5056" y="126"/>
                  </a:lnTo>
                  <a:lnTo>
                    <a:pt x="5020" y="126"/>
                  </a:lnTo>
                  <a:lnTo>
                    <a:pt x="4990" y="126"/>
                  </a:lnTo>
                  <a:lnTo>
                    <a:pt x="4990" y="48"/>
                  </a:lnTo>
                  <a:lnTo>
                    <a:pt x="5042" y="48"/>
                  </a:lnTo>
                  <a:lnTo>
                    <a:pt x="5097" y="48"/>
                  </a:lnTo>
                  <a:lnTo>
                    <a:pt x="5097" y="144"/>
                  </a:lnTo>
                  <a:lnTo>
                    <a:pt x="5221" y="144"/>
                  </a:lnTo>
                  <a:lnTo>
                    <a:pt x="5221" y="178"/>
                  </a:lnTo>
                  <a:lnTo>
                    <a:pt x="5221" y="211"/>
                  </a:lnTo>
                  <a:lnTo>
                    <a:pt x="5185" y="211"/>
                  </a:lnTo>
                  <a:lnTo>
                    <a:pt x="5148" y="211"/>
                  </a:lnTo>
                  <a:lnTo>
                    <a:pt x="5148" y="190"/>
                  </a:lnTo>
                  <a:lnTo>
                    <a:pt x="5188" y="190"/>
                  </a:lnTo>
                  <a:lnTo>
                    <a:pt x="5188" y="167"/>
                  </a:lnTo>
                  <a:lnTo>
                    <a:pt x="5097" y="167"/>
                  </a:lnTo>
                  <a:lnTo>
                    <a:pt x="5097" y="229"/>
                  </a:lnTo>
                  <a:lnTo>
                    <a:pt x="5254" y="229"/>
                  </a:lnTo>
                  <a:lnTo>
                    <a:pt x="5254" y="126"/>
                  </a:lnTo>
                  <a:lnTo>
                    <a:pt x="5122" y="126"/>
                  </a:lnTo>
                  <a:lnTo>
                    <a:pt x="5122" y="105"/>
                  </a:lnTo>
                  <a:lnTo>
                    <a:pt x="5122" y="84"/>
                  </a:lnTo>
                  <a:lnTo>
                    <a:pt x="5122" y="66"/>
                  </a:lnTo>
                  <a:lnTo>
                    <a:pt x="5122" y="45"/>
                  </a:lnTo>
                  <a:lnTo>
                    <a:pt x="5225" y="45"/>
                  </a:lnTo>
                  <a:lnTo>
                    <a:pt x="5225" y="66"/>
                  </a:lnTo>
                  <a:lnTo>
                    <a:pt x="5225" y="84"/>
                  </a:lnTo>
                  <a:lnTo>
                    <a:pt x="5196" y="84"/>
                  </a:lnTo>
                  <a:lnTo>
                    <a:pt x="5196" y="66"/>
                  </a:lnTo>
                  <a:lnTo>
                    <a:pt x="5163" y="66"/>
                  </a:lnTo>
                  <a:lnTo>
                    <a:pt x="5163" y="103"/>
                  </a:lnTo>
                  <a:lnTo>
                    <a:pt x="5254" y="103"/>
                  </a:lnTo>
                  <a:lnTo>
                    <a:pt x="5254" y="27"/>
                  </a:lnTo>
                  <a:close/>
                  <a:moveTo>
                    <a:pt x="5251" y="254"/>
                  </a:moveTo>
                  <a:lnTo>
                    <a:pt x="5251" y="270"/>
                  </a:lnTo>
                  <a:lnTo>
                    <a:pt x="5298" y="270"/>
                  </a:lnTo>
                  <a:lnTo>
                    <a:pt x="5298" y="289"/>
                  </a:lnTo>
                  <a:lnTo>
                    <a:pt x="5298" y="309"/>
                  </a:lnTo>
                  <a:lnTo>
                    <a:pt x="5298" y="330"/>
                  </a:lnTo>
                  <a:lnTo>
                    <a:pt x="5298" y="348"/>
                  </a:lnTo>
                  <a:lnTo>
                    <a:pt x="5247" y="348"/>
                  </a:lnTo>
                  <a:lnTo>
                    <a:pt x="5199" y="348"/>
                  </a:lnTo>
                  <a:lnTo>
                    <a:pt x="5199" y="312"/>
                  </a:lnTo>
                  <a:lnTo>
                    <a:pt x="5229" y="312"/>
                  </a:lnTo>
                  <a:lnTo>
                    <a:pt x="5229" y="323"/>
                  </a:lnTo>
                  <a:lnTo>
                    <a:pt x="5254" y="323"/>
                  </a:lnTo>
                  <a:lnTo>
                    <a:pt x="5254" y="295"/>
                  </a:lnTo>
                  <a:lnTo>
                    <a:pt x="5170" y="295"/>
                  </a:lnTo>
                  <a:lnTo>
                    <a:pt x="5170" y="417"/>
                  </a:lnTo>
                  <a:lnTo>
                    <a:pt x="5254" y="417"/>
                  </a:lnTo>
                  <a:lnTo>
                    <a:pt x="5254" y="392"/>
                  </a:lnTo>
                  <a:lnTo>
                    <a:pt x="5229" y="392"/>
                  </a:lnTo>
                  <a:lnTo>
                    <a:pt x="5229" y="401"/>
                  </a:lnTo>
                  <a:lnTo>
                    <a:pt x="5199" y="401"/>
                  </a:lnTo>
                  <a:lnTo>
                    <a:pt x="5199" y="364"/>
                  </a:lnTo>
                  <a:lnTo>
                    <a:pt x="5247" y="364"/>
                  </a:lnTo>
                  <a:lnTo>
                    <a:pt x="5298" y="364"/>
                  </a:lnTo>
                  <a:lnTo>
                    <a:pt x="5298" y="385"/>
                  </a:lnTo>
                  <a:lnTo>
                    <a:pt x="5298" y="406"/>
                  </a:lnTo>
                  <a:lnTo>
                    <a:pt x="5298" y="424"/>
                  </a:lnTo>
                  <a:lnTo>
                    <a:pt x="5298" y="445"/>
                  </a:lnTo>
                  <a:lnTo>
                    <a:pt x="5243" y="445"/>
                  </a:lnTo>
                  <a:lnTo>
                    <a:pt x="5243" y="456"/>
                  </a:lnTo>
                  <a:lnTo>
                    <a:pt x="5298" y="456"/>
                  </a:lnTo>
                  <a:lnTo>
                    <a:pt x="5298" y="481"/>
                  </a:lnTo>
                  <a:lnTo>
                    <a:pt x="5229" y="481"/>
                  </a:lnTo>
                  <a:lnTo>
                    <a:pt x="5229" y="539"/>
                  </a:lnTo>
                  <a:lnTo>
                    <a:pt x="5254" y="539"/>
                  </a:lnTo>
                  <a:lnTo>
                    <a:pt x="5298" y="539"/>
                  </a:lnTo>
                  <a:lnTo>
                    <a:pt x="5298" y="566"/>
                  </a:lnTo>
                  <a:lnTo>
                    <a:pt x="5298" y="637"/>
                  </a:lnTo>
                  <a:lnTo>
                    <a:pt x="5298" y="665"/>
                  </a:lnTo>
                  <a:lnTo>
                    <a:pt x="5254" y="665"/>
                  </a:lnTo>
                  <a:lnTo>
                    <a:pt x="5229" y="665"/>
                  </a:lnTo>
                  <a:lnTo>
                    <a:pt x="5192" y="665"/>
                  </a:lnTo>
                  <a:lnTo>
                    <a:pt x="5185" y="665"/>
                  </a:lnTo>
                  <a:lnTo>
                    <a:pt x="5185" y="591"/>
                  </a:lnTo>
                  <a:lnTo>
                    <a:pt x="5229" y="591"/>
                  </a:lnTo>
                  <a:lnTo>
                    <a:pt x="5229" y="637"/>
                  </a:lnTo>
                  <a:lnTo>
                    <a:pt x="5254" y="637"/>
                  </a:lnTo>
                  <a:lnTo>
                    <a:pt x="5254" y="566"/>
                  </a:lnTo>
                  <a:lnTo>
                    <a:pt x="5185" y="566"/>
                  </a:lnTo>
                  <a:lnTo>
                    <a:pt x="5185" y="456"/>
                  </a:lnTo>
                  <a:lnTo>
                    <a:pt x="5203" y="456"/>
                  </a:lnTo>
                  <a:lnTo>
                    <a:pt x="5203" y="445"/>
                  </a:lnTo>
                  <a:lnTo>
                    <a:pt x="5166" y="445"/>
                  </a:lnTo>
                  <a:lnTo>
                    <a:pt x="5130" y="445"/>
                  </a:lnTo>
                  <a:lnTo>
                    <a:pt x="5130" y="270"/>
                  </a:lnTo>
                  <a:lnTo>
                    <a:pt x="5166" y="270"/>
                  </a:lnTo>
                  <a:lnTo>
                    <a:pt x="5207" y="270"/>
                  </a:lnTo>
                  <a:lnTo>
                    <a:pt x="5207" y="254"/>
                  </a:lnTo>
                  <a:lnTo>
                    <a:pt x="5056" y="254"/>
                  </a:lnTo>
                  <a:lnTo>
                    <a:pt x="5056" y="229"/>
                  </a:lnTo>
                  <a:lnTo>
                    <a:pt x="5056" y="167"/>
                  </a:lnTo>
                  <a:lnTo>
                    <a:pt x="4917" y="167"/>
                  </a:lnTo>
                  <a:lnTo>
                    <a:pt x="4917" y="139"/>
                  </a:lnTo>
                  <a:lnTo>
                    <a:pt x="4917" y="114"/>
                  </a:lnTo>
                  <a:lnTo>
                    <a:pt x="4917" y="87"/>
                  </a:lnTo>
                  <a:lnTo>
                    <a:pt x="4917" y="59"/>
                  </a:lnTo>
                  <a:lnTo>
                    <a:pt x="4895" y="59"/>
                  </a:lnTo>
                  <a:lnTo>
                    <a:pt x="4895" y="82"/>
                  </a:lnTo>
                  <a:lnTo>
                    <a:pt x="4895" y="105"/>
                  </a:lnTo>
                  <a:lnTo>
                    <a:pt x="4613" y="105"/>
                  </a:lnTo>
                  <a:lnTo>
                    <a:pt x="4613" y="82"/>
                  </a:lnTo>
                  <a:lnTo>
                    <a:pt x="4613" y="59"/>
                  </a:lnTo>
                  <a:lnTo>
                    <a:pt x="4595" y="59"/>
                  </a:lnTo>
                  <a:lnTo>
                    <a:pt x="4595" y="71"/>
                  </a:lnTo>
                  <a:lnTo>
                    <a:pt x="4419" y="71"/>
                  </a:lnTo>
                  <a:lnTo>
                    <a:pt x="4419" y="27"/>
                  </a:lnTo>
                  <a:lnTo>
                    <a:pt x="4305" y="27"/>
                  </a:lnTo>
                  <a:lnTo>
                    <a:pt x="4305" y="43"/>
                  </a:lnTo>
                  <a:lnTo>
                    <a:pt x="4375" y="43"/>
                  </a:lnTo>
                  <a:lnTo>
                    <a:pt x="4375" y="71"/>
                  </a:lnTo>
                  <a:lnTo>
                    <a:pt x="4261" y="71"/>
                  </a:lnTo>
                  <a:lnTo>
                    <a:pt x="4261" y="66"/>
                  </a:lnTo>
                  <a:lnTo>
                    <a:pt x="4261" y="43"/>
                  </a:lnTo>
                  <a:lnTo>
                    <a:pt x="4261" y="27"/>
                  </a:lnTo>
                  <a:lnTo>
                    <a:pt x="4261" y="0"/>
                  </a:lnTo>
                  <a:lnTo>
                    <a:pt x="4313" y="0"/>
                  </a:lnTo>
                  <a:lnTo>
                    <a:pt x="4360" y="0"/>
                  </a:lnTo>
                  <a:lnTo>
                    <a:pt x="4411" y="0"/>
                  </a:lnTo>
                  <a:lnTo>
                    <a:pt x="4463" y="0"/>
                  </a:lnTo>
                  <a:lnTo>
                    <a:pt x="4463" y="43"/>
                  </a:lnTo>
                  <a:lnTo>
                    <a:pt x="4554" y="43"/>
                  </a:lnTo>
                  <a:lnTo>
                    <a:pt x="4554" y="0"/>
                  </a:lnTo>
                  <a:lnTo>
                    <a:pt x="4595" y="0"/>
                  </a:lnTo>
                  <a:lnTo>
                    <a:pt x="4595" y="34"/>
                  </a:lnTo>
                  <a:lnTo>
                    <a:pt x="4613" y="34"/>
                  </a:lnTo>
                  <a:lnTo>
                    <a:pt x="4613" y="0"/>
                  </a:lnTo>
                  <a:lnTo>
                    <a:pt x="4646" y="0"/>
                  </a:lnTo>
                  <a:lnTo>
                    <a:pt x="4679" y="0"/>
                  </a:lnTo>
                  <a:lnTo>
                    <a:pt x="4708" y="0"/>
                  </a:lnTo>
                  <a:lnTo>
                    <a:pt x="4741" y="0"/>
                  </a:lnTo>
                  <a:lnTo>
                    <a:pt x="4741" y="32"/>
                  </a:lnTo>
                  <a:lnTo>
                    <a:pt x="4741" y="61"/>
                  </a:lnTo>
                  <a:lnTo>
                    <a:pt x="4683" y="61"/>
                  </a:lnTo>
                  <a:lnTo>
                    <a:pt x="4683" y="43"/>
                  </a:lnTo>
                  <a:lnTo>
                    <a:pt x="4701" y="43"/>
                  </a:lnTo>
                  <a:lnTo>
                    <a:pt x="4701" y="27"/>
                  </a:lnTo>
                  <a:lnTo>
                    <a:pt x="4657" y="27"/>
                  </a:lnTo>
                  <a:lnTo>
                    <a:pt x="4657" y="80"/>
                  </a:lnTo>
                  <a:lnTo>
                    <a:pt x="4851" y="80"/>
                  </a:lnTo>
                  <a:lnTo>
                    <a:pt x="4851" y="27"/>
                  </a:lnTo>
                  <a:lnTo>
                    <a:pt x="4800" y="27"/>
                  </a:lnTo>
                  <a:lnTo>
                    <a:pt x="4800" y="43"/>
                  </a:lnTo>
                  <a:lnTo>
                    <a:pt x="4825" y="43"/>
                  </a:lnTo>
                  <a:lnTo>
                    <a:pt x="4825" y="61"/>
                  </a:lnTo>
                  <a:lnTo>
                    <a:pt x="4767" y="61"/>
                  </a:lnTo>
                  <a:lnTo>
                    <a:pt x="4767" y="32"/>
                  </a:lnTo>
                  <a:lnTo>
                    <a:pt x="4767" y="0"/>
                  </a:lnTo>
                  <a:lnTo>
                    <a:pt x="4800" y="0"/>
                  </a:lnTo>
                  <a:lnTo>
                    <a:pt x="4829" y="0"/>
                  </a:lnTo>
                  <a:lnTo>
                    <a:pt x="4862" y="0"/>
                  </a:lnTo>
                  <a:lnTo>
                    <a:pt x="4895" y="0"/>
                  </a:lnTo>
                  <a:lnTo>
                    <a:pt x="4895" y="34"/>
                  </a:lnTo>
                  <a:lnTo>
                    <a:pt x="4917" y="34"/>
                  </a:lnTo>
                  <a:lnTo>
                    <a:pt x="4917" y="18"/>
                  </a:lnTo>
                  <a:lnTo>
                    <a:pt x="4917" y="0"/>
                  </a:lnTo>
                  <a:lnTo>
                    <a:pt x="5298" y="0"/>
                  </a:lnTo>
                  <a:lnTo>
                    <a:pt x="5298" y="18"/>
                  </a:lnTo>
                  <a:lnTo>
                    <a:pt x="5298" y="254"/>
                  </a:lnTo>
                  <a:lnTo>
                    <a:pt x="5251" y="254"/>
                  </a:lnTo>
                  <a:close/>
                  <a:moveTo>
                    <a:pt x="5020" y="71"/>
                  </a:moveTo>
                  <a:lnTo>
                    <a:pt x="5020" y="103"/>
                  </a:lnTo>
                  <a:lnTo>
                    <a:pt x="5056" y="103"/>
                  </a:lnTo>
                  <a:lnTo>
                    <a:pt x="5056" y="71"/>
                  </a:lnTo>
                  <a:lnTo>
                    <a:pt x="5020" y="7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62" name="Group 5123"/>
            <p:cNvGrpSpPr>
              <a:grpSpLocks/>
            </p:cNvGrpSpPr>
            <p:nvPr/>
          </p:nvGrpSpPr>
          <p:grpSpPr bwMode="auto">
            <a:xfrm>
              <a:off x="18" y="11"/>
              <a:ext cx="5724" cy="4298"/>
              <a:chOff x="18" y="11"/>
              <a:chExt cx="5724" cy="4298"/>
            </a:xfrm>
          </p:grpSpPr>
          <p:sp>
            <p:nvSpPr>
              <p:cNvPr id="19463" name="Freeform 5124"/>
              <p:cNvSpPr>
                <a:spLocks noEditPoints="1" noChangeArrowheads="1"/>
              </p:cNvSpPr>
              <p:nvPr/>
            </p:nvSpPr>
            <p:spPr bwMode="auto">
              <a:xfrm>
                <a:off x="18" y="11"/>
                <a:ext cx="5724" cy="4298"/>
              </a:xfrm>
              <a:custGeom>
                <a:avLst/>
                <a:gdLst>
                  <a:gd name="T0" fmla="*/ 15 w 5724"/>
                  <a:gd name="T1" fmla="*/ 0 h 4298"/>
                  <a:gd name="T2" fmla="*/ 5709 w 5724"/>
                  <a:gd name="T3" fmla="*/ 0 h 4298"/>
                  <a:gd name="T4" fmla="*/ 5709 w 5724"/>
                  <a:gd name="T5" fmla="*/ 19 h 4298"/>
                  <a:gd name="T6" fmla="*/ 15 w 5724"/>
                  <a:gd name="T7" fmla="*/ 19 h 4298"/>
                  <a:gd name="T8" fmla="*/ 15 w 5724"/>
                  <a:gd name="T9" fmla="*/ 0 h 4298"/>
                  <a:gd name="T10" fmla="*/ 5709 w 5724"/>
                  <a:gd name="T11" fmla="*/ 0 h 4298"/>
                  <a:gd name="T12" fmla="*/ 5724 w 5724"/>
                  <a:gd name="T13" fmla="*/ 0 h 4298"/>
                  <a:gd name="T14" fmla="*/ 5724 w 5724"/>
                  <a:gd name="T15" fmla="*/ 10 h 4298"/>
                  <a:gd name="T16" fmla="*/ 5709 w 5724"/>
                  <a:gd name="T17" fmla="*/ 10 h 4298"/>
                  <a:gd name="T18" fmla="*/ 5709 w 5724"/>
                  <a:gd name="T19" fmla="*/ 0 h 4298"/>
                  <a:gd name="T20" fmla="*/ 5724 w 5724"/>
                  <a:gd name="T21" fmla="*/ 10 h 4298"/>
                  <a:gd name="T22" fmla="*/ 5724 w 5724"/>
                  <a:gd name="T23" fmla="*/ 4288 h 4298"/>
                  <a:gd name="T24" fmla="*/ 5694 w 5724"/>
                  <a:gd name="T25" fmla="*/ 4288 h 4298"/>
                  <a:gd name="T26" fmla="*/ 5694 w 5724"/>
                  <a:gd name="T27" fmla="*/ 10 h 4298"/>
                  <a:gd name="T28" fmla="*/ 5724 w 5724"/>
                  <a:gd name="T29" fmla="*/ 10 h 4298"/>
                  <a:gd name="T30" fmla="*/ 5724 w 5724"/>
                  <a:gd name="T31" fmla="*/ 4288 h 4298"/>
                  <a:gd name="T32" fmla="*/ 5724 w 5724"/>
                  <a:gd name="T33" fmla="*/ 4298 h 4298"/>
                  <a:gd name="T34" fmla="*/ 5709 w 5724"/>
                  <a:gd name="T35" fmla="*/ 4298 h 4298"/>
                  <a:gd name="T36" fmla="*/ 5709 w 5724"/>
                  <a:gd name="T37" fmla="*/ 4288 h 4298"/>
                  <a:gd name="T38" fmla="*/ 5724 w 5724"/>
                  <a:gd name="T39" fmla="*/ 4288 h 4298"/>
                  <a:gd name="T40" fmla="*/ 5709 w 5724"/>
                  <a:gd name="T41" fmla="*/ 4298 h 4298"/>
                  <a:gd name="T42" fmla="*/ 15 w 5724"/>
                  <a:gd name="T43" fmla="*/ 4298 h 4298"/>
                  <a:gd name="T44" fmla="*/ 15 w 5724"/>
                  <a:gd name="T45" fmla="*/ 4279 h 4298"/>
                  <a:gd name="T46" fmla="*/ 5709 w 5724"/>
                  <a:gd name="T47" fmla="*/ 4279 h 4298"/>
                  <a:gd name="T48" fmla="*/ 5709 w 5724"/>
                  <a:gd name="T49" fmla="*/ 4298 h 4298"/>
                  <a:gd name="T50" fmla="*/ 15 w 5724"/>
                  <a:gd name="T51" fmla="*/ 4298 h 4298"/>
                  <a:gd name="T52" fmla="*/ 0 w 5724"/>
                  <a:gd name="T53" fmla="*/ 4298 h 4298"/>
                  <a:gd name="T54" fmla="*/ 0 w 5724"/>
                  <a:gd name="T55" fmla="*/ 4288 h 4298"/>
                  <a:gd name="T56" fmla="*/ 15 w 5724"/>
                  <a:gd name="T57" fmla="*/ 4288 h 4298"/>
                  <a:gd name="T58" fmla="*/ 15 w 5724"/>
                  <a:gd name="T59" fmla="*/ 4298 h 4298"/>
                  <a:gd name="T60" fmla="*/ 0 w 5724"/>
                  <a:gd name="T61" fmla="*/ 4288 h 4298"/>
                  <a:gd name="T62" fmla="*/ 0 w 5724"/>
                  <a:gd name="T63" fmla="*/ 10 h 4298"/>
                  <a:gd name="T64" fmla="*/ 30 w 5724"/>
                  <a:gd name="T65" fmla="*/ 10 h 4298"/>
                  <a:gd name="T66" fmla="*/ 30 w 5724"/>
                  <a:gd name="T67" fmla="*/ 4288 h 4298"/>
                  <a:gd name="T68" fmla="*/ 0 w 5724"/>
                  <a:gd name="T69" fmla="*/ 4288 h 4298"/>
                  <a:gd name="T70" fmla="*/ 0 w 5724"/>
                  <a:gd name="T71" fmla="*/ 10 h 4298"/>
                  <a:gd name="T72" fmla="*/ 0 w 5724"/>
                  <a:gd name="T73" fmla="*/ 0 h 4298"/>
                  <a:gd name="T74" fmla="*/ 15 w 5724"/>
                  <a:gd name="T75" fmla="*/ 0 h 4298"/>
                  <a:gd name="T76" fmla="*/ 15 w 5724"/>
                  <a:gd name="T77" fmla="*/ 10 h 4298"/>
                  <a:gd name="T78" fmla="*/ 0 w 5724"/>
                  <a:gd name="T79" fmla="*/ 10 h 429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724" h="4298">
                    <a:moveTo>
                      <a:pt x="15" y="0"/>
                    </a:moveTo>
                    <a:lnTo>
                      <a:pt x="5709" y="0"/>
                    </a:lnTo>
                    <a:lnTo>
                      <a:pt x="5709" y="19"/>
                    </a:lnTo>
                    <a:lnTo>
                      <a:pt x="15" y="19"/>
                    </a:lnTo>
                    <a:lnTo>
                      <a:pt x="15" y="0"/>
                    </a:lnTo>
                    <a:close/>
                    <a:moveTo>
                      <a:pt x="5709" y="0"/>
                    </a:moveTo>
                    <a:lnTo>
                      <a:pt x="5724" y="0"/>
                    </a:lnTo>
                    <a:lnTo>
                      <a:pt x="5724" y="10"/>
                    </a:lnTo>
                    <a:lnTo>
                      <a:pt x="5709" y="10"/>
                    </a:lnTo>
                    <a:lnTo>
                      <a:pt x="5709" y="0"/>
                    </a:lnTo>
                    <a:close/>
                    <a:moveTo>
                      <a:pt x="5724" y="10"/>
                    </a:moveTo>
                    <a:lnTo>
                      <a:pt x="5724" y="4288"/>
                    </a:lnTo>
                    <a:lnTo>
                      <a:pt x="5694" y="4288"/>
                    </a:lnTo>
                    <a:lnTo>
                      <a:pt x="5694" y="10"/>
                    </a:lnTo>
                    <a:lnTo>
                      <a:pt x="5724" y="10"/>
                    </a:lnTo>
                    <a:close/>
                    <a:moveTo>
                      <a:pt x="5724" y="4288"/>
                    </a:moveTo>
                    <a:lnTo>
                      <a:pt x="5724" y="4298"/>
                    </a:lnTo>
                    <a:lnTo>
                      <a:pt x="5709" y="4298"/>
                    </a:lnTo>
                    <a:lnTo>
                      <a:pt x="5709" y="4288"/>
                    </a:lnTo>
                    <a:lnTo>
                      <a:pt x="5724" y="4288"/>
                    </a:lnTo>
                    <a:close/>
                    <a:moveTo>
                      <a:pt x="5709" y="4298"/>
                    </a:moveTo>
                    <a:lnTo>
                      <a:pt x="15" y="4298"/>
                    </a:lnTo>
                    <a:lnTo>
                      <a:pt x="15" y="4279"/>
                    </a:lnTo>
                    <a:lnTo>
                      <a:pt x="5709" y="4279"/>
                    </a:lnTo>
                    <a:lnTo>
                      <a:pt x="5709" y="4298"/>
                    </a:lnTo>
                    <a:close/>
                    <a:moveTo>
                      <a:pt x="15" y="4298"/>
                    </a:moveTo>
                    <a:lnTo>
                      <a:pt x="0" y="4298"/>
                    </a:lnTo>
                    <a:lnTo>
                      <a:pt x="0" y="4288"/>
                    </a:lnTo>
                    <a:lnTo>
                      <a:pt x="15" y="4288"/>
                    </a:lnTo>
                    <a:lnTo>
                      <a:pt x="15" y="4298"/>
                    </a:lnTo>
                    <a:close/>
                    <a:moveTo>
                      <a:pt x="0" y="4288"/>
                    </a:moveTo>
                    <a:lnTo>
                      <a:pt x="0" y="10"/>
                    </a:lnTo>
                    <a:lnTo>
                      <a:pt x="30" y="10"/>
                    </a:lnTo>
                    <a:lnTo>
                      <a:pt x="30" y="4288"/>
                    </a:lnTo>
                    <a:lnTo>
                      <a:pt x="0" y="4288"/>
                    </a:lnTo>
                    <a:close/>
                    <a:moveTo>
                      <a:pt x="0" y="10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4" name="Rectangles 5125"/>
              <p:cNvSpPr>
                <a:spLocks noChangeArrowheads="1"/>
              </p:cNvSpPr>
              <p:nvPr/>
            </p:nvSpPr>
            <p:spPr bwMode="auto">
              <a:xfrm>
                <a:off x="202" y="126"/>
                <a:ext cx="5356" cy="4068"/>
              </a:xfrm>
              <a:prstGeom prst="rect">
                <a:avLst/>
              </a:prstGeom>
              <a:noFill/>
              <a:ln w="0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</p:grpSp>
      </p:grpSp>
      <p:sp>
        <p:nvSpPr>
          <p:cNvPr id="5139" name="Text Box 5138"/>
          <p:cNvSpPr txBox="1">
            <a:spLocks noChangeArrowheads="1"/>
          </p:cNvSpPr>
          <p:nvPr/>
        </p:nvSpPr>
        <p:spPr bwMode="auto">
          <a:xfrm>
            <a:off x="406400" y="1219200"/>
            <a:ext cx="112776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400" b="1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</a:t>
            </a:r>
            <a:r>
              <a:rPr lang="en-US" altLang="zh-CN" sz="3400" b="1" u="sng" dirty="0" err="1">
                <a:solidFill>
                  <a:srgbClr val="FF0000"/>
                </a:solidFill>
                <a:ea typeface="SimSun" pitchFamily="2" charset="-122"/>
              </a:rPr>
              <a:t>ương</a:t>
            </a:r>
            <a:r>
              <a:rPr lang="en-US" altLang="zh-CN" sz="3400" b="1" u="sng" dirty="0">
                <a:solidFill>
                  <a:srgbClr val="FF0000"/>
                </a:solidFill>
                <a:ea typeface="SimSun" pitchFamily="2" charset="-122"/>
              </a:rPr>
              <a:t> II:</a:t>
            </a:r>
            <a:r>
              <a:rPr lang="en-US" altLang="zh-CN" sz="3400" b="1" i="1" dirty="0">
                <a:solidFill>
                  <a:srgbClr val="0000FF"/>
                </a:solidFill>
                <a:ea typeface="SimSun" pitchFamily="2" charset="-122"/>
              </a:rPr>
              <a:t> </a:t>
            </a:r>
            <a:r>
              <a:rPr lang="en-US" altLang="zh-CN" sz="3400" b="1" dirty="0">
                <a:solidFill>
                  <a:srgbClr val="FFFF00"/>
                </a:solidFill>
                <a:ea typeface="SimSun" pitchFamily="2" charset="-122"/>
              </a:rPr>
              <a:t>CÁC NƯỚC Á, PHI,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3400" b="1" dirty="0">
                <a:solidFill>
                  <a:srgbClr val="FFFF00"/>
                </a:solidFill>
                <a:ea typeface="SimSun" pitchFamily="2" charset="-122"/>
              </a:rPr>
              <a:t>MĨ LA - TINH TỪ NĂM 1945 ĐẾN NAY</a:t>
            </a:r>
          </a:p>
        </p:txBody>
      </p:sp>
      <p:sp>
        <p:nvSpPr>
          <p:cNvPr id="5140" name="Text Box 5139"/>
          <p:cNvSpPr txBox="1">
            <a:spLocks noChangeArrowheads="1"/>
          </p:cNvSpPr>
          <p:nvPr/>
        </p:nvSpPr>
        <p:spPr bwMode="auto">
          <a:xfrm>
            <a:off x="406400" y="3200400"/>
            <a:ext cx="11379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 i="1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Bài</a:t>
            </a:r>
            <a:r>
              <a:rPr lang="en-US" altLang="zh-CN" sz="3200" b="1" i="1" u="sng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3:</a:t>
            </a:r>
            <a:r>
              <a:rPr lang="en-US" altLang="zh-CN" sz="30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000" b="1" dirty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rPr>
              <a:t>QUÁ TRÌNH PHÁT TRIỂN CỦA PHONG TRÀO GIẢI PHÓNG DÂN TỘC VÀ SỰ TAN RÃ  CỦA HỆ THỐNG THUỘC ĐỊA</a:t>
            </a:r>
          </a:p>
          <a:p>
            <a:pPr algn="ctr" eaLnBrk="1" hangingPunct="1">
              <a:spcBef>
                <a:spcPct val="50000"/>
              </a:spcBef>
            </a:pPr>
            <a:endParaRPr lang="en-US" altLang="zh-CN" sz="2800" b="1" i="1" dirty="0">
              <a:solidFill>
                <a:srgbClr val="FF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112763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/>
      <p:bldP spid="51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B841B96-C7EF-4BD8-95CE-5390F197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FE4A7-CF76-47B3-BB72-E9248379DAD2}"/>
              </a:ext>
            </a:extLst>
          </p:cNvPr>
          <p:cNvSpPr txBox="1"/>
          <p:nvPr/>
        </p:nvSpPr>
        <p:spPr>
          <a:xfrm>
            <a:off x="213360" y="1058817"/>
            <a:ext cx="11765280" cy="7242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3000" b="0" u="sng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 </a:t>
            </a:r>
            <a:r>
              <a:rPr lang="pt-BR" sz="3000" b="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 từ giữa những năm 70 đến giữa những năm 90 của thế kỉ XX</a:t>
            </a:r>
            <a:endParaRPr lang="en-US" sz="3000" b="1" u="sng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pt-BR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Cuộc đấu tranh đã giành được thắng lợi ở Rô-đê-di-a năm1980 (nay là Cộng hoà Dim-ba-bu-ê), ở Tây Nam Phi năm 1990 (nay là Cộng hoà Na-mi-bi-a), đặc biệt ở Cộng hoà Nam Phi – sào huyệt lớn nhất và cuối cùng của chế độ A-pac-thai. </a:t>
            </a:r>
          </a:p>
          <a:p>
            <a:pPr>
              <a:lnSpc>
                <a:spcPct val="125000"/>
              </a:lnSpc>
            </a:pPr>
            <a:r>
              <a:rPr lang="en-US" sz="30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</a:t>
            </a:r>
            <a:r>
              <a:rPr lang="en-US" sz="30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vậy</a:t>
            </a:r>
            <a:r>
              <a:rPr lang="en-US" sz="30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0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hệ</a:t>
            </a:r>
            <a:r>
              <a:rPr lang="en-US" sz="30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thống</a:t>
            </a:r>
            <a:r>
              <a:rPr lang="en-US" sz="30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thuộc</a:t>
            </a:r>
            <a:r>
              <a:rPr lang="en-US" sz="30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địa</a:t>
            </a:r>
            <a:r>
              <a:rPr lang="en-US" sz="30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0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30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30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</a:t>
            </a:r>
            <a:r>
              <a:rPr lang="en-US" sz="30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quốc</a:t>
            </a:r>
            <a:r>
              <a:rPr lang="en-US" sz="30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30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sz="30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sụp</a:t>
            </a:r>
            <a:r>
              <a:rPr lang="en-US" sz="30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đổ</a:t>
            </a:r>
            <a:r>
              <a:rPr lang="en-US" sz="30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hoàn</a:t>
            </a:r>
            <a:r>
              <a:rPr lang="en-US" sz="30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toàn</a:t>
            </a:r>
            <a:r>
              <a:rPr lang="en-US" sz="30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algn="just">
              <a:lnSpc>
                <a:spcPct val="125000"/>
              </a:lnSpc>
              <a:spcAft>
                <a:spcPts val="1700"/>
              </a:spcAft>
            </a:pPr>
            <a:r>
              <a:rPr lang="en-US" sz="3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Nhiệm</a:t>
            </a:r>
            <a:r>
              <a:rPr lang="en-US" sz="3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vụ</a:t>
            </a:r>
            <a:r>
              <a:rPr lang="en-US" sz="3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3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Á, Phi, </a:t>
            </a:r>
            <a:r>
              <a:rPr lang="en-US" sz="3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Mĩ</a:t>
            </a:r>
            <a:r>
              <a:rPr lang="en-US" sz="3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La-</a:t>
            </a:r>
            <a:r>
              <a:rPr lang="en-US" sz="3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củng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cố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nền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độc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lập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dân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tộc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xây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dựng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đất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nhằm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khắc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phục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trạng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đói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nghèo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lạc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hậu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kéo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dài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bao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nay.</a:t>
            </a:r>
          </a:p>
          <a:p>
            <a:pPr algn="just">
              <a:spcAft>
                <a:spcPts val="17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25000"/>
              </a:lnSpc>
            </a:pPr>
            <a:r>
              <a:rPr lang="pt-BR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dirty="0">
              <a:solidFill>
                <a:schemeClr val="bg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0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Nam 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587"/>
            <a:ext cx="9753600" cy="5477347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930400" y="5853820"/>
            <a:ext cx="995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b="1" i="1" dirty="0">
                <a:solidFill>
                  <a:srgbClr val="FFFF00"/>
                </a:solidFill>
                <a:latin typeface="Times New Roman" pitchFamily="18" charset="0"/>
              </a:rPr>
              <a:t>Ngư</a:t>
            </a:r>
            <a:r>
              <a:rPr lang="en-US" altLang="zh-CN" sz="3200" b="1" i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ời</a:t>
            </a:r>
            <a:r>
              <a:rPr lang="en-US" altLang="zh-CN" sz="3200" b="1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da</a:t>
            </a:r>
            <a:r>
              <a:rPr lang="vi-VN" sz="3200" b="1" i="1" dirty="0">
                <a:solidFill>
                  <a:srgbClr val="FFFF00"/>
                </a:solidFill>
                <a:latin typeface="Times New Roman" pitchFamily="18" charset="0"/>
              </a:rPr>
              <a:t> đ</a:t>
            </a:r>
            <a:r>
              <a:rPr lang="en-US" altLang="zh-CN" sz="3200" b="1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en ở CH Nam Phi </a:t>
            </a:r>
            <a:r>
              <a:rPr lang="en-US" altLang="zh-CN" sz="3200" b="1" i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bị</a:t>
            </a:r>
            <a:r>
              <a:rPr lang="vi-VN" sz="3200" b="1" i="1" dirty="0">
                <a:solidFill>
                  <a:srgbClr val="FFFF00"/>
                </a:solidFill>
                <a:latin typeface="Times New Roman" pitchFamily="18" charset="0"/>
              </a:rPr>
              <a:t> đ</a:t>
            </a:r>
            <a:r>
              <a:rPr lang="en-US" altLang="zh-CN" sz="3200" b="1" i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ối</a:t>
            </a:r>
            <a:r>
              <a:rPr lang="en-US" altLang="zh-CN" sz="3200" b="1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 i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xử</a:t>
            </a:r>
            <a:r>
              <a:rPr lang="en-US" altLang="zh-CN" sz="3200" b="1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 i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phân</a:t>
            </a:r>
            <a:r>
              <a:rPr lang="en-US" altLang="zh-CN" sz="3200" b="1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 i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biệt</a:t>
            </a:r>
            <a:endParaRPr lang="en-US" altLang="zh-CN" sz="3200" b="1" i="1" dirty="0">
              <a:solidFill>
                <a:srgbClr val="FFFF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5101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pic>
        <p:nvPicPr>
          <p:cNvPr id="48132" name="Picture 4" descr="anh_quy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1074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048000" y="6248400"/>
            <a:ext cx="6705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 b="1">
                <a:ea typeface="SimSun" pitchFamily="2" charset="-122"/>
              </a:rPr>
              <a:t>Xử tử các tội phạm da đen</a:t>
            </a:r>
          </a:p>
        </p:txBody>
      </p:sp>
    </p:spTree>
    <p:extLst>
      <p:ext uri="{BB962C8B-B14F-4D97-AF65-F5344CB8AC3E}">
        <p14:creationId xmlns:p14="http://schemas.microsoft.com/office/powerpoint/2010/main" val="4191690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76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44035" name="Text Placeholder 2765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pic>
        <p:nvPicPr>
          <p:cNvPr id="44036" name="Picture 27651" descr="nelsonmand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8" y="46038"/>
            <a:ext cx="11358033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s 27652"/>
          <p:cNvSpPr>
            <a:spLocks noChangeArrowheads="1"/>
          </p:cNvSpPr>
          <p:nvPr/>
        </p:nvSpPr>
        <p:spPr bwMode="auto">
          <a:xfrm>
            <a:off x="3556000" y="6172200"/>
            <a:ext cx="5486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ea typeface="SimSun" pitchFamily="2" charset="-122"/>
              </a:rPr>
              <a:t>Nen – Xơn Man – đê - la</a:t>
            </a:r>
          </a:p>
        </p:txBody>
      </p:sp>
    </p:spTree>
    <p:extLst>
      <p:ext uri="{BB962C8B-B14F-4D97-AF65-F5344CB8AC3E}">
        <p14:creationId xmlns:p14="http://schemas.microsoft.com/office/powerpoint/2010/main" val="16111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pic>
        <p:nvPicPr>
          <p:cNvPr id="49156" name="Picture 4" descr="64619851_d46ba28616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28600"/>
            <a:ext cx="10972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556000" y="6172200"/>
            <a:ext cx="5486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ea typeface="SimSun" pitchFamily="2" charset="-122"/>
              </a:rPr>
              <a:t>Nạn đói ở châu Phi</a:t>
            </a:r>
          </a:p>
        </p:txBody>
      </p:sp>
    </p:spTree>
    <p:extLst>
      <p:ext uri="{BB962C8B-B14F-4D97-AF65-F5344CB8AC3E}">
        <p14:creationId xmlns:p14="http://schemas.microsoft.com/office/powerpoint/2010/main" val="791652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pic>
        <p:nvPicPr>
          <p:cNvPr id="50180" name="Picture 4" descr="image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04800"/>
            <a:ext cx="11176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556000" y="6172200"/>
            <a:ext cx="5486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ea typeface="SimSun" pitchFamily="2" charset="-122"/>
              </a:rPr>
              <a:t>Nạn đói ở châu Phi</a:t>
            </a:r>
          </a:p>
        </p:txBody>
      </p:sp>
    </p:spTree>
    <p:extLst>
      <p:ext uri="{BB962C8B-B14F-4D97-AF65-F5344CB8AC3E}">
        <p14:creationId xmlns:p14="http://schemas.microsoft.com/office/powerpoint/2010/main" val="4044473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74753" descr="nan doi  chau Phi,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28600"/>
            <a:ext cx="7493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74754" descr="nan doi  chau Phi,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25838"/>
            <a:ext cx="5689600" cy="30861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Rectangles 74755"/>
          <p:cNvSpPr>
            <a:spLocks noChangeArrowheads="1"/>
          </p:cNvSpPr>
          <p:nvPr/>
        </p:nvSpPr>
        <p:spPr bwMode="auto">
          <a:xfrm>
            <a:off x="609601" y="3733800"/>
            <a:ext cx="474556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>
                <a:latin typeface="Times New Roman" pitchFamily="18" charset="0"/>
                <a:ea typeface="SimSun" pitchFamily="2" charset="-122"/>
              </a:rPr>
              <a:t>Nạn đói ở châu Phi</a:t>
            </a:r>
          </a:p>
        </p:txBody>
      </p:sp>
    </p:spTree>
    <p:extLst>
      <p:ext uri="{BB962C8B-B14F-4D97-AF65-F5344CB8AC3E}">
        <p14:creationId xmlns:p14="http://schemas.microsoft.com/office/powerpoint/2010/main" val="4707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3729" descr="han 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538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s 73730"/>
          <p:cNvSpPr>
            <a:spLocks noChangeArrowheads="1"/>
          </p:cNvSpPr>
          <p:nvPr/>
        </p:nvSpPr>
        <p:spPr bwMode="auto">
          <a:xfrm>
            <a:off x="2438400" y="1"/>
            <a:ext cx="14622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>
                <a:latin typeface="VNI-Times" pitchFamily="2" charset="0"/>
                <a:ea typeface="SimSun" pitchFamily="2" charset="-122"/>
              </a:rPr>
              <a:t>Haïn haùn</a:t>
            </a:r>
          </a:p>
        </p:txBody>
      </p:sp>
      <p:pic>
        <p:nvPicPr>
          <p:cNvPr id="52228" name="Picture 73731" descr="nu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609600"/>
            <a:ext cx="49657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9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152400"/>
            <a:ext cx="121920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228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QUÁ TRÌNH PHÁT TRIỂN CỦA PTGPDT Ở Á-PHI VÀ MĨ LA TINH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1447800"/>
            <a:ext cx="4673600" cy="838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0" y="1447800"/>
            <a:ext cx="457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TỪ  NĂM 1945 ĐẾN GIỮA NHỮNG NĂM 60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505200"/>
            <a:ext cx="4673600" cy="838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5638800"/>
            <a:ext cx="4673600" cy="838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0" y="3505200"/>
            <a:ext cx="436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TỪ  GIỮA NĂM 60 ĐẾN GIỮA NHỮNG NĂM 70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01600" y="5638800"/>
            <a:ext cx="426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TỪ  GIỮA NĂM 70 ĐẾN GIỮA NHỮNG NĂM 90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5384800" y="762000"/>
            <a:ext cx="1524000" cy="457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5384800" y="1600200"/>
            <a:ext cx="1625600" cy="457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5384800" y="2438400"/>
            <a:ext cx="1625600" cy="457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5384800" y="819151"/>
            <a:ext cx="142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CHÂU Á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5327651" y="1643063"/>
            <a:ext cx="172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CHÂU PHI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5283200" y="2481263"/>
            <a:ext cx="193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MĨ LATINH</a:t>
            </a:r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2133600" y="685800"/>
            <a:ext cx="0" cy="7620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2133600" y="2286000"/>
            <a:ext cx="0" cy="12192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2133600" y="4405313"/>
            <a:ext cx="0" cy="12192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7620000" y="762001"/>
            <a:ext cx="457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In-</a:t>
            </a:r>
            <a:r>
              <a:rPr lang="en-US" alt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đô</a:t>
            </a: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-</a:t>
            </a:r>
            <a:r>
              <a:rPr lang="en-US" alt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nê</a:t>
            </a: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-xi-</a:t>
            </a:r>
            <a:r>
              <a:rPr lang="en-US" alt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a,Lào,Việt</a:t>
            </a: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Nam, Ấ </a:t>
            </a:r>
            <a:r>
              <a:rPr lang="en-US" alt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Độ</a:t>
            </a: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..</a:t>
            </a: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7620000" y="1600201"/>
            <a:ext cx="355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Ai </a:t>
            </a:r>
            <a:r>
              <a:rPr lang="en-US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Cập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An-</a:t>
            </a:r>
            <a:r>
              <a:rPr lang="en-US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giê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-</a:t>
            </a:r>
            <a:r>
              <a:rPr lang="en-US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ri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en-US" altLang="en-US" dirty="0">
                <a:latin typeface="Garamond" pitchFamily="18" charset="0"/>
              </a:rPr>
              <a:t>…..</a:t>
            </a: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7620000" y="2438401"/>
            <a:ext cx="233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Cu Ba</a:t>
            </a:r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 flipV="1">
            <a:off x="4711700" y="990600"/>
            <a:ext cx="609600" cy="762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>
            <a:off x="4730751" y="1905000"/>
            <a:ext cx="609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>
            <a:off x="4692651" y="2057400"/>
            <a:ext cx="609600" cy="609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>
            <a:off x="6908800" y="990600"/>
            <a:ext cx="711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>
            <a:off x="7010400" y="2667000"/>
            <a:ext cx="711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7" name="Line 27"/>
          <p:cNvSpPr>
            <a:spLocks noChangeShapeType="1"/>
          </p:cNvSpPr>
          <p:nvPr/>
        </p:nvSpPr>
        <p:spPr bwMode="auto">
          <a:xfrm>
            <a:off x="7035800" y="1819275"/>
            <a:ext cx="711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5384800" y="3581400"/>
            <a:ext cx="1625600" cy="457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0066"/>
              </a:solidFill>
            </a:endParaRP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5340351" y="3643313"/>
            <a:ext cx="1758949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CHÂU PHI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5416551" y="5715000"/>
            <a:ext cx="1625600" cy="457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0066"/>
              </a:solidFill>
            </a:endParaRPr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5372101" y="5776913"/>
            <a:ext cx="17589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CHÂU PHI</a:t>
            </a:r>
          </a:p>
        </p:txBody>
      </p:sp>
      <p:sp>
        <p:nvSpPr>
          <p:cNvPr id="56352" name="Text Box 32"/>
          <p:cNvSpPr txBox="1">
            <a:spLocks noChangeArrowheads="1"/>
          </p:cNvSpPr>
          <p:nvPr/>
        </p:nvSpPr>
        <p:spPr bwMode="auto">
          <a:xfrm>
            <a:off x="7620000" y="3057526"/>
            <a:ext cx="228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Ăng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-</a:t>
            </a:r>
            <a:r>
              <a:rPr lang="en-US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gô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-la</a:t>
            </a:r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7620000" y="3571876"/>
            <a:ext cx="203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Mô-dăm-bích</a:t>
            </a:r>
            <a:endParaRPr lang="en-US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7620000" y="4052888"/>
            <a:ext cx="274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Ghi-nê</a:t>
            </a: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Bit-</a:t>
            </a:r>
            <a:r>
              <a:rPr lang="en-US" alt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xao</a:t>
            </a:r>
            <a:endParaRPr lang="en-US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56355" name="Line 35"/>
          <p:cNvSpPr>
            <a:spLocks noChangeShapeType="1"/>
          </p:cNvSpPr>
          <p:nvPr/>
        </p:nvSpPr>
        <p:spPr bwMode="auto">
          <a:xfrm>
            <a:off x="7016751" y="3795713"/>
            <a:ext cx="711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6" name="Line 36"/>
          <p:cNvSpPr>
            <a:spLocks noChangeShapeType="1"/>
          </p:cNvSpPr>
          <p:nvPr/>
        </p:nvSpPr>
        <p:spPr bwMode="auto">
          <a:xfrm flipV="1">
            <a:off x="7010400" y="3276600"/>
            <a:ext cx="71120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7" name="Line 37"/>
          <p:cNvSpPr>
            <a:spLocks noChangeShapeType="1"/>
          </p:cNvSpPr>
          <p:nvPr/>
        </p:nvSpPr>
        <p:spPr bwMode="auto">
          <a:xfrm>
            <a:off x="7010400" y="3886200"/>
            <a:ext cx="7112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8" name="Line 38"/>
          <p:cNvSpPr>
            <a:spLocks noChangeShapeType="1"/>
          </p:cNvSpPr>
          <p:nvPr/>
        </p:nvSpPr>
        <p:spPr bwMode="auto">
          <a:xfrm>
            <a:off x="4762500" y="3810000"/>
            <a:ext cx="609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9" name="Line 39"/>
          <p:cNvSpPr>
            <a:spLocks noChangeShapeType="1"/>
          </p:cNvSpPr>
          <p:nvPr/>
        </p:nvSpPr>
        <p:spPr bwMode="auto">
          <a:xfrm>
            <a:off x="4756151" y="5962650"/>
            <a:ext cx="609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0" name="Line 40"/>
          <p:cNvSpPr>
            <a:spLocks noChangeShapeType="1"/>
          </p:cNvSpPr>
          <p:nvPr/>
        </p:nvSpPr>
        <p:spPr bwMode="auto">
          <a:xfrm>
            <a:off x="7086600" y="5929313"/>
            <a:ext cx="711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1" name="Line 41"/>
          <p:cNvSpPr>
            <a:spLocks noChangeShapeType="1"/>
          </p:cNvSpPr>
          <p:nvPr/>
        </p:nvSpPr>
        <p:spPr bwMode="auto">
          <a:xfrm flipV="1">
            <a:off x="7080251" y="5410200"/>
            <a:ext cx="71120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2" name="Line 42"/>
          <p:cNvSpPr>
            <a:spLocks noChangeShapeType="1"/>
          </p:cNvSpPr>
          <p:nvPr/>
        </p:nvSpPr>
        <p:spPr bwMode="auto">
          <a:xfrm>
            <a:off x="7080251" y="6019800"/>
            <a:ext cx="7112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3" name="Text Box 43"/>
          <p:cNvSpPr txBox="1">
            <a:spLocks noChangeArrowheads="1"/>
          </p:cNvSpPr>
          <p:nvPr/>
        </p:nvSpPr>
        <p:spPr bwMode="auto">
          <a:xfrm>
            <a:off x="7721600" y="5119688"/>
            <a:ext cx="233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Dim-</a:t>
            </a:r>
            <a:r>
              <a:rPr lang="en-US" alt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ba</a:t>
            </a: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-</a:t>
            </a:r>
            <a:r>
              <a:rPr lang="en-US" alt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bu</a:t>
            </a: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-ê</a:t>
            </a:r>
          </a:p>
        </p:txBody>
      </p:sp>
      <p:sp>
        <p:nvSpPr>
          <p:cNvPr id="56364" name="Text Box 44"/>
          <p:cNvSpPr txBox="1">
            <a:spLocks noChangeArrowheads="1"/>
          </p:cNvSpPr>
          <p:nvPr/>
        </p:nvSpPr>
        <p:spPr bwMode="auto">
          <a:xfrm>
            <a:off x="7727951" y="5715001"/>
            <a:ext cx="203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Nam-mi-bi-a   </a:t>
            </a:r>
            <a:r>
              <a:rPr lang="en-US" altLang="en-US" dirty="0">
                <a:latin typeface="Garamond" pitchFamily="18" charset="0"/>
              </a:rPr>
              <a:t>  </a:t>
            </a:r>
          </a:p>
        </p:txBody>
      </p:sp>
      <p:sp>
        <p:nvSpPr>
          <p:cNvPr id="56365" name="Text Box 45"/>
          <p:cNvSpPr txBox="1">
            <a:spLocks noChangeArrowheads="1"/>
          </p:cNvSpPr>
          <p:nvPr/>
        </p:nvSpPr>
        <p:spPr bwMode="auto">
          <a:xfrm>
            <a:off x="7721600" y="6248401"/>
            <a:ext cx="264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Cộng</a:t>
            </a: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hòa</a:t>
            </a: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Nam Phi</a:t>
            </a:r>
          </a:p>
        </p:txBody>
      </p:sp>
    </p:spTree>
    <p:extLst>
      <p:ext uri="{BB962C8B-B14F-4D97-AF65-F5344CB8AC3E}">
        <p14:creationId xmlns:p14="http://schemas.microsoft.com/office/powerpoint/2010/main" val="14294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0" y="304801"/>
            <a:ext cx="12192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fr-FR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là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B.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C.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3. 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1960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				B.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Phi”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				D.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1257300"/>
            <a:ext cx="508000" cy="381000"/>
          </a:xfrm>
          <a:prstGeom prst="ellipse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575018" y="3384487"/>
            <a:ext cx="508000" cy="381000"/>
          </a:xfrm>
          <a:prstGeom prst="ellipse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459239" y="4695731"/>
            <a:ext cx="508000" cy="381000"/>
          </a:xfrm>
          <a:prstGeom prst="ellipse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9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s 14337"/>
          <p:cNvSpPr>
            <a:spLocks noChangeArrowheads="1"/>
          </p:cNvSpPr>
          <p:nvPr/>
        </p:nvSpPr>
        <p:spPr bwMode="auto">
          <a:xfrm>
            <a:off x="0" y="0"/>
            <a:ext cx="12192000" cy="70866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altLang="zh-CN"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20483" name="Picture 14338" descr="st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15001"/>
            <a:ext cx="6604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14351"/>
          <p:cNvSpPr txBox="1">
            <a:spLocks noChangeArrowheads="1"/>
          </p:cNvSpPr>
          <p:nvPr/>
        </p:nvSpPr>
        <p:spPr bwMode="auto">
          <a:xfrm>
            <a:off x="812800" y="2895600"/>
            <a:ext cx="10464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romanUcPeriod"/>
            </a:pP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Giai đoạn từ năm 1945 đến giữa những năm 60 của thế kỉ XX.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600" b="1" i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II. Giai đoạn từ giữa những năm 60 đến giữa những năm 70 của thế kỉ XX.</a:t>
            </a:r>
            <a:r>
              <a:rPr lang="en-US" altLang="zh-CN" sz="2600" i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600" b="1" i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III. Giai đoạn từ giữa những năm 70 đến giữa những năm 90 của thế kỉ XX.</a:t>
            </a:r>
          </a:p>
        </p:txBody>
      </p:sp>
      <p:sp>
        <p:nvSpPr>
          <p:cNvPr id="20485" name="Text Box 14352"/>
          <p:cNvSpPr txBox="1">
            <a:spLocks noChangeArrowheads="1"/>
          </p:cNvSpPr>
          <p:nvPr/>
        </p:nvSpPr>
        <p:spPr bwMode="auto">
          <a:xfrm>
            <a:off x="1117600" y="228601"/>
            <a:ext cx="9956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000099"/>
                </a:solidFill>
                <a:latin typeface="Times New Roman" pitchFamily="18" charset="0"/>
                <a:ea typeface="SimSun" pitchFamily="2" charset="-122"/>
              </a:rPr>
              <a:t>Ch</a:t>
            </a:r>
            <a:r>
              <a:rPr lang="en-US" altLang="zh-CN" sz="2600" b="1">
                <a:solidFill>
                  <a:srgbClr val="000099"/>
                </a:solidFill>
                <a:ea typeface="SimSun" pitchFamily="2" charset="-122"/>
              </a:rPr>
              <a:t>ương II:</a:t>
            </a:r>
            <a:r>
              <a:rPr lang="en-US" altLang="zh-CN" sz="2600" b="1" i="1">
                <a:solidFill>
                  <a:srgbClr val="0000FF"/>
                </a:solidFill>
                <a:ea typeface="SimSun" pitchFamily="2" charset="-122"/>
              </a:rPr>
              <a:t> </a:t>
            </a:r>
            <a:r>
              <a:rPr lang="en-US" altLang="zh-CN" sz="2600" b="1">
                <a:solidFill>
                  <a:srgbClr val="000066"/>
                </a:solidFill>
                <a:ea typeface="SimSun" pitchFamily="2" charset="-122"/>
              </a:rPr>
              <a:t>CÁC NƯỚC Á, PHI, MĨ-LA-TINH TỪ NĂM 1945 ĐẾN NAY</a:t>
            </a:r>
          </a:p>
        </p:txBody>
      </p:sp>
      <p:sp>
        <p:nvSpPr>
          <p:cNvPr id="20486" name="Text Box 14353"/>
          <p:cNvSpPr txBox="1">
            <a:spLocks noChangeArrowheads="1"/>
          </p:cNvSpPr>
          <p:nvPr/>
        </p:nvSpPr>
        <p:spPr bwMode="auto">
          <a:xfrm>
            <a:off x="508000" y="1174751"/>
            <a:ext cx="1137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200" b="1" i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Bài 3: </a:t>
            </a:r>
            <a:r>
              <a:rPr lang="en-US" altLang="zh-CN" sz="2400" b="1">
                <a:solidFill>
                  <a:srgbClr val="000099"/>
                </a:solidFill>
                <a:latin typeface="Times New Roman" pitchFamily="18" charset="0"/>
                <a:ea typeface="SimSun" pitchFamily="2" charset="-122"/>
              </a:rPr>
              <a:t>QUÁ TRÌNH PHÁT TRIỂN CỦA PHONG TRÀO GIẢI PHÓNG DÂN TỘC VÀ SỰ TAN RÃ  CỦA HỆ THỐNG THUỘC ĐỊA</a:t>
            </a:r>
          </a:p>
        </p:txBody>
      </p:sp>
    </p:spTree>
    <p:extLst>
      <p:ext uri="{BB962C8B-B14F-4D97-AF65-F5344CB8AC3E}">
        <p14:creationId xmlns:p14="http://schemas.microsoft.com/office/powerpoint/2010/main" val="138096420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35984" y="20638"/>
            <a:ext cx="12192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sụp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sụp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fr-FR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PTGP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Á</a:t>
            </a:r>
          </a:p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358366"/>
            <a:ext cx="508000" cy="381000"/>
          </a:xfrm>
          <a:prstGeom prst="ellipse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-7335" y="2613229"/>
            <a:ext cx="508000" cy="381000"/>
          </a:xfrm>
          <a:prstGeom prst="ellipse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156633" y="4448270"/>
            <a:ext cx="120353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</a:t>
            </a:r>
            <a:r>
              <a:rPr 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rã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Phi?</a:t>
            </a:r>
          </a:p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        			  B.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>
                <a:solidFill>
                  <a:srgbClr val="FFFF00"/>
                </a:solidFill>
              </a:rPr>
              <a:t>				  D. Nam Phi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5033" y="5636930"/>
            <a:ext cx="508000" cy="381000"/>
          </a:xfrm>
          <a:prstGeom prst="ellipse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s 3072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altLang="zh-CN">
              <a:latin typeface="Arial" pitchFamily="34" charset="0"/>
              <a:ea typeface="SimSun" pitchFamily="2" charset="-122"/>
            </a:endParaRPr>
          </a:p>
        </p:txBody>
      </p:sp>
      <p:sp>
        <p:nvSpPr>
          <p:cNvPr id="61443" name="Text Box 30721"/>
          <p:cNvSpPr txBox="1">
            <a:spLocks noChangeArrowheads="1"/>
          </p:cNvSpPr>
          <p:nvPr/>
        </p:nvSpPr>
        <p:spPr bwMode="auto">
          <a:xfrm>
            <a:off x="508000" y="152401"/>
            <a:ext cx="112776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2300" b="1" i="1" dirty="0" err="1">
                <a:solidFill>
                  <a:srgbClr val="CC0000"/>
                </a:solidFill>
                <a:ea typeface="SimSun" pitchFamily="2" charset="-122"/>
              </a:rPr>
              <a:t>Bài</a:t>
            </a:r>
            <a:r>
              <a:rPr lang="en-US" altLang="zh-CN" sz="2300" b="1" i="1" dirty="0">
                <a:solidFill>
                  <a:srgbClr val="CC0000"/>
                </a:solidFill>
                <a:ea typeface="SimSun" pitchFamily="2" charset="-122"/>
              </a:rPr>
              <a:t>  </a:t>
            </a:r>
            <a:r>
              <a:rPr lang="en-US" altLang="zh-CN" sz="2300" b="1" i="1" dirty="0" err="1">
                <a:solidFill>
                  <a:srgbClr val="CC0000"/>
                </a:solidFill>
                <a:ea typeface="SimSun" pitchFamily="2" charset="-122"/>
              </a:rPr>
              <a:t>tập</a:t>
            </a:r>
            <a:r>
              <a:rPr lang="en-US" altLang="zh-CN" sz="2300" b="1" i="1" dirty="0">
                <a:solidFill>
                  <a:srgbClr val="CC0000"/>
                </a:solidFill>
                <a:ea typeface="SimSun" pitchFamily="2" charset="-122"/>
              </a:rPr>
              <a:t> </a:t>
            </a:r>
          </a:p>
          <a:p>
            <a:pPr eaLnBrk="1" hangingPunct="1"/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     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Nhận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xét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nào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dưới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đây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u="sng" dirty="0" err="1">
                <a:solidFill>
                  <a:srgbClr val="CC0000"/>
                </a:solidFill>
                <a:ea typeface="SimSun" pitchFamily="2" charset="-122"/>
              </a:rPr>
              <a:t>không</a:t>
            </a:r>
            <a:r>
              <a:rPr lang="en-US" altLang="zh-CN" sz="2300" b="1" u="sng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u="sng" dirty="0" err="1">
                <a:solidFill>
                  <a:srgbClr val="CC0000"/>
                </a:solidFill>
                <a:ea typeface="SimSun" pitchFamily="2" charset="-122"/>
              </a:rPr>
              <a:t>đúng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về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quá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trình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phát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triển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của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phong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trào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giải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phóng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dân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tộc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từ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sau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Chiến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tranh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thế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giới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thứ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hai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đến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giữa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những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năm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90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của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thế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</a:t>
            </a:r>
            <a:r>
              <a:rPr lang="en-US" altLang="zh-CN" sz="2300" b="1" dirty="0" err="1">
                <a:solidFill>
                  <a:srgbClr val="CC0000"/>
                </a:solidFill>
                <a:ea typeface="SimSun" pitchFamily="2" charset="-122"/>
              </a:rPr>
              <a:t>kỉ</a:t>
            </a:r>
            <a:r>
              <a:rPr lang="en-US" altLang="zh-CN" sz="2300" b="1" dirty="0">
                <a:solidFill>
                  <a:srgbClr val="CC0000"/>
                </a:solidFill>
                <a:ea typeface="SimSun" pitchFamily="2" charset="-122"/>
              </a:rPr>
              <a:t> XX:</a:t>
            </a:r>
            <a:r>
              <a:rPr lang="en-US" altLang="zh-CN" sz="2300" dirty="0">
                <a:solidFill>
                  <a:srgbClr val="CC0000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61444" name="Text Box 30722"/>
          <p:cNvSpPr txBox="1">
            <a:spLocks noChangeArrowheads="1"/>
          </p:cNvSpPr>
          <p:nvPr/>
        </p:nvSpPr>
        <p:spPr bwMode="auto">
          <a:xfrm>
            <a:off x="609600" y="2133600"/>
            <a:ext cx="1117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zh-CN" sz="2800" b="1">
                <a:solidFill>
                  <a:srgbClr val="0000FF"/>
                </a:solidFill>
                <a:latin typeface=".VnTime" pitchFamily="34" charset="0"/>
                <a:ea typeface="SimSun" pitchFamily="2" charset="-122"/>
              </a:rPr>
              <a:t>  Phong trµo ph¸t triÓn ®ång ®Òu ë c¶ ba ch©u lôc, nh­ng  m¹nh mÏ nhÊt lµ ë ch©u Phi.</a:t>
            </a:r>
          </a:p>
        </p:txBody>
      </p:sp>
      <p:sp>
        <p:nvSpPr>
          <p:cNvPr id="61445" name="Text Box 30723"/>
          <p:cNvSpPr txBox="1">
            <a:spLocks noChangeArrowheads="1"/>
          </p:cNvSpPr>
          <p:nvPr/>
        </p:nvSpPr>
        <p:spPr bwMode="auto">
          <a:xfrm>
            <a:off x="609600" y="3124200"/>
            <a:ext cx="1117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.VnTime" pitchFamily="34" charset="0"/>
                <a:ea typeface="SimSun" pitchFamily="2" charset="-122"/>
              </a:rPr>
              <a:t>B.  </a:t>
            </a:r>
            <a:r>
              <a:rPr lang="en-US" altLang="zh-CN" sz="2800" b="1">
                <a:solidFill>
                  <a:srgbClr val="0000FF"/>
                </a:solidFill>
                <a:latin typeface=".VnTime" pitchFamily="34" charset="0"/>
                <a:ea typeface="SimSun" pitchFamily="2" charset="-122"/>
              </a:rPr>
              <a:t>Phong trµo khëi ®Çu ë §«ng Nam </a:t>
            </a:r>
            <a:r>
              <a:rPr lang="en-US" altLang="zh-CN" sz="2800" b="1">
                <a:solidFill>
                  <a:srgbClr val="0000FF"/>
                </a:solidFill>
                <a:latin typeface=".VnTimeH" pitchFamily="34" charset="0"/>
                <a:ea typeface="SimSun" pitchFamily="2" charset="-122"/>
              </a:rPr>
              <a:t>¸</a:t>
            </a:r>
            <a:r>
              <a:rPr lang="en-US" altLang="zh-CN" sz="2800" b="1">
                <a:solidFill>
                  <a:srgbClr val="0000FF"/>
                </a:solidFill>
                <a:latin typeface=".VnTime" pitchFamily="34" charset="0"/>
                <a:ea typeface="SimSun" pitchFamily="2" charset="-122"/>
              </a:rPr>
              <a:t>, råi lan sang Nam</a:t>
            </a:r>
            <a:r>
              <a:rPr lang="en-US" altLang="zh-CN" sz="2800" b="1">
                <a:solidFill>
                  <a:srgbClr val="0000FF"/>
                </a:solidFill>
                <a:latin typeface=".VnTimeH" pitchFamily="34" charset="0"/>
                <a:ea typeface="SimSun" pitchFamily="2" charset="-122"/>
              </a:rPr>
              <a:t> ¸</a:t>
            </a:r>
            <a:r>
              <a:rPr lang="en-US" altLang="zh-CN" sz="2800" b="1">
                <a:solidFill>
                  <a:srgbClr val="0000FF"/>
                </a:solidFill>
                <a:latin typeface=".VnTime" pitchFamily="34" charset="0"/>
                <a:ea typeface="SimSun" pitchFamily="2" charset="-122"/>
              </a:rPr>
              <a:t>, B¾c Phi vµ MÜ La tinh.</a:t>
            </a:r>
          </a:p>
        </p:txBody>
      </p:sp>
      <p:sp>
        <p:nvSpPr>
          <p:cNvPr id="61446" name="Text Box 30724"/>
          <p:cNvSpPr txBox="1">
            <a:spLocks noChangeArrowheads="1"/>
          </p:cNvSpPr>
          <p:nvPr/>
        </p:nvSpPr>
        <p:spPr bwMode="auto">
          <a:xfrm>
            <a:off x="609600" y="4191000"/>
            <a:ext cx="1117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.VnTime" pitchFamily="34" charset="0"/>
                <a:ea typeface="SimSun" pitchFamily="2" charset="-122"/>
              </a:rPr>
              <a:t>C.  </a:t>
            </a:r>
            <a:r>
              <a:rPr lang="en-US" altLang="zh-CN" sz="2800" b="1">
                <a:solidFill>
                  <a:srgbClr val="0000FF"/>
                </a:solidFill>
                <a:latin typeface=".VnTime" pitchFamily="34" charset="0"/>
                <a:ea typeface="SimSun" pitchFamily="2" charset="-122"/>
              </a:rPr>
              <a:t>Phong trµo lµm tan r· tõng m¶ng vµ ®i tíi sôp ®æ hoµn toµn hÖ thèng thuéc ®Þa cña chñ nghÜa ®Õ quèc.</a:t>
            </a:r>
          </a:p>
        </p:txBody>
      </p:sp>
      <p:sp>
        <p:nvSpPr>
          <p:cNvPr id="61447" name="Text Box 30725"/>
          <p:cNvSpPr txBox="1">
            <a:spLocks noChangeArrowheads="1"/>
          </p:cNvSpPr>
          <p:nvPr/>
        </p:nvSpPr>
        <p:spPr bwMode="auto">
          <a:xfrm>
            <a:off x="609600" y="5484813"/>
            <a:ext cx="1117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.VnTime" pitchFamily="34" charset="0"/>
                <a:ea typeface="SimSun" pitchFamily="2" charset="-122"/>
              </a:rPr>
              <a:t>D.  C¸c </a:t>
            </a:r>
            <a:r>
              <a:rPr lang="en-US" altLang="zh-CN" sz="2800" b="1">
                <a:solidFill>
                  <a:srgbClr val="0000FF"/>
                </a:solidFill>
                <a:latin typeface=".VnTime" pitchFamily="34" charset="0"/>
                <a:ea typeface="SimSun" pitchFamily="2" charset="-122"/>
              </a:rPr>
              <a:t> n­íc thuéc ®Þa giµnh ®­îc ®éc lËp d­íi nhiÒu    h×nh thøc vµ møc ®é kh¸c nhau.</a:t>
            </a:r>
          </a:p>
        </p:txBody>
      </p:sp>
      <p:sp>
        <p:nvSpPr>
          <p:cNvPr id="30727" name="Oval 30726"/>
          <p:cNvSpPr>
            <a:spLocks noChangeArrowheads="1"/>
          </p:cNvSpPr>
          <p:nvPr/>
        </p:nvSpPr>
        <p:spPr bwMode="auto">
          <a:xfrm>
            <a:off x="508000" y="2133600"/>
            <a:ext cx="7112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1370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457201"/>
            <a:ext cx="119888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 ý nghĩa to lớn của phong trào giải phóng dân tộc từ sau Chiến tranh thế giới thứ hai? 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Làm tan rã từng phần và đi đến sụp đổ hoàn toàn hệ thống thuộc địa của chủ nghĩa đế quốc thực dân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Dẫn tới sự ra đời của hơn 100 quốc gia độc lập lớn nhỏ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Các quốc gia độc lập bước vào kỉ nguyên củng cố độc lập, xây dựng và phát triển đất nước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Giải phóng người da đen, người da màu khỏi chế độ phân biệt chủng tộc</a:t>
            </a:r>
          </a:p>
          <a:p>
            <a:pPr>
              <a:defRPr/>
            </a:pP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2150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669956" y="269875"/>
            <a:ext cx="10727267" cy="5937250"/>
            <a:chOff x="-288" y="336"/>
            <a:chExt cx="6105" cy="3552"/>
          </a:xfrm>
        </p:grpSpPr>
        <p:pic>
          <p:nvPicPr>
            <p:cNvPr id="21515" name="Picture 5" descr="BDTGsu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82"/>
              <a:ext cx="3225" cy="3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6" descr="BDTGsu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8" y="336"/>
              <a:ext cx="3364" cy="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0" name="Rectangle 11"/>
          <p:cNvSpPr>
            <a:spLocks noChangeArrowheads="1"/>
          </p:cNvSpPr>
          <p:nvPr/>
        </p:nvSpPr>
        <p:spPr bwMode="auto">
          <a:xfrm>
            <a:off x="3801533" y="1763714"/>
            <a:ext cx="2076451" cy="1779587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037168" y="2103439"/>
            <a:ext cx="2137833" cy="2312987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 flipH="1">
            <a:off x="9262534" y="3257550"/>
            <a:ext cx="1902884" cy="176212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17" name="AutoShape 38"/>
          <p:cNvSpPr>
            <a:spLocks noChangeArrowheads="1"/>
          </p:cNvSpPr>
          <p:nvPr/>
        </p:nvSpPr>
        <p:spPr bwMode="auto">
          <a:xfrm>
            <a:off x="838200" y="1417638"/>
            <a:ext cx="2336800" cy="685800"/>
          </a:xfrm>
          <a:prstGeom prst="wedgeRoundRectCallout">
            <a:avLst>
              <a:gd name="adj1" fmla="val 0"/>
              <a:gd name="adj2" fmla="val 20879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CHÂU PHI </a:t>
            </a:r>
          </a:p>
          <a:p>
            <a:pPr algn="ctr"/>
            <a:endParaRPr lang="en-US" altLang="zh-CN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auto">
          <a:xfrm>
            <a:off x="3801533" y="515939"/>
            <a:ext cx="1888067" cy="700087"/>
          </a:xfrm>
          <a:prstGeom prst="wedgeRoundRectCallout">
            <a:avLst>
              <a:gd name="adj1" fmla="val 0"/>
              <a:gd name="adj2" fmla="val 20879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CHÂU Á  </a:t>
            </a:r>
          </a:p>
          <a:p>
            <a:pPr algn="ctr"/>
            <a:endParaRPr lang="en-US" altLang="zh-CN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9" name="AutoShape 38"/>
          <p:cNvSpPr>
            <a:spLocks noChangeArrowheads="1"/>
          </p:cNvSpPr>
          <p:nvPr/>
        </p:nvSpPr>
        <p:spPr bwMode="auto">
          <a:xfrm>
            <a:off x="8707967" y="1982789"/>
            <a:ext cx="2256367" cy="915987"/>
          </a:xfrm>
          <a:prstGeom prst="wedgeRoundRectCallout">
            <a:avLst>
              <a:gd name="adj1" fmla="val 0"/>
              <a:gd name="adj2" fmla="val 20879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KHU VỰC MĨ LA TINH </a:t>
            </a:r>
          </a:p>
          <a:p>
            <a:pPr algn="ctr"/>
            <a:endParaRPr lang="en-US" altLang="zh-CN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724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0" grpId="1" animBg="1"/>
      <p:bldP spid="14" grpId="0" bldLvl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09600" y="298451"/>
            <a:ext cx="10972800" cy="58277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b="1" i="1" dirty="0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I .</a:t>
            </a:r>
            <a:r>
              <a:rPr lang="en-US" altLang="zh-CN" b="1" i="1" dirty="0" err="1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Giai</a:t>
            </a:r>
            <a:r>
              <a:rPr lang="en-US" altLang="zh-CN" b="1" i="1" dirty="0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b="1" i="1" dirty="0" err="1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đoạn</a:t>
            </a:r>
            <a:r>
              <a:rPr lang="en-US" altLang="zh-CN" b="1" i="1" dirty="0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b="1" i="1" dirty="0" err="1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từ</a:t>
            </a:r>
            <a:r>
              <a:rPr lang="en-US" altLang="zh-CN" b="1" i="1" dirty="0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b="1" i="1" dirty="0" err="1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năm</a:t>
            </a:r>
            <a:r>
              <a:rPr lang="en-US" altLang="zh-CN" b="1" i="1" dirty="0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1945 </a:t>
            </a:r>
            <a:r>
              <a:rPr lang="en-US" altLang="zh-CN" b="1" i="1" dirty="0" err="1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đến</a:t>
            </a:r>
            <a:r>
              <a:rPr lang="en-US" altLang="zh-CN" b="1" i="1" dirty="0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b="1" i="1" dirty="0" err="1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giữa</a:t>
            </a:r>
            <a:r>
              <a:rPr lang="en-US" altLang="zh-CN" b="1" i="1" dirty="0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b="1" i="1" dirty="0" err="1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những</a:t>
            </a:r>
            <a:r>
              <a:rPr lang="en-US" altLang="zh-CN" b="1" i="1" dirty="0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b="1" i="1" dirty="0" err="1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năm</a:t>
            </a:r>
            <a:r>
              <a:rPr lang="en-US" altLang="zh-CN" b="1" i="1" dirty="0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60 </a:t>
            </a:r>
            <a:r>
              <a:rPr lang="en-US" altLang="zh-CN" b="1" i="1" dirty="0" err="1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b="1" i="1" dirty="0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b="1" i="1" dirty="0" err="1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thế</a:t>
            </a:r>
            <a:r>
              <a:rPr lang="en-US" altLang="zh-CN" b="1" i="1" dirty="0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b="1" i="1" dirty="0" err="1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kỉ</a:t>
            </a:r>
            <a:r>
              <a:rPr lang="en-US" altLang="zh-CN" b="1" i="1" dirty="0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XX.</a:t>
            </a:r>
          </a:p>
          <a:p>
            <a:pPr marL="0" indent="0" eaLnBrk="1" hangingPunct="1"/>
            <a:endParaRPr lang="en-US" altLang="zh-CN" dirty="0" smtClean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86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064000" y="5943600"/>
            <a:ext cx="375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Bản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</a:rPr>
              <a:t> đ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ồ thế giới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470400" y="2971801"/>
            <a:ext cx="2607733" cy="1401763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04800" y="304800"/>
            <a:ext cx="11582400" cy="5486400"/>
            <a:chOff x="-288" y="336"/>
            <a:chExt cx="6105" cy="3552"/>
          </a:xfrm>
        </p:grpSpPr>
        <p:pic>
          <p:nvPicPr>
            <p:cNvPr id="23561" name="Picture 5" descr="BDTGsu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82"/>
              <a:ext cx="3225" cy="3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6" descr="BDTGsu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8" y="336"/>
              <a:ext cx="3364" cy="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4368800" y="2362200"/>
            <a:ext cx="1625600" cy="11430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134152" name="AutoShape 8"/>
          <p:cNvSpPr>
            <a:spLocks noChangeArrowheads="1"/>
          </p:cNvSpPr>
          <p:nvPr/>
        </p:nvSpPr>
        <p:spPr bwMode="auto">
          <a:xfrm>
            <a:off x="6908800" y="2057400"/>
            <a:ext cx="4876800" cy="457200"/>
          </a:xfrm>
          <a:prstGeom prst="wedgeRectCallout">
            <a:avLst>
              <a:gd name="adj1" fmla="val -80597"/>
              <a:gd name="adj2" fmla="val 154861"/>
            </a:avLst>
          </a:prstGeom>
          <a:solidFill>
            <a:srgbClr val="66FF66"/>
          </a:solidFill>
          <a:ln w="952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Đông Nam Á</a:t>
            </a:r>
            <a:endParaRPr lang="en-US" altLang="zh-CN" sz="260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304800" y="304800"/>
            <a:ext cx="11582400" cy="5562600"/>
          </a:xfrm>
          <a:prstGeom prst="rect">
            <a:avLst/>
          </a:prstGeom>
          <a:noFill/>
          <a:ln w="571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  <p:pic>
        <p:nvPicPr>
          <p:cNvPr id="134154" name="Picture 10" descr="SBd Dna3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5791200" cy="3200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104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1" grpId="0" animBg="1"/>
      <p:bldP spid="134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>
            <a:extLst>
              <a:ext uri="{FF2B5EF4-FFF2-40B4-BE49-F238E27FC236}">
                <a16:creationId xmlns:a16="http://schemas.microsoft.com/office/drawing/2014/main" id="{EE10CC08-95F4-46BC-8A53-C7077CAC1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5712" y="1626055"/>
            <a:ext cx="9380575" cy="29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endParaRPr lang="en-US" altLang="en-US" sz="3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5000"/>
              </a:lnSpc>
              <a:buFontTx/>
              <a:buChar char="-"/>
            </a:pP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25000"/>
              </a:lnSpc>
            </a:pPr>
            <a:endParaRPr lang="en-US" alt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0D22E0FE-C46C-47D1-9657-1FE8752B7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469" y="1118223"/>
            <a:ext cx="1029208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784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8" name="Rectangle 80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6636" name="Picture 12" descr="SGK%20Lich%20su%208%20hinh%2071">
            <a:extLst>
              <a:ext uri="{FF2B5EF4-FFF2-40B4-BE49-F238E27FC236}">
                <a16:creationId xmlns:a16="http://schemas.microsoft.com/office/drawing/2014/main" id="{BEB5D457-2382-4B9E-8C52-3053A2BD6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r="-2" b="5060"/>
          <a:stretch/>
        </p:blipFill>
        <p:spPr bwMode="auto">
          <a:xfrm>
            <a:off x="321734" y="321733"/>
            <a:ext cx="5674894" cy="30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hinh phu bu nhin">
            <a:extLst>
              <a:ext uri="{FF2B5EF4-FFF2-40B4-BE49-F238E27FC236}">
                <a16:creationId xmlns:a16="http://schemas.microsoft.com/office/drawing/2014/main" id="{4F3A6754-4A85-467B-BE07-D765C6C9A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r="23711" b="-1"/>
          <a:stretch/>
        </p:blipFill>
        <p:spPr bwMode="auto">
          <a:xfrm>
            <a:off x="321735" y="3524289"/>
            <a:ext cx="2676579" cy="277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v5">
            <a:extLst>
              <a:ext uri="{FF2B5EF4-FFF2-40B4-BE49-F238E27FC236}">
                <a16:creationId xmlns:a16="http://schemas.microsoft.com/office/drawing/2014/main" id="{DCE2856A-4969-43B0-A152-35E56DA4C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8" r="4325" b="-4"/>
          <a:stretch/>
        </p:blipFill>
        <p:spPr bwMode="auto">
          <a:xfrm>
            <a:off x="3159553" y="3514855"/>
            <a:ext cx="2837076" cy="27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ANd9GcSTYONmxmx-Y7tD4S0VqMMNQ18zNLayXtDmyftKRialXAg_syKNgA">
            <a:extLst>
              <a:ext uri="{FF2B5EF4-FFF2-40B4-BE49-F238E27FC236}">
                <a16:creationId xmlns:a16="http://schemas.microsoft.com/office/drawing/2014/main" id="{F6EEEBFE-AB69-4972-B714-FE870624A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2" r="2" b="2"/>
          <a:stretch/>
        </p:blipFill>
        <p:spPr bwMode="auto">
          <a:xfrm>
            <a:off x="6195373" y="321733"/>
            <a:ext cx="5674892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1748</Words>
  <Application>Microsoft Office PowerPoint</Application>
  <PresentationFormat>Widescreen</PresentationFormat>
  <Paragraphs>157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SimSun</vt:lpstr>
      <vt:lpstr>.VnTime</vt:lpstr>
      <vt:lpstr>.VnTimeH</vt:lpstr>
      <vt:lpstr>Arial</vt:lpstr>
      <vt:lpstr>Calibri</vt:lpstr>
      <vt:lpstr>Calibri Light</vt:lpstr>
      <vt:lpstr>等线</vt:lpstr>
      <vt:lpstr>Garamond</vt:lpstr>
      <vt:lpstr>Symbol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Nguyen</dc:creator>
  <cp:lastModifiedBy>Admin</cp:lastModifiedBy>
  <cp:revision>30</cp:revision>
  <dcterms:created xsi:type="dcterms:W3CDTF">2020-09-28T03:28:56Z</dcterms:created>
  <dcterms:modified xsi:type="dcterms:W3CDTF">2022-07-25T15:38:09Z</dcterms:modified>
</cp:coreProperties>
</file>