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76" r:id="rId3"/>
    <p:sldId id="277" r:id="rId4"/>
    <p:sldId id="257" r:id="rId5"/>
    <p:sldId id="258" r:id="rId6"/>
    <p:sldId id="280" r:id="rId7"/>
    <p:sldId id="281" r:id="rId8"/>
    <p:sldId id="283" r:id="rId9"/>
    <p:sldId id="282" r:id="rId10"/>
    <p:sldId id="285" r:id="rId11"/>
    <p:sldId id="260" r:id="rId12"/>
    <p:sldId id="272" r:id="rId13"/>
    <p:sldId id="286" r:id="rId14"/>
    <p:sldId id="261" r:id="rId15"/>
    <p:sldId id="262" r:id="rId16"/>
    <p:sldId id="263" r:id="rId17"/>
    <p:sldId id="284" r:id="rId18"/>
    <p:sldId id="264" r:id="rId19"/>
    <p:sldId id="265" r:id="rId20"/>
    <p:sldId id="287" r:id="rId21"/>
    <p:sldId id="288" r:id="rId22"/>
    <p:sldId id="267" r:id="rId23"/>
    <p:sldId id="279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6" d="100"/>
          <a:sy n="66" d="100"/>
        </p:scale>
        <p:origin x="122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Khám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phá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nl-NL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Có 2 loại tỉ lệ là tỉ lệ số và tỉ lệ thước.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Bản đồ hình 3.5 có tỉ lệ 10000 nghĩa là 1cm trên bản đồ bằng 10000cm hay 100m trên thực tế.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nl-NL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 lệ bản đồ cho biết mức độ thu nhỏ của khoảng cách trên bản đồ so với khoảng cách trên thực địa.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36771" custScaleY="52276" custLinFactNeighborX="2538" custLinFactNeighborY="-29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20245" custScaleY="32170" custLinFactNeighborX="17361" custLinFactNeighborY="-21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Y="98977" custLinFactNeighborX="20297" custLinFactNeighborY="-21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3" custScaleX="99133" custScaleY="60919" custLinFactNeighborX="629" custLinFactNeighborY="-270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19406" custScaleY="32513" custLinFactNeighborX="15289" custLinFactNeighborY="-4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3" custScaleY="83380" custLinFactNeighborX="2289" custLinFactNeighborY="-40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</dgm:ptLst>
  <dgm:cxnLst>
    <dgm:cxn modelId="{8083A08E-B34B-454D-BE5E-DF9CC04BD184}" type="presOf" srcId="{71AE8AA7-9BC2-4176-A52D-793F007FA49F}" destId="{6C30EA7B-EE4B-47CA-A526-84FDCC1EBAB0}" srcOrd="0" destOrd="0" presId="urn:microsoft.com/office/officeart/2005/8/layout/hierarchy2"/>
    <dgm:cxn modelId="{48C9AA34-C75F-47C6-8E86-D9326F1DF395}" type="presOf" srcId="{D869D7E5-5E9E-47E6-9AC5-23919DAFECB4}" destId="{B76371B5-B499-4621-882A-64FFBDC66958}" srcOrd="0" destOrd="0" presId="urn:microsoft.com/office/officeart/2005/8/layout/hierarchy2"/>
    <dgm:cxn modelId="{C0419320-77EE-4B0A-B286-E7E27A3D06DB}" type="presOf" srcId="{300A6C46-3B0E-40DC-9A64-D26FAE6A49C6}" destId="{2F15415C-2A74-4A1D-9806-ABA73D6BB6F7}" srcOrd="0" destOrd="0" presId="urn:microsoft.com/office/officeart/2005/8/layout/hierarchy2"/>
    <dgm:cxn modelId="{67C86488-CFF0-400C-A288-11A2EA61B030}" type="presOf" srcId="{CD426A82-BC59-4B88-A9C5-6D6E73570D64}" destId="{F832FA5A-F333-4BB2-B995-F77AC26CE3A9}" srcOrd="0" destOrd="0" presId="urn:microsoft.com/office/officeart/2005/8/layout/hierarchy2"/>
    <dgm:cxn modelId="{94FEF620-8792-4B32-A3DA-168AFC98C0A1}" type="presOf" srcId="{300A6C46-3B0E-40DC-9A64-D26FAE6A49C6}" destId="{ED5D053E-8089-4C16-9139-807A451403A6}" srcOrd="1" destOrd="0" presId="urn:microsoft.com/office/officeart/2005/8/layout/hierarchy2"/>
    <dgm:cxn modelId="{EE08D2DF-EAFB-46C1-BAED-2C66B226470D}" type="presOf" srcId="{CCF5FD4E-3B15-4708-A986-5FBD997FCA2D}" destId="{AD3E9BE4-C1FD-45E9-8AAC-8C1311199B8A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5BF38EB8-DD53-439A-AEE5-6197ED73DA06}" type="presOf" srcId="{65F2C0DE-327F-427B-8C65-5C0B228D3EA5}" destId="{F3E58597-E495-4C48-B7BB-CF8BEE275613}" srcOrd="0" destOrd="0" presId="urn:microsoft.com/office/officeart/2005/8/layout/hierarchy2"/>
    <dgm:cxn modelId="{6F2A5988-7D38-4649-B4A6-24A2890F9EEC}" type="presOf" srcId="{7A1259F4-08A5-4C65-932C-2B42884099F9}" destId="{29685996-72F6-4041-9BF3-6498508706E5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E9DF6021-4E99-4E8E-A839-EA15AD2B2F0C}" type="presOf" srcId="{D926FC03-1594-4011-A9FF-20D764A1C295}" destId="{D9246615-CD69-4860-A2C2-650A32E32E31}" srcOrd="1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A7126DA1-9945-4EA3-9320-451AD09631F3}" type="presOf" srcId="{B718B39D-9535-466D-BA1C-DD567CE03E87}" destId="{D5D08963-475A-40BE-A52F-40B23F4611C9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CADC397A-54B3-4546-B4E1-D2C179B804F9}" type="presOf" srcId="{7A1259F4-08A5-4C65-932C-2B42884099F9}" destId="{23651A1B-E3A6-4957-AA69-5B70A6C6F847}" srcOrd="1" destOrd="0" presId="urn:microsoft.com/office/officeart/2005/8/layout/hierarchy2"/>
    <dgm:cxn modelId="{0296184B-9F94-4749-A74D-C4A5A8DE2DA6}" type="presOf" srcId="{6CFB1BB9-57DB-4A40-8729-A32D7A792CF5}" destId="{98F273F4-209E-40C7-B66D-1F800954408E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2C63B7C4-30B6-4B81-BE48-0FA3BCE665A3}" type="presOf" srcId="{CCF5FD4E-3B15-4708-A986-5FBD997FCA2D}" destId="{2E496A5F-0C73-429E-A10E-0D3274D30DC4}" srcOrd="1" destOrd="0" presId="urn:microsoft.com/office/officeart/2005/8/layout/hierarchy2"/>
    <dgm:cxn modelId="{97921DBE-D8B2-4768-A134-67F65910CF41}" type="presOf" srcId="{C5C0E0B2-2835-44F0-8EE0-D21BF7353577}" destId="{9740D700-6F7D-4250-A264-8D062B965BEA}" srcOrd="0" destOrd="0" presId="urn:microsoft.com/office/officeart/2005/8/layout/hierarchy2"/>
    <dgm:cxn modelId="{F2CDCFD9-726C-4C4B-BD08-C777930F8FF2}" type="presOf" srcId="{1C84355D-D627-470F-8F41-B26585C5926B}" destId="{76AD24A5-FF43-4D81-AC78-2C1561632B20}" srcOrd="0" destOrd="0" presId="urn:microsoft.com/office/officeart/2005/8/layout/hierarchy2"/>
    <dgm:cxn modelId="{470E425C-F5A0-4630-BD85-03AE9B182AAB}" type="presOf" srcId="{D926FC03-1594-4011-A9FF-20D764A1C295}" destId="{02046AE4-F5CF-4C93-B4F1-82CF0E86A23B}" srcOrd="0" destOrd="0" presId="urn:microsoft.com/office/officeart/2005/8/layout/hierarchy2"/>
    <dgm:cxn modelId="{61F8C6E9-11BE-466B-B21F-5084EF90A57B}" type="presOf" srcId="{CD426A82-BC59-4B88-A9C5-6D6E73570D64}" destId="{2C753C8F-AD2F-4B60-8ED6-06F729150D93}" srcOrd="1" destOrd="0" presId="urn:microsoft.com/office/officeart/2005/8/layout/hierarchy2"/>
    <dgm:cxn modelId="{C9241836-5B87-4DE4-B77A-EA90E63C6C91}" type="presParOf" srcId="{B76371B5-B499-4621-882A-64FFBDC66958}" destId="{1EDEB1CC-5063-4454-981B-AAAAA63AD0DA}" srcOrd="0" destOrd="0" presId="urn:microsoft.com/office/officeart/2005/8/layout/hierarchy2"/>
    <dgm:cxn modelId="{8B666244-8D79-4255-9599-C5C111129F17}" type="presParOf" srcId="{1EDEB1CC-5063-4454-981B-AAAAA63AD0DA}" destId="{76AD24A5-FF43-4D81-AC78-2C1561632B20}" srcOrd="0" destOrd="0" presId="urn:microsoft.com/office/officeart/2005/8/layout/hierarchy2"/>
    <dgm:cxn modelId="{5AFF0568-775B-4C6E-AEAC-69EA31966DA4}" type="presParOf" srcId="{1EDEB1CC-5063-4454-981B-AAAAA63AD0DA}" destId="{B337024C-579B-47BE-BBB8-1D49E113AC48}" srcOrd="1" destOrd="0" presId="urn:microsoft.com/office/officeart/2005/8/layout/hierarchy2"/>
    <dgm:cxn modelId="{626DD5C1-8558-4221-AEEE-4FADFC7CD197}" type="presParOf" srcId="{B337024C-579B-47BE-BBB8-1D49E113AC48}" destId="{F832FA5A-F333-4BB2-B995-F77AC26CE3A9}" srcOrd="0" destOrd="0" presId="urn:microsoft.com/office/officeart/2005/8/layout/hierarchy2"/>
    <dgm:cxn modelId="{9FECE137-1361-4200-BBEF-0E722FDD1939}" type="presParOf" srcId="{F832FA5A-F333-4BB2-B995-F77AC26CE3A9}" destId="{2C753C8F-AD2F-4B60-8ED6-06F729150D93}" srcOrd="0" destOrd="0" presId="urn:microsoft.com/office/officeart/2005/8/layout/hierarchy2"/>
    <dgm:cxn modelId="{02367956-E2BC-4FD5-B177-1C75FFF0DE08}" type="presParOf" srcId="{B337024C-579B-47BE-BBB8-1D49E113AC48}" destId="{6A138AF8-4454-4BF7-A59E-800B583E0E7E}" srcOrd="1" destOrd="0" presId="urn:microsoft.com/office/officeart/2005/8/layout/hierarchy2"/>
    <dgm:cxn modelId="{9BD79724-2D78-4FC4-AB6A-993996E3BDA3}" type="presParOf" srcId="{6A138AF8-4454-4BF7-A59E-800B583E0E7E}" destId="{F3E58597-E495-4C48-B7BB-CF8BEE275613}" srcOrd="0" destOrd="0" presId="urn:microsoft.com/office/officeart/2005/8/layout/hierarchy2"/>
    <dgm:cxn modelId="{112FE890-888C-4130-ACA8-721E7809CFCD}" type="presParOf" srcId="{6A138AF8-4454-4BF7-A59E-800B583E0E7E}" destId="{38724E06-1642-42D4-9E27-E1FC81663F34}" srcOrd="1" destOrd="0" presId="urn:microsoft.com/office/officeart/2005/8/layout/hierarchy2"/>
    <dgm:cxn modelId="{71AB7B51-226A-42AA-8415-4CCE5A508F93}" type="presParOf" srcId="{38724E06-1642-42D4-9E27-E1FC81663F34}" destId="{AD3E9BE4-C1FD-45E9-8AAC-8C1311199B8A}" srcOrd="0" destOrd="0" presId="urn:microsoft.com/office/officeart/2005/8/layout/hierarchy2"/>
    <dgm:cxn modelId="{ADDF7C14-1B10-49D8-996F-AC2E1EF8A21D}" type="presParOf" srcId="{AD3E9BE4-C1FD-45E9-8AAC-8C1311199B8A}" destId="{2E496A5F-0C73-429E-A10E-0D3274D30DC4}" srcOrd="0" destOrd="0" presId="urn:microsoft.com/office/officeart/2005/8/layout/hierarchy2"/>
    <dgm:cxn modelId="{7C314DD0-07EE-44BC-94ED-72C1228B7B8B}" type="presParOf" srcId="{38724E06-1642-42D4-9E27-E1FC81663F34}" destId="{9894D311-B372-4361-B331-2A466D53BA7B}" srcOrd="1" destOrd="0" presId="urn:microsoft.com/office/officeart/2005/8/layout/hierarchy2"/>
    <dgm:cxn modelId="{F4317EE4-B45A-4474-82C7-224EFFC606A4}" type="presParOf" srcId="{9894D311-B372-4361-B331-2A466D53BA7B}" destId="{9740D700-6F7D-4250-A264-8D062B965BEA}" srcOrd="0" destOrd="0" presId="urn:microsoft.com/office/officeart/2005/8/layout/hierarchy2"/>
    <dgm:cxn modelId="{3B532C54-64F7-4650-83DD-4C610ED7507A}" type="presParOf" srcId="{9894D311-B372-4361-B331-2A466D53BA7B}" destId="{DECFF24A-F015-48FE-B2EB-BEA871D605B7}" srcOrd="1" destOrd="0" presId="urn:microsoft.com/office/officeart/2005/8/layout/hierarchy2"/>
    <dgm:cxn modelId="{40FD1DF9-843E-45DC-8F9D-0FF6E0FDE9E8}" type="presParOf" srcId="{38724E06-1642-42D4-9E27-E1FC81663F34}" destId="{29685996-72F6-4041-9BF3-6498508706E5}" srcOrd="2" destOrd="0" presId="urn:microsoft.com/office/officeart/2005/8/layout/hierarchy2"/>
    <dgm:cxn modelId="{55FB8523-7F60-4247-B863-CABFF6D7BBC0}" type="presParOf" srcId="{29685996-72F6-4041-9BF3-6498508706E5}" destId="{23651A1B-E3A6-4957-AA69-5B70A6C6F847}" srcOrd="0" destOrd="0" presId="urn:microsoft.com/office/officeart/2005/8/layout/hierarchy2"/>
    <dgm:cxn modelId="{E0E222FC-4477-4C4A-9465-F8184D8F8973}" type="presParOf" srcId="{38724E06-1642-42D4-9E27-E1FC81663F34}" destId="{1475F247-51D8-4F19-8C99-319012843667}" srcOrd="3" destOrd="0" presId="urn:microsoft.com/office/officeart/2005/8/layout/hierarchy2"/>
    <dgm:cxn modelId="{3B390EC9-1859-45CC-9E23-E387D4AF0FB7}" type="presParOf" srcId="{1475F247-51D8-4F19-8C99-319012843667}" destId="{6C30EA7B-EE4B-47CA-A526-84FDCC1EBAB0}" srcOrd="0" destOrd="0" presId="urn:microsoft.com/office/officeart/2005/8/layout/hierarchy2"/>
    <dgm:cxn modelId="{504AAF87-4F99-474D-B433-677AFEE0DA2D}" type="presParOf" srcId="{1475F247-51D8-4F19-8C99-319012843667}" destId="{04B21F1F-510A-4D49-9FCB-402C7BD3D35A}" srcOrd="1" destOrd="0" presId="urn:microsoft.com/office/officeart/2005/8/layout/hierarchy2"/>
    <dgm:cxn modelId="{2B3848B2-E1C5-4499-8D06-22F03D002429}" type="presParOf" srcId="{B337024C-579B-47BE-BBB8-1D49E113AC48}" destId="{2F15415C-2A74-4A1D-9806-ABA73D6BB6F7}" srcOrd="2" destOrd="0" presId="urn:microsoft.com/office/officeart/2005/8/layout/hierarchy2"/>
    <dgm:cxn modelId="{2CCEE125-D342-414D-8CA3-8954E029C296}" type="presParOf" srcId="{2F15415C-2A74-4A1D-9806-ABA73D6BB6F7}" destId="{ED5D053E-8089-4C16-9139-807A451403A6}" srcOrd="0" destOrd="0" presId="urn:microsoft.com/office/officeart/2005/8/layout/hierarchy2"/>
    <dgm:cxn modelId="{2B40FC9F-40F0-4014-823C-3575C2C87F35}" type="presParOf" srcId="{B337024C-579B-47BE-BBB8-1D49E113AC48}" destId="{1D782FC5-5CBF-431A-8116-DE7226B12385}" srcOrd="3" destOrd="0" presId="urn:microsoft.com/office/officeart/2005/8/layout/hierarchy2"/>
    <dgm:cxn modelId="{370CF44E-33A3-4889-ACA7-3610AE4D7473}" type="presParOf" srcId="{1D782FC5-5CBF-431A-8116-DE7226B12385}" destId="{98F273F4-209E-40C7-B66D-1F800954408E}" srcOrd="0" destOrd="0" presId="urn:microsoft.com/office/officeart/2005/8/layout/hierarchy2"/>
    <dgm:cxn modelId="{55B60DBB-E573-48F8-B1DF-734EBADA2CB6}" type="presParOf" srcId="{1D782FC5-5CBF-431A-8116-DE7226B12385}" destId="{E92CB68C-072B-425A-A048-260A8F53A5E2}" srcOrd="1" destOrd="0" presId="urn:microsoft.com/office/officeart/2005/8/layout/hierarchy2"/>
    <dgm:cxn modelId="{009295BA-0338-4EC4-B135-D338AB9E1CD6}" type="presParOf" srcId="{E92CB68C-072B-425A-A048-260A8F53A5E2}" destId="{02046AE4-F5CF-4C93-B4F1-82CF0E86A23B}" srcOrd="0" destOrd="0" presId="urn:microsoft.com/office/officeart/2005/8/layout/hierarchy2"/>
    <dgm:cxn modelId="{663BB22B-6E8D-4FA6-BD5F-CFB814E67CA7}" type="presParOf" srcId="{02046AE4-F5CF-4C93-B4F1-82CF0E86A23B}" destId="{D9246615-CD69-4860-A2C2-650A32E32E31}" srcOrd="0" destOrd="0" presId="urn:microsoft.com/office/officeart/2005/8/layout/hierarchy2"/>
    <dgm:cxn modelId="{6B386FB3-66E7-4D96-9C66-27693002EE92}" type="presParOf" srcId="{E92CB68C-072B-425A-A048-260A8F53A5E2}" destId="{AD0E3F84-C581-4A61-A379-27331574B296}" srcOrd="1" destOrd="0" presId="urn:microsoft.com/office/officeart/2005/8/layout/hierarchy2"/>
    <dgm:cxn modelId="{EE5FEEAF-39DF-4827-AF2F-2211F8EBAD92}" type="presParOf" srcId="{AD0E3F84-C581-4A61-A379-27331574B296}" destId="{D5D08963-475A-40BE-A52F-40B23F4611C9}" srcOrd="0" destOrd="0" presId="urn:microsoft.com/office/officeart/2005/8/layout/hierarchy2"/>
    <dgm:cxn modelId="{03976219-0566-43EE-8D7C-A25B5E10E573}" type="presParOf" srcId="{AD0E3F84-C581-4A61-A379-27331574B296}" destId="{A2B847A4-C6CC-4129-B93B-907FBD4991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Khám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phá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4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Đọc độ dài đoạn vừa đo trên thước kẻ.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Khoảng cách ngoài thực địa từ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Nhà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thờ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Đức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Bà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đến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UBND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Thành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Phố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là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2,5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cm x 10000 =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25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000cm hay 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25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0m.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Đo khoảng cách giữa hai điểm trên tờ bản đó bằng thước kẻ.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7948342-3489-4C85-BA85-EF094FA52CA8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Dựa vào tỉ lệ bản đồ để tính khoảng cách trên thực địa.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2E5E370-5552-449E-A9BA-8F4632DA0494}" type="parTrans" cxnId="{CB5F316C-2F86-4BF7-A50B-80D0B2BE90B5}">
      <dgm:prSet/>
      <dgm:spPr/>
      <dgm:t>
        <a:bodyPr/>
        <a:lstStyle/>
        <a:p>
          <a:endParaRPr lang="en-US"/>
        </a:p>
      </dgm:t>
    </dgm:pt>
    <dgm:pt modelId="{6F7EC82A-8ED8-40A6-8DE9-ED82FA0A4E11}" type="sibTrans" cxnId="{CB5F316C-2F86-4BF7-A50B-80D0B2BE90B5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 custLinFactNeighborX="-16427" custLinFactNeighborY="-3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Y="81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Y="60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B5D3C41-7F96-4302-9112-5D2C49075EAF}" type="pres">
      <dgm:prSet presAssocID="{D2E5E370-5552-449E-A9BA-8F4632DA0494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DF6B70CC-DC3E-4492-8034-61E9A956F0FF}" type="pres">
      <dgm:prSet presAssocID="{D2E5E370-5552-449E-A9BA-8F4632DA0494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BE72858-1E3C-439B-8914-41F2484D8488}" type="pres">
      <dgm:prSet presAssocID="{87948342-3489-4C85-BA85-EF094FA52CA8}" presName="root2" presStyleCnt="0"/>
      <dgm:spPr/>
    </dgm:pt>
    <dgm:pt modelId="{8C828792-60FD-4BE5-A923-818B7090C964}" type="pres">
      <dgm:prSet presAssocID="{87948342-3489-4C85-BA85-EF094FA52CA8}" presName="LevelTwoTextNode" presStyleLbl="node3" presStyleIdx="2" presStyleCnt="4" custScaleY="79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55F23-9187-46E1-B972-571547A710F3}" type="pres">
      <dgm:prSet presAssocID="{87948342-3489-4C85-BA85-EF094FA52CA8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3" presStyleCnt="4" custScaleY="103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</dgm:ptLst>
  <dgm:cxnLst>
    <dgm:cxn modelId="{2DCCAA76-74B1-4389-8D1D-051AE63DEF20}" type="presOf" srcId="{300A6C46-3B0E-40DC-9A64-D26FAE6A49C6}" destId="{ED5D053E-8089-4C16-9139-807A451403A6}" srcOrd="1" destOrd="0" presId="urn:microsoft.com/office/officeart/2005/8/layout/hierarchy2"/>
    <dgm:cxn modelId="{2D19958B-66AF-46CD-ADCC-DD99A2BDF62E}" type="presOf" srcId="{CD426A82-BC59-4B88-A9C5-6D6E73570D64}" destId="{F832FA5A-F333-4BB2-B995-F77AC26CE3A9}" srcOrd="0" destOrd="0" presId="urn:microsoft.com/office/officeart/2005/8/layout/hierarchy2"/>
    <dgm:cxn modelId="{9ED13F8C-B155-4AC7-845F-2570140DDD25}" type="presOf" srcId="{D2E5E370-5552-449E-A9BA-8F4632DA0494}" destId="{DF6B70CC-DC3E-4492-8034-61E9A956F0FF}" srcOrd="1" destOrd="0" presId="urn:microsoft.com/office/officeart/2005/8/layout/hierarchy2"/>
    <dgm:cxn modelId="{CB5F316C-2F86-4BF7-A50B-80D0B2BE90B5}" srcId="{65F2C0DE-327F-427B-8C65-5C0B228D3EA5}" destId="{87948342-3489-4C85-BA85-EF094FA52CA8}" srcOrd="2" destOrd="0" parTransId="{D2E5E370-5552-449E-A9BA-8F4632DA0494}" sibTransId="{6F7EC82A-8ED8-40A6-8DE9-ED82FA0A4E11}"/>
    <dgm:cxn modelId="{606F31E8-5E56-483F-A639-3DA928813BA0}" type="presOf" srcId="{71AE8AA7-9BC2-4176-A52D-793F007FA49F}" destId="{6C30EA7B-EE4B-47CA-A526-84FDCC1EBAB0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920AED87-BEE1-40B5-8B94-EDD63BA1FF72}" type="presOf" srcId="{C5C0E0B2-2835-44F0-8EE0-D21BF7353577}" destId="{9740D700-6F7D-4250-A264-8D062B965BEA}" srcOrd="0" destOrd="0" presId="urn:microsoft.com/office/officeart/2005/8/layout/hierarchy2"/>
    <dgm:cxn modelId="{AB6E1D59-C5E0-46B1-87ED-38F22592CEAD}" type="presOf" srcId="{1C84355D-D627-470F-8F41-B26585C5926B}" destId="{76AD24A5-FF43-4D81-AC78-2C1561632B20}" srcOrd="0" destOrd="0" presId="urn:microsoft.com/office/officeart/2005/8/layout/hierarchy2"/>
    <dgm:cxn modelId="{62ACAEAE-E104-4096-A1BD-071D8E1323CE}" type="presOf" srcId="{D2E5E370-5552-449E-A9BA-8F4632DA0494}" destId="{2B5D3C41-7F96-4302-9112-5D2C49075EAF}" srcOrd="0" destOrd="0" presId="urn:microsoft.com/office/officeart/2005/8/layout/hierarchy2"/>
    <dgm:cxn modelId="{7E237118-A8C2-46A8-8AD9-2B16EEC8902E}" type="presOf" srcId="{D869D7E5-5E9E-47E6-9AC5-23919DAFECB4}" destId="{B76371B5-B499-4621-882A-64FFBDC66958}" srcOrd="0" destOrd="0" presId="urn:microsoft.com/office/officeart/2005/8/layout/hierarchy2"/>
    <dgm:cxn modelId="{F607FC5E-40BB-4B5F-8655-4E92936B26C4}" type="presOf" srcId="{CCF5FD4E-3B15-4708-A986-5FBD997FCA2D}" destId="{2E496A5F-0C73-429E-A10E-0D3274D30DC4}" srcOrd="1" destOrd="0" presId="urn:microsoft.com/office/officeart/2005/8/layout/hierarchy2"/>
    <dgm:cxn modelId="{FD9699B4-2B15-4423-AFB0-2A20E56B8F37}" type="presOf" srcId="{87948342-3489-4C85-BA85-EF094FA52CA8}" destId="{8C828792-60FD-4BE5-A923-818B7090C964}" srcOrd="0" destOrd="0" presId="urn:microsoft.com/office/officeart/2005/8/layout/hierarchy2"/>
    <dgm:cxn modelId="{0B8B5119-E632-4791-A244-F5278CD2A9F0}" type="presOf" srcId="{D926FC03-1594-4011-A9FF-20D764A1C295}" destId="{02046AE4-F5CF-4C93-B4F1-82CF0E86A23B}" srcOrd="0" destOrd="0" presId="urn:microsoft.com/office/officeart/2005/8/layout/hierarchy2"/>
    <dgm:cxn modelId="{30670768-E86F-41F4-83D5-B384949F85A2}" type="presOf" srcId="{65F2C0DE-327F-427B-8C65-5C0B228D3EA5}" destId="{F3E58597-E495-4C48-B7BB-CF8BEE275613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1793C813-F2A0-4107-869A-198B7617517F}" type="presOf" srcId="{CD426A82-BC59-4B88-A9C5-6D6E73570D64}" destId="{2C753C8F-AD2F-4B60-8ED6-06F729150D93}" srcOrd="1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F69D8447-E805-4050-AC8F-F3BF6FE89102}" type="presOf" srcId="{B718B39D-9535-466D-BA1C-DD567CE03E87}" destId="{D5D08963-475A-40BE-A52F-40B23F4611C9}" srcOrd="0" destOrd="0" presId="urn:microsoft.com/office/officeart/2005/8/layout/hierarchy2"/>
    <dgm:cxn modelId="{0BA079B7-CAFA-4FF4-872A-5E4B057C33F1}" type="presOf" srcId="{7A1259F4-08A5-4C65-932C-2B42884099F9}" destId="{29685996-72F6-4041-9BF3-6498508706E5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31257017-2234-4865-BC82-CD34638D0595}" type="presOf" srcId="{CCF5FD4E-3B15-4708-A986-5FBD997FCA2D}" destId="{AD3E9BE4-C1FD-45E9-8AAC-8C1311199B8A}" srcOrd="0" destOrd="0" presId="urn:microsoft.com/office/officeart/2005/8/layout/hierarchy2"/>
    <dgm:cxn modelId="{EF515A32-E41E-4D24-AE37-0458283B754E}" type="presOf" srcId="{D926FC03-1594-4011-A9FF-20D764A1C295}" destId="{D9246615-CD69-4860-A2C2-650A32E32E31}" srcOrd="1" destOrd="0" presId="urn:microsoft.com/office/officeart/2005/8/layout/hierarchy2"/>
    <dgm:cxn modelId="{4408E209-5654-46A5-835D-C2BC160F9D7F}" type="presOf" srcId="{6CFB1BB9-57DB-4A40-8729-A32D7A792CF5}" destId="{98F273F4-209E-40C7-B66D-1F800954408E}" srcOrd="0" destOrd="0" presId="urn:microsoft.com/office/officeart/2005/8/layout/hierarchy2"/>
    <dgm:cxn modelId="{0141F3A0-4BBA-4161-A419-3C4156438CA9}" type="presOf" srcId="{7A1259F4-08A5-4C65-932C-2B42884099F9}" destId="{23651A1B-E3A6-4957-AA69-5B70A6C6F847}" srcOrd="1" destOrd="0" presId="urn:microsoft.com/office/officeart/2005/8/layout/hierarchy2"/>
    <dgm:cxn modelId="{DA99E419-3C61-4C70-954E-415578D27239}" type="presOf" srcId="{300A6C46-3B0E-40DC-9A64-D26FAE6A49C6}" destId="{2F15415C-2A74-4A1D-9806-ABA73D6BB6F7}" srcOrd="0" destOrd="0" presId="urn:microsoft.com/office/officeart/2005/8/layout/hierarchy2"/>
    <dgm:cxn modelId="{6F4945BD-F111-45A8-818A-EABE8D890906}" type="presParOf" srcId="{B76371B5-B499-4621-882A-64FFBDC66958}" destId="{1EDEB1CC-5063-4454-981B-AAAAA63AD0DA}" srcOrd="0" destOrd="0" presId="urn:microsoft.com/office/officeart/2005/8/layout/hierarchy2"/>
    <dgm:cxn modelId="{732C10C6-D28B-4619-84AB-355B913F7A37}" type="presParOf" srcId="{1EDEB1CC-5063-4454-981B-AAAAA63AD0DA}" destId="{76AD24A5-FF43-4D81-AC78-2C1561632B20}" srcOrd="0" destOrd="0" presId="urn:microsoft.com/office/officeart/2005/8/layout/hierarchy2"/>
    <dgm:cxn modelId="{1289B590-87DC-4679-AD05-78C07F104B8F}" type="presParOf" srcId="{1EDEB1CC-5063-4454-981B-AAAAA63AD0DA}" destId="{B337024C-579B-47BE-BBB8-1D49E113AC48}" srcOrd="1" destOrd="0" presId="urn:microsoft.com/office/officeart/2005/8/layout/hierarchy2"/>
    <dgm:cxn modelId="{F41E0138-45C0-4AA5-B3D2-CA97D6DD28AC}" type="presParOf" srcId="{B337024C-579B-47BE-BBB8-1D49E113AC48}" destId="{F832FA5A-F333-4BB2-B995-F77AC26CE3A9}" srcOrd="0" destOrd="0" presId="urn:microsoft.com/office/officeart/2005/8/layout/hierarchy2"/>
    <dgm:cxn modelId="{D9885AE2-5409-437F-B84B-9ACB09ECD554}" type="presParOf" srcId="{F832FA5A-F333-4BB2-B995-F77AC26CE3A9}" destId="{2C753C8F-AD2F-4B60-8ED6-06F729150D93}" srcOrd="0" destOrd="0" presId="urn:microsoft.com/office/officeart/2005/8/layout/hierarchy2"/>
    <dgm:cxn modelId="{60443864-2B7C-4CEC-B24D-4B7E14DD23C9}" type="presParOf" srcId="{B337024C-579B-47BE-BBB8-1D49E113AC48}" destId="{6A138AF8-4454-4BF7-A59E-800B583E0E7E}" srcOrd="1" destOrd="0" presId="urn:microsoft.com/office/officeart/2005/8/layout/hierarchy2"/>
    <dgm:cxn modelId="{ADB67E50-50F4-4A1B-96DF-0D67C903DE8E}" type="presParOf" srcId="{6A138AF8-4454-4BF7-A59E-800B583E0E7E}" destId="{F3E58597-E495-4C48-B7BB-CF8BEE275613}" srcOrd="0" destOrd="0" presId="urn:microsoft.com/office/officeart/2005/8/layout/hierarchy2"/>
    <dgm:cxn modelId="{9A992426-7FE0-495B-B84F-90BE77614E43}" type="presParOf" srcId="{6A138AF8-4454-4BF7-A59E-800B583E0E7E}" destId="{38724E06-1642-42D4-9E27-E1FC81663F34}" srcOrd="1" destOrd="0" presId="urn:microsoft.com/office/officeart/2005/8/layout/hierarchy2"/>
    <dgm:cxn modelId="{0A7E7201-EDAB-4BD3-AF7C-597D36705E12}" type="presParOf" srcId="{38724E06-1642-42D4-9E27-E1FC81663F34}" destId="{AD3E9BE4-C1FD-45E9-8AAC-8C1311199B8A}" srcOrd="0" destOrd="0" presId="urn:microsoft.com/office/officeart/2005/8/layout/hierarchy2"/>
    <dgm:cxn modelId="{578CB843-BC37-4801-BAC9-D65A5142EF97}" type="presParOf" srcId="{AD3E9BE4-C1FD-45E9-8AAC-8C1311199B8A}" destId="{2E496A5F-0C73-429E-A10E-0D3274D30DC4}" srcOrd="0" destOrd="0" presId="urn:microsoft.com/office/officeart/2005/8/layout/hierarchy2"/>
    <dgm:cxn modelId="{35353DED-2038-45A5-A0D7-4E839DF75C40}" type="presParOf" srcId="{38724E06-1642-42D4-9E27-E1FC81663F34}" destId="{9894D311-B372-4361-B331-2A466D53BA7B}" srcOrd="1" destOrd="0" presId="urn:microsoft.com/office/officeart/2005/8/layout/hierarchy2"/>
    <dgm:cxn modelId="{788EFDD1-05F4-4DE3-9BBE-AE339837BD2E}" type="presParOf" srcId="{9894D311-B372-4361-B331-2A466D53BA7B}" destId="{9740D700-6F7D-4250-A264-8D062B965BEA}" srcOrd="0" destOrd="0" presId="urn:microsoft.com/office/officeart/2005/8/layout/hierarchy2"/>
    <dgm:cxn modelId="{9F6B6523-CC3E-4125-AAB2-D34840B6983F}" type="presParOf" srcId="{9894D311-B372-4361-B331-2A466D53BA7B}" destId="{DECFF24A-F015-48FE-B2EB-BEA871D605B7}" srcOrd="1" destOrd="0" presId="urn:microsoft.com/office/officeart/2005/8/layout/hierarchy2"/>
    <dgm:cxn modelId="{C1ACFAA5-95C4-4402-B8FC-553D50F7DD2A}" type="presParOf" srcId="{38724E06-1642-42D4-9E27-E1FC81663F34}" destId="{29685996-72F6-4041-9BF3-6498508706E5}" srcOrd="2" destOrd="0" presId="urn:microsoft.com/office/officeart/2005/8/layout/hierarchy2"/>
    <dgm:cxn modelId="{DD750FB1-9DD0-457B-A0E7-E0892308976E}" type="presParOf" srcId="{29685996-72F6-4041-9BF3-6498508706E5}" destId="{23651A1B-E3A6-4957-AA69-5B70A6C6F847}" srcOrd="0" destOrd="0" presId="urn:microsoft.com/office/officeart/2005/8/layout/hierarchy2"/>
    <dgm:cxn modelId="{CD495BCE-94D2-418A-A384-75254F3DF504}" type="presParOf" srcId="{38724E06-1642-42D4-9E27-E1FC81663F34}" destId="{1475F247-51D8-4F19-8C99-319012843667}" srcOrd="3" destOrd="0" presId="urn:microsoft.com/office/officeart/2005/8/layout/hierarchy2"/>
    <dgm:cxn modelId="{A10B2F16-EC3E-4D3E-8907-435531856B61}" type="presParOf" srcId="{1475F247-51D8-4F19-8C99-319012843667}" destId="{6C30EA7B-EE4B-47CA-A526-84FDCC1EBAB0}" srcOrd="0" destOrd="0" presId="urn:microsoft.com/office/officeart/2005/8/layout/hierarchy2"/>
    <dgm:cxn modelId="{D87002F0-A5FB-4A60-9943-29EAEC3856C9}" type="presParOf" srcId="{1475F247-51D8-4F19-8C99-319012843667}" destId="{04B21F1F-510A-4D49-9FCB-402C7BD3D35A}" srcOrd="1" destOrd="0" presId="urn:microsoft.com/office/officeart/2005/8/layout/hierarchy2"/>
    <dgm:cxn modelId="{45C18D7C-5390-4FF7-9132-75EB7B38398C}" type="presParOf" srcId="{38724E06-1642-42D4-9E27-E1FC81663F34}" destId="{2B5D3C41-7F96-4302-9112-5D2C49075EAF}" srcOrd="4" destOrd="0" presId="urn:microsoft.com/office/officeart/2005/8/layout/hierarchy2"/>
    <dgm:cxn modelId="{DFC9443D-741C-4258-A0A6-FCDF39F9F9D7}" type="presParOf" srcId="{2B5D3C41-7F96-4302-9112-5D2C49075EAF}" destId="{DF6B70CC-DC3E-4492-8034-61E9A956F0FF}" srcOrd="0" destOrd="0" presId="urn:microsoft.com/office/officeart/2005/8/layout/hierarchy2"/>
    <dgm:cxn modelId="{E7980F08-E653-42D4-86C3-2A48E83EBE31}" type="presParOf" srcId="{38724E06-1642-42D4-9E27-E1FC81663F34}" destId="{1BE72858-1E3C-439B-8914-41F2484D8488}" srcOrd="5" destOrd="0" presId="urn:microsoft.com/office/officeart/2005/8/layout/hierarchy2"/>
    <dgm:cxn modelId="{83A98962-5B9A-4BC0-9E37-163E996C6C13}" type="presParOf" srcId="{1BE72858-1E3C-439B-8914-41F2484D8488}" destId="{8C828792-60FD-4BE5-A923-818B7090C964}" srcOrd="0" destOrd="0" presId="urn:microsoft.com/office/officeart/2005/8/layout/hierarchy2"/>
    <dgm:cxn modelId="{7BB54BCD-BC14-4882-8856-9D91AFD4FB2F}" type="presParOf" srcId="{1BE72858-1E3C-439B-8914-41F2484D8488}" destId="{D1555F23-9187-46E1-B972-571547A710F3}" srcOrd="1" destOrd="0" presId="urn:microsoft.com/office/officeart/2005/8/layout/hierarchy2"/>
    <dgm:cxn modelId="{974BFD9C-266A-4228-9492-105E308ECBEA}" type="presParOf" srcId="{B337024C-579B-47BE-BBB8-1D49E113AC48}" destId="{2F15415C-2A74-4A1D-9806-ABA73D6BB6F7}" srcOrd="2" destOrd="0" presId="urn:microsoft.com/office/officeart/2005/8/layout/hierarchy2"/>
    <dgm:cxn modelId="{46C67CF8-834E-4487-B9F2-5DB9B776FF26}" type="presParOf" srcId="{2F15415C-2A74-4A1D-9806-ABA73D6BB6F7}" destId="{ED5D053E-8089-4C16-9139-807A451403A6}" srcOrd="0" destOrd="0" presId="urn:microsoft.com/office/officeart/2005/8/layout/hierarchy2"/>
    <dgm:cxn modelId="{D738E4A6-8859-4AEB-8946-ABBF887F8D6E}" type="presParOf" srcId="{B337024C-579B-47BE-BBB8-1D49E113AC48}" destId="{1D782FC5-5CBF-431A-8116-DE7226B12385}" srcOrd="3" destOrd="0" presId="urn:microsoft.com/office/officeart/2005/8/layout/hierarchy2"/>
    <dgm:cxn modelId="{EC1BDBC8-CF3D-4CB8-A991-4B1040C5DD5C}" type="presParOf" srcId="{1D782FC5-5CBF-431A-8116-DE7226B12385}" destId="{98F273F4-209E-40C7-B66D-1F800954408E}" srcOrd="0" destOrd="0" presId="urn:microsoft.com/office/officeart/2005/8/layout/hierarchy2"/>
    <dgm:cxn modelId="{BF30FAED-FCC9-4571-88B0-54F000A84A4A}" type="presParOf" srcId="{1D782FC5-5CBF-431A-8116-DE7226B12385}" destId="{E92CB68C-072B-425A-A048-260A8F53A5E2}" srcOrd="1" destOrd="0" presId="urn:microsoft.com/office/officeart/2005/8/layout/hierarchy2"/>
    <dgm:cxn modelId="{E9602BA2-9C4B-48AC-85FA-9CFF9E776D20}" type="presParOf" srcId="{E92CB68C-072B-425A-A048-260A8F53A5E2}" destId="{02046AE4-F5CF-4C93-B4F1-82CF0E86A23B}" srcOrd="0" destOrd="0" presId="urn:microsoft.com/office/officeart/2005/8/layout/hierarchy2"/>
    <dgm:cxn modelId="{6F8EBD30-DFD3-46D0-B287-79D6E005F70C}" type="presParOf" srcId="{02046AE4-F5CF-4C93-B4F1-82CF0E86A23B}" destId="{D9246615-CD69-4860-A2C2-650A32E32E31}" srcOrd="0" destOrd="0" presId="urn:microsoft.com/office/officeart/2005/8/layout/hierarchy2"/>
    <dgm:cxn modelId="{CE36B0F5-E598-4B24-AD4C-3D43FA221897}" type="presParOf" srcId="{E92CB68C-072B-425A-A048-260A8F53A5E2}" destId="{AD0E3F84-C581-4A61-A379-27331574B296}" srcOrd="1" destOrd="0" presId="urn:microsoft.com/office/officeart/2005/8/layout/hierarchy2"/>
    <dgm:cxn modelId="{3D69353B-89BD-46B0-B605-DC22BE8D00C2}" type="presParOf" srcId="{AD0E3F84-C581-4A61-A379-27331574B296}" destId="{D5D08963-475A-40BE-A52F-40B23F4611C9}" srcOrd="0" destOrd="0" presId="urn:microsoft.com/office/officeart/2005/8/layout/hierarchy2"/>
    <dgm:cxn modelId="{EA80B8C8-FC4F-451F-8FE6-F5B4F1C2B0B0}" type="presParOf" srcId="{AD0E3F84-C581-4A61-A379-27331574B296}" destId="{A2B847A4-C6CC-4129-B93B-907FBD4991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62514-C582-4865-9C23-F3315EAF6098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3F93-1CAA-4B81-BA54-B14E7573D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800DA7-06F8-4ADE-BA29-EE0C5304C15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2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6941-3FB1-469A-A00E-959B82990FCC}" type="datetimeFigureOut">
              <a:rPr lang="en-US" smtClean="0"/>
              <a:t>22/07/2022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E44E-A527-4759-81BB-6603B5A2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gif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gif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1450"/>
            <a:ext cx="10185399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7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0" y="1064205"/>
            <a:ext cx="5745993" cy="5488995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829" y="2286000"/>
            <a:ext cx="15525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39895"/>
            <a:ext cx="3193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vị trí của tòa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600200"/>
            <a:ext cx="447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hía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ắc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là nhà bạn Hà, phía nam là đường số 3, phía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ây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là đường số 4, phía đông là đường số 2. 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17" y="3235095"/>
            <a:ext cx="4452422" cy="3376583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20197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24000"/>
            <a:ext cx="31932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Siêu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 ở phía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đồ? Công viên ở phía nào của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đồ?</a:t>
            </a:r>
          </a:p>
          <a:p>
            <a:pPr algn="ctr"/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1695271"/>
            <a:ext cx="447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Siêu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thị ở phía đông của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viên ở phía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ắc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đồ.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66" y="3295471"/>
            <a:ext cx="4477354" cy="3257729"/>
          </a:xfrm>
          <a:prstGeom prst="rect">
            <a:avLst/>
          </a:prstGeom>
          <a:noFill/>
          <a:ln>
            <a:solidFill>
              <a:srgbClr val="1EE703"/>
            </a:solidFill>
          </a:ln>
        </p:spPr>
      </p:pic>
    </p:spTree>
    <p:extLst>
      <p:ext uri="{BB962C8B-B14F-4D97-AF65-F5344CB8AC3E}">
        <p14:creationId xmlns:p14="http://schemas.microsoft.com/office/powerpoint/2010/main" val="9316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" y="1147075"/>
            <a:ext cx="5378544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5635130" y="1143000"/>
            <a:ext cx="3332658" cy="54006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5790447" y="1424818"/>
            <a:ext cx="307047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1.Xác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Dộc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tang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tang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endParaRPr lang="vi-VN" sz="2400" i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38400" y="5791200"/>
            <a:ext cx="76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8735" y="6172200"/>
            <a:ext cx="25822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1711319" y="2886062"/>
            <a:ext cx="1633465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4511952" y="3046297"/>
            <a:ext cx="112987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2921073" y="4648200"/>
            <a:ext cx="1193727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3003208" y="2066938"/>
            <a:ext cx="1193727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7" idx="0"/>
            <a:endCxn id="27" idx="4"/>
          </p:cNvCxnSpPr>
          <p:nvPr/>
        </p:nvCxnSpPr>
        <p:spPr>
          <a:xfrm>
            <a:off x="2528052" y="2886062"/>
            <a:ext cx="0" cy="609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2"/>
            <a:endCxn id="27" idx="6"/>
          </p:cNvCxnSpPr>
          <p:nvPr/>
        </p:nvCxnSpPr>
        <p:spPr>
          <a:xfrm>
            <a:off x="1711319" y="3190862"/>
            <a:ext cx="16334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5651" y="25704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84026" y="34824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80195" y="3009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86838" y="296904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3200400" y="3357569"/>
            <a:ext cx="1193727" cy="381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514595" y="4596038"/>
            <a:ext cx="0" cy="4853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2"/>
          </p:cNvCxnSpPr>
          <p:nvPr/>
        </p:nvCxnSpPr>
        <p:spPr>
          <a:xfrm>
            <a:off x="2921073" y="4838700"/>
            <a:ext cx="1117527" cy="2090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62195" y="42267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343528" y="50299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122604" y="46749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9085" y="460792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  <p:bldP spid="27" grpId="1" animBg="1"/>
      <p:bldP spid="32" grpId="0" animBg="1"/>
      <p:bldP spid="35" grpId="1" animBg="1"/>
      <p:bldP spid="36" grpId="0" animBg="1"/>
      <p:bldP spid="37" grpId="0"/>
      <p:bldP spid="41" grpId="0"/>
      <p:bldP spid="42" grpId="0"/>
      <p:bldP spid="43" grpId="0"/>
      <p:bldP spid="44" grpId="0" animBg="1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xanh PPt có ô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" y="133916"/>
            <a:ext cx="9143999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245763" y="1100526"/>
            <a:ext cx="8441037" cy="3014764"/>
          </a:xfrm>
          <a:prstGeom prst="wedgeRoundRectCallout">
            <a:avLst>
              <a:gd name="adj1" fmla="val 29932"/>
              <a:gd name="adj2" fmla="val 1023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54608" y="1191413"/>
            <a:ext cx="80198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Các phương hướng chính trên bản đồ là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ắc,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am,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ông,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ác hướng trung gian là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ắc,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ây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ắc,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am,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ây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Muốn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xác định phương hướng trên bản đồ ta phải dựa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 C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đường kinh tuyến và vĩ tuyến trên bản đồ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 Kim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+ M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ũi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tên chỉ hướng Bắc trên bản đồ</a:t>
            </a:r>
          </a:p>
          <a:p>
            <a:pPr algn="just"/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606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6007477" y="1279403"/>
            <a:ext cx="2731334" cy="3720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6153944" y="1424818"/>
            <a:ext cx="24384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ỉ </a:t>
            </a:r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lệ bản đồ cho ta biết điều gì? Có mấy loại tỉ lệ bản đồ.</a:t>
            </a:r>
          </a:p>
          <a:p>
            <a:pPr algn="just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 </a:t>
            </a:r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 hình 3.5 có tỉ lệ bao nhiêu? Nêu ý nghĩa của tỉ lệ đó.</a:t>
            </a: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37" y="1204908"/>
            <a:ext cx="5378544" cy="533876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438400" y="5867400"/>
            <a:ext cx="76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8735" y="6172200"/>
            <a:ext cx="258226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7334580"/>
              </p:ext>
            </p:extLst>
          </p:nvPr>
        </p:nvGraphicFramePr>
        <p:xfrm>
          <a:off x="192665" y="1219200"/>
          <a:ext cx="872273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15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3" y="1123383"/>
            <a:ext cx="5378544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5667807" y="1123383"/>
            <a:ext cx="3420796" cy="53583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790448" y="1275783"/>
            <a:ext cx="303855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các bước tính khoảng cách thực tế giữa 2 địa điểm trên bản đồ theo tỉ lệ bản đồ.</a:t>
            </a: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 </a:t>
            </a:r>
            <a:r>
              <a:rPr lang="vi-VN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trên bản đồ từ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2,5 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vậy khoảng cách ngoài thực địa từ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bao nhiêu? Biết bản đồ có tỉ lệ 1:10000.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08716">
            <a:off x="1749239" y="4595483"/>
            <a:ext cx="7006646" cy="121612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962400" y="2286000"/>
            <a:ext cx="629633" cy="8905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221750" y="4331820"/>
            <a:ext cx="4263622" cy="2152204"/>
          </a:xfrm>
          <a:prstGeom prst="wedgeRoundRectCallout">
            <a:avLst>
              <a:gd name="adj1" fmla="val 42110"/>
              <a:gd name="adj2" fmla="val -10254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995" y="4580510"/>
            <a:ext cx="403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2.5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trên bản đồ sẽ tương ứng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2,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0.000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.000 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35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4563820"/>
              </p:ext>
            </p:extLst>
          </p:nvPr>
        </p:nvGraphicFramePr>
        <p:xfrm>
          <a:off x="533400" y="1123383"/>
          <a:ext cx="7924800" cy="520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 rot="19135876">
            <a:off x="1720375" y="1790907"/>
            <a:ext cx="2895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</a:t>
            </a:r>
            <a:r>
              <a:rPr lang="vi-VN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tính khoảng cách thực tế giữa 2 địa điểm trên bản đồ theo tỉ lệ bản đồ.</a:t>
            </a:r>
          </a:p>
        </p:txBody>
      </p:sp>
    </p:spTree>
    <p:extLst>
      <p:ext uri="{BB962C8B-B14F-4D97-AF65-F5344CB8AC3E}">
        <p14:creationId xmlns:p14="http://schemas.microsoft.com/office/powerpoint/2010/main" val="18677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xanh PPt có ô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" y="133916"/>
            <a:ext cx="9143999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78407" y="1330390"/>
            <a:ext cx="6792509" cy="3767286"/>
          </a:xfrm>
          <a:prstGeom prst="wedgeRoundRectCallout">
            <a:avLst>
              <a:gd name="adj1" fmla="val 47497"/>
              <a:gd name="adj2" fmla="val 6089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41518" y="1424818"/>
            <a:ext cx="662939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Ý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nghĩa: tỉ lệ bản đồ cho biết mức độ thu nhỏ của khoảng cách trên bản đồ so với khoảng cách trên thực địa. 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thể hiện lệ bản đồ người ta dùng tỉ lệ số và tỉ lệ thước. </a:t>
            </a:r>
            <a:endParaRPr lang="en-US" sz="2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Để tính khoảng cách trên thực địa dựa vào tỉ lệ bản đồ, chúng ta cần: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+ Đo khoảng cách giữa hai điểm trên tờ bản đó bằng thước kẻ.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+ Đọc độ dài đoạn vừa đo trên thước kẻ.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+ Dựa vào tỉ lệ bản đồ để tính khoảng cách trên thực địa.</a:t>
            </a:r>
          </a:p>
          <a:p>
            <a:pPr algn="just"/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Tỉ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lệ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12015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ctrTitle"/>
          </p:nvPr>
        </p:nvSpPr>
        <p:spPr>
          <a:xfrm>
            <a:off x="1756172" y="3262313"/>
            <a:ext cx="5381625" cy="100846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249091" y="4342210"/>
            <a:ext cx="4227909" cy="496490"/>
          </a:xfrm>
        </p:spPr>
        <p:txBody>
          <a:bodyPr>
            <a:normAutofit fontScale="92500" lnSpcReduction="20000"/>
          </a:bodyPr>
          <a:lstStyle/>
          <a:p>
            <a:endParaRPr lang="en-US" altLang="en-US" smtClean="0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2106" y="971551"/>
            <a:ext cx="6639791" cy="7155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25" b="1" dirty="0"/>
              <a:t> </a:t>
            </a:r>
            <a:r>
              <a:rPr lang="en-US" alt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</a:t>
            </a:r>
            <a:endParaRPr lang="en-US" sz="202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689623" y="4263629"/>
            <a:ext cx="3596878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67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ĐỊA LÍ 6</a:t>
            </a:r>
            <a:endParaRPr lang="en-GB" sz="658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5" name="Date Placeholder 2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90820-55C5-46B0-8034-FA6C8EF800DA}" type="datetime1">
              <a:rPr lang="en-US" altLang="en-US" sz="1050"/>
              <a:pPr>
                <a:spcBef>
                  <a:spcPct val="0"/>
                </a:spcBef>
                <a:buFontTx/>
                <a:buNone/>
              </a:pPr>
              <a:t>22/07/2022</a:t>
            </a:fld>
            <a:endParaRPr lang="en-US" altLang="en-US" sz="1050"/>
          </a:p>
        </p:txBody>
      </p:sp>
    </p:spTree>
    <p:extLst>
      <p:ext uri="{BB962C8B-B14F-4D97-AF65-F5344CB8AC3E}">
        <p14:creationId xmlns:p14="http://schemas.microsoft.com/office/powerpoint/2010/main" val="3813023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85" y="1166807"/>
            <a:ext cx="5690149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TÌM ĐƯỜNG ĐI TRÊN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1711319" y="2886062"/>
            <a:ext cx="1633465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4683817" y="3083393"/>
            <a:ext cx="112987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7" idx="0"/>
            <a:endCxn id="27" idx="4"/>
          </p:cNvCxnSpPr>
          <p:nvPr/>
        </p:nvCxnSpPr>
        <p:spPr>
          <a:xfrm>
            <a:off x="2528052" y="2886062"/>
            <a:ext cx="0" cy="609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2"/>
            <a:endCxn id="27" idx="6"/>
          </p:cNvCxnSpPr>
          <p:nvPr/>
        </p:nvCxnSpPr>
        <p:spPr>
          <a:xfrm>
            <a:off x="1711319" y="3190862"/>
            <a:ext cx="16334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5651" y="25704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84026" y="34824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80195" y="3009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86838" y="296904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778499" y="1252117"/>
            <a:ext cx="3243069" cy="17196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19627" y="1348307"/>
            <a:ext cx="35534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3.5,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định hướng đi từ Hội trường T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hố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Nhất đến Nhà hát Thành phố.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096595" y="3190862"/>
            <a:ext cx="2818805" cy="3314707"/>
          </a:xfrm>
          <a:prstGeom prst="wedgeRoundRectCallout">
            <a:avLst>
              <a:gd name="adj1" fmla="val -64196"/>
              <a:gd name="adj2" fmla="val -56588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17026" y="3278555"/>
            <a:ext cx="27507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Hướng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đi từ Hội trường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hống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Nhất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Nhà hát Thành phố: hướng Đông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2967658" y="4491471"/>
            <a:ext cx="112987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48753" y="3033577"/>
            <a:ext cx="0" cy="609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683817" y="3357718"/>
            <a:ext cx="112987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78693" y="268915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843160" y="31765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02829" y="31513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027842" y="360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7" grpId="0"/>
      <p:bldP spid="41" grpId="0"/>
      <p:bldP spid="42" grpId="0"/>
      <p:bldP spid="43" grpId="0"/>
      <p:bldP spid="38" grpId="0" animBg="1"/>
      <p:bldP spid="39" grpId="0"/>
      <p:bldP spid="40" grpId="0" animBg="1"/>
      <p:bldP spid="47" grpId="0"/>
      <p:bldP spid="48" grpId="0" animBg="1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85" y="1166807"/>
            <a:ext cx="5690149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TÌM ĐƯỜNG ĐI TRÊN 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1711319" y="2886062"/>
            <a:ext cx="1633465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7" idx="0"/>
            <a:endCxn id="27" idx="4"/>
          </p:cNvCxnSpPr>
          <p:nvPr/>
        </p:nvCxnSpPr>
        <p:spPr>
          <a:xfrm>
            <a:off x="2528052" y="2886062"/>
            <a:ext cx="0" cy="6096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2"/>
            <a:endCxn id="27" idx="6"/>
          </p:cNvCxnSpPr>
          <p:nvPr/>
        </p:nvCxnSpPr>
        <p:spPr>
          <a:xfrm>
            <a:off x="1711319" y="3190862"/>
            <a:ext cx="163346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75651" y="25704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84026" y="348247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380195" y="3009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86838" y="296904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778499" y="1252117"/>
            <a:ext cx="3243069" cy="17196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78499" y="1348307"/>
            <a:ext cx="3294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2967658" y="4491471"/>
            <a:ext cx="1129873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9644" y="3113963"/>
            <a:ext cx="306337" cy="300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55256" y="3563165"/>
            <a:ext cx="234876" cy="353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69235" y="3279393"/>
            <a:ext cx="25939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Tuyến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đường ngắn nhất để đi từ Hội trường Thống Nhất đến chợ Bến Thành: Nam Kỳ Khởi Nghĩa quẹo phải Lê Thánh Tôn.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448183" y="4093363"/>
            <a:ext cx="435596" cy="405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9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/>
      <p:bldP spid="41" grpId="0"/>
      <p:bldP spid="42" grpId="0"/>
      <p:bldP spid="43" grpId="0"/>
      <p:bldP spid="38" grpId="0" animBg="1"/>
      <p:bldP spid="39" grpId="0"/>
      <p:bldP spid="48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xanh PPt có ô 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" y="133916"/>
            <a:ext cx="9143999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2488394"/>
          </a:xfrm>
          <a:prstGeom prst="wedgeRoundRectCallout">
            <a:avLst>
              <a:gd name="adj1" fmla="val 47307"/>
              <a:gd name="adj2" fmla="val 11586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22609"/>
            <a:ext cx="66293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Bản đồ rất hữu ích để chọn tuyến đường đi, tìm địa điểm và ước tính thời gian di chuyển.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Để đọc bản đồ ta cần có nhiều kĩ năng đã được thực hành trước đó, bao gồm: cách xác định phương hướng, đo tính khoảng cách, sử dụng bằng chủ giải,...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Tìm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đường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bản 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2703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053"/>
            <a:ext cx="7620000" cy="69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85" y="1166807"/>
            <a:ext cx="5690149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2438400"/>
            <a:ext cx="3352800" cy="73818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3358">
            <a:off x="414160" y="3283998"/>
            <a:ext cx="8036709" cy="1574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3440" y="1204421"/>
            <a:ext cx="3207965" cy="34163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:m)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1308527" y="5638800"/>
            <a:ext cx="3034873" cy="559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831338" y="1182273"/>
            <a:ext cx="4263622" cy="2152204"/>
          </a:xfrm>
          <a:prstGeom prst="wedgeRoundRectCallout">
            <a:avLst>
              <a:gd name="adj1" fmla="val 21513"/>
              <a:gd name="adj2" fmla="val 6108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92583" y="1430963"/>
            <a:ext cx="403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7.5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trên bản đồ sẽ tương ứng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7,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0.000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.000 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" y="1094003"/>
            <a:ext cx="5690149" cy="53387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22590" y="1568174"/>
            <a:ext cx="2263610" cy="1981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8136">
            <a:off x="-250358" y="3698626"/>
            <a:ext cx="7974721" cy="1574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3440" y="1204421"/>
            <a:ext cx="3207965" cy="41549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:m)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DC22644-CAFB-4E4A-96B7-CA9D0F764B11}"/>
              </a:ext>
            </a:extLst>
          </p:cNvPr>
          <p:cNvSpPr/>
          <p:nvPr/>
        </p:nvSpPr>
        <p:spPr>
          <a:xfrm>
            <a:off x="1308527" y="5638800"/>
            <a:ext cx="3034873" cy="5590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831338" y="1182273"/>
            <a:ext cx="4263622" cy="2152204"/>
          </a:xfrm>
          <a:prstGeom prst="wedgeRoundRectCallout">
            <a:avLst>
              <a:gd name="adj1" fmla="val 21513"/>
              <a:gd name="adj2" fmla="val 6108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92583" y="1430963"/>
            <a:ext cx="403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6,5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trên bản đồ sẽ tương ứng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6,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0.000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.000 cm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/>
          <p:cNvSpPr/>
          <p:nvPr/>
        </p:nvSpPr>
        <p:spPr>
          <a:xfrm>
            <a:off x="1571625" y="125985"/>
            <a:ext cx="6057900" cy="7025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 ĐÔI ĂN Ý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57150" y="4286250"/>
            <a:ext cx="9086850" cy="22669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/>
          <p:cNvSpPr/>
          <p:nvPr/>
        </p:nvSpPr>
        <p:spPr>
          <a:xfrm>
            <a:off x="3686175" y="2514600"/>
            <a:ext cx="1571625" cy="70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AutoShape 2" descr="Thành phố Hồ Chí Minh - Trung tâm du lịch hàng đầu Việt Nam | Tạp chí du  lị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96" y="1104900"/>
            <a:ext cx="392604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1104900"/>
            <a:ext cx="38100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TÌM ĐƯỜNG ĐI TRÊN BẢN ĐỒ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3: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438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3. TÌM ĐƯỜNG ĐI TRÊN BẢN ĐỒ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645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PHƯƠNG HƯỚNG TRÊN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TỈ LỆ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ĐƯỜNG ĐI TRÊN BẢN ĐỒ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6388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8293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200275"/>
            <a:ext cx="8102831" cy="4420507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538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642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7387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245763" y="1035561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63572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59" y="5458372"/>
            <a:ext cx="901740" cy="12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26029" y="5242188"/>
            <a:ext cx="6536971" cy="1613122"/>
          </a:xfrm>
          <a:prstGeom prst="cloudCallout">
            <a:avLst>
              <a:gd name="adj1" fmla="val -64738"/>
              <a:gd name="adj2" fmla="val -43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5399" y="5485923"/>
            <a:ext cx="506817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các hướng chính và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gian.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32" y="1178305"/>
            <a:ext cx="3503365" cy="36588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248400" y="1883530"/>
            <a:ext cx="0" cy="271210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719" y="151419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8426" y="468677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0600" y="3194856"/>
            <a:ext cx="2924881" cy="1974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54018" y="299644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04018" y="30101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216898" y="2325675"/>
            <a:ext cx="2027160" cy="170003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67334" y="2351598"/>
            <a:ext cx="2174252" cy="177281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830143">
            <a:off x="6814539" y="2156916"/>
            <a:ext cx="14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8744439">
            <a:off x="4383563" y="1930826"/>
            <a:ext cx="124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124348">
            <a:off x="6995731" y="4005567"/>
            <a:ext cx="142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834894">
            <a:off x="4497699" y="4092485"/>
            <a:ext cx="122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0664" y="1158879"/>
            <a:ext cx="1905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89414" y="1501204"/>
            <a:ext cx="256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  <p:bldP spid="28" grpId="0"/>
      <p:bldP spid="34" grpId="0"/>
      <p:bldP spid="35" grpId="0"/>
      <p:bldP spid="41" grpId="0"/>
      <p:bldP spid="42" grpId="0"/>
      <p:bldP spid="43" grpId="0"/>
      <p:bldP spid="44" grpId="0"/>
      <p:bldP spid="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92311" y="1204177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48400" y="1883530"/>
            <a:ext cx="0" cy="271210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8426" y="143886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8426" y="468677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0600" y="3194856"/>
            <a:ext cx="2924881" cy="1974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54018" y="299644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0382" y="300875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216898" y="2325675"/>
            <a:ext cx="2027160" cy="170003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67334" y="2351598"/>
            <a:ext cx="2174252" cy="177281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830143">
            <a:off x="6937128" y="2066429"/>
            <a:ext cx="140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8744439">
            <a:off x="4383563" y="1930826"/>
            <a:ext cx="124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124348">
            <a:off x="6995731" y="4005567"/>
            <a:ext cx="142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834894">
            <a:off x="4497699" y="4092485"/>
            <a:ext cx="122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96334" y="1196218"/>
            <a:ext cx="3583039" cy="2689982"/>
          </a:xfrm>
          <a:prstGeom prst="wedgeRoundRectCallout">
            <a:avLst>
              <a:gd name="adj1" fmla="val 77349"/>
              <a:gd name="adj2" fmla="val 89301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7374" y="1424818"/>
            <a:ext cx="33967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phương hướng chính trên bản đồ là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ắc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am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ây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hướng trung gian là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ắc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ây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ắc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ông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am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ây nam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4" grpId="0"/>
      <p:bldP spid="35" grpId="0"/>
      <p:bldP spid="41" grpId="0"/>
      <p:bldP spid="42" grpId="0"/>
      <p:bldP spid="43" grpId="0"/>
      <p:bldP spid="44" grpId="0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ý thuyết phương hướng trên bản đồ. kinh độ, vĩ độ và tọa độ địa lí địa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569377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03" y="151798"/>
            <a:ext cx="3743497" cy="365880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32380" y="5029200"/>
            <a:ext cx="8479240" cy="1623182"/>
          </a:xfrm>
          <a:prstGeom prst="wedgeRoundRectCallout">
            <a:avLst>
              <a:gd name="adj1" fmla="val -10684"/>
              <a:gd name="adj2" fmla="val -11633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012" y="5181600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lưới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qui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269843" y="1050204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Phương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hướng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bản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501518" y="3240689"/>
            <a:ext cx="3583039" cy="3163387"/>
          </a:xfrm>
          <a:prstGeom prst="wedgeRoundRectCallout">
            <a:avLst>
              <a:gd name="adj1" fmla="val -142226"/>
              <a:gd name="adj2" fmla="val 1660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47661" y="3330105"/>
            <a:ext cx="31947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lưới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188358"/>
            <a:ext cx="2465043" cy="1961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72" y="1173220"/>
            <a:ext cx="5343301" cy="53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033188218,C:\Documents and Settings\Administrator\My Documents\HANGCBQ-DIA 6\bai 5  Ki hieu ban do (1)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487</TotalTime>
  <Words>1459</Words>
  <Application>Microsoft Office PowerPoint</Application>
  <PresentationFormat>On-screen Show (4:3)</PresentationFormat>
  <Paragraphs>177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TÌM ĐƯỜNG ĐI TRÊN BẢN ĐỒ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40</cp:revision>
  <dcterms:created xsi:type="dcterms:W3CDTF">2021-08-09T13:43:31Z</dcterms:created>
  <dcterms:modified xsi:type="dcterms:W3CDTF">2022-07-22T12:51:44Z</dcterms:modified>
</cp:coreProperties>
</file>