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530" r:id="rId3"/>
    <p:sldId id="531" r:id="rId4"/>
    <p:sldId id="336" r:id="rId5"/>
    <p:sldId id="470" r:id="rId6"/>
    <p:sldId id="430" r:id="rId7"/>
    <p:sldId id="440" r:id="rId8"/>
    <p:sldId id="431" r:id="rId9"/>
    <p:sldId id="443" r:id="rId10"/>
    <p:sldId id="432" r:id="rId11"/>
    <p:sldId id="469" r:id="rId12"/>
    <p:sldId id="438" r:id="rId13"/>
    <p:sldId id="344" r:id="rId14"/>
    <p:sldId id="447" r:id="rId15"/>
    <p:sldId id="298" r:id="rId16"/>
    <p:sldId id="468" r:id="rId17"/>
    <p:sldId id="448" r:id="rId18"/>
    <p:sldId id="300" r:id="rId19"/>
    <p:sldId id="368" r:id="rId20"/>
    <p:sldId id="369" r:id="rId21"/>
    <p:sldId id="370" r:id="rId22"/>
    <p:sldId id="378" r:id="rId23"/>
    <p:sldId id="379" r:id="rId24"/>
    <p:sldId id="450" r:id="rId25"/>
    <p:sldId id="451" r:id="rId26"/>
    <p:sldId id="456" r:id="rId27"/>
    <p:sldId id="382" r:id="rId28"/>
    <p:sldId id="383" r:id="rId29"/>
    <p:sldId id="458" r:id="rId30"/>
    <p:sldId id="385" r:id="rId31"/>
    <p:sldId id="386" r:id="rId32"/>
    <p:sldId id="460" r:id="rId33"/>
    <p:sldId id="461" r:id="rId34"/>
    <p:sldId id="389" r:id="rId35"/>
    <p:sldId id="390" r:id="rId36"/>
    <p:sldId id="388" r:id="rId37"/>
    <p:sldId id="376" r:id="rId38"/>
    <p:sldId id="377" r:id="rId39"/>
    <p:sldId id="391" r:id="rId40"/>
    <p:sldId id="463" r:id="rId41"/>
    <p:sldId id="394" r:id="rId42"/>
    <p:sldId id="411" r:id="rId43"/>
    <p:sldId id="410" r:id="rId44"/>
    <p:sldId id="396" r:id="rId45"/>
    <p:sldId id="397" r:id="rId46"/>
    <p:sldId id="464" r:id="rId47"/>
    <p:sldId id="416" r:id="rId48"/>
    <p:sldId id="417" r:id="rId49"/>
    <p:sldId id="466" r:id="rId50"/>
    <p:sldId id="401" r:id="rId51"/>
    <p:sldId id="402" r:id="rId52"/>
    <p:sldId id="403" r:id="rId53"/>
    <p:sldId id="419" r:id="rId54"/>
    <p:sldId id="467" r:id="rId55"/>
    <p:sldId id="404" r:id="rId56"/>
    <p:sldId id="405" r:id="rId57"/>
    <p:sldId id="406" r:id="rId58"/>
    <p:sldId id="420" r:id="rId59"/>
    <p:sldId id="407" r:id="rId60"/>
    <p:sldId id="409" r:id="rId61"/>
    <p:sldId id="408" r:id="rId62"/>
    <p:sldId id="316" r:id="rId63"/>
    <p:sldId id="289" r:id="rId64"/>
    <p:sldId id="426" r:id="rId6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516" y="8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9D0B099-CF6B-4660-BEAE-08C6F3E8673F}" type="doc">
      <dgm:prSet loTypeId="urn:microsoft.com/office/officeart/2005/8/layout/hierarchy3#1" loCatId="hierarchy" qsTypeId="urn:microsoft.com/office/officeart/2005/8/quickstyle/simple4#1" qsCatId="simple" csTypeId="urn:microsoft.com/office/officeart/2005/8/colors/colorful1#1" csCatId="colorful" phldr="1"/>
      <dgm:spPr/>
      <dgm:t>
        <a:bodyPr/>
        <a:lstStyle/>
        <a:p>
          <a:endParaRPr lang="en-US"/>
        </a:p>
      </dgm:t>
    </dgm:pt>
    <dgm:pt modelId="{50B844ED-FDAB-4D21-A1A7-4CD5C9484BA6}">
      <dgm:prSet phldrT="[Text]" phldr="0" custT="1"/>
      <dgm:spPr/>
      <dgm:t>
        <a:bodyPr vert="horz" wrap="square"/>
        <a:lstStyle/>
        <a:p>
          <a:pPr>
            <a:lnSpc>
              <a:spcPct val="100000"/>
            </a:lnSpc>
            <a:spcBef>
              <a:spcPct val="0"/>
            </a:spcBef>
            <a:spcAft>
              <a:spcPct val="35000"/>
            </a:spcAft>
          </a:pPr>
          <a:r>
            <a:rPr lang="en-US" sz="2800" b="1" dirty="0" smtClean="0">
              <a:latin typeface="Times New Roman" panose="02020603050405020304" pitchFamily="18" charset="0"/>
              <a:cs typeface="Times New Roman" panose="02020603050405020304" pitchFamily="18" charset="0"/>
            </a:rPr>
            <a:t>IV. PHONG TRÀO CÔNG NHÂN NGA VÀ CUỘC CÁCH MẠNG 1905- 1907</a:t>
          </a:r>
          <a:endParaRPr lang="en-US" sz="2800" dirty="0">
            <a:latin typeface="Times New Roman" panose="02020603050405020304" pitchFamily="18" charset="0"/>
            <a:cs typeface="Times New Roman" panose="02020603050405020304" pitchFamily="18" charset="0"/>
          </a:endParaRPr>
        </a:p>
      </dgm:t>
    </dgm:pt>
    <dgm:pt modelId="{FCEEF255-0FF8-49C5-9884-B1688B74BDF4}" cxnId="{6CB754C0-FA93-496F-8A7A-36C701CE769F}" type="parTrans">
      <dgm:prSet/>
      <dgm:spPr/>
      <dgm:t>
        <a:bodyPr/>
        <a:lstStyle/>
        <a:p>
          <a:endParaRPr lang="en-US"/>
        </a:p>
      </dgm:t>
    </dgm:pt>
    <dgm:pt modelId="{D38B2AAC-3C1F-4E7E-983F-95175AB98F4F}" cxnId="{6CB754C0-FA93-496F-8A7A-36C701CE769F}" type="sibTrans">
      <dgm:prSet/>
      <dgm:spPr/>
      <dgm:t>
        <a:bodyPr/>
        <a:lstStyle/>
        <a:p>
          <a:endParaRPr lang="en-US"/>
        </a:p>
      </dgm:t>
    </dgm:pt>
    <dgm:pt modelId="{BA5A33B5-5779-49FF-859F-36D65B22C2E2}">
      <dgm:prSet phldrT="[Text]" phldr="0" custT="1"/>
      <dgm:spPr>
        <a:solidFill>
          <a:schemeClr val="accent3">
            <a:alpha val="90000"/>
          </a:schemeClr>
        </a:solidFill>
      </dgm:spPr>
      <dgm:t>
        <a:bodyPr vert="horz" wrap="square"/>
        <a:lstStyle/>
        <a:p>
          <a:pPr>
            <a:lnSpc>
              <a:spcPct val="100000"/>
            </a:lnSpc>
            <a:spcBef>
              <a:spcPct val="0"/>
            </a:spcBef>
            <a:spcAft>
              <a:spcPct val="35000"/>
            </a:spcAft>
          </a:pPr>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Lê</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nin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việc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đảng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vô</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sản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kiểu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mới</a:t>
          </a:r>
          <a:r>
            <a:rPr lang="en-US" sz="2400" b="1" dirty="0" smtClean="0">
              <a:latin typeface="Times New Roman" panose="02020603050405020304" pitchFamily="18" charset="0"/>
              <a:cs typeface="Times New Roman" panose="02020603050405020304" pitchFamily="18" charset="0"/>
            </a:rPr>
            <a:t> ở </a:t>
          </a:r>
          <a:r>
            <a:rPr lang="en-US" sz="2400" b="1" dirty="0" err="1" smtClean="0">
              <a:latin typeface="Times New Roman" panose="02020603050405020304" pitchFamily="18" charset="0"/>
              <a:cs typeface="Times New Roman" panose="02020603050405020304" pitchFamily="18" charset="0"/>
            </a:rPr>
            <a:t>Nga</a:t>
          </a:r>
          <a:endParaRPr lang="en-US" sz="2400" dirty="0">
            <a:latin typeface="Times New Roman" panose="02020603050405020304" pitchFamily="18" charset="0"/>
            <a:cs typeface="Times New Roman" panose="02020603050405020304" pitchFamily="18" charset="0"/>
          </a:endParaRPr>
        </a:p>
      </dgm:t>
    </dgm:pt>
    <dgm:pt modelId="{E725F632-7B23-458D-B473-E05F995B4412}" cxnId="{B8CF1D68-FC92-49AE-87C3-CAE5398A1670}" type="parTrans">
      <dgm:prSet/>
      <dgm:spPr/>
      <dgm:t>
        <a:bodyPr/>
        <a:lstStyle/>
        <a:p>
          <a:endParaRPr lang="en-US"/>
        </a:p>
      </dgm:t>
    </dgm:pt>
    <dgm:pt modelId="{3BA034FF-6F1A-492B-A956-0E1F17771600}" cxnId="{B8CF1D68-FC92-49AE-87C3-CAE5398A1670}" type="sibTrans">
      <dgm:prSet/>
      <dgm:spPr/>
      <dgm:t>
        <a:bodyPr/>
        <a:lstStyle/>
        <a:p>
          <a:endParaRPr lang="en-US"/>
        </a:p>
      </dgm:t>
    </dgm:pt>
    <dgm:pt modelId="{E3FC7615-AB00-4F0A-8BAC-C49E548F2FA8}" type="pres">
      <dgm:prSet presAssocID="{29D0B099-CF6B-4660-BEAE-08C6F3E8673F}" presName="diagram" presStyleCnt="0">
        <dgm:presLayoutVars>
          <dgm:chPref val="1"/>
          <dgm:dir/>
          <dgm:animOne val="branch"/>
          <dgm:animLvl val="lvl"/>
          <dgm:resizeHandles/>
        </dgm:presLayoutVars>
      </dgm:prSet>
      <dgm:spPr/>
      <dgm:t>
        <a:bodyPr/>
        <a:lstStyle/>
        <a:p>
          <a:endParaRPr lang="en-US"/>
        </a:p>
      </dgm:t>
    </dgm:pt>
    <dgm:pt modelId="{24550ECA-DEEF-4FFE-8BBE-5315BAAF13A9}" type="pres">
      <dgm:prSet presAssocID="{50B844ED-FDAB-4D21-A1A7-4CD5C9484BA6}" presName="root" presStyleCnt="0"/>
      <dgm:spPr/>
    </dgm:pt>
    <dgm:pt modelId="{073740B0-1EFB-4DE7-A556-B0FD9C212F66}" type="pres">
      <dgm:prSet presAssocID="{50B844ED-FDAB-4D21-A1A7-4CD5C9484BA6}" presName="rootComposite" presStyleCnt="0"/>
      <dgm:spPr/>
      <dgm:t>
        <a:bodyPr/>
        <a:lstStyle/>
        <a:p>
          <a:endParaRPr lang="vi-VN"/>
        </a:p>
      </dgm:t>
    </dgm:pt>
    <dgm:pt modelId="{983BEE0F-06CE-477B-A8F6-FFFEED9C5DB2}" type="pres">
      <dgm:prSet presAssocID="{50B844ED-FDAB-4D21-A1A7-4CD5C9484BA6}" presName="rootText" presStyleLbl="node1" presStyleIdx="0" presStyleCnt="1" custScaleX="276011"/>
      <dgm:spPr/>
      <dgm:t>
        <a:bodyPr/>
        <a:lstStyle/>
        <a:p>
          <a:endParaRPr lang="en-US"/>
        </a:p>
      </dgm:t>
    </dgm:pt>
    <dgm:pt modelId="{45AC06BD-92C7-415E-9FAD-4BB077F2BA0E}" type="pres">
      <dgm:prSet presAssocID="{50B844ED-FDAB-4D21-A1A7-4CD5C9484BA6}" presName="rootConnector" presStyleLbl="node1" presStyleIdx="0" presStyleCnt="1"/>
      <dgm:spPr/>
      <dgm:t>
        <a:bodyPr/>
        <a:lstStyle/>
        <a:p>
          <a:endParaRPr lang="en-US"/>
        </a:p>
      </dgm:t>
    </dgm:pt>
    <dgm:pt modelId="{AA7E8F68-BE71-47C9-84AE-3B0EEE1A7614}" type="pres">
      <dgm:prSet presAssocID="{50B844ED-FDAB-4D21-A1A7-4CD5C9484BA6}" presName="childShape" presStyleCnt="0"/>
      <dgm:spPr/>
    </dgm:pt>
    <dgm:pt modelId="{C2BE39A6-4B41-4CBD-8948-467479F7562F}" type="pres">
      <dgm:prSet presAssocID="{E725F632-7B23-458D-B473-E05F995B4412}" presName="Name13" presStyleLbl="parChTrans1D2" presStyleIdx="0" presStyleCnt="1"/>
      <dgm:spPr/>
      <dgm:t>
        <a:bodyPr/>
        <a:lstStyle/>
        <a:p>
          <a:endParaRPr lang="en-US"/>
        </a:p>
      </dgm:t>
    </dgm:pt>
    <dgm:pt modelId="{6E42B281-5311-443D-B94B-05944560080C}" type="pres">
      <dgm:prSet presAssocID="{BA5A33B5-5779-49FF-859F-36D65B22C2E2}" presName="childText" presStyleLbl="bgAcc1" presStyleIdx="0" presStyleCnt="1" custScaleX="234939">
        <dgm:presLayoutVars>
          <dgm:bulletEnabled val="1"/>
        </dgm:presLayoutVars>
      </dgm:prSet>
      <dgm:spPr/>
      <dgm:t>
        <a:bodyPr/>
        <a:lstStyle/>
        <a:p>
          <a:endParaRPr lang="en-US"/>
        </a:p>
      </dgm:t>
    </dgm:pt>
  </dgm:ptLst>
  <dgm:cxnLst>
    <dgm:cxn modelId="{2EC85586-71A2-4AA1-8A69-0789D772E5DD}" type="presOf" srcId="{29D0B099-CF6B-4660-BEAE-08C6F3E8673F}" destId="{E3FC7615-AB00-4F0A-8BAC-C49E548F2FA8}" srcOrd="0" destOrd="0" presId="urn:microsoft.com/office/officeart/2005/8/layout/hierarchy3#1"/>
    <dgm:cxn modelId="{FD04DD0E-CFFA-44DE-BF7F-E323E0A84DD5}" type="presOf" srcId="{50B844ED-FDAB-4D21-A1A7-4CD5C9484BA6}" destId="{983BEE0F-06CE-477B-A8F6-FFFEED9C5DB2}" srcOrd="0" destOrd="0" presId="urn:microsoft.com/office/officeart/2005/8/layout/hierarchy3#1"/>
    <dgm:cxn modelId="{6A549C8A-072A-4B61-BF21-B06B3F0CDA36}" type="presOf" srcId="{E725F632-7B23-458D-B473-E05F995B4412}" destId="{C2BE39A6-4B41-4CBD-8948-467479F7562F}" srcOrd="0" destOrd="0" presId="urn:microsoft.com/office/officeart/2005/8/layout/hierarchy3#1"/>
    <dgm:cxn modelId="{6CB754C0-FA93-496F-8A7A-36C701CE769F}" srcId="{29D0B099-CF6B-4660-BEAE-08C6F3E8673F}" destId="{50B844ED-FDAB-4D21-A1A7-4CD5C9484BA6}" srcOrd="0" destOrd="0" parTransId="{FCEEF255-0FF8-49C5-9884-B1688B74BDF4}" sibTransId="{D38B2AAC-3C1F-4E7E-983F-95175AB98F4F}"/>
    <dgm:cxn modelId="{824AE465-DDD7-4AE6-BB14-81FFD1351B48}" type="presOf" srcId="{50B844ED-FDAB-4D21-A1A7-4CD5C9484BA6}" destId="{45AC06BD-92C7-415E-9FAD-4BB077F2BA0E}" srcOrd="1" destOrd="0" presId="urn:microsoft.com/office/officeart/2005/8/layout/hierarchy3#1"/>
    <dgm:cxn modelId="{B8CF1D68-FC92-49AE-87C3-CAE5398A1670}" srcId="{50B844ED-FDAB-4D21-A1A7-4CD5C9484BA6}" destId="{BA5A33B5-5779-49FF-859F-36D65B22C2E2}" srcOrd="0" destOrd="0" parTransId="{E725F632-7B23-458D-B473-E05F995B4412}" sibTransId="{3BA034FF-6F1A-492B-A956-0E1F17771600}"/>
    <dgm:cxn modelId="{1FFDB100-BF67-4791-AEAC-6FF46068FD9C}" type="presOf" srcId="{BA5A33B5-5779-49FF-859F-36D65B22C2E2}" destId="{6E42B281-5311-443D-B94B-05944560080C}" srcOrd="0" destOrd="0" presId="urn:microsoft.com/office/officeart/2005/8/layout/hierarchy3#1"/>
    <dgm:cxn modelId="{3812D4A3-2D24-4D83-AD7C-40C770D06B1C}" type="presParOf" srcId="{E3FC7615-AB00-4F0A-8BAC-C49E548F2FA8}" destId="{24550ECA-DEEF-4FFE-8BBE-5315BAAF13A9}" srcOrd="0" destOrd="0" presId="urn:microsoft.com/office/officeart/2005/8/layout/hierarchy3#1"/>
    <dgm:cxn modelId="{3AC476A3-0E2B-41ED-8D29-1BF5A6A18B65}" type="presParOf" srcId="{24550ECA-DEEF-4FFE-8BBE-5315BAAF13A9}" destId="{073740B0-1EFB-4DE7-A556-B0FD9C212F66}" srcOrd="0" destOrd="0" presId="urn:microsoft.com/office/officeart/2005/8/layout/hierarchy3#1"/>
    <dgm:cxn modelId="{58DDAA4A-6B78-44E0-BD14-C6173162B6EA}" type="presParOf" srcId="{073740B0-1EFB-4DE7-A556-B0FD9C212F66}" destId="{983BEE0F-06CE-477B-A8F6-FFFEED9C5DB2}" srcOrd="0" destOrd="0" presId="urn:microsoft.com/office/officeart/2005/8/layout/hierarchy3#1"/>
    <dgm:cxn modelId="{D3C64A5E-F21F-47D0-AB28-B28C73D940EB}" type="presParOf" srcId="{073740B0-1EFB-4DE7-A556-B0FD9C212F66}" destId="{45AC06BD-92C7-415E-9FAD-4BB077F2BA0E}" srcOrd="1" destOrd="0" presId="urn:microsoft.com/office/officeart/2005/8/layout/hierarchy3#1"/>
    <dgm:cxn modelId="{DDC749B7-2E7C-4CEA-8476-934F40F99E3A}" type="presParOf" srcId="{24550ECA-DEEF-4FFE-8BBE-5315BAAF13A9}" destId="{AA7E8F68-BE71-47C9-84AE-3B0EEE1A7614}" srcOrd="1" destOrd="0" presId="urn:microsoft.com/office/officeart/2005/8/layout/hierarchy3#1"/>
    <dgm:cxn modelId="{D716F573-D761-4844-AA0F-60A1E213C9B8}" type="presParOf" srcId="{AA7E8F68-BE71-47C9-84AE-3B0EEE1A7614}" destId="{C2BE39A6-4B41-4CBD-8948-467479F7562F}" srcOrd="0" destOrd="0" presId="urn:microsoft.com/office/officeart/2005/8/layout/hierarchy3#1"/>
    <dgm:cxn modelId="{98640E42-A3BD-4F0C-A78F-B8A10A86D1CB}" type="presParOf" srcId="{AA7E8F68-BE71-47C9-84AE-3B0EEE1A7614}" destId="{6E42B281-5311-443D-B94B-05944560080C}" srcOrd="1" destOrd="0" presId="urn:microsoft.com/office/officeart/2005/8/layout/hierarchy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A2070F-5684-4FEC-92CA-43923409451F}" type="doc">
      <dgm:prSet loTypeId="urn:microsoft.com/office/officeart/2008/layout/VerticalCurvedList#1" loCatId="list" qsTypeId="urn:microsoft.com/office/officeart/2005/8/quickstyle/simple5#1" qsCatId="simple" csTypeId="urn:microsoft.com/office/officeart/2005/8/colors/colorful2#1" csCatId="colorful" phldr="1"/>
      <dgm:spPr/>
      <dgm:t>
        <a:bodyPr/>
        <a:lstStyle/>
        <a:p>
          <a:endParaRPr lang="en-US"/>
        </a:p>
      </dgm:t>
    </dgm:pt>
    <dgm:pt modelId="{436EF393-69B7-447A-832C-93FE4753D6E5}">
      <dgm:prSet phldrT="[Text]"/>
      <dgm:spPr/>
      <dgm:t>
        <a:bodyPr/>
        <a:lstStyle/>
        <a:p>
          <a:r>
            <a:rPr lang="nl-NL" dirty="0" smtClean="0">
              <a:solidFill>
                <a:schemeClr val="tx1"/>
              </a:solidFill>
              <a:latin typeface="Times New Roman" panose="02020603050405020304" pitchFamily="18" charset="0"/>
              <a:cs typeface="Times New Roman" panose="02020603050405020304" pitchFamily="18" charset="0"/>
            </a:rPr>
            <a:t>Triệt để đấu tranh vì quyền lợi của giai cấp công nhân, mang tính giai cấp, tính chiến đấu triệt để</a:t>
          </a:r>
          <a:endParaRPr lang="en-US" dirty="0">
            <a:solidFill>
              <a:schemeClr val="tx1"/>
            </a:solidFill>
          </a:endParaRPr>
        </a:p>
      </dgm:t>
    </dgm:pt>
    <dgm:pt modelId="{8AEC1BF6-CF18-4CE0-B087-C7554955342A}" cxnId="{AB1F2644-1865-4289-AE03-656FDC1314D8}" type="parTrans">
      <dgm:prSet/>
      <dgm:spPr/>
      <dgm:t>
        <a:bodyPr/>
        <a:lstStyle/>
        <a:p>
          <a:endParaRPr lang="en-US"/>
        </a:p>
      </dgm:t>
    </dgm:pt>
    <dgm:pt modelId="{2941FAAE-9FCE-4BD8-A120-24359C800945}" cxnId="{AB1F2644-1865-4289-AE03-656FDC1314D8}" type="sibTrans">
      <dgm:prSet/>
      <dgm:spPr/>
      <dgm:t>
        <a:bodyPr/>
        <a:lstStyle/>
        <a:p>
          <a:endParaRPr lang="en-US"/>
        </a:p>
      </dgm:t>
    </dgm:pt>
    <dgm:pt modelId="{2615B506-EBA1-4731-A096-110D51A6C723}">
      <dgm:prSet phldrT="[Text]"/>
      <dgm:spPr/>
      <dgm:t>
        <a:bodyPr/>
        <a:lstStyle/>
        <a:p>
          <a:r>
            <a:rPr lang="nl-NL" dirty="0" smtClean="0">
              <a:solidFill>
                <a:schemeClr val="tx1"/>
              </a:solidFill>
              <a:latin typeface="Times New Roman" panose="02020603050405020304" pitchFamily="18" charset="0"/>
              <a:cs typeface="Times New Roman" panose="02020603050405020304" pitchFamily="18" charset="0"/>
            </a:rPr>
            <a:t>Chống chủ nghĩa cơ hội và tuân theo những nguyên lý của chủ nghĩa Mác</a:t>
          </a:r>
          <a:endParaRPr lang="en-US" dirty="0">
            <a:solidFill>
              <a:schemeClr val="tx1"/>
            </a:solidFill>
          </a:endParaRPr>
        </a:p>
      </dgm:t>
    </dgm:pt>
    <dgm:pt modelId="{F4D010C8-C445-440D-9B42-422700E882BE}" cxnId="{BBDFBE5C-553C-4165-821D-05ABB50D9329}" type="parTrans">
      <dgm:prSet/>
      <dgm:spPr/>
      <dgm:t>
        <a:bodyPr/>
        <a:lstStyle/>
        <a:p>
          <a:endParaRPr lang="en-US"/>
        </a:p>
      </dgm:t>
    </dgm:pt>
    <dgm:pt modelId="{36BF65FF-3794-45F4-9A96-B740D89120ED}" cxnId="{BBDFBE5C-553C-4165-821D-05ABB50D9329}" type="sibTrans">
      <dgm:prSet/>
      <dgm:spPr/>
      <dgm:t>
        <a:bodyPr/>
        <a:lstStyle/>
        <a:p>
          <a:endParaRPr lang="en-US"/>
        </a:p>
      </dgm:t>
    </dgm:pt>
    <dgm:pt modelId="{F5643DD3-CD8E-4D5C-9B95-F818CD5DC58A}">
      <dgm:prSet phldrT="[Text]"/>
      <dgm:spPr/>
      <dgm:t>
        <a:bodyPr/>
        <a:lstStyle/>
        <a:p>
          <a:r>
            <a:rPr lang="nl-NL" dirty="0" smtClean="0">
              <a:solidFill>
                <a:schemeClr val="tx1"/>
              </a:solidFill>
              <a:latin typeface="Times New Roman" panose="02020603050405020304" pitchFamily="18" charset="0"/>
              <a:cs typeface="Times New Roman" panose="02020603050405020304" pitchFamily="18" charset="0"/>
            </a:rPr>
            <a:t>Dựa vào quần chúng nhân dân và lãnh đạo nhân dân đấu tranh.</a:t>
          </a:r>
          <a:endParaRPr lang="en-US" dirty="0">
            <a:solidFill>
              <a:schemeClr val="tx1"/>
            </a:solidFill>
          </a:endParaRPr>
        </a:p>
      </dgm:t>
    </dgm:pt>
    <dgm:pt modelId="{C3A84C24-90DA-4439-BD1E-93E1E1C4EB6A}" cxnId="{DFA4F621-4C7A-4ECF-B2C7-0F9E025146D7}" type="parTrans">
      <dgm:prSet/>
      <dgm:spPr/>
      <dgm:t>
        <a:bodyPr/>
        <a:lstStyle/>
        <a:p>
          <a:endParaRPr lang="en-US"/>
        </a:p>
      </dgm:t>
    </dgm:pt>
    <dgm:pt modelId="{96870625-9946-437C-B16E-63BC99A8CA5C}" cxnId="{DFA4F621-4C7A-4ECF-B2C7-0F9E025146D7}" type="sibTrans">
      <dgm:prSet/>
      <dgm:spPr/>
      <dgm:t>
        <a:bodyPr/>
        <a:lstStyle/>
        <a:p>
          <a:endParaRPr lang="en-US"/>
        </a:p>
      </dgm:t>
    </dgm:pt>
    <dgm:pt modelId="{F27C717E-F17A-4385-BFEA-6EB42175BF51}" type="pres">
      <dgm:prSet presAssocID="{63A2070F-5684-4FEC-92CA-43923409451F}" presName="Name0" presStyleCnt="0">
        <dgm:presLayoutVars>
          <dgm:chMax val="7"/>
          <dgm:chPref val="7"/>
          <dgm:dir/>
        </dgm:presLayoutVars>
      </dgm:prSet>
      <dgm:spPr/>
      <dgm:t>
        <a:bodyPr/>
        <a:lstStyle/>
        <a:p>
          <a:endParaRPr lang="vi-VN"/>
        </a:p>
      </dgm:t>
    </dgm:pt>
    <dgm:pt modelId="{9B4E9585-F689-4ACD-8852-F4BFBB42B642}" type="pres">
      <dgm:prSet presAssocID="{63A2070F-5684-4FEC-92CA-43923409451F}" presName="Name1" presStyleCnt="0"/>
      <dgm:spPr/>
    </dgm:pt>
    <dgm:pt modelId="{7C349BDE-583A-47EA-BFBC-24ED86CDBB1E}" type="pres">
      <dgm:prSet presAssocID="{63A2070F-5684-4FEC-92CA-43923409451F}" presName="cycle" presStyleCnt="0"/>
      <dgm:spPr/>
    </dgm:pt>
    <dgm:pt modelId="{5FF52C62-FFB5-4937-BA23-E7F0FC381140}" type="pres">
      <dgm:prSet presAssocID="{63A2070F-5684-4FEC-92CA-43923409451F}" presName="srcNode" presStyleLbl="node1" presStyleIdx="0" presStyleCnt="3"/>
      <dgm:spPr/>
    </dgm:pt>
    <dgm:pt modelId="{A5631FBD-AA8D-4CE8-8520-F7BD63733AAA}" type="pres">
      <dgm:prSet presAssocID="{63A2070F-5684-4FEC-92CA-43923409451F}" presName="conn" presStyleLbl="parChTrans1D2" presStyleIdx="0" presStyleCnt="1"/>
      <dgm:spPr/>
      <dgm:t>
        <a:bodyPr/>
        <a:lstStyle/>
        <a:p>
          <a:endParaRPr lang="vi-VN"/>
        </a:p>
      </dgm:t>
    </dgm:pt>
    <dgm:pt modelId="{36F9B736-90D7-4E22-ADF3-D19EBE094E31}" type="pres">
      <dgm:prSet presAssocID="{63A2070F-5684-4FEC-92CA-43923409451F}" presName="extraNode" presStyleLbl="node1" presStyleIdx="0" presStyleCnt="3"/>
      <dgm:spPr/>
    </dgm:pt>
    <dgm:pt modelId="{E3DD77B4-C030-43FD-B75E-ED59230B5976}" type="pres">
      <dgm:prSet presAssocID="{63A2070F-5684-4FEC-92CA-43923409451F}" presName="dstNode" presStyleLbl="node1" presStyleIdx="0" presStyleCnt="3"/>
      <dgm:spPr/>
    </dgm:pt>
    <dgm:pt modelId="{4C0A1BCD-1993-4391-A5CF-822323742FCA}" type="pres">
      <dgm:prSet presAssocID="{436EF393-69B7-447A-832C-93FE4753D6E5}" presName="text_1" presStyleLbl="node1" presStyleIdx="0" presStyleCnt="3" custScaleY="119888">
        <dgm:presLayoutVars>
          <dgm:bulletEnabled val="1"/>
        </dgm:presLayoutVars>
      </dgm:prSet>
      <dgm:spPr/>
      <dgm:t>
        <a:bodyPr/>
        <a:lstStyle/>
        <a:p>
          <a:endParaRPr lang="en-US"/>
        </a:p>
      </dgm:t>
    </dgm:pt>
    <dgm:pt modelId="{7EB294F7-0FBC-4264-9CC1-ACEA6AD6C116}" type="pres">
      <dgm:prSet presAssocID="{436EF393-69B7-447A-832C-93FE4753D6E5}" presName="accent_1" presStyleCnt="0"/>
      <dgm:spPr/>
    </dgm:pt>
    <dgm:pt modelId="{410A64CE-E88A-4698-9325-D80810670055}" type="pres">
      <dgm:prSet presAssocID="{436EF393-69B7-447A-832C-93FE4753D6E5}" presName="accentRepeatNode" presStyleLbl="solidFgAcc1" presStyleIdx="0" presStyleCnt="3"/>
      <dgm:spPr/>
    </dgm:pt>
    <dgm:pt modelId="{0C5E3FBB-5576-4CB8-906A-8F1E17CCABB7}" type="pres">
      <dgm:prSet presAssocID="{2615B506-EBA1-4731-A096-110D51A6C723}" presName="text_2" presStyleLbl="node1" presStyleIdx="1" presStyleCnt="3" custScaleY="122939">
        <dgm:presLayoutVars>
          <dgm:bulletEnabled val="1"/>
        </dgm:presLayoutVars>
      </dgm:prSet>
      <dgm:spPr/>
      <dgm:t>
        <a:bodyPr/>
        <a:lstStyle/>
        <a:p>
          <a:endParaRPr lang="en-US"/>
        </a:p>
      </dgm:t>
    </dgm:pt>
    <dgm:pt modelId="{82DE654E-0B7B-44E0-BD87-A1AFE8577517}" type="pres">
      <dgm:prSet presAssocID="{2615B506-EBA1-4731-A096-110D51A6C723}" presName="accent_2" presStyleCnt="0"/>
      <dgm:spPr/>
    </dgm:pt>
    <dgm:pt modelId="{2743982E-B3B2-43EC-8F7A-21ACABA14CC9}" type="pres">
      <dgm:prSet presAssocID="{2615B506-EBA1-4731-A096-110D51A6C723}" presName="accentRepeatNode" presStyleLbl="solidFgAcc1" presStyleIdx="1" presStyleCnt="3"/>
      <dgm:spPr/>
    </dgm:pt>
    <dgm:pt modelId="{74462E60-74C7-4A63-A13C-A22CF5300D0C}" type="pres">
      <dgm:prSet presAssocID="{F5643DD3-CD8E-4D5C-9B95-F818CD5DC58A}" presName="text_3" presStyleLbl="node1" presStyleIdx="2" presStyleCnt="3" custScaleY="125991">
        <dgm:presLayoutVars>
          <dgm:bulletEnabled val="1"/>
        </dgm:presLayoutVars>
      </dgm:prSet>
      <dgm:spPr/>
      <dgm:t>
        <a:bodyPr/>
        <a:lstStyle/>
        <a:p>
          <a:endParaRPr lang="en-US"/>
        </a:p>
      </dgm:t>
    </dgm:pt>
    <dgm:pt modelId="{AE3E43ED-1485-49C9-8EE0-BA9CD0D1D9A9}" type="pres">
      <dgm:prSet presAssocID="{F5643DD3-CD8E-4D5C-9B95-F818CD5DC58A}" presName="accent_3" presStyleCnt="0"/>
      <dgm:spPr/>
    </dgm:pt>
    <dgm:pt modelId="{016B2BCA-6490-4C85-91BF-3B2B4FC35C86}" type="pres">
      <dgm:prSet presAssocID="{F5643DD3-CD8E-4D5C-9B95-F818CD5DC58A}" presName="accentRepeatNode" presStyleLbl="solidFgAcc1" presStyleIdx="2" presStyleCnt="3"/>
      <dgm:spPr/>
    </dgm:pt>
  </dgm:ptLst>
  <dgm:cxnLst>
    <dgm:cxn modelId="{DFA4F621-4C7A-4ECF-B2C7-0F9E025146D7}" srcId="{63A2070F-5684-4FEC-92CA-43923409451F}" destId="{F5643DD3-CD8E-4D5C-9B95-F818CD5DC58A}" srcOrd="2" destOrd="0" parTransId="{C3A84C24-90DA-4439-BD1E-93E1E1C4EB6A}" sibTransId="{96870625-9946-437C-B16E-63BC99A8CA5C}"/>
    <dgm:cxn modelId="{901057EC-A757-4CA9-859C-15F77FAD907F}" type="presOf" srcId="{436EF393-69B7-447A-832C-93FE4753D6E5}" destId="{4C0A1BCD-1993-4391-A5CF-822323742FCA}" srcOrd="0" destOrd="0" presId="urn:microsoft.com/office/officeart/2008/layout/VerticalCurvedList#1"/>
    <dgm:cxn modelId="{3621AEE3-10F5-4766-B3F7-F4E89AF7D6AF}" type="presOf" srcId="{F5643DD3-CD8E-4D5C-9B95-F818CD5DC58A}" destId="{74462E60-74C7-4A63-A13C-A22CF5300D0C}" srcOrd="0" destOrd="0" presId="urn:microsoft.com/office/officeart/2008/layout/VerticalCurvedList#1"/>
    <dgm:cxn modelId="{BBDFBE5C-553C-4165-821D-05ABB50D9329}" srcId="{63A2070F-5684-4FEC-92CA-43923409451F}" destId="{2615B506-EBA1-4731-A096-110D51A6C723}" srcOrd="1" destOrd="0" parTransId="{F4D010C8-C445-440D-9B42-422700E882BE}" sibTransId="{36BF65FF-3794-45F4-9A96-B740D89120ED}"/>
    <dgm:cxn modelId="{A973185F-0B4D-4AF5-B3AC-A7D4EAC02042}" type="presOf" srcId="{63A2070F-5684-4FEC-92CA-43923409451F}" destId="{F27C717E-F17A-4385-BFEA-6EB42175BF51}" srcOrd="0" destOrd="0" presId="urn:microsoft.com/office/officeart/2008/layout/VerticalCurvedList#1"/>
    <dgm:cxn modelId="{1A579815-E8BF-4BB7-8914-48008E6B1F8F}" type="presOf" srcId="{2941FAAE-9FCE-4BD8-A120-24359C800945}" destId="{A5631FBD-AA8D-4CE8-8520-F7BD63733AAA}" srcOrd="0" destOrd="0" presId="urn:microsoft.com/office/officeart/2008/layout/VerticalCurvedList#1"/>
    <dgm:cxn modelId="{AB1F2644-1865-4289-AE03-656FDC1314D8}" srcId="{63A2070F-5684-4FEC-92CA-43923409451F}" destId="{436EF393-69B7-447A-832C-93FE4753D6E5}" srcOrd="0" destOrd="0" parTransId="{8AEC1BF6-CF18-4CE0-B087-C7554955342A}" sibTransId="{2941FAAE-9FCE-4BD8-A120-24359C800945}"/>
    <dgm:cxn modelId="{113CD742-678E-485D-A62A-E96053B38650}" type="presOf" srcId="{2615B506-EBA1-4731-A096-110D51A6C723}" destId="{0C5E3FBB-5576-4CB8-906A-8F1E17CCABB7}" srcOrd="0" destOrd="0" presId="urn:microsoft.com/office/officeart/2008/layout/VerticalCurvedList#1"/>
    <dgm:cxn modelId="{1F555235-3FB8-4B8F-AB3F-27331C4CF32B}" type="presParOf" srcId="{F27C717E-F17A-4385-BFEA-6EB42175BF51}" destId="{9B4E9585-F689-4ACD-8852-F4BFBB42B642}" srcOrd="0" destOrd="0" presId="urn:microsoft.com/office/officeart/2008/layout/VerticalCurvedList#1"/>
    <dgm:cxn modelId="{1280C5BE-BA4F-4153-91BC-F0040028BE31}" type="presParOf" srcId="{9B4E9585-F689-4ACD-8852-F4BFBB42B642}" destId="{7C349BDE-583A-47EA-BFBC-24ED86CDBB1E}" srcOrd="0" destOrd="0" presId="urn:microsoft.com/office/officeart/2008/layout/VerticalCurvedList#1"/>
    <dgm:cxn modelId="{00F0B489-140F-44E4-803D-7C8E8CC937CE}" type="presParOf" srcId="{7C349BDE-583A-47EA-BFBC-24ED86CDBB1E}" destId="{5FF52C62-FFB5-4937-BA23-E7F0FC381140}" srcOrd="0" destOrd="0" presId="urn:microsoft.com/office/officeart/2008/layout/VerticalCurvedList#1"/>
    <dgm:cxn modelId="{948D055C-CBB1-4823-851D-C062A7A084D2}" type="presParOf" srcId="{7C349BDE-583A-47EA-BFBC-24ED86CDBB1E}" destId="{A5631FBD-AA8D-4CE8-8520-F7BD63733AAA}" srcOrd="1" destOrd="0" presId="urn:microsoft.com/office/officeart/2008/layout/VerticalCurvedList#1"/>
    <dgm:cxn modelId="{B1AD867E-8298-429C-A47E-A9F6A65A50D3}" type="presParOf" srcId="{7C349BDE-583A-47EA-BFBC-24ED86CDBB1E}" destId="{36F9B736-90D7-4E22-ADF3-D19EBE094E31}" srcOrd="2" destOrd="0" presId="urn:microsoft.com/office/officeart/2008/layout/VerticalCurvedList#1"/>
    <dgm:cxn modelId="{044378BD-B87F-4362-9640-41DB691C4937}" type="presParOf" srcId="{7C349BDE-583A-47EA-BFBC-24ED86CDBB1E}" destId="{E3DD77B4-C030-43FD-B75E-ED59230B5976}" srcOrd="3" destOrd="0" presId="urn:microsoft.com/office/officeart/2008/layout/VerticalCurvedList#1"/>
    <dgm:cxn modelId="{1A31A054-04F0-4F80-B7B0-6F1C7D59B45E}" type="presParOf" srcId="{9B4E9585-F689-4ACD-8852-F4BFBB42B642}" destId="{4C0A1BCD-1993-4391-A5CF-822323742FCA}" srcOrd="1" destOrd="0" presId="urn:microsoft.com/office/officeart/2008/layout/VerticalCurvedList#1"/>
    <dgm:cxn modelId="{347ABEB4-27D9-40A7-9A9B-1F031AAAE257}" type="presParOf" srcId="{9B4E9585-F689-4ACD-8852-F4BFBB42B642}" destId="{7EB294F7-0FBC-4264-9CC1-ACEA6AD6C116}" srcOrd="2" destOrd="0" presId="urn:microsoft.com/office/officeart/2008/layout/VerticalCurvedList#1"/>
    <dgm:cxn modelId="{2247140D-0050-45A3-AA97-27DF3F6E93B5}" type="presParOf" srcId="{7EB294F7-0FBC-4264-9CC1-ACEA6AD6C116}" destId="{410A64CE-E88A-4698-9325-D80810670055}" srcOrd="0" destOrd="0" presId="urn:microsoft.com/office/officeart/2008/layout/VerticalCurvedList#1"/>
    <dgm:cxn modelId="{A2ED57C7-5054-458A-AD7A-2251D9FD3B66}" type="presParOf" srcId="{9B4E9585-F689-4ACD-8852-F4BFBB42B642}" destId="{0C5E3FBB-5576-4CB8-906A-8F1E17CCABB7}" srcOrd="3" destOrd="0" presId="urn:microsoft.com/office/officeart/2008/layout/VerticalCurvedList#1"/>
    <dgm:cxn modelId="{ADF88ABE-6D0E-41A2-B0F9-280C02028FA3}" type="presParOf" srcId="{9B4E9585-F689-4ACD-8852-F4BFBB42B642}" destId="{82DE654E-0B7B-44E0-BD87-A1AFE8577517}" srcOrd="4" destOrd="0" presId="urn:microsoft.com/office/officeart/2008/layout/VerticalCurvedList#1"/>
    <dgm:cxn modelId="{16CA5C26-0A06-4584-BB18-53E83CE4297E}" type="presParOf" srcId="{82DE654E-0B7B-44E0-BD87-A1AFE8577517}" destId="{2743982E-B3B2-43EC-8F7A-21ACABA14CC9}" srcOrd="0" destOrd="0" presId="urn:microsoft.com/office/officeart/2008/layout/VerticalCurvedList#1"/>
    <dgm:cxn modelId="{1A5D65EF-DB77-46CA-96B8-BA13A48B92EA}" type="presParOf" srcId="{9B4E9585-F689-4ACD-8852-F4BFBB42B642}" destId="{74462E60-74C7-4A63-A13C-A22CF5300D0C}" srcOrd="5" destOrd="0" presId="urn:microsoft.com/office/officeart/2008/layout/VerticalCurvedList#1"/>
    <dgm:cxn modelId="{F3903292-AD0C-4965-87F1-B40D449B9A17}" type="presParOf" srcId="{9B4E9585-F689-4ACD-8852-F4BFBB42B642}" destId="{AE3E43ED-1485-49C9-8EE0-BA9CD0D1D9A9}" srcOrd="6" destOrd="0" presId="urn:microsoft.com/office/officeart/2008/layout/VerticalCurvedList#1"/>
    <dgm:cxn modelId="{4F64C103-47B5-45C2-B4B9-47B40041D2CA}" type="presParOf" srcId="{AE3E43ED-1485-49C9-8EE0-BA9CD0D1D9A9}" destId="{016B2BCA-6490-4C85-91BF-3B2B4FC35C86}" srcOrd="0" destOrd="0" presId="urn:microsoft.com/office/officeart/2008/layout/VerticalCurved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BEE0F-06CE-477B-A8F6-FFFEED9C5DB2}">
      <dsp:nvSpPr>
        <dsp:cNvPr id="0" name=""/>
        <dsp:cNvSpPr/>
      </dsp:nvSpPr>
      <dsp:spPr>
        <a:xfrm>
          <a:off x="5542" y="363447"/>
          <a:ext cx="8218515" cy="148880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10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IV. PHONG TRÀO CÔNG NHÂN NGA VÀ CUỘC CÁCH MẠNG 1905- 1907</a:t>
          </a:r>
          <a:endParaRPr lang="en-US" sz="2800" kern="1200" dirty="0">
            <a:latin typeface="Times New Roman" panose="02020603050405020304" pitchFamily="18" charset="0"/>
            <a:cs typeface="Times New Roman" panose="02020603050405020304" pitchFamily="18" charset="0"/>
          </a:endParaRPr>
        </a:p>
      </dsp:txBody>
      <dsp:txXfrm>
        <a:off x="49148" y="407053"/>
        <a:ext cx="8131303" cy="1401590"/>
      </dsp:txXfrm>
    </dsp:sp>
    <dsp:sp modelId="{C2BE39A6-4B41-4CBD-8948-467479F7562F}">
      <dsp:nvSpPr>
        <dsp:cNvPr id="0" name=""/>
        <dsp:cNvSpPr/>
      </dsp:nvSpPr>
      <dsp:spPr>
        <a:xfrm>
          <a:off x="827393" y="1852249"/>
          <a:ext cx="821851" cy="1116601"/>
        </a:xfrm>
        <a:custGeom>
          <a:avLst/>
          <a:gdLst/>
          <a:ahLst/>
          <a:cxnLst/>
          <a:rect l="0" t="0" r="0" b="0"/>
          <a:pathLst>
            <a:path>
              <a:moveTo>
                <a:pt x="0" y="0"/>
              </a:moveTo>
              <a:lnTo>
                <a:pt x="0" y="1116601"/>
              </a:lnTo>
              <a:lnTo>
                <a:pt x="821851" y="1116601"/>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42B281-5311-443D-B94B-05944560080C}">
      <dsp:nvSpPr>
        <dsp:cNvPr id="0" name=""/>
        <dsp:cNvSpPr/>
      </dsp:nvSpPr>
      <dsp:spPr>
        <a:xfrm>
          <a:off x="1649245" y="2224450"/>
          <a:ext cx="5596443" cy="1488802"/>
        </a:xfrm>
        <a:prstGeom prst="roundRect">
          <a:avLst>
            <a:gd name="adj" fmla="val 10000"/>
          </a:avLst>
        </a:prstGeom>
        <a:solidFill>
          <a:schemeClr val="accent3">
            <a:alpha val="9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100000"/>
            </a:lnSpc>
            <a:spcBef>
              <a:spcPct val="0"/>
            </a:spcBef>
            <a:spcAft>
              <a:spcPct val="35000"/>
            </a:spcAft>
          </a:pPr>
          <a:r>
            <a:rPr lang="en-US" sz="2400" b="1" kern="1200" dirty="0" smtClean="0">
              <a:latin typeface="Times New Roman" panose="02020603050405020304" pitchFamily="18" charset="0"/>
              <a:cs typeface="Times New Roman" panose="02020603050405020304" pitchFamily="18" charset="0"/>
            </a:rPr>
            <a:t>1. </a:t>
          </a:r>
          <a:r>
            <a:rPr lang="en-US" sz="2400" b="1" kern="1200" dirty="0" err="1" smtClean="0">
              <a:latin typeface="Times New Roman" panose="02020603050405020304" pitchFamily="18" charset="0"/>
              <a:cs typeface="Times New Roman" panose="02020603050405020304" pitchFamily="18" charset="0"/>
            </a:rPr>
            <a:t>Lê</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nin</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và</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việc</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thành</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lập</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đảng</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vô</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sản</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kiểu</a:t>
          </a:r>
          <a:r>
            <a:rPr lang="en-US" sz="2400" b="1" kern="1200" dirty="0" smtClean="0">
              <a:latin typeface="Times New Roman" panose="02020603050405020304" pitchFamily="18" charset="0"/>
              <a:cs typeface="Times New Roman" panose="02020603050405020304" pitchFamily="18" charset="0"/>
            </a:rPr>
            <a:t> </a:t>
          </a:r>
          <a:r>
            <a:rPr lang="en-US" sz="2400" b="1" kern="1200" dirty="0" err="1" smtClean="0">
              <a:latin typeface="Times New Roman" panose="02020603050405020304" pitchFamily="18" charset="0"/>
              <a:cs typeface="Times New Roman" panose="02020603050405020304" pitchFamily="18" charset="0"/>
            </a:rPr>
            <a:t>mới</a:t>
          </a:r>
          <a:r>
            <a:rPr lang="en-US" sz="2400" b="1" kern="1200" dirty="0" smtClean="0">
              <a:latin typeface="Times New Roman" panose="02020603050405020304" pitchFamily="18" charset="0"/>
              <a:cs typeface="Times New Roman" panose="02020603050405020304" pitchFamily="18" charset="0"/>
            </a:rPr>
            <a:t> ở </a:t>
          </a:r>
          <a:r>
            <a:rPr lang="en-US" sz="2400" b="1" kern="1200" dirty="0" err="1" smtClean="0">
              <a:latin typeface="Times New Roman" panose="02020603050405020304" pitchFamily="18" charset="0"/>
              <a:cs typeface="Times New Roman" panose="02020603050405020304" pitchFamily="18" charset="0"/>
            </a:rPr>
            <a:t>Nga</a:t>
          </a:r>
          <a:endParaRPr lang="en-US" sz="2400" kern="1200" dirty="0">
            <a:latin typeface="Times New Roman" panose="02020603050405020304" pitchFamily="18" charset="0"/>
            <a:cs typeface="Times New Roman" panose="02020603050405020304" pitchFamily="18" charset="0"/>
          </a:endParaRPr>
        </a:p>
      </dsp:txBody>
      <dsp:txXfrm>
        <a:off x="1692851" y="2268056"/>
        <a:ext cx="5509231" cy="1401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31FBD-AA8D-4CE8-8520-F7BD63733AAA}">
      <dsp:nvSpPr>
        <dsp:cNvPr id="0" name=""/>
        <dsp:cNvSpPr/>
      </dsp:nvSpPr>
      <dsp:spPr>
        <a:xfrm>
          <a:off x="-4263560" y="-654121"/>
          <a:ext cx="5079878" cy="5079878"/>
        </a:xfrm>
        <a:prstGeom prst="blockArc">
          <a:avLst>
            <a:gd name="adj1" fmla="val 18900000"/>
            <a:gd name="adj2" fmla="val 2700000"/>
            <a:gd name="adj3" fmla="val 42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A1BCD-1993-4391-A5CF-822323742FCA}">
      <dsp:nvSpPr>
        <dsp:cNvPr id="0" name=""/>
        <dsp:cNvSpPr/>
      </dsp:nvSpPr>
      <dsp:spPr>
        <a:xfrm>
          <a:off x="524982" y="302153"/>
          <a:ext cx="7654048" cy="90434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8747" tIns="66040" rIns="66040" bIns="66040" numCol="1" spcCol="1270" anchor="ctr" anchorCtr="0">
          <a:noAutofit/>
        </a:bodyPr>
        <a:lstStyle/>
        <a:p>
          <a:pPr lvl="0" algn="l" defTabSz="1155700">
            <a:lnSpc>
              <a:spcPct val="90000"/>
            </a:lnSpc>
            <a:spcBef>
              <a:spcPct val="0"/>
            </a:spcBef>
            <a:spcAft>
              <a:spcPct val="35000"/>
            </a:spcAft>
          </a:pPr>
          <a:r>
            <a:rPr lang="nl-NL" sz="2600" kern="1200" dirty="0" smtClean="0">
              <a:solidFill>
                <a:schemeClr val="tx1"/>
              </a:solidFill>
              <a:latin typeface="Times New Roman" panose="02020603050405020304" pitchFamily="18" charset="0"/>
              <a:cs typeface="Times New Roman" panose="02020603050405020304" pitchFamily="18" charset="0"/>
            </a:rPr>
            <a:t>Triệt để đấu tranh vì quyền lợi của giai cấp công nhân, mang tính giai cấp, tính chiến đấu triệt để</a:t>
          </a:r>
          <a:endParaRPr lang="en-US" sz="2600" kern="1200" dirty="0">
            <a:solidFill>
              <a:schemeClr val="tx1"/>
            </a:solidFill>
          </a:endParaRPr>
        </a:p>
      </dsp:txBody>
      <dsp:txXfrm>
        <a:off x="524982" y="302153"/>
        <a:ext cx="7654048" cy="904347"/>
      </dsp:txXfrm>
    </dsp:sp>
    <dsp:sp modelId="{410A64CE-E88A-4698-9325-D80810670055}">
      <dsp:nvSpPr>
        <dsp:cNvPr id="0" name=""/>
        <dsp:cNvSpPr/>
      </dsp:nvSpPr>
      <dsp:spPr>
        <a:xfrm>
          <a:off x="53528" y="282872"/>
          <a:ext cx="942909" cy="942909"/>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C5E3FBB-5576-4CB8-906A-8F1E17CCABB7}">
      <dsp:nvSpPr>
        <dsp:cNvPr id="0" name=""/>
        <dsp:cNvSpPr/>
      </dsp:nvSpPr>
      <dsp:spPr>
        <a:xfrm>
          <a:off x="799180" y="1422136"/>
          <a:ext cx="7379850" cy="927362"/>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8747" tIns="66040" rIns="66040" bIns="66040" numCol="1" spcCol="1270" anchor="ctr" anchorCtr="0">
          <a:noAutofit/>
        </a:bodyPr>
        <a:lstStyle/>
        <a:p>
          <a:pPr lvl="0" algn="l" defTabSz="1155700">
            <a:lnSpc>
              <a:spcPct val="90000"/>
            </a:lnSpc>
            <a:spcBef>
              <a:spcPct val="0"/>
            </a:spcBef>
            <a:spcAft>
              <a:spcPct val="35000"/>
            </a:spcAft>
          </a:pPr>
          <a:r>
            <a:rPr lang="nl-NL" sz="2600" kern="1200" dirty="0" smtClean="0">
              <a:solidFill>
                <a:schemeClr val="tx1"/>
              </a:solidFill>
              <a:latin typeface="Times New Roman" panose="02020603050405020304" pitchFamily="18" charset="0"/>
              <a:cs typeface="Times New Roman" panose="02020603050405020304" pitchFamily="18" charset="0"/>
            </a:rPr>
            <a:t>Chống chủ nghĩa cơ hội và tuân theo những nguyên lý của chủ nghĩa Mác</a:t>
          </a:r>
          <a:endParaRPr lang="en-US" sz="2600" kern="1200" dirty="0">
            <a:solidFill>
              <a:schemeClr val="tx1"/>
            </a:solidFill>
          </a:endParaRPr>
        </a:p>
      </dsp:txBody>
      <dsp:txXfrm>
        <a:off x="799180" y="1422136"/>
        <a:ext cx="7379850" cy="927362"/>
      </dsp:txXfrm>
    </dsp:sp>
    <dsp:sp modelId="{2743982E-B3B2-43EC-8F7A-21ACABA14CC9}">
      <dsp:nvSpPr>
        <dsp:cNvPr id="0" name=""/>
        <dsp:cNvSpPr/>
      </dsp:nvSpPr>
      <dsp:spPr>
        <a:xfrm>
          <a:off x="327726" y="1414363"/>
          <a:ext cx="942909" cy="942909"/>
        </a:xfrm>
        <a:prstGeom prst="ellipse">
          <a:avLst/>
        </a:prstGeom>
        <a:solidFill>
          <a:schemeClr val="lt1">
            <a:hueOff val="0"/>
            <a:satOff val="0"/>
            <a:lumOff val="0"/>
            <a:alphaOff val="0"/>
          </a:schemeClr>
        </a:solidFill>
        <a:ln w="9525" cap="flat" cmpd="sng" algn="ctr">
          <a:solidFill>
            <a:schemeClr val="accent2">
              <a:hueOff val="2340759"/>
              <a:satOff val="-2919"/>
              <a:lumOff val="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4462E60-74C7-4A63-A13C-A22CF5300D0C}">
      <dsp:nvSpPr>
        <dsp:cNvPr id="0" name=""/>
        <dsp:cNvSpPr/>
      </dsp:nvSpPr>
      <dsp:spPr>
        <a:xfrm>
          <a:off x="524982" y="2542116"/>
          <a:ext cx="7654048" cy="950384"/>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8747" tIns="63500" rIns="63500" bIns="63500" numCol="1" spcCol="1270" anchor="ctr" anchorCtr="0">
          <a:noAutofit/>
        </a:bodyPr>
        <a:lstStyle/>
        <a:p>
          <a:pPr lvl="0" algn="l" defTabSz="1111250">
            <a:lnSpc>
              <a:spcPct val="90000"/>
            </a:lnSpc>
            <a:spcBef>
              <a:spcPct val="0"/>
            </a:spcBef>
            <a:spcAft>
              <a:spcPct val="35000"/>
            </a:spcAft>
          </a:pPr>
          <a:r>
            <a:rPr lang="nl-NL" sz="2500" kern="1200" dirty="0" smtClean="0">
              <a:solidFill>
                <a:schemeClr val="tx1"/>
              </a:solidFill>
              <a:latin typeface="Times New Roman" panose="02020603050405020304" pitchFamily="18" charset="0"/>
              <a:cs typeface="Times New Roman" panose="02020603050405020304" pitchFamily="18" charset="0"/>
            </a:rPr>
            <a:t>Dựa vào quần chúng nhân dân và lãnh đạo nhân dân đấu tranh.</a:t>
          </a:r>
          <a:endParaRPr lang="en-US" sz="2500" kern="1200" dirty="0">
            <a:solidFill>
              <a:schemeClr val="tx1"/>
            </a:solidFill>
          </a:endParaRPr>
        </a:p>
      </dsp:txBody>
      <dsp:txXfrm>
        <a:off x="524982" y="2542116"/>
        <a:ext cx="7654048" cy="950384"/>
      </dsp:txXfrm>
    </dsp:sp>
    <dsp:sp modelId="{016B2BCA-6490-4C85-91BF-3B2B4FC35C86}">
      <dsp:nvSpPr>
        <dsp:cNvPr id="0" name=""/>
        <dsp:cNvSpPr/>
      </dsp:nvSpPr>
      <dsp:spPr>
        <a:xfrm>
          <a:off x="53528" y="2545854"/>
          <a:ext cx="942909" cy="942909"/>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865"/>
            <a:ext cx="8229600" cy="4876271"/>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a:xfrm>
            <a:off x="457200" y="5204354"/>
            <a:ext cx="2133600" cy="396875"/>
          </a:xfrm>
        </p:spPr>
        <p:txBody>
          <a:bodyPr/>
          <a:lstStyle>
            <a:lvl1pPr>
              <a:defRPr/>
            </a:lvl1pPr>
          </a:lstStyle>
          <a:p>
            <a:pPr>
              <a:defRPr/>
            </a:pPr>
            <a:r>
              <a:rPr lang="en-US"/>
              <a:t>LÊ HỮU PHONG PTDTNT MANG YANG</a:t>
            </a:r>
            <a:endParaRPr lang="en-US"/>
          </a:p>
        </p:txBody>
      </p:sp>
      <p:sp>
        <p:nvSpPr>
          <p:cNvPr id="4" name="Footer Placeholder 3"/>
          <p:cNvSpPr>
            <a:spLocks noGrp="1"/>
          </p:cNvSpPr>
          <p:nvPr>
            <p:ph type="ftr" sz="quarter" idx="11"/>
          </p:nvPr>
        </p:nvSpPr>
        <p:spPr>
          <a:xfrm>
            <a:off x="3124200" y="5204354"/>
            <a:ext cx="2895600" cy="39687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5204354"/>
            <a:ext cx="2133600" cy="396875"/>
          </a:xfrm>
        </p:spPr>
        <p:txBody>
          <a:bodyPr/>
          <a:lstStyle>
            <a:lvl1pPr>
              <a:defRPr/>
            </a:lvl1pPr>
          </a:lstStyle>
          <a:p>
            <a:pPr>
              <a:defRPr/>
            </a:pPr>
            <a:fld id="{D4E10546-17B3-44D3-8684-EA9D364DCD12}"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29.xml"/><Relationship Id="rId1" Type="http://schemas.openxmlformats.org/officeDocument/2006/relationships/image" Target="../media/image16.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png"/><Relationship Id="rId2" Type="http://schemas.openxmlformats.org/officeDocument/2006/relationships/hyperlink" Target="T&#7914;%20RA-D&#416;-L&#205;P%20&#272;&#7870;N%20P&#193;C-B&#211;%20(H&#7843;i%20V&#226;n)%20%5bZHN%5d.mp4" TargetMode="External"/><Relationship Id="rId1" Type="http://schemas.openxmlformats.org/officeDocument/2006/relationships/image" Target="../media/image3.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6.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Picture 2"/>
          <p:cNvPicPr>
            <a:picLocks noChangeAspect="1"/>
          </p:cNvPicPr>
          <p:nvPr/>
        </p:nvPicPr>
        <p:blipFill>
          <a:blip r:embed="rId1"/>
          <a:stretch>
            <a:fillRect/>
          </a:stretch>
        </p:blipFill>
        <p:spPr>
          <a:xfrm>
            <a:off x="3762375" y="2857500"/>
            <a:ext cx="1318948" cy="1199886"/>
          </a:xfrm>
          <a:prstGeom prst="rect">
            <a:avLst/>
          </a:prstGeom>
          <a:noFill/>
          <a:ln w="9525">
            <a:noFill/>
          </a:ln>
        </p:spPr>
      </p:pic>
      <p:pic>
        <p:nvPicPr>
          <p:cNvPr id="4098" name="Picture 2" descr="D:\ANH CUA TRUONG\DSC00020.JPG"/>
          <p:cNvPicPr>
            <a:picLocks noChangeAspect="1"/>
          </p:cNvPicPr>
          <p:nvPr/>
        </p:nvPicPr>
        <p:blipFill>
          <a:blip r:embed="rId2"/>
          <a:stretch>
            <a:fillRect/>
          </a:stretch>
        </p:blipFill>
        <p:spPr>
          <a:xfrm>
            <a:off x="348615" y="233680"/>
            <a:ext cx="8533130" cy="5358130"/>
          </a:xfrm>
          <a:prstGeom prst="rect">
            <a:avLst/>
          </a:prstGeom>
          <a:noFill/>
          <a:ln w="9525">
            <a:noFill/>
          </a:ln>
        </p:spPr>
      </p:pic>
      <p:sp>
        <p:nvSpPr>
          <p:cNvPr id="4099" name="Hộp_Văn_Bản 3"/>
          <p:cNvSpPr txBox="1"/>
          <p:nvPr/>
        </p:nvSpPr>
        <p:spPr>
          <a:xfrm>
            <a:off x="1742282" y="2365375"/>
            <a:ext cx="5695156" cy="3361055"/>
          </a:xfrm>
          <a:prstGeom prst="rect">
            <a:avLst/>
          </a:prstGeom>
          <a:noFill/>
          <a:ln w="9525">
            <a:noFill/>
          </a:ln>
        </p:spPr>
        <p:txBody>
          <a:bodyPr anchor="t" anchorCtr="0">
            <a:spAutoFit/>
          </a:bodyPr>
          <a:p>
            <a:pPr algn="ctr" eaLnBrk="0" hangingPunct="0">
              <a:buFontTx/>
            </a:pPr>
            <a:r>
              <a:rPr lang="en-US" altLang="en-US" sz="2750" dirty="0">
                <a:solidFill>
                  <a:srgbClr val="FFFF00"/>
                </a:solidFill>
                <a:latin typeface="Times New Roman" panose="02020603050405020304" pitchFamily="18" charset="0"/>
              </a:rPr>
              <a:t>CHÀO MỪNG CÁC EM ĐẾN VỚI TIẾT HỌC  HÔM NÀY</a:t>
            </a:r>
            <a:endParaRPr lang="en-US" altLang="en-US" sz="2250" dirty="0">
              <a:solidFill>
                <a:srgbClr val="C00000"/>
              </a:solidFill>
              <a:latin typeface="Times New Roman" panose="02020603050405020304" pitchFamily="18" charset="0"/>
            </a:endParaRPr>
          </a:p>
          <a:p>
            <a:pPr algn="ctr" eaLnBrk="0" hangingPunct="0">
              <a:buFontTx/>
            </a:pPr>
            <a:endParaRPr lang="en-US" altLang="en-US" sz="2250" dirty="0">
              <a:solidFill>
                <a:srgbClr val="C00000"/>
              </a:solidFill>
              <a:latin typeface="Times New Roman" panose="02020603050405020304" pitchFamily="18" charset="0"/>
            </a:endParaRPr>
          </a:p>
          <a:p>
            <a:pPr algn="ctr" eaLnBrk="0" hangingPunct="0">
              <a:buFontTx/>
            </a:pPr>
            <a:endParaRPr lang="en-US" altLang="en-US" sz="2250" dirty="0">
              <a:solidFill>
                <a:srgbClr val="C00000"/>
              </a:solidFill>
              <a:latin typeface="Times New Roman" panose="02020603050405020304" pitchFamily="18" charset="0"/>
            </a:endParaRPr>
          </a:p>
          <a:p>
            <a:pPr algn="ctr" eaLnBrk="0" hangingPunct="0">
              <a:buFontTx/>
            </a:pPr>
            <a:endParaRPr lang="en-US" altLang="en-US" sz="2250" dirty="0">
              <a:solidFill>
                <a:srgbClr val="C00000"/>
              </a:solidFill>
              <a:latin typeface="Times New Roman" panose="02020603050405020304" pitchFamily="18" charset="0"/>
            </a:endParaRPr>
          </a:p>
          <a:p>
            <a:pPr algn="ctr" eaLnBrk="0" hangingPunct="0">
              <a:buFontTx/>
            </a:pPr>
            <a:endParaRPr lang="en-US" altLang="en-US" sz="2250" dirty="0">
              <a:solidFill>
                <a:srgbClr val="C00000"/>
              </a:solidFill>
              <a:latin typeface="Times New Roman" panose="02020603050405020304" pitchFamily="18" charset="0"/>
            </a:endParaRPr>
          </a:p>
          <a:p>
            <a:pPr algn="ctr" eaLnBrk="0" hangingPunct="0">
              <a:buFontTx/>
            </a:pPr>
            <a:endParaRPr lang="en-US" altLang="en-US" sz="2250" dirty="0">
              <a:solidFill>
                <a:srgbClr val="C00000"/>
              </a:solidFill>
              <a:latin typeface="Times New Roman" panose="02020603050405020304" pitchFamily="18" charset="0"/>
            </a:endParaRPr>
          </a:p>
          <a:p>
            <a:pPr algn="ctr" eaLnBrk="0" hangingPunct="0">
              <a:buFontTx/>
            </a:pPr>
            <a:r>
              <a:rPr lang="en-US" altLang="en-US" sz="2250" dirty="0">
                <a:solidFill>
                  <a:srgbClr val="C00000"/>
                </a:solidFill>
                <a:latin typeface="Times New Roman" panose="02020603050405020304" pitchFamily="18" charset="0"/>
              </a:rPr>
              <a:t>Thực hiện : Nhóm GV Lịch Sử Khối 8 </a:t>
            </a:r>
            <a:endParaRPr lang="en-US" altLang="en-US" sz="2250" dirty="0">
              <a:solidFill>
                <a:srgbClr val="C00000"/>
              </a:solidFill>
              <a:latin typeface="Times New Roman" panose="02020603050405020304" pitchFamily="18" charset="0"/>
            </a:endParaRPr>
          </a:p>
          <a:p>
            <a:pPr algn="ctr" eaLnBrk="0" hangingPunct="0">
              <a:buFontTx/>
            </a:pPr>
            <a:r>
              <a:rPr lang="en-US" altLang="en-US" sz="2250" dirty="0">
                <a:solidFill>
                  <a:srgbClr val="C00000"/>
                </a:solidFill>
                <a:latin typeface="Times New Roman" panose="02020603050405020304" pitchFamily="18" charset="0"/>
              </a:rPr>
              <a:t>Trường THCS Bình Khánh</a:t>
            </a:r>
            <a:endParaRPr lang="en-US" altLang="en-US" sz="2250"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5" name="Rectangle 7"/>
          <p:cNvSpPr>
            <a:spLocks noGrp="1" noChangeArrowheads="1"/>
          </p:cNvSpPr>
          <p:nvPr>
            <p:ph type="subTitle" idx="1"/>
          </p:nvPr>
        </p:nvSpPr>
        <p:spPr>
          <a:xfrm>
            <a:off x="177800" y="199638"/>
            <a:ext cx="5054600" cy="644789"/>
          </a:xfrm>
          <a:noFill/>
        </p:spPr>
        <p:txBody>
          <a:bodyPr>
            <a:normAutofit/>
          </a:bodyPr>
          <a:lstStyle/>
          <a:p>
            <a:pPr algn="l" eaLnBrk="1" hangingPunct="1"/>
            <a:r>
              <a:rPr lang="en-US" altLang="zh-CN" sz="2800" b="1" i="1" dirty="0" err="1" smtClean="0">
                <a:solidFill>
                  <a:srgbClr val="0000FF"/>
                </a:solidFill>
                <a:latin typeface="Times New Roman" panose="02020603050405020304" pitchFamily="18" charset="0"/>
                <a:cs typeface="Times New Roman" panose="02020603050405020304" pitchFamily="18" charset="0"/>
              </a:rPr>
              <a:t>Hậu</a:t>
            </a:r>
            <a:r>
              <a:rPr lang="en-US" altLang="zh-CN" sz="2800" b="1" i="1" dirty="0" smtClean="0">
                <a:solidFill>
                  <a:srgbClr val="0000FF"/>
                </a:solidFill>
                <a:latin typeface="Times New Roman" panose="02020603050405020304" pitchFamily="18" charset="0"/>
                <a:cs typeface="Times New Roman" panose="02020603050405020304" pitchFamily="18" charset="0"/>
              </a:rPr>
              <a:t> </a:t>
            </a:r>
            <a:r>
              <a:rPr lang="en-US" altLang="zh-CN" sz="2800" b="1" i="1" dirty="0" err="1" smtClean="0">
                <a:solidFill>
                  <a:srgbClr val="0000FF"/>
                </a:solidFill>
                <a:latin typeface="Times New Roman" panose="02020603050405020304" pitchFamily="18" charset="0"/>
                <a:cs typeface="Times New Roman" panose="02020603050405020304" pitchFamily="18" charset="0"/>
              </a:rPr>
              <a:t>quả</a:t>
            </a:r>
            <a:r>
              <a:rPr lang="en-US" altLang="zh-CN" sz="2800" b="1" i="1" dirty="0" smtClean="0">
                <a:solidFill>
                  <a:srgbClr val="0000FF"/>
                </a:solidFill>
                <a:latin typeface="Times New Roman" panose="02020603050405020304" pitchFamily="18" charset="0"/>
                <a:cs typeface="Times New Roman" panose="02020603050405020304" pitchFamily="18" charset="0"/>
              </a:rPr>
              <a:t> </a:t>
            </a:r>
            <a:r>
              <a:rPr lang="en-US" altLang="zh-CN" sz="2800" b="1" i="1" dirty="0" err="1" smtClean="0">
                <a:solidFill>
                  <a:srgbClr val="0000FF"/>
                </a:solidFill>
                <a:latin typeface="Times New Roman" panose="02020603050405020304" pitchFamily="18" charset="0"/>
                <a:cs typeface="Times New Roman" panose="02020603050405020304" pitchFamily="18" charset="0"/>
              </a:rPr>
              <a:t>của</a:t>
            </a:r>
            <a:r>
              <a:rPr lang="en-US" altLang="zh-CN" sz="2800" b="1" i="1" dirty="0" smtClean="0">
                <a:solidFill>
                  <a:srgbClr val="0000FF"/>
                </a:solidFill>
                <a:latin typeface="Times New Roman" panose="02020603050405020304" pitchFamily="18" charset="0"/>
                <a:cs typeface="Times New Roman" panose="02020603050405020304" pitchFamily="18" charset="0"/>
              </a:rPr>
              <a:t> </a:t>
            </a:r>
            <a:r>
              <a:rPr lang="en-US" altLang="zh-CN" sz="2800" b="1" i="1" dirty="0" err="1" smtClean="0">
                <a:solidFill>
                  <a:srgbClr val="0000FF"/>
                </a:solidFill>
                <a:latin typeface="Times New Roman" panose="02020603050405020304" pitchFamily="18" charset="0"/>
                <a:cs typeface="Times New Roman" panose="02020603050405020304" pitchFamily="18" charset="0"/>
              </a:rPr>
              <a:t>nó</a:t>
            </a:r>
            <a:r>
              <a:rPr lang="en-US" altLang="zh-CN" sz="2800" b="1" i="1" dirty="0" smtClean="0">
                <a:solidFill>
                  <a:srgbClr val="0000FF"/>
                </a:solidFill>
                <a:latin typeface="Times New Roman" panose="02020603050405020304" pitchFamily="18" charset="0"/>
                <a:cs typeface="Times New Roman" panose="02020603050405020304" pitchFamily="18" charset="0"/>
              </a:rPr>
              <a:t> </a:t>
            </a:r>
            <a:r>
              <a:rPr lang="en-US" altLang="zh-CN" sz="2800" b="1" i="1" dirty="0" err="1" smtClean="0">
                <a:solidFill>
                  <a:srgbClr val="0000FF"/>
                </a:solidFill>
                <a:latin typeface="Times New Roman" panose="02020603050405020304" pitchFamily="18" charset="0"/>
                <a:cs typeface="Times New Roman" panose="02020603050405020304" pitchFamily="18" charset="0"/>
              </a:rPr>
              <a:t>như</a:t>
            </a:r>
            <a:r>
              <a:rPr lang="en-US" altLang="zh-CN" sz="2800" b="1" i="1" dirty="0" smtClean="0">
                <a:solidFill>
                  <a:srgbClr val="0000FF"/>
                </a:solidFill>
                <a:latin typeface="Times New Roman" panose="02020603050405020304" pitchFamily="18" charset="0"/>
                <a:cs typeface="Times New Roman" panose="02020603050405020304" pitchFamily="18" charset="0"/>
              </a:rPr>
              <a:t> </a:t>
            </a:r>
            <a:r>
              <a:rPr lang="en-US" altLang="zh-CN" sz="2800" b="1" i="1" dirty="0" err="1" smtClean="0">
                <a:solidFill>
                  <a:srgbClr val="0000FF"/>
                </a:solidFill>
                <a:latin typeface="Times New Roman" panose="02020603050405020304" pitchFamily="18" charset="0"/>
                <a:cs typeface="Times New Roman" panose="02020603050405020304" pitchFamily="18" charset="0"/>
              </a:rPr>
              <a:t>thế</a:t>
            </a:r>
            <a:r>
              <a:rPr lang="en-US" altLang="zh-CN" sz="2800" b="1" i="1" dirty="0" smtClean="0">
                <a:solidFill>
                  <a:srgbClr val="0000FF"/>
                </a:solidFill>
                <a:latin typeface="Times New Roman" panose="02020603050405020304" pitchFamily="18" charset="0"/>
                <a:cs typeface="Times New Roman" panose="02020603050405020304" pitchFamily="18" charset="0"/>
              </a:rPr>
              <a:t> </a:t>
            </a:r>
            <a:r>
              <a:rPr lang="en-US" altLang="zh-CN" sz="2800" b="1" i="1" dirty="0" err="1" smtClean="0">
                <a:solidFill>
                  <a:srgbClr val="0000FF"/>
                </a:solidFill>
                <a:latin typeface="Times New Roman" panose="02020603050405020304" pitchFamily="18" charset="0"/>
                <a:cs typeface="Times New Roman" panose="02020603050405020304" pitchFamily="18" charset="0"/>
              </a:rPr>
              <a:t>nào</a:t>
            </a:r>
            <a:r>
              <a:rPr lang="en-US" altLang="zh-CN" sz="2800" b="1" i="1" dirty="0" smtClean="0">
                <a:solidFill>
                  <a:srgbClr val="0000FF"/>
                </a:solidFill>
                <a:latin typeface="Times New Roman" panose="02020603050405020304" pitchFamily="18" charset="0"/>
                <a:cs typeface="Times New Roman" panose="02020603050405020304" pitchFamily="18" charset="0"/>
              </a:rPr>
              <a:t>?</a:t>
            </a:r>
            <a:r>
              <a:rPr lang="en-US" altLang="zh-CN" sz="2800" b="1" dirty="0" smtClean="0">
                <a:solidFill>
                  <a:srgbClr val="0000FF"/>
                </a:solidFill>
                <a:latin typeface="Times New Roman" panose="02020603050405020304" pitchFamily="18" charset="0"/>
                <a:cs typeface="Times New Roman" panose="02020603050405020304" pitchFamily="18" charset="0"/>
              </a:rPr>
              <a:t> </a:t>
            </a:r>
            <a:endParaRPr lang="en-US" altLang="zh-CN" sz="2800" b="1" dirty="0" smtClean="0">
              <a:solidFill>
                <a:srgbClr val="0000FF"/>
              </a:solidFill>
              <a:latin typeface="Times New Roman" panose="02020603050405020304" pitchFamily="18" charset="0"/>
              <a:cs typeface="Times New Roman" panose="02020603050405020304" pitchFamily="18" charset="0"/>
            </a:endParaRPr>
          </a:p>
        </p:txBody>
      </p:sp>
      <p:sp>
        <p:nvSpPr>
          <p:cNvPr id="5" name="Rectangle 7"/>
          <p:cNvSpPr txBox="1">
            <a:spLocks noChangeArrowheads="1"/>
          </p:cNvSpPr>
          <p:nvPr/>
        </p:nvSpPr>
        <p:spPr>
          <a:xfrm>
            <a:off x="304800" y="714314"/>
            <a:ext cx="3911600" cy="2108200"/>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Trẻ</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em</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bị</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chết</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ngày</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càng</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nhiều</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tuổi</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thọ</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không</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cao</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mau</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già</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bị</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mắc</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nhiều</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chứng</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bệnh</a:t>
            </a:r>
            <a:r>
              <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endParaRPr kumimoji="0" lang="en-US" altLang="zh-C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Rectangle 7"/>
          <p:cNvSpPr txBox="1">
            <a:spLocks noChangeArrowheads="1"/>
          </p:cNvSpPr>
          <p:nvPr/>
        </p:nvSpPr>
        <p:spPr>
          <a:xfrm>
            <a:off x="32082" y="2391953"/>
            <a:ext cx="4546600" cy="1108462"/>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32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Em</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có</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nhận</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xét</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gì</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về</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trẻ</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em</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ngày</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xưa</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với</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trẻ</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em</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400" b="1" i="1" u="none" strike="noStrike" kern="1200" cap="none" spc="0" normalizeH="0" baseline="0" noProof="0" dirty="0" err="1"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ngày</a:t>
            </a:r>
            <a:r>
              <a:rPr kumimoji="0" lang="en-US" altLang="zh-CN" sz="2400" b="1" i="1"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nay?</a:t>
            </a:r>
            <a:r>
              <a:rPr kumimoji="0" lang="en-US" altLang="zh-CN" sz="2400" b="0" i="0" u="none" strike="noStrike" kern="1200" cap="none" spc="0" normalizeH="0" baseline="0" noProof="0" dirty="0" smtClean="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Rectangle 1"/>
          <p:cNvSpPr>
            <a:spLocks noChangeArrowheads="1"/>
          </p:cNvSpPr>
          <p:nvPr/>
        </p:nvSpPr>
        <p:spPr bwMode="auto">
          <a:xfrm>
            <a:off x="56196" y="3337190"/>
            <a:ext cx="457385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Trẻ</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em</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ngày</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nay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được</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chăm</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sóc</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bảo</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vệ</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được</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học</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hành</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vui</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chơi</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được</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gia</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đình</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xã</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hội</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quan</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tâm</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pháp</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luật</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bảo</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vệ</a:t>
            </a:r>
            <a:r>
              <a:rPr kumimoji="0" lang="en-US"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vi-VN" alt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9" name="Picture 7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46600" y="723900"/>
            <a:ext cx="3962400" cy="489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9815">
                                            <p:txEl>
                                              <p:pRg st="0" end="0"/>
                                            </p:txEl>
                                          </p:spTgt>
                                        </p:tgtEl>
                                        <p:attrNameLst>
                                          <p:attrName>style.visibility</p:attrName>
                                        </p:attrNameLst>
                                      </p:cBhvr>
                                      <p:to>
                                        <p:strVal val="visible"/>
                                      </p:to>
                                    </p:set>
                                    <p:animEffect transition="in" filter="barn(inVertical)">
                                      <p:cBhvr>
                                        <p:cTn id="7" dur="500"/>
                                        <p:tgtEl>
                                          <p:spTgt spid="1198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build="p"/>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Bảng xanh PPt có ô 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88392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1"/>
          <p:cNvSpPr>
            <a:spLocks noChangeArrowheads="1"/>
          </p:cNvSpPr>
          <p:nvPr/>
        </p:nvSpPr>
        <p:spPr bwMode="auto">
          <a:xfrm>
            <a:off x="228600" y="342900"/>
            <a:ext cx="8229600" cy="461665"/>
          </a:xfrm>
          <a:prstGeom prst="rect">
            <a:avLst/>
          </a:prstGeom>
          <a:noFill/>
          <a:ln w="9525">
            <a:noFill/>
            <a:miter lim="800000"/>
          </a:ln>
        </p:spPr>
        <p:txBody>
          <a:bodyPr anchor="ctr">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I. PHONG TRÀO CÔNG NHÂN NỬA ĐẦU THẾ KỶ XIX</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4" name="Rectangle 73"/>
          <p:cNvSpPr>
            <a:spLocks noChangeArrowheads="1"/>
          </p:cNvSpPr>
          <p:nvPr/>
        </p:nvSpPr>
        <p:spPr bwMode="auto">
          <a:xfrm>
            <a:off x="506340" y="804565"/>
            <a:ext cx="5957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2400" b="1" dirty="0">
                <a:solidFill>
                  <a:srgbClr val="FFFF00"/>
                </a:solidFill>
                <a:latin typeface="Times New Roman" panose="02020603050405020304" pitchFamily="18" charset="0"/>
                <a:cs typeface="Times New Roman" panose="02020603050405020304" pitchFamily="18" charset="0"/>
              </a:rPr>
              <a:t>1.Phong </a:t>
            </a:r>
            <a:r>
              <a:rPr lang="en-US" sz="2400" b="1" dirty="0" err="1">
                <a:solidFill>
                  <a:srgbClr val="FFFF00"/>
                </a:solidFill>
                <a:latin typeface="Times New Roman" panose="02020603050405020304" pitchFamily="18" charset="0"/>
                <a:cs typeface="Times New Roman" panose="02020603050405020304" pitchFamily="18" charset="0"/>
              </a:rPr>
              <a:t>trào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đập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phá</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máy</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móc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bãi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công</a:t>
            </a:r>
            <a:r>
              <a:rPr lang="en-US" sz="2400" b="1" dirty="0">
                <a:solidFill>
                  <a:srgbClr val="FFFF00"/>
                </a:solidFill>
                <a:latin typeface="Times New Roman" panose="02020603050405020304" pitchFamily="18" charset="0"/>
                <a:cs typeface="Times New Roman" panose="02020603050405020304" pitchFamily="18" charset="0"/>
              </a:rPr>
              <a:t>:</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6" name="Rectangle 74"/>
          <p:cNvSpPr>
            <a:spLocks noChangeArrowheads="1"/>
          </p:cNvSpPr>
          <p:nvPr/>
        </p:nvSpPr>
        <p:spPr bwMode="auto">
          <a:xfrm>
            <a:off x="423672" y="1266230"/>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400" dirty="0">
                <a:solidFill>
                  <a:schemeClr val="bg1"/>
                </a:solidFill>
                <a:latin typeface="Times New Roman" panose="02020603050405020304" pitchFamily="18" charset="0"/>
                <a:cs typeface="Times New Roman" panose="02020603050405020304" pitchFamily="18" charset="0"/>
              </a:rPr>
              <a:t>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Nguyên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nhân</a:t>
            </a:r>
            <a:r>
              <a:rPr lang="en-US" sz="2400" dirty="0" smtClean="0">
                <a:solidFill>
                  <a:schemeClr val="bg1"/>
                </a:solidFill>
                <a:latin typeface="Times New Roman" panose="02020603050405020304" pitchFamily="18" charset="0"/>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bị </a:t>
            </a:r>
            <a:r>
              <a:rPr lang="en-US" sz="2400" dirty="0" err="1" smtClean="0">
                <a:solidFill>
                  <a:schemeClr val="bg1"/>
                </a:solidFill>
                <a:latin typeface="Times New Roman" panose="02020603050405020304" pitchFamily="18" charset="0"/>
                <a:cs typeface="Times New Roman" panose="02020603050405020304" pitchFamily="18" charset="0"/>
              </a:rPr>
              <a:t>giai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cấp</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tư</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sản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bóc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lột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nặng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nề</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481584" y="1727895"/>
            <a:ext cx="7239000" cy="2349361"/>
          </a:xfrm>
          <a:prstGeom prst="rect">
            <a:avLst/>
          </a:prstGeom>
        </p:spPr>
        <p:txBody>
          <a:bodyPr wrap="square">
            <a:spAutoFit/>
          </a:bodyPr>
          <a:lstStyle/>
          <a:p>
            <a:pPr>
              <a:spcAft>
                <a:spcPts val="800"/>
              </a:spcAft>
            </a:pPr>
            <a:r>
              <a:rPr lang="pt-B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Hình thức đấu tranh.</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pt-B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Đập phá máy móc, đốt công xưởng.</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pt-B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Bãi công.</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pt-B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Lập công đoàn.</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pt-BR"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Mục tiêu: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Đòi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lương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giờ</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28600" y="1079500"/>
            <a:ext cx="8229600" cy="3771636"/>
          </a:xfrm>
        </p:spPr>
        <p:txBody>
          <a:bodyPr/>
          <a:lstStyle/>
          <a:p>
            <a:pPr algn="just" eaLnBrk="1" hangingPunct="1">
              <a:buFontTx/>
              <a:buNone/>
            </a:pPr>
            <a:r>
              <a:rPr lang="en-US" b="1" dirty="0" smtClean="0">
                <a:solidFill>
                  <a:srgbClr val="FF3300"/>
                </a:solidFill>
                <a:latin typeface="Times New Roman" panose="02020603050405020304" pitchFamily="18" charset="0"/>
                <a:cs typeface="Times New Roman" panose="02020603050405020304" pitchFamily="18" charset="0"/>
              </a:rPr>
              <a:t>       </a:t>
            </a:r>
            <a:r>
              <a:rPr lang="vi-VN" b="1" dirty="0" smtClean="0">
                <a:solidFill>
                  <a:srgbClr val="0000FF"/>
                </a:solidFill>
                <a:latin typeface="Times New Roman" panose="02020603050405020304" pitchFamily="18" charset="0"/>
                <a:cs typeface="Times New Roman" panose="02020603050405020304" pitchFamily="18" charset="0"/>
              </a:rPr>
              <a:t>Công đoàn </a:t>
            </a:r>
            <a:r>
              <a:rPr lang="vi-VN" b="1" dirty="0" smtClean="0">
                <a:solidFill>
                  <a:srgbClr val="FF3300"/>
                </a:solidFill>
                <a:latin typeface="Times New Roman" panose="02020603050405020304" pitchFamily="18" charset="0"/>
                <a:cs typeface="Times New Roman" panose="02020603050405020304" pitchFamily="18" charset="0"/>
              </a:rPr>
              <a:t>là </a:t>
            </a:r>
            <a:r>
              <a:rPr lang="vi-VN" dirty="0" smtClean="0">
                <a:solidFill>
                  <a:srgbClr val="FF3300"/>
                </a:solidFill>
                <a:latin typeface="Times New Roman" panose="02020603050405020304" pitchFamily="18" charset="0"/>
                <a:cs typeface="Times New Roman" panose="02020603050405020304" pitchFamily="18" charset="0"/>
              </a:rPr>
              <a:t>tổ chức nghề nghiệp của công nhân, có nhiệm vụ đoàn kết, tổ chức họ đấu tranh đòi quyền lợi cho mình, như đòi tăng lương, giảm giờ làm, cải thiện điều kiện làm việc (vệ sinh môi trường, an toàn lao động…), giúp đỡ nhau khi gặp khó khăn (ốm đau, tai nạn, thất nghiệp)…</a:t>
            </a:r>
            <a:endParaRPr lang="en-US" dirty="0" smtClean="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Bảng xanh PPt có ô 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9224" y="0"/>
            <a:ext cx="88392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2"/>
          <p:cNvSpPr>
            <a:spLocks noChangeArrowheads="1"/>
          </p:cNvSpPr>
          <p:nvPr/>
        </p:nvSpPr>
        <p:spPr bwMode="auto">
          <a:xfrm>
            <a:off x="762000" y="266700"/>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400" b="1" dirty="0">
                <a:solidFill>
                  <a:srgbClr val="FFFF00"/>
                </a:solidFill>
                <a:latin typeface="Times New Roman" panose="02020603050405020304" pitchFamily="18" charset="0"/>
                <a:cs typeface="Times New Roman" panose="02020603050405020304" pitchFamily="18" charset="0"/>
              </a:rPr>
              <a:t>2. </a:t>
            </a:r>
            <a:r>
              <a:rPr lang="en-US" sz="2400" b="1" dirty="0" err="1">
                <a:solidFill>
                  <a:srgbClr val="FFFF00"/>
                </a:solidFill>
                <a:latin typeface="Times New Roman" panose="02020603050405020304" pitchFamily="18" charset="0"/>
                <a:cs typeface="Times New Roman" panose="02020603050405020304" pitchFamily="18" charset="0"/>
              </a:rPr>
              <a:t>Phong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trào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công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nhân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những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năm</a:t>
            </a:r>
            <a:r>
              <a:rPr lang="en-US" sz="2400" b="1" dirty="0">
                <a:solidFill>
                  <a:srgbClr val="FFFF00"/>
                </a:solidFill>
                <a:latin typeface="Times New Roman" panose="02020603050405020304" pitchFamily="18" charset="0"/>
                <a:cs typeface="Times New Roman" panose="02020603050405020304" pitchFamily="18" charset="0"/>
              </a:rPr>
              <a:t> 1830 – 1840</a:t>
            </a:r>
            <a:endParaRPr lang="en-US"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533400" y="1943100"/>
          <a:ext cx="8305799" cy="3234440"/>
        </p:xfrm>
        <a:graphic>
          <a:graphicData uri="http://schemas.openxmlformats.org/drawingml/2006/table">
            <a:tbl>
              <a:tblPr/>
              <a:tblGrid>
                <a:gridCol w="971956"/>
                <a:gridCol w="1237034"/>
                <a:gridCol w="1981323"/>
                <a:gridCol w="4115486"/>
              </a:tblGrid>
              <a:tr h="60656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Thời</a:t>
                      </a:r>
                      <a:r>
                        <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gian</a:t>
                      </a:r>
                      <a:endPar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txBody>
                  <a:tcPr marT="38102" marB="38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Địa</a:t>
                      </a:r>
                      <a:r>
                        <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điểm</a:t>
                      </a:r>
                      <a:endPar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Hình</a:t>
                      </a:r>
                      <a:r>
                        <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thức</a:t>
                      </a:r>
                      <a:r>
                        <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đấu</a:t>
                      </a:r>
                      <a:r>
                        <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tranh</a:t>
                      </a:r>
                      <a:endPar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Mục</a:t>
                      </a:r>
                      <a:r>
                        <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tiêu</a:t>
                      </a:r>
                      <a:r>
                        <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đấu</a:t>
                      </a:r>
                      <a:r>
                        <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rgbClr val="FFFF00"/>
                          </a:solidFill>
                          <a:effectLst/>
                          <a:latin typeface="Times New Roman" panose="02020603050405020304" pitchFamily="18" charset="0"/>
                          <a:cs typeface="Times New Roman" panose="02020603050405020304" pitchFamily="18" charset="0"/>
                        </a:rPr>
                        <a:t>tranh</a:t>
                      </a:r>
                      <a:endPar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txBody>
                  <a:tcPr marT="38102" marB="38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31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1831- </a:t>
                      </a:r>
                      <a:endPar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1834</a:t>
                      </a:r>
                      <a:endPar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txBody>
                  <a:tcPr marT="38102" marB="38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Li-</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ông</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Pháp</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Khởi</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nghĩa</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vũ</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trang</a:t>
                      </a:r>
                      <a:endPar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pP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Đòi</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thiết</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lập</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chế</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độ</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cộng</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hoà</a:t>
                      </a:r>
                      <a:endPar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Tăng</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lương</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giảm</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giờ</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làm</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marT="38102" marB="38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88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1844</a:t>
                      </a:r>
                      <a:endPar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txBody>
                  <a:tcPr marT="38102" marB="38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Sơ</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lê</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-din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Đức</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Khởi</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nghĩa</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vũ</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trang</a:t>
                      </a:r>
                      <a:endPar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pP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Chống</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sự</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hà</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khắc</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của</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chủ</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xưởng</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và</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điều</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kiện</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lao</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động</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tồi</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tệ</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marT="38102" marB="38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099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1836 -</a:t>
                      </a:r>
                      <a:endPar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rPr>
                        <a:t>1847</a:t>
                      </a:r>
                      <a:endParaRPr kumimoji="0" lang="en-US" sz="2000" b="0" i="0" u="none" strike="noStrike" cap="none" normalizeH="0" baseline="0" dirty="0" smtClean="0">
                        <a:ln>
                          <a:noFill/>
                        </a:ln>
                        <a:solidFill>
                          <a:srgbClr val="FFFF00"/>
                        </a:solidFill>
                        <a:effectLst/>
                        <a:latin typeface="Times New Roman" panose="02020603050405020304" pitchFamily="18" charset="0"/>
                        <a:cs typeface="Times New Roman" panose="02020603050405020304" pitchFamily="18" charset="0"/>
                      </a:endParaRPr>
                    </a:p>
                  </a:txBody>
                  <a:tcPr marT="38102" marB="38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Anh</a:t>
                      </a:r>
                      <a:endPar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Mít</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tinh</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biểu</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tình</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có</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tổ</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chức</a:t>
                      </a:r>
                      <a:endPar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marT="38102" marB="381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pP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Đòi</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quyền</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phổ</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thông</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bầu</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cử</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pP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Tăng</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lương</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giảm</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giờ</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smtClean="0">
                          <a:ln>
                            <a:noFill/>
                          </a:ln>
                          <a:solidFill>
                            <a:schemeClr val="bg1"/>
                          </a:solidFill>
                          <a:effectLst/>
                          <a:latin typeface="Times New Roman" panose="02020603050405020304" pitchFamily="18" charset="0"/>
                          <a:cs typeface="Times New Roman" panose="02020603050405020304" pitchFamily="18" charset="0"/>
                        </a:rPr>
                        <a:t>làm</a:t>
                      </a:r>
                      <a:r>
                        <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a:t>
                      </a:r>
                      <a:endParaRPr kumimoji="0" lang="en-US" sz="20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endParaRPr>
                    </a:p>
                  </a:txBody>
                  <a:tcPr marT="38102" marB="38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762000" y="647700"/>
            <a:ext cx="6934200" cy="1118255"/>
          </a:xfrm>
          <a:prstGeom prst="rect">
            <a:avLst/>
          </a:prstGeom>
        </p:spPr>
        <p:txBody>
          <a:bodyPr wrap="square">
            <a:spAutoFit/>
          </a:bodyPr>
          <a:lstStyle/>
          <a:p>
            <a:pPr>
              <a:spcAft>
                <a:spcPts val="800"/>
              </a:spcAft>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Giai</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đấu</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tranh</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trị</a:t>
            </a:r>
            <a:endPar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đấu</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tranh</a:t>
            </a:r>
            <a:r>
              <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228600" y="381000"/>
            <a:ext cx="8686800" cy="4969744"/>
            <a:chOff x="49" y="-50"/>
            <a:chExt cx="5565" cy="3905"/>
          </a:xfrm>
        </p:grpSpPr>
        <p:pic>
          <p:nvPicPr>
            <p:cNvPr id="1126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 y="-50"/>
              <a:ext cx="5565" cy="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683" y="3492"/>
              <a:ext cx="422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spcBef>
                  <a:spcPct val="50000"/>
                </a:spcBef>
              </a:pPr>
              <a:r>
                <a:rPr lang="en-US" sz="2400">
                  <a:solidFill>
                    <a:srgbClr val="990000"/>
                  </a:solidFill>
                  <a:cs typeface="Times New Roman" panose="02020603050405020304" pitchFamily="18" charset="0"/>
                </a:rPr>
                <a:t>Công nhân Anh đưa Hiến chương đến Quốc hội</a:t>
              </a:r>
              <a:endParaRPr lang="en-US" sz="2400">
                <a:solidFill>
                  <a:srgbClr val="990000"/>
                </a:solidFill>
                <a:cs typeface="Times New Roman" panose="02020603050405020304" pitchFamily="18" charset="0"/>
              </a:endParaRPr>
            </a:p>
          </p:txBody>
        </p:sp>
      </p:gr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114800" y="510170"/>
            <a:ext cx="4724400" cy="2408660"/>
          </a:xfrm>
          <a:prstGeom prst="cloudCallout">
            <a:avLst>
              <a:gd name="adj1" fmla="val -53736"/>
              <a:gd name="adj2" fmla="val 822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50000"/>
              </a:spcBef>
              <a:spcAft>
                <a:spcPts val="0"/>
              </a:spcAft>
              <a:defRPr/>
            </a:pPr>
            <a:r>
              <a:rPr lang="en-US" sz="2400" b="1" i="1" dirty="0" err="1">
                <a:solidFill>
                  <a:schemeClr val="tx1"/>
                </a:solidFill>
                <a:latin typeface="Times New Roman" panose="02020603050405020304" pitchFamily="18" charset="0"/>
                <a:cs typeface="Times New Roman" panose="02020603050405020304" pitchFamily="18" charset="0"/>
              </a:rPr>
              <a:t>Đầu</a:t>
            </a:r>
            <a:r>
              <a:rPr lang="en-US" sz="2400" b="1" i="1" dirty="0">
                <a:solidFill>
                  <a:schemeClr val="tx1"/>
                </a:solidFill>
                <a:latin typeface="Times New Roman" panose="02020603050405020304" pitchFamily="18" charset="0"/>
                <a:cs typeface="Times New Roman" panose="02020603050405020304" pitchFamily="18" charset="0"/>
              </a:rPr>
              <a:t> TK XIX, </a:t>
            </a:r>
            <a:r>
              <a:rPr lang="en-US" sz="2400" b="1" i="1" dirty="0" err="1">
                <a:solidFill>
                  <a:schemeClr val="tx1"/>
                </a:solidFill>
                <a:latin typeface="Times New Roman" panose="02020603050405020304" pitchFamily="18" charset="0"/>
                <a:cs typeface="Times New Roman" panose="02020603050405020304" pitchFamily="18" charset="0"/>
              </a:rPr>
              <a:t>hình</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thức</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đấu</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tranh</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của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giai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cấp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công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nhân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có</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gì</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mới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hơn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trước</a:t>
            </a:r>
            <a:r>
              <a:rPr lang="en-US" sz="2400" b="1" i="1" dirty="0">
                <a:solidFill>
                  <a:schemeClr val="tx1"/>
                </a:solidFill>
                <a:latin typeface="Times New Roman" panose="02020603050405020304" pitchFamily="18" charset="0"/>
                <a:cs typeface="Times New Roman" panose="02020603050405020304" pitchFamily="18" charset="0"/>
              </a:rPr>
              <a:t>?</a:t>
            </a:r>
            <a:endParaRPr lang="en-US" sz="2400" b="1" i="1" dirty="0">
              <a:solidFill>
                <a:schemeClr val="tx1"/>
              </a:solidFill>
              <a:latin typeface="Times New Roman" panose="02020603050405020304" pitchFamily="18" charset="0"/>
              <a:cs typeface="Times New Roman" panose="02020603050405020304" pitchFamily="18" charset="0"/>
            </a:endParaRPr>
          </a:p>
        </p:txBody>
      </p:sp>
      <p:sp>
        <p:nvSpPr>
          <p:cNvPr id="7" name="Curved Right Arrow 6"/>
          <p:cNvSpPr/>
          <p:nvPr/>
        </p:nvSpPr>
        <p:spPr>
          <a:xfrm>
            <a:off x="838200" y="1172580"/>
            <a:ext cx="3124200" cy="3492500"/>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Text Box 7"/>
          <p:cNvSpPr txBox="1">
            <a:spLocks noChangeArrowheads="1"/>
          </p:cNvSpPr>
          <p:nvPr/>
        </p:nvSpPr>
        <p:spPr bwMode="auto">
          <a:xfrm>
            <a:off x="4114800" y="3674475"/>
            <a:ext cx="4800600" cy="156966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sz="2400" b="1" dirty="0" err="1" smtClean="0">
                <a:latin typeface="Times New Roman" panose="02020603050405020304" pitchFamily="18" charset="0"/>
                <a:cs typeface="Times New Roman" panose="02020603050405020304" pitchFamily="18" charset="0"/>
              </a:rPr>
              <a:t>Điểm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mới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trào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Giai</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1+#ppt_w/2"/>
                                          </p:val>
                                        </p:tav>
                                        <p:tav tm="100000">
                                          <p:val>
                                            <p:strVal val="#ppt_x"/>
                                          </p:val>
                                        </p:tav>
                                      </p:tavLst>
                                    </p:anim>
                                    <p:anim calcmode="lin" valueType="num">
                                      <p:cBhvr additive="base">
                                        <p:cTn id="19"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Bảng xanh PPt có ô 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185" y="-118962"/>
            <a:ext cx="88392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2"/>
          <p:cNvSpPr>
            <a:spLocks noChangeArrowheads="1"/>
          </p:cNvSpPr>
          <p:nvPr/>
        </p:nvSpPr>
        <p:spPr bwMode="auto">
          <a:xfrm>
            <a:off x="609600" y="1134738"/>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400" b="1" dirty="0">
                <a:solidFill>
                  <a:srgbClr val="FFFF00"/>
                </a:solidFill>
                <a:latin typeface="Times New Roman" panose="02020603050405020304" pitchFamily="18" charset="0"/>
                <a:cs typeface="Times New Roman" panose="02020603050405020304" pitchFamily="18" charset="0"/>
              </a:rPr>
              <a:t>2. </a:t>
            </a:r>
            <a:r>
              <a:rPr lang="en-US" sz="2400" b="1" dirty="0" err="1">
                <a:solidFill>
                  <a:srgbClr val="FFFF00"/>
                </a:solidFill>
                <a:latin typeface="Times New Roman" panose="02020603050405020304" pitchFamily="18" charset="0"/>
                <a:cs typeface="Times New Roman" panose="02020603050405020304" pitchFamily="18" charset="0"/>
              </a:rPr>
              <a:t>Phong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trào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công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nhân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những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năm</a:t>
            </a:r>
            <a:r>
              <a:rPr lang="en-US" sz="2400" b="1" dirty="0">
                <a:solidFill>
                  <a:srgbClr val="FFFF00"/>
                </a:solidFill>
                <a:latin typeface="Times New Roman" panose="02020603050405020304" pitchFamily="18" charset="0"/>
                <a:cs typeface="Times New Roman" panose="02020603050405020304" pitchFamily="18" charset="0"/>
              </a:rPr>
              <a:t> 1830 – 1840</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7" name="Rectangle 75"/>
          <p:cNvSpPr>
            <a:spLocks noChangeArrowheads="1"/>
          </p:cNvSpPr>
          <p:nvPr/>
        </p:nvSpPr>
        <p:spPr bwMode="auto">
          <a:xfrm>
            <a:off x="124491" y="2726505"/>
            <a:ext cx="30011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r>
              <a:rPr lang="en-US" sz="2400" b="0" dirty="0">
                <a:solidFill>
                  <a:srgbClr val="CC0099"/>
                </a:solidFill>
              </a:rPr>
              <a:t> </a:t>
            </a:r>
            <a:r>
              <a:rPr lang="en-US" sz="2400" b="0" dirty="0">
                <a:solidFill>
                  <a:schemeClr val="bg1"/>
                </a:solidFill>
              </a:rPr>
              <a:t>-</a:t>
            </a:r>
            <a:r>
              <a:rPr lang="en-US" sz="2400" b="0" dirty="0" smtClean="0">
                <a:solidFill>
                  <a:schemeClr val="bg1"/>
                </a:solidFill>
              </a:rPr>
              <a:t> </a:t>
            </a:r>
            <a:r>
              <a:rPr lang="en-US" sz="2400" b="0" u="sng" dirty="0" err="1">
                <a:solidFill>
                  <a:schemeClr val="bg1"/>
                </a:solidFill>
              </a:rPr>
              <a:t>Kết</a:t>
            </a:r>
            <a:r>
              <a:rPr lang="en-US" sz="2400" b="0" u="sng" dirty="0">
                <a:solidFill>
                  <a:schemeClr val="bg1"/>
                </a:solidFill>
              </a:rPr>
              <a:t> quả</a:t>
            </a:r>
            <a:r>
              <a:rPr lang="en-US" sz="2400" b="0" u="sng" dirty="0" smtClean="0">
                <a:solidFill>
                  <a:schemeClr val="bg1"/>
                </a:solidFill>
              </a:rPr>
              <a:t>: </a:t>
            </a:r>
            <a:r>
              <a:rPr lang="en-US" sz="2400" b="0" u="sng" dirty="0" err="1" smtClean="0">
                <a:solidFill>
                  <a:schemeClr val="bg1"/>
                </a:solidFill>
              </a:rPr>
              <a:t>đều</a:t>
            </a:r>
            <a:r>
              <a:rPr lang="en-US" sz="2400" b="0" u="sng" dirty="0" smtClean="0">
                <a:solidFill>
                  <a:schemeClr val="bg1"/>
                </a:solidFill>
              </a:rPr>
              <a:t> </a:t>
            </a:r>
            <a:r>
              <a:rPr lang="en-US" sz="2400" b="0" u="sng" dirty="0" err="1" smtClean="0">
                <a:solidFill>
                  <a:schemeClr val="bg1"/>
                </a:solidFill>
              </a:rPr>
              <a:t>thất</a:t>
            </a:r>
            <a:r>
              <a:rPr lang="en-US" sz="2400" b="0" u="sng" dirty="0" smtClean="0">
                <a:solidFill>
                  <a:schemeClr val="bg1"/>
                </a:solidFill>
              </a:rPr>
              <a:t> </a:t>
            </a:r>
            <a:r>
              <a:rPr lang="en-US" sz="2400" b="0" u="sng" dirty="0" err="1" smtClean="0">
                <a:solidFill>
                  <a:schemeClr val="bg1"/>
                </a:solidFill>
              </a:rPr>
              <a:t>bại</a:t>
            </a:r>
            <a:endParaRPr lang="en-US" sz="2400" b="0" u="sng" dirty="0">
              <a:solidFill>
                <a:schemeClr val="bg1"/>
              </a:solidFill>
            </a:endParaRPr>
          </a:p>
        </p:txBody>
      </p:sp>
      <p:sp>
        <p:nvSpPr>
          <p:cNvPr id="10" name="Rectangle 74"/>
          <p:cNvSpPr>
            <a:spLocks noChangeArrowheads="1"/>
          </p:cNvSpPr>
          <p:nvPr/>
        </p:nvSpPr>
        <p:spPr bwMode="auto">
          <a:xfrm>
            <a:off x="247053" y="3503408"/>
            <a:ext cx="1745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r>
              <a:rPr lang="en-US" sz="2400" b="0" dirty="0" smtClean="0">
                <a:solidFill>
                  <a:schemeClr val="bg1"/>
                </a:solidFill>
              </a:rPr>
              <a:t>- </a:t>
            </a:r>
            <a:r>
              <a:rPr lang="en-US" sz="2400" b="0" u="sng" dirty="0" smtClean="0">
                <a:solidFill>
                  <a:schemeClr val="bg1"/>
                </a:solidFill>
              </a:rPr>
              <a:t>Ý </a:t>
            </a:r>
            <a:r>
              <a:rPr lang="en-US" sz="2400" b="0" u="sng" dirty="0" err="1" smtClean="0">
                <a:solidFill>
                  <a:schemeClr val="bg1"/>
                </a:solidFill>
              </a:rPr>
              <a:t>nghĩa</a:t>
            </a:r>
            <a:r>
              <a:rPr lang="en-US" sz="2400" b="0" u="sng" dirty="0" smtClean="0">
                <a:solidFill>
                  <a:schemeClr val="bg1"/>
                </a:solidFill>
              </a:rPr>
              <a:t>: </a:t>
            </a:r>
            <a:endParaRPr lang="en-US" sz="2400" b="0" dirty="0">
              <a:solidFill>
                <a:schemeClr val="bg1"/>
              </a:solidFill>
            </a:endParaRPr>
          </a:p>
        </p:txBody>
      </p:sp>
      <p:sp>
        <p:nvSpPr>
          <p:cNvPr id="12" name="Rectangle 74"/>
          <p:cNvSpPr>
            <a:spLocks noChangeArrowheads="1"/>
          </p:cNvSpPr>
          <p:nvPr/>
        </p:nvSpPr>
        <p:spPr bwMode="auto">
          <a:xfrm>
            <a:off x="1406565" y="3935595"/>
            <a:ext cx="5981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r>
              <a:rPr lang="en-US" sz="2400" b="0" dirty="0" smtClean="0">
                <a:solidFill>
                  <a:schemeClr val="bg1"/>
                </a:solidFill>
              </a:rPr>
              <a:t> </a:t>
            </a:r>
            <a:r>
              <a:rPr lang="en-US" sz="2400" b="0" dirty="0">
                <a:solidFill>
                  <a:schemeClr val="bg1"/>
                </a:solidFill>
              </a:rPr>
              <a:t>+</a:t>
            </a:r>
            <a:r>
              <a:rPr lang="en-US" sz="2400" b="0" dirty="0" err="1" smtClean="0">
                <a:solidFill>
                  <a:schemeClr val="bg1"/>
                </a:solidFill>
              </a:rPr>
              <a:t>Phong</a:t>
            </a:r>
            <a:r>
              <a:rPr lang="en-US" sz="2400" b="0" dirty="0" smtClean="0">
                <a:solidFill>
                  <a:schemeClr val="bg1"/>
                </a:solidFill>
              </a:rPr>
              <a:t> </a:t>
            </a:r>
            <a:r>
              <a:rPr lang="en-US" sz="2400" b="0" dirty="0" err="1">
                <a:solidFill>
                  <a:schemeClr val="bg1"/>
                </a:solidFill>
              </a:rPr>
              <a:t>trào</a:t>
            </a:r>
            <a:r>
              <a:rPr lang="en-US" sz="2400" b="0" dirty="0">
                <a:solidFill>
                  <a:schemeClr val="bg1"/>
                </a:solidFill>
              </a:rPr>
              <a:t> </a:t>
            </a:r>
            <a:r>
              <a:rPr lang="en-US" sz="2400" b="0" dirty="0" err="1">
                <a:solidFill>
                  <a:schemeClr val="bg1"/>
                </a:solidFill>
              </a:rPr>
              <a:t>công</a:t>
            </a:r>
            <a:r>
              <a:rPr lang="en-US" sz="2400" b="0" dirty="0">
                <a:solidFill>
                  <a:schemeClr val="bg1"/>
                </a:solidFill>
              </a:rPr>
              <a:t> </a:t>
            </a:r>
            <a:r>
              <a:rPr lang="en-US" sz="2400" b="0" dirty="0" err="1">
                <a:solidFill>
                  <a:schemeClr val="bg1"/>
                </a:solidFill>
              </a:rPr>
              <a:t>nhân</a:t>
            </a:r>
            <a:r>
              <a:rPr lang="en-US" sz="2400" b="0" dirty="0">
                <a:solidFill>
                  <a:schemeClr val="bg1"/>
                </a:solidFill>
              </a:rPr>
              <a:t> </a:t>
            </a:r>
            <a:r>
              <a:rPr lang="en-US" sz="2400" b="0" dirty="0" err="1">
                <a:solidFill>
                  <a:schemeClr val="bg1"/>
                </a:solidFill>
              </a:rPr>
              <a:t>quốc</a:t>
            </a:r>
            <a:r>
              <a:rPr lang="en-US" sz="2400" b="0" dirty="0">
                <a:solidFill>
                  <a:schemeClr val="bg1"/>
                </a:solidFill>
              </a:rPr>
              <a:t> </a:t>
            </a:r>
            <a:r>
              <a:rPr lang="en-US" sz="2400" b="0" dirty="0" err="1">
                <a:solidFill>
                  <a:schemeClr val="bg1"/>
                </a:solidFill>
              </a:rPr>
              <a:t>tế</a:t>
            </a:r>
            <a:r>
              <a:rPr lang="en-US" sz="2400" b="0" dirty="0">
                <a:solidFill>
                  <a:schemeClr val="bg1"/>
                </a:solidFill>
              </a:rPr>
              <a:t> </a:t>
            </a:r>
            <a:r>
              <a:rPr lang="en-US" sz="2400" b="0" dirty="0" err="1">
                <a:solidFill>
                  <a:schemeClr val="bg1"/>
                </a:solidFill>
              </a:rPr>
              <a:t>trưởng</a:t>
            </a:r>
            <a:r>
              <a:rPr lang="en-US" sz="2400" b="0" dirty="0">
                <a:solidFill>
                  <a:schemeClr val="bg1"/>
                </a:solidFill>
              </a:rPr>
              <a:t> </a:t>
            </a:r>
            <a:r>
              <a:rPr lang="en-US" sz="2400" b="0" dirty="0" err="1">
                <a:solidFill>
                  <a:schemeClr val="bg1"/>
                </a:solidFill>
              </a:rPr>
              <a:t>thành</a:t>
            </a:r>
            <a:r>
              <a:rPr lang="en-US" sz="2400" b="0" dirty="0">
                <a:solidFill>
                  <a:schemeClr val="bg1"/>
                </a:solidFill>
              </a:rPr>
              <a:t>.</a:t>
            </a:r>
            <a:endParaRPr lang="en-US" sz="2400" b="0" dirty="0">
              <a:solidFill>
                <a:schemeClr val="bg1"/>
              </a:solidFill>
            </a:endParaRPr>
          </a:p>
          <a:p>
            <a:r>
              <a:rPr lang="en-US" sz="2400" b="0" dirty="0">
                <a:solidFill>
                  <a:schemeClr val="bg1"/>
                </a:solidFill>
              </a:rPr>
              <a:t> </a:t>
            </a:r>
            <a:r>
              <a:rPr lang="en-US" sz="2400" b="0" dirty="0" smtClean="0">
                <a:solidFill>
                  <a:schemeClr val="bg1"/>
                </a:solidFill>
              </a:rPr>
              <a:t>+</a:t>
            </a:r>
            <a:r>
              <a:rPr lang="en-US" sz="2400" b="0" dirty="0" err="1" smtClean="0">
                <a:solidFill>
                  <a:schemeClr val="bg1"/>
                </a:solidFill>
              </a:rPr>
              <a:t>Tạo</a:t>
            </a:r>
            <a:r>
              <a:rPr lang="en-US" sz="2400" b="0" dirty="0" smtClean="0">
                <a:solidFill>
                  <a:schemeClr val="bg1"/>
                </a:solidFill>
              </a:rPr>
              <a:t> </a:t>
            </a:r>
            <a:r>
              <a:rPr lang="en-US" sz="2400" b="0" dirty="0" err="1">
                <a:solidFill>
                  <a:schemeClr val="bg1"/>
                </a:solidFill>
              </a:rPr>
              <a:t>cơ</a:t>
            </a:r>
            <a:r>
              <a:rPr lang="en-US" sz="2400" b="0" dirty="0">
                <a:solidFill>
                  <a:schemeClr val="bg1"/>
                </a:solidFill>
              </a:rPr>
              <a:t> </a:t>
            </a:r>
            <a:r>
              <a:rPr lang="en-US" sz="2400" b="0" dirty="0" err="1">
                <a:solidFill>
                  <a:schemeClr val="bg1"/>
                </a:solidFill>
              </a:rPr>
              <a:t>sở</a:t>
            </a:r>
            <a:r>
              <a:rPr lang="en-US" sz="2400" b="0" dirty="0">
                <a:solidFill>
                  <a:schemeClr val="bg1"/>
                </a:solidFill>
              </a:rPr>
              <a:t> </a:t>
            </a:r>
            <a:r>
              <a:rPr lang="en-US" sz="2400" b="0" dirty="0" err="1">
                <a:solidFill>
                  <a:schemeClr val="bg1"/>
                </a:solidFill>
              </a:rPr>
              <a:t>lí</a:t>
            </a:r>
            <a:r>
              <a:rPr lang="en-US" sz="2400" b="0" dirty="0">
                <a:solidFill>
                  <a:schemeClr val="bg1"/>
                </a:solidFill>
              </a:rPr>
              <a:t> </a:t>
            </a:r>
            <a:r>
              <a:rPr lang="en-US" sz="2400" b="0" dirty="0" err="1">
                <a:solidFill>
                  <a:schemeClr val="bg1"/>
                </a:solidFill>
              </a:rPr>
              <a:t>luận</a:t>
            </a:r>
            <a:r>
              <a:rPr lang="en-US" sz="2400" b="0" dirty="0">
                <a:solidFill>
                  <a:schemeClr val="bg1"/>
                </a:solidFill>
              </a:rPr>
              <a:t> </a:t>
            </a:r>
            <a:r>
              <a:rPr lang="en-US" sz="2400" b="0" dirty="0" err="1">
                <a:solidFill>
                  <a:schemeClr val="bg1"/>
                </a:solidFill>
              </a:rPr>
              <a:t>cách</a:t>
            </a:r>
            <a:r>
              <a:rPr lang="en-US" sz="2400" b="0" dirty="0">
                <a:solidFill>
                  <a:schemeClr val="bg1"/>
                </a:solidFill>
              </a:rPr>
              <a:t> </a:t>
            </a:r>
            <a:r>
              <a:rPr lang="en-US" sz="2400" b="0" dirty="0" err="1">
                <a:solidFill>
                  <a:schemeClr val="bg1"/>
                </a:solidFill>
              </a:rPr>
              <a:t>mạng</a:t>
            </a:r>
            <a:r>
              <a:rPr lang="en-US" sz="2400" b="0" dirty="0">
                <a:solidFill>
                  <a:schemeClr val="bg1"/>
                </a:solidFill>
              </a:rPr>
              <a:t>.</a:t>
            </a:r>
            <a:endParaRPr lang="en-US" sz="2400" b="0" dirty="0">
              <a:solidFill>
                <a:schemeClr val="bg1"/>
              </a:solidFill>
            </a:endParaRPr>
          </a:p>
          <a:p>
            <a:pPr eaLnBrk="1" hangingPunct="1">
              <a:buFontTx/>
              <a:buChar char="-"/>
            </a:pPr>
            <a:endParaRPr lang="en-US" sz="2400" b="0" dirty="0">
              <a:solidFill>
                <a:schemeClr val="bg1"/>
              </a:solidFill>
            </a:endParaRPr>
          </a:p>
        </p:txBody>
      </p:sp>
      <p:sp>
        <p:nvSpPr>
          <p:cNvPr id="13" name="Rectangle 74"/>
          <p:cNvSpPr>
            <a:spLocks noChangeArrowheads="1"/>
          </p:cNvSpPr>
          <p:nvPr/>
        </p:nvSpPr>
        <p:spPr bwMode="auto">
          <a:xfrm>
            <a:off x="228600" y="1909738"/>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just" eaLnBrk="1" hangingPunct="1"/>
            <a:r>
              <a:rPr lang="en-US" sz="2400" b="0" dirty="0">
                <a:solidFill>
                  <a:schemeClr val="bg1"/>
                </a:solidFill>
              </a:rPr>
              <a:t>-</a:t>
            </a:r>
            <a:r>
              <a:rPr lang="en-US" sz="2400" b="0" u="sng" dirty="0" err="1" smtClean="0">
                <a:solidFill>
                  <a:schemeClr val="bg1"/>
                </a:solidFill>
              </a:rPr>
              <a:t>Điểm</a:t>
            </a:r>
            <a:r>
              <a:rPr lang="en-US" sz="2400" b="0" u="sng" dirty="0" smtClean="0">
                <a:solidFill>
                  <a:schemeClr val="bg1"/>
                </a:solidFill>
              </a:rPr>
              <a:t> </a:t>
            </a:r>
            <a:r>
              <a:rPr lang="en-US" sz="2400" b="0" u="sng" dirty="0" err="1">
                <a:solidFill>
                  <a:schemeClr val="bg1"/>
                </a:solidFill>
              </a:rPr>
              <a:t>mới</a:t>
            </a:r>
            <a:r>
              <a:rPr lang="en-US" sz="2400" b="0" dirty="0">
                <a:solidFill>
                  <a:schemeClr val="bg1"/>
                </a:solidFill>
              </a:rPr>
              <a:t> : </a:t>
            </a:r>
            <a:r>
              <a:rPr lang="en-US" sz="2400" b="0" dirty="0" err="1" smtClean="0">
                <a:solidFill>
                  <a:schemeClr val="bg1"/>
                </a:solidFill>
              </a:rPr>
              <a:t>Đấu</a:t>
            </a:r>
            <a:r>
              <a:rPr lang="en-US" sz="2400" b="0" dirty="0" smtClean="0">
                <a:solidFill>
                  <a:schemeClr val="bg1"/>
                </a:solidFill>
              </a:rPr>
              <a:t> </a:t>
            </a:r>
            <a:r>
              <a:rPr lang="en-US" sz="2400" b="0" dirty="0" err="1">
                <a:solidFill>
                  <a:schemeClr val="bg1"/>
                </a:solidFill>
              </a:rPr>
              <a:t>tranh</a:t>
            </a:r>
            <a:r>
              <a:rPr lang="en-US" sz="2400" b="0" dirty="0">
                <a:solidFill>
                  <a:schemeClr val="bg1"/>
                </a:solidFill>
              </a:rPr>
              <a:t> </a:t>
            </a:r>
            <a:r>
              <a:rPr lang="en-US" sz="2400" b="0" dirty="0" err="1">
                <a:solidFill>
                  <a:schemeClr val="bg1"/>
                </a:solidFill>
              </a:rPr>
              <a:t>chính</a:t>
            </a:r>
            <a:r>
              <a:rPr lang="en-US" sz="2400" b="0" dirty="0">
                <a:solidFill>
                  <a:schemeClr val="bg1"/>
                </a:solidFill>
              </a:rPr>
              <a:t> trị, </a:t>
            </a:r>
            <a:r>
              <a:rPr lang="en-US" sz="2400" b="0" dirty="0" err="1">
                <a:solidFill>
                  <a:schemeClr val="bg1"/>
                </a:solidFill>
              </a:rPr>
              <a:t>trực</a:t>
            </a:r>
            <a:r>
              <a:rPr lang="en-US" sz="2400" b="0" dirty="0">
                <a:solidFill>
                  <a:schemeClr val="bg1"/>
                </a:solidFill>
              </a:rPr>
              <a:t> </a:t>
            </a:r>
            <a:r>
              <a:rPr lang="en-US" sz="2400" b="0" dirty="0" err="1">
                <a:solidFill>
                  <a:schemeClr val="bg1"/>
                </a:solidFill>
              </a:rPr>
              <a:t>tiếp</a:t>
            </a:r>
            <a:r>
              <a:rPr lang="en-US" sz="2400" b="0" dirty="0">
                <a:solidFill>
                  <a:schemeClr val="bg1"/>
                </a:solidFill>
              </a:rPr>
              <a:t> </a:t>
            </a:r>
            <a:r>
              <a:rPr lang="en-US" sz="2400" b="0" dirty="0" err="1">
                <a:solidFill>
                  <a:schemeClr val="bg1"/>
                </a:solidFill>
              </a:rPr>
              <a:t>chống</a:t>
            </a:r>
            <a:r>
              <a:rPr lang="en-US" sz="2400" b="0" dirty="0">
                <a:solidFill>
                  <a:schemeClr val="bg1"/>
                </a:solidFill>
              </a:rPr>
              <a:t> </a:t>
            </a:r>
            <a:r>
              <a:rPr lang="en-US" sz="2400" b="0" dirty="0" err="1">
                <a:solidFill>
                  <a:schemeClr val="bg1"/>
                </a:solidFill>
              </a:rPr>
              <a:t>lại</a:t>
            </a:r>
            <a:r>
              <a:rPr lang="en-US" sz="2400" b="0" dirty="0">
                <a:solidFill>
                  <a:schemeClr val="bg1"/>
                </a:solidFill>
              </a:rPr>
              <a:t> </a:t>
            </a:r>
            <a:r>
              <a:rPr lang="en-US" sz="2400" b="0" dirty="0" err="1">
                <a:solidFill>
                  <a:schemeClr val="bg1"/>
                </a:solidFill>
              </a:rPr>
              <a:t>giai</a:t>
            </a:r>
            <a:r>
              <a:rPr lang="en-US" sz="2400" b="0" dirty="0">
                <a:solidFill>
                  <a:schemeClr val="bg1"/>
                </a:solidFill>
              </a:rPr>
              <a:t> </a:t>
            </a:r>
            <a:r>
              <a:rPr lang="en-US" sz="2400" b="0" dirty="0" err="1">
                <a:solidFill>
                  <a:schemeClr val="bg1"/>
                </a:solidFill>
              </a:rPr>
              <a:t>cấp</a:t>
            </a:r>
            <a:r>
              <a:rPr lang="en-US" sz="2400" b="0" dirty="0">
                <a:solidFill>
                  <a:schemeClr val="bg1"/>
                </a:solidFill>
              </a:rPr>
              <a:t> </a:t>
            </a:r>
            <a:r>
              <a:rPr lang="en-US" sz="2400" b="0" dirty="0" err="1">
                <a:solidFill>
                  <a:schemeClr val="bg1"/>
                </a:solidFill>
              </a:rPr>
              <a:t>tư</a:t>
            </a:r>
            <a:r>
              <a:rPr lang="en-US" sz="2400" b="0" dirty="0">
                <a:solidFill>
                  <a:schemeClr val="bg1"/>
                </a:solidFill>
              </a:rPr>
              <a:t> </a:t>
            </a:r>
            <a:r>
              <a:rPr lang="en-US" sz="2400" b="0" dirty="0" err="1">
                <a:solidFill>
                  <a:schemeClr val="bg1"/>
                </a:solidFill>
              </a:rPr>
              <a:t>sản</a:t>
            </a:r>
            <a:r>
              <a:rPr lang="en-US" sz="2400" b="0" dirty="0">
                <a:solidFill>
                  <a:schemeClr val="bg1"/>
                </a:solidFill>
              </a:rPr>
              <a:t>.</a:t>
            </a:r>
            <a:endParaRPr lang="en-US" sz="2400" b="0"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24" name="Text Box 72"/>
          <p:cNvSpPr txBox="1">
            <a:spLocks noChangeArrowheads="1"/>
          </p:cNvSpPr>
          <p:nvPr/>
        </p:nvSpPr>
        <p:spPr bwMode="auto">
          <a:xfrm>
            <a:off x="457200" y="698500"/>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r>
              <a:rPr lang="en-US" sz="2400" dirty="0" err="1">
                <a:solidFill>
                  <a:srgbClr val="FF0000"/>
                </a:solidFill>
              </a:rPr>
              <a:t>Nêu</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khác</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về</a:t>
            </a:r>
            <a:r>
              <a:rPr lang="en-US" sz="2400" dirty="0">
                <a:solidFill>
                  <a:srgbClr val="FF0000"/>
                </a:solidFill>
              </a:rPr>
              <a:t> </a:t>
            </a:r>
            <a:r>
              <a:rPr lang="en-US" sz="2400" dirty="0" err="1">
                <a:solidFill>
                  <a:srgbClr val="FF0000"/>
                </a:solidFill>
              </a:rPr>
              <a:t>hình</a:t>
            </a:r>
            <a:r>
              <a:rPr lang="en-US" sz="2400" dirty="0">
                <a:solidFill>
                  <a:srgbClr val="FF0000"/>
                </a:solidFill>
              </a:rPr>
              <a:t> </a:t>
            </a:r>
            <a:r>
              <a:rPr lang="en-US" sz="2400" dirty="0" err="1">
                <a:solidFill>
                  <a:srgbClr val="FF0000"/>
                </a:solidFill>
              </a:rPr>
              <a:t>thức</a:t>
            </a:r>
            <a:r>
              <a:rPr lang="en-US" sz="2400" dirty="0">
                <a:solidFill>
                  <a:srgbClr val="FF0000"/>
                </a:solidFill>
              </a:rPr>
              <a:t> </a:t>
            </a:r>
            <a:r>
              <a:rPr lang="en-US" sz="2400" dirty="0" err="1">
                <a:solidFill>
                  <a:srgbClr val="FF0000"/>
                </a:solidFill>
              </a:rPr>
              <a:t>đấu</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công</a:t>
            </a:r>
            <a:r>
              <a:rPr lang="en-US" sz="2400" dirty="0">
                <a:solidFill>
                  <a:srgbClr val="FF0000"/>
                </a:solidFill>
              </a:rPr>
              <a:t> </a:t>
            </a:r>
            <a:r>
              <a:rPr lang="en-US" sz="2400" dirty="0" err="1">
                <a:solidFill>
                  <a:srgbClr val="FF0000"/>
                </a:solidFill>
              </a:rPr>
              <a:t>nhân</a:t>
            </a:r>
            <a:r>
              <a:rPr lang="en-US" sz="2400" dirty="0">
                <a:solidFill>
                  <a:srgbClr val="FF0000"/>
                </a:solidFill>
              </a:rPr>
              <a:t> </a:t>
            </a:r>
            <a:r>
              <a:rPr lang="en-US" sz="2400" dirty="0" err="1">
                <a:solidFill>
                  <a:srgbClr val="FF0000"/>
                </a:solidFill>
              </a:rPr>
              <a:t>giai</a:t>
            </a:r>
            <a:r>
              <a:rPr lang="en-US" sz="2400" dirty="0">
                <a:solidFill>
                  <a:srgbClr val="FF0000"/>
                </a:solidFill>
              </a:rPr>
              <a:t> </a:t>
            </a:r>
            <a:r>
              <a:rPr lang="en-US" sz="2400" dirty="0" err="1">
                <a:solidFill>
                  <a:srgbClr val="FF0000"/>
                </a:solidFill>
              </a:rPr>
              <a:t>đoạn</a:t>
            </a:r>
            <a:r>
              <a:rPr lang="en-US" sz="2400" dirty="0">
                <a:solidFill>
                  <a:srgbClr val="FF0000"/>
                </a:solidFill>
              </a:rPr>
              <a:t> </a:t>
            </a:r>
            <a:r>
              <a:rPr lang="en-US" sz="2400" dirty="0" err="1">
                <a:solidFill>
                  <a:srgbClr val="FF0000"/>
                </a:solidFill>
              </a:rPr>
              <a:t>đầu</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những</a:t>
            </a:r>
            <a:r>
              <a:rPr lang="en-US" sz="2400" dirty="0">
                <a:solidFill>
                  <a:srgbClr val="FF0000"/>
                </a:solidFill>
              </a:rPr>
              <a:t> </a:t>
            </a:r>
            <a:r>
              <a:rPr lang="en-US" sz="2400" dirty="0" err="1">
                <a:solidFill>
                  <a:srgbClr val="FF0000"/>
                </a:solidFill>
              </a:rPr>
              <a:t>năm</a:t>
            </a:r>
            <a:r>
              <a:rPr lang="en-US" sz="2400" dirty="0">
                <a:solidFill>
                  <a:srgbClr val="FF0000"/>
                </a:solidFill>
              </a:rPr>
              <a:t> 30 – 40 </a:t>
            </a:r>
            <a:r>
              <a:rPr lang="en-US" sz="2400" dirty="0" err="1">
                <a:solidFill>
                  <a:srgbClr val="FF0000"/>
                </a:solidFill>
              </a:rPr>
              <a:t>của</a:t>
            </a:r>
            <a:r>
              <a:rPr lang="en-US" sz="2400" dirty="0">
                <a:solidFill>
                  <a:srgbClr val="FF0000"/>
                </a:solidFill>
              </a:rPr>
              <a:t> </a:t>
            </a:r>
            <a:r>
              <a:rPr lang="en-US" sz="2400" dirty="0" err="1">
                <a:solidFill>
                  <a:srgbClr val="FF0000"/>
                </a:solidFill>
              </a:rPr>
              <a:t>thế</a:t>
            </a:r>
            <a:r>
              <a:rPr lang="en-US" sz="2400" dirty="0">
                <a:solidFill>
                  <a:srgbClr val="FF0000"/>
                </a:solidFill>
              </a:rPr>
              <a:t> </a:t>
            </a:r>
            <a:r>
              <a:rPr lang="en-US" sz="2400" dirty="0" err="1">
                <a:solidFill>
                  <a:srgbClr val="FF0000"/>
                </a:solidFill>
              </a:rPr>
              <a:t>kỷ</a:t>
            </a:r>
            <a:r>
              <a:rPr lang="en-US" sz="2400" dirty="0">
                <a:solidFill>
                  <a:srgbClr val="FF0000"/>
                </a:solidFill>
              </a:rPr>
              <a:t> XIX </a:t>
            </a:r>
            <a:endParaRPr lang="en-US" sz="2400" dirty="0">
              <a:solidFill>
                <a:srgbClr val="FF0000"/>
              </a:solidFill>
            </a:endParaRPr>
          </a:p>
        </p:txBody>
      </p:sp>
      <p:graphicFrame>
        <p:nvGraphicFramePr>
          <p:cNvPr id="74825" name="Group 73"/>
          <p:cNvGraphicFramePr>
            <a:graphicFrameLocks noGrp="1"/>
          </p:cNvGraphicFramePr>
          <p:nvPr>
            <p:ph/>
          </p:nvPr>
        </p:nvGraphicFramePr>
        <p:xfrm>
          <a:off x="533400" y="1587500"/>
          <a:ext cx="8458200" cy="3632200"/>
        </p:xfrm>
        <a:graphic>
          <a:graphicData uri="http://schemas.openxmlformats.org/drawingml/2006/table">
            <a:tbl>
              <a:tblPr/>
              <a:tblGrid>
                <a:gridCol w="3886200"/>
                <a:gridCol w="4572000"/>
              </a:tblGrid>
              <a:tr h="593012">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dirty="0" smtClean="0">
                          <a:ln>
                            <a:noFill/>
                          </a:ln>
                          <a:solidFill>
                            <a:schemeClr val="tx1"/>
                          </a:solidFill>
                          <a:effectLst/>
                          <a:latin typeface="Arial" panose="020B0604020202020204" pitchFamily="34" charset="0"/>
                        </a:rPr>
                        <a:t> </a:t>
                      </a:r>
                      <a:r>
                        <a:rPr kumimoji="0" lang="en-US" sz="2000" b="1" i="0" u="none" strike="noStrike" cap="none" normalizeH="0" baseline="0" dirty="0" err="1" smtClean="0">
                          <a:ln>
                            <a:noFill/>
                          </a:ln>
                          <a:solidFill>
                            <a:srgbClr val="000066"/>
                          </a:solidFill>
                          <a:effectLst/>
                          <a:latin typeface="Arial" panose="020B0604020202020204" pitchFamily="34" charset="0"/>
                        </a:rPr>
                        <a:t>Giai</a:t>
                      </a:r>
                      <a:r>
                        <a:rPr kumimoji="0" lang="en-US" sz="2000" b="1" i="0" u="none" strike="noStrike" cap="none" normalizeH="0" baseline="0" dirty="0" smtClean="0">
                          <a:ln>
                            <a:noFill/>
                          </a:ln>
                          <a:solidFill>
                            <a:srgbClr val="000066"/>
                          </a:solidFill>
                          <a:effectLst/>
                          <a:latin typeface="Arial" panose="020B0604020202020204" pitchFamily="34" charset="0"/>
                        </a:rPr>
                        <a:t> </a:t>
                      </a:r>
                      <a:r>
                        <a:rPr kumimoji="0" lang="en-US" sz="2000" b="1" i="0" u="none" strike="noStrike" cap="none" normalizeH="0" baseline="0" dirty="0" err="1" smtClean="0">
                          <a:ln>
                            <a:noFill/>
                          </a:ln>
                          <a:solidFill>
                            <a:srgbClr val="000066"/>
                          </a:solidFill>
                          <a:effectLst/>
                          <a:latin typeface="Arial" panose="020B0604020202020204" pitchFamily="34" charset="0"/>
                        </a:rPr>
                        <a:t>đoạn</a:t>
                      </a:r>
                      <a:r>
                        <a:rPr kumimoji="0" lang="en-US" sz="2000" b="1" i="0" u="none" strike="noStrike" cap="none" normalizeH="0" baseline="0" dirty="0" smtClean="0">
                          <a:ln>
                            <a:noFill/>
                          </a:ln>
                          <a:solidFill>
                            <a:srgbClr val="000066"/>
                          </a:solidFill>
                          <a:effectLst/>
                          <a:latin typeface="Arial" panose="020B0604020202020204" pitchFamily="34" charset="0"/>
                        </a:rPr>
                        <a:t> </a:t>
                      </a:r>
                      <a:r>
                        <a:rPr kumimoji="0" lang="en-US" sz="2000" b="1" i="0" u="none" strike="noStrike" cap="none" normalizeH="0" baseline="0" dirty="0" err="1" smtClean="0">
                          <a:ln>
                            <a:noFill/>
                          </a:ln>
                          <a:solidFill>
                            <a:srgbClr val="000066"/>
                          </a:solidFill>
                          <a:effectLst/>
                          <a:latin typeface="Arial" panose="020B0604020202020204" pitchFamily="34" charset="0"/>
                        </a:rPr>
                        <a:t>đầu</a:t>
                      </a:r>
                      <a:r>
                        <a:rPr kumimoji="0" lang="en-US" sz="2000" b="1" i="0" u="none" strike="noStrike" cap="none" normalizeH="0" baseline="0" dirty="0" smtClean="0">
                          <a:ln>
                            <a:noFill/>
                          </a:ln>
                          <a:solidFill>
                            <a:srgbClr val="000066"/>
                          </a:solidFill>
                          <a:effectLst/>
                          <a:latin typeface="Arial" panose="020B0604020202020204" pitchFamily="34" charset="0"/>
                        </a:rPr>
                        <a:t> </a:t>
                      </a:r>
                      <a:r>
                        <a:rPr kumimoji="0" lang="en-US" sz="2000" b="1" i="0" u="none" strike="noStrike" cap="none" normalizeH="0" baseline="0" dirty="0" err="1" smtClean="0">
                          <a:ln>
                            <a:noFill/>
                          </a:ln>
                          <a:solidFill>
                            <a:srgbClr val="000066"/>
                          </a:solidFill>
                          <a:effectLst/>
                          <a:latin typeface="Arial" panose="020B0604020202020204" pitchFamily="34" charset="0"/>
                        </a:rPr>
                        <a:t>của</a:t>
                      </a:r>
                      <a:r>
                        <a:rPr kumimoji="0" lang="en-US" sz="2000" b="1" i="0" u="none" strike="noStrike" cap="none" normalizeH="0" baseline="0" dirty="0" smtClean="0">
                          <a:ln>
                            <a:noFill/>
                          </a:ln>
                          <a:solidFill>
                            <a:srgbClr val="000066"/>
                          </a:solidFill>
                          <a:effectLst/>
                          <a:latin typeface="Arial" panose="020B0604020202020204" pitchFamily="34" charset="0"/>
                        </a:rPr>
                        <a:t> </a:t>
                      </a:r>
                      <a:r>
                        <a:rPr kumimoji="0" lang="en-US" sz="2000" b="1" i="0" u="none" strike="noStrike" cap="none" normalizeH="0" baseline="0" dirty="0" err="1" smtClean="0">
                          <a:ln>
                            <a:noFill/>
                          </a:ln>
                          <a:solidFill>
                            <a:srgbClr val="000066"/>
                          </a:solidFill>
                          <a:effectLst/>
                          <a:latin typeface="Arial" panose="020B0604020202020204" pitchFamily="34" charset="0"/>
                        </a:rPr>
                        <a:t>Thế</a:t>
                      </a:r>
                      <a:r>
                        <a:rPr kumimoji="0" lang="en-US" sz="2000" b="1" i="0" u="none" strike="noStrike" cap="none" normalizeH="0" baseline="0" dirty="0" smtClean="0">
                          <a:ln>
                            <a:noFill/>
                          </a:ln>
                          <a:solidFill>
                            <a:srgbClr val="000066"/>
                          </a:solidFill>
                          <a:effectLst/>
                          <a:latin typeface="Arial" panose="020B0604020202020204" pitchFamily="34" charset="0"/>
                        </a:rPr>
                        <a:t> </a:t>
                      </a:r>
                      <a:r>
                        <a:rPr kumimoji="0" lang="en-US" sz="2000" b="1" i="0" u="none" strike="noStrike" cap="none" normalizeH="0" baseline="0" dirty="0" err="1" smtClean="0">
                          <a:ln>
                            <a:noFill/>
                          </a:ln>
                          <a:solidFill>
                            <a:srgbClr val="000066"/>
                          </a:solidFill>
                          <a:effectLst/>
                          <a:latin typeface="Arial" panose="020B0604020202020204" pitchFamily="34" charset="0"/>
                        </a:rPr>
                        <a:t>kỷ</a:t>
                      </a:r>
                      <a:r>
                        <a:rPr kumimoji="0" lang="en-US" sz="2000" b="1" i="0" u="none" strike="noStrike" cap="none" normalizeH="0" baseline="0" dirty="0" smtClean="0">
                          <a:ln>
                            <a:noFill/>
                          </a:ln>
                          <a:solidFill>
                            <a:srgbClr val="000066"/>
                          </a:solidFill>
                          <a:effectLst/>
                          <a:latin typeface="Arial" panose="020B0604020202020204" pitchFamily="34" charset="0"/>
                        </a:rPr>
                        <a:t> XIX</a:t>
                      </a:r>
                      <a:endParaRPr kumimoji="0" lang="en-US" sz="2000" b="1" i="0" u="none" strike="noStrike" cap="none" normalizeH="0" baseline="0" dirty="0" smtClean="0">
                        <a:ln>
                          <a:noFill/>
                        </a:ln>
                        <a:solidFill>
                          <a:srgbClr val="000066"/>
                        </a:solidFill>
                        <a:effectLst/>
                        <a:latin typeface="Arial" panose="020B0604020202020204" pitchFamily="34"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dirty="0" err="1" smtClean="0">
                          <a:ln>
                            <a:noFill/>
                          </a:ln>
                          <a:solidFill>
                            <a:srgbClr val="000066"/>
                          </a:solidFill>
                          <a:effectLst/>
                          <a:latin typeface="Arial" panose="020B0604020202020204" pitchFamily="34" charset="0"/>
                        </a:rPr>
                        <a:t>Những</a:t>
                      </a:r>
                      <a:r>
                        <a:rPr kumimoji="0" lang="en-US" sz="2000" b="1" i="0" u="none" strike="noStrike" cap="none" normalizeH="0" baseline="0" dirty="0" smtClean="0">
                          <a:ln>
                            <a:noFill/>
                          </a:ln>
                          <a:solidFill>
                            <a:srgbClr val="000066"/>
                          </a:solidFill>
                          <a:effectLst/>
                          <a:latin typeface="Arial" panose="020B0604020202020204" pitchFamily="34" charset="0"/>
                        </a:rPr>
                        <a:t> </a:t>
                      </a:r>
                      <a:r>
                        <a:rPr kumimoji="0" lang="en-US" sz="2000" b="1" i="0" u="none" strike="noStrike" cap="none" normalizeH="0" baseline="0" dirty="0" err="1" smtClean="0">
                          <a:ln>
                            <a:noFill/>
                          </a:ln>
                          <a:solidFill>
                            <a:srgbClr val="000066"/>
                          </a:solidFill>
                          <a:effectLst/>
                          <a:latin typeface="Arial" panose="020B0604020202020204" pitchFamily="34" charset="0"/>
                        </a:rPr>
                        <a:t>năm</a:t>
                      </a:r>
                      <a:r>
                        <a:rPr kumimoji="0" lang="en-US" sz="2000" b="1" i="0" u="none" strike="noStrike" cap="none" normalizeH="0" baseline="0" dirty="0" smtClean="0">
                          <a:ln>
                            <a:noFill/>
                          </a:ln>
                          <a:solidFill>
                            <a:srgbClr val="000066"/>
                          </a:solidFill>
                          <a:effectLst/>
                          <a:latin typeface="Arial" panose="020B0604020202020204" pitchFamily="34" charset="0"/>
                        </a:rPr>
                        <a:t> 30 – 40 </a:t>
                      </a:r>
                      <a:r>
                        <a:rPr kumimoji="0" lang="en-US" sz="2000" b="1" i="0" u="none" strike="noStrike" cap="none" normalizeH="0" baseline="0" dirty="0" err="1" smtClean="0">
                          <a:ln>
                            <a:noFill/>
                          </a:ln>
                          <a:solidFill>
                            <a:srgbClr val="000066"/>
                          </a:solidFill>
                          <a:effectLst/>
                          <a:latin typeface="Arial" panose="020B0604020202020204" pitchFamily="34" charset="0"/>
                        </a:rPr>
                        <a:t>của</a:t>
                      </a:r>
                      <a:r>
                        <a:rPr kumimoji="0" lang="en-US" sz="2000" b="1" i="0" u="none" strike="noStrike" cap="none" normalizeH="0" baseline="0" dirty="0" smtClean="0">
                          <a:ln>
                            <a:noFill/>
                          </a:ln>
                          <a:solidFill>
                            <a:srgbClr val="000066"/>
                          </a:solidFill>
                          <a:effectLst/>
                          <a:latin typeface="Arial" panose="020B0604020202020204" pitchFamily="34" charset="0"/>
                        </a:rPr>
                        <a:t> </a:t>
                      </a:r>
                      <a:r>
                        <a:rPr kumimoji="0" lang="en-US" sz="2000" b="1" i="0" u="none" strike="noStrike" cap="none" normalizeH="0" baseline="0" dirty="0" err="1" smtClean="0">
                          <a:ln>
                            <a:noFill/>
                          </a:ln>
                          <a:solidFill>
                            <a:srgbClr val="000066"/>
                          </a:solidFill>
                          <a:effectLst/>
                          <a:latin typeface="Arial" panose="020B0604020202020204" pitchFamily="34" charset="0"/>
                        </a:rPr>
                        <a:t>thế</a:t>
                      </a:r>
                      <a:r>
                        <a:rPr kumimoji="0" lang="en-US" sz="2000" b="1" i="0" u="none" strike="noStrike" cap="none" normalizeH="0" baseline="0" dirty="0" smtClean="0">
                          <a:ln>
                            <a:noFill/>
                          </a:ln>
                          <a:solidFill>
                            <a:srgbClr val="000066"/>
                          </a:solidFill>
                          <a:effectLst/>
                          <a:latin typeface="Arial" panose="020B0604020202020204" pitchFamily="34" charset="0"/>
                        </a:rPr>
                        <a:t> </a:t>
                      </a:r>
                      <a:r>
                        <a:rPr kumimoji="0" lang="en-US" sz="2000" b="1" i="0" u="none" strike="noStrike" cap="none" normalizeH="0" baseline="0" dirty="0" err="1" smtClean="0">
                          <a:ln>
                            <a:noFill/>
                          </a:ln>
                          <a:solidFill>
                            <a:srgbClr val="000066"/>
                          </a:solidFill>
                          <a:effectLst/>
                          <a:latin typeface="Arial" panose="020B0604020202020204" pitchFamily="34" charset="0"/>
                        </a:rPr>
                        <a:t>kỷ</a:t>
                      </a:r>
                      <a:r>
                        <a:rPr kumimoji="0" lang="en-US" sz="2000" b="1" i="0" u="none" strike="noStrike" cap="none" normalizeH="0" baseline="0" dirty="0" smtClean="0">
                          <a:ln>
                            <a:noFill/>
                          </a:ln>
                          <a:solidFill>
                            <a:srgbClr val="000066"/>
                          </a:solidFill>
                          <a:effectLst/>
                          <a:latin typeface="Arial" panose="020B0604020202020204" pitchFamily="34" charset="0"/>
                        </a:rPr>
                        <a:t> XIX</a:t>
                      </a:r>
                      <a:endParaRPr kumimoji="0" lang="en-US" sz="2000" b="1" i="0" u="none" strike="noStrike" cap="none" normalizeH="0" baseline="0" dirty="0" smtClean="0">
                        <a:ln>
                          <a:noFill/>
                        </a:ln>
                        <a:solidFill>
                          <a:srgbClr val="000066"/>
                        </a:solidFill>
                        <a:effectLst/>
                        <a:latin typeface="Arial" panose="020B0604020202020204"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918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dirty="0" smtClean="0">
                        <a:ln>
                          <a:noFill/>
                        </a:ln>
                        <a:solidFill>
                          <a:schemeClr val="tx1"/>
                        </a:solidFill>
                        <a:effectLst/>
                        <a:latin typeface="Arial" panose="020B0604020202020204" pitchFamily="34" charset="0"/>
                      </a:endParaRPr>
                    </a:p>
                  </a:txBody>
                  <a:tcPr marT="38100" marB="381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300" b="0" i="0" u="none" strike="noStrike" cap="none" normalizeH="0" baseline="0" dirty="0" smtClean="0">
                        <a:ln>
                          <a:noFill/>
                        </a:ln>
                        <a:solidFill>
                          <a:schemeClr val="tx1"/>
                        </a:solidFill>
                        <a:effectLst/>
                        <a:latin typeface="Arial" panose="020B0604020202020204" pitchFamily="34" charset="0"/>
                      </a:endParaRPr>
                    </a:p>
                  </a:txBody>
                  <a:tcPr marT="38100" marB="381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836" name="Text Box 84"/>
          <p:cNvSpPr txBox="1">
            <a:spLocks noChangeArrowheads="1"/>
          </p:cNvSpPr>
          <p:nvPr/>
        </p:nvSpPr>
        <p:spPr bwMode="auto">
          <a:xfrm>
            <a:off x="609600" y="2308185"/>
            <a:ext cx="3657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marL="0" lvl="2" algn="just" eaLnBrk="1" hangingPunct="1">
              <a:buFontTx/>
              <a:buChar char="-"/>
            </a:pPr>
            <a:r>
              <a:rPr lang="en-US" sz="2400" dirty="0" err="1">
                <a:solidFill>
                  <a:srgbClr val="0000FF"/>
                </a:solidFill>
              </a:rPr>
              <a:t>Tự</a:t>
            </a:r>
            <a:r>
              <a:rPr lang="en-US" sz="2400" dirty="0">
                <a:solidFill>
                  <a:srgbClr val="0000FF"/>
                </a:solidFill>
              </a:rPr>
              <a:t> </a:t>
            </a:r>
            <a:r>
              <a:rPr lang="en-US" sz="2400" dirty="0" err="1">
                <a:solidFill>
                  <a:srgbClr val="0000FF"/>
                </a:solidFill>
              </a:rPr>
              <a:t>phát</a:t>
            </a:r>
            <a:r>
              <a:rPr lang="en-US" sz="2400" dirty="0">
                <a:solidFill>
                  <a:srgbClr val="0000FF"/>
                </a:solidFill>
              </a:rPr>
              <a:t> , </a:t>
            </a:r>
            <a:r>
              <a:rPr lang="en-US" sz="2400" dirty="0" err="1">
                <a:solidFill>
                  <a:srgbClr val="0000FF"/>
                </a:solidFill>
              </a:rPr>
              <a:t>bồng</a:t>
            </a:r>
            <a:r>
              <a:rPr lang="en-US" sz="2400" dirty="0">
                <a:solidFill>
                  <a:srgbClr val="0000FF"/>
                </a:solidFill>
              </a:rPr>
              <a:t> </a:t>
            </a:r>
            <a:r>
              <a:rPr lang="en-US" sz="2400" dirty="0" err="1">
                <a:solidFill>
                  <a:srgbClr val="0000FF"/>
                </a:solidFill>
              </a:rPr>
              <a:t>bột</a:t>
            </a:r>
            <a:endParaRPr lang="en-US" sz="2400" dirty="0">
              <a:solidFill>
                <a:srgbClr val="0000FF"/>
              </a:solidFill>
            </a:endParaRPr>
          </a:p>
          <a:p>
            <a:pPr algn="just" eaLnBrk="1" hangingPunct="1">
              <a:buFontTx/>
              <a:buChar char="-"/>
            </a:pPr>
            <a:r>
              <a:rPr lang="en-US" sz="2400" dirty="0" err="1">
                <a:solidFill>
                  <a:srgbClr val="0000FF"/>
                </a:solidFill>
              </a:rPr>
              <a:t>Chưa</a:t>
            </a:r>
            <a:r>
              <a:rPr lang="en-US" sz="2400" dirty="0">
                <a:solidFill>
                  <a:srgbClr val="0000FF"/>
                </a:solidFill>
              </a:rPr>
              <a:t> </a:t>
            </a:r>
            <a:r>
              <a:rPr lang="en-US" sz="2400" dirty="0" err="1">
                <a:solidFill>
                  <a:srgbClr val="0000FF"/>
                </a:solidFill>
              </a:rPr>
              <a:t>xác</a:t>
            </a:r>
            <a:r>
              <a:rPr lang="en-US" sz="2400" dirty="0">
                <a:solidFill>
                  <a:srgbClr val="0000FF"/>
                </a:solidFill>
              </a:rPr>
              <a:t> </a:t>
            </a:r>
            <a:r>
              <a:rPr lang="en-US" sz="2400" dirty="0" err="1">
                <a:solidFill>
                  <a:srgbClr val="0000FF"/>
                </a:solidFill>
              </a:rPr>
              <a:t>định</a:t>
            </a:r>
            <a:r>
              <a:rPr lang="en-US" sz="2400" dirty="0">
                <a:solidFill>
                  <a:srgbClr val="0000FF"/>
                </a:solidFill>
              </a:rPr>
              <a:t> </a:t>
            </a:r>
            <a:r>
              <a:rPr lang="en-US" sz="2400" dirty="0" err="1">
                <a:solidFill>
                  <a:srgbClr val="0000FF"/>
                </a:solidFill>
              </a:rPr>
              <a:t>được</a:t>
            </a:r>
            <a:r>
              <a:rPr lang="en-US" sz="2400" dirty="0">
                <a:solidFill>
                  <a:srgbClr val="0000FF"/>
                </a:solidFill>
              </a:rPr>
              <a:t> </a:t>
            </a:r>
            <a:r>
              <a:rPr lang="en-US" sz="2400" dirty="0" err="1">
                <a:solidFill>
                  <a:srgbClr val="0000FF"/>
                </a:solidFill>
              </a:rPr>
              <a:t>kẻ</a:t>
            </a:r>
            <a:r>
              <a:rPr lang="en-US" sz="2400" dirty="0">
                <a:solidFill>
                  <a:srgbClr val="0000FF"/>
                </a:solidFill>
              </a:rPr>
              <a:t> </a:t>
            </a:r>
            <a:r>
              <a:rPr lang="en-US" sz="2400" dirty="0" err="1">
                <a:solidFill>
                  <a:srgbClr val="0000FF"/>
                </a:solidFill>
              </a:rPr>
              <a:t>thù</a:t>
            </a:r>
            <a:endParaRPr lang="en-US" sz="2400" dirty="0">
              <a:solidFill>
                <a:srgbClr val="0000FF"/>
              </a:solidFill>
            </a:endParaRPr>
          </a:p>
          <a:p>
            <a:pPr algn="just" eaLnBrk="1" hangingPunct="1">
              <a:buFontTx/>
              <a:buChar char="-"/>
            </a:pPr>
            <a:r>
              <a:rPr lang="en-US" sz="2400" dirty="0" err="1">
                <a:solidFill>
                  <a:srgbClr val="0000FF"/>
                </a:solidFill>
              </a:rPr>
              <a:t>Chỉ</a:t>
            </a:r>
            <a:r>
              <a:rPr lang="en-US" sz="2400" dirty="0">
                <a:solidFill>
                  <a:srgbClr val="0000FF"/>
                </a:solidFill>
              </a:rPr>
              <a:t> </a:t>
            </a:r>
            <a:r>
              <a:rPr lang="en-US" sz="2400" dirty="0" err="1">
                <a:solidFill>
                  <a:srgbClr val="0000FF"/>
                </a:solidFill>
              </a:rPr>
              <a:t>giải</a:t>
            </a:r>
            <a:r>
              <a:rPr lang="en-US" sz="2400" dirty="0">
                <a:solidFill>
                  <a:srgbClr val="0000FF"/>
                </a:solidFill>
              </a:rPr>
              <a:t> </a:t>
            </a:r>
            <a:r>
              <a:rPr lang="en-US" sz="2400" dirty="0" err="1">
                <a:solidFill>
                  <a:srgbClr val="0000FF"/>
                </a:solidFill>
              </a:rPr>
              <a:t>quyết</a:t>
            </a:r>
            <a:r>
              <a:rPr lang="en-US" sz="2400" dirty="0">
                <a:solidFill>
                  <a:srgbClr val="0000FF"/>
                </a:solidFill>
              </a:rPr>
              <a:t> </a:t>
            </a:r>
            <a:r>
              <a:rPr lang="en-US" sz="2400" dirty="0" err="1">
                <a:solidFill>
                  <a:srgbClr val="0000FF"/>
                </a:solidFill>
              </a:rPr>
              <a:t>những</a:t>
            </a:r>
            <a:r>
              <a:rPr lang="en-US" sz="2400" dirty="0">
                <a:solidFill>
                  <a:srgbClr val="0000FF"/>
                </a:solidFill>
              </a:rPr>
              <a:t> </a:t>
            </a:r>
            <a:r>
              <a:rPr lang="en-US" sz="2400" dirty="0" err="1">
                <a:solidFill>
                  <a:srgbClr val="0000FF"/>
                </a:solidFill>
              </a:rPr>
              <a:t>yêu</a:t>
            </a:r>
            <a:r>
              <a:rPr lang="en-US" sz="2400" dirty="0">
                <a:solidFill>
                  <a:srgbClr val="0000FF"/>
                </a:solidFill>
              </a:rPr>
              <a:t> </a:t>
            </a:r>
            <a:r>
              <a:rPr lang="en-US" sz="2400" dirty="0" err="1">
                <a:solidFill>
                  <a:srgbClr val="0000FF"/>
                </a:solidFill>
              </a:rPr>
              <a:t>cầu</a:t>
            </a:r>
            <a:r>
              <a:rPr lang="en-US" sz="2400" dirty="0">
                <a:solidFill>
                  <a:srgbClr val="0000FF"/>
                </a:solidFill>
              </a:rPr>
              <a:t> </a:t>
            </a:r>
            <a:r>
              <a:rPr lang="en-US" sz="2400" dirty="0" err="1">
                <a:solidFill>
                  <a:srgbClr val="0000FF"/>
                </a:solidFill>
              </a:rPr>
              <a:t>trước</a:t>
            </a:r>
            <a:r>
              <a:rPr lang="en-US" sz="2400" dirty="0">
                <a:solidFill>
                  <a:srgbClr val="0000FF"/>
                </a:solidFill>
              </a:rPr>
              <a:t> </a:t>
            </a:r>
            <a:r>
              <a:rPr lang="en-US" sz="2400" dirty="0" err="1">
                <a:solidFill>
                  <a:srgbClr val="0000FF"/>
                </a:solidFill>
              </a:rPr>
              <a:t>mắt</a:t>
            </a:r>
            <a:endParaRPr lang="en-US" sz="2400" dirty="0">
              <a:solidFill>
                <a:srgbClr val="0000FF"/>
              </a:solidFill>
            </a:endParaRPr>
          </a:p>
        </p:txBody>
      </p:sp>
      <p:sp>
        <p:nvSpPr>
          <p:cNvPr id="74837" name="Text Box 85"/>
          <p:cNvSpPr txBox="1">
            <a:spLocks noChangeArrowheads="1"/>
          </p:cNvSpPr>
          <p:nvPr/>
        </p:nvSpPr>
        <p:spPr bwMode="auto">
          <a:xfrm>
            <a:off x="4665562" y="2247900"/>
            <a:ext cx="38258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just" eaLnBrk="1" hangingPunct="1">
              <a:buFontTx/>
              <a:buChar char="-"/>
            </a:pPr>
            <a:r>
              <a:rPr lang="en-US" sz="2400" dirty="0">
                <a:solidFill>
                  <a:srgbClr val="0000FF"/>
                </a:solidFill>
              </a:rPr>
              <a:t> </a:t>
            </a:r>
            <a:r>
              <a:rPr lang="en-US" sz="2400" dirty="0" err="1">
                <a:solidFill>
                  <a:srgbClr val="0000FF"/>
                </a:solidFill>
              </a:rPr>
              <a:t>Đấu</a:t>
            </a:r>
            <a:r>
              <a:rPr lang="en-US" sz="2400" dirty="0">
                <a:solidFill>
                  <a:srgbClr val="0000FF"/>
                </a:solidFill>
              </a:rPr>
              <a:t> </a:t>
            </a:r>
            <a:r>
              <a:rPr lang="en-US" sz="2400" dirty="0" err="1">
                <a:solidFill>
                  <a:srgbClr val="0000FF"/>
                </a:solidFill>
              </a:rPr>
              <a:t>tranh</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tổ</a:t>
            </a:r>
            <a:r>
              <a:rPr lang="en-US" sz="2400" dirty="0">
                <a:solidFill>
                  <a:srgbClr val="0000FF"/>
                </a:solidFill>
              </a:rPr>
              <a:t> </a:t>
            </a:r>
            <a:r>
              <a:rPr lang="en-US" sz="2400" dirty="0" err="1">
                <a:solidFill>
                  <a:srgbClr val="0000FF"/>
                </a:solidFill>
              </a:rPr>
              <a:t>chức</a:t>
            </a:r>
            <a:endParaRPr lang="en-US" sz="2400" dirty="0">
              <a:solidFill>
                <a:srgbClr val="0000FF"/>
              </a:solidFill>
            </a:endParaRPr>
          </a:p>
          <a:p>
            <a:pPr algn="just" eaLnBrk="1" hangingPunct="1">
              <a:buFontTx/>
              <a:buChar char="-"/>
            </a:pPr>
            <a:r>
              <a:rPr lang="en-US" sz="2400" dirty="0" err="1">
                <a:solidFill>
                  <a:srgbClr val="0000FF"/>
                </a:solidFill>
              </a:rPr>
              <a:t>Đã</a:t>
            </a:r>
            <a:r>
              <a:rPr lang="en-US" sz="2400" dirty="0">
                <a:solidFill>
                  <a:srgbClr val="0000FF"/>
                </a:solidFill>
              </a:rPr>
              <a:t> </a:t>
            </a:r>
            <a:r>
              <a:rPr lang="en-US" sz="2400" dirty="0" err="1">
                <a:solidFill>
                  <a:srgbClr val="0000FF"/>
                </a:solidFill>
              </a:rPr>
              <a:t>xác</a:t>
            </a:r>
            <a:r>
              <a:rPr lang="en-US" sz="2400" dirty="0">
                <a:solidFill>
                  <a:srgbClr val="0000FF"/>
                </a:solidFill>
              </a:rPr>
              <a:t> </a:t>
            </a:r>
            <a:r>
              <a:rPr lang="en-US" sz="2400" dirty="0" err="1">
                <a:solidFill>
                  <a:srgbClr val="0000FF"/>
                </a:solidFill>
              </a:rPr>
              <a:t>định</a:t>
            </a:r>
            <a:r>
              <a:rPr lang="en-US" sz="2400" dirty="0">
                <a:solidFill>
                  <a:srgbClr val="0000FF"/>
                </a:solidFill>
              </a:rPr>
              <a:t> </a:t>
            </a:r>
            <a:r>
              <a:rPr lang="en-US" sz="2400" dirty="0" err="1">
                <a:solidFill>
                  <a:srgbClr val="0000FF"/>
                </a:solidFill>
              </a:rPr>
              <a:t>được</a:t>
            </a:r>
            <a:r>
              <a:rPr lang="en-US" sz="2400" dirty="0">
                <a:solidFill>
                  <a:srgbClr val="0000FF"/>
                </a:solidFill>
              </a:rPr>
              <a:t> </a:t>
            </a:r>
            <a:r>
              <a:rPr lang="en-US" sz="2400" dirty="0" err="1">
                <a:solidFill>
                  <a:srgbClr val="0000FF"/>
                </a:solidFill>
              </a:rPr>
              <a:t>kẻ</a:t>
            </a:r>
            <a:r>
              <a:rPr lang="en-US" sz="2400" dirty="0">
                <a:solidFill>
                  <a:srgbClr val="0000FF"/>
                </a:solidFill>
              </a:rPr>
              <a:t> </a:t>
            </a:r>
            <a:r>
              <a:rPr lang="en-US" sz="2400" dirty="0" err="1">
                <a:solidFill>
                  <a:srgbClr val="0000FF"/>
                </a:solidFill>
              </a:rPr>
              <a:t>thù</a:t>
            </a:r>
            <a:endParaRPr lang="en-US" sz="2400" dirty="0">
              <a:solidFill>
                <a:srgbClr val="0000FF"/>
              </a:solidFill>
            </a:endParaRPr>
          </a:p>
          <a:p>
            <a:pPr algn="just" eaLnBrk="1" hangingPunct="1">
              <a:buFontTx/>
              <a:buChar char="-"/>
            </a:pPr>
            <a:r>
              <a:rPr lang="en-US" sz="2400" dirty="0" err="1">
                <a:solidFill>
                  <a:srgbClr val="0000FF"/>
                </a:solidFill>
              </a:rPr>
              <a:t>Phối</a:t>
            </a:r>
            <a:r>
              <a:rPr lang="en-US" sz="2400" dirty="0">
                <a:solidFill>
                  <a:srgbClr val="0000FF"/>
                </a:solidFill>
              </a:rPr>
              <a:t> </a:t>
            </a:r>
            <a:r>
              <a:rPr lang="en-US" sz="2400" dirty="0" err="1">
                <a:solidFill>
                  <a:srgbClr val="0000FF"/>
                </a:solidFill>
              </a:rPr>
              <a:t>hợp</a:t>
            </a:r>
            <a:r>
              <a:rPr lang="en-US" sz="2400" dirty="0">
                <a:solidFill>
                  <a:srgbClr val="0000FF"/>
                </a:solidFill>
              </a:rPr>
              <a:t> </a:t>
            </a:r>
            <a:r>
              <a:rPr lang="en-US" sz="2400" dirty="0" err="1">
                <a:solidFill>
                  <a:srgbClr val="0000FF"/>
                </a:solidFill>
              </a:rPr>
              <a:t>nhiều</a:t>
            </a:r>
            <a:r>
              <a:rPr lang="en-US" sz="2400" dirty="0">
                <a:solidFill>
                  <a:srgbClr val="0000FF"/>
                </a:solidFill>
              </a:rPr>
              <a:t> </a:t>
            </a:r>
            <a:r>
              <a:rPr lang="en-US" sz="2400" dirty="0" err="1">
                <a:solidFill>
                  <a:srgbClr val="0000FF"/>
                </a:solidFill>
              </a:rPr>
              <a:t>hình</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đấu</a:t>
            </a:r>
            <a:r>
              <a:rPr lang="en-US" sz="2400" dirty="0">
                <a:solidFill>
                  <a:srgbClr val="0000FF"/>
                </a:solidFill>
              </a:rPr>
              <a:t> </a:t>
            </a:r>
            <a:r>
              <a:rPr lang="en-US" sz="2400" dirty="0" err="1">
                <a:solidFill>
                  <a:srgbClr val="0000FF"/>
                </a:solidFill>
              </a:rPr>
              <a:t>tranh</a:t>
            </a:r>
            <a:endParaRPr lang="en-US" sz="2400" dirty="0">
              <a:solidFill>
                <a:srgbClr val="0000FF"/>
              </a:solidFill>
            </a:endParaRPr>
          </a:p>
          <a:p>
            <a:pPr algn="just" eaLnBrk="1" hangingPunct="1"/>
            <a:r>
              <a:rPr lang="en-US" sz="2400" dirty="0">
                <a:solidFill>
                  <a:srgbClr val="0000FF"/>
                </a:solidFill>
              </a:rPr>
              <a:t>- </a:t>
            </a:r>
            <a:r>
              <a:rPr lang="en-US" sz="2400" dirty="0" err="1">
                <a:solidFill>
                  <a:srgbClr val="0000FF"/>
                </a:solidFill>
              </a:rPr>
              <a:t>Không</a:t>
            </a:r>
            <a:r>
              <a:rPr lang="en-US" sz="2400" dirty="0">
                <a:solidFill>
                  <a:srgbClr val="0000FF"/>
                </a:solidFill>
              </a:rPr>
              <a:t> </a:t>
            </a:r>
            <a:r>
              <a:rPr lang="en-US" sz="2400" dirty="0" err="1">
                <a:solidFill>
                  <a:srgbClr val="0000FF"/>
                </a:solidFill>
              </a:rPr>
              <a:t>chỉ</a:t>
            </a:r>
            <a:r>
              <a:rPr lang="en-US" sz="2400" dirty="0">
                <a:solidFill>
                  <a:srgbClr val="0000FF"/>
                </a:solidFill>
              </a:rPr>
              <a:t> </a:t>
            </a:r>
            <a:r>
              <a:rPr lang="en-US" sz="2400" dirty="0" err="1">
                <a:solidFill>
                  <a:srgbClr val="0000FF"/>
                </a:solidFill>
              </a:rPr>
              <a:t>đòi</a:t>
            </a:r>
            <a:r>
              <a:rPr lang="en-US" sz="2400" dirty="0">
                <a:solidFill>
                  <a:srgbClr val="0000FF"/>
                </a:solidFill>
              </a:rPr>
              <a:t> </a:t>
            </a:r>
            <a:r>
              <a:rPr lang="en-US" sz="2400" dirty="0" err="1">
                <a:solidFill>
                  <a:srgbClr val="0000FF"/>
                </a:solidFill>
              </a:rPr>
              <a:t>quyền</a:t>
            </a:r>
            <a:r>
              <a:rPr lang="en-US" sz="2400" dirty="0">
                <a:solidFill>
                  <a:srgbClr val="0000FF"/>
                </a:solidFill>
              </a:rPr>
              <a:t> </a:t>
            </a:r>
            <a:r>
              <a:rPr lang="en-US" sz="2400" dirty="0" err="1">
                <a:solidFill>
                  <a:srgbClr val="0000FF"/>
                </a:solidFill>
              </a:rPr>
              <a:t>lợi</a:t>
            </a:r>
            <a:r>
              <a:rPr lang="en-US" sz="2400" dirty="0">
                <a:solidFill>
                  <a:srgbClr val="0000FF"/>
                </a:solidFill>
              </a:rPr>
              <a:t> </a:t>
            </a:r>
            <a:r>
              <a:rPr lang="en-US" sz="2400" dirty="0" err="1">
                <a:solidFill>
                  <a:srgbClr val="0000FF"/>
                </a:solidFill>
              </a:rPr>
              <a:t>trước</a:t>
            </a:r>
            <a:r>
              <a:rPr lang="en-US" sz="2400" dirty="0">
                <a:solidFill>
                  <a:srgbClr val="0000FF"/>
                </a:solidFill>
              </a:rPr>
              <a:t> </a:t>
            </a:r>
            <a:r>
              <a:rPr lang="en-US" sz="2400" dirty="0" err="1">
                <a:solidFill>
                  <a:srgbClr val="0000FF"/>
                </a:solidFill>
              </a:rPr>
              <a:t>mắt</a:t>
            </a:r>
            <a:r>
              <a:rPr lang="en-US" sz="2400" dirty="0">
                <a:solidFill>
                  <a:srgbClr val="0000FF"/>
                </a:solidFill>
              </a:rPr>
              <a:t> </a:t>
            </a:r>
            <a:r>
              <a:rPr lang="en-US" sz="2400" dirty="0" err="1">
                <a:solidFill>
                  <a:srgbClr val="0000FF"/>
                </a:solidFill>
              </a:rPr>
              <a:t>mà</a:t>
            </a:r>
            <a:r>
              <a:rPr lang="en-US" sz="2400" dirty="0">
                <a:solidFill>
                  <a:srgbClr val="0000FF"/>
                </a:solidFill>
              </a:rPr>
              <a:t> </a:t>
            </a:r>
            <a:r>
              <a:rPr lang="en-US" sz="2400" dirty="0" err="1">
                <a:solidFill>
                  <a:srgbClr val="0000FF"/>
                </a:solidFill>
              </a:rPr>
              <a:t>còn</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mục</a:t>
            </a:r>
            <a:r>
              <a:rPr lang="en-US" sz="2400" dirty="0">
                <a:solidFill>
                  <a:srgbClr val="0000FF"/>
                </a:solidFill>
              </a:rPr>
              <a:t> </a:t>
            </a:r>
            <a:r>
              <a:rPr lang="en-US" sz="2400" dirty="0" err="1">
                <a:solidFill>
                  <a:srgbClr val="0000FF"/>
                </a:solidFill>
              </a:rPr>
              <a:t>tiêu</a:t>
            </a:r>
            <a:r>
              <a:rPr lang="en-US" sz="2400" dirty="0">
                <a:solidFill>
                  <a:srgbClr val="0000FF"/>
                </a:solidFill>
              </a:rPr>
              <a:t> </a:t>
            </a:r>
            <a:r>
              <a:rPr lang="en-US" sz="2400" dirty="0" err="1">
                <a:solidFill>
                  <a:srgbClr val="0000FF"/>
                </a:solidFill>
              </a:rPr>
              <a:t>về</a:t>
            </a:r>
            <a:r>
              <a:rPr lang="en-US" sz="2400" dirty="0">
                <a:solidFill>
                  <a:srgbClr val="0000FF"/>
                </a:solidFill>
              </a:rPr>
              <a:t> </a:t>
            </a:r>
            <a:r>
              <a:rPr lang="en-US" sz="2400" dirty="0" err="1">
                <a:solidFill>
                  <a:srgbClr val="0000FF"/>
                </a:solidFill>
              </a:rPr>
              <a:t>chính</a:t>
            </a:r>
            <a:r>
              <a:rPr lang="en-US" sz="2400" dirty="0">
                <a:solidFill>
                  <a:srgbClr val="0000FF"/>
                </a:solidFill>
              </a:rPr>
              <a:t> </a:t>
            </a:r>
            <a:r>
              <a:rPr lang="en-US" sz="2400" dirty="0" err="1">
                <a:solidFill>
                  <a:srgbClr val="0000FF"/>
                </a:solidFill>
              </a:rPr>
              <a:t>trị</a:t>
            </a:r>
            <a:r>
              <a:rPr lang="en-US" sz="2400" dirty="0">
                <a:solidFill>
                  <a:srgbClr val="0000FF"/>
                </a:solidFill>
              </a:rPr>
              <a:t> </a:t>
            </a:r>
            <a:r>
              <a:rPr lang="en-US" sz="2400" dirty="0" err="1">
                <a:solidFill>
                  <a:srgbClr val="0000FF"/>
                </a:solidFill>
              </a:rPr>
              <a:t>rõ</a:t>
            </a:r>
            <a:r>
              <a:rPr lang="en-US" sz="2400" dirty="0">
                <a:solidFill>
                  <a:srgbClr val="0000FF"/>
                </a:solidFill>
              </a:rPr>
              <a:t> </a:t>
            </a:r>
            <a:r>
              <a:rPr lang="en-US" sz="2400" dirty="0" err="1">
                <a:solidFill>
                  <a:srgbClr val="0000FF"/>
                </a:solidFill>
              </a:rPr>
              <a:t>nét</a:t>
            </a:r>
            <a:endParaRPr lang="en-US"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4824"/>
                                        </p:tgtEl>
                                        <p:attrNameLst>
                                          <p:attrName>style.visibility</p:attrName>
                                        </p:attrNameLst>
                                      </p:cBhvr>
                                      <p:to>
                                        <p:strVal val="visible"/>
                                      </p:to>
                                    </p:set>
                                    <p:animEffect transition="in" filter="plus(in)">
                                      <p:cBhvr>
                                        <p:cTn id="7" dur="2000"/>
                                        <p:tgtEl>
                                          <p:spTgt spid="74824"/>
                                        </p:tgtEl>
                                      </p:cBhvr>
                                    </p:animEffect>
                                  </p:childTnLst>
                                </p:cTn>
                              </p:par>
                              <p:par>
                                <p:cTn id="8" presetID="2" presetClass="entr" presetSubtype="4" fill="hold" nodeType="withEffect">
                                  <p:stCondLst>
                                    <p:cond delay="0"/>
                                  </p:stCondLst>
                                  <p:childTnLst>
                                    <p:set>
                                      <p:cBhvr>
                                        <p:cTn id="9" dur="1" fill="hold">
                                          <p:stCondLst>
                                            <p:cond delay="0"/>
                                          </p:stCondLst>
                                        </p:cTn>
                                        <p:tgtEl>
                                          <p:spTgt spid="74825"/>
                                        </p:tgtEl>
                                        <p:attrNameLst>
                                          <p:attrName>style.visibility</p:attrName>
                                        </p:attrNameLst>
                                      </p:cBhvr>
                                      <p:to>
                                        <p:strVal val="visible"/>
                                      </p:to>
                                    </p:set>
                                    <p:anim calcmode="lin" valueType="num">
                                      <p:cBhvr additive="base">
                                        <p:cTn id="10" dur="500" fill="hold"/>
                                        <p:tgtEl>
                                          <p:spTgt spid="74825"/>
                                        </p:tgtEl>
                                        <p:attrNameLst>
                                          <p:attrName>ppt_x</p:attrName>
                                        </p:attrNameLst>
                                      </p:cBhvr>
                                      <p:tavLst>
                                        <p:tav tm="0">
                                          <p:val>
                                            <p:strVal val="#ppt_x"/>
                                          </p:val>
                                        </p:tav>
                                        <p:tav tm="100000">
                                          <p:val>
                                            <p:strVal val="#ppt_x"/>
                                          </p:val>
                                        </p:tav>
                                      </p:tavLst>
                                    </p:anim>
                                    <p:anim calcmode="lin" valueType="num">
                                      <p:cBhvr additive="base">
                                        <p:cTn id="11" dur="500" fill="hold"/>
                                        <p:tgtEl>
                                          <p:spTgt spid="7482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74836"/>
                                        </p:tgtEl>
                                        <p:attrNameLst>
                                          <p:attrName>style.visibility</p:attrName>
                                        </p:attrNameLst>
                                      </p:cBhvr>
                                      <p:to>
                                        <p:strVal val="visible"/>
                                      </p:to>
                                    </p:set>
                                    <p:anim calcmode="lin" valueType="num">
                                      <p:cBhvr>
                                        <p:cTn id="16" dur="1000" fill="hold"/>
                                        <p:tgtEl>
                                          <p:spTgt spid="74836"/>
                                        </p:tgtEl>
                                        <p:attrNameLst>
                                          <p:attrName>ppt_x</p:attrName>
                                        </p:attrNameLst>
                                      </p:cBhvr>
                                      <p:tavLst>
                                        <p:tav tm="0">
                                          <p:val>
                                            <p:strVal val="#ppt_x-.2"/>
                                          </p:val>
                                        </p:tav>
                                        <p:tav tm="100000">
                                          <p:val>
                                            <p:strVal val="#ppt_x"/>
                                          </p:val>
                                        </p:tav>
                                      </p:tavLst>
                                    </p:anim>
                                    <p:anim calcmode="lin" valueType="num">
                                      <p:cBhvr>
                                        <p:cTn id="17" dur="1000" fill="hold"/>
                                        <p:tgtEl>
                                          <p:spTgt spid="7483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74836"/>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74837"/>
                                        </p:tgtEl>
                                        <p:attrNameLst>
                                          <p:attrName>style.visibility</p:attrName>
                                        </p:attrNameLst>
                                      </p:cBhvr>
                                      <p:to>
                                        <p:strVal val="visible"/>
                                      </p:to>
                                    </p:set>
                                    <p:anim calcmode="lin" valueType="num">
                                      <p:cBhvr>
                                        <p:cTn id="23" dur="1000" fill="hold"/>
                                        <p:tgtEl>
                                          <p:spTgt spid="74837"/>
                                        </p:tgtEl>
                                        <p:attrNameLst>
                                          <p:attrName>ppt_x</p:attrName>
                                        </p:attrNameLst>
                                      </p:cBhvr>
                                      <p:tavLst>
                                        <p:tav tm="0">
                                          <p:val>
                                            <p:strVal val="#ppt_x-.2"/>
                                          </p:val>
                                        </p:tav>
                                        <p:tav tm="100000">
                                          <p:val>
                                            <p:strVal val="#ppt_x"/>
                                          </p:val>
                                        </p:tav>
                                      </p:tavLst>
                                    </p:anim>
                                    <p:anim calcmode="lin" valueType="num">
                                      <p:cBhvr>
                                        <p:cTn id="24" dur="1000" fill="hold"/>
                                        <p:tgtEl>
                                          <p:spTgt spid="7483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4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24" grpId="0"/>
      <p:bldP spid="74836" grpId="0"/>
      <p:bldP spid="748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1" name="Group 7"/>
          <p:cNvGrpSpPr/>
          <p:nvPr/>
        </p:nvGrpSpPr>
        <p:grpSpPr bwMode="auto">
          <a:xfrm>
            <a:off x="290332" y="1340734"/>
            <a:ext cx="3048000" cy="3861594"/>
            <a:chOff x="0" y="0"/>
            <a:chExt cx="1920" cy="2919"/>
          </a:xfrm>
        </p:grpSpPr>
        <p:pic>
          <p:nvPicPr>
            <p:cNvPr id="5129" name="Picture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0" cy="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0" name="Text Box 20"/>
            <p:cNvSpPr txBox="1">
              <a:spLocks noChangeArrowheads="1"/>
            </p:cNvSpPr>
            <p:nvPr/>
          </p:nvSpPr>
          <p:spPr bwMode="auto">
            <a:xfrm>
              <a:off x="48" y="2640"/>
              <a:ext cx="1824"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t>C.Mác (1818-1883)</a:t>
              </a:r>
              <a:endParaRPr lang="en-US"/>
            </a:p>
          </p:txBody>
        </p:sp>
      </p:grpSp>
      <p:sp>
        <p:nvSpPr>
          <p:cNvPr id="6154" name="Text Box 21"/>
          <p:cNvSpPr txBox="1">
            <a:spLocks noChangeArrowheads="1"/>
          </p:cNvSpPr>
          <p:nvPr/>
        </p:nvSpPr>
        <p:spPr bwMode="auto">
          <a:xfrm>
            <a:off x="3657600" y="876300"/>
            <a:ext cx="4953000" cy="4154984"/>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altLang="en-US" sz="2400" dirty="0" err="1" smtClean="0"/>
              <a:t>Mác</a:t>
            </a:r>
            <a:r>
              <a:rPr lang="en-US" altLang="en-US" sz="2400" dirty="0" smtClean="0"/>
              <a:t> </a:t>
            </a:r>
            <a:r>
              <a:rPr lang="en-US" altLang="en-US" sz="2400" dirty="0" err="1"/>
              <a:t>sinh</a:t>
            </a:r>
            <a:r>
              <a:rPr lang="en-US" altLang="en-US" sz="2400" dirty="0"/>
              <a:t> </a:t>
            </a:r>
            <a:r>
              <a:rPr lang="en-US" altLang="en-US" sz="2400" dirty="0" err="1"/>
              <a:t>năm</a:t>
            </a:r>
            <a:r>
              <a:rPr lang="en-US" altLang="en-US" sz="2400" dirty="0"/>
              <a:t> 1818 </a:t>
            </a:r>
            <a:r>
              <a:rPr lang="en-US" altLang="en-US" sz="2400" dirty="0" err="1"/>
              <a:t>trong</a:t>
            </a:r>
            <a:r>
              <a:rPr lang="en-US" altLang="en-US" sz="2400" dirty="0"/>
              <a:t> </a:t>
            </a:r>
            <a:r>
              <a:rPr lang="en-US" altLang="en-US" sz="2400" dirty="0" err="1"/>
              <a:t>một</a:t>
            </a:r>
            <a:r>
              <a:rPr lang="en-US" altLang="en-US" sz="2400" dirty="0"/>
              <a:t> </a:t>
            </a:r>
            <a:r>
              <a:rPr lang="en-US" altLang="en-US" sz="2400" dirty="0" err="1"/>
              <a:t>gia</a:t>
            </a:r>
            <a:r>
              <a:rPr lang="en-US" altLang="en-US" sz="2400" dirty="0"/>
              <a:t> </a:t>
            </a:r>
            <a:r>
              <a:rPr lang="en-US" altLang="en-US" sz="2400" dirty="0" err="1"/>
              <a:t>đình</a:t>
            </a:r>
            <a:r>
              <a:rPr lang="en-US" altLang="en-US" sz="2400" dirty="0"/>
              <a:t> </a:t>
            </a:r>
            <a:r>
              <a:rPr lang="en-US" altLang="en-US" sz="2400" dirty="0" err="1"/>
              <a:t>trí</a:t>
            </a:r>
            <a:r>
              <a:rPr lang="en-US" altLang="en-US" sz="2400" dirty="0"/>
              <a:t> </a:t>
            </a:r>
            <a:r>
              <a:rPr lang="en-US" altLang="en-US" sz="2400" dirty="0" err="1"/>
              <a:t>thức</a:t>
            </a:r>
            <a:r>
              <a:rPr lang="en-US" altLang="en-US" sz="2400" dirty="0"/>
              <a:t> </a:t>
            </a:r>
            <a:r>
              <a:rPr lang="en-US" altLang="en-US" sz="2400" dirty="0" err="1"/>
              <a:t>gốc</a:t>
            </a:r>
            <a:r>
              <a:rPr lang="en-US" altLang="en-US" sz="2400" dirty="0"/>
              <a:t> Do </a:t>
            </a:r>
            <a:r>
              <a:rPr lang="en-US" altLang="en-US" sz="2400" dirty="0" err="1"/>
              <a:t>Thái</a:t>
            </a:r>
            <a:r>
              <a:rPr lang="en-US" altLang="en-US" sz="2400" dirty="0"/>
              <a:t> ở </a:t>
            </a:r>
            <a:r>
              <a:rPr lang="en-US" altLang="en-US" sz="2400" dirty="0" err="1"/>
              <a:t>thành</a:t>
            </a:r>
            <a:r>
              <a:rPr lang="en-US" altLang="en-US" sz="2400" dirty="0"/>
              <a:t> </a:t>
            </a:r>
            <a:r>
              <a:rPr lang="en-US" altLang="en-US" sz="2400" dirty="0" err="1"/>
              <a:t>phố</a:t>
            </a:r>
            <a:r>
              <a:rPr lang="en-US" altLang="en-US" sz="2400" dirty="0"/>
              <a:t> </a:t>
            </a:r>
            <a:r>
              <a:rPr lang="en-US" altLang="en-US" sz="2400" dirty="0" err="1"/>
              <a:t>Tơ</a:t>
            </a:r>
            <a:r>
              <a:rPr lang="en-US" altLang="en-US" sz="2400" dirty="0"/>
              <a:t>-</a:t>
            </a:r>
            <a:r>
              <a:rPr lang="en-US" altLang="en-US" sz="2400" dirty="0" err="1"/>
              <a:t>ri</a:t>
            </a:r>
            <a:r>
              <a:rPr lang="en-US" altLang="en-US" sz="2400" dirty="0"/>
              <a:t>-ơ (</a:t>
            </a:r>
            <a:r>
              <a:rPr lang="en-US" altLang="en-US" sz="2400" dirty="0" err="1"/>
              <a:t>Đức</a:t>
            </a:r>
            <a:r>
              <a:rPr lang="en-US" altLang="en-US" sz="2400" dirty="0"/>
              <a:t>). </a:t>
            </a:r>
            <a:r>
              <a:rPr lang="en-US" altLang="en-US" sz="2400" dirty="0" err="1"/>
              <a:t>Từ</a:t>
            </a:r>
            <a:r>
              <a:rPr lang="en-US" altLang="en-US" sz="2400" dirty="0"/>
              <a:t> </a:t>
            </a:r>
            <a:r>
              <a:rPr lang="en-US" altLang="en-US" sz="2400" dirty="0" err="1"/>
              <a:t>nhỏ</a:t>
            </a:r>
            <a:r>
              <a:rPr lang="en-US" altLang="en-US" sz="2400" dirty="0"/>
              <a:t> </a:t>
            </a:r>
            <a:r>
              <a:rPr lang="en-US" altLang="en-US" sz="2400" dirty="0" err="1"/>
              <a:t>Mác</a:t>
            </a:r>
            <a:r>
              <a:rPr lang="en-US" altLang="en-US" sz="2400" dirty="0"/>
              <a:t> </a:t>
            </a:r>
            <a:r>
              <a:rPr lang="en-US" altLang="en-US" sz="2400" dirty="0" err="1"/>
              <a:t>nổi</a:t>
            </a:r>
            <a:r>
              <a:rPr lang="en-US" altLang="en-US" sz="2400" dirty="0"/>
              <a:t> </a:t>
            </a:r>
            <a:r>
              <a:rPr lang="en-US" altLang="en-US" sz="2400" dirty="0" err="1"/>
              <a:t>tiếng</a:t>
            </a:r>
            <a:r>
              <a:rPr lang="en-US" altLang="en-US" sz="2400" dirty="0"/>
              <a:t> </a:t>
            </a:r>
            <a:r>
              <a:rPr lang="en-US" altLang="en-US" sz="2400" dirty="0" err="1"/>
              <a:t>thông</a:t>
            </a:r>
            <a:r>
              <a:rPr lang="en-US" altLang="en-US" sz="2400" dirty="0"/>
              <a:t> minh; </a:t>
            </a:r>
            <a:r>
              <a:rPr lang="en-US" altLang="en-US" sz="2400" dirty="0" err="1"/>
              <a:t>năm</a:t>
            </a:r>
            <a:r>
              <a:rPr lang="en-US" altLang="en-US" sz="2400" dirty="0"/>
              <a:t> 23 </a:t>
            </a:r>
            <a:r>
              <a:rPr lang="en-US" altLang="en-US" sz="2400" dirty="0" err="1"/>
              <a:t>tuổi</a:t>
            </a:r>
            <a:r>
              <a:rPr lang="en-US" altLang="en-US" sz="2400" dirty="0"/>
              <a:t> </a:t>
            </a:r>
            <a:r>
              <a:rPr lang="en-US" altLang="en-US" sz="2400" dirty="0" err="1"/>
              <a:t>đỗ</a:t>
            </a:r>
            <a:r>
              <a:rPr lang="en-US" altLang="en-US" sz="2400" dirty="0"/>
              <a:t> </a:t>
            </a:r>
            <a:r>
              <a:rPr lang="en-US" altLang="en-US" sz="2400" dirty="0" err="1"/>
              <a:t>Tiến</a:t>
            </a:r>
            <a:r>
              <a:rPr lang="en-US" altLang="en-US" sz="2400" dirty="0"/>
              <a:t> </a:t>
            </a:r>
            <a:r>
              <a:rPr lang="en-US" altLang="en-US" sz="2400" dirty="0" err="1"/>
              <a:t>sĩ</a:t>
            </a:r>
            <a:r>
              <a:rPr lang="en-US" altLang="en-US" sz="2400" dirty="0"/>
              <a:t> </a:t>
            </a:r>
            <a:r>
              <a:rPr lang="en-US" altLang="en-US" sz="2400" dirty="0" err="1"/>
              <a:t>triết</a:t>
            </a:r>
            <a:r>
              <a:rPr lang="en-US" altLang="en-US" sz="2400" dirty="0"/>
              <a:t> </a:t>
            </a:r>
            <a:r>
              <a:rPr lang="en-US" altLang="en-US" sz="2400" dirty="0" err="1"/>
              <a:t>học</a:t>
            </a:r>
            <a:r>
              <a:rPr lang="en-US" altLang="en-US" sz="2400" dirty="0"/>
              <a:t>. </a:t>
            </a:r>
            <a:r>
              <a:rPr lang="en-US" altLang="en-US" sz="2400" dirty="0" err="1"/>
              <a:t>Mác</a:t>
            </a:r>
            <a:r>
              <a:rPr lang="en-US" altLang="en-US" sz="2400" dirty="0"/>
              <a:t> </a:t>
            </a:r>
            <a:r>
              <a:rPr lang="en-US" altLang="en-US" sz="2400" dirty="0" err="1"/>
              <a:t>vừa</a:t>
            </a:r>
            <a:r>
              <a:rPr lang="en-US" altLang="en-US" sz="2400" dirty="0"/>
              <a:t> </a:t>
            </a:r>
            <a:r>
              <a:rPr lang="en-US" altLang="en-US" sz="2400" dirty="0" err="1"/>
              <a:t>nghiên</a:t>
            </a:r>
            <a:r>
              <a:rPr lang="en-US" altLang="en-US" sz="2400" dirty="0"/>
              <a:t> </a:t>
            </a:r>
            <a:r>
              <a:rPr lang="en-US" altLang="en-US" sz="2400" dirty="0" err="1"/>
              <a:t>cứu</a:t>
            </a:r>
            <a:r>
              <a:rPr lang="en-US" altLang="en-US" sz="2400" dirty="0"/>
              <a:t> </a:t>
            </a:r>
            <a:r>
              <a:rPr lang="en-US" altLang="en-US" sz="2400" dirty="0" err="1"/>
              <a:t>khoa</a:t>
            </a:r>
            <a:r>
              <a:rPr lang="en-US" altLang="en-US" sz="2400" dirty="0"/>
              <a:t> </a:t>
            </a:r>
            <a:r>
              <a:rPr lang="en-US" altLang="en-US" sz="2400" dirty="0" err="1"/>
              <a:t>học</a:t>
            </a:r>
            <a:r>
              <a:rPr lang="en-US" altLang="en-US" sz="2400" dirty="0"/>
              <a:t>,</a:t>
            </a:r>
            <a:r>
              <a:rPr lang="en-US" sz="2400" dirty="0"/>
              <a:t> </a:t>
            </a:r>
            <a:r>
              <a:rPr lang="en-US" altLang="en-US" sz="2400" dirty="0" err="1"/>
              <a:t>vừa</a:t>
            </a:r>
            <a:r>
              <a:rPr lang="en-US" altLang="en-US" sz="2400" dirty="0"/>
              <a:t> </a:t>
            </a:r>
            <a:r>
              <a:rPr lang="en-US" altLang="en-US" sz="2400" dirty="0" err="1"/>
              <a:t>cộng</a:t>
            </a:r>
            <a:r>
              <a:rPr lang="en-US" altLang="en-US" sz="2400" dirty="0"/>
              <a:t> </a:t>
            </a:r>
            <a:r>
              <a:rPr lang="en-US" altLang="en-US" sz="2400" dirty="0" err="1"/>
              <a:t>tác</a:t>
            </a:r>
            <a:r>
              <a:rPr lang="en-US" altLang="en-US" sz="2400" dirty="0"/>
              <a:t> </a:t>
            </a:r>
            <a:r>
              <a:rPr lang="en-US" altLang="en-US" sz="2400" dirty="0" err="1"/>
              <a:t>với</a:t>
            </a:r>
            <a:r>
              <a:rPr lang="en-US" altLang="en-US" sz="2400" dirty="0"/>
              <a:t> </a:t>
            </a:r>
            <a:r>
              <a:rPr lang="en-US" altLang="en-US" sz="2400" dirty="0" err="1"/>
              <a:t>các</a:t>
            </a:r>
            <a:r>
              <a:rPr lang="en-US" altLang="en-US" sz="2400" dirty="0"/>
              <a:t> </a:t>
            </a:r>
            <a:r>
              <a:rPr lang="en-US" altLang="en-US" sz="2400" dirty="0" err="1"/>
              <a:t>báo</a:t>
            </a:r>
            <a:r>
              <a:rPr lang="en-US" altLang="en-US" sz="2400" dirty="0"/>
              <a:t> </a:t>
            </a:r>
            <a:r>
              <a:rPr lang="en-US" altLang="en-US" sz="2400" dirty="0" err="1"/>
              <a:t>có</a:t>
            </a:r>
            <a:r>
              <a:rPr lang="en-US" altLang="en-US" sz="2400" dirty="0"/>
              <a:t> </a:t>
            </a:r>
            <a:r>
              <a:rPr lang="en-US" altLang="en-US" sz="2400" dirty="0" err="1"/>
              <a:t>khuynh</a:t>
            </a:r>
            <a:r>
              <a:rPr lang="en-US" altLang="en-US" sz="2400" dirty="0"/>
              <a:t> </a:t>
            </a:r>
            <a:r>
              <a:rPr lang="en-US" altLang="en-US" sz="2400" dirty="0" err="1"/>
              <a:t>hướng</a:t>
            </a:r>
            <a:r>
              <a:rPr lang="en-US" altLang="en-US" sz="2400" dirty="0"/>
              <a:t> </a:t>
            </a:r>
            <a:r>
              <a:rPr lang="en-US" altLang="en-US" sz="2400" dirty="0" err="1"/>
              <a:t>cách</a:t>
            </a:r>
            <a:r>
              <a:rPr lang="en-US" altLang="en-US" sz="2400" dirty="0"/>
              <a:t> </a:t>
            </a:r>
            <a:r>
              <a:rPr lang="en-US" altLang="en-US" sz="2400" dirty="0" err="1"/>
              <a:t>mạng</a:t>
            </a:r>
            <a:r>
              <a:rPr lang="en-US" altLang="en-US" sz="2400" dirty="0"/>
              <a:t>. </a:t>
            </a:r>
            <a:r>
              <a:rPr lang="en-US" altLang="en-US" sz="2400" dirty="0" err="1"/>
              <a:t>Bị</a:t>
            </a:r>
            <a:r>
              <a:rPr lang="en-US" altLang="en-US" sz="2400" dirty="0"/>
              <a:t> </a:t>
            </a:r>
            <a:r>
              <a:rPr lang="en-US" altLang="en-US" sz="2400" dirty="0" err="1"/>
              <a:t>trục</a:t>
            </a:r>
            <a:r>
              <a:rPr lang="en-US" altLang="en-US" sz="2400" dirty="0"/>
              <a:t> </a:t>
            </a:r>
            <a:r>
              <a:rPr lang="en-US" altLang="en-US" sz="2400" dirty="0" err="1"/>
              <a:t>xuất</a:t>
            </a:r>
            <a:r>
              <a:rPr lang="en-US" altLang="en-US" sz="2400" dirty="0"/>
              <a:t> </a:t>
            </a:r>
            <a:r>
              <a:rPr lang="en-US" altLang="en-US" sz="2400" dirty="0" err="1"/>
              <a:t>khỏi</a:t>
            </a:r>
            <a:r>
              <a:rPr lang="en-US" altLang="en-US" sz="2400" dirty="0"/>
              <a:t> </a:t>
            </a:r>
            <a:r>
              <a:rPr lang="en-US" altLang="en-US" sz="2400" dirty="0" err="1"/>
              <a:t>Đức</a:t>
            </a:r>
            <a:r>
              <a:rPr lang="en-US" altLang="en-US" sz="2400" dirty="0"/>
              <a:t>, </a:t>
            </a:r>
            <a:r>
              <a:rPr lang="en-US" altLang="en-US" sz="2400" dirty="0" err="1"/>
              <a:t>năm</a:t>
            </a:r>
            <a:r>
              <a:rPr lang="en-US" altLang="en-US" sz="2400" dirty="0"/>
              <a:t> 1843, </a:t>
            </a:r>
            <a:r>
              <a:rPr lang="en-US" altLang="en-US" sz="2400" dirty="0" err="1"/>
              <a:t>Mác</a:t>
            </a:r>
            <a:r>
              <a:rPr lang="en-US" altLang="en-US" sz="2400" dirty="0"/>
              <a:t> sang Pa-</a:t>
            </a:r>
            <a:r>
              <a:rPr lang="en-US" altLang="en-US" sz="2400" dirty="0" err="1"/>
              <a:t>ri</a:t>
            </a:r>
            <a:r>
              <a:rPr lang="en-US" altLang="en-US" sz="2400" dirty="0"/>
              <a:t> </a:t>
            </a:r>
            <a:r>
              <a:rPr lang="en-US" altLang="en-US" sz="2400" dirty="0" err="1"/>
              <a:t>tiếp</a:t>
            </a:r>
            <a:r>
              <a:rPr lang="en-US" altLang="en-US" sz="2400" dirty="0"/>
              <a:t> </a:t>
            </a:r>
            <a:r>
              <a:rPr lang="en-US" altLang="en-US" sz="2400" dirty="0" err="1"/>
              <a:t>tục</a:t>
            </a:r>
            <a:r>
              <a:rPr lang="en-US" altLang="en-US" sz="2400" dirty="0"/>
              <a:t> </a:t>
            </a:r>
            <a:r>
              <a:rPr lang="en-US" altLang="en-US" sz="2400" dirty="0" err="1"/>
              <a:t>nghiên</a:t>
            </a:r>
            <a:r>
              <a:rPr lang="en-US" altLang="en-US" sz="2400" dirty="0"/>
              <a:t> </a:t>
            </a:r>
            <a:r>
              <a:rPr lang="en-US" altLang="en-US" sz="2400" dirty="0" err="1"/>
              <a:t>cứu</a:t>
            </a:r>
            <a:r>
              <a:rPr lang="en-US" altLang="en-US" sz="2400" dirty="0"/>
              <a:t> </a:t>
            </a:r>
            <a:r>
              <a:rPr lang="en-US" altLang="en-US" sz="2400" dirty="0" err="1"/>
              <a:t>và</a:t>
            </a:r>
            <a:r>
              <a:rPr lang="en-US" altLang="en-US" sz="2400" dirty="0"/>
              <a:t> </a:t>
            </a:r>
            <a:r>
              <a:rPr lang="en-US" altLang="en-US" sz="2400" dirty="0" err="1"/>
              <a:t>tham</a:t>
            </a:r>
            <a:r>
              <a:rPr lang="en-US" altLang="en-US" sz="2400" dirty="0"/>
              <a:t> </a:t>
            </a:r>
            <a:r>
              <a:rPr lang="en-US" altLang="en-US" sz="2400" dirty="0" err="1"/>
              <a:t>gia</a:t>
            </a:r>
            <a:r>
              <a:rPr lang="en-US" altLang="en-US" sz="2400" dirty="0"/>
              <a:t> </a:t>
            </a:r>
            <a:r>
              <a:rPr lang="en-US" altLang="en-US" sz="2400" dirty="0" err="1"/>
              <a:t>phong</a:t>
            </a:r>
            <a:r>
              <a:rPr lang="en-US" altLang="en-US" sz="2400" dirty="0"/>
              <a:t> </a:t>
            </a:r>
            <a:r>
              <a:rPr lang="en-US" altLang="en-US" sz="2400" dirty="0" err="1"/>
              <a:t>trào</a:t>
            </a:r>
            <a:r>
              <a:rPr lang="en-US" altLang="en-US" sz="2400" dirty="0"/>
              <a:t> </a:t>
            </a:r>
            <a:r>
              <a:rPr lang="en-US" altLang="en-US" sz="2400" dirty="0" err="1"/>
              <a:t>cách</a:t>
            </a:r>
            <a:r>
              <a:rPr lang="en-US" altLang="en-US" sz="2400" dirty="0"/>
              <a:t> </a:t>
            </a:r>
            <a:r>
              <a:rPr lang="en-US" altLang="en-US" sz="2400" dirty="0" err="1"/>
              <a:t>mạng</a:t>
            </a:r>
            <a:r>
              <a:rPr lang="en-US" altLang="en-US" sz="2400" dirty="0"/>
              <a:t> ở </a:t>
            </a:r>
            <a:r>
              <a:rPr lang="en-US" altLang="en-US" sz="2400" dirty="0" err="1"/>
              <a:t>Pháp</a:t>
            </a:r>
            <a:r>
              <a:rPr lang="en-US" altLang="en-US" sz="2400" dirty="0"/>
              <a:t>.</a:t>
            </a:r>
            <a:endParaRPr lang="en-US" altLang="en-US" sz="2400" dirty="0"/>
          </a:p>
        </p:txBody>
      </p:sp>
      <p:sp>
        <p:nvSpPr>
          <p:cNvPr id="8" name="Rectangle 3"/>
          <p:cNvSpPr txBox="1">
            <a:spLocks noChangeArrowheads="1"/>
          </p:cNvSpPr>
          <p:nvPr/>
        </p:nvSpPr>
        <p:spPr>
          <a:xfrm>
            <a:off x="0" y="419100"/>
            <a:ext cx="80010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12800" indent="-812800">
              <a:lnSpc>
                <a:spcPct val="90000"/>
              </a:lnSpc>
              <a:buFontTx/>
              <a:buNone/>
            </a:pPr>
            <a:r>
              <a:rPr lang="en-US" altLang="en-US" sz="2400" b="1" dirty="0" smtClean="0">
                <a:solidFill>
                  <a:srgbClr val="C00000"/>
                </a:solidFill>
                <a:latin typeface="Times New Roman" panose="02020603050405020304" pitchFamily="18" charset="0"/>
                <a:cs typeface="Times New Roman" panose="02020603050405020304" pitchFamily="18" charset="0"/>
              </a:rPr>
              <a:t>II. SỰ RA ĐỜI CỦA CHỦ NGHĨA MÁC</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a:p>
            <a:pPr marL="0" indent="0">
              <a:lnSpc>
                <a:spcPct val="90000"/>
              </a:lnSpc>
              <a:buNone/>
            </a:pPr>
            <a:r>
              <a:rPr lang="en-US" altLang="en-US" sz="2400" b="1" dirty="0" smtClean="0">
                <a:solidFill>
                  <a:srgbClr val="C00000"/>
                </a:solidFill>
                <a:latin typeface="Times New Roman" panose="02020603050405020304" pitchFamily="18" charset="0"/>
                <a:cs typeface="Times New Roman" panose="02020603050405020304" pitchFamily="18" charset="0"/>
              </a:rPr>
              <a:t>1. </a:t>
            </a:r>
            <a:r>
              <a:rPr lang="en-US" altLang="en-US" sz="2400" b="1" dirty="0" err="1" smtClean="0">
                <a:solidFill>
                  <a:srgbClr val="C00000"/>
                </a:solidFill>
                <a:latin typeface="Times New Roman" panose="02020603050405020304" pitchFamily="18" charset="0"/>
                <a:cs typeface="Times New Roman" panose="02020603050405020304" pitchFamily="18" charset="0"/>
              </a:rPr>
              <a:t>C.Mác</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và</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Ph.Ăng-ghen</a:t>
            </a:r>
            <a:r>
              <a:rPr lang="en-US" altLang="en-US" sz="2400" b="1" dirty="0" smtClean="0">
                <a:solidFill>
                  <a:srgbClr val="C00000"/>
                </a:solidFill>
                <a:latin typeface="Times New Roman" panose="02020603050405020304" pitchFamily="18" charset="0"/>
                <a:cs typeface="Times New Roman" panose="02020603050405020304" pitchFamily="18" charset="0"/>
              </a:rPr>
              <a:t>.</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1" name="Group 7"/>
          <p:cNvGrpSpPr/>
          <p:nvPr/>
        </p:nvGrpSpPr>
        <p:grpSpPr bwMode="auto">
          <a:xfrm>
            <a:off x="342106" y="1562100"/>
            <a:ext cx="3049588" cy="3861594"/>
            <a:chOff x="0" y="0"/>
            <a:chExt cx="1921" cy="2919"/>
          </a:xfrm>
        </p:grpSpPr>
        <p:pic>
          <p:nvPicPr>
            <p:cNvPr id="6153" name="Picture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921" cy="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4" name="Text Box 9"/>
            <p:cNvSpPr txBox="1">
              <a:spLocks noChangeArrowheads="1"/>
            </p:cNvSpPr>
            <p:nvPr/>
          </p:nvSpPr>
          <p:spPr bwMode="auto">
            <a:xfrm>
              <a:off x="0" y="2640"/>
              <a:ext cx="192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t>Ph. Ăng-ghen (1820-1895)</a:t>
              </a:r>
              <a:endParaRPr lang="en-US"/>
            </a:p>
          </p:txBody>
        </p:sp>
      </p:grpSp>
      <p:sp>
        <p:nvSpPr>
          <p:cNvPr id="6152" name="Text Box 11"/>
          <p:cNvSpPr txBox="1">
            <a:spLocks noChangeArrowheads="1"/>
          </p:cNvSpPr>
          <p:nvPr/>
        </p:nvSpPr>
        <p:spPr bwMode="auto">
          <a:xfrm>
            <a:off x="3733800" y="800100"/>
            <a:ext cx="5029200" cy="452431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sz="2400" dirty="0"/>
              <a:t>Ph. </a:t>
            </a:r>
            <a:r>
              <a:rPr lang="en-US" sz="2400" dirty="0" err="1"/>
              <a:t>Ăng-ghen</a:t>
            </a:r>
            <a:r>
              <a:rPr lang="en-US" sz="2400" dirty="0"/>
              <a:t> </a:t>
            </a:r>
            <a:r>
              <a:rPr lang="en-US" sz="2400" dirty="0" err="1"/>
              <a:t>sinh</a:t>
            </a:r>
            <a:r>
              <a:rPr lang="en-US" sz="2400" dirty="0"/>
              <a:t> </a:t>
            </a:r>
            <a:r>
              <a:rPr lang="en-US" sz="2400" dirty="0" err="1"/>
              <a:t>năm</a:t>
            </a:r>
            <a:r>
              <a:rPr lang="en-US" sz="2400" dirty="0"/>
              <a:t> 1820 </a:t>
            </a:r>
            <a:r>
              <a:rPr lang="en-US" sz="2400" dirty="0" err="1"/>
              <a:t>trong</a:t>
            </a:r>
            <a:r>
              <a:rPr lang="en-US" sz="2400" dirty="0"/>
              <a:t> </a:t>
            </a:r>
            <a:r>
              <a:rPr lang="en-US" sz="2400" dirty="0" err="1"/>
              <a:t>một</a:t>
            </a:r>
            <a:r>
              <a:rPr lang="en-US" sz="2400" dirty="0"/>
              <a:t> </a:t>
            </a:r>
            <a:r>
              <a:rPr lang="en-US" sz="2400" dirty="0" err="1"/>
              <a:t>gia</a:t>
            </a:r>
            <a:r>
              <a:rPr lang="en-US" sz="2400" dirty="0"/>
              <a:t> </a:t>
            </a:r>
            <a:r>
              <a:rPr lang="en-US" sz="2400" dirty="0" err="1"/>
              <a:t>đình</a:t>
            </a:r>
            <a:r>
              <a:rPr lang="en-US" sz="2400" dirty="0"/>
              <a:t> </a:t>
            </a:r>
            <a:r>
              <a:rPr lang="en-US" sz="2400" dirty="0" err="1"/>
              <a:t>chủ</a:t>
            </a:r>
            <a:r>
              <a:rPr lang="en-US" sz="2400" dirty="0"/>
              <a:t> </a:t>
            </a:r>
            <a:r>
              <a:rPr lang="en-US" sz="2400" dirty="0" err="1"/>
              <a:t>xưởng</a:t>
            </a:r>
            <a:r>
              <a:rPr lang="en-US" sz="2400" dirty="0"/>
              <a:t> </a:t>
            </a:r>
            <a:r>
              <a:rPr lang="en-US" sz="2400" dirty="0" err="1"/>
              <a:t>giàu</a:t>
            </a:r>
            <a:r>
              <a:rPr lang="en-US" sz="2400" dirty="0"/>
              <a:t> </a:t>
            </a:r>
            <a:r>
              <a:rPr lang="en-US" sz="2400" dirty="0" err="1"/>
              <a:t>có</a:t>
            </a:r>
            <a:r>
              <a:rPr lang="en-US" sz="2400" dirty="0"/>
              <a:t> ở </a:t>
            </a:r>
            <a:r>
              <a:rPr lang="en-US" sz="2400" dirty="0" err="1"/>
              <a:t>thành</a:t>
            </a:r>
            <a:r>
              <a:rPr lang="en-US" sz="2400" dirty="0"/>
              <a:t> </a:t>
            </a:r>
            <a:r>
              <a:rPr lang="en-US" sz="2400" dirty="0" err="1"/>
              <a:t>phố</a:t>
            </a:r>
            <a:r>
              <a:rPr lang="en-US" sz="2400" dirty="0"/>
              <a:t> </a:t>
            </a:r>
            <a:r>
              <a:rPr lang="en-US" sz="2400" dirty="0" err="1"/>
              <a:t>Bác</a:t>
            </a:r>
            <a:r>
              <a:rPr lang="en-US" sz="2400" dirty="0"/>
              <a:t>-men, </a:t>
            </a:r>
            <a:r>
              <a:rPr lang="en-US" sz="2400" dirty="0" err="1"/>
              <a:t>thuộc</a:t>
            </a:r>
            <a:r>
              <a:rPr lang="en-US" sz="2400" dirty="0"/>
              <a:t> </a:t>
            </a:r>
            <a:r>
              <a:rPr lang="en-US" sz="2400" dirty="0" err="1"/>
              <a:t>vùng</a:t>
            </a:r>
            <a:r>
              <a:rPr lang="en-US" sz="2400" dirty="0"/>
              <a:t> </a:t>
            </a:r>
            <a:r>
              <a:rPr lang="en-US" sz="2400" dirty="0" err="1"/>
              <a:t>công</a:t>
            </a:r>
            <a:r>
              <a:rPr lang="en-US" sz="2400" dirty="0"/>
              <a:t> </a:t>
            </a:r>
            <a:r>
              <a:rPr lang="en-US" sz="2400" dirty="0" err="1"/>
              <a:t>nghiệp</a:t>
            </a:r>
            <a:r>
              <a:rPr lang="en-US" sz="2400" dirty="0"/>
              <a:t> </a:t>
            </a:r>
            <a:r>
              <a:rPr lang="en-US" sz="2400" dirty="0" err="1"/>
              <a:t>phát</a:t>
            </a:r>
            <a:r>
              <a:rPr lang="en-US" sz="2400" dirty="0"/>
              <a:t> </a:t>
            </a:r>
            <a:r>
              <a:rPr lang="en-US" sz="2400" dirty="0" err="1"/>
              <a:t>triển</a:t>
            </a:r>
            <a:r>
              <a:rPr lang="en-US" sz="2400" dirty="0"/>
              <a:t> </a:t>
            </a:r>
            <a:r>
              <a:rPr lang="en-US" sz="2400" dirty="0" err="1"/>
              <a:t>nhất</a:t>
            </a:r>
            <a:r>
              <a:rPr lang="en-US" sz="2400" dirty="0"/>
              <a:t> </a:t>
            </a:r>
            <a:r>
              <a:rPr lang="en-US" sz="2400" dirty="0" err="1"/>
              <a:t>của</a:t>
            </a:r>
            <a:r>
              <a:rPr lang="en-US" sz="2400" dirty="0"/>
              <a:t> </a:t>
            </a:r>
            <a:r>
              <a:rPr lang="en-US" sz="2400" dirty="0" err="1"/>
              <a:t>Đức</a:t>
            </a:r>
            <a:r>
              <a:rPr lang="en-US" sz="2400" dirty="0"/>
              <a:t> </a:t>
            </a:r>
            <a:r>
              <a:rPr lang="en-US" sz="2400" dirty="0" err="1"/>
              <a:t>thời</a:t>
            </a:r>
            <a:r>
              <a:rPr lang="en-US" sz="2400" dirty="0"/>
              <a:t> </a:t>
            </a:r>
            <a:r>
              <a:rPr lang="en-US" sz="2400" dirty="0" err="1"/>
              <a:t>đó</a:t>
            </a:r>
            <a:r>
              <a:rPr lang="en-US" sz="2400" dirty="0"/>
              <a:t>. </a:t>
            </a:r>
            <a:r>
              <a:rPr lang="en-US" sz="2400" dirty="0" err="1"/>
              <a:t>Hiểu</a:t>
            </a:r>
            <a:r>
              <a:rPr lang="en-US" sz="2400" dirty="0"/>
              <a:t> </a:t>
            </a:r>
            <a:r>
              <a:rPr lang="en-US" sz="2400" dirty="0" err="1"/>
              <a:t>rõ</a:t>
            </a:r>
            <a:r>
              <a:rPr lang="en-US" sz="2400" dirty="0"/>
              <a:t> </a:t>
            </a:r>
            <a:r>
              <a:rPr lang="en-US" sz="2400" dirty="0" err="1"/>
              <a:t>thủ</a:t>
            </a:r>
            <a:r>
              <a:rPr lang="en-US" sz="2400" dirty="0"/>
              <a:t> </a:t>
            </a:r>
            <a:r>
              <a:rPr lang="en-US" sz="2400" dirty="0" err="1"/>
              <a:t>đoạn</a:t>
            </a:r>
            <a:r>
              <a:rPr lang="en-US" sz="2400" dirty="0"/>
              <a:t> </a:t>
            </a:r>
            <a:r>
              <a:rPr lang="en-US" sz="2400" dirty="0" err="1"/>
              <a:t>làm</a:t>
            </a:r>
            <a:r>
              <a:rPr lang="en-US" sz="2400" dirty="0"/>
              <a:t> </a:t>
            </a:r>
            <a:r>
              <a:rPr lang="en-US" sz="2400" dirty="0" err="1"/>
              <a:t>giàu</a:t>
            </a:r>
            <a:r>
              <a:rPr lang="en-US" sz="2400" dirty="0"/>
              <a:t> </a:t>
            </a:r>
            <a:r>
              <a:rPr lang="en-US" sz="2400" dirty="0" err="1"/>
              <a:t>của</a:t>
            </a:r>
            <a:r>
              <a:rPr lang="en-US" sz="2400" dirty="0"/>
              <a:t> </a:t>
            </a:r>
            <a:r>
              <a:rPr lang="en-US" sz="2400" dirty="0" err="1"/>
              <a:t>giai</a:t>
            </a:r>
            <a:r>
              <a:rPr lang="en-US" sz="2400" dirty="0"/>
              <a:t> </a:t>
            </a:r>
            <a:r>
              <a:rPr lang="en-US" sz="2400" dirty="0" err="1"/>
              <a:t>cấp</a:t>
            </a:r>
            <a:r>
              <a:rPr lang="en-US" sz="2400" dirty="0"/>
              <a:t> </a:t>
            </a:r>
            <a:r>
              <a:rPr lang="en-US" sz="2400" dirty="0" err="1"/>
              <a:t>tư</a:t>
            </a:r>
            <a:r>
              <a:rPr lang="en-US" sz="2400" dirty="0"/>
              <a:t> </a:t>
            </a:r>
            <a:r>
              <a:rPr lang="en-US" sz="2400" dirty="0" err="1"/>
              <a:t>sản</a:t>
            </a:r>
            <a:r>
              <a:rPr lang="en-US" sz="2400" dirty="0"/>
              <a:t>, </a:t>
            </a:r>
            <a:r>
              <a:rPr lang="en-US" sz="2400" dirty="0" err="1"/>
              <a:t>ông</a:t>
            </a:r>
            <a:r>
              <a:rPr lang="en-US" sz="2400" dirty="0"/>
              <a:t> </a:t>
            </a:r>
            <a:r>
              <a:rPr lang="en-US" sz="2400" dirty="0" err="1"/>
              <a:t>tỏ</a:t>
            </a:r>
            <a:r>
              <a:rPr lang="en-US" sz="2400" dirty="0"/>
              <a:t> </a:t>
            </a:r>
            <a:r>
              <a:rPr lang="en-US" sz="2400" dirty="0" err="1"/>
              <a:t>ra</a:t>
            </a:r>
            <a:r>
              <a:rPr lang="en-US" sz="2400" dirty="0"/>
              <a:t> </a:t>
            </a:r>
            <a:r>
              <a:rPr lang="en-US" sz="2400" dirty="0" err="1"/>
              <a:t>khinh</a:t>
            </a:r>
            <a:r>
              <a:rPr lang="en-US" sz="2400" dirty="0"/>
              <a:t> </a:t>
            </a:r>
            <a:r>
              <a:rPr lang="en-US" sz="2400" dirty="0" err="1"/>
              <a:t>ghét</a:t>
            </a:r>
            <a:r>
              <a:rPr lang="en-US" sz="2400" dirty="0"/>
              <a:t> </a:t>
            </a:r>
            <a:r>
              <a:rPr lang="en-US" sz="2400" dirty="0" err="1"/>
              <a:t>chúng</a:t>
            </a:r>
            <a:r>
              <a:rPr lang="en-US" sz="2400" dirty="0"/>
              <a:t>. </a:t>
            </a:r>
            <a:r>
              <a:rPr lang="en-US" sz="2400" dirty="0" err="1"/>
              <a:t>Năm</a:t>
            </a:r>
            <a:r>
              <a:rPr lang="en-US" sz="2400" dirty="0"/>
              <a:t> 1842, </a:t>
            </a:r>
            <a:r>
              <a:rPr lang="en-US" sz="2400" dirty="0" err="1"/>
              <a:t>ông</a:t>
            </a:r>
            <a:r>
              <a:rPr lang="en-US" sz="2400" dirty="0"/>
              <a:t> sang </a:t>
            </a:r>
            <a:r>
              <a:rPr lang="en-US" sz="2400" dirty="0" err="1"/>
              <a:t>Anh</a:t>
            </a:r>
            <a:r>
              <a:rPr lang="en-US" sz="2400" dirty="0"/>
              <a:t> </a:t>
            </a:r>
            <a:r>
              <a:rPr lang="en-US" sz="2400" dirty="0" err="1"/>
              <a:t>và</a:t>
            </a:r>
            <a:r>
              <a:rPr lang="en-US" sz="2400" dirty="0"/>
              <a:t> </a:t>
            </a:r>
            <a:r>
              <a:rPr lang="en-US" sz="2400" dirty="0" err="1"/>
              <a:t>đi</a:t>
            </a:r>
            <a:r>
              <a:rPr lang="en-US" sz="2400" dirty="0"/>
              <a:t> </a:t>
            </a:r>
            <a:r>
              <a:rPr lang="en-US" sz="2400" dirty="0" err="1"/>
              <a:t>sâu</a:t>
            </a:r>
            <a:r>
              <a:rPr lang="en-US" sz="2400" dirty="0"/>
              <a:t> </a:t>
            </a:r>
            <a:r>
              <a:rPr lang="en-US" sz="2400" dirty="0" err="1"/>
              <a:t>tìm</a:t>
            </a:r>
            <a:r>
              <a:rPr lang="en-US" sz="2400" dirty="0"/>
              <a:t> </a:t>
            </a:r>
            <a:r>
              <a:rPr lang="en-US" sz="2400" dirty="0" err="1"/>
              <a:t>hiểu</a:t>
            </a:r>
            <a:r>
              <a:rPr lang="en-US" sz="2400" dirty="0"/>
              <a:t> </a:t>
            </a:r>
            <a:r>
              <a:rPr lang="en-US" sz="2400" dirty="0" err="1"/>
              <a:t>nỗi</a:t>
            </a:r>
            <a:r>
              <a:rPr lang="en-US" sz="2400" dirty="0"/>
              <a:t> </a:t>
            </a:r>
            <a:r>
              <a:rPr lang="en-US" sz="2400" dirty="0" err="1"/>
              <a:t>thống</a:t>
            </a:r>
            <a:r>
              <a:rPr lang="en-US" sz="2400" dirty="0"/>
              <a:t> </a:t>
            </a:r>
            <a:r>
              <a:rPr lang="en-US" sz="2400" dirty="0" err="1"/>
              <a:t>khổ</a:t>
            </a:r>
            <a:r>
              <a:rPr lang="en-US" sz="2400" dirty="0"/>
              <a:t> </a:t>
            </a:r>
            <a:r>
              <a:rPr lang="en-US" sz="2400" dirty="0" err="1"/>
              <a:t>của</a:t>
            </a:r>
            <a:r>
              <a:rPr lang="en-US" sz="2400" dirty="0"/>
              <a:t> </a:t>
            </a:r>
            <a:r>
              <a:rPr lang="en-US" sz="2400" dirty="0" err="1"/>
              <a:t>những</a:t>
            </a:r>
            <a:r>
              <a:rPr lang="en-US" sz="2400" dirty="0"/>
              <a:t> </a:t>
            </a:r>
            <a:r>
              <a:rPr lang="en-US" sz="2400" dirty="0" err="1"/>
              <a:t>người</a:t>
            </a:r>
            <a:r>
              <a:rPr lang="en-US" sz="2400" dirty="0"/>
              <a:t> </a:t>
            </a:r>
            <a:r>
              <a:rPr lang="en-US" sz="2400" dirty="0" err="1"/>
              <a:t>công</a:t>
            </a:r>
            <a:r>
              <a:rPr lang="en-US" sz="2400" dirty="0"/>
              <a:t> </a:t>
            </a:r>
            <a:r>
              <a:rPr lang="en-US" sz="2400" dirty="0" err="1"/>
              <a:t>nhân</a:t>
            </a:r>
            <a:r>
              <a:rPr lang="en-US" sz="2400" dirty="0"/>
              <a:t>, </a:t>
            </a:r>
            <a:r>
              <a:rPr lang="en-US" sz="2400" dirty="0" err="1"/>
              <a:t>công</a:t>
            </a:r>
            <a:r>
              <a:rPr lang="en-US" sz="2400" dirty="0"/>
              <a:t> </a:t>
            </a:r>
            <a:r>
              <a:rPr lang="en-US" sz="2400" dirty="0" err="1"/>
              <a:t>bố</a:t>
            </a:r>
            <a:r>
              <a:rPr lang="en-US" sz="2400" dirty="0"/>
              <a:t> </a:t>
            </a:r>
            <a:r>
              <a:rPr lang="en-US" sz="2400" dirty="0" err="1"/>
              <a:t>nhiều</a:t>
            </a:r>
            <a:r>
              <a:rPr lang="en-US" sz="2400" dirty="0"/>
              <a:t> </a:t>
            </a:r>
            <a:r>
              <a:rPr lang="en-US" sz="2400" dirty="0" err="1"/>
              <a:t>bài</a:t>
            </a:r>
            <a:r>
              <a:rPr lang="en-US" sz="2400" dirty="0"/>
              <a:t> </a:t>
            </a:r>
            <a:r>
              <a:rPr lang="en-US" sz="2400" dirty="0" err="1"/>
              <a:t>viết</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a:t>
            </a:r>
            <a:r>
              <a:rPr lang="en-US" sz="2400" dirty="0" err="1"/>
              <a:t>cuốn</a:t>
            </a:r>
            <a:r>
              <a:rPr lang="en-US" sz="2400" dirty="0"/>
              <a:t> </a:t>
            </a:r>
            <a:r>
              <a:rPr lang="en-US" sz="2400" i="1" dirty="0"/>
              <a:t>“</a:t>
            </a:r>
            <a:r>
              <a:rPr lang="en-US" sz="2400" i="1" dirty="0" err="1"/>
              <a:t>Tình</a:t>
            </a:r>
            <a:r>
              <a:rPr lang="en-US" sz="2400" i="1" dirty="0"/>
              <a:t> </a:t>
            </a:r>
            <a:r>
              <a:rPr lang="en-US" sz="2400" i="1" dirty="0" err="1"/>
              <a:t>cảnh</a:t>
            </a:r>
            <a:r>
              <a:rPr lang="en-US" sz="2400" i="1" dirty="0"/>
              <a:t> </a:t>
            </a:r>
            <a:r>
              <a:rPr lang="en-US" sz="2400" i="1" dirty="0" err="1"/>
              <a:t>giai</a:t>
            </a:r>
            <a:r>
              <a:rPr lang="en-US" sz="2400" i="1" dirty="0"/>
              <a:t> </a:t>
            </a:r>
            <a:r>
              <a:rPr lang="en-US" sz="2400" i="1" dirty="0" err="1"/>
              <a:t>cấp</a:t>
            </a:r>
            <a:r>
              <a:rPr lang="en-US" sz="2400" i="1" dirty="0"/>
              <a:t> </a:t>
            </a:r>
            <a:r>
              <a:rPr lang="en-US" sz="2400" i="1" dirty="0" err="1"/>
              <a:t>công</a:t>
            </a:r>
            <a:r>
              <a:rPr lang="en-US" sz="2400" i="1" dirty="0"/>
              <a:t> </a:t>
            </a:r>
            <a:r>
              <a:rPr lang="en-US" sz="2400" i="1" dirty="0" err="1"/>
              <a:t>nhân</a:t>
            </a:r>
            <a:r>
              <a:rPr lang="en-US" sz="2400" i="1" dirty="0"/>
              <a:t> </a:t>
            </a:r>
            <a:r>
              <a:rPr lang="en-US" sz="2400" i="1" dirty="0" err="1"/>
              <a:t>Anh</a:t>
            </a:r>
            <a:r>
              <a:rPr lang="en-US" sz="2400" i="1" dirty="0"/>
              <a:t>”.</a:t>
            </a:r>
            <a:endParaRPr lang="en-US" sz="2400" i="1" dirty="0"/>
          </a:p>
        </p:txBody>
      </p:sp>
      <p:sp>
        <p:nvSpPr>
          <p:cNvPr id="7" name="Rectangle 3"/>
          <p:cNvSpPr txBox="1">
            <a:spLocks noChangeArrowheads="1"/>
          </p:cNvSpPr>
          <p:nvPr/>
        </p:nvSpPr>
        <p:spPr>
          <a:xfrm>
            <a:off x="0" y="419100"/>
            <a:ext cx="80010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12800" indent="-812800">
              <a:lnSpc>
                <a:spcPct val="90000"/>
              </a:lnSpc>
              <a:buFontTx/>
              <a:buNone/>
            </a:pPr>
            <a:r>
              <a:rPr lang="en-US" altLang="en-US" sz="2400" b="1" dirty="0" smtClean="0">
                <a:solidFill>
                  <a:srgbClr val="C00000"/>
                </a:solidFill>
                <a:latin typeface="Times New Roman" panose="02020603050405020304" pitchFamily="18" charset="0"/>
                <a:cs typeface="Times New Roman" panose="02020603050405020304" pitchFamily="18" charset="0"/>
              </a:rPr>
              <a:t>II. SỰ RA ĐỜI CỦA CHỦ NGHĨA MÁC</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a:p>
            <a:pPr marL="0" indent="0">
              <a:lnSpc>
                <a:spcPct val="90000"/>
              </a:lnSpc>
              <a:buNone/>
            </a:pPr>
            <a:r>
              <a:rPr lang="en-US" altLang="en-US" sz="2400" b="1" dirty="0" smtClean="0">
                <a:solidFill>
                  <a:srgbClr val="C00000"/>
                </a:solidFill>
                <a:latin typeface="Times New Roman" panose="02020603050405020304" pitchFamily="18" charset="0"/>
                <a:cs typeface="Times New Roman" panose="02020603050405020304" pitchFamily="18" charset="0"/>
              </a:rPr>
              <a:t>1. </a:t>
            </a:r>
            <a:r>
              <a:rPr lang="en-US" altLang="en-US" sz="2400" b="1" dirty="0" err="1" smtClean="0">
                <a:solidFill>
                  <a:srgbClr val="C00000"/>
                </a:solidFill>
                <a:latin typeface="Times New Roman" panose="02020603050405020304" pitchFamily="18" charset="0"/>
                <a:cs typeface="Times New Roman" panose="02020603050405020304" pitchFamily="18" charset="0"/>
              </a:rPr>
              <a:t>C.Mác</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và</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Ph.Ăng-ghen</a:t>
            </a:r>
            <a:r>
              <a:rPr lang="en-US" altLang="en-US" sz="2400" b="1" dirty="0" smtClean="0">
                <a:solidFill>
                  <a:srgbClr val="C00000"/>
                </a:solidFill>
                <a:latin typeface="Times New Roman" panose="02020603050405020304" pitchFamily="18" charset="0"/>
                <a:cs typeface="Times New Roman" panose="02020603050405020304" pitchFamily="18" charset="0"/>
              </a:rPr>
              <a:t>.</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Bảng xanh PPt có ô 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6700" y="-114300"/>
            <a:ext cx="96774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8"/>
          <p:cNvSpPr>
            <a:spLocks noChangeArrowheads="1"/>
          </p:cNvSpPr>
          <p:nvPr/>
        </p:nvSpPr>
        <p:spPr bwMode="auto">
          <a:xfrm>
            <a:off x="18327" y="375474"/>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nl-NL" sz="4800" b="1" u="sng" dirty="0" smtClean="0">
                <a:solidFill>
                  <a:srgbClr val="FFFF00"/>
                </a:solidFill>
                <a:latin typeface="Times New Roman" panose="02020603050405020304" pitchFamily="18" charset="0"/>
                <a:cs typeface="Times New Roman" panose="02020603050405020304" pitchFamily="18" charset="0"/>
              </a:rPr>
              <a:t>CHỦ </a:t>
            </a:r>
            <a:r>
              <a:rPr lang="nl-NL" sz="4800" b="1" u="sng" dirty="0">
                <a:solidFill>
                  <a:srgbClr val="FFFF00"/>
                </a:solidFill>
                <a:latin typeface="Times New Roman" panose="02020603050405020304" pitchFamily="18" charset="0"/>
                <a:cs typeface="Times New Roman" panose="02020603050405020304" pitchFamily="18" charset="0"/>
              </a:rPr>
              <a:t>ĐỀ</a:t>
            </a:r>
            <a:r>
              <a:rPr lang="nl-NL" sz="4800" b="1" dirty="0">
                <a:solidFill>
                  <a:srgbClr val="FFFF00"/>
                </a:solidFill>
                <a:latin typeface="Times New Roman" panose="02020603050405020304" pitchFamily="18" charset="0"/>
                <a:cs typeface="Times New Roman" panose="02020603050405020304" pitchFamily="18" charset="0"/>
              </a:rPr>
              <a:t>: PHONG TRÀO CÔNG NHÂN CUỐI </a:t>
            </a:r>
            <a:r>
              <a:rPr lang="nl-NL" sz="4800" b="1" dirty="0" smtClean="0">
                <a:solidFill>
                  <a:srgbClr val="FFFF00"/>
                </a:solidFill>
                <a:latin typeface="Times New Roman" panose="02020603050405020304" pitchFamily="18" charset="0"/>
                <a:cs typeface="Times New Roman" panose="02020603050405020304" pitchFamily="18" charset="0"/>
              </a:rPr>
              <a:t>THẾ KỈ </a:t>
            </a:r>
            <a:r>
              <a:rPr lang="nl-NL" sz="4800" b="1" dirty="0">
                <a:solidFill>
                  <a:srgbClr val="FFFF00"/>
                </a:solidFill>
                <a:latin typeface="Times New Roman" panose="02020603050405020304" pitchFamily="18" charset="0"/>
                <a:cs typeface="Times New Roman" panose="02020603050405020304" pitchFamily="18" charset="0"/>
              </a:rPr>
              <a:t>XVIII ĐẾN ĐẦU </a:t>
            </a:r>
            <a:r>
              <a:rPr lang="nl-NL" sz="4800" b="1" dirty="0" smtClean="0">
                <a:solidFill>
                  <a:srgbClr val="FFFF00"/>
                </a:solidFill>
                <a:latin typeface="Times New Roman" panose="02020603050405020304" pitchFamily="18" charset="0"/>
                <a:cs typeface="Times New Roman" panose="02020603050405020304" pitchFamily="18" charset="0"/>
              </a:rPr>
              <a:t>THẾ KỈ  </a:t>
            </a:r>
            <a:r>
              <a:rPr lang="nl-NL" sz="4800" b="1" dirty="0">
                <a:solidFill>
                  <a:srgbClr val="FFFF00"/>
                </a:solidFill>
                <a:latin typeface="Times New Roman" panose="02020603050405020304" pitchFamily="18" charset="0"/>
                <a:cs typeface="Times New Roman" panose="02020603050405020304" pitchFamily="18" charset="0"/>
              </a:rPr>
              <a:t>XX	</a:t>
            </a:r>
            <a:endParaRPr lang="en-US" sz="4800" b="1" i="1" dirty="0">
              <a:solidFill>
                <a:srgbClr val="FFFF00"/>
              </a:solidFill>
              <a:latin typeface="Times New Roman" panose="02020603050405020304" pitchFamily="18" charset="0"/>
              <a:cs typeface="Times New Roman" panose="02020603050405020304" pitchFamily="18" charset="0"/>
            </a:endParaRPr>
          </a:p>
        </p:txBody>
      </p:sp>
      <p:sp>
        <p:nvSpPr>
          <p:cNvPr id="3" name="Rectangle 71"/>
          <p:cNvSpPr>
            <a:spLocks noChangeArrowheads="1"/>
          </p:cNvSpPr>
          <p:nvPr/>
        </p:nvSpPr>
        <p:spPr bwMode="auto">
          <a:xfrm>
            <a:off x="304800" y="2602704"/>
            <a:ext cx="8229600" cy="1200329"/>
          </a:xfrm>
          <a:prstGeom prst="rect">
            <a:avLst/>
          </a:prstGeom>
          <a:noFill/>
          <a:ln w="9525">
            <a:noFill/>
            <a:miter lim="800000"/>
          </a:ln>
        </p:spPr>
        <p:txBody>
          <a:bodyPr anchor="ctr">
            <a:spAutoFit/>
          </a:bodyPr>
          <a:lstStyle/>
          <a:p>
            <a:r>
              <a:rPr lang="en-US" sz="3600" b="1" dirty="0">
                <a:solidFill>
                  <a:srgbClr val="FFFF00"/>
                </a:solidFill>
                <a:latin typeface="Times New Roman" panose="02020603050405020304" pitchFamily="18" charset="0"/>
                <a:cs typeface="Times New Roman" panose="02020603050405020304" pitchFamily="18" charset="0"/>
              </a:rPr>
              <a:t>I. PHONG TRÀO CÔNG NHÂN NỬA ĐẦU THẾ KỶ XIX</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4" name="Rectangle 73"/>
          <p:cNvSpPr>
            <a:spLocks noChangeArrowheads="1"/>
          </p:cNvSpPr>
          <p:nvPr/>
        </p:nvSpPr>
        <p:spPr bwMode="auto">
          <a:xfrm>
            <a:off x="762000" y="3695700"/>
            <a:ext cx="78742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3200" b="1" dirty="0">
                <a:solidFill>
                  <a:srgbClr val="FFFF00"/>
                </a:solidFill>
                <a:latin typeface="Times New Roman" panose="02020603050405020304" pitchFamily="18" charset="0"/>
                <a:cs typeface="Times New Roman" panose="02020603050405020304" pitchFamily="18" charset="0"/>
              </a:rPr>
              <a:t>1.Phong </a:t>
            </a:r>
            <a:r>
              <a:rPr lang="en-US" sz="3200" b="1" dirty="0" err="1">
                <a:solidFill>
                  <a:srgbClr val="FFFF00"/>
                </a:solidFill>
                <a:latin typeface="Times New Roman" panose="02020603050405020304" pitchFamily="18" charset="0"/>
                <a:cs typeface="Times New Roman" panose="02020603050405020304" pitchFamily="18" charset="0"/>
              </a:rPr>
              <a:t>trào</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đập</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phá</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máy</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móc</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và</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bãi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công</a:t>
            </a:r>
            <a:r>
              <a:rPr lang="en-US" sz="3200" b="1" dirty="0">
                <a:solidFill>
                  <a:srgbClr val="FFFF00"/>
                </a:solidFill>
                <a:latin typeface="Times New Roman" panose="02020603050405020304" pitchFamily="18" charset="0"/>
                <a:cs typeface="Times New Roman" panose="02020603050405020304" pitchFamily="18" charset="0"/>
              </a:rPr>
              <a:t>:</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8)">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19201" y="186560"/>
            <a:ext cx="1935163" cy="213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6"/>
          <p:cNvSpPr txBox="1">
            <a:spLocks noChangeArrowheads="1"/>
          </p:cNvSpPr>
          <p:nvPr/>
        </p:nvSpPr>
        <p:spPr bwMode="auto">
          <a:xfrm>
            <a:off x="762000" y="2324101"/>
            <a:ext cx="307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dirty="0" err="1"/>
              <a:t>C.Mác</a:t>
            </a:r>
            <a:r>
              <a:rPr lang="en-US" dirty="0"/>
              <a:t> (1818-1883)</a:t>
            </a:r>
            <a:endParaRPr lang="en-US" dirty="0"/>
          </a:p>
        </p:txBody>
      </p:sp>
      <p:pic>
        <p:nvPicPr>
          <p:cNvPr id="717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86561"/>
            <a:ext cx="1916113"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9"/>
          <p:cNvSpPr txBox="1">
            <a:spLocks noChangeArrowheads="1"/>
          </p:cNvSpPr>
          <p:nvPr/>
        </p:nvSpPr>
        <p:spPr bwMode="auto">
          <a:xfrm>
            <a:off x="5410200" y="2343244"/>
            <a:ext cx="327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dirty="0"/>
              <a:t>Ph. </a:t>
            </a:r>
            <a:r>
              <a:rPr lang="en-US" dirty="0" err="1"/>
              <a:t>Ăng-ghen</a:t>
            </a:r>
            <a:r>
              <a:rPr lang="en-US" dirty="0"/>
              <a:t> (1820-1895)</a:t>
            </a:r>
            <a:endParaRPr lang="en-US" dirty="0"/>
          </a:p>
        </p:txBody>
      </p:sp>
      <p:sp>
        <p:nvSpPr>
          <p:cNvPr id="7174" name="Text Box 10"/>
          <p:cNvSpPr txBox="1">
            <a:spLocks noChangeArrowheads="1"/>
          </p:cNvSpPr>
          <p:nvPr/>
        </p:nvSpPr>
        <p:spPr bwMode="auto">
          <a:xfrm>
            <a:off x="36786" y="2641600"/>
            <a:ext cx="4230414" cy="1323439"/>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sz="2000" dirty="0">
                <a:solidFill>
                  <a:srgbClr val="0000FF"/>
                </a:solidFill>
              </a:rPr>
              <a:t>“</a:t>
            </a:r>
            <a:r>
              <a:rPr lang="en-US" sz="2000" dirty="0" err="1">
                <a:solidFill>
                  <a:srgbClr val="0000FF"/>
                </a:solidFill>
              </a:rPr>
              <a:t>Giai</a:t>
            </a:r>
            <a:r>
              <a:rPr lang="en-US" sz="2000" dirty="0">
                <a:solidFill>
                  <a:srgbClr val="0000FF"/>
                </a:solidFill>
              </a:rPr>
              <a:t> </a:t>
            </a:r>
            <a:r>
              <a:rPr lang="en-US" sz="2000" dirty="0" err="1">
                <a:solidFill>
                  <a:srgbClr val="0000FF"/>
                </a:solidFill>
              </a:rPr>
              <a:t>cấp</a:t>
            </a:r>
            <a:r>
              <a:rPr lang="en-US" sz="2000" dirty="0">
                <a:solidFill>
                  <a:srgbClr val="0000FF"/>
                </a:solidFill>
              </a:rPr>
              <a:t> </a:t>
            </a:r>
            <a:r>
              <a:rPr lang="en-US" sz="2000" dirty="0" err="1">
                <a:solidFill>
                  <a:srgbClr val="0000FF"/>
                </a:solidFill>
              </a:rPr>
              <a:t>vô</a:t>
            </a:r>
            <a:r>
              <a:rPr lang="en-US" sz="2000" dirty="0">
                <a:solidFill>
                  <a:srgbClr val="0000FF"/>
                </a:solidFill>
              </a:rPr>
              <a:t> </a:t>
            </a:r>
            <a:r>
              <a:rPr lang="en-US" sz="2000" dirty="0" err="1">
                <a:solidFill>
                  <a:srgbClr val="0000FF"/>
                </a:solidFill>
              </a:rPr>
              <a:t>sản</a:t>
            </a:r>
            <a:r>
              <a:rPr lang="en-US" sz="2000" dirty="0">
                <a:solidFill>
                  <a:srgbClr val="0000FF"/>
                </a:solidFill>
              </a:rPr>
              <a:t> </a:t>
            </a:r>
            <a:r>
              <a:rPr lang="en-US" sz="2000" dirty="0" err="1">
                <a:solidFill>
                  <a:srgbClr val="0000FF"/>
                </a:solidFill>
              </a:rPr>
              <a:t>được</a:t>
            </a:r>
            <a:r>
              <a:rPr lang="en-US" sz="2000" dirty="0">
                <a:solidFill>
                  <a:srgbClr val="0000FF"/>
                </a:solidFill>
              </a:rPr>
              <a:t> </a:t>
            </a:r>
            <a:r>
              <a:rPr lang="en-US" sz="2000" dirty="0" err="1">
                <a:solidFill>
                  <a:srgbClr val="0000FF"/>
                </a:solidFill>
              </a:rPr>
              <a:t>vũ</a:t>
            </a:r>
            <a:r>
              <a:rPr lang="en-US" sz="2000" dirty="0">
                <a:solidFill>
                  <a:srgbClr val="0000FF"/>
                </a:solidFill>
              </a:rPr>
              <a:t> </a:t>
            </a:r>
            <a:r>
              <a:rPr lang="en-US" sz="2000" dirty="0" err="1">
                <a:solidFill>
                  <a:srgbClr val="0000FF"/>
                </a:solidFill>
              </a:rPr>
              <a:t>trang</a:t>
            </a:r>
            <a:r>
              <a:rPr lang="en-US" sz="2000" dirty="0">
                <a:solidFill>
                  <a:srgbClr val="0000FF"/>
                </a:solidFill>
              </a:rPr>
              <a:t> </a:t>
            </a:r>
            <a:r>
              <a:rPr lang="en-US" sz="2000" dirty="0" err="1">
                <a:solidFill>
                  <a:srgbClr val="0000FF"/>
                </a:solidFill>
              </a:rPr>
              <a:t>bằng</a:t>
            </a:r>
            <a:r>
              <a:rPr lang="en-US" sz="2000" dirty="0">
                <a:solidFill>
                  <a:srgbClr val="0000FF"/>
                </a:solidFill>
              </a:rPr>
              <a:t> </a:t>
            </a:r>
            <a:r>
              <a:rPr lang="en-US" sz="2000" dirty="0" err="1">
                <a:solidFill>
                  <a:srgbClr val="0000FF"/>
                </a:solidFill>
              </a:rPr>
              <a:t>lý</a:t>
            </a:r>
            <a:r>
              <a:rPr lang="en-US" sz="2000" dirty="0">
                <a:solidFill>
                  <a:srgbClr val="0000FF"/>
                </a:solidFill>
              </a:rPr>
              <a:t> </a:t>
            </a:r>
            <a:r>
              <a:rPr lang="en-US" sz="2000" dirty="0" err="1">
                <a:solidFill>
                  <a:srgbClr val="0000FF"/>
                </a:solidFill>
              </a:rPr>
              <a:t>luận</a:t>
            </a:r>
            <a:r>
              <a:rPr lang="en-US" sz="2000" dirty="0">
                <a:solidFill>
                  <a:srgbClr val="0000FF"/>
                </a:solidFill>
              </a:rPr>
              <a:t> </a:t>
            </a:r>
            <a:r>
              <a:rPr lang="en-US" sz="2000" dirty="0" err="1">
                <a:solidFill>
                  <a:srgbClr val="0000FF"/>
                </a:solidFill>
              </a:rPr>
              <a:t>cách</a:t>
            </a:r>
            <a:r>
              <a:rPr lang="en-US" sz="2000" dirty="0">
                <a:solidFill>
                  <a:srgbClr val="0000FF"/>
                </a:solidFill>
              </a:rPr>
              <a:t> </a:t>
            </a:r>
            <a:r>
              <a:rPr lang="en-US" sz="2000" dirty="0" err="1">
                <a:solidFill>
                  <a:srgbClr val="0000FF"/>
                </a:solidFill>
              </a:rPr>
              <a:t>mạng</a:t>
            </a:r>
            <a:r>
              <a:rPr lang="en-US" sz="2000" dirty="0">
                <a:solidFill>
                  <a:srgbClr val="0000FF"/>
                </a:solidFill>
              </a:rPr>
              <a:t> </a:t>
            </a:r>
            <a:r>
              <a:rPr lang="en-US" sz="2000" dirty="0" err="1">
                <a:solidFill>
                  <a:srgbClr val="0000FF"/>
                </a:solidFill>
              </a:rPr>
              <a:t>sẽ</a:t>
            </a:r>
            <a:r>
              <a:rPr lang="en-US" sz="2000" dirty="0">
                <a:solidFill>
                  <a:srgbClr val="0000FF"/>
                </a:solidFill>
              </a:rPr>
              <a:t> </a:t>
            </a:r>
            <a:r>
              <a:rPr lang="en-US" sz="2000" dirty="0" err="1">
                <a:solidFill>
                  <a:srgbClr val="0000FF"/>
                </a:solidFill>
              </a:rPr>
              <a:t>đảm</a:t>
            </a:r>
            <a:r>
              <a:rPr lang="en-US" sz="2000" dirty="0">
                <a:solidFill>
                  <a:srgbClr val="0000FF"/>
                </a:solidFill>
              </a:rPr>
              <a:t> </a:t>
            </a:r>
            <a:r>
              <a:rPr lang="en-US" sz="2000" dirty="0" err="1">
                <a:solidFill>
                  <a:srgbClr val="0000FF"/>
                </a:solidFill>
              </a:rPr>
              <a:t>đương</a:t>
            </a:r>
            <a:r>
              <a:rPr lang="en-US" sz="2000" dirty="0">
                <a:solidFill>
                  <a:srgbClr val="0000FF"/>
                </a:solidFill>
              </a:rPr>
              <a:t> </a:t>
            </a:r>
            <a:r>
              <a:rPr lang="en-US" sz="2000" dirty="0" err="1">
                <a:solidFill>
                  <a:srgbClr val="0000FF"/>
                </a:solidFill>
              </a:rPr>
              <a:t>sứ</a:t>
            </a:r>
            <a:r>
              <a:rPr lang="en-US" sz="2000" dirty="0">
                <a:solidFill>
                  <a:srgbClr val="0000FF"/>
                </a:solidFill>
              </a:rPr>
              <a:t> </a:t>
            </a:r>
            <a:r>
              <a:rPr lang="en-US" sz="2000" dirty="0" err="1">
                <a:solidFill>
                  <a:srgbClr val="0000FF"/>
                </a:solidFill>
              </a:rPr>
              <a:t>mệnh</a:t>
            </a:r>
            <a:r>
              <a:rPr lang="en-US" sz="2000" dirty="0">
                <a:solidFill>
                  <a:srgbClr val="0000FF"/>
                </a:solidFill>
              </a:rPr>
              <a:t> </a:t>
            </a:r>
            <a:r>
              <a:rPr lang="en-US" sz="2000" dirty="0" err="1">
                <a:solidFill>
                  <a:srgbClr val="0000FF"/>
                </a:solidFill>
              </a:rPr>
              <a:t>lịch</a:t>
            </a:r>
            <a:r>
              <a:rPr lang="en-US" sz="2000" dirty="0">
                <a:solidFill>
                  <a:srgbClr val="0000FF"/>
                </a:solidFill>
              </a:rPr>
              <a:t> </a:t>
            </a:r>
            <a:r>
              <a:rPr lang="en-US" sz="2000" dirty="0" err="1">
                <a:solidFill>
                  <a:srgbClr val="0000FF"/>
                </a:solidFill>
              </a:rPr>
              <a:t>sử</a:t>
            </a:r>
            <a:r>
              <a:rPr lang="en-US" sz="2000" dirty="0">
                <a:solidFill>
                  <a:srgbClr val="0000FF"/>
                </a:solidFill>
              </a:rPr>
              <a:t> </a:t>
            </a:r>
            <a:r>
              <a:rPr lang="en-US" sz="2000" dirty="0" err="1">
                <a:solidFill>
                  <a:srgbClr val="0000FF"/>
                </a:solidFill>
              </a:rPr>
              <a:t>giải</a:t>
            </a:r>
            <a:r>
              <a:rPr lang="en-US" sz="2000" dirty="0">
                <a:solidFill>
                  <a:srgbClr val="0000FF"/>
                </a:solidFill>
              </a:rPr>
              <a:t> </a:t>
            </a:r>
            <a:r>
              <a:rPr lang="en-US" sz="2000" dirty="0" err="1">
                <a:solidFill>
                  <a:srgbClr val="0000FF"/>
                </a:solidFill>
              </a:rPr>
              <a:t>phóng</a:t>
            </a:r>
            <a:r>
              <a:rPr lang="en-US" sz="2000" dirty="0">
                <a:solidFill>
                  <a:srgbClr val="0000FF"/>
                </a:solidFill>
              </a:rPr>
              <a:t> </a:t>
            </a:r>
            <a:r>
              <a:rPr lang="en-US" sz="2000" dirty="0" err="1">
                <a:solidFill>
                  <a:srgbClr val="0000FF"/>
                </a:solidFill>
              </a:rPr>
              <a:t>loài</a:t>
            </a:r>
            <a:r>
              <a:rPr lang="en-US" sz="2000" dirty="0">
                <a:solidFill>
                  <a:srgbClr val="0000FF"/>
                </a:solidFill>
              </a:rPr>
              <a:t> </a:t>
            </a:r>
            <a:r>
              <a:rPr lang="en-US" sz="2000" dirty="0" err="1">
                <a:solidFill>
                  <a:srgbClr val="0000FF"/>
                </a:solidFill>
              </a:rPr>
              <a:t>người</a:t>
            </a:r>
            <a:r>
              <a:rPr lang="en-US" sz="2000" dirty="0">
                <a:solidFill>
                  <a:srgbClr val="0000FF"/>
                </a:solidFill>
              </a:rPr>
              <a:t> </a:t>
            </a:r>
            <a:r>
              <a:rPr lang="en-US" sz="2000" dirty="0" err="1">
                <a:solidFill>
                  <a:srgbClr val="0000FF"/>
                </a:solidFill>
              </a:rPr>
              <a:t>khỏi</a:t>
            </a:r>
            <a:r>
              <a:rPr lang="en-US" sz="2000" dirty="0">
                <a:solidFill>
                  <a:srgbClr val="0000FF"/>
                </a:solidFill>
              </a:rPr>
              <a:t> </a:t>
            </a:r>
            <a:r>
              <a:rPr lang="en-US" sz="2000" dirty="0" err="1">
                <a:solidFill>
                  <a:srgbClr val="0000FF"/>
                </a:solidFill>
              </a:rPr>
              <a:t>ách</a:t>
            </a:r>
            <a:r>
              <a:rPr lang="en-US" sz="2000" dirty="0">
                <a:solidFill>
                  <a:srgbClr val="0000FF"/>
                </a:solidFill>
              </a:rPr>
              <a:t> </a:t>
            </a:r>
            <a:r>
              <a:rPr lang="en-US" sz="2000" dirty="0" err="1">
                <a:solidFill>
                  <a:srgbClr val="0000FF"/>
                </a:solidFill>
              </a:rPr>
              <a:t>áp</a:t>
            </a:r>
            <a:r>
              <a:rPr lang="en-US" sz="2000" dirty="0">
                <a:solidFill>
                  <a:srgbClr val="0000FF"/>
                </a:solidFill>
              </a:rPr>
              <a:t> </a:t>
            </a:r>
            <a:r>
              <a:rPr lang="en-US" sz="2000" dirty="0" err="1">
                <a:solidFill>
                  <a:srgbClr val="0000FF"/>
                </a:solidFill>
              </a:rPr>
              <a:t>bức</a:t>
            </a:r>
            <a:r>
              <a:rPr lang="en-US" sz="2000" dirty="0">
                <a:solidFill>
                  <a:srgbClr val="0000FF"/>
                </a:solidFill>
              </a:rPr>
              <a:t> </a:t>
            </a:r>
            <a:r>
              <a:rPr lang="en-US" sz="2000" dirty="0" err="1">
                <a:solidFill>
                  <a:srgbClr val="0000FF"/>
                </a:solidFill>
              </a:rPr>
              <a:t>bóc</a:t>
            </a:r>
            <a:r>
              <a:rPr lang="en-US" sz="2000" dirty="0">
                <a:solidFill>
                  <a:srgbClr val="0000FF"/>
                </a:solidFill>
              </a:rPr>
              <a:t> </a:t>
            </a:r>
            <a:r>
              <a:rPr lang="en-US" sz="2000" dirty="0" err="1">
                <a:solidFill>
                  <a:srgbClr val="0000FF"/>
                </a:solidFill>
              </a:rPr>
              <a:t>lột</a:t>
            </a:r>
            <a:r>
              <a:rPr lang="en-US" sz="2000" dirty="0">
                <a:solidFill>
                  <a:srgbClr val="0000FF"/>
                </a:solidFill>
              </a:rPr>
              <a:t>”.  </a:t>
            </a:r>
            <a:endParaRPr lang="en-US" sz="2000" dirty="0">
              <a:solidFill>
                <a:srgbClr val="0000FF"/>
              </a:solidFill>
            </a:endParaRPr>
          </a:p>
        </p:txBody>
      </p:sp>
      <p:sp>
        <p:nvSpPr>
          <p:cNvPr id="7175" name="Text Box 11"/>
          <p:cNvSpPr txBox="1">
            <a:spLocks noChangeArrowheads="1"/>
          </p:cNvSpPr>
          <p:nvPr/>
        </p:nvSpPr>
        <p:spPr bwMode="auto">
          <a:xfrm>
            <a:off x="4267200" y="2641600"/>
            <a:ext cx="4724400" cy="1323439"/>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sz="2000" dirty="0">
                <a:solidFill>
                  <a:srgbClr val="0000FF"/>
                </a:solidFill>
                <a:latin typeface="Times New Roman" panose="02020603050405020304" pitchFamily="18" charset="0"/>
                <a:cs typeface="Times New Roman" panose="02020603050405020304" pitchFamily="18" charset="0"/>
              </a:rPr>
              <a:t>“</a:t>
            </a:r>
            <a:r>
              <a:rPr lang="en-US" sz="2000" dirty="0" err="1">
                <a:solidFill>
                  <a:srgbClr val="0000FF"/>
                </a:solidFill>
                <a:latin typeface="Times New Roman" panose="02020603050405020304" pitchFamily="18" charset="0"/>
                <a:cs typeface="Times New Roman" panose="02020603050405020304" pitchFamily="18" charset="0"/>
              </a:rPr>
              <a:t>Giai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cấp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vô</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sản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chỉ</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nạn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nhân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chủ</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nghĩa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bản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còn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lực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lượng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có</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thể</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đánh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đổ</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sự</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thống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trị</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cấp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tư</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sản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và</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tự</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giải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phóng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khỏi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mọi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sự</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xiềng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xích</a:t>
            </a:r>
            <a:r>
              <a:rPr lang="en-US" sz="2000" dirty="0">
                <a:solidFill>
                  <a:srgbClr val="0000FF"/>
                </a:solidFill>
                <a:latin typeface="Times New Roman" panose="02020603050405020304" pitchFamily="18" charset="0"/>
                <a:cs typeface="Times New Roman" panose="02020603050405020304" pitchFamily="18" charset="0"/>
              </a:rPr>
              <a:t>”. </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8200" name="Text Box 12"/>
          <p:cNvSpPr txBox="1">
            <a:spLocks noChangeArrowheads="1"/>
          </p:cNvSpPr>
          <p:nvPr/>
        </p:nvSpPr>
        <p:spPr bwMode="auto">
          <a:xfrm>
            <a:off x="755248" y="3997523"/>
            <a:ext cx="838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000" dirty="0" err="1">
                <a:solidFill>
                  <a:srgbClr val="FF3300"/>
                </a:solidFill>
              </a:rPr>
              <a:t>Nêu</a:t>
            </a:r>
            <a:r>
              <a:rPr lang="en-US" sz="2000" dirty="0">
                <a:solidFill>
                  <a:srgbClr val="FF3300"/>
                </a:solidFill>
              </a:rPr>
              <a:t> </a:t>
            </a:r>
            <a:r>
              <a:rPr lang="en-US" sz="2000" dirty="0" err="1">
                <a:solidFill>
                  <a:srgbClr val="FF3300"/>
                </a:solidFill>
              </a:rPr>
              <a:t>điểm</a:t>
            </a:r>
            <a:r>
              <a:rPr lang="en-US" sz="2000" dirty="0">
                <a:solidFill>
                  <a:srgbClr val="FF3300"/>
                </a:solidFill>
              </a:rPr>
              <a:t> </a:t>
            </a:r>
            <a:r>
              <a:rPr lang="en-US" sz="2000" dirty="0" err="1">
                <a:solidFill>
                  <a:srgbClr val="FF3300"/>
                </a:solidFill>
              </a:rPr>
              <a:t>giống</a:t>
            </a:r>
            <a:r>
              <a:rPr lang="en-US" sz="2000" dirty="0">
                <a:solidFill>
                  <a:srgbClr val="FF3300"/>
                </a:solidFill>
              </a:rPr>
              <a:t> </a:t>
            </a:r>
            <a:r>
              <a:rPr lang="en-US" sz="2000" dirty="0" err="1">
                <a:solidFill>
                  <a:srgbClr val="FF3300"/>
                </a:solidFill>
              </a:rPr>
              <a:t>nhau</a:t>
            </a:r>
            <a:r>
              <a:rPr lang="en-US" sz="2000" dirty="0">
                <a:solidFill>
                  <a:srgbClr val="FF3300"/>
                </a:solidFill>
              </a:rPr>
              <a:t> </a:t>
            </a:r>
            <a:r>
              <a:rPr lang="en-US" sz="2000" dirty="0" err="1">
                <a:solidFill>
                  <a:srgbClr val="FF3300"/>
                </a:solidFill>
              </a:rPr>
              <a:t>trong</a:t>
            </a:r>
            <a:r>
              <a:rPr lang="en-US" sz="2000" dirty="0">
                <a:solidFill>
                  <a:srgbClr val="FF3300"/>
                </a:solidFill>
              </a:rPr>
              <a:t> </a:t>
            </a:r>
            <a:r>
              <a:rPr lang="en-US" sz="2000" dirty="0" err="1">
                <a:solidFill>
                  <a:srgbClr val="FF3300"/>
                </a:solidFill>
              </a:rPr>
              <a:t>tư</a:t>
            </a:r>
            <a:r>
              <a:rPr lang="en-US" sz="2000" dirty="0">
                <a:solidFill>
                  <a:srgbClr val="FF3300"/>
                </a:solidFill>
              </a:rPr>
              <a:t> </a:t>
            </a:r>
            <a:r>
              <a:rPr lang="en-US" sz="2000" dirty="0" err="1">
                <a:solidFill>
                  <a:srgbClr val="FF3300"/>
                </a:solidFill>
              </a:rPr>
              <a:t>tưởng</a:t>
            </a:r>
            <a:r>
              <a:rPr lang="en-US" sz="2000" dirty="0">
                <a:solidFill>
                  <a:srgbClr val="FF3300"/>
                </a:solidFill>
              </a:rPr>
              <a:t> </a:t>
            </a:r>
            <a:r>
              <a:rPr lang="en-US" sz="2000" dirty="0" err="1">
                <a:solidFill>
                  <a:srgbClr val="FF3300"/>
                </a:solidFill>
              </a:rPr>
              <a:t>của</a:t>
            </a:r>
            <a:r>
              <a:rPr lang="en-US" sz="2000" dirty="0">
                <a:solidFill>
                  <a:srgbClr val="FF3300"/>
                </a:solidFill>
              </a:rPr>
              <a:t> </a:t>
            </a:r>
            <a:r>
              <a:rPr lang="en-US" sz="2000" dirty="0" err="1">
                <a:solidFill>
                  <a:srgbClr val="FF3300"/>
                </a:solidFill>
              </a:rPr>
              <a:t>Mác</a:t>
            </a:r>
            <a:r>
              <a:rPr lang="en-US" sz="2000" dirty="0">
                <a:solidFill>
                  <a:srgbClr val="FF3300"/>
                </a:solidFill>
              </a:rPr>
              <a:t> </a:t>
            </a:r>
            <a:r>
              <a:rPr lang="en-US" sz="2000" dirty="0" err="1">
                <a:solidFill>
                  <a:srgbClr val="FF3300"/>
                </a:solidFill>
              </a:rPr>
              <a:t>và</a:t>
            </a:r>
            <a:r>
              <a:rPr lang="en-US" sz="2000" dirty="0">
                <a:solidFill>
                  <a:srgbClr val="FF3300"/>
                </a:solidFill>
              </a:rPr>
              <a:t> </a:t>
            </a:r>
            <a:r>
              <a:rPr lang="en-US" sz="2000" dirty="0" err="1">
                <a:solidFill>
                  <a:srgbClr val="FF3300"/>
                </a:solidFill>
              </a:rPr>
              <a:t>Ăng-ghen</a:t>
            </a:r>
            <a:r>
              <a:rPr lang="en-US" sz="2000" dirty="0">
                <a:solidFill>
                  <a:srgbClr val="FF3300"/>
                </a:solidFill>
              </a:rPr>
              <a:t>?</a:t>
            </a:r>
            <a:endParaRPr lang="en-US" sz="2000" dirty="0">
              <a:solidFill>
                <a:srgbClr val="FF3300"/>
              </a:solidFill>
            </a:endParaRPr>
          </a:p>
        </p:txBody>
      </p:sp>
      <p:sp>
        <p:nvSpPr>
          <p:cNvPr id="8201" name="Text Box 13"/>
          <p:cNvSpPr txBox="1">
            <a:spLocks noChangeArrowheads="1"/>
          </p:cNvSpPr>
          <p:nvPr/>
        </p:nvSpPr>
        <p:spPr bwMode="auto">
          <a:xfrm>
            <a:off x="152400" y="4509237"/>
            <a:ext cx="91440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400" dirty="0" err="1">
                <a:solidFill>
                  <a:srgbClr val="002060"/>
                </a:solidFill>
                <a:latin typeface="Times New Roman" panose="02020603050405020304" pitchFamily="18" charset="0"/>
                <a:cs typeface="Times New Roman" panose="02020603050405020304" pitchFamily="18" charset="0"/>
              </a:rPr>
              <a:t>Đều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thấy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vai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trò</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giai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cấp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vô</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sản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lực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lượng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phóng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loài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người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phóng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giai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cấp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khỏi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áp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bức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bóc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của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chủ</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nghĩa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tư</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bản</a:t>
            </a:r>
            <a:r>
              <a:rPr lang="en-US" sz="2400"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utoUpdateAnimBg="0"/>
      <p:bldP spid="8201"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Bảng xanh PPt có ô 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56087"/>
            <a:ext cx="88392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txBox="1">
            <a:spLocks noChangeArrowheads="1"/>
          </p:cNvSpPr>
          <p:nvPr/>
        </p:nvSpPr>
        <p:spPr>
          <a:xfrm>
            <a:off x="768927" y="411404"/>
            <a:ext cx="6705600" cy="4445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12800" indent="-812800">
              <a:buFontTx/>
              <a:buNone/>
            </a:pPr>
            <a:r>
              <a:rPr lang="en-US" sz="2400" b="1" dirty="0" smtClean="0">
                <a:solidFill>
                  <a:srgbClr val="FFFF00"/>
                </a:solidFill>
                <a:latin typeface="Times New Roman" panose="02020603050405020304" pitchFamily="18" charset="0"/>
                <a:cs typeface="Times New Roman" panose="02020603050405020304" pitchFamily="18" charset="0"/>
              </a:rPr>
              <a:t>II. SỰ RA ĐỜI CỦA CHỦ NGHĨA MÁC</a:t>
            </a:r>
            <a:endParaRPr lang="en-US" sz="2400" b="1" dirty="0" smtClean="0">
              <a:solidFill>
                <a:srgbClr val="FFFF00"/>
              </a:solidFill>
              <a:latin typeface="Times New Roman" panose="02020603050405020304" pitchFamily="18" charset="0"/>
              <a:cs typeface="Times New Roman" panose="02020603050405020304" pitchFamily="18" charset="0"/>
            </a:endParaRPr>
          </a:p>
        </p:txBody>
      </p:sp>
      <p:sp>
        <p:nvSpPr>
          <p:cNvPr id="3" name="Text Box 10"/>
          <p:cNvSpPr txBox="1">
            <a:spLocks noChangeArrowheads="1"/>
          </p:cNvSpPr>
          <p:nvPr/>
        </p:nvSpPr>
        <p:spPr bwMode="auto">
          <a:xfrm>
            <a:off x="609600" y="803734"/>
            <a:ext cx="792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400" b="1" dirty="0">
                <a:solidFill>
                  <a:srgbClr val="FFFF00"/>
                </a:solidFill>
                <a:latin typeface="Times New Roman" panose="02020603050405020304" pitchFamily="18" charset="0"/>
                <a:cs typeface="Times New Roman" panose="02020603050405020304" pitchFamily="18" charset="0"/>
              </a:rPr>
              <a:t>1. </a:t>
            </a:r>
            <a:r>
              <a:rPr lang="en-US" sz="2400" b="1" dirty="0" err="1">
                <a:solidFill>
                  <a:srgbClr val="FFFF00"/>
                </a:solidFill>
                <a:latin typeface="Times New Roman" panose="02020603050405020304" pitchFamily="18" charset="0"/>
                <a:cs typeface="Times New Roman" panose="02020603050405020304" pitchFamily="18" charset="0"/>
              </a:rPr>
              <a:t>Mác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Ăng-ghen</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3400" y="1331954"/>
            <a:ext cx="8229600" cy="3051092"/>
          </a:xfrm>
          <a:prstGeom prst="rect">
            <a:avLst/>
          </a:prstGeom>
        </p:spPr>
        <p:txBody>
          <a:bodyPr wrap="square">
            <a:spAutoFit/>
          </a:bodyPr>
          <a:lstStyle/>
          <a:p>
            <a:pPr>
              <a:lnSpc>
                <a:spcPct val="115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Mác</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( 1818-1883).</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Ăng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ghen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( 1820- 1895).</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Đấu</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tranh</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xây</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dựng</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xã</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Xác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định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sứ</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mệnh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giai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cấp</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vô</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sản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lực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lượng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giải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phóng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loài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khỏi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ách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áp</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bức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bóc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lột</a:t>
            </a:r>
            <a:r>
              <a:rPr lang="en-US" sz="2400"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Bảng xanh PPt có ô 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14300"/>
            <a:ext cx="88392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304801" y="426850"/>
            <a:ext cx="85343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400" b="1" dirty="0">
                <a:solidFill>
                  <a:srgbClr val="FFFF00"/>
                </a:solidFill>
                <a:latin typeface="Times New Roman" panose="02020603050405020304" pitchFamily="18" charset="0"/>
                <a:cs typeface="Times New Roman" panose="02020603050405020304" pitchFamily="18" charset="0"/>
              </a:rPr>
              <a:t>2. “</a:t>
            </a:r>
            <a:r>
              <a:rPr lang="en-US" sz="2400" b="1" dirty="0" err="1">
                <a:solidFill>
                  <a:srgbClr val="FFFF00"/>
                </a:solidFill>
                <a:latin typeface="Times New Roman" panose="02020603050405020304" pitchFamily="18" charset="0"/>
                <a:cs typeface="Times New Roman" panose="02020603050405020304" pitchFamily="18" charset="0"/>
              </a:rPr>
              <a:t>Đồng</a:t>
            </a:r>
            <a:r>
              <a:rPr lang="en-US" sz="2400" b="1" dirty="0">
                <a:solidFill>
                  <a:srgbClr val="FFFF00"/>
                </a:solidFill>
                <a:latin typeface="Times New Roman" panose="02020603050405020304" pitchFamily="18" charset="0"/>
                <a:cs typeface="Times New Roman" panose="02020603050405020304" pitchFamily="18" charset="0"/>
              </a:rPr>
              <a:t> minh </a:t>
            </a:r>
            <a:r>
              <a:rPr lang="en-US" sz="2400" b="1" dirty="0" err="1">
                <a:solidFill>
                  <a:srgbClr val="FFFF00"/>
                </a:solidFill>
                <a:latin typeface="Times New Roman" panose="02020603050405020304" pitchFamily="18" charset="0"/>
                <a:cs typeface="Times New Roman" panose="02020603050405020304" pitchFamily="18" charset="0"/>
              </a:rPr>
              <a:t>những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người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cộng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sản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Tuyên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ngôn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Đảng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cộng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sản</a:t>
            </a:r>
            <a:r>
              <a:rPr lang="en-US" sz="2400" b="1" dirty="0">
                <a:solidFill>
                  <a:srgbClr val="FFFF00"/>
                </a:solidFill>
                <a:latin typeface="Times New Roman" panose="02020603050405020304" pitchFamily="18" charset="0"/>
                <a:cs typeface="Times New Roman" panose="02020603050405020304" pitchFamily="18" charset="0"/>
              </a:rPr>
              <a:t>”</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457200" y="1238140"/>
            <a:ext cx="784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6/1847,“Đồng </a:t>
            </a:r>
            <a:r>
              <a:rPr lang="en-US" sz="2400" dirty="0">
                <a:solidFill>
                  <a:schemeClr val="bg1"/>
                </a:solidFill>
                <a:latin typeface="Times New Roman" panose="02020603050405020304" pitchFamily="18" charset="0"/>
                <a:cs typeface="Times New Roman" panose="02020603050405020304" pitchFamily="18" charset="0"/>
              </a:rPr>
              <a:t>minh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sản”được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thành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lập</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 Box 8"/>
          <p:cNvSpPr txBox="1">
            <a:spLocks noChangeArrowheads="1"/>
          </p:cNvSpPr>
          <p:nvPr/>
        </p:nvSpPr>
        <p:spPr bwMode="auto">
          <a:xfrm>
            <a:off x="480848" y="1699805"/>
            <a:ext cx="78763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2/1848, “</a:t>
            </a:r>
            <a:r>
              <a:rPr lang="en-US" sz="2400" dirty="0" err="1" smtClean="0">
                <a:solidFill>
                  <a:schemeClr val="bg1"/>
                </a:solidFill>
                <a:latin typeface="Times New Roman" panose="02020603050405020304" pitchFamily="18" charset="0"/>
                <a:cs typeface="Times New Roman" panose="02020603050405020304" pitchFamily="18" charset="0"/>
              </a:rPr>
              <a:t>Tuyên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sản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ra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đời</a:t>
            </a:r>
            <a:endParaRPr lang="en-US"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903" y="449883"/>
            <a:ext cx="2880143" cy="4943294"/>
            <a:chOff x="-145204" y="3167531"/>
            <a:chExt cx="3193202" cy="3765871"/>
          </a:xfrm>
        </p:grpSpPr>
        <p:pic>
          <p:nvPicPr>
            <p:cNvPr id="3" name="Picture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199" y="3167531"/>
              <a:ext cx="2971799" cy="28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4"/>
            <p:cNvSpPr txBox="1">
              <a:spLocks noChangeArrowheads="1"/>
            </p:cNvSpPr>
            <p:nvPr/>
          </p:nvSpPr>
          <p:spPr bwMode="auto">
            <a:xfrm>
              <a:off x="-145204" y="6018974"/>
              <a:ext cx="3024237" cy="914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altLang="en-US" dirty="0" err="1">
                  <a:latin typeface="Times New Roman" panose="02020603050405020304" pitchFamily="18" charset="0"/>
                  <a:cs typeface="Times New Roman" panose="02020603050405020304" pitchFamily="18" charset="0"/>
                </a:rPr>
                <a:t>Trang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bìa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Tuyên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ngôn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Đảng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đầu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tiên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tháng</a:t>
              </a:r>
              <a:r>
                <a:rPr lang="en-US" altLang="en-US" dirty="0">
                  <a:latin typeface="Times New Roman" panose="02020603050405020304" pitchFamily="18" charset="0"/>
                  <a:cs typeface="Times New Roman" panose="02020603050405020304" pitchFamily="18" charset="0"/>
                </a:rPr>
                <a:t> 2-1848</a:t>
              </a:r>
              <a:r>
                <a:rPr 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grpSp>
      <p:sp>
        <p:nvSpPr>
          <p:cNvPr id="7" name="Text Box 11"/>
          <p:cNvSpPr txBox="1">
            <a:spLocks noChangeArrowheads="1"/>
          </p:cNvSpPr>
          <p:nvPr/>
        </p:nvSpPr>
        <p:spPr bwMode="auto">
          <a:xfrm>
            <a:off x="3489767" y="440943"/>
            <a:ext cx="5410199"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400" dirty="0" err="1" smtClean="0">
                <a:solidFill>
                  <a:srgbClr val="FF3300"/>
                </a:solidFill>
                <a:latin typeface="Times New Roman" panose="02020603050405020304" pitchFamily="18" charset="0"/>
                <a:cs typeface="Times New Roman" panose="02020603050405020304" pitchFamily="18" charset="0"/>
              </a:rPr>
              <a:t>Nội</a:t>
            </a:r>
            <a:r>
              <a:rPr lang="en-US" sz="2400" dirty="0" smtClean="0">
                <a:solidFill>
                  <a:srgbClr val="FF3300"/>
                </a:solidFill>
                <a:latin typeface="Times New Roman" panose="02020603050405020304" pitchFamily="18" charset="0"/>
                <a:cs typeface="Times New Roman" panose="02020603050405020304" pitchFamily="18" charset="0"/>
              </a:rPr>
              <a:t> dung </a:t>
            </a:r>
            <a:r>
              <a:rPr lang="en-US" sz="2400" dirty="0" err="1" smtClean="0">
                <a:solidFill>
                  <a:srgbClr val="FF3300"/>
                </a:solidFill>
                <a:latin typeface="Times New Roman" panose="02020603050405020304" pitchFamily="18" charset="0"/>
                <a:cs typeface="Times New Roman" panose="02020603050405020304" pitchFamily="18" charset="0"/>
              </a:rPr>
              <a:t>và</a:t>
            </a:r>
            <a:r>
              <a:rPr lang="en-US" sz="2400" dirty="0" smtClean="0">
                <a:solidFill>
                  <a:srgbClr val="FF3300"/>
                </a:solidFill>
                <a:latin typeface="Times New Roman" panose="02020603050405020304" pitchFamily="18" charset="0"/>
                <a:cs typeface="Times New Roman" panose="02020603050405020304" pitchFamily="18" charset="0"/>
              </a:rPr>
              <a:t> ý </a:t>
            </a:r>
            <a:r>
              <a:rPr lang="en-US" sz="2400" dirty="0" err="1" smtClean="0">
                <a:solidFill>
                  <a:srgbClr val="FF3300"/>
                </a:solidFill>
                <a:latin typeface="Times New Roman" panose="02020603050405020304" pitchFamily="18" charset="0"/>
                <a:cs typeface="Times New Roman" panose="02020603050405020304" pitchFamily="18" charset="0"/>
              </a:rPr>
              <a:t>nghĩa</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của</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Tuyên</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ngôn</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của</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Đảng</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Cộng</a:t>
            </a:r>
            <a:r>
              <a:rPr lang="en-US" sz="2400" dirty="0" smtClean="0">
                <a:solidFill>
                  <a:srgbClr val="FF3300"/>
                </a:solidFill>
                <a:latin typeface="Times New Roman" panose="02020603050405020304" pitchFamily="18" charset="0"/>
                <a:cs typeface="Times New Roman" panose="02020603050405020304" pitchFamily="18" charset="0"/>
              </a:rPr>
              <a:t> </a:t>
            </a:r>
            <a:r>
              <a:rPr lang="en-US" sz="2400" dirty="0" err="1" smtClean="0">
                <a:solidFill>
                  <a:srgbClr val="FF3300"/>
                </a:solidFill>
                <a:latin typeface="Times New Roman" panose="02020603050405020304" pitchFamily="18" charset="0"/>
                <a:cs typeface="Times New Roman" panose="02020603050405020304" pitchFamily="18" charset="0"/>
              </a:rPr>
              <a:t>sản</a:t>
            </a:r>
            <a:r>
              <a:rPr lang="en-US" sz="2400" dirty="0" smtClean="0">
                <a:solidFill>
                  <a:srgbClr val="FF3300"/>
                </a:solidFill>
                <a:latin typeface="Times New Roman" panose="02020603050405020304" pitchFamily="18" charset="0"/>
                <a:cs typeface="Times New Roman" panose="02020603050405020304" pitchFamily="18" charset="0"/>
              </a:rPr>
              <a:t>”</a:t>
            </a:r>
            <a:endParaRPr lang="en-US" sz="2400" dirty="0">
              <a:solidFill>
                <a:srgbClr val="FF33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505200" y="1617449"/>
            <a:ext cx="5410199"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u="sng"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000" u="sng" dirty="0">
                <a:latin typeface="Times New Roman" panose="02020603050405020304" pitchFamily="18" charset="0"/>
                <a:ea typeface="Calibri" panose="020F0502020204030204" pitchFamily="34" charset="0"/>
                <a:cs typeface="Times New Roman" panose="02020603050405020304" pitchFamily="18" charset="0"/>
              </a:rPr>
              <a:t> dung.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thắng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giai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đổ</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tư</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Vô </a:t>
            </a:r>
            <a:r>
              <a:rPr lang="vi-VN" sz="2000" dirty="0">
                <a:latin typeface="Times New Roman" panose="02020603050405020304" pitchFamily="18" charset="0"/>
                <a:cs typeface="Times New Roman" panose="02020603050405020304" pitchFamily="18" charset="0"/>
              </a:rPr>
              <a:t>sản tất cả các nước đoàn kết </a:t>
            </a:r>
            <a:r>
              <a:rPr lang="vi-VN" sz="2000" dirty="0" smtClean="0">
                <a:latin typeface="Times New Roman" panose="02020603050405020304" pitchFamily="18" charset="0"/>
                <a:cs typeface="Times New Roman" panose="02020603050405020304" pitchFamily="18" charset="0"/>
              </a:rPr>
              <a:t>lại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3505200" y="4209727"/>
            <a:ext cx="5410199"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latin typeface="Times New Roman" panose="02020603050405020304" pitchFamily="18" charset="0"/>
                <a:cs typeface="Times New Roman" panose="02020603050405020304" pitchFamily="18" charset="0"/>
              </a:rPr>
              <a:t>*</a:t>
            </a:r>
            <a:r>
              <a:rPr lang="en-US" sz="2000" u="sng" dirty="0">
                <a:latin typeface="Times New Roman" panose="02020603050405020304" pitchFamily="18" charset="0"/>
                <a:cs typeface="Times New Roman" panose="02020603050405020304" pitchFamily="18" charset="0"/>
              </a:rPr>
              <a:t>Ý </a:t>
            </a:r>
            <a:r>
              <a:rPr lang="en-US" sz="2000" u="sng" dirty="0" err="1">
                <a:latin typeface="Times New Roman" panose="02020603050405020304" pitchFamily="18" charset="0"/>
                <a:cs typeface="Times New Roman" panose="02020603050405020304" pitchFamily="18" charset="0"/>
              </a:rPr>
              <a:t>nghĩa</a:t>
            </a:r>
            <a:r>
              <a:rPr lang="en-US" sz="2000" u="sng"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vũ</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Bảng xanh PPt có ô 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56087"/>
            <a:ext cx="88392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304801" y="426850"/>
            <a:ext cx="85343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400" b="1" dirty="0">
                <a:solidFill>
                  <a:srgbClr val="FFFF00"/>
                </a:solidFill>
                <a:latin typeface="Times New Roman" panose="02020603050405020304" pitchFamily="18" charset="0"/>
                <a:cs typeface="Times New Roman" panose="02020603050405020304" pitchFamily="18" charset="0"/>
              </a:rPr>
              <a:t>2. “</a:t>
            </a:r>
            <a:r>
              <a:rPr lang="en-US" sz="2400" b="1" dirty="0" err="1">
                <a:solidFill>
                  <a:srgbClr val="FFFF00"/>
                </a:solidFill>
                <a:latin typeface="Times New Roman" panose="02020603050405020304" pitchFamily="18" charset="0"/>
                <a:cs typeface="Times New Roman" panose="02020603050405020304" pitchFamily="18" charset="0"/>
              </a:rPr>
              <a:t>Đồng</a:t>
            </a:r>
            <a:r>
              <a:rPr lang="en-US" sz="2400" b="1" dirty="0">
                <a:solidFill>
                  <a:srgbClr val="FFFF00"/>
                </a:solidFill>
                <a:latin typeface="Times New Roman" panose="02020603050405020304" pitchFamily="18" charset="0"/>
                <a:cs typeface="Times New Roman" panose="02020603050405020304" pitchFamily="18" charset="0"/>
              </a:rPr>
              <a:t> minh </a:t>
            </a:r>
            <a:r>
              <a:rPr lang="en-US" sz="2400" b="1" dirty="0" err="1">
                <a:solidFill>
                  <a:srgbClr val="FFFF00"/>
                </a:solidFill>
                <a:latin typeface="Times New Roman" panose="02020603050405020304" pitchFamily="18" charset="0"/>
                <a:cs typeface="Times New Roman" panose="02020603050405020304" pitchFamily="18" charset="0"/>
              </a:rPr>
              <a:t>những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người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cộng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sản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Tuyên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ngôn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của</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Đảng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cộng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sản</a:t>
            </a:r>
            <a:r>
              <a:rPr lang="en-US" sz="2400" b="1" dirty="0">
                <a:solidFill>
                  <a:srgbClr val="FFFF00"/>
                </a:solidFill>
                <a:latin typeface="Times New Roman" panose="02020603050405020304" pitchFamily="18" charset="0"/>
                <a:cs typeface="Times New Roman" panose="02020603050405020304" pitchFamily="18" charset="0"/>
              </a:rPr>
              <a:t>”</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457200" y="1234852"/>
            <a:ext cx="784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6/1847 “</a:t>
            </a:r>
            <a:r>
              <a:rPr lang="en-US" sz="2400" dirty="0" err="1" smtClean="0">
                <a:solidFill>
                  <a:schemeClr val="bg1"/>
                </a:solidFill>
                <a:latin typeface="Times New Roman" panose="02020603050405020304" pitchFamily="18" charset="0"/>
                <a:cs typeface="Times New Roman" panose="02020603050405020304" pitchFamily="18" charset="0"/>
              </a:rPr>
              <a:t>Đồng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minh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sản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được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thành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lập</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 name="Text Box 8"/>
          <p:cNvSpPr txBox="1">
            <a:spLocks noChangeArrowheads="1"/>
          </p:cNvSpPr>
          <p:nvPr/>
        </p:nvSpPr>
        <p:spPr bwMode="auto">
          <a:xfrm>
            <a:off x="471054" y="1642250"/>
            <a:ext cx="78763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2/1848 “</a:t>
            </a:r>
            <a:r>
              <a:rPr lang="en-US" sz="2400" dirty="0" err="1" smtClean="0">
                <a:solidFill>
                  <a:schemeClr val="bg1"/>
                </a:solidFill>
                <a:latin typeface="Times New Roman" panose="02020603050405020304" pitchFamily="18" charset="0"/>
                <a:cs typeface="Times New Roman" panose="02020603050405020304" pitchFamily="18" charset="0"/>
              </a:rPr>
              <a:t>Tuyên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sản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ra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đời</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1" name="Text Box 8"/>
          <p:cNvSpPr txBox="1">
            <a:spLocks noChangeArrowheads="1"/>
          </p:cNvSpPr>
          <p:nvPr/>
        </p:nvSpPr>
        <p:spPr bwMode="auto">
          <a:xfrm>
            <a:off x="474876" y="2080920"/>
            <a:ext cx="787630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sz="2400" dirty="0">
                <a:solidFill>
                  <a:schemeClr val="bg1"/>
                </a:solidFill>
                <a:latin typeface="Times New Roman" panose="02020603050405020304" pitchFamily="18" charset="0"/>
                <a:cs typeface="Times New Roman" panose="02020603050405020304" pitchFamily="18" charset="0"/>
              </a:rPr>
              <a:t>* </a:t>
            </a:r>
            <a:r>
              <a:rPr lang="en-US" sz="2400" u="sng" dirty="0" err="1">
                <a:solidFill>
                  <a:schemeClr val="bg1"/>
                </a:solidFill>
                <a:latin typeface="Times New Roman" panose="02020603050405020304" pitchFamily="18" charset="0"/>
                <a:cs typeface="Times New Roman" panose="02020603050405020304" pitchFamily="18" charset="0"/>
              </a:rPr>
              <a:t>Nội</a:t>
            </a:r>
            <a:r>
              <a:rPr lang="en-US" sz="2400" u="sng" dirty="0">
                <a:solidFill>
                  <a:schemeClr val="bg1"/>
                </a:solidFill>
                <a:latin typeface="Times New Roman" panose="02020603050405020304" pitchFamily="18" charset="0"/>
                <a:cs typeface="Times New Roman" panose="02020603050405020304" pitchFamily="18" charset="0"/>
              </a:rPr>
              <a:t> dung:</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rõ</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luật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triển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loài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chủ</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nghĩa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trò</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cấp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vô</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sản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lực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lượng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đổ</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bản,xây</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dụng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xã</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chủ</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nghĩa</a:t>
            </a:r>
            <a:r>
              <a:rPr lang="en-US" sz="2400" dirty="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cao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đoàn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quốc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tế</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8" name="Text Box 7"/>
          <p:cNvSpPr txBox="1">
            <a:spLocks noChangeArrowheads="1"/>
          </p:cNvSpPr>
          <p:nvPr/>
        </p:nvSpPr>
        <p:spPr bwMode="auto">
          <a:xfrm>
            <a:off x="436894" y="4343122"/>
            <a:ext cx="82499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sz="2400" dirty="0" smtClean="0">
                <a:solidFill>
                  <a:schemeClr val="bg1"/>
                </a:solidFill>
              </a:rPr>
              <a:t> </a:t>
            </a:r>
            <a:r>
              <a:rPr lang="en-US" sz="2400" dirty="0" smtClean="0">
                <a:solidFill>
                  <a:schemeClr val="bg1"/>
                </a:solidFill>
                <a:latin typeface="Times New Roman" panose="02020603050405020304" pitchFamily="18" charset="0"/>
                <a:cs typeface="Times New Roman" panose="02020603050405020304" pitchFamily="18" charset="0"/>
              </a:rPr>
              <a:t>*</a:t>
            </a:r>
            <a:r>
              <a:rPr lang="en-US" sz="2400" u="sng" dirty="0">
                <a:solidFill>
                  <a:schemeClr val="bg1"/>
                </a:solidFill>
                <a:latin typeface="Times New Roman" panose="02020603050405020304" pitchFamily="18" charset="0"/>
                <a:cs typeface="Times New Roman" panose="02020603050405020304" pitchFamily="18" charset="0"/>
              </a:rPr>
              <a:t>Ý </a:t>
            </a:r>
            <a:r>
              <a:rPr lang="en-US" sz="2400" u="sng" dirty="0" err="1">
                <a:solidFill>
                  <a:schemeClr val="bg1"/>
                </a:solidFill>
                <a:latin typeface="Times New Roman" panose="02020603050405020304" pitchFamily="18" charset="0"/>
                <a:cs typeface="Times New Roman" panose="02020603050405020304" pitchFamily="18" charset="0"/>
              </a:rPr>
              <a:t>nghĩa</a:t>
            </a:r>
            <a:r>
              <a:rPr lang="en-US" sz="2400" u="sng" dirty="0" smtClean="0">
                <a:solidFill>
                  <a:schemeClr val="bg1"/>
                </a:solidFill>
                <a:latin typeface="Times New Roman" panose="02020603050405020304" pitchFamily="18" charset="0"/>
                <a:cs typeface="Times New Roman" panose="02020603050405020304" pitchFamily="18" charset="0"/>
              </a:rPr>
              <a: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luận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cấp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cuộc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đấu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tranh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chống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chủ</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nghĩa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tư</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bản</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ảng xanh PPt có ô 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172" y="-32525"/>
            <a:ext cx="9429372"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326137" y="342900"/>
            <a:ext cx="85343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sz="2400" b="1" dirty="0">
                <a:solidFill>
                  <a:srgbClr val="FFFF00"/>
                </a:solidFill>
                <a:latin typeface="Times New Roman" panose="02020603050405020304" pitchFamily="18" charset="0"/>
                <a:cs typeface="Times New Roman" panose="02020603050405020304" pitchFamily="18" charset="0"/>
              </a:rPr>
              <a:t>3</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Phong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trào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Công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nhân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từ</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năm</a:t>
            </a:r>
            <a:r>
              <a:rPr lang="en-US" sz="2400" b="1" dirty="0">
                <a:solidFill>
                  <a:srgbClr val="FFFF00"/>
                </a:solidFill>
                <a:latin typeface="Times New Roman" panose="02020603050405020304" pitchFamily="18" charset="0"/>
                <a:cs typeface="Times New Roman" panose="02020603050405020304" pitchFamily="18" charset="0"/>
              </a:rPr>
              <a:t> 1848 </a:t>
            </a:r>
            <a:r>
              <a:rPr lang="en-US" sz="2400" b="1" dirty="0" err="1">
                <a:solidFill>
                  <a:srgbClr val="FFFF00"/>
                </a:solidFill>
                <a:latin typeface="Times New Roman" panose="02020603050405020304" pitchFamily="18" charset="0"/>
                <a:cs typeface="Times New Roman" panose="02020603050405020304" pitchFamily="18" charset="0"/>
              </a:rPr>
              <a:t>đến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năm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smtClean="0">
                <a:solidFill>
                  <a:srgbClr val="FFFF00"/>
                </a:solidFill>
                <a:latin typeface="Times New Roman" panose="02020603050405020304" pitchFamily="18" charset="0"/>
                <a:cs typeface="Times New Roman" panose="02020603050405020304" pitchFamily="18" charset="0"/>
              </a:rPr>
              <a:t>1870. </a:t>
            </a:r>
            <a:r>
              <a:rPr lang="en-US" sz="2400" b="1" dirty="0" err="1">
                <a:solidFill>
                  <a:srgbClr val="FFFF00"/>
                </a:solidFill>
                <a:latin typeface="Times New Roman" panose="02020603050405020304" pitchFamily="18" charset="0"/>
                <a:cs typeface="Times New Roman" panose="02020603050405020304" pitchFamily="18" charset="0"/>
              </a:rPr>
              <a:t>Quốc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tế</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thứ</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nhất</a:t>
            </a:r>
            <a:r>
              <a:rPr lang="en-US" sz="2400" b="1" dirty="0" smtClean="0">
                <a:solidFill>
                  <a:srgbClr val="FFFF00"/>
                </a:solidFill>
                <a:latin typeface="Times New Roman" panose="02020603050405020304" pitchFamily="18" charset="0"/>
                <a:cs typeface="Times New Roman" panose="02020603050405020304" pitchFamily="18" charset="0"/>
              </a:rPr>
              <a:t>:</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13" name="Text Box 7"/>
          <p:cNvSpPr txBox="1">
            <a:spLocks noChangeArrowheads="1"/>
          </p:cNvSpPr>
          <p:nvPr/>
        </p:nvSpPr>
        <p:spPr bwMode="auto">
          <a:xfrm>
            <a:off x="286128" y="1234125"/>
            <a:ext cx="784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Phong</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trào</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diễn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ra</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quyết</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liệt</a:t>
            </a:r>
            <a:r>
              <a:rPr lang="en-US" sz="2400" dirty="0" smtClean="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224036" y="1729217"/>
            <a:ext cx="84097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altLang="en-US" sz="2400" dirty="0" smtClean="0">
                <a:solidFill>
                  <a:schemeClr val="bg1"/>
                </a:solidFill>
                <a:latin typeface="Times New Roman" panose="02020603050405020304" pitchFamily="18" charset="0"/>
                <a:cs typeface="Times New Roman" panose="02020603050405020304" pitchFamily="18" charset="0"/>
              </a:rPr>
              <a:t>- 28.09.1864, </a:t>
            </a:r>
            <a:r>
              <a:rPr lang="en-US" altLang="en-US" sz="2400" dirty="0" err="1" smtClean="0">
                <a:solidFill>
                  <a:schemeClr val="bg1"/>
                </a:solidFill>
                <a:latin typeface="Times New Roman" panose="02020603050405020304" pitchFamily="18" charset="0"/>
                <a:cs typeface="Times New Roman" panose="02020603050405020304" pitchFamily="18" charset="0"/>
              </a:rPr>
              <a:t>thành</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lập</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Quốc</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tế</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thứ</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nhất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tại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Luân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Đôn</a:t>
            </a:r>
            <a:r>
              <a:rPr lang="en-US" altLang="en-US" sz="2400" dirty="0" smtClean="0">
                <a:solidFill>
                  <a:schemeClr val="bg1"/>
                </a:solidFill>
                <a:latin typeface="Times New Roman" panose="02020603050405020304" pitchFamily="18" charset="0"/>
                <a:cs typeface="Times New Roman" panose="02020603050405020304" pitchFamily="18" charset="0"/>
              </a:rPr>
              <a:t>.</a:t>
            </a:r>
            <a:r>
              <a:rPr lang="en-US" sz="2400" dirty="0">
                <a:solidFill>
                  <a:schemeClr val="bg1"/>
                </a:solidFill>
              </a:rPr>
              <a:t> </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hồn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Quốc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nhất</a:t>
            </a:r>
            <a:r>
              <a:rPr lang="en-US" sz="2400" dirty="0" smtClean="0">
                <a:solidFill>
                  <a:schemeClr val="bg1"/>
                </a:solidFill>
                <a:latin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231919" y="2626535"/>
            <a:ext cx="8409709"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342900" indent="-342900" algn="just" eaLnBrk="1" hangingPunct="1">
              <a:spcBef>
                <a:spcPts val="600"/>
              </a:spcBef>
              <a:buFontTx/>
              <a:buChar char="-"/>
            </a:pPr>
            <a:r>
              <a:rPr lang="en-US" altLang="en-US" sz="2400" dirty="0" err="1" smtClean="0">
                <a:solidFill>
                  <a:schemeClr val="bg1"/>
                </a:solidFill>
                <a:latin typeface="Times New Roman" panose="02020603050405020304" pitchFamily="18" charset="0"/>
                <a:cs typeface="Times New Roman" panose="02020603050405020304" pitchFamily="18" charset="0"/>
              </a:rPr>
              <a:t>Vai</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trò</a:t>
            </a:r>
            <a:r>
              <a:rPr lang="en-US" altLang="en-US" sz="2400" dirty="0" smtClean="0">
                <a:solidFill>
                  <a:schemeClr val="bg1"/>
                </a:solidFill>
                <a:latin typeface="Times New Roman" panose="02020603050405020304" pitchFamily="18" charset="0"/>
                <a:cs typeface="Times New Roman" panose="02020603050405020304" pitchFamily="18" charset="0"/>
              </a:rPr>
              <a:t>:  </a:t>
            </a:r>
            <a:endParaRPr lang="en-US" altLang="en-US" sz="2400" dirty="0" smtClean="0">
              <a:solidFill>
                <a:schemeClr val="bg1"/>
              </a:solidFill>
              <a:latin typeface="Times New Roman" panose="02020603050405020304" pitchFamily="18" charset="0"/>
              <a:cs typeface="Times New Roman" panose="02020603050405020304" pitchFamily="18" charset="0"/>
            </a:endParaRPr>
          </a:p>
          <a:p>
            <a:pPr algn="just" eaLnBrk="1" hangingPunct="1">
              <a:spcBef>
                <a:spcPts val="600"/>
              </a:spcBef>
            </a:pPr>
            <a:r>
              <a:rPr lang="en-US" altLang="en-US" sz="2400" dirty="0">
                <a:solidFill>
                  <a:schemeClr val="bg1"/>
                </a:solidFill>
                <a:latin typeface="Times New Roman" panose="02020603050405020304" pitchFamily="18" charset="0"/>
                <a:cs typeface="Times New Roman" panose="02020603050405020304" pitchFamily="18" charset="0"/>
              </a:rPr>
              <a:t>+</a:t>
            </a:r>
            <a:r>
              <a:rPr lang="en-US" altLang="en-US" sz="2400" dirty="0" err="1" smtClean="0">
                <a:solidFill>
                  <a:schemeClr val="bg1"/>
                </a:solidFill>
                <a:latin typeface="Times New Roman" panose="02020603050405020304" pitchFamily="18" charset="0"/>
                <a:cs typeface="Times New Roman" panose="02020603050405020304" pitchFamily="18" charset="0"/>
              </a:rPr>
              <a:t>Tiến</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hành</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truyền</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bá</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chủ</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nghĩa</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Mác</a:t>
            </a:r>
            <a:endParaRPr lang="en-US" altLang="en-US" sz="2400" dirty="0" smtClean="0">
              <a:solidFill>
                <a:schemeClr val="bg1"/>
              </a:solidFill>
              <a:latin typeface="Times New Roman" panose="02020603050405020304" pitchFamily="18" charset="0"/>
              <a:cs typeface="Times New Roman" panose="02020603050405020304" pitchFamily="18" charset="0"/>
            </a:endParaRPr>
          </a:p>
          <a:p>
            <a:pPr algn="just" eaLnBrk="1" hangingPunct="1">
              <a:spcBef>
                <a:spcPts val="600"/>
              </a:spcBef>
            </a:pPr>
            <a:r>
              <a:rPr lang="en-US" altLang="en-US" sz="2400" dirty="0">
                <a:solidFill>
                  <a:schemeClr val="bg1"/>
                </a:solidFill>
                <a:latin typeface="Times New Roman" panose="02020603050405020304" pitchFamily="18" charset="0"/>
                <a:cs typeface="Times New Roman" panose="02020603050405020304" pitchFamily="18" charset="0"/>
              </a:rPr>
              <a:t>+</a:t>
            </a:r>
            <a:r>
              <a:rPr lang="en-US" altLang="en-US" sz="2400" dirty="0" err="1" smtClean="0">
                <a:solidFill>
                  <a:schemeClr val="bg1"/>
                </a:solidFill>
                <a:latin typeface="Times New Roman" panose="02020603050405020304" pitchFamily="18" charset="0"/>
                <a:cs typeface="Times New Roman" panose="02020603050405020304" pitchFamily="18" charset="0"/>
              </a:rPr>
              <a:t>Thúc</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đẩy</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phong</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trào</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công</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nhân</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phát</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triển</a:t>
            </a:r>
            <a:r>
              <a:rPr lang="en-US" altLang="en-US" sz="2400" dirty="0" smtClean="0">
                <a:solidFill>
                  <a:schemeClr val="bg1"/>
                </a:solidFill>
                <a:latin typeface="Times New Roman" panose="02020603050405020304" pitchFamily="18" charset="0"/>
                <a:cs typeface="Times New Roman" panose="02020603050405020304" pitchFamily="18" charset="0"/>
              </a:rPr>
              <a:t> .</a:t>
            </a:r>
            <a:endParaRPr lang="en-US" altLang="en-US" sz="2400" dirty="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1066800" y="4978400"/>
            <a:ext cx="731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sz="2400" dirty="0" err="1">
                <a:solidFill>
                  <a:srgbClr val="FF0000"/>
                </a:solidFill>
                <a:latin typeface="Arial" panose="020B0604020202020204" pitchFamily="34" charset="0"/>
              </a:rPr>
              <a:t>Quang</a:t>
            </a:r>
            <a:r>
              <a:rPr lang="en-US" sz="2400" dirty="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cảnh</a:t>
            </a:r>
            <a:r>
              <a:rPr lang="en-US" sz="2400" dirty="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buổi</a:t>
            </a:r>
            <a:r>
              <a:rPr lang="en-US" sz="2400" dirty="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lễ</a:t>
            </a:r>
            <a:r>
              <a:rPr lang="en-US" sz="2400" dirty="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thành</a:t>
            </a:r>
            <a:r>
              <a:rPr lang="en-US" sz="2400" dirty="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lập</a:t>
            </a:r>
            <a:r>
              <a:rPr lang="en-US" sz="2400" dirty="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Quốc</a:t>
            </a:r>
            <a:r>
              <a:rPr lang="en-US" sz="2400" dirty="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tế</a:t>
            </a:r>
            <a:r>
              <a:rPr lang="en-US" sz="2400" dirty="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thứ</a:t>
            </a:r>
            <a:r>
              <a:rPr lang="en-US" sz="2400" dirty="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nhất</a:t>
            </a:r>
            <a:endParaRPr lang="en-US" sz="2400" dirty="0">
              <a:solidFill>
                <a:srgbClr val="FF0000"/>
              </a:solidFill>
              <a:latin typeface="Arial" panose="020B0604020202020204" pitchFamily="34" charset="0"/>
            </a:endParaRPr>
          </a:p>
        </p:txBody>
      </p:sp>
      <p:pic>
        <p:nvPicPr>
          <p:cNvPr id="21507" name="Picture 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342900"/>
            <a:ext cx="82296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876800" y="2730500"/>
            <a:ext cx="3886200" cy="2286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Phong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trào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công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nhân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cuối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kỉ</a:t>
            </a:r>
            <a:r>
              <a:rPr lang="en-US" sz="2800" dirty="0" smtClean="0">
                <a:solidFill>
                  <a:schemeClr val="tx1"/>
                </a:solidFill>
                <a:latin typeface="Times New Roman" panose="02020603050405020304" pitchFamily="18" charset="0"/>
                <a:cs typeface="Times New Roman" panose="02020603050405020304" pitchFamily="18" charset="0"/>
              </a:rPr>
              <a:t> XIX </a:t>
            </a:r>
            <a:r>
              <a:rPr lang="en-US" sz="2800" dirty="0" err="1" smtClean="0">
                <a:solidFill>
                  <a:schemeClr val="tx1"/>
                </a:solidFill>
                <a:latin typeface="Times New Roman" panose="02020603050405020304" pitchFamily="18" charset="0"/>
                <a:cs typeface="Times New Roman" panose="02020603050405020304" pitchFamily="18" charset="0"/>
              </a:rPr>
              <a:t>thay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đổi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như</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nào</a:t>
            </a:r>
            <a:r>
              <a:rPr lang="en-US" sz="2800" dirty="0" smtClean="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429490" y="800100"/>
            <a:ext cx="83698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diễn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liệt</a:t>
            </a:r>
            <a:r>
              <a:rPr lang="en-US" sz="3200" dirty="0" smtClean="0">
                <a:latin typeface="Times New Roman" panose="02020603050405020304" pitchFamily="18" charset="0"/>
                <a:cs typeface="Times New Roman" panose="02020603050405020304" pitchFamily="18" charset="0"/>
              </a:rPr>
              <a:t>, 1-5 </a:t>
            </a:r>
            <a:r>
              <a:rPr lang="en-US" sz="3200" dirty="0" err="1" smtClean="0">
                <a:latin typeface="Times New Roman" panose="02020603050405020304" pitchFamily="18" charset="0"/>
                <a:cs typeface="Times New Roman" panose="02020603050405020304" pitchFamily="18" charset="0"/>
              </a:rPr>
              <a:t>trở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quốc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8" name="Cloud Callout 7"/>
          <p:cNvSpPr/>
          <p:nvPr/>
        </p:nvSpPr>
        <p:spPr>
          <a:xfrm>
            <a:off x="4904509" y="2730500"/>
            <a:ext cx="3886200" cy="2286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Những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sự</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kiện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lịch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sử</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nào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chứng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tỏ</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phong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trào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công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nhân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triển</a:t>
            </a:r>
            <a:r>
              <a:rPr lang="en-US" sz="2400" dirty="0" smtClean="0">
                <a:solidFill>
                  <a:schemeClr val="tx1"/>
                </a:solidFill>
                <a:latin typeface="Times New Roman" panose="02020603050405020304" pitchFamily="18" charset="0"/>
                <a:cs typeface="Times New Roman" panose="02020603050405020304" pitchFamily="18" charset="0"/>
              </a:rPr>
              <a:t> ? </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9" name="Text Box 7"/>
          <p:cNvSpPr txBox="1">
            <a:spLocks noChangeArrowheads="1"/>
          </p:cNvSpPr>
          <p:nvPr/>
        </p:nvSpPr>
        <p:spPr bwMode="auto">
          <a:xfrm>
            <a:off x="429491" y="2042333"/>
            <a:ext cx="833350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cấp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0" name="Cloud Callout 9"/>
          <p:cNvSpPr/>
          <p:nvPr/>
        </p:nvSpPr>
        <p:spPr>
          <a:xfrm>
            <a:off x="4913190" y="2730500"/>
            <a:ext cx="3886200" cy="2286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1"/>
                </a:solidFill>
                <a:latin typeface="Times New Roman" panose="02020603050405020304" pitchFamily="18" charset="0"/>
                <a:cs typeface="Times New Roman" panose="02020603050405020304" pitchFamily="18" charset="0"/>
              </a:rPr>
              <a:t>Sự</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xuất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hiện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của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các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tổ</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chức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đó</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thúc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đẩy</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sự</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ra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đời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của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tổ</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chức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quốc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tế</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nào</a:t>
            </a:r>
            <a:r>
              <a:rPr lang="en-US" sz="2600" dirty="0" smtClean="0">
                <a:solidFill>
                  <a:schemeClr val="tx1"/>
                </a:solidFill>
                <a:latin typeface="Times New Roman" panose="02020603050405020304" pitchFamily="18" charset="0"/>
                <a:cs typeface="Times New Roman" panose="02020603050405020304" pitchFamily="18" charset="0"/>
              </a:rPr>
              <a:t>? </a:t>
            </a:r>
            <a:endParaRPr lang="vi-VN" sz="2600" dirty="0">
              <a:solidFill>
                <a:schemeClr val="tx1"/>
              </a:solidFill>
              <a:latin typeface="Times New Roman" panose="02020603050405020304" pitchFamily="18" charset="0"/>
              <a:cs typeface="Times New Roman" panose="02020603050405020304" pitchFamily="18" charset="0"/>
            </a:endParaRPr>
          </a:p>
        </p:txBody>
      </p:sp>
      <p:sp>
        <p:nvSpPr>
          <p:cNvPr id="11" name="Text Box 7"/>
          <p:cNvSpPr txBox="1">
            <a:spLocks noChangeArrowheads="1"/>
          </p:cNvSpPr>
          <p:nvPr/>
        </p:nvSpPr>
        <p:spPr bwMode="auto">
          <a:xfrm>
            <a:off x="353290" y="3284587"/>
            <a:ext cx="840970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altLang="en-US" sz="3200" dirty="0" smtClean="0">
                <a:latin typeface="Times New Roman" panose="02020603050405020304" pitchFamily="18" charset="0"/>
                <a:cs typeface="Times New Roman" panose="02020603050405020304" pitchFamily="18" charset="0"/>
              </a:rPr>
              <a:t>- 14-7-1889, </a:t>
            </a:r>
            <a:r>
              <a:rPr lang="en-US" altLang="en-US" sz="3200" dirty="0" err="1" smtClean="0">
                <a:latin typeface="Times New Roman" panose="02020603050405020304" pitchFamily="18" charset="0"/>
                <a:cs typeface="Times New Roman" panose="02020603050405020304" pitchFamily="18" charset="0"/>
              </a:rPr>
              <a:t>thành</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lập</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Quốc</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tế</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thứ</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hai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tại</a:t>
            </a:r>
            <a:r>
              <a:rPr lang="en-US" altLang="en-US" sz="32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Pa-</a:t>
            </a:r>
            <a:r>
              <a:rPr lang="en-US" altLang="en-US" sz="3200" dirty="0" err="1" smtClean="0">
                <a:latin typeface="Times New Roman" panose="02020603050405020304" pitchFamily="18" charset="0"/>
                <a:cs typeface="Times New Roman" panose="02020603050405020304" pitchFamily="18" charset="0"/>
              </a:rPr>
              <a:t>ri</a:t>
            </a:r>
            <a:r>
              <a:rPr lang="en-US" altLang="en-US" sz="3200"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12" name="Cloud Callout 11"/>
          <p:cNvSpPr/>
          <p:nvPr/>
        </p:nvSpPr>
        <p:spPr>
          <a:xfrm>
            <a:off x="4904510" y="2730500"/>
            <a:ext cx="3886200" cy="2286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1"/>
                </a:solidFill>
                <a:latin typeface="Times New Roman" panose="02020603050405020304" pitchFamily="18" charset="0"/>
                <a:cs typeface="Times New Roman" panose="02020603050405020304" pitchFamily="18" charset="0"/>
              </a:rPr>
              <a:t>Quá</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trình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hoạt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động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của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Quốc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tế</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thứ</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hai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như</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thế</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nào</a:t>
            </a:r>
            <a:r>
              <a:rPr lang="en-US" sz="2600" dirty="0" smtClean="0">
                <a:solidFill>
                  <a:schemeClr val="tx1"/>
                </a:solidFill>
                <a:latin typeface="Times New Roman" panose="02020603050405020304" pitchFamily="18" charset="0"/>
                <a:cs typeface="Times New Roman" panose="02020603050405020304" pitchFamily="18" charset="0"/>
              </a:rPr>
              <a:t>? </a:t>
            </a:r>
            <a:endParaRPr lang="vi-VN" sz="2600" dirty="0">
              <a:solidFill>
                <a:schemeClr val="tx1"/>
              </a:solidFill>
              <a:latin typeface="Times New Roman" panose="02020603050405020304" pitchFamily="18" charset="0"/>
              <a:cs typeface="Times New Roman" panose="02020603050405020304" pitchFamily="18" charset="0"/>
            </a:endParaRPr>
          </a:p>
        </p:txBody>
      </p:sp>
      <p:sp>
        <p:nvSpPr>
          <p:cNvPr id="13" name="Text Box 7"/>
          <p:cNvSpPr txBox="1">
            <a:spLocks noChangeArrowheads="1"/>
          </p:cNvSpPr>
          <p:nvPr/>
        </p:nvSpPr>
        <p:spPr bwMode="auto">
          <a:xfrm>
            <a:off x="353291" y="3873500"/>
            <a:ext cx="8409709"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457200" indent="-457200" algn="just" eaLnBrk="1" hangingPunct="1">
              <a:spcBef>
                <a:spcPts val="600"/>
              </a:spcBef>
              <a:buFontTx/>
              <a:buChar char="-"/>
            </a:pPr>
            <a:r>
              <a:rPr lang="en-US" altLang="en-US" sz="3200" dirty="0" err="1" smtClean="0">
                <a:latin typeface="Times New Roman" panose="02020603050405020304" pitchFamily="18" charset="0"/>
                <a:cs typeface="Times New Roman" panose="02020603050405020304" pitchFamily="18" charset="0"/>
              </a:rPr>
              <a:t>Gồm</a:t>
            </a:r>
            <a:r>
              <a:rPr lang="en-US" altLang="en-US" sz="3200" dirty="0" smtClean="0">
                <a:latin typeface="Times New Roman" panose="02020603050405020304" pitchFamily="18" charset="0"/>
                <a:cs typeface="Times New Roman" panose="02020603050405020304" pitchFamily="18" charset="0"/>
              </a:rPr>
              <a:t> 2 </a:t>
            </a:r>
            <a:r>
              <a:rPr lang="en-US" altLang="en-US" sz="3200" dirty="0" err="1" smtClean="0">
                <a:latin typeface="Times New Roman" panose="02020603050405020304" pitchFamily="18" charset="0"/>
                <a:cs typeface="Times New Roman" panose="02020603050405020304" pitchFamily="18" charset="0"/>
              </a:rPr>
              <a:t>giai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đoạn</a:t>
            </a:r>
            <a:r>
              <a:rPr lang="en-US" altLang="en-US" sz="3200" dirty="0" smtClean="0">
                <a:latin typeface="Times New Roman" panose="02020603050405020304" pitchFamily="18" charset="0"/>
                <a:cs typeface="Times New Roman" panose="02020603050405020304" pitchFamily="18" charset="0"/>
              </a:rPr>
              <a:t>:</a:t>
            </a:r>
            <a:endParaRPr lang="en-US" altLang="en-US" sz="3200" dirty="0" smtClean="0">
              <a:latin typeface="Times New Roman" panose="02020603050405020304" pitchFamily="18" charset="0"/>
              <a:cs typeface="Times New Roman" panose="02020603050405020304" pitchFamily="18" charset="0"/>
            </a:endParaRPr>
          </a:p>
          <a:p>
            <a:pPr algn="just" eaLnBrk="1" hangingPunct="1">
              <a:spcBef>
                <a:spcPts val="600"/>
              </a:spcBef>
            </a:pPr>
            <a:r>
              <a:rPr lang="en-US" altLang="en-US" sz="3200" dirty="0" smtClean="0">
                <a:latin typeface="Times New Roman" panose="02020603050405020304" pitchFamily="18" charset="0"/>
                <a:cs typeface="Times New Roman" panose="02020603050405020304" pitchFamily="18" charset="0"/>
              </a:rPr>
              <a:t>+ 1889-1895: </a:t>
            </a:r>
            <a:r>
              <a:rPr lang="en-US" altLang="en-US" sz="3200" dirty="0" err="1" smtClean="0">
                <a:latin typeface="Times New Roman" panose="02020603050405020304" pitchFamily="18" charset="0"/>
                <a:cs typeface="Times New Roman" panose="02020603050405020304" pitchFamily="18" charset="0"/>
              </a:rPr>
              <a:t>phong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trào</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phát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triển</a:t>
            </a:r>
            <a:endParaRPr lang="en-US" altLang="en-US" sz="3200" dirty="0" smtClean="0">
              <a:latin typeface="Times New Roman" panose="02020603050405020304" pitchFamily="18" charset="0"/>
              <a:cs typeface="Times New Roman" panose="02020603050405020304" pitchFamily="18" charset="0"/>
            </a:endParaRPr>
          </a:p>
          <a:p>
            <a:pPr algn="just" eaLnBrk="1" hangingPunct="1">
              <a:spcBef>
                <a:spcPts val="600"/>
              </a:spcBef>
            </a:pPr>
            <a:r>
              <a:rPr lang="en-US" altLang="en-US" sz="3200" dirty="0" smtClean="0">
                <a:latin typeface="Times New Roman" panose="02020603050405020304" pitchFamily="18" charset="0"/>
                <a:cs typeface="Times New Roman" panose="02020603050405020304" pitchFamily="18" charset="0"/>
              </a:rPr>
              <a:t>+ 1895-1914: </a:t>
            </a:r>
            <a:r>
              <a:rPr lang="en-US" altLang="en-US" sz="3200" dirty="0" err="1" smtClean="0">
                <a:latin typeface="Times New Roman" panose="02020603050405020304" pitchFamily="18" charset="0"/>
                <a:cs typeface="Times New Roman" panose="02020603050405020304" pitchFamily="18" charset="0"/>
              </a:rPr>
              <a:t>thỏa</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hiệp</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với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tư</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sản</a:t>
            </a:r>
            <a:endParaRPr lang="en-US" altLang="en-US" sz="3200" dirty="0">
              <a:latin typeface="Times New Roman" panose="02020603050405020304" pitchFamily="18" charset="0"/>
              <a:cs typeface="Times New Roman" panose="02020603050405020304" pitchFamily="18" charset="0"/>
            </a:endParaRPr>
          </a:p>
        </p:txBody>
      </p:sp>
      <p:sp>
        <p:nvSpPr>
          <p:cNvPr id="14" name="Text Box 6"/>
          <p:cNvSpPr txBox="1">
            <a:spLocks noChangeArrowheads="1"/>
          </p:cNvSpPr>
          <p:nvPr/>
        </p:nvSpPr>
        <p:spPr bwMode="auto">
          <a:xfrm>
            <a:off x="235141" y="342900"/>
            <a:ext cx="89088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sz="2400" b="1" dirty="0" err="1" smtClean="0">
                <a:solidFill>
                  <a:srgbClr val="C00000"/>
                </a:solidFill>
                <a:latin typeface="Times New Roman" panose="02020603050405020304" pitchFamily="18" charset="0"/>
                <a:cs typeface="Times New Roman" panose="02020603050405020304" pitchFamily="18" charset="0"/>
              </a:rPr>
              <a:t>III.Phong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trào</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nhân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quốc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tế</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cuối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thế</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kỷ</a:t>
            </a:r>
            <a:r>
              <a:rPr lang="en-US" sz="2400" b="1" dirty="0">
                <a:solidFill>
                  <a:srgbClr val="C00000"/>
                </a:solidFill>
                <a:latin typeface="Times New Roman" panose="02020603050405020304" pitchFamily="18" charset="0"/>
                <a:cs typeface="Times New Roman" panose="02020603050405020304" pitchFamily="18" charset="0"/>
              </a:rPr>
              <a:t> XIX </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Quốc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tế</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thứ</a:t>
            </a:r>
            <a:r>
              <a:rPr lang="en-US" sz="2400" b="1" dirty="0" smtClean="0">
                <a:solidFill>
                  <a:srgbClr val="C00000"/>
                </a:solidFill>
                <a:latin typeface="Times New Roman" panose="02020603050405020304" pitchFamily="18" charset="0"/>
                <a:cs typeface="Times New Roman" panose="02020603050405020304" pitchFamily="18" charset="0"/>
              </a:rPr>
              <a:t> 2.</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2" presetClass="entr" presetSubtype="4"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2"/>
                                        </p:tgtEl>
                                        <p:attrNameLst>
                                          <p:attrName>style.visibility</p:attrName>
                                        </p:attrNameLst>
                                      </p:cBhvr>
                                      <p:to>
                                        <p:strVal val="hidden"/>
                                      </p:to>
                                    </p:set>
                                  </p:childTnLst>
                                </p:cTn>
                              </p:par>
                              <p:par>
                                <p:cTn id="61" presetID="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animBg="1"/>
      <p:bldP spid="8" grpId="1" animBg="1"/>
      <p:bldP spid="9" grpId="0"/>
      <p:bldP spid="10" grpId="0" animBg="1"/>
      <p:bldP spid="10" grpId="1" animBg="1"/>
      <p:bldP spid="11" grpId="0"/>
      <p:bldP spid="12" grpId="0" animBg="1"/>
      <p:bldP spid="12" grpId="1"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ảng xanh PPt có ô ly"/>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63117" y="114300"/>
            <a:ext cx="915708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326137" y="342900"/>
            <a:ext cx="85343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sz="2400" b="1" dirty="0">
                <a:solidFill>
                  <a:srgbClr val="FFFF00"/>
                </a:solidFill>
                <a:latin typeface="Times New Roman" panose="02020603050405020304" pitchFamily="18" charset="0"/>
                <a:cs typeface="Times New Roman" panose="02020603050405020304" pitchFamily="18" charset="0"/>
              </a:rPr>
              <a:t>1</a:t>
            </a:r>
            <a:r>
              <a:rPr lang="en-US" sz="2400" b="1" dirty="0" smtClean="0">
                <a:solidFill>
                  <a:srgbClr val="FFFF00"/>
                </a:solidFill>
                <a:latin typeface="Times New Roman" panose="02020603050405020304" pitchFamily="18" charset="0"/>
                <a:cs typeface="Times New Roman" panose="02020603050405020304" pitchFamily="18" charset="0"/>
              </a:rPr>
              <a:t>.Phong </a:t>
            </a:r>
            <a:r>
              <a:rPr lang="en-US" sz="2400" b="1" dirty="0" err="1">
                <a:solidFill>
                  <a:srgbClr val="FFFF00"/>
                </a:solidFill>
                <a:latin typeface="Times New Roman" panose="02020603050405020304" pitchFamily="18" charset="0"/>
                <a:cs typeface="Times New Roman" panose="02020603050405020304" pitchFamily="18" charset="0"/>
              </a:rPr>
              <a:t>trào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công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nhân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quốc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tế</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cuối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thế</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kỷ</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smtClean="0">
                <a:solidFill>
                  <a:srgbClr val="FFFF00"/>
                </a:solidFill>
                <a:latin typeface="Times New Roman" panose="02020603050405020304" pitchFamily="18" charset="0"/>
                <a:cs typeface="Times New Roman" panose="02020603050405020304" pitchFamily="18" charset="0"/>
              </a:rPr>
              <a:t>XIX.</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236713" y="808506"/>
            <a:ext cx="8713246" cy="2640723"/>
          </a:xfrm>
          <a:prstGeom prst="rect">
            <a:avLst/>
          </a:prstGeom>
        </p:spPr>
        <p:txBody>
          <a:bodyPr wrap="square">
            <a:spAutoFit/>
          </a:bodyPr>
          <a:lstStyle/>
          <a:p>
            <a:pPr>
              <a:lnSpc>
                <a:spcPct val="115000"/>
              </a:lnSpc>
            </a:pP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Nguyên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Chủ</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nghĩa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tư</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bản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chuyển</a:t>
            </a:r>
            <a:r>
              <a:rPr lang="en-US" sz="2400" dirty="0">
                <a:solidFill>
                  <a:schemeClr val="bg1"/>
                </a:solidFill>
                <a:latin typeface="Times New Roman" panose="02020603050405020304" pitchFamily="18" charset="0"/>
                <a:ea typeface="Times New Roman" panose="02020603050405020304" pitchFamily="18" charset="0"/>
              </a:rPr>
              <a:t> sang </a:t>
            </a:r>
            <a:r>
              <a:rPr lang="en-US" sz="2400" dirty="0" err="1">
                <a:solidFill>
                  <a:schemeClr val="bg1"/>
                </a:solidFill>
                <a:latin typeface="Times New Roman" panose="02020603050405020304" pitchFamily="18" charset="0"/>
                <a:ea typeface="Times New Roman" panose="02020603050405020304" pitchFamily="18" charset="0"/>
              </a:rPr>
              <a:t>chủ</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nghĩa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quốc</a:t>
            </a:r>
            <a:r>
              <a:rPr lang="en-US" sz="2400"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Mâu</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thuẫn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giữa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tư</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sản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vô</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sản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ngày</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càng</a:t>
            </a:r>
            <a:r>
              <a:rPr lang="en-US" sz="2400" dirty="0">
                <a:solidFill>
                  <a:schemeClr val="bg1"/>
                </a:solidFill>
                <a:latin typeface="Times New Roman" panose="02020603050405020304" pitchFamily="18" charset="0"/>
                <a:ea typeface="Times New Roman" panose="02020603050405020304" pitchFamily="18" charset="0"/>
              </a:rPr>
              <a:t> gay </a:t>
            </a:r>
            <a:r>
              <a:rPr lang="en-US" sz="2400" dirty="0" err="1">
                <a:solidFill>
                  <a:schemeClr val="bg1"/>
                </a:solidFill>
                <a:latin typeface="Times New Roman" panose="02020603050405020304" pitchFamily="18" charset="0"/>
                <a:ea typeface="Times New Roman" panose="02020603050405020304" pitchFamily="18" charset="0"/>
              </a:rPr>
              <a:t>gắt</a:t>
            </a:r>
            <a:r>
              <a:rPr lang="en-US" sz="2400"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Phong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trào</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công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diễn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ra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ngày</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càng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quyết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liệt</a:t>
            </a:r>
            <a:r>
              <a:rPr lang="en-US" sz="2400" dirty="0">
                <a:solidFill>
                  <a:schemeClr val="bg1"/>
                </a:solidFill>
                <a:latin typeface="Times New Roman" panose="02020603050405020304" pitchFamily="18" charset="0"/>
                <a:ea typeface="Times New Roman" panose="02020603050405020304" pitchFamily="18" charset="0"/>
              </a:rPr>
              <a:t> Ở </a:t>
            </a:r>
            <a:r>
              <a:rPr lang="en-US" sz="2400" dirty="0" err="1">
                <a:solidFill>
                  <a:schemeClr val="bg1"/>
                </a:solidFill>
                <a:latin typeface="Times New Roman" panose="02020603050405020304" pitchFamily="18" charset="0"/>
                <a:ea typeface="Times New Roman" panose="02020603050405020304" pitchFamily="18" charset="0"/>
              </a:rPr>
              <a:t>Anh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Pháp</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Mỹ</a:t>
            </a:r>
            <a:r>
              <a:rPr lang="en-US" sz="2400" dirty="0">
                <a:solidFill>
                  <a:schemeClr val="bg1"/>
                </a:solidFill>
                <a:latin typeface="Times New Roman" panose="02020603050405020304" pitchFamily="18" charset="0"/>
                <a:ea typeface="Times New Roman" panose="02020603050405020304" pitchFamily="18" charset="0"/>
              </a:rPr>
              <a:t> (1-5-1886 </a:t>
            </a:r>
            <a:r>
              <a:rPr lang="en-US" sz="2400" dirty="0" err="1">
                <a:solidFill>
                  <a:schemeClr val="bg1"/>
                </a:solidFill>
                <a:latin typeface="Times New Roman" panose="02020603050405020304" pitchFamily="18" charset="0"/>
                <a:ea typeface="Times New Roman" panose="02020603050405020304" pitchFamily="18" charset="0"/>
              </a:rPr>
              <a:t>là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ngày</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quốc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tế</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lao</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động</a:t>
            </a:r>
            <a:r>
              <a:rPr lang="en-US" sz="2400"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tổ</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chức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chính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trị</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giai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cấp</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công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ra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đời</a:t>
            </a:r>
            <a:r>
              <a:rPr lang="en-US" sz="2400"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grpSp>
        <p:nvGrpSpPr>
          <p:cNvPr id="6" name="Group 5"/>
          <p:cNvGrpSpPr/>
          <p:nvPr/>
        </p:nvGrpSpPr>
        <p:grpSpPr>
          <a:xfrm>
            <a:off x="17362" y="12963"/>
            <a:ext cx="5642220" cy="5397500"/>
            <a:chOff x="17362" y="12963"/>
            <a:chExt cx="5642220" cy="5397500"/>
          </a:xfrm>
        </p:grpSpPr>
        <p:pic>
          <p:nvPicPr>
            <p:cNvPr id="2050" name="Picture 2" descr="Cuộc biểu tình của công nhân Niu Oóc  năm 186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362" y="12963"/>
              <a:ext cx="5090237" cy="539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5021082"/>
              <a:ext cx="5583382" cy="338554"/>
            </a:xfrm>
            <a:prstGeom prst="rect">
              <a:avLst/>
            </a:prstGeom>
          </p:spPr>
          <p:txBody>
            <a:bodyPr wrap="square">
              <a:spAutoFit/>
            </a:bodyPr>
            <a:lstStyle/>
            <a:p>
              <a:r>
                <a:rPr lang="vi-VN" sz="1600" i="1" dirty="0">
                  <a:solidFill>
                    <a:srgbClr val="002060"/>
                  </a:solidFill>
                </a:rPr>
                <a:t>Cuộc biểu tình của công nhân </a:t>
              </a:r>
              <a:r>
                <a:rPr lang="vi-VN" sz="1600" i="1" dirty="0" smtClean="0">
                  <a:solidFill>
                    <a:srgbClr val="002060"/>
                  </a:solidFill>
                </a:rPr>
                <a:t>New York năm </a:t>
              </a:r>
              <a:r>
                <a:rPr lang="vi-VN" sz="1600" i="1" dirty="0">
                  <a:solidFill>
                    <a:srgbClr val="002060"/>
                  </a:solidFill>
                </a:rPr>
                <a:t>1862</a:t>
              </a:r>
              <a:endParaRPr lang="vi-VN" sz="1600" dirty="0">
                <a:solidFill>
                  <a:srgbClr val="002060"/>
                </a:solidFill>
              </a:endParaRPr>
            </a:p>
          </p:txBody>
        </p:sp>
      </p:grpSp>
      <p:grpSp>
        <p:nvGrpSpPr>
          <p:cNvPr id="7" name="Group 6"/>
          <p:cNvGrpSpPr/>
          <p:nvPr/>
        </p:nvGrpSpPr>
        <p:grpSpPr>
          <a:xfrm>
            <a:off x="5096989" y="829836"/>
            <a:ext cx="3952875" cy="4104248"/>
            <a:chOff x="5196912" y="77425"/>
            <a:chExt cx="3952875" cy="3959806"/>
          </a:xfrm>
        </p:grpSpPr>
        <p:pic>
          <p:nvPicPr>
            <p:cNvPr id="2052" name="Picture 4" descr="https://hoc24.vn/images/summary/e26454e6-2702-432d-abdf-5c0dd27b7844_8-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912" y="77425"/>
              <a:ext cx="3952875" cy="3076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96912" y="3390900"/>
              <a:ext cx="3952875" cy="646331"/>
            </a:xfrm>
            <a:prstGeom prst="rect">
              <a:avLst/>
            </a:prstGeom>
          </p:spPr>
          <p:txBody>
            <a:bodyPr wrap="square">
              <a:spAutoFit/>
            </a:bodyPr>
            <a:lstStyle/>
            <a:p>
              <a:r>
                <a:rPr lang="en-US" i="1" dirty="0" err="1" smtClean="0"/>
                <a:t>Ngày</a:t>
              </a:r>
              <a:r>
                <a:rPr lang="en-US" i="1" dirty="0" smtClean="0"/>
                <a:t> 1-5-1862 </a:t>
              </a:r>
              <a:r>
                <a:rPr lang="en-US" i="1" dirty="0" err="1" smtClean="0"/>
                <a:t>Nữ</a:t>
              </a:r>
              <a:r>
                <a:rPr lang="en-US" i="1" dirty="0" smtClean="0"/>
                <a:t> </a:t>
              </a:r>
              <a:r>
                <a:rPr lang="en-US" i="1" dirty="0" err="1"/>
                <a:t>công</a:t>
              </a:r>
              <a:r>
                <a:rPr lang="en-US" i="1" dirty="0"/>
                <a:t> </a:t>
              </a:r>
              <a:r>
                <a:rPr lang="en-US" i="1" dirty="0" err="1"/>
                <a:t>nhân</a:t>
              </a:r>
              <a:r>
                <a:rPr lang="en-US" i="1" dirty="0"/>
                <a:t> </a:t>
              </a:r>
              <a:r>
                <a:rPr lang="en-US" i="1" dirty="0" err="1"/>
                <a:t>ngành</a:t>
              </a:r>
              <a:r>
                <a:rPr lang="en-US" i="1" dirty="0"/>
                <a:t> </a:t>
              </a:r>
              <a:r>
                <a:rPr lang="en-US" i="1" dirty="0" err="1"/>
                <a:t>dệt</a:t>
              </a:r>
              <a:r>
                <a:rPr lang="en-US" i="1" dirty="0"/>
                <a:t> - may ở Chicago </a:t>
              </a:r>
              <a:r>
                <a:rPr lang="en-US" i="1" dirty="0" err="1"/>
                <a:t>và</a:t>
              </a:r>
              <a:r>
                <a:rPr lang="en-US" i="1" dirty="0"/>
                <a:t> New York</a:t>
              </a:r>
              <a:endParaRPr lang="vi-VN" dirty="0"/>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669498"/>
            <a:ext cx="3733800" cy="2540000"/>
          </a:xfrm>
          <a:prstGeom prst="cloudCallout">
            <a:avLst>
              <a:gd name="adj1" fmla="val 52593"/>
              <a:gd name="adj2" fmla="val 6996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50000"/>
              </a:spcBef>
              <a:spcAft>
                <a:spcPts val="0"/>
              </a:spcAft>
              <a:defRPr/>
            </a:pPr>
            <a:r>
              <a:rPr lang="en-US" sz="2400" b="1" i="1" dirty="0" err="1">
                <a:solidFill>
                  <a:schemeClr val="tx1"/>
                </a:solidFill>
                <a:latin typeface="Times New Roman" panose="02020603050405020304" pitchFamily="18" charset="0"/>
                <a:cs typeface="Times New Roman" panose="02020603050405020304" pitchFamily="18" charset="0"/>
              </a:rPr>
              <a:t>Vì</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sao</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ngay</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từ</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khi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ra</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đời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công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nhân</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đã</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đấu</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tranh</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chống</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giai</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cấp</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tư</a:t>
            </a: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err="1">
                <a:solidFill>
                  <a:schemeClr val="tx1"/>
                </a:solidFill>
                <a:latin typeface="Times New Roman" panose="02020603050405020304" pitchFamily="18" charset="0"/>
                <a:cs typeface="Times New Roman" panose="02020603050405020304" pitchFamily="18" charset="0"/>
              </a:rPr>
              <a:t>sản</a:t>
            </a:r>
            <a:r>
              <a:rPr lang="en-US" sz="2400" b="1" i="1" dirty="0">
                <a:solidFill>
                  <a:schemeClr val="tx1"/>
                </a:solidFill>
                <a:latin typeface="Times New Roman" panose="02020603050405020304" pitchFamily="18" charset="0"/>
                <a:cs typeface="Times New Roman" panose="02020603050405020304" pitchFamily="18" charset="0"/>
              </a:rPr>
              <a:t>?</a:t>
            </a:r>
            <a:endParaRPr lang="en-US" sz="2400" b="1" i="1" dirty="0">
              <a:solidFill>
                <a:schemeClr val="tx1"/>
              </a:solidFill>
              <a:latin typeface="Times New Roman" panose="02020603050405020304" pitchFamily="18" charset="0"/>
              <a:cs typeface="Times New Roman" panose="02020603050405020304" pitchFamily="18" charset="0"/>
            </a:endParaRPr>
          </a:p>
        </p:txBody>
      </p:sp>
      <p:sp>
        <p:nvSpPr>
          <p:cNvPr id="3" name="Text Box 7"/>
          <p:cNvSpPr txBox="1">
            <a:spLocks noChangeArrowheads="1"/>
          </p:cNvSpPr>
          <p:nvPr/>
        </p:nvSpPr>
        <p:spPr bwMode="auto">
          <a:xfrm>
            <a:off x="304800" y="3798669"/>
            <a:ext cx="3657600" cy="646331"/>
          </a:xfrm>
          <a:prstGeom prst="rect">
            <a:avLst/>
          </a:prstGeom>
          <a:gradFill rotWithShape="1">
            <a:gsLst>
              <a:gs pos="0">
                <a:srgbClr val="FFFFFF"/>
              </a:gs>
              <a:gs pos="100000">
                <a:srgbClr val="00CC6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3600" b="1" dirty="0">
                <a:solidFill>
                  <a:srgbClr val="0000FF"/>
                </a:solidFill>
                <a:latin typeface="Times New Roman" panose="02020603050405020304" pitchFamily="18" charset="0"/>
                <a:cs typeface="Times New Roman" panose="02020603050405020304" pitchFamily="18" charset="0"/>
              </a:rPr>
              <a:t>NGUYÊN NHÂN  </a:t>
            </a:r>
            <a:endParaRPr lang="en-US" sz="3600" b="1" dirty="0">
              <a:solidFill>
                <a:srgbClr val="FF3300"/>
              </a:solidFill>
              <a:latin typeface="Times New Roman" panose="02020603050405020304" pitchFamily="18" charset="0"/>
            </a:endParaRPr>
          </a:p>
        </p:txBody>
      </p:sp>
      <p:sp>
        <p:nvSpPr>
          <p:cNvPr id="5" name="Curved Right Arrow 4"/>
          <p:cNvSpPr/>
          <p:nvPr/>
        </p:nvSpPr>
        <p:spPr>
          <a:xfrm>
            <a:off x="3962400" y="1587500"/>
            <a:ext cx="1295400" cy="3429000"/>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Text Box 7"/>
          <p:cNvSpPr txBox="1">
            <a:spLocks noChangeArrowheads="1"/>
          </p:cNvSpPr>
          <p:nvPr/>
        </p:nvSpPr>
        <p:spPr bwMode="auto">
          <a:xfrm>
            <a:off x="5334000" y="1524000"/>
            <a:ext cx="3657600" cy="830997"/>
          </a:xfrm>
          <a:prstGeom prst="rect">
            <a:avLst/>
          </a:prstGeom>
          <a:gradFill rotWithShape="1">
            <a:gsLst>
              <a:gs pos="0">
                <a:srgbClr val="FFFFFF"/>
              </a:gs>
              <a:gs pos="100000">
                <a:srgbClr val="00CC6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b="1" dirty="0" err="1">
                <a:latin typeface="Times New Roman" panose="02020603050405020304" pitchFamily="18" charset="0"/>
                <a:cs typeface="Times New Roman" panose="02020603050405020304" pitchFamily="18" charset="0"/>
              </a:rPr>
              <a:t>Công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bóc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lột</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nặng</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nề</a:t>
            </a:r>
            <a:endParaRPr lang="en-US" sz="2400" b="1" dirty="0">
              <a:latin typeface="Times New Roman" panose="02020603050405020304" pitchFamily="18" charset="0"/>
            </a:endParaRPr>
          </a:p>
        </p:txBody>
      </p:sp>
      <p:sp>
        <p:nvSpPr>
          <p:cNvPr id="7" name="Text Box 7"/>
          <p:cNvSpPr txBox="1">
            <a:spLocks noChangeArrowheads="1"/>
          </p:cNvSpPr>
          <p:nvPr/>
        </p:nvSpPr>
        <p:spPr bwMode="auto">
          <a:xfrm>
            <a:off x="5334000" y="2778461"/>
            <a:ext cx="3657600" cy="1200329"/>
          </a:xfrm>
          <a:prstGeom prst="rect">
            <a:avLst/>
          </a:prstGeom>
          <a:gradFill rotWithShape="1">
            <a:gsLst>
              <a:gs pos="0">
                <a:srgbClr val="FFFFFF"/>
              </a:gs>
              <a:gs pos="100000">
                <a:srgbClr val="00CC6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b="1" dirty="0" err="1">
                <a:latin typeface="Times New Roman" panose="02020603050405020304" pitchFamily="18" charset="0"/>
                <a:cs typeface="Times New Roman" panose="02020603050405020304" pitchFamily="18" charset="0"/>
              </a:rPr>
              <a:t>Họ</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giờ</a:t>
            </a:r>
            <a:r>
              <a:rPr lang="en-US" sz="2400" b="1" dirty="0" smtClean="0">
                <a:latin typeface="Times New Roman" panose="02020603050405020304" pitchFamily="18" charset="0"/>
                <a:cs typeface="Times New Roman" panose="02020603050405020304" pitchFamily="18" charset="0"/>
              </a:rPr>
              <a:t> 14-16 </a:t>
            </a:r>
            <a:r>
              <a:rPr lang="en-US" sz="2400" b="1" dirty="0" err="1" smtClean="0">
                <a:latin typeface="Times New Roman" panose="02020603050405020304" pitchFamily="18" charset="0"/>
                <a:cs typeface="Times New Roman" panose="02020603050405020304" pitchFamily="18" charset="0"/>
              </a:rPr>
              <a:t>giờ</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mỗi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ngày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mà</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lương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đói</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endParaRPr>
          </a:p>
        </p:txBody>
      </p:sp>
      <p:sp>
        <p:nvSpPr>
          <p:cNvPr id="8" name="Text Box 7"/>
          <p:cNvSpPr txBox="1">
            <a:spLocks noChangeArrowheads="1"/>
          </p:cNvSpPr>
          <p:nvPr/>
        </p:nvSpPr>
        <p:spPr bwMode="auto">
          <a:xfrm>
            <a:off x="5257800" y="4445000"/>
            <a:ext cx="3657600" cy="830997"/>
          </a:xfrm>
          <a:prstGeom prst="rect">
            <a:avLst/>
          </a:prstGeom>
          <a:gradFill rotWithShape="1">
            <a:gsLst>
              <a:gs pos="0">
                <a:srgbClr val="FFFFFF"/>
              </a:gs>
              <a:gs pos="100000">
                <a:srgbClr val="00CC6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sz="2400" b="1" dirty="0" err="1">
                <a:latin typeface="Times New Roman" panose="02020603050405020304" pitchFamily="18" charset="0"/>
                <a:cs typeface="Times New Roman" panose="02020603050405020304" pitchFamily="18" charset="0"/>
              </a:rPr>
              <a:t>Điều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tồi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tàn</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3074" name="Picture 2" descr="https://hoc24.vn/images/summary/stuttgart-congress-of-second-international-1907-iisg-big-1_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 y="100836"/>
            <a:ext cx="8229600" cy="49053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5006212"/>
            <a:ext cx="8305800" cy="369332"/>
          </a:xfrm>
          <a:prstGeom prst="rect">
            <a:avLst/>
          </a:prstGeom>
        </p:spPr>
        <p:txBody>
          <a:bodyPr wrap="square">
            <a:spAutoFit/>
          </a:bodyPr>
          <a:lstStyle/>
          <a:p>
            <a:r>
              <a:rPr lang="vi-VN" i="1" dirty="0"/>
              <a:t>Các đại biểu tham dự Đại hội lần thứ bảy của Quốc tế thứ hai tại Stuttgart, Đức</a:t>
            </a:r>
            <a:endParaRPr lang="vi-VN"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4495800" y="2857500"/>
            <a:ext cx="4495800" cy="2159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1"/>
                </a:solidFill>
                <a:latin typeface="Times New Roman" panose="02020603050405020304" pitchFamily="18" charset="0"/>
                <a:cs typeface="Times New Roman" panose="02020603050405020304" pitchFamily="18" charset="0"/>
              </a:rPr>
              <a:t>Nguyên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nhân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dẫn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đến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sự</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xuất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hiện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của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Quốc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tế</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cộng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sản</a:t>
            </a:r>
            <a:r>
              <a:rPr lang="en-US" sz="2600" dirty="0" smtClean="0">
                <a:solidFill>
                  <a:schemeClr val="tx1"/>
                </a:solidFill>
                <a:latin typeface="Times New Roman" panose="02020603050405020304" pitchFamily="18" charset="0"/>
                <a:cs typeface="Times New Roman" panose="02020603050405020304" pitchFamily="18" charset="0"/>
              </a:rPr>
              <a:t>? </a:t>
            </a:r>
            <a:endParaRPr lang="vi-VN" sz="2600" dirty="0">
              <a:solidFill>
                <a:schemeClr val="tx1"/>
              </a:solidFill>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429490" y="909688"/>
            <a:ext cx="8257309"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ts val="600"/>
              </a:spcBef>
            </a:pPr>
            <a:r>
              <a:rPr lang="en-US" sz="3200" dirty="0" smtClean="0">
                <a:latin typeface="Times New Roman" panose="02020603050405020304" pitchFamily="18" charset="0"/>
                <a:cs typeface="Times New Roman" panose="02020603050405020304" pitchFamily="18" charset="0"/>
              </a:rPr>
              <a:t>- Do </a:t>
            </a:r>
            <a:r>
              <a:rPr lang="en-US" sz="3200" dirty="0" err="1" smtClean="0">
                <a:latin typeface="Times New Roman" panose="02020603050405020304" pitchFamily="18" charset="0"/>
                <a:cs typeface="Times New Roman" panose="02020603050405020304" pitchFamily="18" charset="0"/>
              </a:rPr>
              <a:t>hậu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thế</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ảnh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hưởng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năm</a:t>
            </a:r>
            <a:r>
              <a:rPr lang="en-US" sz="3200" dirty="0" smtClean="0">
                <a:latin typeface="Times New Roman" panose="02020603050405020304" pitchFamily="18" charset="0"/>
                <a:cs typeface="Times New Roman" panose="02020603050405020304" pitchFamily="18" charset="0"/>
              </a:rPr>
              <a:t> 1917.</a:t>
            </a:r>
            <a:endParaRPr lang="en-US" sz="3200" dirty="0" smtClean="0">
              <a:latin typeface="Times New Roman" panose="02020603050405020304" pitchFamily="18" charset="0"/>
              <a:cs typeface="Times New Roman" panose="02020603050405020304" pitchFamily="18" charset="0"/>
            </a:endParaRPr>
          </a:p>
          <a:p>
            <a:pPr algn="just" eaLnBrk="1" hangingPunct="1">
              <a:spcBef>
                <a:spcPts val="600"/>
              </a:spcBef>
            </a:pPr>
            <a:r>
              <a:rPr lang="en-US" sz="3200" dirty="0" smtClean="0">
                <a:latin typeface="Times New Roman" panose="02020603050405020304" pitchFamily="18" charset="0"/>
                <a:cs typeface="Times New Roman" panose="02020603050405020304" pitchFamily="18" charset="0"/>
              </a:rPr>
              <a:t>- Cao </a:t>
            </a:r>
            <a:r>
              <a:rPr lang="en-US" sz="3200" dirty="0" err="1" smtClean="0">
                <a:latin typeface="Times New Roman" panose="02020603050405020304" pitchFamily="18" charset="0"/>
                <a:cs typeface="Times New Roman" panose="02020603050405020304" pitchFamily="18" charset="0"/>
              </a:rPr>
              <a:t>trào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nổ</a:t>
            </a:r>
            <a:r>
              <a:rPr lang="en-US" sz="3200" dirty="0" smtClean="0">
                <a:latin typeface="Times New Roman" panose="02020603050405020304" pitchFamily="18" charset="0"/>
                <a:cs typeface="Times New Roman" panose="02020603050405020304" pitchFamily="18" charset="0"/>
              </a:rPr>
              <a:t> ở </a:t>
            </a:r>
            <a:r>
              <a:rPr lang="en-US" sz="3200" dirty="0" err="1" smtClean="0">
                <a:latin typeface="Times New Roman" panose="02020603050405020304" pitchFamily="18" charset="0"/>
                <a:cs typeface="Times New Roman" panose="02020603050405020304" pitchFamily="18" charset="0"/>
              </a:rPr>
              <a:t>châu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Âu</a:t>
            </a:r>
            <a:r>
              <a:rPr lang="en-US" sz="3200" dirty="0" smtClean="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p:txBody>
      </p:sp>
      <p:sp>
        <p:nvSpPr>
          <p:cNvPr id="7" name="Cloud Callout 6"/>
          <p:cNvSpPr/>
          <p:nvPr/>
        </p:nvSpPr>
        <p:spPr>
          <a:xfrm>
            <a:off x="4495800" y="2886363"/>
            <a:ext cx="4495800" cy="2159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1"/>
                </a:solidFill>
                <a:latin typeface="Times New Roman" panose="02020603050405020304" pitchFamily="18" charset="0"/>
                <a:cs typeface="Times New Roman" panose="02020603050405020304" pitchFamily="18" charset="0"/>
              </a:rPr>
              <a:t>Quốc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tế</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cộng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sản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được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hình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thành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vào</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thời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gian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nào</a:t>
            </a:r>
            <a:r>
              <a:rPr lang="en-US" sz="2600" dirty="0" smtClean="0">
                <a:solidFill>
                  <a:schemeClr val="tx1"/>
                </a:solidFill>
                <a:latin typeface="Times New Roman" panose="02020603050405020304" pitchFamily="18" charset="0"/>
                <a:cs typeface="Times New Roman" panose="02020603050405020304" pitchFamily="18" charset="0"/>
              </a:rPr>
              <a:t>? </a:t>
            </a:r>
            <a:endParaRPr lang="vi-VN" sz="2600" dirty="0">
              <a:solidFill>
                <a:schemeClr val="tx1"/>
              </a:solidFill>
              <a:latin typeface="Times New Roman" panose="02020603050405020304" pitchFamily="18" charset="0"/>
              <a:cs typeface="Times New Roman" panose="02020603050405020304" pitchFamily="18" charset="0"/>
            </a:endParaRPr>
          </a:p>
        </p:txBody>
      </p:sp>
      <p:sp>
        <p:nvSpPr>
          <p:cNvPr id="8" name="Text Box 7"/>
          <p:cNvSpPr txBox="1">
            <a:spLocks noChangeArrowheads="1"/>
          </p:cNvSpPr>
          <p:nvPr/>
        </p:nvSpPr>
        <p:spPr bwMode="auto">
          <a:xfrm>
            <a:off x="381001" y="3009900"/>
            <a:ext cx="840970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Tháng</a:t>
            </a:r>
            <a:r>
              <a:rPr lang="en-US" altLang="en-US" sz="3200" dirty="0" smtClean="0">
                <a:latin typeface="Times New Roman" panose="02020603050405020304" pitchFamily="18" charset="0"/>
                <a:cs typeface="Times New Roman" panose="02020603050405020304" pitchFamily="18" charset="0"/>
              </a:rPr>
              <a:t> 3-1919, </a:t>
            </a:r>
            <a:r>
              <a:rPr lang="en-US" altLang="en-US" sz="3200" dirty="0" err="1" smtClean="0">
                <a:latin typeface="Times New Roman" panose="02020603050405020304" pitchFamily="18" charset="0"/>
                <a:cs typeface="Times New Roman" panose="02020603050405020304" pitchFamily="18" charset="0"/>
              </a:rPr>
              <a:t>thành</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lập</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Quốc</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tế</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cộng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sản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Quốc</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tế</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thứ</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ba</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tại</a:t>
            </a:r>
            <a:r>
              <a:rPr lang="en-US" altLang="en-US" sz="3200" dirty="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Mát-xcơ-va</a:t>
            </a:r>
            <a:r>
              <a:rPr lang="en-US" altLang="en-US" sz="3200"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9" name="Cloud Callout 8"/>
          <p:cNvSpPr/>
          <p:nvPr/>
        </p:nvSpPr>
        <p:spPr>
          <a:xfrm>
            <a:off x="4495800" y="2857500"/>
            <a:ext cx="4495800" cy="2159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1"/>
                </a:solidFill>
                <a:latin typeface="Times New Roman" panose="02020603050405020304" pitchFamily="18" charset="0"/>
                <a:cs typeface="Times New Roman" panose="02020603050405020304" pitchFamily="18" charset="0"/>
              </a:rPr>
              <a:t>Quốc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tế</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cộng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sản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có</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vai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trò</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như</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thế</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nào</a:t>
            </a:r>
            <a:r>
              <a:rPr lang="en-US" sz="2600" dirty="0" smtClean="0">
                <a:solidFill>
                  <a:schemeClr val="tx1"/>
                </a:solidFill>
                <a:latin typeface="Times New Roman" panose="02020603050405020304" pitchFamily="18" charset="0"/>
                <a:cs typeface="Times New Roman" panose="02020603050405020304" pitchFamily="18" charset="0"/>
              </a:rPr>
              <a:t>? </a:t>
            </a:r>
            <a:endParaRPr lang="vi-VN" sz="2600" dirty="0">
              <a:solidFill>
                <a:schemeClr val="tx1"/>
              </a:solidFill>
              <a:latin typeface="Times New Roman" panose="02020603050405020304" pitchFamily="18" charset="0"/>
              <a:cs typeface="Times New Roman" panose="02020603050405020304" pitchFamily="18" charset="0"/>
            </a:endParaRPr>
          </a:p>
        </p:txBody>
      </p:sp>
      <p:sp>
        <p:nvSpPr>
          <p:cNvPr id="10" name="Text Box 7"/>
          <p:cNvSpPr txBox="1">
            <a:spLocks noChangeArrowheads="1"/>
          </p:cNvSpPr>
          <p:nvPr/>
        </p:nvSpPr>
        <p:spPr bwMode="auto">
          <a:xfrm>
            <a:off x="374249" y="4087118"/>
            <a:ext cx="840970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Vai</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trò</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thống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nhất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và</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phát</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triển</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phong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trào</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cách</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mạng</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thế</a:t>
            </a:r>
            <a:r>
              <a:rPr lang="en-US" altLang="en-US" sz="3200" dirty="0" smtClean="0">
                <a:latin typeface="Times New Roman" panose="02020603050405020304" pitchFamily="18" charset="0"/>
                <a:cs typeface="Times New Roman" panose="02020603050405020304" pitchFamily="18" charset="0"/>
              </a:rPr>
              <a:t> </a:t>
            </a:r>
            <a:r>
              <a:rPr lang="en-US" altLang="en-US" sz="3200" dirty="0" err="1" smtClean="0">
                <a:latin typeface="Times New Roman" panose="02020603050405020304" pitchFamily="18" charset="0"/>
                <a:cs typeface="Times New Roman" panose="02020603050405020304" pitchFamily="18" charset="0"/>
              </a:rPr>
              <a:t>giới</a:t>
            </a:r>
            <a:r>
              <a:rPr lang="en-US" altLang="en-US" sz="3200" dirty="0" smtClean="0">
                <a:latin typeface="Times New Roman" panose="02020603050405020304" pitchFamily="18" charset="0"/>
                <a:cs typeface="Times New Roman" panose="02020603050405020304" pitchFamily="18" charset="0"/>
              </a:rPr>
              <a:t>. </a:t>
            </a:r>
            <a:endParaRPr lang="en-US" altLang="en-US" sz="3200" dirty="0">
              <a:latin typeface="Times New Roman" panose="02020603050405020304" pitchFamily="18" charset="0"/>
              <a:cs typeface="Times New Roman" panose="02020603050405020304" pitchFamily="18" charset="0"/>
            </a:endParaRPr>
          </a:p>
        </p:txBody>
      </p:sp>
      <p:sp>
        <p:nvSpPr>
          <p:cNvPr id="11" name="Text Box 6"/>
          <p:cNvSpPr txBox="1">
            <a:spLocks noChangeArrowheads="1"/>
          </p:cNvSpPr>
          <p:nvPr/>
        </p:nvSpPr>
        <p:spPr bwMode="auto">
          <a:xfrm>
            <a:off x="326137" y="342900"/>
            <a:ext cx="8534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sz="2800" dirty="0">
                <a:solidFill>
                  <a:srgbClr val="C00000"/>
                </a:solidFill>
              </a:rPr>
              <a:t>3</a:t>
            </a:r>
            <a:r>
              <a:rPr lang="en-US" sz="2800" dirty="0" smtClean="0">
                <a:solidFill>
                  <a:srgbClr val="C00000"/>
                </a:solidFill>
              </a:rPr>
              <a:t>.Cao </a:t>
            </a:r>
            <a:r>
              <a:rPr lang="en-US" sz="2800" dirty="0" err="1">
                <a:solidFill>
                  <a:srgbClr val="C00000"/>
                </a:solidFill>
              </a:rPr>
              <a:t>trào</a:t>
            </a:r>
            <a:r>
              <a:rPr lang="en-US" sz="2800" dirty="0">
                <a:solidFill>
                  <a:srgbClr val="C00000"/>
                </a:solidFill>
              </a:rPr>
              <a:t> </a:t>
            </a:r>
            <a:r>
              <a:rPr lang="en-US" sz="2800" dirty="0" err="1">
                <a:solidFill>
                  <a:srgbClr val="C00000"/>
                </a:solidFill>
              </a:rPr>
              <a:t>cách</a:t>
            </a:r>
            <a:r>
              <a:rPr lang="en-US" sz="2800" dirty="0">
                <a:solidFill>
                  <a:srgbClr val="C00000"/>
                </a:solidFill>
              </a:rPr>
              <a:t> </a:t>
            </a:r>
            <a:r>
              <a:rPr lang="en-US" sz="2800" dirty="0" err="1">
                <a:solidFill>
                  <a:srgbClr val="C00000"/>
                </a:solidFill>
              </a:rPr>
              <a:t>mạng</a:t>
            </a:r>
            <a:r>
              <a:rPr lang="en-US" sz="2800" dirty="0">
                <a:solidFill>
                  <a:srgbClr val="C00000"/>
                </a:solidFill>
              </a:rPr>
              <a:t> 1918-1923. </a:t>
            </a:r>
            <a:r>
              <a:rPr lang="en-US" sz="2800" dirty="0" err="1">
                <a:solidFill>
                  <a:srgbClr val="C00000"/>
                </a:solidFill>
              </a:rPr>
              <a:t>Quốc</a:t>
            </a:r>
            <a:r>
              <a:rPr lang="en-US" sz="2800" dirty="0">
                <a:solidFill>
                  <a:srgbClr val="C00000"/>
                </a:solidFill>
              </a:rPr>
              <a:t> </a:t>
            </a:r>
            <a:r>
              <a:rPr lang="en-US" sz="2800" dirty="0" err="1">
                <a:solidFill>
                  <a:srgbClr val="C00000"/>
                </a:solidFill>
              </a:rPr>
              <a:t>tế</a:t>
            </a:r>
            <a:r>
              <a:rPr lang="en-US" sz="2800" dirty="0">
                <a:solidFill>
                  <a:srgbClr val="C00000"/>
                </a:solidFill>
              </a:rPr>
              <a:t> </a:t>
            </a:r>
            <a:r>
              <a:rPr lang="en-US" sz="2800" dirty="0" err="1">
                <a:solidFill>
                  <a:srgbClr val="C00000"/>
                </a:solidFill>
              </a:rPr>
              <a:t>cộng</a:t>
            </a:r>
            <a:r>
              <a:rPr lang="en-US" sz="2800" dirty="0">
                <a:solidFill>
                  <a:srgbClr val="C00000"/>
                </a:solidFill>
              </a:rPr>
              <a:t> </a:t>
            </a:r>
            <a:r>
              <a:rPr lang="en-US" sz="2800" dirty="0" err="1" smtClean="0">
                <a:solidFill>
                  <a:srgbClr val="C00000"/>
                </a:solidFill>
              </a:rPr>
              <a:t>sản</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9"/>
                                        </p:tgtEl>
                                        <p:attrNameLst>
                                          <p:attrName>style.visibility</p:attrName>
                                        </p:attrNameLst>
                                      </p:cBhvr>
                                      <p:to>
                                        <p:strVal val="hidden"/>
                                      </p:to>
                                    </p:set>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3" descr="Bảng xanh PPt có ô ly"/>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63117" y="114300"/>
            <a:ext cx="915708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326137" y="342900"/>
            <a:ext cx="85343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sz="2800" dirty="0">
                <a:solidFill>
                  <a:srgbClr val="FFFF00"/>
                </a:solidFill>
              </a:rPr>
              <a:t>3</a:t>
            </a:r>
            <a:r>
              <a:rPr lang="en-US" sz="2800" dirty="0" smtClean="0">
                <a:solidFill>
                  <a:srgbClr val="FFFF00"/>
                </a:solidFill>
              </a:rPr>
              <a:t>.Cao </a:t>
            </a:r>
            <a:r>
              <a:rPr lang="en-US" sz="2800" dirty="0" err="1">
                <a:solidFill>
                  <a:srgbClr val="FFFF00"/>
                </a:solidFill>
              </a:rPr>
              <a:t>trào</a:t>
            </a:r>
            <a:r>
              <a:rPr lang="en-US" sz="2800" dirty="0">
                <a:solidFill>
                  <a:srgbClr val="FFFF00"/>
                </a:solidFill>
              </a:rPr>
              <a:t> </a:t>
            </a:r>
            <a:r>
              <a:rPr lang="en-US" sz="2800" dirty="0" err="1">
                <a:solidFill>
                  <a:srgbClr val="FFFF00"/>
                </a:solidFill>
              </a:rPr>
              <a:t>cách</a:t>
            </a:r>
            <a:r>
              <a:rPr lang="en-US" sz="2800" dirty="0">
                <a:solidFill>
                  <a:srgbClr val="FFFF00"/>
                </a:solidFill>
              </a:rPr>
              <a:t> </a:t>
            </a:r>
            <a:r>
              <a:rPr lang="en-US" sz="2800" dirty="0" err="1">
                <a:solidFill>
                  <a:srgbClr val="FFFF00"/>
                </a:solidFill>
              </a:rPr>
              <a:t>mạng</a:t>
            </a:r>
            <a:r>
              <a:rPr lang="en-US" sz="2800" dirty="0">
                <a:solidFill>
                  <a:srgbClr val="FFFF00"/>
                </a:solidFill>
              </a:rPr>
              <a:t> 1918-1923. </a:t>
            </a:r>
            <a:r>
              <a:rPr lang="en-US" sz="2800" dirty="0" err="1">
                <a:solidFill>
                  <a:srgbClr val="FFFF00"/>
                </a:solidFill>
              </a:rPr>
              <a:t>Quốc</a:t>
            </a:r>
            <a:r>
              <a:rPr lang="en-US" sz="2800" dirty="0">
                <a:solidFill>
                  <a:srgbClr val="FFFF00"/>
                </a:solidFill>
              </a:rPr>
              <a:t> </a:t>
            </a:r>
            <a:r>
              <a:rPr lang="en-US" sz="2800" dirty="0" err="1">
                <a:solidFill>
                  <a:srgbClr val="FFFF00"/>
                </a:solidFill>
              </a:rPr>
              <a:t>tế</a:t>
            </a:r>
            <a:r>
              <a:rPr lang="en-US" sz="2800" dirty="0">
                <a:solidFill>
                  <a:srgbClr val="FFFF00"/>
                </a:solidFill>
              </a:rPr>
              <a:t> </a:t>
            </a:r>
            <a:r>
              <a:rPr lang="en-US" sz="2800" dirty="0" err="1">
                <a:solidFill>
                  <a:srgbClr val="FFFF00"/>
                </a:solidFill>
              </a:rPr>
              <a:t>cộng</a:t>
            </a:r>
            <a:r>
              <a:rPr lang="en-US" sz="2800" dirty="0">
                <a:solidFill>
                  <a:srgbClr val="FFFF00"/>
                </a:solidFill>
              </a:rPr>
              <a:t> </a:t>
            </a:r>
            <a:r>
              <a:rPr lang="en-US" sz="2800" dirty="0" err="1" smtClean="0">
                <a:solidFill>
                  <a:srgbClr val="FFFF00"/>
                </a:solidFill>
              </a:rPr>
              <a:t>sản</a:t>
            </a:r>
            <a:endParaRPr lang="en-US" sz="2800" dirty="0">
              <a:solidFill>
                <a:srgbClr val="FFFF00"/>
              </a:solidFill>
            </a:endParaRPr>
          </a:p>
        </p:txBody>
      </p:sp>
      <p:sp>
        <p:nvSpPr>
          <p:cNvPr id="8" name="Text Box 7"/>
          <p:cNvSpPr txBox="1">
            <a:spLocks noChangeArrowheads="1"/>
          </p:cNvSpPr>
          <p:nvPr/>
        </p:nvSpPr>
        <p:spPr bwMode="auto">
          <a:xfrm>
            <a:off x="429491" y="909688"/>
            <a:ext cx="6954434"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ts val="600"/>
              </a:spcBef>
            </a:pPr>
            <a:r>
              <a:rPr lang="en-US" sz="2800" dirty="0" smtClean="0">
                <a:solidFill>
                  <a:schemeClr val="bg1"/>
                </a:solidFill>
                <a:latin typeface="Times New Roman" panose="02020603050405020304" pitchFamily="18" charset="0"/>
                <a:cs typeface="Times New Roman" panose="02020603050405020304" pitchFamily="18" charset="0"/>
              </a:rPr>
              <a:t>- Do </a:t>
            </a:r>
            <a:r>
              <a:rPr lang="en-US" sz="2800" dirty="0" err="1" smtClean="0">
                <a:solidFill>
                  <a:schemeClr val="bg1"/>
                </a:solidFill>
                <a:latin typeface="Times New Roman" panose="02020603050405020304" pitchFamily="18" charset="0"/>
                <a:cs typeface="Times New Roman" panose="02020603050405020304" pitchFamily="18" charset="0"/>
              </a:rPr>
              <a:t>hậu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quả</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Chiến</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tranh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thế</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giới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thứ</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nhất</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ảnh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hưởng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của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Cách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mạng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tháng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Mười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Nga</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năm</a:t>
            </a:r>
            <a:r>
              <a:rPr lang="en-US" sz="2800" dirty="0" smtClean="0">
                <a:solidFill>
                  <a:schemeClr val="bg1"/>
                </a:solidFill>
                <a:latin typeface="Times New Roman" panose="02020603050405020304" pitchFamily="18" charset="0"/>
                <a:cs typeface="Times New Roman" panose="02020603050405020304" pitchFamily="18" charset="0"/>
              </a:rPr>
              <a:t> 1917.</a:t>
            </a:r>
            <a:endParaRPr lang="en-US" sz="2800" dirty="0" smtClean="0">
              <a:solidFill>
                <a:schemeClr val="bg1"/>
              </a:solidFill>
              <a:latin typeface="Times New Roman" panose="02020603050405020304" pitchFamily="18" charset="0"/>
              <a:cs typeface="Times New Roman" panose="02020603050405020304" pitchFamily="18" charset="0"/>
            </a:endParaRPr>
          </a:p>
          <a:p>
            <a:pPr algn="just" eaLnBrk="1" hangingPunct="1">
              <a:spcBef>
                <a:spcPts val="600"/>
              </a:spcBef>
            </a:pPr>
            <a:r>
              <a:rPr lang="en-US" sz="2800" dirty="0" smtClean="0">
                <a:solidFill>
                  <a:schemeClr val="bg1"/>
                </a:solidFill>
                <a:latin typeface="Times New Roman" panose="02020603050405020304" pitchFamily="18" charset="0"/>
                <a:cs typeface="Times New Roman" panose="02020603050405020304" pitchFamily="18" charset="0"/>
              </a:rPr>
              <a:t>- Cao </a:t>
            </a:r>
            <a:r>
              <a:rPr lang="en-US" sz="2800" dirty="0" err="1" smtClean="0">
                <a:solidFill>
                  <a:schemeClr val="bg1"/>
                </a:solidFill>
                <a:latin typeface="Times New Roman" panose="02020603050405020304" pitchFamily="18" charset="0"/>
                <a:cs typeface="Times New Roman" panose="02020603050405020304" pitchFamily="18" charset="0"/>
              </a:rPr>
              <a:t>trào</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cách</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mạng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bùng</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nổ</a:t>
            </a:r>
            <a:r>
              <a:rPr lang="en-US" sz="2800" dirty="0" smtClean="0">
                <a:solidFill>
                  <a:schemeClr val="bg1"/>
                </a:solidFill>
                <a:latin typeface="Times New Roman" panose="02020603050405020304" pitchFamily="18" charset="0"/>
                <a:cs typeface="Times New Roman" panose="02020603050405020304" pitchFamily="18" charset="0"/>
              </a:rPr>
              <a:t> ở </a:t>
            </a:r>
            <a:r>
              <a:rPr lang="en-US" sz="2800" dirty="0" err="1" smtClean="0">
                <a:solidFill>
                  <a:schemeClr val="bg1"/>
                </a:solidFill>
                <a:latin typeface="Times New Roman" panose="02020603050405020304" pitchFamily="18" charset="0"/>
                <a:cs typeface="Times New Roman" panose="02020603050405020304" pitchFamily="18" charset="0"/>
              </a:rPr>
              <a:t>châu</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Âu</a:t>
            </a:r>
            <a:r>
              <a:rPr lang="en-US" sz="2800" dirty="0" smtClean="0">
                <a:solidFill>
                  <a:schemeClr val="bg1"/>
                </a:solidFill>
                <a:latin typeface="Times New Roman" panose="02020603050405020304" pitchFamily="18" charset="0"/>
                <a:cs typeface="Times New Roman" panose="02020603050405020304" pitchFamily="18" charset="0"/>
              </a:rPr>
              <a:t> </a:t>
            </a:r>
            <a:endParaRPr lang="en-US" sz="2800" dirty="0" smtClean="0">
              <a:solidFill>
                <a:schemeClr val="bg1"/>
              </a:solidFill>
              <a:latin typeface="Times New Roman" panose="02020603050405020304" pitchFamily="18" charset="0"/>
              <a:cs typeface="Times New Roman" panose="02020603050405020304" pitchFamily="18" charset="0"/>
            </a:endParaRPr>
          </a:p>
        </p:txBody>
      </p:sp>
      <p:sp>
        <p:nvSpPr>
          <p:cNvPr id="9" name="Text Box 7"/>
          <p:cNvSpPr txBox="1">
            <a:spLocks noChangeArrowheads="1"/>
          </p:cNvSpPr>
          <p:nvPr/>
        </p:nvSpPr>
        <p:spPr bwMode="auto">
          <a:xfrm>
            <a:off x="257491" y="2920594"/>
            <a:ext cx="84097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Tháng</a:t>
            </a:r>
            <a:r>
              <a:rPr lang="en-US" altLang="en-US" sz="2800" dirty="0" smtClean="0">
                <a:solidFill>
                  <a:schemeClr val="bg1"/>
                </a:solidFill>
                <a:latin typeface="Times New Roman" panose="02020603050405020304" pitchFamily="18" charset="0"/>
                <a:cs typeface="Times New Roman" panose="02020603050405020304" pitchFamily="18" charset="0"/>
              </a:rPr>
              <a:t> 3-1919, </a:t>
            </a:r>
            <a:r>
              <a:rPr lang="en-US" altLang="en-US" sz="2800" dirty="0" err="1" smtClean="0">
                <a:solidFill>
                  <a:schemeClr val="bg1"/>
                </a:solidFill>
                <a:latin typeface="Times New Roman" panose="02020603050405020304" pitchFamily="18" charset="0"/>
                <a:cs typeface="Times New Roman" panose="02020603050405020304" pitchFamily="18" charset="0"/>
              </a:rPr>
              <a:t>thành</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lập</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Quốc</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tế</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cộng</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sản</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Quốc</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tế</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thứ</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ba</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tại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Mát-xcơ-va</a:t>
            </a:r>
            <a:r>
              <a:rPr lang="en-US" altLang="en-US" sz="2800" dirty="0" smtClean="0">
                <a:solidFill>
                  <a:schemeClr val="bg1"/>
                </a:solidFill>
                <a:latin typeface="Times New Roman" panose="02020603050405020304" pitchFamily="18" charset="0"/>
                <a:cs typeface="Times New Roman" panose="02020603050405020304" pitchFamily="18" charset="0"/>
              </a:rPr>
              <a:t>.</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
        <p:nvSpPr>
          <p:cNvPr id="10" name="Text Box 7"/>
          <p:cNvSpPr txBox="1">
            <a:spLocks noChangeArrowheads="1"/>
          </p:cNvSpPr>
          <p:nvPr/>
        </p:nvSpPr>
        <p:spPr bwMode="auto">
          <a:xfrm>
            <a:off x="374249" y="4087118"/>
            <a:ext cx="84097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Vai</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trò</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thống</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nhất</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và</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phát</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triển</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phong</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trào</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cách</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mạng</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thế</a:t>
            </a: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800" dirty="0" err="1" smtClean="0">
                <a:solidFill>
                  <a:schemeClr val="bg1"/>
                </a:solidFill>
                <a:latin typeface="Times New Roman" panose="02020603050405020304" pitchFamily="18" charset="0"/>
                <a:cs typeface="Times New Roman" panose="02020603050405020304" pitchFamily="18" charset="0"/>
              </a:rPr>
              <a:t>giới</a:t>
            </a:r>
            <a:r>
              <a:rPr lang="en-US" altLang="en-US" sz="2800" dirty="0" smtClean="0">
                <a:solidFill>
                  <a:schemeClr val="bg1"/>
                </a:solidFill>
                <a:latin typeface="Times New Roman" panose="02020603050405020304" pitchFamily="18" charset="0"/>
                <a:cs typeface="Times New Roman" panose="02020603050405020304" pitchFamily="18" charset="0"/>
              </a:rPr>
              <a:t>. </a:t>
            </a:r>
            <a:endParaRPr lang="en-US" altLang="en-US"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800" y="190500"/>
            <a:ext cx="7772400" cy="5355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51719" y="475098"/>
            <a:ext cx="7212776" cy="5080128"/>
          </a:xfrm>
          <a:prstGeom prst="rect">
            <a:avLst/>
          </a:prstGeom>
        </p:spPr>
      </p:pic>
      <p:sp>
        <p:nvSpPr>
          <p:cNvPr id="4" name="Isosceles Triangle 3">
            <a:hlinkClick r:id="rId2" action="ppaction://hlinksldjump"/>
          </p:cNvPr>
          <p:cNvSpPr/>
          <p:nvPr/>
        </p:nvSpPr>
        <p:spPr>
          <a:xfrm>
            <a:off x="8458200" y="5295900"/>
            <a:ext cx="457200" cy="25932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6146" name="Picture 2" descr="http://image.congan.com.vn/thumbnail/CATP-480-2020-5-19/dai-hoi-quoc-te-cong-san-tai-petroguard.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7511" y="99590"/>
            <a:ext cx="8273546" cy="48915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2827" y="4991100"/>
            <a:ext cx="8708773" cy="400110"/>
          </a:xfrm>
          <a:prstGeom prst="rect">
            <a:avLst/>
          </a:prstGeom>
        </p:spPr>
        <p:txBody>
          <a:bodyPr wrap="square">
            <a:spAutoFit/>
          </a:bodyPr>
          <a:lstStyle/>
          <a:p>
            <a:pPr algn="ctr"/>
            <a:r>
              <a:rPr lang="vi-VN" sz="2000" dirty="0">
                <a:latin typeface="Times New Roman" panose="02020603050405020304" pitchFamily="18" charset="0"/>
                <a:cs typeface="Times New Roman" panose="02020603050405020304" pitchFamily="18" charset="0"/>
              </a:rPr>
              <a:t>Phiên khai mạc Đại hội II Quốc tế Cộng sản tại Petrograd, tháng 7-1920</a:t>
            </a:r>
            <a:endParaRPr lang="vi-VN"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190500"/>
            <a:ext cx="8229600" cy="381000"/>
          </a:xfrm>
        </p:spPr>
        <p:txBody>
          <a:bodyPr>
            <a:normAutofit fontScale="90000"/>
          </a:bodyPr>
          <a:lstStyle/>
          <a:p>
            <a:pPr eaLnBrk="1" hangingPunct="1"/>
            <a:r>
              <a:rPr lang="en-US" sz="3200" b="1" smtClean="0">
                <a:solidFill>
                  <a:srgbClr val="FF3300"/>
                </a:solidFill>
              </a:rPr>
              <a:t>CỦNG CỐ BÀI HỌC</a:t>
            </a:r>
            <a:endParaRPr lang="en-US" sz="3200" b="1" smtClean="0">
              <a:solidFill>
                <a:srgbClr val="FF3300"/>
              </a:solidFill>
            </a:endParaRPr>
          </a:p>
        </p:txBody>
      </p:sp>
      <p:sp>
        <p:nvSpPr>
          <p:cNvPr id="13315" name="Text Box 3"/>
          <p:cNvSpPr txBox="1">
            <a:spLocks noChangeArrowheads="1"/>
          </p:cNvSpPr>
          <p:nvPr/>
        </p:nvSpPr>
        <p:spPr bwMode="auto">
          <a:xfrm>
            <a:off x="152400" y="698500"/>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400" b="1">
                <a:solidFill>
                  <a:srgbClr val="CC6600"/>
                </a:solidFill>
              </a:rPr>
              <a:t>1. Ai là “linh hồn của Quốc tế thứ nhất”?</a:t>
            </a:r>
            <a:endParaRPr lang="en-US" sz="2400" b="1">
              <a:solidFill>
                <a:srgbClr val="CC6600"/>
              </a:solidFill>
            </a:endParaRPr>
          </a:p>
        </p:txBody>
      </p:sp>
      <p:sp>
        <p:nvSpPr>
          <p:cNvPr id="13316" name="Line 4"/>
          <p:cNvSpPr>
            <a:spLocks noChangeShapeType="1"/>
          </p:cNvSpPr>
          <p:nvPr/>
        </p:nvSpPr>
        <p:spPr bwMode="auto">
          <a:xfrm>
            <a:off x="0" y="698500"/>
            <a:ext cx="9144000" cy="0"/>
          </a:xfrm>
          <a:prstGeom prst="line">
            <a:avLst/>
          </a:prstGeom>
          <a:noFill/>
          <a:ln w="9525">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41" name="Text Box 10"/>
          <p:cNvSpPr txBox="1">
            <a:spLocks noChangeArrowheads="1"/>
          </p:cNvSpPr>
          <p:nvPr/>
        </p:nvSpPr>
        <p:spPr bwMode="auto">
          <a:xfrm>
            <a:off x="152400" y="3111500"/>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400" b="1">
                <a:solidFill>
                  <a:srgbClr val="CC6600"/>
                </a:solidFill>
              </a:rPr>
              <a:t>2. Sự kiện nào đánh dấu sự ra đời của chủ nghĩa Mác?</a:t>
            </a:r>
            <a:endParaRPr lang="en-US" sz="2400" b="1">
              <a:solidFill>
                <a:srgbClr val="CC6600"/>
              </a:solidFill>
            </a:endParaRPr>
          </a:p>
        </p:txBody>
      </p:sp>
      <p:sp>
        <p:nvSpPr>
          <p:cNvPr id="14342" name="Text Box 11"/>
          <p:cNvSpPr txBox="1">
            <a:spLocks noChangeArrowheads="1"/>
          </p:cNvSpPr>
          <p:nvPr/>
        </p:nvSpPr>
        <p:spPr bwMode="auto">
          <a:xfrm>
            <a:off x="152400" y="3556000"/>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rPr>
              <a:t>A. Tuyên ngôn độc lập của Mỹ được công bố (1776)</a:t>
            </a:r>
            <a:r>
              <a:rPr lang="en-US" sz="2400" b="1">
                <a:solidFill>
                  <a:srgbClr val="0000FF"/>
                </a:solidFill>
              </a:rPr>
              <a:t>.</a:t>
            </a:r>
            <a:endParaRPr lang="en-US" altLang="en-US" sz="2400" b="1">
              <a:solidFill>
                <a:srgbClr val="0000FF"/>
              </a:solidFill>
            </a:endParaRPr>
          </a:p>
        </p:txBody>
      </p:sp>
      <p:sp>
        <p:nvSpPr>
          <p:cNvPr id="14343" name="Text Box 12"/>
          <p:cNvSpPr txBox="1">
            <a:spLocks noChangeArrowheads="1"/>
          </p:cNvSpPr>
          <p:nvPr/>
        </p:nvSpPr>
        <p:spPr bwMode="auto">
          <a:xfrm>
            <a:off x="152400" y="3988594"/>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rPr>
              <a:t>B. Tuyên ngôn Nhân quyền và Dân quyền của Pháp được thông qua (1789)</a:t>
            </a:r>
            <a:r>
              <a:rPr lang="en-US" sz="2400" b="1">
                <a:solidFill>
                  <a:srgbClr val="0000FF"/>
                </a:solidFill>
              </a:rPr>
              <a:t>.</a:t>
            </a:r>
            <a:endParaRPr lang="en-US" altLang="en-US" sz="2400" b="1">
              <a:solidFill>
                <a:srgbClr val="0000FF"/>
              </a:solidFill>
            </a:endParaRPr>
          </a:p>
        </p:txBody>
      </p:sp>
      <p:sp>
        <p:nvSpPr>
          <p:cNvPr id="14344" name="Text Box 13"/>
          <p:cNvSpPr txBox="1">
            <a:spLocks noChangeArrowheads="1"/>
          </p:cNvSpPr>
          <p:nvPr/>
        </p:nvSpPr>
        <p:spPr bwMode="auto">
          <a:xfrm>
            <a:off x="152400" y="4699000"/>
            <a:ext cx="891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rPr>
              <a:t>C. Tuyên ngôn của Đảng cộng sản được công bố (1848)</a:t>
            </a:r>
            <a:r>
              <a:rPr lang="en-US" sz="2400" b="1">
                <a:solidFill>
                  <a:srgbClr val="0000FF"/>
                </a:solidFill>
              </a:rPr>
              <a:t>.</a:t>
            </a:r>
            <a:endParaRPr lang="en-US" altLang="en-US" sz="2400" b="1">
              <a:solidFill>
                <a:srgbClr val="0000FF"/>
              </a:solidFill>
            </a:endParaRPr>
          </a:p>
        </p:txBody>
      </p:sp>
      <p:sp>
        <p:nvSpPr>
          <p:cNvPr id="14345" name="Text Box 14"/>
          <p:cNvSpPr txBox="1">
            <a:spLocks noChangeArrowheads="1"/>
          </p:cNvSpPr>
          <p:nvPr/>
        </p:nvSpPr>
        <p:spPr bwMode="auto">
          <a:xfrm>
            <a:off x="152400" y="5143500"/>
            <a:ext cx="690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altLang="en-US" sz="2400" b="1">
                <a:solidFill>
                  <a:srgbClr val="0000FF"/>
                </a:solidFill>
              </a:rPr>
              <a:t>D. Quốc tế thứ nhất thành lập (1864)</a:t>
            </a:r>
            <a:r>
              <a:rPr lang="en-US" sz="2400" b="1">
                <a:solidFill>
                  <a:srgbClr val="0000FF"/>
                </a:solidFill>
              </a:rPr>
              <a:t>.</a:t>
            </a:r>
            <a:endParaRPr lang="en-US" altLang="en-US" sz="2400" b="1">
              <a:solidFill>
                <a:srgbClr val="0000FF"/>
              </a:solidFill>
            </a:endParaRPr>
          </a:p>
        </p:txBody>
      </p:sp>
      <p:pic>
        <p:nvPicPr>
          <p:cNvPr id="13322" name="Picture 1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800600" y="1079500"/>
            <a:ext cx="129063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7" name="Text Box 16"/>
          <p:cNvSpPr txBox="1">
            <a:spLocks noChangeArrowheads="1"/>
          </p:cNvSpPr>
          <p:nvPr/>
        </p:nvSpPr>
        <p:spPr bwMode="auto">
          <a:xfrm>
            <a:off x="4800600" y="2627313"/>
            <a:ext cx="1295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sz="1600" dirty="0" err="1"/>
              <a:t>C.Mác</a:t>
            </a:r>
            <a:r>
              <a:rPr lang="en-US" sz="1600" dirty="0"/>
              <a:t> (1818-1883)</a:t>
            </a:r>
            <a:endParaRPr lang="en-US" sz="1600" dirty="0"/>
          </a:p>
        </p:txBody>
      </p:sp>
      <p:pic>
        <p:nvPicPr>
          <p:cNvPr id="1332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079500"/>
            <a:ext cx="13144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9" name="Text Box 18"/>
          <p:cNvSpPr txBox="1">
            <a:spLocks noChangeArrowheads="1"/>
          </p:cNvSpPr>
          <p:nvPr/>
        </p:nvSpPr>
        <p:spPr bwMode="auto">
          <a:xfrm>
            <a:off x="6705600" y="2603500"/>
            <a:ext cx="167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sz="1600"/>
              <a:t>Ph. Ăng-ghen (1820-1895)</a:t>
            </a:r>
            <a:endParaRPr lang="en-US" sz="1600"/>
          </a:p>
        </p:txBody>
      </p:sp>
      <p:pic>
        <p:nvPicPr>
          <p:cNvPr id="13326" name="Picture 19" descr="robespierre1%20copy"/>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667001" y="1079500"/>
            <a:ext cx="1547813" cy="15240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7" name="Picture 20" descr="Oliver Cromwell, Lord Prot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1079500"/>
            <a:ext cx="15097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21"/>
          <p:cNvSpPr txBox="1">
            <a:spLocks noChangeArrowheads="1"/>
          </p:cNvSpPr>
          <p:nvPr/>
        </p:nvSpPr>
        <p:spPr bwMode="auto">
          <a:xfrm>
            <a:off x="2590800" y="2603500"/>
            <a:ext cx="175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sz="1600"/>
              <a:t>M.Rô-be-xpi-e (1758-1794)</a:t>
            </a:r>
            <a:endParaRPr lang="en-US" sz="1600"/>
          </a:p>
        </p:txBody>
      </p:sp>
      <p:sp>
        <p:nvSpPr>
          <p:cNvPr id="14353" name="Text Box 22"/>
          <p:cNvSpPr txBox="1">
            <a:spLocks noChangeArrowheads="1"/>
          </p:cNvSpPr>
          <p:nvPr/>
        </p:nvSpPr>
        <p:spPr bwMode="auto">
          <a:xfrm>
            <a:off x="304800" y="2577042"/>
            <a:ext cx="1600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sz="1600"/>
              <a:t>O.Crôm-oen (1599-1658)</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43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3"/>
                                        </p:tgtEl>
                                        <p:attrNameLst>
                                          <p:attrName>style.visibility</p:attrName>
                                        </p:attrNameLst>
                                      </p:cBhvr>
                                      <p:to>
                                        <p:strVal val="visible"/>
                                      </p:to>
                                    </p:set>
                                  </p:childTnLst>
                                </p:cTn>
                              </p:par>
                              <p:par>
                                <p:cTn id="25" presetID="1" presetClass="entr" presetSubtype="0" fill="hold" grpId="0" nodeType="withEffect">
                                  <p:stCondLst>
                                    <p:cond delay="0"/>
                                  </p:stCondLst>
                                  <p:iterate type="lt">
                                    <p:tmAbs val="0"/>
                                  </p:iterate>
                                  <p:childTnLst>
                                    <p:set>
                                      <p:cBhvr>
                                        <p:cTn id="26" dur="1" fill="hold">
                                          <p:stCondLst>
                                            <p:cond delay="0"/>
                                          </p:stCondLst>
                                        </p:cTn>
                                        <p:tgtEl>
                                          <p:spTgt spid="143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grpId="1" nodeType="clickEffect">
                                  <p:stCondLst>
                                    <p:cond delay="0"/>
                                  </p:stCondLst>
                                  <p:iterate type="lt">
                                    <p:tmPct val="4000"/>
                                  </p:iterate>
                                  <p:childTnLst>
                                    <p:set>
                                      <p:cBhvr override="childStyle">
                                        <p:cTn id="32" dur="500" fill="hold"/>
                                        <p:tgtEl>
                                          <p:spTgt spid="14344"/>
                                        </p:tgtEl>
                                        <p:attrNameLst>
                                          <p:attrName>style.color</p:attrName>
                                        </p:attrNameLst>
                                      </p:cBhvr>
                                      <p:to>
                                        <p:clrVal>
                                          <a:srgbClr val="FF3300"/>
                                        </p:clrVal>
                                      </p:to>
                                    </p:set>
                                    <p:set>
                                      <p:cBhvr>
                                        <p:cTn id="33" dur="500" fill="hold"/>
                                        <p:tgtEl>
                                          <p:spTgt spid="14344"/>
                                        </p:tgtEl>
                                        <p:attrNameLst>
                                          <p:attrName>fillcolor</p:attrName>
                                        </p:attrNameLst>
                                      </p:cBhvr>
                                      <p:to>
                                        <p:clrVal>
                                          <a:srgbClr val="FF3300"/>
                                        </p:clrVal>
                                      </p:to>
                                    </p:set>
                                    <p:set>
                                      <p:cBhvr>
                                        <p:cTn id="34" dur="500" fill="hold"/>
                                        <p:tgtEl>
                                          <p:spTgt spid="143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P spid="14342" grpId="0" autoUpdateAnimBg="0"/>
      <p:bldP spid="14343" grpId="0" autoUpdateAnimBg="0"/>
      <p:bldP spid="14344" grpId="0" autoUpdateAnimBg="0"/>
      <p:bldP spid="14344" grpId="1" autoUpdateAnimBg="0"/>
      <p:bldP spid="14345" grpId="0" autoUpdateAnimBg="0"/>
      <p:bldP spid="14347" grpId="0" autoUpdateAnimBg="0"/>
      <p:bldP spid="14347" grpId="1" autoUpdateAnimBg="0"/>
      <p:bldP spid="14349" grpId="0" autoUpdateAnimBg="0"/>
      <p:bldP spid="14352" grpId="0" autoUpdateAnimBg="0"/>
      <p:bldP spid="1435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190500"/>
            <a:ext cx="8229600" cy="381000"/>
          </a:xfrm>
        </p:spPr>
        <p:txBody>
          <a:bodyPr>
            <a:normAutofit fontScale="90000"/>
          </a:bodyPr>
          <a:lstStyle/>
          <a:p>
            <a:pPr eaLnBrk="1" hangingPunct="1"/>
            <a:r>
              <a:rPr lang="en-US" sz="3200" b="1" smtClean="0">
                <a:solidFill>
                  <a:srgbClr val="FF3300"/>
                </a:solidFill>
              </a:rPr>
              <a:t>CỦNG CỐ BÀI HỌC</a:t>
            </a:r>
            <a:endParaRPr lang="en-US" sz="3200" b="1" smtClean="0">
              <a:solidFill>
                <a:srgbClr val="FF3300"/>
              </a:solidFill>
            </a:endParaRPr>
          </a:p>
        </p:txBody>
      </p:sp>
      <p:sp>
        <p:nvSpPr>
          <p:cNvPr id="14339" name="Text Box 3"/>
          <p:cNvSpPr txBox="1">
            <a:spLocks noChangeArrowheads="1"/>
          </p:cNvSpPr>
          <p:nvPr/>
        </p:nvSpPr>
        <p:spPr bwMode="auto">
          <a:xfrm>
            <a:off x="152400" y="838729"/>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400" b="1">
                <a:solidFill>
                  <a:srgbClr val="CC6600"/>
                </a:solidFill>
              </a:rPr>
              <a:t>3. Chính đảng độc lập đầu tiên của giai cấp vô sản quốc tế?</a:t>
            </a:r>
            <a:endParaRPr lang="en-US" sz="2400" b="1">
              <a:solidFill>
                <a:srgbClr val="CC6600"/>
              </a:solidFill>
            </a:endParaRPr>
          </a:p>
        </p:txBody>
      </p:sp>
      <p:sp>
        <p:nvSpPr>
          <p:cNvPr id="14340" name="Line 4"/>
          <p:cNvSpPr>
            <a:spLocks noChangeShapeType="1"/>
          </p:cNvSpPr>
          <p:nvPr/>
        </p:nvSpPr>
        <p:spPr bwMode="auto">
          <a:xfrm>
            <a:off x="0" y="698500"/>
            <a:ext cx="9144000" cy="0"/>
          </a:xfrm>
          <a:prstGeom prst="line">
            <a:avLst/>
          </a:prstGeom>
          <a:noFill/>
          <a:ln w="9525">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341" name="Text Box 20"/>
          <p:cNvSpPr txBox="1">
            <a:spLocks noChangeArrowheads="1"/>
          </p:cNvSpPr>
          <p:nvPr/>
        </p:nvSpPr>
        <p:spPr bwMode="auto">
          <a:xfrm>
            <a:off x="152400" y="1206500"/>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400" b="1">
                <a:solidFill>
                  <a:srgbClr val="0000FF"/>
                </a:solidFill>
              </a:rPr>
              <a:t>A. Đồng minh những người chính nghĩa.</a:t>
            </a:r>
            <a:endParaRPr lang="en-US" sz="2400" b="1">
              <a:solidFill>
                <a:srgbClr val="0000FF"/>
              </a:solidFill>
            </a:endParaRPr>
          </a:p>
        </p:txBody>
      </p:sp>
      <p:sp>
        <p:nvSpPr>
          <p:cNvPr id="15366" name="Text Box 21"/>
          <p:cNvSpPr txBox="1">
            <a:spLocks noChangeArrowheads="1"/>
          </p:cNvSpPr>
          <p:nvPr/>
        </p:nvSpPr>
        <p:spPr bwMode="auto">
          <a:xfrm>
            <a:off x="152400" y="1587500"/>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400" b="1">
                <a:solidFill>
                  <a:srgbClr val="0000FF"/>
                </a:solidFill>
              </a:rPr>
              <a:t>B. Đồng minh những người cộng sản.</a:t>
            </a:r>
            <a:endParaRPr lang="en-US" sz="2400" b="1">
              <a:solidFill>
                <a:srgbClr val="0000FF"/>
              </a:solidFill>
            </a:endParaRPr>
          </a:p>
        </p:txBody>
      </p:sp>
      <p:sp>
        <p:nvSpPr>
          <p:cNvPr id="14343" name="Text Box 22"/>
          <p:cNvSpPr txBox="1">
            <a:spLocks noChangeArrowheads="1"/>
          </p:cNvSpPr>
          <p:nvPr/>
        </p:nvSpPr>
        <p:spPr bwMode="auto">
          <a:xfrm>
            <a:off x="152400" y="1968500"/>
            <a:ext cx="891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rPr>
              <a:t>C. “Phong trào hiến chương”</a:t>
            </a:r>
            <a:r>
              <a:rPr lang="en-US" sz="2400" b="1">
                <a:solidFill>
                  <a:srgbClr val="0000FF"/>
                </a:solidFill>
              </a:rPr>
              <a:t>.</a:t>
            </a:r>
            <a:endParaRPr lang="en-US" altLang="en-US" sz="2400" b="1">
              <a:solidFill>
                <a:srgbClr val="0000FF"/>
              </a:solidFill>
            </a:endParaRPr>
          </a:p>
        </p:txBody>
      </p:sp>
      <p:sp>
        <p:nvSpPr>
          <p:cNvPr id="14344" name="Text Box 23"/>
          <p:cNvSpPr txBox="1">
            <a:spLocks noChangeArrowheads="1"/>
          </p:cNvSpPr>
          <p:nvPr/>
        </p:nvSpPr>
        <p:spPr bwMode="auto">
          <a:xfrm>
            <a:off x="152400" y="2349500"/>
            <a:ext cx="690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altLang="en-US" sz="2400" b="1">
                <a:solidFill>
                  <a:srgbClr val="0000FF"/>
                </a:solidFill>
              </a:rPr>
              <a:t>D. Quốc tế thứ nhất thành lập (1864)</a:t>
            </a:r>
            <a:r>
              <a:rPr lang="en-US" sz="2400" b="1">
                <a:solidFill>
                  <a:srgbClr val="0000FF"/>
                </a:solidFill>
              </a:rPr>
              <a:t>.</a:t>
            </a:r>
            <a:endParaRPr lang="en-US" altLang="en-US" sz="2400" b="1">
              <a:solidFill>
                <a:srgbClr val="0000FF"/>
              </a:solidFill>
            </a:endParaRPr>
          </a:p>
        </p:txBody>
      </p:sp>
      <p:sp>
        <p:nvSpPr>
          <p:cNvPr id="15369" name="Text Box 24"/>
          <p:cNvSpPr txBox="1">
            <a:spLocks noChangeArrowheads="1"/>
          </p:cNvSpPr>
          <p:nvPr/>
        </p:nvSpPr>
        <p:spPr bwMode="auto">
          <a:xfrm>
            <a:off x="152400" y="2794000"/>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400" b="1">
                <a:solidFill>
                  <a:srgbClr val="CC6600"/>
                </a:solidFill>
              </a:rPr>
              <a:t>4. Công lao của Mác?</a:t>
            </a:r>
            <a:endParaRPr lang="en-US" sz="2400" b="1">
              <a:solidFill>
                <a:srgbClr val="CC6600"/>
              </a:solidFill>
            </a:endParaRPr>
          </a:p>
        </p:txBody>
      </p:sp>
      <p:sp>
        <p:nvSpPr>
          <p:cNvPr id="15370" name="Text Box 28"/>
          <p:cNvSpPr txBox="1">
            <a:spLocks noChangeArrowheads="1"/>
          </p:cNvSpPr>
          <p:nvPr/>
        </p:nvSpPr>
        <p:spPr bwMode="auto">
          <a:xfrm>
            <a:off x="152400" y="3238500"/>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400" b="1">
                <a:solidFill>
                  <a:srgbClr val="0000FF"/>
                </a:solidFill>
              </a:rPr>
              <a:t>A. tham gia thành lập </a:t>
            </a:r>
            <a:r>
              <a:rPr lang="en-US" sz="2400" b="1" i="1">
                <a:solidFill>
                  <a:srgbClr val="0000FF"/>
                </a:solidFill>
              </a:rPr>
              <a:t>Đồng minh những người cộng sản.</a:t>
            </a:r>
            <a:endParaRPr lang="en-US" sz="2400" b="1" i="1">
              <a:solidFill>
                <a:srgbClr val="0000FF"/>
              </a:solidFill>
            </a:endParaRPr>
          </a:p>
        </p:txBody>
      </p:sp>
      <p:sp>
        <p:nvSpPr>
          <p:cNvPr id="15371" name="Text Box 29"/>
          <p:cNvSpPr txBox="1">
            <a:spLocks noChangeArrowheads="1"/>
          </p:cNvSpPr>
          <p:nvPr/>
        </p:nvSpPr>
        <p:spPr bwMode="auto">
          <a:xfrm>
            <a:off x="152400" y="3645958"/>
            <a:ext cx="8534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sz="2400" b="1">
                <a:solidFill>
                  <a:srgbClr val="0000FF"/>
                </a:solidFill>
              </a:rPr>
              <a:t>B. tham gia soạn thảo </a:t>
            </a:r>
            <a:r>
              <a:rPr lang="en-US" sz="2400" b="1" i="1">
                <a:solidFill>
                  <a:srgbClr val="0000FF"/>
                </a:solidFill>
              </a:rPr>
              <a:t>Tuyên ngôn của Đảng cộng sản, </a:t>
            </a:r>
            <a:r>
              <a:rPr lang="en-US" sz="2400" b="1">
                <a:solidFill>
                  <a:srgbClr val="0000FF"/>
                </a:solidFill>
              </a:rPr>
              <a:t>tạo ra vũ khí lý luận cách mạng của giai cấp công nhân</a:t>
            </a:r>
            <a:r>
              <a:rPr lang="en-US" sz="2400" b="1" i="1">
                <a:solidFill>
                  <a:srgbClr val="0000FF"/>
                </a:solidFill>
              </a:rPr>
              <a:t>- Chủ nghĩa Mác.</a:t>
            </a:r>
            <a:endParaRPr lang="en-US" sz="2400" b="1" i="1">
              <a:solidFill>
                <a:srgbClr val="0000FF"/>
              </a:solidFill>
            </a:endParaRPr>
          </a:p>
        </p:txBody>
      </p:sp>
      <p:sp>
        <p:nvSpPr>
          <p:cNvPr id="15372" name="Text Box 30"/>
          <p:cNvSpPr txBox="1">
            <a:spLocks noChangeArrowheads="1"/>
          </p:cNvSpPr>
          <p:nvPr/>
        </p:nvSpPr>
        <p:spPr bwMode="auto">
          <a:xfrm>
            <a:off x="152400" y="4758035"/>
            <a:ext cx="891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00FF"/>
                </a:solidFill>
              </a:rPr>
              <a:t>C. </a:t>
            </a:r>
            <a:r>
              <a:rPr lang="en-US" altLang="en-US" sz="2400" b="1" dirty="0" err="1">
                <a:solidFill>
                  <a:srgbClr val="0000FF"/>
                </a:solidFill>
              </a:rPr>
              <a:t>Tham</a:t>
            </a:r>
            <a:r>
              <a:rPr lang="en-US" altLang="en-US" sz="2400" b="1" dirty="0">
                <a:solidFill>
                  <a:srgbClr val="0000FF"/>
                </a:solidFill>
              </a:rPr>
              <a:t> </a:t>
            </a:r>
            <a:r>
              <a:rPr lang="en-US" altLang="en-US" sz="2400" b="1" dirty="0" err="1">
                <a:solidFill>
                  <a:srgbClr val="0000FF"/>
                </a:solidFill>
              </a:rPr>
              <a:t>gia</a:t>
            </a:r>
            <a:r>
              <a:rPr lang="en-US" altLang="en-US" sz="2400" b="1" dirty="0">
                <a:solidFill>
                  <a:srgbClr val="0000FF"/>
                </a:solidFill>
              </a:rPr>
              <a:t> </a:t>
            </a:r>
            <a:r>
              <a:rPr lang="en-US" altLang="en-US" sz="2400" b="1" dirty="0" err="1">
                <a:solidFill>
                  <a:srgbClr val="0000FF"/>
                </a:solidFill>
              </a:rPr>
              <a:t>thành</a:t>
            </a:r>
            <a:r>
              <a:rPr lang="en-US" altLang="en-US" sz="2400" b="1" dirty="0">
                <a:solidFill>
                  <a:srgbClr val="0000FF"/>
                </a:solidFill>
              </a:rPr>
              <a:t> </a:t>
            </a:r>
            <a:r>
              <a:rPr lang="en-US" altLang="en-US" sz="2400" b="1" dirty="0" err="1">
                <a:solidFill>
                  <a:srgbClr val="0000FF"/>
                </a:solidFill>
              </a:rPr>
              <a:t>lập</a:t>
            </a:r>
            <a:r>
              <a:rPr lang="en-US" altLang="en-US" sz="2400" b="1" dirty="0">
                <a:solidFill>
                  <a:srgbClr val="0000FF"/>
                </a:solidFill>
              </a:rPr>
              <a:t>, </a:t>
            </a:r>
            <a:r>
              <a:rPr lang="en-US" altLang="en-US" sz="2400" b="1" dirty="0" err="1">
                <a:solidFill>
                  <a:srgbClr val="0000FF"/>
                </a:solidFill>
              </a:rPr>
              <a:t>lãnh</a:t>
            </a:r>
            <a:r>
              <a:rPr lang="en-US" altLang="en-US" sz="2400" b="1" dirty="0">
                <a:solidFill>
                  <a:srgbClr val="0000FF"/>
                </a:solidFill>
              </a:rPr>
              <a:t> </a:t>
            </a:r>
            <a:r>
              <a:rPr lang="en-US" altLang="en-US" sz="2400" b="1" dirty="0" err="1">
                <a:solidFill>
                  <a:srgbClr val="0000FF"/>
                </a:solidFill>
              </a:rPr>
              <a:t>đạo</a:t>
            </a:r>
            <a:r>
              <a:rPr lang="en-US" altLang="en-US" sz="2400" b="1" dirty="0">
                <a:solidFill>
                  <a:srgbClr val="0000FF"/>
                </a:solidFill>
              </a:rPr>
              <a:t> </a:t>
            </a:r>
            <a:r>
              <a:rPr lang="en-US" altLang="en-US" sz="2400" b="1" dirty="0" err="1">
                <a:solidFill>
                  <a:srgbClr val="0000FF"/>
                </a:solidFill>
              </a:rPr>
              <a:t>Quốc</a:t>
            </a:r>
            <a:r>
              <a:rPr lang="en-US" altLang="en-US" sz="2400" b="1" dirty="0">
                <a:solidFill>
                  <a:srgbClr val="0000FF"/>
                </a:solidFill>
              </a:rPr>
              <a:t> </a:t>
            </a:r>
            <a:r>
              <a:rPr lang="en-US" altLang="en-US" sz="2400" b="1" dirty="0" err="1">
                <a:solidFill>
                  <a:srgbClr val="0000FF"/>
                </a:solidFill>
              </a:rPr>
              <a:t>tế</a:t>
            </a:r>
            <a:r>
              <a:rPr lang="en-US" altLang="en-US" sz="2400" b="1" dirty="0">
                <a:solidFill>
                  <a:srgbClr val="0000FF"/>
                </a:solidFill>
              </a:rPr>
              <a:t> </a:t>
            </a:r>
            <a:r>
              <a:rPr lang="en-US" altLang="en-US" sz="2400" b="1" dirty="0" err="1">
                <a:solidFill>
                  <a:srgbClr val="0000FF"/>
                </a:solidFill>
              </a:rPr>
              <a:t>thứ</a:t>
            </a:r>
            <a:r>
              <a:rPr lang="en-US" altLang="en-US" sz="2400" b="1" dirty="0">
                <a:solidFill>
                  <a:srgbClr val="0000FF"/>
                </a:solidFill>
              </a:rPr>
              <a:t> </a:t>
            </a:r>
            <a:r>
              <a:rPr lang="en-US" altLang="en-US" sz="2400" b="1" dirty="0" err="1">
                <a:solidFill>
                  <a:srgbClr val="0000FF"/>
                </a:solidFill>
              </a:rPr>
              <a:t>nhất</a:t>
            </a:r>
            <a:r>
              <a:rPr lang="en-US" sz="2400" b="1" dirty="0">
                <a:solidFill>
                  <a:srgbClr val="0000FF"/>
                </a:solidFill>
              </a:rPr>
              <a:t>.</a:t>
            </a:r>
            <a:endParaRPr lang="en-US" altLang="en-US" sz="2400" b="1" dirty="0">
              <a:solidFill>
                <a:srgbClr val="0000FF"/>
              </a:solidFill>
            </a:endParaRPr>
          </a:p>
        </p:txBody>
      </p:sp>
      <p:sp>
        <p:nvSpPr>
          <p:cNvPr id="15373" name="Text Box 31"/>
          <p:cNvSpPr txBox="1">
            <a:spLocks noChangeArrowheads="1"/>
          </p:cNvSpPr>
          <p:nvPr/>
        </p:nvSpPr>
        <p:spPr bwMode="auto">
          <a:xfrm>
            <a:off x="152400" y="5139035"/>
            <a:ext cx="690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eaLnBrk="1" hangingPunct="1">
              <a:spcBef>
                <a:spcPct val="50000"/>
              </a:spcBef>
            </a:pPr>
            <a:r>
              <a:rPr lang="en-US" sz="2400" b="1">
                <a:solidFill>
                  <a:srgbClr val="FF3300"/>
                </a:solidFill>
              </a:rPr>
              <a:t>D. Tất cả A, B, C đều đúng.</a:t>
            </a:r>
            <a:endParaRPr lang="en-US" sz="24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5366"/>
                                        </p:tgtEl>
                                        <p:attrNameLst>
                                          <p:attrName>style.color</p:attrName>
                                        </p:attrNameLst>
                                      </p:cBhvr>
                                      <p:to>
                                        <p:clrVal>
                                          <a:srgbClr val="FF3300"/>
                                        </p:clrVal>
                                      </p:to>
                                    </p:set>
                                    <p:set>
                                      <p:cBhvr>
                                        <p:cTn id="7" dur="500" fill="hold"/>
                                        <p:tgtEl>
                                          <p:spTgt spid="15366"/>
                                        </p:tgtEl>
                                        <p:attrNameLst>
                                          <p:attrName>fillcolor</p:attrName>
                                        </p:attrNameLst>
                                      </p:cBhvr>
                                      <p:to>
                                        <p:clrVal>
                                          <a:srgbClr val="FF3300"/>
                                        </p:clrVal>
                                      </p:to>
                                    </p:set>
                                    <p:set>
                                      <p:cBhvr>
                                        <p:cTn id="8" dur="500" fill="hold"/>
                                        <p:tgtEl>
                                          <p:spTgt spid="15366"/>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utoUpdateAnimBg="0"/>
      <p:bldP spid="15369" grpId="0" autoUpdateAnimBg="0"/>
      <p:bldP spid="15370" grpId="0" autoUpdateAnimBg="0"/>
      <p:bldP spid="15371" grpId="0" autoUpdateAnimBg="0"/>
      <p:bldP spid="15372" grpId="0" autoUpdateAnimBg="0"/>
      <p:bldP spid="1537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8"/>
          <p:cNvSpPr>
            <a:spLocks noChangeArrowheads="1"/>
          </p:cNvSpPr>
          <p:nvPr/>
        </p:nvSpPr>
        <p:spPr bwMode="auto">
          <a:xfrm>
            <a:off x="-31830" y="-16072"/>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b="1" dirty="0" smtClean="0">
                <a:solidFill>
                  <a:srgbClr val="FF0000"/>
                </a:solidFill>
                <a:latin typeface="Times New Roman" panose="02020603050405020304" pitchFamily="18" charset="0"/>
              </a:rPr>
              <a:t>CHỦ ĐỀ:</a:t>
            </a:r>
            <a:endParaRPr lang="en-US" altLang="zh-CN" sz="3200" b="1" dirty="0">
              <a:solidFill>
                <a:srgbClr val="FF0000"/>
              </a:solidFill>
              <a:latin typeface="Times New Roman" panose="02020603050405020304" pitchFamily="18" charset="0"/>
            </a:endParaRPr>
          </a:p>
          <a:p>
            <a:pPr algn="ctr"/>
            <a:r>
              <a:rPr lang="en-US" altLang="zh-CN" sz="3200" b="1" dirty="0">
                <a:solidFill>
                  <a:srgbClr val="4F6228"/>
                </a:solidFill>
                <a:latin typeface="Times New Roman" panose="02020603050405020304" pitchFamily="18" charset="0"/>
              </a:rPr>
              <a:t>PHONG TRÀO CÔNG NHÂN QUỐC TẾ </a:t>
            </a:r>
            <a:endParaRPr lang="en-US" altLang="zh-CN" sz="3200" b="1" dirty="0" smtClean="0">
              <a:solidFill>
                <a:srgbClr val="4F6228"/>
              </a:solidFill>
              <a:latin typeface="Times New Roman" panose="02020603050405020304" pitchFamily="18" charset="0"/>
            </a:endParaRPr>
          </a:p>
          <a:p>
            <a:pPr algn="ctr"/>
            <a:r>
              <a:rPr lang="en-US" altLang="zh-CN" sz="3200" b="1" dirty="0" smtClean="0">
                <a:solidFill>
                  <a:srgbClr val="4F6228"/>
                </a:solidFill>
                <a:latin typeface="Times New Roman" panose="02020603050405020304" pitchFamily="18" charset="0"/>
              </a:rPr>
              <a:t>CUỐI </a:t>
            </a:r>
            <a:r>
              <a:rPr lang="en-US" altLang="zh-CN" sz="3200" b="1" dirty="0">
                <a:solidFill>
                  <a:srgbClr val="4F6228"/>
                </a:solidFill>
                <a:latin typeface="Times New Roman" panose="02020603050405020304" pitchFamily="18" charset="0"/>
              </a:rPr>
              <a:t>THẾ KỶ </a:t>
            </a:r>
            <a:r>
              <a:rPr lang="en-US" altLang="zh-CN" sz="3200" b="1" dirty="0" smtClean="0">
                <a:solidFill>
                  <a:srgbClr val="4F6228"/>
                </a:solidFill>
                <a:latin typeface="Times New Roman" panose="02020603050405020304" pitchFamily="18" charset="0"/>
              </a:rPr>
              <a:t>VIII-ĐẦU </a:t>
            </a:r>
            <a:r>
              <a:rPr lang="en-US" altLang="zh-CN" sz="3200" b="1" dirty="0">
                <a:solidFill>
                  <a:srgbClr val="4F6228"/>
                </a:solidFill>
                <a:latin typeface="Times New Roman" panose="02020603050405020304" pitchFamily="18" charset="0"/>
              </a:rPr>
              <a:t>THẾ KỶ XX</a:t>
            </a:r>
            <a:endParaRPr lang="en-US" altLang="zh-CN" sz="3200" b="1" dirty="0">
              <a:solidFill>
                <a:srgbClr val="4F6228"/>
              </a:solidFill>
              <a:latin typeface="Times New Roman" panose="02020603050405020304" pitchFamily="18" charset="0"/>
              <a:cs typeface="Times New Roman" panose="02020603050405020304" pitchFamily="18" charset="0"/>
            </a:endParaRPr>
          </a:p>
        </p:txBody>
      </p:sp>
      <p:graphicFrame>
        <p:nvGraphicFramePr>
          <p:cNvPr id="2" name="Diagram 1"/>
          <p:cNvGraphicFramePr/>
          <p:nvPr/>
        </p:nvGraphicFramePr>
        <p:xfrm>
          <a:off x="457200" y="1638300"/>
          <a:ext cx="8229600" cy="40767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med">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104900"/>
            <a:ext cx="3124200"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loud 4"/>
          <p:cNvSpPr/>
          <p:nvPr/>
        </p:nvSpPr>
        <p:spPr>
          <a:xfrm>
            <a:off x="4648200" y="1409700"/>
            <a:ext cx="4114800" cy="1778000"/>
          </a:xfrm>
          <a:prstGeom prst="cloud">
            <a:avLst/>
          </a:prstGeom>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eaLnBrk="1" hangingPunct="1"/>
            <a:r>
              <a:rPr sz="2400" b="1" i="1" noProof="1">
                <a:solidFill>
                  <a:srgbClr val="FF3300"/>
                </a:solidFill>
                <a:latin typeface="Times New Roman" panose="02020603050405020304" pitchFamily="18" charset="0"/>
                <a:cs typeface="Times New Roman" panose="02020603050405020304" pitchFamily="18" charset="0"/>
              </a:rPr>
              <a:t>Trình b</a:t>
            </a:r>
            <a:r>
              <a:rPr sz="2400" b="1" i="1" noProof="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rPr>
              <a:t>à</a:t>
            </a:r>
            <a:r>
              <a:rPr sz="2400" b="1" i="1" noProof="1">
                <a:solidFill>
                  <a:srgbClr val="FF3300"/>
                </a:solidFill>
                <a:latin typeface="Times New Roman" panose="02020603050405020304" pitchFamily="18" charset="0"/>
                <a:cs typeface="Times New Roman" panose="02020603050405020304" pitchFamily="18" charset="0"/>
              </a:rPr>
              <a:t>y hiểu biết của em về</a:t>
            </a:r>
            <a:r>
              <a:rPr sz="2400" noProof="1">
                <a:solidFill>
                  <a:srgbClr val="FF3300"/>
                </a:solidFill>
                <a:latin typeface="Times New Roman" panose="02020603050405020304" pitchFamily="18" charset="0"/>
                <a:cs typeface="Times New Roman" panose="02020603050405020304" pitchFamily="18" charset="0"/>
              </a:rPr>
              <a:t> </a:t>
            </a:r>
            <a:r>
              <a:rPr sz="2400" b="1" i="1" noProof="1">
                <a:solidFill>
                  <a:srgbClr val="FF3300"/>
                </a:solidFill>
                <a:latin typeface="Times New Roman" panose="02020603050405020304" pitchFamily="18" charset="0"/>
                <a:cs typeface="Times New Roman" panose="02020603050405020304" pitchFamily="18" charset="0"/>
              </a:rPr>
              <a:t>V.I. Lê-nin?</a:t>
            </a:r>
            <a:endParaRPr sz="2400" b="1" i="1" noProof="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3429000" y="495300"/>
            <a:ext cx="5334000" cy="4093428"/>
          </a:xfrm>
          <a:prstGeom prst="rect">
            <a:avLst/>
          </a:prstGeom>
          <a:solidFill>
            <a:schemeClr val="bg1"/>
          </a:solidFill>
          <a:ln w="9525">
            <a:solidFill>
              <a:srgbClr val="0000FF"/>
            </a:solidFill>
            <a:miter lim="800000"/>
          </a:ln>
        </p:spPr>
        <p:txBody>
          <a:bodyPr wrap="square">
            <a:spAutoFit/>
          </a:bodyPr>
          <a:lstStyle/>
          <a:p>
            <a:pPr algn="just">
              <a:buFontTx/>
              <a:buChar char="-"/>
            </a:pP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Lênin</a:t>
            </a:r>
            <a:r>
              <a:rPr lang="en-US" altLang="zh-CN" sz="2600" dirty="0">
                <a:latin typeface="Times New Roman" panose="02020603050405020304" pitchFamily="18" charset="0"/>
                <a:cs typeface="Times New Roman" panose="02020603050405020304" pitchFamily="18" charset="0"/>
              </a:rPr>
              <a:t> (1870- 1924). </a:t>
            </a:r>
            <a:r>
              <a:rPr lang="en-US" altLang="zh-CN" sz="2600" dirty="0" err="1">
                <a:latin typeface="Times New Roman" panose="02020603050405020304" pitchFamily="18" charset="0"/>
                <a:cs typeface="Times New Roman" panose="02020603050405020304" pitchFamily="18" charset="0"/>
              </a:rPr>
              <a:t>Người</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sinh</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ra</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trong</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một</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gia</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đình</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nhà</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giáo</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tiến</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bộ</a:t>
            </a:r>
            <a:endParaRPr lang="en-US" altLang="zh-CN" sz="2600" dirty="0">
              <a:latin typeface="Times New Roman" panose="02020603050405020304" pitchFamily="18" charset="0"/>
              <a:cs typeface="Times New Roman" panose="02020603050405020304" pitchFamily="18" charset="0"/>
            </a:endParaRPr>
          </a:p>
          <a:p>
            <a:pPr algn="just">
              <a:buFontTx/>
              <a:buChar char="-"/>
            </a:pP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Lênin</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nổi</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tiếng</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học</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giỏi</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tiếng</a:t>
            </a:r>
            <a:r>
              <a:rPr lang="en-US" altLang="zh-CN" sz="2600" dirty="0">
                <a:latin typeface="Times New Roman" panose="02020603050405020304" pitchFamily="18" charset="0"/>
                <a:cs typeface="Times New Roman" panose="02020603050405020304" pitchFamily="18" charset="0"/>
              </a:rPr>
              <a:t> </a:t>
            </a:r>
            <a:r>
              <a:rPr lang="en-US" altLang="zh-CN" sz="2600" dirty="0" err="1" smtClean="0">
                <a:latin typeface="Times New Roman" panose="02020603050405020304" pitchFamily="18" charset="0"/>
                <a:cs typeface="Times New Roman" panose="02020603050405020304" pitchFamily="18" charset="0"/>
              </a:rPr>
              <a:t>Latinh</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và</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tiếng</a:t>
            </a:r>
            <a:r>
              <a:rPr lang="en-US" altLang="zh-CN" sz="2600" dirty="0">
                <a:latin typeface="Times New Roman" panose="02020603050405020304" pitchFamily="18" charset="0"/>
                <a:cs typeface="Times New Roman" panose="02020603050405020304" pitchFamily="18" charset="0"/>
              </a:rPr>
              <a:t> </a:t>
            </a:r>
            <a:r>
              <a:rPr lang="en-US" altLang="zh-CN" sz="2600" dirty="0" err="1" smtClean="0">
                <a:latin typeface="Times New Roman" panose="02020603050405020304" pitchFamily="18" charset="0"/>
                <a:cs typeface="Times New Roman" panose="02020603050405020304" pitchFamily="18" charset="0"/>
              </a:rPr>
              <a:t>Hy</a:t>
            </a:r>
            <a:r>
              <a:rPr lang="en-US" altLang="zh-CN" sz="2600" dirty="0">
                <a:latin typeface="Times New Roman" panose="02020603050405020304" pitchFamily="18" charset="0"/>
                <a:cs typeface="Times New Roman" panose="02020603050405020304" pitchFamily="18" charset="0"/>
              </a:rPr>
              <a:t> </a:t>
            </a:r>
            <a:r>
              <a:rPr lang="en-US" altLang="zh-CN" sz="2600" dirty="0" err="1" smtClean="0">
                <a:latin typeface="Times New Roman" panose="02020603050405020304" pitchFamily="18" charset="0"/>
                <a:cs typeface="Times New Roman" panose="02020603050405020304" pitchFamily="18" charset="0"/>
              </a:rPr>
              <a:t>lạp</a:t>
            </a:r>
            <a:r>
              <a:rPr lang="en-US" altLang="zh-CN" sz="2600" dirty="0" smtClean="0">
                <a:latin typeface="Times New Roman" panose="02020603050405020304" pitchFamily="18" charset="0"/>
                <a:cs typeface="Times New Roman" panose="02020603050405020304" pitchFamily="18" charset="0"/>
              </a:rPr>
              <a:t> </a:t>
            </a:r>
            <a:r>
              <a:rPr lang="en-US" altLang="zh-CN" sz="2600" dirty="0" err="1" smtClean="0">
                <a:latin typeface="Times New Roman" panose="02020603050405020304" pitchFamily="18" charset="0"/>
                <a:cs typeface="Times New Roman" panose="02020603050405020304" pitchFamily="18" charset="0"/>
              </a:rPr>
              <a:t>Là</a:t>
            </a:r>
            <a:r>
              <a:rPr lang="en-US" altLang="zh-CN" sz="2600" dirty="0" smtClean="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người</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uyên</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bác</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giản</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dị</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yêu</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quý</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người</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lao</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động</a:t>
            </a:r>
            <a:r>
              <a:rPr lang="en-US" altLang="zh-CN" sz="2600" dirty="0">
                <a:latin typeface="Times New Roman" panose="02020603050405020304" pitchFamily="18" charset="0"/>
                <a:cs typeface="Times New Roman" panose="02020603050405020304" pitchFamily="18" charset="0"/>
              </a:rPr>
              <a:t>.</a:t>
            </a:r>
            <a:endParaRPr lang="en-US" altLang="zh-CN" sz="2600" dirty="0">
              <a:latin typeface="Times New Roman" panose="02020603050405020304" pitchFamily="18" charset="0"/>
              <a:cs typeface="Times New Roman" panose="02020603050405020304" pitchFamily="18" charset="0"/>
            </a:endParaRPr>
          </a:p>
          <a:p>
            <a:pPr algn="just">
              <a:buFontTx/>
              <a:buChar char="-"/>
            </a:pP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Tham</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gia</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tuyên</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truyền</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chủ</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nghĩa</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Mác</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trong</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những</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năm</a:t>
            </a:r>
            <a:r>
              <a:rPr lang="en-US" altLang="zh-CN" sz="2600" dirty="0">
                <a:latin typeface="Times New Roman" panose="02020603050405020304" pitchFamily="18" charset="0"/>
                <a:cs typeface="Times New Roman" panose="02020603050405020304" pitchFamily="18" charset="0"/>
              </a:rPr>
              <a:t> 90 </a:t>
            </a:r>
            <a:r>
              <a:rPr lang="en-US" altLang="zh-CN" sz="2600" dirty="0" err="1">
                <a:latin typeface="Times New Roman" panose="02020603050405020304" pitchFamily="18" charset="0"/>
                <a:cs typeface="Times New Roman" panose="02020603050405020304" pitchFamily="18" charset="0"/>
              </a:rPr>
              <a:t>thế</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kỉ</a:t>
            </a:r>
            <a:r>
              <a:rPr lang="en-US" altLang="zh-CN" sz="2600" dirty="0">
                <a:latin typeface="Times New Roman" panose="02020603050405020304" pitchFamily="18" charset="0"/>
                <a:cs typeface="Times New Roman" panose="02020603050405020304" pitchFamily="18" charset="0"/>
              </a:rPr>
              <a:t> XX</a:t>
            </a:r>
            <a:endParaRPr lang="en-US" altLang="zh-CN" sz="2600" dirty="0">
              <a:latin typeface="Times New Roman" panose="02020603050405020304" pitchFamily="18" charset="0"/>
              <a:cs typeface="Times New Roman" panose="02020603050405020304" pitchFamily="18" charset="0"/>
            </a:endParaRPr>
          </a:p>
          <a:p>
            <a:pPr algn="just">
              <a:buFontTx/>
              <a:buChar char="-"/>
            </a:pP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Được</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Tạp</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chí</a:t>
            </a:r>
            <a:r>
              <a:rPr lang="en-US" altLang="zh-CN" sz="2600" dirty="0">
                <a:latin typeface="Times New Roman" panose="02020603050405020304" pitchFamily="18" charset="0"/>
                <a:cs typeface="Times New Roman" panose="02020603050405020304" pitchFamily="18" charset="0"/>
              </a:rPr>
              <a:t> Time </a:t>
            </a:r>
            <a:r>
              <a:rPr lang="en-US" altLang="zh-CN" sz="2600" dirty="0" err="1">
                <a:latin typeface="Times New Roman" panose="02020603050405020304" pitchFamily="18" charset="0"/>
                <a:cs typeface="Times New Roman" panose="02020603050405020304" pitchFamily="18" charset="0"/>
              </a:rPr>
              <a:t>bình</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chọn</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là</a:t>
            </a:r>
            <a:r>
              <a:rPr lang="en-US" altLang="zh-CN" sz="2600" dirty="0">
                <a:latin typeface="Times New Roman" panose="02020603050405020304" pitchFamily="18" charset="0"/>
                <a:cs typeface="Times New Roman" panose="02020603050405020304" pitchFamily="18" charset="0"/>
              </a:rPr>
              <a:t> 1 </a:t>
            </a:r>
            <a:r>
              <a:rPr lang="en-US" altLang="zh-CN" sz="2600" dirty="0" err="1">
                <a:latin typeface="Times New Roman" panose="02020603050405020304" pitchFamily="18" charset="0"/>
                <a:cs typeface="Times New Roman" panose="02020603050405020304" pitchFamily="18" charset="0"/>
              </a:rPr>
              <a:t>trong</a:t>
            </a:r>
            <a:r>
              <a:rPr lang="en-US" altLang="zh-CN" sz="2600" dirty="0">
                <a:latin typeface="Times New Roman" panose="02020603050405020304" pitchFamily="18" charset="0"/>
                <a:cs typeface="Times New Roman" panose="02020603050405020304" pitchFamily="18" charset="0"/>
              </a:rPr>
              <a:t> 100 </a:t>
            </a:r>
            <a:r>
              <a:rPr lang="en-US" altLang="zh-CN" sz="2600" dirty="0" err="1">
                <a:latin typeface="Times New Roman" panose="02020603050405020304" pitchFamily="18" charset="0"/>
                <a:cs typeface="Times New Roman" panose="02020603050405020304" pitchFamily="18" charset="0"/>
              </a:rPr>
              <a:t>nhân</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vật</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có</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ảnh</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hưởng</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nhất</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đến</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lịch</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sử</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thế</a:t>
            </a:r>
            <a:r>
              <a:rPr lang="en-US" altLang="zh-CN" sz="2600" dirty="0">
                <a:latin typeface="Times New Roman" panose="02020603050405020304" pitchFamily="18" charset="0"/>
                <a:cs typeface="Times New Roman" panose="02020603050405020304" pitchFamily="18" charset="0"/>
              </a:rPr>
              <a:t> </a:t>
            </a:r>
            <a:r>
              <a:rPr lang="en-US" altLang="zh-CN" sz="2600" dirty="0" err="1">
                <a:latin typeface="Times New Roman" panose="02020603050405020304" pitchFamily="18" charset="0"/>
                <a:cs typeface="Times New Roman" panose="02020603050405020304" pitchFamily="18" charset="0"/>
              </a:rPr>
              <a:t>giới</a:t>
            </a:r>
            <a:endParaRPr lang="en-US" altLang="zh-CN"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Bảng xanh PPt có ô 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6700" y="-114300"/>
            <a:ext cx="96774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8"/>
          <p:cNvSpPr>
            <a:spLocks noChangeArrowheads="1"/>
          </p:cNvSpPr>
          <p:nvPr/>
        </p:nvSpPr>
        <p:spPr bwMode="auto">
          <a:xfrm>
            <a:off x="18327" y="375474"/>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nl-NL" sz="4800" b="1" i="0" u="sng"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CHỦ </a:t>
            </a:r>
            <a:r>
              <a:rPr kumimoji="0" lang="nl-NL" sz="4800" b="1" i="0" u="sng"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ĐỀ</a:t>
            </a:r>
            <a:r>
              <a:rPr kumimoji="0" lang="nl-NL" sz="4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PHONG TRÀO CÔNG NHÂN CUỐI </a:t>
            </a:r>
            <a:r>
              <a:rPr kumimoji="0" lang="nl-NL" sz="48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THẾ KỈ </a:t>
            </a:r>
            <a:r>
              <a:rPr kumimoji="0" lang="nl-NL" sz="4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XVIII ĐẾN ĐẦU </a:t>
            </a:r>
            <a:r>
              <a:rPr kumimoji="0" lang="nl-NL" sz="48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THẾ KỈ  </a:t>
            </a:r>
            <a:r>
              <a:rPr kumimoji="0" lang="nl-NL" sz="4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XX	</a:t>
            </a:r>
            <a:endParaRPr kumimoji="0" lang="en-US" sz="48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71"/>
          <p:cNvSpPr>
            <a:spLocks noChangeArrowheads="1"/>
          </p:cNvSpPr>
          <p:nvPr/>
        </p:nvSpPr>
        <p:spPr bwMode="auto">
          <a:xfrm>
            <a:off x="304800" y="2602704"/>
            <a:ext cx="8229600" cy="1200329"/>
          </a:xfrm>
          <a:prstGeom prst="rect">
            <a:avLst/>
          </a:prstGeom>
          <a:noFill/>
          <a:ln w="9525">
            <a:noFill/>
            <a:miter lim="800000"/>
          </a:ln>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I. PHONG TRÀO CÔNG NHÂN NỬA ĐẦU THẾ KỶ XIX</a:t>
            </a:r>
            <a:endPar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73"/>
          <p:cNvSpPr>
            <a:spLocks noChangeArrowheads="1"/>
          </p:cNvSpPr>
          <p:nvPr/>
        </p:nvSpPr>
        <p:spPr bwMode="auto">
          <a:xfrm>
            <a:off x="762000" y="3695700"/>
            <a:ext cx="78742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1.Phong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trào</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đập</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phá</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máy</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móc</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và</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bãi</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công</a:t>
            </a: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74"/>
          <p:cNvSpPr>
            <a:spLocks noChangeArrowheads="1"/>
          </p:cNvSpPr>
          <p:nvPr/>
        </p:nvSpPr>
        <p:spPr bwMode="auto">
          <a:xfrm>
            <a:off x="663616" y="4255879"/>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sng"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Nguyên</a:t>
            </a:r>
            <a:r>
              <a:rPr kumimoji="0" lang="en-US" sz="2400" b="0" i="0" u="sng"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sng"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nhân</a:t>
            </a:r>
            <a:r>
              <a:rPr kumimoji="0" lang="en-US" sz="2400" b="0" i="0" u="sng"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bị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giai</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cấp</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tư</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sản</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bóc</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lột</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nặng</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nề</a:t>
            </a: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028700"/>
            <a:ext cx="2895600" cy="35837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160890" y="1257300"/>
            <a:ext cx="6002866"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i="1" noProof="1">
                <a:solidFill>
                  <a:srgbClr val="FF3300"/>
                </a:solidFill>
                <a:latin typeface="Times New Roman" panose="02020603050405020304" pitchFamily="18" charset="0"/>
                <a:cs typeface="Times New Roman" panose="02020603050405020304" pitchFamily="18" charset="0"/>
              </a:rPr>
              <a:t>Quá trình hoạt động cách mạng của </a:t>
            </a:r>
            <a:endParaRPr lang="en-US" sz="2400" b="1" i="1" noProof="1" smtClean="0">
              <a:solidFill>
                <a:srgbClr val="FF3300"/>
              </a:solidFill>
              <a:latin typeface="Times New Roman" panose="02020603050405020304" pitchFamily="18" charset="0"/>
              <a:cs typeface="Times New Roman" panose="02020603050405020304" pitchFamily="18" charset="0"/>
            </a:endParaRPr>
          </a:p>
          <a:p>
            <a:pPr algn="ctr"/>
            <a:r>
              <a:rPr lang="en-US" sz="2400" b="1" i="1" noProof="1" smtClean="0">
                <a:solidFill>
                  <a:srgbClr val="FF3300"/>
                </a:solidFill>
                <a:latin typeface="Times New Roman" panose="02020603050405020304" pitchFamily="18" charset="0"/>
                <a:cs typeface="Times New Roman" panose="02020603050405020304" pitchFamily="18" charset="0"/>
              </a:rPr>
              <a:t>V.I</a:t>
            </a:r>
            <a:r>
              <a:rPr lang="en-US" sz="2400" b="1" i="1" noProof="1">
                <a:solidFill>
                  <a:srgbClr val="FF3300"/>
                </a:solidFill>
                <a:latin typeface="Times New Roman" panose="02020603050405020304" pitchFamily="18" charset="0"/>
                <a:cs typeface="Times New Roman" panose="02020603050405020304" pitchFamily="18" charset="0"/>
              </a:rPr>
              <a:t>. Lê-nin?</a:t>
            </a:r>
            <a:endParaRPr lang="en-US" sz="2400" b="1" i="1" noProof="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3124201" y="2552700"/>
            <a:ext cx="5943600" cy="15081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pPr>
            <a:r>
              <a:rPr lang="en-US" sz="2000" dirty="0">
                <a:solidFill>
                  <a:srgbClr val="000000"/>
                </a:solidFill>
                <a:latin typeface="Times New Roman" panose="02020603050405020304" pitchFamily="18" charset="0"/>
                <a:ea typeface="Times New Roman" panose="02020603050405020304" pitchFamily="18" charset="0"/>
              </a:rPr>
              <a:t> - 1903, </a:t>
            </a:r>
            <a:r>
              <a:rPr lang="en-US" sz="2000" dirty="0" err="1">
                <a:solidFill>
                  <a:srgbClr val="000000"/>
                </a:solidFill>
                <a:latin typeface="Times New Roman" panose="02020603050405020304" pitchFamily="18" charset="0"/>
                <a:ea typeface="Times New Roman" panose="02020603050405020304" pitchFamily="18" charset="0"/>
              </a:rPr>
              <a:t>thành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lập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Đảng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công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hội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chủ</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Nga</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nSpc>
                <a:spcPct val="115000"/>
              </a:lnSpc>
            </a:pP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Cương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lĩnh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đổ</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tư</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sản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xây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dựng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Chủ</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nghĩa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hội</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nSpc>
                <a:spcPct val="115000"/>
              </a:lnSpc>
              <a:spcAft>
                <a:spcPts val="800"/>
              </a:spcAft>
            </a:pPr>
            <a:r>
              <a:rPr lang="en-US" sz="2000" dirty="0">
                <a:latin typeface="Times New Roman" panose="02020603050405020304" pitchFamily="18" charset="0"/>
                <a:ea typeface="Batang"/>
                <a:cs typeface="Times New Roman" panose="02020603050405020304" pitchFamily="18" charset="0"/>
              </a:rPr>
              <a:t>=&gt; </a:t>
            </a:r>
            <a:r>
              <a:rPr lang="en-US" sz="2000" dirty="0" err="1">
                <a:latin typeface="Times New Roman" panose="02020603050405020304" pitchFamily="18" charset="0"/>
                <a:ea typeface="Batang"/>
                <a:cs typeface="Times New Roman" panose="02020603050405020304" pitchFamily="18" charset="0"/>
              </a:rPr>
              <a:t>Đảng</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công</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nhân</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xã</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hội</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dân</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chủ</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Nga</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là</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đảng</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kiểu</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mới</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của</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giai</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cấp</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vô</a:t>
            </a:r>
            <a:r>
              <a:rPr lang="en-US" sz="2000" dirty="0">
                <a:latin typeface="Times New Roman" panose="02020603050405020304" pitchFamily="18" charset="0"/>
                <a:ea typeface="Batang"/>
                <a:cs typeface="Times New Roman" panose="02020603050405020304" pitchFamily="18" charset="0"/>
              </a:rPr>
              <a:t> </a:t>
            </a:r>
            <a:r>
              <a:rPr lang="en-US" sz="2000" dirty="0" err="1">
                <a:latin typeface="Times New Roman" panose="02020603050405020304" pitchFamily="18" charset="0"/>
                <a:ea typeface="Batang"/>
                <a:cs typeface="Times New Roman" panose="02020603050405020304" pitchFamily="18" charset="0"/>
              </a:rPr>
              <a:t>sản</a:t>
            </a:r>
            <a:r>
              <a:rPr lang="en-US" sz="2000" dirty="0">
                <a:latin typeface="Times New Roman" panose="02020603050405020304" pitchFamily="18" charset="0"/>
                <a:ea typeface="Batang"/>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777697" y="4762500"/>
            <a:ext cx="1973617" cy="41088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pP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Lênin</a:t>
            </a:r>
            <a:r>
              <a:rPr lang="en-US" dirty="0">
                <a:solidFill>
                  <a:srgbClr val="000000"/>
                </a:solidFill>
                <a:latin typeface="Times New Roman" panose="02020603050405020304" pitchFamily="18" charset="0"/>
                <a:ea typeface="Times New Roman" panose="02020603050405020304" pitchFamily="18" charset="0"/>
              </a:rPr>
              <a:t> (1870 1924)</a:t>
            </a:r>
            <a:endParaRPr lang="en-US" sz="16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500"/>
                                        <p:tgtEl>
                                          <p:spTgt spid="819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2438400" y="190501"/>
            <a:ext cx="502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t>Vladimir Ilyich Ulyanov (Lenin)</a:t>
            </a:r>
            <a:endParaRPr lang="en-US"/>
          </a:p>
        </p:txBody>
      </p:sp>
      <p:sp>
        <p:nvSpPr>
          <p:cNvPr id="16387" name="Rectangle 2"/>
          <p:cNvSpPr>
            <a:spLocks noChangeArrowheads="1"/>
          </p:cNvSpPr>
          <p:nvPr/>
        </p:nvSpPr>
        <p:spPr bwMode="auto">
          <a:xfrm>
            <a:off x="876300" y="3244876"/>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dirty="0"/>
              <a:t>1887</a:t>
            </a:r>
            <a:endParaRPr lang="en-US" dirty="0"/>
          </a:p>
        </p:txBody>
      </p:sp>
      <p:pic>
        <p:nvPicPr>
          <p:cNvPr id="16388" name="Picture 2" descr="D:\BAI GIANG SU 8\7 PTCN 19      20 CM 05     07\Lenin-circa-188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550" y="617865"/>
            <a:ext cx="2286000" cy="266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
          <p:cNvSpPr>
            <a:spLocks noChangeArrowheads="1"/>
          </p:cNvSpPr>
          <p:nvPr/>
        </p:nvSpPr>
        <p:spPr bwMode="auto">
          <a:xfrm>
            <a:off x="2682766" y="4022192"/>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dirty="0"/>
              <a:t>12</a:t>
            </a:r>
            <a:r>
              <a:rPr lang="en-US" dirty="0"/>
              <a:t>/</a:t>
            </a:r>
            <a:r>
              <a:rPr lang="vi-VN" dirty="0"/>
              <a:t>1895 (lúc bị bắt)</a:t>
            </a:r>
            <a:endParaRPr lang="en-US" dirty="0"/>
          </a:p>
        </p:txBody>
      </p:sp>
      <p:pic>
        <p:nvPicPr>
          <p:cNvPr id="16390" name="Picture 3" descr="D:\BAI GIANG SU 8\7 PTCN 19      20 CM 05     07\Lenin, tháng 12 năm 1895 (ảnh lúc bị bắ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17519"/>
            <a:ext cx="2133600" cy="278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p:cNvSpPr>
            <a:spLocks noChangeArrowheads="1"/>
          </p:cNvSpPr>
          <p:nvPr/>
        </p:nvSpPr>
        <p:spPr bwMode="auto">
          <a:xfrm>
            <a:off x="5562600" y="4166947"/>
            <a:ext cx="3581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vi-VN" dirty="0"/>
              <a:t>Lenin cải trang đeo tóc giả và cạo nhẵn râu ở Phần Lan </a:t>
            </a:r>
            <a:endParaRPr lang="en-US" dirty="0" smtClean="0"/>
          </a:p>
          <a:p>
            <a:r>
              <a:rPr lang="en-US" dirty="0" err="1" smtClean="0"/>
              <a:t>Ngày</a:t>
            </a:r>
            <a:r>
              <a:rPr lang="en-US" dirty="0" smtClean="0"/>
              <a:t> </a:t>
            </a:r>
            <a:r>
              <a:rPr lang="vi-VN" dirty="0" smtClean="0"/>
              <a:t>11 </a:t>
            </a:r>
            <a:r>
              <a:rPr lang="vi-VN" dirty="0"/>
              <a:t>tháng 8 năm 1917</a:t>
            </a:r>
            <a:endParaRPr lang="en-US" dirty="0"/>
          </a:p>
        </p:txBody>
      </p:sp>
      <p:pic>
        <p:nvPicPr>
          <p:cNvPr id="16392" name="Picture 4" descr="D:\BAI GIANG SU 8\7 PTCN 19      20 CM 05     07\Lenin_0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793751"/>
            <a:ext cx="2997200" cy="314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ảng xanh PPt có ô 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649" y="23232"/>
            <a:ext cx="4904351"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704" name="AutoShape 16"/>
          <p:cNvSpPr>
            <a:spLocks noChangeArrowheads="1"/>
          </p:cNvSpPr>
          <p:nvPr/>
        </p:nvSpPr>
        <p:spPr bwMode="auto">
          <a:xfrm>
            <a:off x="5105400" y="4286250"/>
            <a:ext cx="3810000" cy="1079500"/>
          </a:xfrm>
          <a:prstGeom prst="horizontalScroll">
            <a:avLst>
              <a:gd name="adj" fmla="val 12500"/>
            </a:avLst>
          </a:prstGeom>
          <a:solidFill>
            <a:srgbClr val="FF0000"/>
          </a:solidFill>
          <a:ln w="9525">
            <a:solidFill>
              <a:schemeClr val="tx1"/>
            </a:solidFill>
            <a:round/>
          </a:ln>
        </p:spPr>
        <p:txBody>
          <a:bodyPr wrap="none" anchor="ctr"/>
          <a:lstStyle/>
          <a:p>
            <a:pPr algn="ctr">
              <a:lnSpc>
                <a:spcPct val="90000"/>
              </a:lnSpc>
            </a:pPr>
            <a:r>
              <a:rPr lang="en-US" sz="2800" dirty="0" err="1">
                <a:solidFill>
                  <a:srgbClr val="FFFF00"/>
                </a:solidFill>
              </a:rPr>
              <a:t>Học</a:t>
            </a:r>
            <a:r>
              <a:rPr lang="en-US" sz="2800" dirty="0">
                <a:solidFill>
                  <a:srgbClr val="FFFF00"/>
                </a:solidFill>
              </a:rPr>
              <a:t>, </a:t>
            </a:r>
            <a:r>
              <a:rPr lang="en-US" sz="2800" dirty="0" err="1">
                <a:solidFill>
                  <a:srgbClr val="FFFF00"/>
                </a:solidFill>
              </a:rPr>
              <a:t>học</a:t>
            </a:r>
            <a:r>
              <a:rPr lang="en-US" sz="2800" dirty="0">
                <a:solidFill>
                  <a:srgbClr val="FFFF00"/>
                </a:solidFill>
              </a:rPr>
              <a:t> </a:t>
            </a:r>
            <a:r>
              <a:rPr lang="en-US" sz="2800" dirty="0" err="1">
                <a:solidFill>
                  <a:srgbClr val="FFFF00"/>
                </a:solidFill>
              </a:rPr>
              <a:t>nữa</a:t>
            </a:r>
            <a:r>
              <a:rPr lang="en-US" sz="2800" dirty="0">
                <a:solidFill>
                  <a:srgbClr val="FFFF00"/>
                </a:solidFill>
              </a:rPr>
              <a:t>, </a:t>
            </a:r>
            <a:r>
              <a:rPr lang="en-US" sz="2800" dirty="0" err="1">
                <a:solidFill>
                  <a:srgbClr val="FFFF00"/>
                </a:solidFill>
              </a:rPr>
              <a:t>học</a:t>
            </a:r>
            <a:r>
              <a:rPr lang="en-US" sz="2800" dirty="0">
                <a:solidFill>
                  <a:srgbClr val="FFFF00"/>
                </a:solidFill>
              </a:rPr>
              <a:t> </a:t>
            </a:r>
            <a:r>
              <a:rPr lang="en-US" sz="2800" dirty="0" err="1">
                <a:solidFill>
                  <a:srgbClr val="FFFF00"/>
                </a:solidFill>
              </a:rPr>
              <a:t>mãi</a:t>
            </a:r>
            <a:r>
              <a:rPr lang="en-US" sz="2800" dirty="0">
                <a:solidFill>
                  <a:srgbClr val="FFFF00"/>
                </a:solidFill>
              </a:rPr>
              <a:t>!</a:t>
            </a:r>
            <a:endParaRPr lang="en-US" sz="2800" dirty="0">
              <a:solidFill>
                <a:srgbClr val="FFFF00"/>
              </a:solidFill>
            </a:endParaRPr>
          </a:p>
        </p:txBody>
      </p:sp>
      <p:pic>
        <p:nvPicPr>
          <p:cNvPr id="370703" name="Picture 15">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1074" y="317500"/>
            <a:ext cx="3656525"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auto">
          <a:xfrm>
            <a:off x="5105400" y="4127500"/>
            <a:ext cx="3581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eaLnBrk="1" hangingPunct="1"/>
            <a:r>
              <a:rPr lang="en-US" dirty="0">
                <a:latin typeface="Arial" panose="020B0604020202020204" pitchFamily="34" charset="0"/>
              </a:rPr>
              <a:t>V.I. </a:t>
            </a:r>
            <a:r>
              <a:rPr lang="en-US" dirty="0" err="1">
                <a:latin typeface="Arial" panose="020B0604020202020204" pitchFamily="34" charset="0"/>
              </a:rPr>
              <a:t>Lê-nin</a:t>
            </a:r>
            <a:r>
              <a:rPr lang="en-US" dirty="0">
                <a:latin typeface="Arial" panose="020B0604020202020204" pitchFamily="34" charset="0"/>
              </a:rPr>
              <a:t> (1870 - 1924)</a:t>
            </a:r>
            <a:endParaRPr lang="en-US" dirty="0">
              <a:latin typeface="Arial" panose="020B0604020202020204" pitchFamily="34" charset="0"/>
            </a:endParaRPr>
          </a:p>
        </p:txBody>
      </p:sp>
      <p:sp>
        <p:nvSpPr>
          <p:cNvPr id="8" name="Content Placeholder 2"/>
          <p:cNvSpPr txBox="1"/>
          <p:nvPr/>
        </p:nvSpPr>
        <p:spPr>
          <a:xfrm>
            <a:off x="176724" y="647700"/>
            <a:ext cx="4648200" cy="800099"/>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buFontTx/>
              <a:buNone/>
            </a:pPr>
            <a:r>
              <a:rPr lang="en-US" altLang="zh-CN" sz="2400" b="1" dirty="0" smtClean="0">
                <a:solidFill>
                  <a:srgbClr val="FFFF00"/>
                </a:solidFill>
                <a:latin typeface="Times New Roman" panose="02020603050405020304" pitchFamily="18" charset="0"/>
              </a:rPr>
              <a:t>1. </a:t>
            </a:r>
            <a:r>
              <a:rPr lang="en-US" altLang="zh-CN" sz="2400" b="1" dirty="0" err="1" smtClean="0">
                <a:solidFill>
                  <a:srgbClr val="FFFF00"/>
                </a:solidFill>
                <a:latin typeface="Times New Roman" panose="02020603050405020304" pitchFamily="18" charset="0"/>
              </a:rPr>
              <a:t>Lê</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nin</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và</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việc</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thành</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lập</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đảng</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vô</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sản</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kiểu</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mới</a:t>
            </a:r>
            <a:r>
              <a:rPr lang="en-US" altLang="zh-CN" sz="2400" b="1" dirty="0" smtClean="0">
                <a:solidFill>
                  <a:srgbClr val="FFFF00"/>
                </a:solidFill>
                <a:latin typeface="Times New Roman" panose="02020603050405020304" pitchFamily="18" charset="0"/>
              </a:rPr>
              <a:t> ở </a:t>
            </a:r>
            <a:r>
              <a:rPr lang="en-US" altLang="zh-CN" sz="2400" b="1" dirty="0" err="1" smtClean="0">
                <a:solidFill>
                  <a:srgbClr val="FFFF00"/>
                </a:solidFill>
                <a:latin typeface="Times New Roman" panose="02020603050405020304" pitchFamily="18" charset="0"/>
              </a:rPr>
              <a:t>Nga</a:t>
            </a:r>
            <a:r>
              <a:rPr lang="en-US" altLang="zh-CN" sz="2400" b="1" dirty="0" smtClean="0">
                <a:solidFill>
                  <a:srgbClr val="FFFF00"/>
                </a:solidFill>
                <a:latin typeface="Times New Roman" panose="02020603050405020304" pitchFamily="18" charset="0"/>
              </a:rPr>
              <a:t>.</a:t>
            </a:r>
            <a:endParaRPr lang="en-US" altLang="zh-CN" sz="2400" b="1" dirty="0" smtClean="0">
              <a:solidFill>
                <a:srgbClr val="FFFF00"/>
              </a:solidFill>
              <a:latin typeface="Times New Roman" panose="02020603050405020304" pitchFamily="18" charset="0"/>
            </a:endParaRPr>
          </a:p>
        </p:txBody>
      </p:sp>
      <p:sp>
        <p:nvSpPr>
          <p:cNvPr id="2" name="Rectangle 1"/>
          <p:cNvSpPr/>
          <p:nvPr/>
        </p:nvSpPr>
        <p:spPr>
          <a:xfrm>
            <a:off x="220134" y="1562100"/>
            <a:ext cx="4648199" cy="3065455"/>
          </a:xfrm>
          <a:prstGeom prst="rect">
            <a:avLst/>
          </a:prstGeom>
        </p:spPr>
        <p:txBody>
          <a:bodyPr wrap="square">
            <a:spAutoFit/>
          </a:bodyPr>
          <a:lstStyle/>
          <a:p>
            <a:pPr>
              <a:lnSpc>
                <a:spcPct val="115000"/>
              </a:lnSpc>
            </a:pP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Lãnh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đạo</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Lênin</a:t>
            </a:r>
            <a:r>
              <a:rPr lang="en-US" sz="2400" dirty="0">
                <a:solidFill>
                  <a:schemeClr val="bg1"/>
                </a:solidFill>
                <a:latin typeface="Times New Roman" panose="02020603050405020304" pitchFamily="18" charset="0"/>
                <a:ea typeface="Times New Roman" panose="02020603050405020304" pitchFamily="18" charset="0"/>
              </a:rPr>
              <a:t> (1870 </a:t>
            </a:r>
            <a:r>
              <a:rPr lang="en-US" sz="2400" dirty="0" smtClean="0">
                <a:solidFill>
                  <a:schemeClr val="bg1"/>
                </a:solidFill>
                <a:latin typeface="Times New Roman" panose="02020603050405020304" pitchFamily="18" charset="0"/>
                <a:ea typeface="Times New Roman" panose="02020603050405020304" pitchFamily="18" charset="0"/>
              </a:rPr>
              <a:t>- 1924</a:t>
            </a:r>
            <a:r>
              <a:rPr lang="en-US" sz="2400"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dirty="0">
                <a:solidFill>
                  <a:schemeClr val="bg1"/>
                </a:solidFill>
                <a:latin typeface="Times New Roman" panose="02020603050405020304" pitchFamily="18" charset="0"/>
                <a:ea typeface="Times New Roman" panose="02020603050405020304" pitchFamily="18" charset="0"/>
              </a:rPr>
              <a:t> - </a:t>
            </a:r>
            <a:r>
              <a:rPr lang="en-US" sz="2400" dirty="0" smtClean="0">
                <a:solidFill>
                  <a:schemeClr val="bg1"/>
                </a:solidFill>
                <a:latin typeface="Times New Roman" panose="02020603050405020304" pitchFamily="18" charset="0"/>
                <a:ea typeface="Times New Roman" panose="02020603050405020304" pitchFamily="18" charset="0"/>
              </a:rPr>
              <a:t>1903 </a:t>
            </a:r>
            <a:r>
              <a:rPr lang="en-US" sz="2400" dirty="0" err="1" smtClean="0">
                <a:solidFill>
                  <a:schemeClr val="bg1"/>
                </a:solidFill>
                <a:latin typeface="Times New Roman" panose="02020603050405020304" pitchFamily="18" charset="0"/>
                <a:ea typeface="Times New Roman" panose="02020603050405020304" pitchFamily="18" charset="0"/>
              </a:rPr>
              <a:t>thành</a:t>
            </a:r>
            <a:r>
              <a:rPr lang="en-US" sz="2400" dirty="0" smtClean="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lập</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Đảng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công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xã</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hội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chủ</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smtClean="0">
                <a:solidFill>
                  <a:schemeClr val="bg1"/>
                </a:solidFill>
                <a:latin typeface="Times New Roman" panose="02020603050405020304" pitchFamily="18" charset="0"/>
                <a:ea typeface="Times New Roman" panose="02020603050405020304" pitchFamily="18" charset="0"/>
              </a:rPr>
              <a:t>Nga</a:t>
            </a:r>
            <a:r>
              <a:rPr lang="en-US" sz="2400" dirty="0" smtClean="0">
                <a:solidFill>
                  <a:schemeClr val="bg1"/>
                </a:solidFill>
                <a:latin typeface="Times New Roman" panose="02020603050405020304" pitchFamily="18" charset="0"/>
                <a:ea typeface="Times New Roman" panose="02020603050405020304" pitchFamily="18" charset="0"/>
              </a:rPr>
              <a:t>.</a:t>
            </a:r>
            <a:endParaRPr lang="en-US" sz="2400" dirty="0" smtClean="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dirty="0" smtClean="0">
                <a:solidFill>
                  <a:schemeClr val="bg1"/>
                </a:solidFill>
                <a:latin typeface="Times New Roman" panose="02020603050405020304" pitchFamily="18" charset="0"/>
                <a:ea typeface="Times New Roman" panose="02020603050405020304" pitchFamily="18" charset="0"/>
              </a:rPr>
              <a:t>-</a:t>
            </a:r>
            <a:r>
              <a:rPr lang="en-US" sz="2400" dirty="0" err="1" smtClean="0">
                <a:solidFill>
                  <a:schemeClr val="bg1"/>
                </a:solidFill>
                <a:latin typeface="Times New Roman" panose="02020603050405020304" pitchFamily="18" charset="0"/>
                <a:ea typeface="Times New Roman" panose="02020603050405020304" pitchFamily="18" charset="0"/>
              </a:rPr>
              <a:t>Cương</a:t>
            </a:r>
            <a:r>
              <a:rPr lang="en-US" sz="2400" dirty="0" smtClean="0">
                <a:solidFill>
                  <a:schemeClr val="bg1"/>
                </a:solidFill>
                <a:latin typeface="Times New Roman" panose="02020603050405020304" pitchFamily="18" charset="0"/>
                <a:ea typeface="Times New Roman" panose="02020603050405020304" pitchFamily="18" charset="0"/>
              </a:rPr>
              <a:t> </a:t>
            </a:r>
            <a:r>
              <a:rPr lang="en-US" sz="2400" dirty="0" err="1" smtClean="0">
                <a:solidFill>
                  <a:schemeClr val="bg1"/>
                </a:solidFill>
                <a:latin typeface="Times New Roman" panose="02020603050405020304" pitchFamily="18" charset="0"/>
                <a:ea typeface="Times New Roman" panose="02020603050405020304" pitchFamily="18" charset="0"/>
              </a:rPr>
              <a:t>lĩnh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smtClean="0">
                <a:solidFill>
                  <a:schemeClr val="bg1"/>
                </a:solidFill>
                <a:latin typeface="Times New Roman" panose="02020603050405020304" pitchFamily="18" charset="0"/>
                <a:ea typeface="Times New Roman" panose="02020603050405020304" pitchFamily="18" charset="0"/>
              </a:rPr>
              <a:t>Lật</a:t>
            </a:r>
            <a:r>
              <a:rPr lang="en-US" sz="2400" dirty="0" smtClean="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đổ</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tư</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smtClean="0">
                <a:solidFill>
                  <a:schemeClr val="bg1"/>
                </a:solidFill>
                <a:latin typeface="Times New Roman" panose="02020603050405020304" pitchFamily="18" charset="0"/>
                <a:ea typeface="Times New Roman" panose="02020603050405020304" pitchFamily="18" charset="0"/>
              </a:rPr>
              <a:t>sản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x</a:t>
            </a:r>
            <a:r>
              <a:rPr lang="en-US" sz="2400" dirty="0" err="1" smtClean="0">
                <a:solidFill>
                  <a:schemeClr val="bg1"/>
                </a:solidFill>
                <a:latin typeface="Times New Roman" panose="02020603050405020304" pitchFamily="18" charset="0"/>
                <a:ea typeface="Times New Roman" panose="02020603050405020304" pitchFamily="18" charset="0"/>
              </a:rPr>
              <a:t>ây</a:t>
            </a:r>
            <a:r>
              <a:rPr lang="en-US" sz="2400" dirty="0" smtClean="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dựng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Chủ</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nghĩa</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xã</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hội</a:t>
            </a:r>
            <a:r>
              <a:rPr lang="en-US" sz="2400"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a:p>
            <a:pPr>
              <a:lnSpc>
                <a:spcPct val="115000"/>
              </a:lnSpc>
              <a:spcAft>
                <a:spcPts val="800"/>
              </a:spcAft>
            </a:pPr>
            <a:r>
              <a:rPr lang="en-US" sz="2400" dirty="0">
                <a:solidFill>
                  <a:schemeClr val="bg1"/>
                </a:solidFill>
                <a:latin typeface="Times New Roman" panose="02020603050405020304" pitchFamily="18" charset="0"/>
                <a:ea typeface="Batang"/>
                <a:cs typeface="Times New Roman" panose="02020603050405020304" pitchFamily="18" charset="0"/>
              </a:rPr>
              <a:t>=&gt; </a:t>
            </a:r>
            <a:r>
              <a:rPr lang="en-US" sz="2400" dirty="0" err="1">
                <a:solidFill>
                  <a:schemeClr val="bg1"/>
                </a:solidFill>
                <a:latin typeface="Times New Roman" panose="02020603050405020304" pitchFamily="18" charset="0"/>
                <a:ea typeface="Batang"/>
                <a:cs typeface="Times New Roman" panose="02020603050405020304" pitchFamily="18" charset="0"/>
              </a:rPr>
              <a:t>L</a:t>
            </a:r>
            <a:r>
              <a:rPr lang="en-US" sz="2400" dirty="0" err="1" smtClean="0">
                <a:solidFill>
                  <a:schemeClr val="bg1"/>
                </a:solidFill>
                <a:latin typeface="Times New Roman" panose="02020603050405020304" pitchFamily="18" charset="0"/>
                <a:ea typeface="Batang"/>
                <a:cs typeface="Times New Roman" panose="02020603050405020304" pitchFamily="18" charset="0"/>
              </a:rPr>
              <a:t>à</a:t>
            </a:r>
            <a:r>
              <a:rPr lang="en-US" sz="2400" dirty="0" smtClean="0">
                <a:solidFill>
                  <a:schemeClr val="bg1"/>
                </a:solidFill>
                <a:latin typeface="Times New Roman" panose="02020603050405020304" pitchFamily="18" charset="0"/>
                <a:ea typeface="Batang"/>
                <a:cs typeface="Times New Roman" panose="02020603050405020304" pitchFamily="18" charset="0"/>
              </a:rPr>
              <a:t> </a:t>
            </a:r>
            <a:r>
              <a:rPr lang="en-US" sz="2400" dirty="0" err="1">
                <a:solidFill>
                  <a:schemeClr val="bg1"/>
                </a:solidFill>
                <a:latin typeface="Times New Roman" panose="02020603050405020304" pitchFamily="18" charset="0"/>
                <a:ea typeface="Batang"/>
                <a:cs typeface="Times New Roman" panose="02020603050405020304" pitchFamily="18" charset="0"/>
              </a:rPr>
              <a:t>đảng</a:t>
            </a:r>
            <a:r>
              <a:rPr lang="en-US" sz="2400" dirty="0">
                <a:solidFill>
                  <a:schemeClr val="bg1"/>
                </a:solidFill>
                <a:latin typeface="Times New Roman" panose="02020603050405020304" pitchFamily="18" charset="0"/>
                <a:ea typeface="Batang"/>
                <a:cs typeface="Times New Roman" panose="02020603050405020304" pitchFamily="18" charset="0"/>
              </a:rPr>
              <a:t> </a:t>
            </a:r>
            <a:r>
              <a:rPr lang="en-US" sz="2400" dirty="0" err="1">
                <a:solidFill>
                  <a:schemeClr val="bg1"/>
                </a:solidFill>
                <a:latin typeface="Times New Roman" panose="02020603050405020304" pitchFamily="18" charset="0"/>
                <a:ea typeface="Batang"/>
                <a:cs typeface="Times New Roman" panose="02020603050405020304" pitchFamily="18" charset="0"/>
              </a:rPr>
              <a:t>kiểu</a:t>
            </a:r>
            <a:r>
              <a:rPr lang="en-US" sz="2400" dirty="0">
                <a:solidFill>
                  <a:schemeClr val="bg1"/>
                </a:solidFill>
                <a:latin typeface="Times New Roman" panose="02020603050405020304" pitchFamily="18" charset="0"/>
                <a:ea typeface="Batang"/>
                <a:cs typeface="Times New Roman" panose="02020603050405020304" pitchFamily="18" charset="0"/>
              </a:rPr>
              <a:t> </a:t>
            </a:r>
            <a:r>
              <a:rPr lang="en-US" sz="2400" dirty="0" err="1">
                <a:solidFill>
                  <a:schemeClr val="bg1"/>
                </a:solidFill>
                <a:latin typeface="Times New Roman" panose="02020603050405020304" pitchFamily="18" charset="0"/>
                <a:ea typeface="Batang"/>
                <a:cs typeface="Times New Roman" panose="02020603050405020304" pitchFamily="18" charset="0"/>
              </a:rPr>
              <a:t>mới</a:t>
            </a:r>
            <a:r>
              <a:rPr lang="en-US" sz="2400" dirty="0">
                <a:solidFill>
                  <a:schemeClr val="bg1"/>
                </a:solidFill>
                <a:latin typeface="Times New Roman" panose="02020603050405020304" pitchFamily="18" charset="0"/>
                <a:ea typeface="Batang"/>
                <a:cs typeface="Times New Roman" panose="02020603050405020304" pitchFamily="18" charset="0"/>
              </a:rPr>
              <a:t> </a:t>
            </a:r>
            <a:r>
              <a:rPr lang="en-US" sz="2400" dirty="0" err="1">
                <a:solidFill>
                  <a:schemeClr val="bg1"/>
                </a:solidFill>
                <a:latin typeface="Times New Roman" panose="02020603050405020304" pitchFamily="18" charset="0"/>
                <a:ea typeface="Batang"/>
                <a:cs typeface="Times New Roman" panose="02020603050405020304" pitchFamily="18" charset="0"/>
              </a:rPr>
              <a:t>của</a:t>
            </a:r>
            <a:r>
              <a:rPr lang="en-US" sz="2400" dirty="0">
                <a:solidFill>
                  <a:schemeClr val="bg1"/>
                </a:solidFill>
                <a:latin typeface="Times New Roman" panose="02020603050405020304" pitchFamily="18" charset="0"/>
                <a:ea typeface="Batang"/>
                <a:cs typeface="Times New Roman" panose="02020603050405020304" pitchFamily="18" charset="0"/>
              </a:rPr>
              <a:t> </a:t>
            </a:r>
            <a:r>
              <a:rPr lang="en-US" sz="2400" dirty="0" err="1">
                <a:solidFill>
                  <a:schemeClr val="bg1"/>
                </a:solidFill>
                <a:latin typeface="Times New Roman" panose="02020603050405020304" pitchFamily="18" charset="0"/>
                <a:ea typeface="Batang"/>
                <a:cs typeface="Times New Roman" panose="02020603050405020304" pitchFamily="18" charset="0"/>
              </a:rPr>
              <a:t>giai</a:t>
            </a:r>
            <a:r>
              <a:rPr lang="en-US" sz="2400" dirty="0">
                <a:solidFill>
                  <a:schemeClr val="bg1"/>
                </a:solidFill>
                <a:latin typeface="Times New Roman" panose="02020603050405020304" pitchFamily="18" charset="0"/>
                <a:ea typeface="Batang"/>
                <a:cs typeface="Times New Roman" panose="02020603050405020304" pitchFamily="18" charset="0"/>
              </a:rPr>
              <a:t> </a:t>
            </a:r>
            <a:r>
              <a:rPr lang="en-US" sz="2400" dirty="0" err="1">
                <a:solidFill>
                  <a:schemeClr val="bg1"/>
                </a:solidFill>
                <a:latin typeface="Times New Roman" panose="02020603050405020304" pitchFamily="18" charset="0"/>
                <a:ea typeface="Batang"/>
                <a:cs typeface="Times New Roman" panose="02020603050405020304" pitchFamily="18" charset="0"/>
              </a:rPr>
              <a:t>cấp</a:t>
            </a:r>
            <a:r>
              <a:rPr lang="en-US" sz="2400" dirty="0">
                <a:solidFill>
                  <a:schemeClr val="bg1"/>
                </a:solidFill>
                <a:latin typeface="Times New Roman" panose="02020603050405020304" pitchFamily="18" charset="0"/>
                <a:ea typeface="Batang"/>
                <a:cs typeface="Times New Roman" panose="02020603050405020304" pitchFamily="18" charset="0"/>
              </a:rPr>
              <a:t> </a:t>
            </a:r>
            <a:r>
              <a:rPr lang="en-US" sz="2400" dirty="0" err="1">
                <a:solidFill>
                  <a:schemeClr val="bg1"/>
                </a:solidFill>
                <a:latin typeface="Times New Roman" panose="02020603050405020304" pitchFamily="18" charset="0"/>
                <a:ea typeface="Batang"/>
                <a:cs typeface="Times New Roman" panose="02020603050405020304" pitchFamily="18" charset="0"/>
              </a:rPr>
              <a:t>vô</a:t>
            </a:r>
            <a:r>
              <a:rPr lang="en-US" sz="2400" dirty="0">
                <a:solidFill>
                  <a:schemeClr val="bg1"/>
                </a:solidFill>
                <a:latin typeface="Times New Roman" panose="02020603050405020304" pitchFamily="18" charset="0"/>
                <a:ea typeface="Batang"/>
                <a:cs typeface="Times New Roman" panose="02020603050405020304" pitchFamily="18" charset="0"/>
              </a:rPr>
              <a:t> </a:t>
            </a:r>
            <a:r>
              <a:rPr lang="en-US" sz="2400" dirty="0" err="1">
                <a:solidFill>
                  <a:schemeClr val="bg1"/>
                </a:solidFill>
                <a:latin typeface="Times New Roman" panose="02020603050405020304" pitchFamily="18" charset="0"/>
                <a:ea typeface="Batang"/>
                <a:cs typeface="Times New Roman" panose="02020603050405020304" pitchFamily="18" charset="0"/>
              </a:rPr>
              <a:t>sản</a:t>
            </a:r>
            <a:r>
              <a:rPr lang="en-US" sz="2400" dirty="0">
                <a:solidFill>
                  <a:schemeClr val="bg1"/>
                </a:solidFill>
                <a:latin typeface="Times New Roman" panose="02020603050405020304" pitchFamily="18" charset="0"/>
                <a:ea typeface="Batang"/>
                <a:cs typeface="Times New Roman" panose="02020603050405020304" pitchFamily="18" charset="0"/>
              </a:rPr>
              <a:t>.</a:t>
            </a:r>
            <a:endPar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0703"/>
                                        </p:tgtEl>
                                        <p:attrNameLst>
                                          <p:attrName>style.visibility</p:attrName>
                                        </p:attrNameLst>
                                      </p:cBhvr>
                                      <p:to>
                                        <p:strVal val="visible"/>
                                      </p:to>
                                    </p:set>
                                    <p:animEffect transition="in" filter="fade">
                                      <p:cBhvr>
                                        <p:cTn id="7" dur="1000"/>
                                        <p:tgtEl>
                                          <p:spTgt spid="370703"/>
                                        </p:tgtEl>
                                      </p:cBhvr>
                                    </p:animEffect>
                                    <p:anim calcmode="lin" valueType="num">
                                      <p:cBhvr>
                                        <p:cTn id="8" dur="1000" fill="hold"/>
                                        <p:tgtEl>
                                          <p:spTgt spid="370703"/>
                                        </p:tgtEl>
                                        <p:attrNameLst>
                                          <p:attrName>ppt_x</p:attrName>
                                        </p:attrNameLst>
                                      </p:cBhvr>
                                      <p:tavLst>
                                        <p:tav tm="0">
                                          <p:val>
                                            <p:strVal val="#ppt_x"/>
                                          </p:val>
                                        </p:tav>
                                        <p:tav tm="100000">
                                          <p:val>
                                            <p:strVal val="#ppt_x"/>
                                          </p:val>
                                        </p:tav>
                                      </p:tavLst>
                                    </p:anim>
                                    <p:anim calcmode="lin" valueType="num">
                                      <p:cBhvr>
                                        <p:cTn id="9" dur="1000" fill="hold"/>
                                        <p:tgtEl>
                                          <p:spTgt spid="3707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fade">
                                      <p:cBhvr>
                                        <p:cTn id="12" dur="1000"/>
                                        <p:tgtEl>
                                          <p:spTgt spid="15365"/>
                                        </p:tgtEl>
                                      </p:cBhvr>
                                    </p:animEffect>
                                    <p:anim calcmode="lin" valueType="num">
                                      <p:cBhvr>
                                        <p:cTn id="13" dur="1000" fill="hold"/>
                                        <p:tgtEl>
                                          <p:spTgt spid="15365"/>
                                        </p:tgtEl>
                                        <p:attrNameLst>
                                          <p:attrName>ppt_x</p:attrName>
                                        </p:attrNameLst>
                                      </p:cBhvr>
                                      <p:tavLst>
                                        <p:tav tm="0">
                                          <p:val>
                                            <p:strVal val="#ppt_x"/>
                                          </p:val>
                                        </p:tav>
                                        <p:tav tm="100000">
                                          <p:val>
                                            <p:strVal val="#ppt_x"/>
                                          </p:val>
                                        </p:tav>
                                      </p:tavLst>
                                    </p:anim>
                                    <p:anim calcmode="lin" valueType="num">
                                      <p:cBhvr>
                                        <p:cTn id="14"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70704"/>
                                        </p:tgtEl>
                                        <p:attrNameLst>
                                          <p:attrName>style.visibility</p:attrName>
                                        </p:attrNameLst>
                                      </p:cBhvr>
                                      <p:to>
                                        <p:strVal val="visible"/>
                                      </p:to>
                                    </p:set>
                                    <p:animEffect transition="in" filter="wheel(1)">
                                      <p:cBhvr>
                                        <p:cTn id="19" dur="2000"/>
                                        <p:tgtEl>
                                          <p:spTgt spid="370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04" grpId="0" animBg="1"/>
      <p:bldP spid="1536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noChangeArrowheads="1"/>
          </p:cNvSpPr>
          <p:nvPr>
            <p:ph type="title"/>
          </p:nvPr>
        </p:nvSpPr>
        <p:spPr>
          <a:xfrm>
            <a:off x="457201" y="4914900"/>
            <a:ext cx="8229600" cy="495300"/>
          </a:xfrm>
        </p:spPr>
        <p:txBody>
          <a:bodyPr>
            <a:normAutofit/>
          </a:bodyPr>
          <a:lstStyle/>
          <a:p>
            <a:r>
              <a:rPr lang="vi-VN" sz="2000" i="1" dirty="0" smtClean="0">
                <a:latin typeface="Times New Roman" panose="02020603050405020304" pitchFamily="18" charset="0"/>
              </a:rPr>
              <a:t>Những người thành lập đảng Dân chủ xã hội Nga đầu tiên tại St. Petersburg</a:t>
            </a:r>
            <a:endParaRPr lang="en-US" altLang="zh-CN" sz="2000" dirty="0" smtClean="0"/>
          </a:p>
        </p:txBody>
      </p:sp>
      <p:pic>
        <p:nvPicPr>
          <p:cNvPr id="10242" name="Picture 2" descr="https://nghiencuulichsudotcom.files.wordpress.com/2013/08/dan-chu-xa-hoi.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1" y="4191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84731" y="338786"/>
            <a:ext cx="8959269" cy="1573368"/>
          </a:xfrm>
          <a:prstGeom prst="cloudCallout">
            <a:avLst>
              <a:gd name="adj1" fmla="val -33651"/>
              <a:gd name="adj2" fmla="val 913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lnSpc>
                <a:spcPct val="120000"/>
              </a:lnSpc>
              <a:spcBef>
                <a:spcPct val="50000"/>
              </a:spcBef>
            </a:pPr>
            <a:r>
              <a:rPr sz="2400" b="1" i="1" noProof="1">
                <a:solidFill>
                  <a:srgbClr val="FF3300"/>
                </a:solidFill>
                <a:latin typeface="Times New Roman" panose="02020603050405020304" pitchFamily="18" charset="0"/>
                <a:cs typeface="Times New Roman" panose="02020603050405020304" pitchFamily="18" charset="0"/>
              </a:rPr>
              <a:t>Những điểm n</a:t>
            </a:r>
            <a:r>
              <a:rPr sz="2400" b="1" i="1" noProof="1">
                <a:solidFill>
                  <a:srgbClr val="FF3300"/>
                </a:solidFill>
                <a:latin typeface="Times New Roman" panose="02020603050405020304" pitchFamily="18" charset="0"/>
                <a:ea typeface="Times New Roman" panose="02020603050405020304" pitchFamily="18" charset="0"/>
              </a:rPr>
              <a:t>à</a:t>
            </a:r>
            <a:r>
              <a:rPr sz="2400" b="1" i="1" noProof="1">
                <a:solidFill>
                  <a:srgbClr val="FF3300"/>
                </a:solidFill>
                <a:latin typeface="Times New Roman" panose="02020603050405020304" pitchFamily="18" charset="0"/>
                <a:cs typeface="Times New Roman" panose="02020603050405020304" pitchFamily="18" charset="0"/>
              </a:rPr>
              <a:t>o chứng tỏ Đảng Công nhân xã hội dân chủ Nga l</a:t>
            </a:r>
            <a:r>
              <a:rPr sz="2400" b="1" i="1" noProof="1">
                <a:solidFill>
                  <a:srgbClr val="FF3300"/>
                </a:solidFill>
                <a:latin typeface="Times New Roman" panose="02020603050405020304" pitchFamily="18" charset="0"/>
                <a:ea typeface="Times New Roman" panose="02020603050405020304" pitchFamily="18" charset="0"/>
              </a:rPr>
              <a:t>à</a:t>
            </a:r>
            <a:r>
              <a:rPr sz="2400" b="1" i="1" noProof="1">
                <a:solidFill>
                  <a:srgbClr val="FF3300"/>
                </a:solidFill>
                <a:latin typeface="Times New Roman" panose="02020603050405020304" pitchFamily="18" charset="0"/>
                <a:cs typeface="Times New Roman" panose="02020603050405020304" pitchFamily="18" charset="0"/>
              </a:rPr>
              <a:t> Đảng kiểu mới?</a:t>
            </a:r>
            <a:endParaRPr sz="2400" b="1" i="1" noProof="1">
              <a:solidFill>
                <a:srgbClr val="FF3300"/>
              </a:solidFill>
              <a:latin typeface="Times New Roman" panose="02020603050405020304" pitchFamily="18" charset="0"/>
              <a:ea typeface="Times New Roman" panose="02020603050405020304" pitchFamily="18" charset="0"/>
            </a:endParaRPr>
          </a:p>
        </p:txBody>
      </p:sp>
      <p:sp>
        <p:nvSpPr>
          <p:cNvPr id="11266" name="Rectangle 3"/>
          <p:cNvSpPr>
            <a:spLocks noChangeArrowheads="1"/>
          </p:cNvSpPr>
          <p:nvPr/>
        </p:nvSpPr>
        <p:spPr bwMode="auto">
          <a:xfrm>
            <a:off x="0" y="-3054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NL"/>
          </a:p>
        </p:txBody>
      </p:sp>
      <p:graphicFrame>
        <p:nvGraphicFramePr>
          <p:cNvPr id="5" name="Content Placeholder 3"/>
          <p:cNvGraphicFramePr>
            <a:graphicFrameLocks noGrp="1"/>
          </p:cNvGraphicFramePr>
          <p:nvPr>
            <p:ph idx="1"/>
          </p:nvPr>
        </p:nvGraphicFramePr>
        <p:xfrm>
          <a:off x="457200" y="1912154"/>
          <a:ext cx="8229600" cy="37716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graphicEl>
                                              <a:dgm id="{A5631FBD-AA8D-4CE8-8520-F7BD63733AAA}"/>
                                            </p:graphicEl>
                                          </p:spTgt>
                                        </p:tgtEl>
                                        <p:attrNameLst>
                                          <p:attrName>style.visibility</p:attrName>
                                        </p:attrNameLst>
                                      </p:cBhvr>
                                      <p:to>
                                        <p:strVal val="visible"/>
                                      </p:to>
                                    </p:set>
                                    <p:animEffect transition="in" filter="wipe(up)">
                                      <p:cBhvr>
                                        <p:cTn id="12" dur="500"/>
                                        <p:tgtEl>
                                          <p:spTgt spid="5">
                                            <p:graphicEl>
                                              <a:dgm id="{A5631FBD-AA8D-4CE8-8520-F7BD63733AAA}"/>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graphicEl>
                                              <a:dgm id="{410A64CE-E88A-4698-9325-D80810670055}"/>
                                            </p:graphicEl>
                                          </p:spTgt>
                                        </p:tgtEl>
                                        <p:attrNameLst>
                                          <p:attrName>style.visibility</p:attrName>
                                        </p:attrNameLst>
                                      </p:cBhvr>
                                      <p:to>
                                        <p:strVal val="visible"/>
                                      </p:to>
                                    </p:set>
                                    <p:animEffect transition="in" filter="wipe(up)">
                                      <p:cBhvr>
                                        <p:cTn id="15" dur="500"/>
                                        <p:tgtEl>
                                          <p:spTgt spid="5">
                                            <p:graphicEl>
                                              <a:dgm id="{410A64CE-E88A-4698-9325-D80810670055}"/>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graphicEl>
                                              <a:dgm id="{4C0A1BCD-1993-4391-A5CF-822323742FCA}"/>
                                            </p:graphicEl>
                                          </p:spTgt>
                                        </p:tgtEl>
                                        <p:attrNameLst>
                                          <p:attrName>style.visibility</p:attrName>
                                        </p:attrNameLst>
                                      </p:cBhvr>
                                      <p:to>
                                        <p:strVal val="visible"/>
                                      </p:to>
                                    </p:set>
                                    <p:animEffect transition="in" filter="wipe(up)">
                                      <p:cBhvr>
                                        <p:cTn id="18" dur="500"/>
                                        <p:tgtEl>
                                          <p:spTgt spid="5">
                                            <p:graphicEl>
                                              <a:dgm id="{4C0A1BCD-1993-4391-A5CF-822323742FC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graphicEl>
                                              <a:dgm id="{2743982E-B3B2-43EC-8F7A-21ACABA14CC9}"/>
                                            </p:graphicEl>
                                          </p:spTgt>
                                        </p:tgtEl>
                                        <p:attrNameLst>
                                          <p:attrName>style.visibility</p:attrName>
                                        </p:attrNameLst>
                                      </p:cBhvr>
                                      <p:to>
                                        <p:strVal val="visible"/>
                                      </p:to>
                                    </p:set>
                                    <p:animEffect transition="in" filter="wipe(up)">
                                      <p:cBhvr>
                                        <p:cTn id="23" dur="500"/>
                                        <p:tgtEl>
                                          <p:spTgt spid="5">
                                            <p:graphicEl>
                                              <a:dgm id="{2743982E-B3B2-43EC-8F7A-21ACABA14CC9}"/>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
                                            <p:graphicEl>
                                              <a:dgm id="{0C5E3FBB-5576-4CB8-906A-8F1E17CCABB7}"/>
                                            </p:graphicEl>
                                          </p:spTgt>
                                        </p:tgtEl>
                                        <p:attrNameLst>
                                          <p:attrName>style.visibility</p:attrName>
                                        </p:attrNameLst>
                                      </p:cBhvr>
                                      <p:to>
                                        <p:strVal val="visible"/>
                                      </p:to>
                                    </p:set>
                                    <p:animEffect transition="in" filter="wipe(up)">
                                      <p:cBhvr>
                                        <p:cTn id="26" dur="500"/>
                                        <p:tgtEl>
                                          <p:spTgt spid="5">
                                            <p:graphicEl>
                                              <a:dgm id="{0C5E3FBB-5576-4CB8-906A-8F1E17CCABB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graphicEl>
                                              <a:dgm id="{016B2BCA-6490-4C85-91BF-3B2B4FC35C86}"/>
                                            </p:graphicEl>
                                          </p:spTgt>
                                        </p:tgtEl>
                                        <p:attrNameLst>
                                          <p:attrName>style.visibility</p:attrName>
                                        </p:attrNameLst>
                                      </p:cBhvr>
                                      <p:to>
                                        <p:strVal val="visible"/>
                                      </p:to>
                                    </p:set>
                                    <p:animEffect transition="in" filter="wipe(up)">
                                      <p:cBhvr>
                                        <p:cTn id="31" dur="500"/>
                                        <p:tgtEl>
                                          <p:spTgt spid="5">
                                            <p:graphicEl>
                                              <a:dgm id="{016B2BCA-6490-4C85-91BF-3B2B4FC35C86}"/>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
                                            <p:graphicEl>
                                              <a:dgm id="{74462E60-74C7-4A63-A13C-A22CF5300D0C}"/>
                                            </p:graphicEl>
                                          </p:spTgt>
                                        </p:tgtEl>
                                        <p:attrNameLst>
                                          <p:attrName>style.visibility</p:attrName>
                                        </p:attrNameLst>
                                      </p:cBhvr>
                                      <p:to>
                                        <p:strVal val="visible"/>
                                      </p:to>
                                    </p:set>
                                    <p:animEffect transition="in" filter="wipe(up)">
                                      <p:cBhvr>
                                        <p:cTn id="34" dur="500"/>
                                        <p:tgtEl>
                                          <p:spTgt spid="5">
                                            <p:graphicEl>
                                              <a:dgm id="{74462E60-74C7-4A63-A13C-A22CF5300D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a:spLocks noChangeArrowheads="1"/>
          </p:cNvSpPr>
          <p:nvPr/>
        </p:nvSpPr>
        <p:spPr bwMode="auto">
          <a:xfrm>
            <a:off x="92365" y="650485"/>
            <a:ext cx="5622636" cy="1404096"/>
          </a:xfrm>
          <a:prstGeom prst="cloudCallout">
            <a:avLst>
              <a:gd name="adj1" fmla="val 70383"/>
              <a:gd name="adj2" fmla="val 19349"/>
            </a:avLst>
          </a:prstGeom>
          <a:solidFill>
            <a:schemeClr val="accent6">
              <a:lumMod val="20000"/>
              <a:lumOff val="80000"/>
            </a:schemeClr>
          </a:solidFill>
          <a:ln w="25400">
            <a:solidFill>
              <a:schemeClr val="tx1"/>
            </a:solidFill>
            <a:round/>
          </a:ln>
        </p:spPr>
        <p:txBody>
          <a:bodyPr anchor="ctr"/>
          <a:lstStyle/>
          <a:p>
            <a:r>
              <a:rPr lang="nl-NL" sz="2800" b="1" i="1" dirty="0">
                <a:solidFill>
                  <a:srgbClr val="FF3300"/>
                </a:solidFill>
                <a:latin typeface="Times New Roman" panose="02020603050405020304" pitchFamily="18" charset="0"/>
              </a:rPr>
              <a:t>Nguyên nhân n</a:t>
            </a:r>
            <a:r>
              <a:rPr lang="nl-NL" sz="2800" b="1" i="1" dirty="0">
                <a:solidFill>
                  <a:srgbClr val="FF3300"/>
                </a:solidFill>
                <a:latin typeface="Times New Roman" panose="02020603050405020304" pitchFamily="18" charset="0"/>
                <a:cs typeface="Times New Roman" panose="02020603050405020304" pitchFamily="18" charset="0"/>
              </a:rPr>
              <a:t>à</a:t>
            </a:r>
            <a:r>
              <a:rPr lang="nl-NL" sz="2800" b="1" i="1" dirty="0">
                <a:solidFill>
                  <a:srgbClr val="FF3300"/>
                </a:solidFill>
                <a:latin typeface="Times New Roman" panose="02020603050405020304" pitchFamily="18" charset="0"/>
              </a:rPr>
              <a:t>o dẫn đến cuộc cách mạng Nga 1905-1907?</a:t>
            </a:r>
            <a:endParaRPr lang="nl-NL" sz="2800" b="1" i="1" dirty="0">
              <a:solidFill>
                <a:srgbClr val="FF3300"/>
              </a:solidFill>
              <a:latin typeface="Times New Roman" panose="02020603050405020304" pitchFamily="18" charset="0"/>
              <a:cs typeface="Times New Roman" panose="02020603050405020304" pitchFamily="18" charset="0"/>
            </a:endParaRPr>
          </a:p>
        </p:txBody>
      </p:sp>
      <p:sp>
        <p:nvSpPr>
          <p:cNvPr id="5" name="Curved Right Arrow 4"/>
          <p:cNvSpPr/>
          <p:nvPr/>
        </p:nvSpPr>
        <p:spPr>
          <a:xfrm>
            <a:off x="4343399" y="1996211"/>
            <a:ext cx="719951" cy="2918689"/>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a:solidFill>
                <a:srgbClr val="FF0000"/>
              </a:solidFill>
              <a:latin typeface="Times New Roman" panose="02020603050405020304" pitchFamily="18" charset="0"/>
            </a:endParaRPr>
          </a:p>
        </p:txBody>
      </p:sp>
      <p:sp>
        <p:nvSpPr>
          <p:cNvPr id="8" name="Text Box 7"/>
          <p:cNvSpPr txBox="1">
            <a:spLocks noChangeArrowheads="1"/>
          </p:cNvSpPr>
          <p:nvPr/>
        </p:nvSpPr>
        <p:spPr bwMode="auto">
          <a:xfrm>
            <a:off x="5105400" y="1664230"/>
            <a:ext cx="4038600" cy="892552"/>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r>
              <a:rPr lang="nl-NL" altLang="x-none" sz="2600" noProof="1">
                <a:solidFill>
                  <a:schemeClr val="accent4">
                    <a:lumMod val="10000"/>
                  </a:schemeClr>
                </a:solidFill>
                <a:latin typeface="Times New Roman" panose="02020603050405020304" pitchFamily="18" charset="0"/>
                <a:cs typeface="Times New Roman" panose="02020603050405020304" pitchFamily="18" charset="0"/>
              </a:rPr>
              <a:t>Đầu TK </a:t>
            </a:r>
            <a:r>
              <a:rPr lang="nl-NL" altLang="x-none" sz="2600" noProof="1" smtClean="0">
                <a:solidFill>
                  <a:schemeClr val="accent4">
                    <a:lumMod val="10000"/>
                  </a:schemeClr>
                </a:solidFill>
                <a:latin typeface="Times New Roman" panose="02020603050405020304" pitchFamily="18" charset="0"/>
                <a:cs typeface="Times New Roman" panose="02020603050405020304" pitchFamily="18" charset="0"/>
              </a:rPr>
              <a:t>XX Nga </a:t>
            </a:r>
            <a:r>
              <a:rPr lang="nl-NL" altLang="x-none" sz="2600" noProof="1">
                <a:solidFill>
                  <a:schemeClr val="accent4">
                    <a:lumMod val="10000"/>
                  </a:schemeClr>
                </a:solidFill>
                <a:latin typeface="Times New Roman" panose="02020603050405020304" pitchFamily="18" charset="0"/>
                <a:cs typeface="Times New Roman" panose="02020603050405020304" pitchFamily="18" charset="0"/>
              </a:rPr>
              <a:t>lâm v</a:t>
            </a:r>
            <a:r>
              <a:rPr lang="nl-NL" altLang="x-none" sz="2600" noProof="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lang="nl-NL" altLang="x-none" sz="2600" noProof="1">
                <a:solidFill>
                  <a:schemeClr val="accent4">
                    <a:lumMod val="10000"/>
                  </a:schemeClr>
                </a:solidFill>
                <a:latin typeface="Times New Roman" panose="02020603050405020304" pitchFamily="18" charset="0"/>
                <a:cs typeface="Times New Roman" panose="02020603050405020304" pitchFamily="18" charset="0"/>
              </a:rPr>
              <a:t>o tình trạng khủng hoảng.</a:t>
            </a:r>
            <a:endParaRPr lang="nl-NL" altLang="x-none" sz="2600" noProof="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5105400" y="2736156"/>
            <a:ext cx="4038600" cy="1292662"/>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r>
              <a:rPr lang="nl-NL" altLang="x-none" sz="2600" noProof="1">
                <a:latin typeface="Times New Roman" panose="02020603050405020304" pitchFamily="18" charset="0"/>
                <a:cs typeface="Times New Roman" panose="02020603050405020304" pitchFamily="18" charset="0"/>
              </a:rPr>
              <a:t>Năm 1905 – </a:t>
            </a:r>
            <a:r>
              <a:rPr lang="nl-NL" altLang="x-none" sz="2600" noProof="1" smtClean="0">
                <a:latin typeface="Times New Roman" panose="02020603050405020304" pitchFamily="18" charset="0"/>
                <a:cs typeface="Times New Roman" panose="02020603050405020304" pitchFamily="18" charset="0"/>
              </a:rPr>
              <a:t>1907,  </a:t>
            </a:r>
            <a:r>
              <a:rPr lang="nl-NL" altLang="x-none" sz="2600" noProof="1">
                <a:latin typeface="Times New Roman" panose="02020603050405020304" pitchFamily="18" charset="0"/>
                <a:cs typeface="Times New Roman" panose="02020603050405020304" pitchFamily="18" charset="0"/>
              </a:rPr>
              <a:t>Nga ho</a:t>
            </a:r>
            <a:r>
              <a:rPr lang="nl-NL" altLang="x-none" sz="2600" noProof="1">
                <a:latin typeface="Times New Roman" panose="02020603050405020304" pitchFamily="18" charset="0"/>
                <a:ea typeface="Times New Roman" panose="02020603050405020304" pitchFamily="18" charset="0"/>
                <a:cs typeface="Times New Roman" panose="02020603050405020304" pitchFamily="18" charset="0"/>
              </a:rPr>
              <a:t>à</a:t>
            </a:r>
            <a:r>
              <a:rPr lang="nl-NL" altLang="x-none" sz="2600" noProof="1">
                <a:latin typeface="Times New Roman" panose="02020603050405020304" pitchFamily="18" charset="0"/>
                <a:cs typeface="Times New Roman" panose="02020603050405020304" pitchFamily="18" charset="0"/>
              </a:rPr>
              <a:t>ng đẩy nhân dân Nga v</a:t>
            </a:r>
            <a:r>
              <a:rPr lang="nl-NL" altLang="x-none" sz="2600" noProof="1">
                <a:latin typeface="Times New Roman" panose="02020603050405020304" pitchFamily="18" charset="0"/>
                <a:ea typeface="Times New Roman" panose="02020603050405020304" pitchFamily="18" charset="0"/>
                <a:cs typeface="Times New Roman" panose="02020603050405020304" pitchFamily="18" charset="0"/>
              </a:rPr>
              <a:t>à</a:t>
            </a:r>
            <a:r>
              <a:rPr lang="nl-NL" altLang="x-none" sz="2600" noProof="1">
                <a:latin typeface="Times New Roman" panose="02020603050405020304" pitchFamily="18" charset="0"/>
                <a:cs typeface="Times New Roman" panose="02020603050405020304" pitchFamily="18" charset="0"/>
              </a:rPr>
              <a:t>o cuộc chiến tranh Nga- Nhật.</a:t>
            </a:r>
            <a:endParaRPr lang="nl-NL" altLang="x-none" sz="2600" noProof="1">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Box 7"/>
          <p:cNvSpPr txBox="1">
            <a:spLocks noChangeArrowheads="1"/>
          </p:cNvSpPr>
          <p:nvPr/>
        </p:nvSpPr>
        <p:spPr bwMode="auto">
          <a:xfrm>
            <a:off x="5063351" y="4345509"/>
            <a:ext cx="4038600" cy="892552"/>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r>
              <a:rPr lang="nl-NL" altLang="x-none" sz="2600" noProof="1">
                <a:latin typeface="Times New Roman" panose="02020603050405020304" pitchFamily="18" charset="0"/>
                <a:cs typeface="Times New Roman" panose="02020603050405020304" pitchFamily="18" charset="0"/>
              </a:rPr>
              <a:t>Cuối năm 1904 nhiều cuộc bãi công nổ ra.</a:t>
            </a:r>
            <a:endParaRPr lang="nl-NL" altLang="x-none" sz="2600" noProof="1">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342" name="Rectangle 3"/>
          <p:cNvSpPr>
            <a:spLocks noChangeArrowheads="1"/>
          </p:cNvSpPr>
          <p:nvPr/>
        </p:nvSpPr>
        <p:spPr bwMode="auto">
          <a:xfrm>
            <a:off x="0" y="-3054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NL">
              <a:latin typeface="Times New Roman" panose="02020603050405020304" pitchFamily="18" charset="0"/>
            </a:endParaRPr>
          </a:p>
        </p:txBody>
      </p:sp>
      <p:sp>
        <p:nvSpPr>
          <p:cNvPr id="14343" name="Rectangle 1"/>
          <p:cNvSpPr>
            <a:spLocks noChangeArrowheads="1"/>
          </p:cNvSpPr>
          <p:nvPr/>
        </p:nvSpPr>
        <p:spPr bwMode="auto">
          <a:xfrm>
            <a:off x="0" y="-3054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NL">
              <a:latin typeface="Times New Roman" panose="02020603050405020304" pitchFamily="18" charset="0"/>
            </a:endParaRPr>
          </a:p>
        </p:txBody>
      </p:sp>
      <p:sp>
        <p:nvSpPr>
          <p:cNvPr id="14344" name="Rectangle 2"/>
          <p:cNvSpPr>
            <a:spLocks noChangeArrowheads="1"/>
          </p:cNvSpPr>
          <p:nvPr/>
        </p:nvSpPr>
        <p:spPr bwMode="auto">
          <a:xfrm>
            <a:off x="0" y="-3054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nl-NL">
              <a:latin typeface="Times New Roman" panose="02020603050405020304" pitchFamily="18" charset="0"/>
            </a:endParaRPr>
          </a:p>
        </p:txBody>
      </p:sp>
      <p:sp>
        <p:nvSpPr>
          <p:cNvPr id="12" name="Text Box 18"/>
          <p:cNvSpPr txBox="1">
            <a:spLocks noChangeArrowheads="1"/>
          </p:cNvSpPr>
          <p:nvPr/>
        </p:nvSpPr>
        <p:spPr bwMode="auto">
          <a:xfrm>
            <a:off x="-36689" y="2366279"/>
            <a:ext cx="49503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altLang="zh-CN" dirty="0">
                <a:solidFill>
                  <a:srgbClr val="0000FF"/>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Nhân</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dân</a:t>
            </a:r>
            <a:r>
              <a:rPr lang="en-US" altLang="zh-CN" sz="2400" b="1" dirty="0">
                <a:solidFill>
                  <a:srgbClr val="FF0000"/>
                </a:solidFill>
                <a:latin typeface="Times New Roman" panose="02020603050405020304" pitchFamily="18" charset="0"/>
              </a:rPr>
              <a:t>  </a:t>
            </a:r>
            <a:r>
              <a:rPr lang="en-US" altLang="zh-CN" sz="2400" b="1" dirty="0" smtClean="0">
                <a:solidFill>
                  <a:srgbClr val="FF0000"/>
                </a:solidFill>
                <a:latin typeface="Times New Roman" panose="02020603050405020304" pitchFamily="18" charset="0"/>
                <a:ea typeface="Gulim" pitchFamily="34" charset="-127"/>
              </a:rPr>
              <a:t>&gt;&lt; </a:t>
            </a:r>
            <a:r>
              <a:rPr lang="en-US" altLang="zh-CN" sz="2400" b="1" dirty="0" err="1" smtClean="0">
                <a:solidFill>
                  <a:srgbClr val="FF0000"/>
                </a:solidFill>
                <a:latin typeface="Times New Roman" panose="02020603050405020304" pitchFamily="18" charset="0"/>
                <a:ea typeface="Gulim" pitchFamily="34" charset="-127"/>
              </a:rPr>
              <a:t>ch</a:t>
            </a:r>
            <a:r>
              <a:rPr lang="en-US" altLang="zh-CN" sz="2400" b="1" dirty="0" err="1" smtClean="0">
                <a:solidFill>
                  <a:srgbClr val="FF0000"/>
                </a:solidFill>
                <a:latin typeface="Times New Roman" panose="02020603050405020304" pitchFamily="18" charset="0"/>
              </a:rPr>
              <a:t>ế</a:t>
            </a:r>
            <a:r>
              <a:rPr lang="en-US" altLang="zh-CN" sz="2400" b="1" dirty="0" smtClean="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độ</a:t>
            </a:r>
            <a:r>
              <a:rPr lang="en-US" altLang="zh-CN" sz="2400" b="1" dirty="0">
                <a:solidFill>
                  <a:srgbClr val="FF0000"/>
                </a:solidFill>
                <a:latin typeface="Times New Roman" panose="02020603050405020304" pitchFamily="18" charset="0"/>
              </a:rPr>
              <a:t> </a:t>
            </a:r>
            <a:r>
              <a:rPr lang="en-US" altLang="zh-CN" sz="2400" b="1" dirty="0" err="1" smtClean="0">
                <a:solidFill>
                  <a:srgbClr val="FF0000"/>
                </a:solidFill>
                <a:latin typeface="Times New Roman" panose="02020603050405020304" pitchFamily="18" charset="0"/>
              </a:rPr>
              <a:t>phong</a:t>
            </a:r>
            <a:r>
              <a:rPr lang="en-US" altLang="zh-CN" sz="2400" b="1" dirty="0" smtClean="0">
                <a:solidFill>
                  <a:srgbClr val="FF0000"/>
                </a:solidFill>
                <a:latin typeface="Times New Roman" panose="02020603050405020304" pitchFamily="18" charset="0"/>
              </a:rPr>
              <a:t> </a:t>
            </a:r>
            <a:r>
              <a:rPr lang="en-US" altLang="zh-CN" sz="2400" b="1" dirty="0" err="1" smtClean="0">
                <a:solidFill>
                  <a:srgbClr val="FF0000"/>
                </a:solidFill>
                <a:latin typeface="Times New Roman" panose="02020603050405020304" pitchFamily="18" charset="0"/>
              </a:rPr>
              <a:t>kiến</a:t>
            </a:r>
            <a:r>
              <a:rPr lang="en-US" altLang="zh-CN" sz="2400" b="1" dirty="0" smtClean="0">
                <a:solidFill>
                  <a:srgbClr val="FF0000"/>
                </a:solidFill>
                <a:latin typeface="Times New Roman" panose="02020603050405020304" pitchFamily="18" charset="0"/>
              </a:rPr>
              <a:t>           </a:t>
            </a:r>
            <a:endParaRPr lang="en-US" altLang="zh-CN" sz="2400" b="1" dirty="0">
              <a:solidFill>
                <a:srgbClr val="FF0000"/>
              </a:solidFill>
              <a:latin typeface="Times New Roman" panose="02020603050405020304" pitchFamily="18" charset="0"/>
            </a:endParaRPr>
          </a:p>
          <a:p>
            <a:pPr>
              <a:spcBef>
                <a:spcPct val="50000"/>
              </a:spcBef>
            </a:pP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lao</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động</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Nga</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Ho</a:t>
            </a:r>
            <a:r>
              <a:rPr lang="en-US" altLang="zh-CN" sz="2400" b="1" dirty="0" err="1">
                <a:solidFill>
                  <a:srgbClr val="FF0000"/>
                </a:solidFill>
                <a:latin typeface="Times New Roman" panose="02020603050405020304" pitchFamily="18" charset="0"/>
                <a:cs typeface="Times New Roman" panose="02020603050405020304" pitchFamily="18" charset="0"/>
              </a:rPr>
              <a:t>à</a:t>
            </a:r>
            <a:r>
              <a:rPr lang="en-US" altLang="zh-CN" sz="2400" b="1" dirty="0" err="1">
                <a:solidFill>
                  <a:srgbClr val="FF0000"/>
                </a:solidFill>
                <a:latin typeface="Times New Roman" panose="02020603050405020304" pitchFamily="18" charset="0"/>
              </a:rPr>
              <a:t>ng</a:t>
            </a:r>
            <a:endParaRPr lang="en-US" altLang="zh-CN" sz="24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381103" y="4283954"/>
            <a:ext cx="33762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altLang="zh-CN" sz="2400" b="1" dirty="0" err="1">
                <a:solidFill>
                  <a:srgbClr val="0000FF"/>
                </a:solidFill>
                <a:latin typeface="Times New Roman" panose="02020603050405020304" pitchFamily="18" charset="0"/>
                <a:sym typeface="Symbol" panose="05050102010706020507" pitchFamily="18" charset="2"/>
              </a:rPr>
              <a:t>Chiến</a:t>
            </a:r>
            <a:r>
              <a:rPr lang="en-US" altLang="zh-CN" sz="2400" b="1" dirty="0">
                <a:solidFill>
                  <a:srgbClr val="0000FF"/>
                </a:solidFill>
                <a:latin typeface="Times New Roman" panose="02020603050405020304" pitchFamily="18" charset="0"/>
                <a:sym typeface="Symbol" panose="05050102010706020507" pitchFamily="18" charset="2"/>
              </a:rPr>
              <a:t> </a:t>
            </a:r>
            <a:r>
              <a:rPr lang="en-US" altLang="zh-CN" sz="2400" b="1" dirty="0" err="1">
                <a:solidFill>
                  <a:srgbClr val="0000FF"/>
                </a:solidFill>
                <a:latin typeface="Times New Roman" panose="02020603050405020304" pitchFamily="18" charset="0"/>
                <a:sym typeface="Symbol" panose="05050102010706020507" pitchFamily="18" charset="2"/>
              </a:rPr>
              <a:t>tranh</a:t>
            </a:r>
            <a:r>
              <a:rPr lang="en-US" altLang="zh-CN" sz="2400" b="1" dirty="0">
                <a:solidFill>
                  <a:srgbClr val="0000FF"/>
                </a:solidFill>
                <a:latin typeface="Times New Roman" panose="02020603050405020304" pitchFamily="18" charset="0"/>
                <a:sym typeface="Symbol" panose="05050102010706020507" pitchFamily="18" charset="2"/>
              </a:rPr>
              <a:t> </a:t>
            </a:r>
            <a:r>
              <a:rPr lang="en-US" altLang="zh-CN" sz="2400" b="1" dirty="0" err="1">
                <a:solidFill>
                  <a:srgbClr val="0000FF"/>
                </a:solidFill>
                <a:latin typeface="Times New Roman" panose="02020603050405020304" pitchFamily="18" charset="0"/>
                <a:sym typeface="Symbol" panose="05050102010706020507" pitchFamily="18" charset="2"/>
              </a:rPr>
              <a:t>Nga</a:t>
            </a:r>
            <a:r>
              <a:rPr lang="en-US" altLang="zh-CN" sz="2400" b="1" dirty="0">
                <a:solidFill>
                  <a:srgbClr val="0000FF"/>
                </a:solidFill>
                <a:latin typeface="Times New Roman" panose="02020603050405020304" pitchFamily="18" charset="0"/>
                <a:sym typeface="Symbol" panose="05050102010706020507" pitchFamily="18" charset="2"/>
              </a:rPr>
              <a:t> - </a:t>
            </a:r>
            <a:r>
              <a:rPr lang="en-US" altLang="zh-CN" sz="2400" b="1" dirty="0" err="1">
                <a:solidFill>
                  <a:srgbClr val="0000FF"/>
                </a:solidFill>
                <a:latin typeface="Times New Roman" panose="02020603050405020304" pitchFamily="18" charset="0"/>
                <a:sym typeface="Symbol" panose="05050102010706020507" pitchFamily="18" charset="2"/>
              </a:rPr>
              <a:t>Nhật</a:t>
            </a:r>
            <a:r>
              <a:rPr lang="en-US" altLang="zh-CN" sz="2400" b="1" dirty="0">
                <a:solidFill>
                  <a:srgbClr val="0000FF"/>
                </a:solidFill>
                <a:latin typeface="Times New Roman" panose="02020603050405020304" pitchFamily="18" charset="0"/>
                <a:sym typeface="Symbol" panose="05050102010706020507" pitchFamily="18" charset="2"/>
              </a:rPr>
              <a:t> </a:t>
            </a:r>
            <a:endParaRPr lang="en-US" altLang="zh-CN" sz="2400" b="1" dirty="0">
              <a:solidFill>
                <a:srgbClr val="0000FF"/>
              </a:solidFill>
              <a:latin typeface="Times New Roman" panose="02020603050405020304" pitchFamily="18" charset="0"/>
              <a:sym typeface="Symbol" panose="05050102010706020507" pitchFamily="18" charset="2"/>
            </a:endParaRPr>
          </a:p>
          <a:p>
            <a:pPr algn="ctr">
              <a:spcBef>
                <a:spcPct val="50000"/>
              </a:spcBef>
            </a:pPr>
            <a:r>
              <a:rPr lang="en-US" altLang="zh-CN" sz="2400" b="1" dirty="0">
                <a:solidFill>
                  <a:srgbClr val="0000FF"/>
                </a:solidFill>
                <a:latin typeface="Times New Roman" panose="02020603050405020304" pitchFamily="18" charset="0"/>
                <a:sym typeface="Symbol" panose="05050102010706020507" pitchFamily="18" charset="2"/>
              </a:rPr>
              <a:t>(1904 - 1905)</a:t>
            </a:r>
            <a:r>
              <a:rPr lang="en-US" altLang="zh-CN" sz="2400" b="1" dirty="0">
                <a:latin typeface="Times New Roman" panose="02020603050405020304" pitchFamily="18" charset="0"/>
                <a:sym typeface="Symbol" panose="05050102010706020507" pitchFamily="18" charset="2"/>
              </a:rPr>
              <a:t> </a:t>
            </a:r>
            <a:endParaRPr lang="en-US" altLang="zh-CN" sz="2400" b="1" dirty="0">
              <a:latin typeface="Times New Roman" panose="02020603050405020304" pitchFamily="18" charset="0"/>
              <a:cs typeface="Times New Roman" panose="02020603050405020304" pitchFamily="18" charset="0"/>
              <a:sym typeface="Symbol" panose="05050102010706020507" pitchFamily="18" charset="2"/>
            </a:endParaRPr>
          </a:p>
        </p:txBody>
      </p:sp>
      <p:cxnSp>
        <p:nvCxnSpPr>
          <p:cNvPr id="13" name="Straight Arrow Connector 12"/>
          <p:cNvCxnSpPr/>
          <p:nvPr/>
        </p:nvCxnSpPr>
        <p:spPr>
          <a:xfrm flipV="1">
            <a:off x="1752600" y="3429000"/>
            <a:ext cx="2" cy="70680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2"/>
          <p:cNvSpPr txBox="1"/>
          <p:nvPr/>
        </p:nvSpPr>
        <p:spPr>
          <a:xfrm>
            <a:off x="304800" y="238792"/>
            <a:ext cx="8686800" cy="4116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buFontTx/>
              <a:buNone/>
            </a:pPr>
            <a:r>
              <a:rPr lang="en-US" altLang="zh-CN" sz="2400" b="1" dirty="0" smtClean="0">
                <a:solidFill>
                  <a:srgbClr val="FF0000"/>
                </a:solidFill>
                <a:latin typeface="Times New Roman" panose="02020603050405020304" pitchFamily="18" charset="0"/>
              </a:rPr>
              <a:t>2. </a:t>
            </a:r>
            <a:r>
              <a:rPr lang="en-US" altLang="zh-CN" sz="2400" b="1" dirty="0" err="1" smtClean="0">
                <a:solidFill>
                  <a:srgbClr val="FF0000"/>
                </a:solidFill>
                <a:latin typeface="Times New Roman" panose="02020603050405020304" pitchFamily="18" charset="0"/>
              </a:rPr>
              <a:t>Cách</a:t>
            </a:r>
            <a:r>
              <a:rPr lang="en-US" altLang="zh-CN" sz="2400" b="1" dirty="0" smtClean="0">
                <a:solidFill>
                  <a:srgbClr val="FF0000"/>
                </a:solidFill>
                <a:latin typeface="Times New Roman" panose="02020603050405020304" pitchFamily="18" charset="0"/>
              </a:rPr>
              <a:t> </a:t>
            </a:r>
            <a:r>
              <a:rPr lang="en-US" altLang="zh-CN" sz="2400" b="1" dirty="0" err="1" smtClean="0">
                <a:solidFill>
                  <a:srgbClr val="FF0000"/>
                </a:solidFill>
                <a:latin typeface="Times New Roman" panose="02020603050405020304" pitchFamily="18" charset="0"/>
              </a:rPr>
              <a:t>mạng</a:t>
            </a:r>
            <a:r>
              <a:rPr lang="en-US" altLang="zh-CN" sz="2400" b="1" dirty="0" smtClean="0">
                <a:solidFill>
                  <a:srgbClr val="FF0000"/>
                </a:solidFill>
                <a:latin typeface="Times New Roman" panose="02020603050405020304" pitchFamily="18" charset="0"/>
              </a:rPr>
              <a:t> </a:t>
            </a:r>
            <a:r>
              <a:rPr lang="en-US" altLang="zh-CN" sz="2400" b="1" dirty="0" err="1" smtClean="0">
                <a:solidFill>
                  <a:srgbClr val="FF0000"/>
                </a:solidFill>
                <a:latin typeface="Times New Roman" panose="02020603050405020304" pitchFamily="18" charset="0"/>
              </a:rPr>
              <a:t>Nga</a:t>
            </a:r>
            <a:r>
              <a:rPr lang="en-US" altLang="zh-CN" sz="2400" b="1" dirty="0" smtClean="0">
                <a:solidFill>
                  <a:srgbClr val="FF0000"/>
                </a:solidFill>
                <a:latin typeface="Times New Roman" panose="02020603050405020304" pitchFamily="18" charset="0"/>
              </a:rPr>
              <a:t> </a:t>
            </a:r>
            <a:r>
              <a:rPr lang="en-US" altLang="zh-CN" sz="2400" b="1" dirty="0" err="1" smtClean="0">
                <a:solidFill>
                  <a:srgbClr val="FF0000"/>
                </a:solidFill>
                <a:latin typeface="Times New Roman" panose="02020603050405020304" pitchFamily="18" charset="0"/>
              </a:rPr>
              <a:t>năm</a:t>
            </a:r>
            <a:r>
              <a:rPr lang="en-US" altLang="zh-CN" sz="2400" b="1" dirty="0" smtClean="0">
                <a:solidFill>
                  <a:srgbClr val="FF0000"/>
                </a:solidFill>
                <a:latin typeface="Times New Roman" panose="02020603050405020304" pitchFamily="18" charset="0"/>
              </a:rPr>
              <a:t>(1905-1907)</a:t>
            </a:r>
            <a:endParaRPr lang="en-US" altLang="zh-CN" sz="2400" b="1" dirty="0" smtClean="0">
              <a:solidFill>
                <a:srgbClr val="FF0000"/>
              </a:solidFill>
              <a:latin typeface="Times New Roman" panose="02020603050405020304" pitchFamily="18" charset="0"/>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6" grpId="0" animBg="1"/>
      <p:bldP spid="7" grpId="0" animBg="1"/>
      <p:bldP spid="12" grpId="0"/>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30175" y="5118983"/>
            <a:ext cx="4191000" cy="399521"/>
          </a:xfrm>
        </p:spPr>
        <p:txBody>
          <a:bodyPr>
            <a:normAutofit fontScale="90000"/>
          </a:bodyPr>
          <a:lstStyle/>
          <a:p>
            <a:pPr eaLnBrk="1" hangingPunct="1"/>
            <a:r>
              <a:rPr lang="vi-VN" sz="2400" b="1" dirty="0" smtClean="0"/>
              <a:t>Hoàng đế</a:t>
            </a:r>
            <a:r>
              <a:rPr lang="en-US" sz="2400" b="1" dirty="0" smtClean="0"/>
              <a:t> Nicholas II</a:t>
            </a:r>
            <a:endParaRPr lang="en-US" sz="2400" dirty="0" smtClean="0"/>
          </a:p>
        </p:txBody>
      </p:sp>
      <p:pic>
        <p:nvPicPr>
          <p:cNvPr id="20483" name="Picture 3" descr="D:\BAI GIANG SU 8\7 PTCN 19      20 CM 05     07\Nicholas_II_by_Boissonnas_&amp;_Eggler_c190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0350" y="127000"/>
            <a:ext cx="3930650" cy="497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D:\BAI GIANG SU 8\7 PTCN 19      20 CM 05     07\800px-Meiji_tenn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117740"/>
            <a:ext cx="4373563" cy="498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3"/>
          <p:cNvSpPr>
            <a:spLocks noChangeArrowheads="1"/>
          </p:cNvSpPr>
          <p:nvPr/>
        </p:nvSpPr>
        <p:spPr bwMode="auto">
          <a:xfrm>
            <a:off x="5499669" y="5110189"/>
            <a:ext cx="22134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Minh </a:t>
            </a:r>
            <a:r>
              <a:rPr lang="en-US" b="1" dirty="0" err="1"/>
              <a:t>Trị</a:t>
            </a:r>
            <a:r>
              <a:rPr lang="en-US" b="1" dirty="0"/>
              <a:t> </a:t>
            </a:r>
            <a:r>
              <a:rPr lang="en-US" b="1" dirty="0" err="1"/>
              <a:t>Thiên</a:t>
            </a:r>
            <a:r>
              <a:rPr lang="en-US" b="1" dirty="0"/>
              <a:t> </a:t>
            </a:r>
            <a:r>
              <a:rPr lang="en-US" b="1" dirty="0" err="1"/>
              <a:t>hoàng</a:t>
            </a:r>
            <a:endParaRPr lang="en-US" b="1"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33500" y="4762367"/>
          <a:ext cx="6553200" cy="609866"/>
        </p:xfrm>
        <a:graphic>
          <a:graphicData uri="http://schemas.openxmlformats.org/drawingml/2006/table">
            <a:tbl>
              <a:tblPr/>
              <a:tblGrid>
                <a:gridCol w="6553200"/>
              </a:tblGrid>
              <a:tr h="304933">
                <a:tc>
                  <a:txBody>
                    <a:bodyPr/>
                    <a:lstStyle/>
                    <a:p>
                      <a:endParaRPr lang="en-US" sz="1500" b="1" dirty="0">
                        <a:effectLst/>
                      </a:endParaRPr>
                    </a:p>
                  </a:txBody>
                  <a:tcPr marT="38117" marB="38117" anchor="ctr">
                    <a:lnL>
                      <a:noFill/>
                    </a:lnL>
                    <a:lnR>
                      <a:noFill/>
                    </a:lnR>
                    <a:lnT>
                      <a:noFill/>
                    </a:lnT>
                    <a:lnB>
                      <a:noFill/>
                    </a:lnB>
                    <a:solidFill>
                      <a:srgbClr val="FFFFFF"/>
                    </a:solidFill>
                  </a:tcPr>
                </a:tc>
              </a:tr>
              <a:tr h="304933">
                <a:tc>
                  <a:txBody>
                    <a:bodyPr/>
                    <a:lstStyle/>
                    <a:p>
                      <a:pPr algn="ctr"/>
                      <a:r>
                        <a:rPr lang="vi-VN" sz="1500" b="1" i="1" dirty="0">
                          <a:effectLst/>
                        </a:rPr>
                        <a:t>Hình vẽ trận hải chiến giữa hai hạm đội Nga - Nhật. </a:t>
                      </a:r>
                      <a:endParaRPr lang="vi-VN" sz="1500" b="1" dirty="0">
                        <a:effectLst/>
                      </a:endParaRPr>
                    </a:p>
                  </a:txBody>
                  <a:tcPr marT="38117" marB="38117" anchor="ctr">
                    <a:lnL>
                      <a:noFill/>
                    </a:lnL>
                    <a:lnR>
                      <a:noFill/>
                    </a:lnR>
                    <a:lnT>
                      <a:noFill/>
                    </a:lnT>
                    <a:lnB>
                      <a:noFill/>
                    </a:lnB>
                    <a:solidFill>
                      <a:srgbClr val="FFFFFF"/>
                    </a:solidFill>
                  </a:tcPr>
                </a:tc>
              </a:tr>
            </a:tbl>
          </a:graphicData>
        </a:graphic>
      </p:graphicFrame>
      <p:pic>
        <p:nvPicPr>
          <p:cNvPr id="21509" name="Picture 2" descr="https://media.laodong.vn/Uploaded/nguyenquoclong/2013_08_06/haichienluthuan_KTO_470_BXGM.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317500"/>
            <a:ext cx="84582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ảng xanh PPt có ô 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408" y="-342900"/>
            <a:ext cx="915708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p:nvPr/>
        </p:nvSpPr>
        <p:spPr>
          <a:xfrm>
            <a:off x="533400" y="1943102"/>
            <a:ext cx="8686800" cy="8000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buFontTx/>
              <a:buNone/>
            </a:pPr>
            <a:endParaRPr lang="en-US" altLang="zh-CN" sz="2400" b="1" dirty="0" smtClean="0">
              <a:solidFill>
                <a:srgbClr val="FFFF00"/>
              </a:solidFill>
              <a:latin typeface="Times New Roman" panose="02020603050405020304" pitchFamily="18" charset="0"/>
            </a:endParaRPr>
          </a:p>
        </p:txBody>
      </p:sp>
      <p:sp>
        <p:nvSpPr>
          <p:cNvPr id="6" name="Content Placeholder 2"/>
          <p:cNvSpPr txBox="1"/>
          <p:nvPr/>
        </p:nvSpPr>
        <p:spPr>
          <a:xfrm>
            <a:off x="457200" y="2592114"/>
            <a:ext cx="8686800" cy="5057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buFontTx/>
              <a:buNone/>
            </a:pPr>
            <a:r>
              <a:rPr lang="en-US" altLang="zh-CN" sz="2400" b="1" dirty="0" smtClean="0">
                <a:solidFill>
                  <a:srgbClr val="FFFF00"/>
                </a:solidFill>
                <a:latin typeface="Times New Roman" panose="02020603050405020304" pitchFamily="18" charset="0"/>
              </a:rPr>
              <a:t>b. </a:t>
            </a:r>
            <a:r>
              <a:rPr lang="en-US" altLang="zh-CN" sz="2400" b="1" dirty="0" err="1" smtClean="0">
                <a:solidFill>
                  <a:srgbClr val="FFFF00"/>
                </a:solidFill>
                <a:latin typeface="Times New Roman" panose="02020603050405020304" pitchFamily="18" charset="0"/>
              </a:rPr>
              <a:t>Diễn</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biến</a:t>
            </a:r>
            <a:endParaRPr lang="en-US" altLang="zh-CN" sz="2400" b="1" dirty="0" smtClean="0">
              <a:solidFill>
                <a:srgbClr val="FFFF00"/>
              </a:solidFill>
              <a:latin typeface="Times New Roman" panose="02020603050405020304" pitchFamily="18" charset="0"/>
            </a:endParaRPr>
          </a:p>
        </p:txBody>
      </p:sp>
      <p:sp>
        <p:nvSpPr>
          <p:cNvPr id="8" name="Rectangle 15"/>
          <p:cNvSpPr>
            <a:spLocks noChangeArrowheads="1"/>
          </p:cNvSpPr>
          <p:nvPr/>
        </p:nvSpPr>
        <p:spPr bwMode="auto">
          <a:xfrm>
            <a:off x="152400" y="944209"/>
            <a:ext cx="8173173"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r>
              <a:rPr lang="en-US" sz="28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a.Nguyên</a:t>
            </a: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err="1" smtClean="0">
                <a:solidFill>
                  <a:srgbClr val="FFFF00"/>
                </a:solidFill>
                <a:latin typeface="Times New Roman" panose="02020603050405020304" pitchFamily="18" charset="0"/>
                <a:cs typeface="Times New Roman" panose="02020603050405020304" pitchFamily="18" charset="0"/>
              </a:rPr>
              <a:t>nhân</a:t>
            </a:r>
            <a:endParaRPr lang="en-US" sz="2400" b="1" dirty="0" smtClean="0">
              <a:solidFill>
                <a:srgbClr val="FFFF00"/>
              </a:solidFill>
              <a:latin typeface="Times New Roman" panose="02020603050405020304" pitchFamily="18" charset="0"/>
              <a:cs typeface="Times New Roman" panose="02020603050405020304" pitchFamily="18" charset="0"/>
            </a:endParaRPr>
          </a:p>
          <a:p>
            <a:pPr algn="just"/>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Nước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lâm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khủng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hoảng</a:t>
            </a:r>
            <a:endParaRPr lang="en-US" sz="2400" dirty="0">
              <a:solidFill>
                <a:schemeClr val="bg1"/>
              </a:solidFill>
              <a:latin typeface="Times New Roman" panose="02020603050405020304" pitchFamily="18" charset="0"/>
              <a:cs typeface="Times New Roman" panose="02020603050405020304" pitchFamily="18" charset="0"/>
              <a:sym typeface="Symbol" panose="05050102010706020507" pitchFamily="18" charset="2"/>
            </a:endParaRPr>
          </a:p>
          <a:p>
            <a:pPr algn="just">
              <a:buFontTx/>
              <a:buChar char="-"/>
            </a:pPr>
            <a:r>
              <a:rPr lang="en-US" sz="2400" dirty="0">
                <a:solidFill>
                  <a:schemeClr val="bg1"/>
                </a:solidFill>
                <a:latin typeface="Times New Roman" panose="02020603050405020304" pitchFamily="18" charset="0"/>
                <a:cs typeface="Times New Roman" panose="02020603050405020304" pitchFamily="18" charset="0"/>
                <a:sym typeface="Symbol" panose="05050102010706020507" pitchFamily="18" charset="2"/>
              </a:rPr>
              <a:t> </a:t>
            </a:r>
            <a:r>
              <a:rPr lang="en-US" sz="2400" dirty="0" err="1" smtClean="0">
                <a:solidFill>
                  <a:schemeClr val="bg1"/>
                </a:solidFill>
                <a:latin typeface="Times New Roman" panose="02020603050405020304" pitchFamily="18" charset="0"/>
                <a:cs typeface="Times New Roman" panose="02020603050405020304" pitchFamily="18" charset="0"/>
                <a:sym typeface="Symbol" panose="05050102010706020507" pitchFamily="18" charset="2"/>
              </a:rPr>
              <a:t>Nga</a:t>
            </a:r>
            <a:r>
              <a:rPr lang="en-US" sz="2400" dirty="0" smtClean="0">
                <a:solidFill>
                  <a:schemeClr val="bg1"/>
                </a:solidFill>
                <a:latin typeface="Times New Roman" panose="02020603050405020304" pitchFamily="18" charset="0"/>
                <a:cs typeface="Times New Roman" panose="02020603050405020304" pitchFamily="18" charset="0"/>
                <a:sym typeface="Symbol" panose="05050102010706020507" pitchFamily="18" charset="2"/>
              </a:rPr>
              <a:t> </a:t>
            </a:r>
            <a:r>
              <a:rPr lang="en-US" sz="2400" dirty="0" err="1" smtClean="0">
                <a:solidFill>
                  <a:schemeClr val="bg1"/>
                </a:solidFill>
                <a:latin typeface="Times New Roman" panose="02020603050405020304" pitchFamily="18" charset="0"/>
                <a:cs typeface="Times New Roman" panose="02020603050405020304" pitchFamily="18" charset="0"/>
                <a:sym typeface="Symbol" panose="05050102010706020507" pitchFamily="18" charset="2"/>
              </a:rPr>
              <a:t>thất</a:t>
            </a:r>
            <a:r>
              <a:rPr lang="en-US" sz="2400" dirty="0" smtClean="0">
                <a:solidFill>
                  <a:schemeClr val="bg1"/>
                </a:solidFill>
                <a:latin typeface="Times New Roman" panose="02020603050405020304" pitchFamily="18" charset="0"/>
                <a:cs typeface="Times New Roman" panose="02020603050405020304" pitchFamily="18" charset="0"/>
                <a:sym typeface="Symbol" panose="05050102010706020507" pitchFamily="18" charset="2"/>
              </a:rPr>
              <a:t> </a:t>
            </a:r>
            <a:r>
              <a:rPr lang="en-US" sz="2400" dirty="0" err="1" smtClean="0">
                <a:solidFill>
                  <a:schemeClr val="bg1"/>
                </a:solidFill>
                <a:latin typeface="Times New Roman" panose="02020603050405020304" pitchFamily="18" charset="0"/>
                <a:cs typeface="Times New Roman" panose="02020603050405020304" pitchFamily="18" charset="0"/>
                <a:sym typeface="Symbol" panose="05050102010706020507" pitchFamily="18" charset="2"/>
              </a:rPr>
              <a:t>bại</a:t>
            </a:r>
            <a:r>
              <a:rPr lang="en-US" sz="2400" dirty="0" smtClean="0">
                <a:solidFill>
                  <a:schemeClr val="bg1"/>
                </a:solidFill>
                <a:latin typeface="Times New Roman" panose="02020603050405020304" pitchFamily="18" charset="0"/>
                <a:cs typeface="Times New Roman" panose="02020603050405020304" pitchFamily="18" charset="0"/>
                <a:sym typeface="Symbol" panose="05050102010706020507" pitchFamily="18" charset="2"/>
              </a:rPr>
              <a:t> </a:t>
            </a:r>
            <a:r>
              <a:rPr lang="en-US" sz="2400" dirty="0" err="1" smtClean="0">
                <a:solidFill>
                  <a:schemeClr val="bg1"/>
                </a:solidFill>
                <a:latin typeface="Times New Roman" panose="02020603050405020304" pitchFamily="18" charset="0"/>
                <a:cs typeface="Times New Roman" panose="02020603050405020304" pitchFamily="18" charset="0"/>
                <a:sym typeface="Symbol" panose="05050102010706020507" pitchFamily="18" charset="2"/>
              </a:rPr>
              <a:t>trong</a:t>
            </a:r>
            <a:r>
              <a:rPr lang="en-US" sz="2400" dirty="0" smtClean="0">
                <a:solidFill>
                  <a:schemeClr val="bg1"/>
                </a:solidFill>
                <a:latin typeface="Times New Roman" panose="02020603050405020304" pitchFamily="18" charset="0"/>
                <a:cs typeface="Times New Roman" panose="02020603050405020304" pitchFamily="18" charset="0"/>
                <a:sym typeface="Symbol" panose="05050102010706020507" pitchFamily="18" charset="2"/>
              </a:rPr>
              <a:t> </a:t>
            </a:r>
            <a:r>
              <a:rPr lang="en-US" sz="2400" dirty="0" err="1">
                <a:solidFill>
                  <a:schemeClr val="bg1"/>
                </a:solidFill>
                <a:latin typeface="Times New Roman" panose="02020603050405020304" pitchFamily="18" charset="0"/>
                <a:cs typeface="Times New Roman" panose="02020603050405020304" pitchFamily="18" charset="0"/>
                <a:sym typeface="Symbol" panose="05050102010706020507" pitchFamily="18" charset="2"/>
              </a:rPr>
              <a:t>c</a:t>
            </a:r>
            <a:r>
              <a:rPr lang="en-US" sz="2400" dirty="0" err="1" smtClean="0">
                <a:solidFill>
                  <a:schemeClr val="bg1"/>
                </a:solidFill>
                <a:latin typeface="Times New Roman" panose="02020603050405020304" pitchFamily="18" charset="0"/>
                <a:cs typeface="Times New Roman" panose="02020603050405020304" pitchFamily="18" charset="0"/>
                <a:sym typeface="Symbol" panose="05050102010706020507" pitchFamily="18" charset="2"/>
              </a:rPr>
              <a:t>hiến</a:t>
            </a:r>
            <a:r>
              <a:rPr lang="en-US" sz="2400" dirty="0" smtClean="0">
                <a:solidFill>
                  <a:schemeClr val="bg1"/>
                </a:solidFill>
                <a:latin typeface="Times New Roman" panose="02020603050405020304" pitchFamily="18" charset="0"/>
                <a:cs typeface="Times New Roman" panose="02020603050405020304" pitchFamily="18" charset="0"/>
                <a:sym typeface="Symbol" panose="05050102010706020507" pitchFamily="18" charset="2"/>
              </a:rPr>
              <a:t> </a:t>
            </a:r>
            <a:r>
              <a:rPr lang="en-US" sz="2400" dirty="0" err="1">
                <a:solidFill>
                  <a:schemeClr val="bg1"/>
                </a:solidFill>
                <a:latin typeface="Times New Roman" panose="02020603050405020304" pitchFamily="18" charset="0"/>
                <a:cs typeface="Times New Roman" panose="02020603050405020304" pitchFamily="18" charset="0"/>
                <a:sym typeface="Symbol" panose="05050102010706020507" pitchFamily="18" charset="2"/>
              </a:rPr>
              <a:t>tranh</a:t>
            </a:r>
            <a:r>
              <a:rPr lang="en-US" sz="2400" dirty="0">
                <a:solidFill>
                  <a:schemeClr val="bg1"/>
                </a:solidFill>
                <a:latin typeface="Times New Roman" panose="02020603050405020304" pitchFamily="18" charset="0"/>
                <a:cs typeface="Times New Roman" panose="02020603050405020304" pitchFamily="18" charset="0"/>
                <a:sym typeface="Symbol" panose="05050102010706020507" pitchFamily="18" charset="2"/>
              </a:rPr>
              <a:t> </a:t>
            </a:r>
            <a:r>
              <a:rPr lang="en-US" sz="2400" dirty="0" err="1">
                <a:solidFill>
                  <a:schemeClr val="bg1"/>
                </a:solidFill>
                <a:latin typeface="Times New Roman" panose="02020603050405020304" pitchFamily="18" charset="0"/>
                <a:cs typeface="Times New Roman" panose="02020603050405020304" pitchFamily="18" charset="0"/>
                <a:sym typeface="Symbol" panose="05050102010706020507" pitchFamily="18" charset="2"/>
              </a:rPr>
              <a:t>Nga</a:t>
            </a:r>
            <a:r>
              <a:rPr lang="en-US" sz="2400" dirty="0">
                <a:solidFill>
                  <a:schemeClr val="bg1"/>
                </a:solidFill>
                <a:latin typeface="Times New Roman" panose="02020603050405020304" pitchFamily="18" charset="0"/>
                <a:cs typeface="Times New Roman" panose="02020603050405020304" pitchFamily="18" charset="0"/>
                <a:sym typeface="Symbol" panose="05050102010706020507" pitchFamily="18" charset="2"/>
              </a:rPr>
              <a:t> - </a:t>
            </a:r>
            <a:r>
              <a:rPr lang="en-US" sz="2400" dirty="0" err="1">
                <a:solidFill>
                  <a:schemeClr val="bg1"/>
                </a:solidFill>
                <a:latin typeface="Times New Roman" panose="02020603050405020304" pitchFamily="18" charset="0"/>
                <a:cs typeface="Times New Roman" panose="02020603050405020304" pitchFamily="18" charset="0"/>
                <a:sym typeface="Symbol" panose="05050102010706020507" pitchFamily="18" charset="2"/>
              </a:rPr>
              <a:t>Nhật</a:t>
            </a:r>
            <a:r>
              <a:rPr lang="en-US" sz="2400" dirty="0">
                <a:solidFill>
                  <a:schemeClr val="bg1"/>
                </a:solidFill>
                <a:latin typeface="Times New Roman" panose="02020603050405020304" pitchFamily="18" charset="0"/>
                <a:cs typeface="Times New Roman" panose="02020603050405020304" pitchFamily="18" charset="0"/>
                <a:sym typeface="Symbol" panose="05050102010706020507" pitchFamily="18" charset="2"/>
              </a:rPr>
              <a:t> (1904 - 1905) </a:t>
            </a:r>
            <a:endParaRPr lang="en-US" sz="2400" dirty="0" smtClean="0">
              <a:solidFill>
                <a:schemeClr val="bg1"/>
              </a:solidFill>
              <a:latin typeface="Times New Roman" panose="02020603050405020304" pitchFamily="18" charset="0"/>
              <a:cs typeface="Times New Roman" panose="02020603050405020304" pitchFamily="18" charset="0"/>
              <a:sym typeface="Symbol" panose="05050102010706020507" pitchFamily="18" charset="2"/>
            </a:endParaRPr>
          </a:p>
          <a:p>
            <a:pPr algn="just"/>
            <a:r>
              <a:rPr lang="en-US" sz="24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Đời</a:t>
            </a:r>
            <a:r>
              <a:rPr lang="en-US" sz="24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sống</a:t>
            </a:r>
            <a:r>
              <a:rPr lang="en-US" sz="24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nhân</a:t>
            </a:r>
            <a:r>
              <a:rPr lang="en-US" sz="24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dân</a:t>
            </a:r>
            <a:r>
              <a:rPr lang="en-US" sz="24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khổ</a:t>
            </a:r>
            <a:r>
              <a:rPr lang="en-US" sz="24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cực</a:t>
            </a:r>
            <a:r>
              <a:rPr lang="en-US" sz="24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m</a:t>
            </a:r>
            <a:r>
              <a:rPr lang="en-US" sz="2400"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âu</a:t>
            </a:r>
            <a:r>
              <a:rPr lang="en-US" sz="24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thuẫn</a:t>
            </a:r>
            <a:r>
              <a:rPr lang="en-US" sz="24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xã</a:t>
            </a:r>
            <a:r>
              <a:rPr lang="en-US" sz="24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hội</a:t>
            </a:r>
            <a:r>
              <a:rPr lang="en-US" sz="24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gay </a:t>
            </a:r>
            <a:r>
              <a:rPr lang="en-US" sz="2400" dirty="0" err="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gắt</a:t>
            </a:r>
            <a:r>
              <a:rPr lang="en-US" sz="24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9" name="Content Placeholder 2"/>
          <p:cNvSpPr txBox="1"/>
          <p:nvPr/>
        </p:nvSpPr>
        <p:spPr>
          <a:xfrm>
            <a:off x="289831" y="418448"/>
            <a:ext cx="8686800" cy="8000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buFontTx/>
              <a:buNone/>
            </a:pPr>
            <a:r>
              <a:rPr lang="en-US" altLang="zh-CN" sz="2400" b="1" dirty="0" smtClean="0">
                <a:solidFill>
                  <a:srgbClr val="FFFF00"/>
                </a:solidFill>
                <a:latin typeface="Times New Roman" panose="02020603050405020304" pitchFamily="18" charset="0"/>
              </a:rPr>
              <a:t>2. </a:t>
            </a:r>
            <a:r>
              <a:rPr lang="en-US" altLang="zh-CN" sz="2400" b="1" dirty="0" err="1" smtClean="0">
                <a:solidFill>
                  <a:srgbClr val="FFFF00"/>
                </a:solidFill>
                <a:latin typeface="Times New Roman" panose="02020603050405020304" pitchFamily="18" charset="0"/>
              </a:rPr>
              <a:t>Cách</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mạng</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Nga</a:t>
            </a:r>
            <a:r>
              <a:rPr lang="en-US" altLang="zh-CN" sz="2400" b="1" dirty="0" smtClean="0">
                <a:solidFill>
                  <a:srgbClr val="FFFF00"/>
                </a:solidFill>
                <a:latin typeface="Times New Roman" panose="02020603050405020304" pitchFamily="18" charset="0"/>
              </a:rPr>
              <a:t> </a:t>
            </a:r>
            <a:r>
              <a:rPr lang="en-US" altLang="zh-CN" sz="2400" b="1" dirty="0" err="1" smtClean="0">
                <a:solidFill>
                  <a:srgbClr val="FFFF00"/>
                </a:solidFill>
                <a:latin typeface="Times New Roman" panose="02020603050405020304" pitchFamily="18" charset="0"/>
              </a:rPr>
              <a:t>năm</a:t>
            </a:r>
            <a:r>
              <a:rPr lang="en-US" altLang="zh-CN" sz="2400" b="1" dirty="0" smtClean="0">
                <a:solidFill>
                  <a:srgbClr val="FFFF00"/>
                </a:solidFill>
                <a:latin typeface="Times New Roman" panose="02020603050405020304" pitchFamily="18" charset="0"/>
              </a:rPr>
              <a:t>(1905-1907)</a:t>
            </a:r>
            <a:endParaRPr lang="en-US" altLang="zh-CN" sz="2400" b="1" dirty="0" smtClean="0">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14"/>
          <p:cNvSpPr>
            <a:spLocks noChangeArrowheads="1"/>
          </p:cNvSpPr>
          <p:nvPr/>
        </p:nvSpPr>
        <p:spPr bwMode="auto">
          <a:xfrm>
            <a:off x="914400" y="190500"/>
            <a:ext cx="7761288" cy="64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solidFill>
                  <a:srgbClr val="0000FF"/>
                </a:solidFill>
                <a:latin typeface="Times New Roman" panose="02020603050405020304" pitchFamily="18" charset="0"/>
              </a:rPr>
              <a:t>NIÊN BIỂU NHỮNG SỰ KIỆN CHÍNH CUỘC CÁCH MẠNG NGA 1905-1907</a:t>
            </a:r>
            <a:endParaRPr lang="en-US" altLang="zh-CN" sz="2800" b="1" dirty="0">
              <a:solidFill>
                <a:srgbClr val="0000FF"/>
              </a:solidFill>
              <a:latin typeface="Times New Roman" panose="02020603050405020304" pitchFamily="18" charset="0"/>
              <a:cs typeface="Times New Roman" panose="02020603050405020304" pitchFamily="18" charset="0"/>
            </a:endParaRPr>
          </a:p>
        </p:txBody>
      </p:sp>
      <p:graphicFrame>
        <p:nvGraphicFramePr>
          <p:cNvPr id="13315" name="Table 13314"/>
          <p:cNvGraphicFramePr/>
          <p:nvPr/>
        </p:nvGraphicFramePr>
        <p:xfrm>
          <a:off x="152400" y="1016000"/>
          <a:ext cx="8991600" cy="4572000"/>
        </p:xfrm>
        <a:graphic>
          <a:graphicData uri="http://schemas.openxmlformats.org/drawingml/2006/table">
            <a:tbl>
              <a:tblPr/>
              <a:tblGrid>
                <a:gridCol w="1592263"/>
                <a:gridCol w="7399337"/>
              </a:tblGrid>
              <a:tr h="571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solidFill>
                            <a:srgbClr val="FF0000"/>
                          </a:solidFill>
                          <a:latin typeface="Times New Roman" panose="02020603050405020304" pitchFamily="18" charset="0"/>
                          <a:cs typeface="Times New Roman" panose="02020603050405020304" pitchFamily="18" charset="0"/>
                        </a:rPr>
                        <a:t>Thời gian</a:t>
                      </a:r>
                      <a:endParaRPr lang="en-US" sz="2000" b="1" dirty="0">
                        <a:solidFill>
                          <a:srgbClr val="FF0000"/>
                        </a:solidFill>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solidFill>
                            <a:srgbClr val="FF0000"/>
                          </a:solidFill>
                          <a:latin typeface="Times New Roman" panose="02020603050405020304" pitchFamily="18" charset="0"/>
                          <a:cs typeface="Times New Roman" panose="02020603050405020304" pitchFamily="18" charset="0"/>
                        </a:rPr>
                        <a:t>Sự kiện</a:t>
                      </a:r>
                      <a:endParaRPr lang="en-US" sz="2000" b="1" dirty="0">
                        <a:solidFill>
                          <a:srgbClr val="FF0000"/>
                        </a:solidFill>
                        <a:latin typeface="Times New Roman" panose="02020603050405020304" pitchFamily="18" charset="0"/>
                        <a:ea typeface="Times New Roman" panose="02020603050405020304" pitchFamily="18"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79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smtClean="0">
                          <a:latin typeface="Times New Roman" panose="02020603050405020304" pitchFamily="18" charset="0"/>
                          <a:cs typeface="Times New Roman" panose="02020603050405020304" pitchFamily="18" charset="0"/>
                        </a:rPr>
                        <a:t>1/1905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52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5/1905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1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6/1905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6636">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12/1905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00364">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err="1" smtClean="0">
                          <a:latin typeface="Times New Roman" panose="02020603050405020304" pitchFamily="18" charset="0"/>
                          <a:cs typeface="Times New Roman" panose="02020603050405020304" pitchFamily="18" charset="0"/>
                        </a:rPr>
                        <a:t>Giữa</a:t>
                      </a:r>
                      <a:r>
                        <a:rPr lang="en-US" sz="2000" b="1" dirty="0" smtClean="0">
                          <a:latin typeface="Times New Roman" panose="02020603050405020304" pitchFamily="18" charset="0"/>
                          <a:cs typeface="Times New Roman" panose="02020603050405020304" pitchFamily="18" charset="0"/>
                        </a:rPr>
                        <a:t> </a:t>
                      </a:r>
                      <a:r>
                        <a:rPr sz="2000" b="1" dirty="0" smtClean="0">
                          <a:latin typeface="Times New Roman" panose="02020603050405020304" pitchFamily="18" charset="0"/>
                          <a:cs typeface="Times New Roman" panose="02020603050405020304" pitchFamily="18" charset="0"/>
                        </a:rPr>
                        <a:t>1907</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9242" name="Text Box 97"/>
          <p:cNvSpPr txBox="1">
            <a:spLocks noChangeArrowheads="1"/>
          </p:cNvSpPr>
          <p:nvPr/>
        </p:nvSpPr>
        <p:spPr bwMode="auto">
          <a:xfrm>
            <a:off x="1752600" y="1562100"/>
            <a:ext cx="723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dirty="0">
                <a:latin typeface="Times New Roman" panose="02020603050405020304" pitchFamily="18" charset="0"/>
              </a:rPr>
              <a:t>14 </a:t>
            </a:r>
            <a:r>
              <a:rPr lang="en-US" altLang="zh-CN" sz="2400" dirty="0" err="1">
                <a:latin typeface="Times New Roman" panose="02020603050405020304" pitchFamily="18" charset="0"/>
              </a:rPr>
              <a:t>vạn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nhân</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Pê-tec-bua</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kéo</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đến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cung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điện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Mùa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đưa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yêu</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sách</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nhưng</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bị</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a:t>
            </a:r>
            <a:r>
              <a:rPr lang="en-US" altLang="zh-CN" sz="2400" dirty="0" err="1">
                <a:latin typeface="Times New Roman" panose="02020603050405020304" pitchFamily="18" charset="0"/>
                <a:cs typeface="Times New Roman" panose="02020603050405020304" pitchFamily="18" charset="0"/>
              </a:rPr>
              <a:t>à</a:t>
            </a:r>
            <a:r>
              <a:rPr lang="en-US" altLang="zh-CN" sz="2400" dirty="0" err="1">
                <a:latin typeface="Times New Roman" panose="02020603050405020304" pitchFamily="18" charset="0"/>
              </a:rPr>
              <a:t>n</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sát</a:t>
            </a: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Ng</a:t>
            </a:r>
            <a:r>
              <a:rPr lang="en-US" altLang="zh-CN" sz="2400" dirty="0" err="1" smtClean="0">
                <a:latin typeface="Times New Roman" panose="02020603050405020304" pitchFamily="18" charset="0"/>
                <a:cs typeface="Times New Roman" panose="02020603050405020304" pitchFamily="18" charset="0"/>
              </a:rPr>
              <a:t>à</a:t>
            </a:r>
            <a:r>
              <a:rPr lang="en-US" altLang="zh-CN" sz="2400" dirty="0" err="1" smtClean="0">
                <a:latin typeface="Times New Roman" panose="02020603050405020304" pitchFamily="18" charset="0"/>
              </a:rPr>
              <a:t>y</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chủ</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nhật</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đẫm</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máu</a:t>
            </a:r>
            <a:r>
              <a:rPr lang="en-US" altLang="zh-CN" sz="2400" dirty="0">
                <a:latin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42"/>
                                        </p:tgtEl>
                                        <p:attrNameLst>
                                          <p:attrName>style.visibility</p:attrName>
                                        </p:attrNameLst>
                                      </p:cBhvr>
                                      <p:to>
                                        <p:strVal val="visible"/>
                                      </p:to>
                                    </p:set>
                                    <p:animEffect transition="in" filter="barn(inVertical)">
                                      <p:cBhvr>
                                        <p:cTn id="7" dur="5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1" y="190500"/>
            <a:ext cx="8610600" cy="4949032"/>
          </a:xfrm>
          <a:prstGeom prst="rect">
            <a:avLst/>
          </a:prstGeom>
          <a:noFill/>
          <a:ln w="88900" cap="sq" cmpd="thickThin">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6"/>
          <p:cNvSpPr txBox="1">
            <a:spLocks noChangeArrowheads="1"/>
          </p:cNvSpPr>
          <p:nvPr/>
        </p:nvSpPr>
        <p:spPr bwMode="auto">
          <a:xfrm>
            <a:off x="933979" y="5139532"/>
            <a:ext cx="7197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vi-VN" sz="2000" b="1" dirty="0">
                <a:solidFill>
                  <a:srgbClr val="0000FF"/>
                </a:solidFill>
                <a:latin typeface="Times New Roman" panose="02020603050405020304" pitchFamily="18" charset="0"/>
                <a:cs typeface="Times New Roman" panose="02020603050405020304" pitchFamily="18" charset="0"/>
              </a:rPr>
              <a:t>Lao </a:t>
            </a:r>
            <a:r>
              <a:rPr lang="en-US" altLang="vi-VN" sz="2000" b="1" dirty="0" err="1">
                <a:solidFill>
                  <a:srgbClr val="0000FF"/>
                </a:solidFill>
                <a:latin typeface="Times New Roman" panose="02020603050405020304" pitchFamily="18" charset="0"/>
                <a:cs typeface="Times New Roman" panose="02020603050405020304" pitchFamily="18" charset="0"/>
              </a:rPr>
              <a:t>động</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trẻ</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em</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trong</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các</a:t>
            </a:r>
            <a:r>
              <a:rPr lang="en-US" altLang="vi-VN" sz="2000" b="1" dirty="0">
                <a:solidFill>
                  <a:srgbClr val="0000FF"/>
                </a:solidFill>
                <a:latin typeface="Times New Roman" panose="02020603050405020304" pitchFamily="18" charset="0"/>
                <a:cs typeface="Times New Roman" panose="02020603050405020304" pitchFamily="18" charset="0"/>
              </a:rPr>
              <a:t> </a:t>
            </a:r>
            <a:r>
              <a:rPr lang="en-US" altLang="vi-VN" sz="2000" b="1" dirty="0" err="1" smtClean="0">
                <a:solidFill>
                  <a:srgbClr val="0000FF"/>
                </a:solidFill>
                <a:latin typeface="Times New Roman" panose="02020603050405020304" pitchFamily="18" charset="0"/>
                <a:cs typeface="Times New Roman" panose="02020603050405020304" pitchFamily="18" charset="0"/>
              </a:rPr>
              <a:t>hầm</a:t>
            </a:r>
            <a:r>
              <a:rPr lang="en-US" altLang="vi-VN" sz="2000" b="1" dirty="0" smtClean="0">
                <a:solidFill>
                  <a:srgbClr val="0000FF"/>
                </a:solidFill>
                <a:latin typeface="Times New Roman" panose="02020603050405020304" pitchFamily="18" charset="0"/>
                <a:cs typeface="Times New Roman" panose="02020603050405020304" pitchFamily="18" charset="0"/>
              </a:rPr>
              <a:t> </a:t>
            </a:r>
            <a:r>
              <a:rPr lang="en-US" altLang="vi-VN" sz="2000" b="1" dirty="0" err="1">
                <a:solidFill>
                  <a:srgbClr val="0000FF"/>
                </a:solidFill>
                <a:latin typeface="Times New Roman" panose="02020603050405020304" pitchFamily="18" charset="0"/>
                <a:cs typeface="Times New Roman" panose="02020603050405020304" pitchFamily="18" charset="0"/>
              </a:rPr>
              <a:t>mỏ</a:t>
            </a:r>
            <a:r>
              <a:rPr lang="en-US" altLang="vi-VN" sz="2000" b="1" dirty="0">
                <a:solidFill>
                  <a:srgbClr val="0000FF"/>
                </a:solidFill>
                <a:latin typeface="Times New Roman" panose="02020603050405020304" pitchFamily="18" charset="0"/>
                <a:cs typeface="Times New Roman" panose="02020603050405020304" pitchFamily="18" charset="0"/>
              </a:rPr>
              <a:t> </a:t>
            </a:r>
            <a:endParaRPr lang="en-US" altLang="vi-VN" sz="20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HÃ¬nh áº£nh cÃ³ liÃªn qua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266700"/>
            <a:ext cx="8610600" cy="480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1"/>
          <p:cNvSpPr txBox="1"/>
          <p:nvPr/>
        </p:nvSpPr>
        <p:spPr>
          <a:xfrm>
            <a:off x="2209800" y="5041043"/>
            <a:ext cx="5715000" cy="523220"/>
          </a:xfrm>
          <a:prstGeom prst="rect">
            <a:avLst/>
          </a:prstGeom>
          <a:noFill/>
          <a:ln w="9525">
            <a:noFill/>
          </a:ln>
        </p:spPr>
        <p:txBody>
          <a:bodyPr>
            <a:spAutoFit/>
          </a:bodyPr>
          <a:lstStyle/>
          <a:p>
            <a:pPr algn="ctr"/>
            <a:r>
              <a:rPr lang="en-US" altLang="zh-CN" sz="2800" noProof="1">
                <a:gradFill>
                  <a:gsLst>
                    <a:gs pos="0">
                      <a:srgbClr val="E30000"/>
                    </a:gs>
                    <a:gs pos="100000">
                      <a:srgbClr val="760303"/>
                    </a:gs>
                  </a:gsLst>
                  <a:lin scaled="0"/>
                </a:gradFill>
                <a:latin typeface="Times New Roman" panose="02020603050405020304" pitchFamily="18" charset="0"/>
              </a:rPr>
              <a:t>Ngày chủ nhật đẫm máu</a:t>
            </a:r>
            <a:endParaRPr lang="en-US" altLang="zh-CN" sz="2800" noProof="1">
              <a:gradFill>
                <a:gsLst>
                  <a:gs pos="0">
                    <a:srgbClr val="E30000"/>
                  </a:gs>
                  <a:gs pos="100000">
                    <a:srgbClr val="760303"/>
                  </a:gs>
                </a:gsLst>
                <a:lin scaled="0"/>
              </a:gra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4"/>
          <p:cNvSpPr/>
          <p:nvPr/>
        </p:nvSpPr>
        <p:spPr>
          <a:xfrm>
            <a:off x="914400" y="190500"/>
            <a:ext cx="7761288" cy="641615"/>
          </a:xfrm>
          <a:prstGeom prst="rect">
            <a:avLst/>
          </a:prstGeom>
          <a:noFill/>
          <a:ln w="9525">
            <a:noFill/>
          </a:ln>
        </p:spPr>
        <p:txBody>
          <a:bodyPr anchor="ctr"/>
          <a:lstStyle/>
          <a:p>
            <a:pPr algn="ctr"/>
            <a:r>
              <a:rPr sz="2800" b="1" noProof="1">
                <a:solidFill>
                  <a:schemeClr val="accent4">
                    <a:lumMod val="10000"/>
                  </a:schemeClr>
                </a:solidFill>
                <a:latin typeface="Times New Roman" panose="02020603050405020304" pitchFamily="18" charset="0"/>
                <a:ea typeface="+mn-ea"/>
                <a:cs typeface="Times New Roman" panose="02020603050405020304" pitchFamily="18" charset="0"/>
              </a:rPr>
              <a:t>NIÊN BIỂU NHỮNG SỰ KIỆN CHÍNH CUỘC CÁCH MẠNG NGA 1905-1907</a:t>
            </a:r>
            <a:endParaRPr sz="2800" b="1" noProof="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5363" name="Table 15362"/>
          <p:cNvGraphicFramePr/>
          <p:nvPr/>
        </p:nvGraphicFramePr>
        <p:xfrm>
          <a:off x="152400" y="1016000"/>
          <a:ext cx="8991600" cy="4114800"/>
        </p:xfrm>
        <a:graphic>
          <a:graphicData uri="http://schemas.openxmlformats.org/drawingml/2006/table">
            <a:tbl>
              <a:tblPr/>
              <a:tblGrid>
                <a:gridCol w="1592263"/>
                <a:gridCol w="7399337"/>
              </a:tblGrid>
              <a:tr h="571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solidFill>
                            <a:srgbClr val="FF0000"/>
                          </a:solidFill>
                          <a:latin typeface="Times New Roman" panose="02020603050405020304" pitchFamily="18" charset="0"/>
                          <a:cs typeface="Times New Roman" panose="02020603050405020304" pitchFamily="18" charset="0"/>
                        </a:rPr>
                        <a:t>Thời gian</a:t>
                      </a:r>
                      <a:endParaRPr lang="en-US" sz="2000" b="1" dirty="0">
                        <a:solidFill>
                          <a:srgbClr val="FF0000"/>
                        </a:solidFill>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solidFill>
                            <a:srgbClr val="FF0000"/>
                          </a:solidFill>
                          <a:latin typeface="Times New Roman" panose="02020603050405020304" pitchFamily="18" charset="0"/>
                          <a:cs typeface="Times New Roman" panose="02020603050405020304" pitchFamily="18" charset="0"/>
                        </a:rPr>
                        <a:t>Sự kiện</a:t>
                      </a:r>
                      <a:endParaRPr lang="en-US" sz="2000" b="1" dirty="0">
                        <a:solidFill>
                          <a:srgbClr val="FF0000"/>
                        </a:solidFill>
                        <a:latin typeface="Times New Roman" panose="02020603050405020304" pitchFamily="18" charset="0"/>
                        <a:ea typeface="Times New Roman" panose="02020603050405020304" pitchFamily="18"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79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smtClean="0">
                          <a:latin typeface="Times New Roman" panose="02020603050405020304" pitchFamily="18" charset="0"/>
                          <a:cs typeface="Times New Roman" panose="02020603050405020304" pitchFamily="18" charset="0"/>
                        </a:rPr>
                        <a:t>1/1905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953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5/1905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1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6/1905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6636">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12/1905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00364">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Giữa 1907</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9245" name="Text Box 97"/>
          <p:cNvSpPr txBox="1"/>
          <p:nvPr/>
        </p:nvSpPr>
        <p:spPr>
          <a:xfrm>
            <a:off x="1752600" y="2707932"/>
            <a:ext cx="7391400" cy="461665"/>
          </a:xfrm>
          <a:prstGeom prst="rect">
            <a:avLst/>
          </a:prstGeom>
          <a:noFill/>
          <a:ln w="9525">
            <a:noFill/>
          </a:ln>
        </p:spPr>
        <p:txBody>
          <a:bodyPr>
            <a:spAutoFit/>
          </a:bodyPr>
          <a:lstStyle/>
          <a:p>
            <a:pPr>
              <a:spcBef>
                <a:spcPct val="50000"/>
              </a:spcBef>
            </a:pPr>
            <a:r>
              <a:rPr sz="2400" noProof="1">
                <a:solidFill>
                  <a:schemeClr val="accent4">
                    <a:lumMod val="10000"/>
                  </a:schemeClr>
                </a:solidFill>
                <a:latin typeface="Times New Roman" panose="02020603050405020304" pitchFamily="18" charset="0"/>
                <a:ea typeface="+mn-ea"/>
                <a:cs typeface="Times New Roman" panose="02020603050405020304" pitchFamily="18" charset="0"/>
              </a:rPr>
              <a:t>Nông dân </a:t>
            </a:r>
            <a:r>
              <a:rPr sz="2400" noProof="1" smtClean="0">
                <a:solidFill>
                  <a:schemeClr val="accent4">
                    <a:lumMod val="10000"/>
                  </a:schemeClr>
                </a:solidFill>
                <a:latin typeface="Times New Roman" panose="02020603050405020304" pitchFamily="18" charset="0"/>
                <a:ea typeface="+mn-ea"/>
                <a:cs typeface="Times New Roman" panose="02020603050405020304" pitchFamily="18" charset="0"/>
              </a:rPr>
              <a:t>nổi dậy</a:t>
            </a:r>
            <a:r>
              <a:rPr lang="en-US" sz="2400" noProof="1" smtClean="0">
                <a:solidFill>
                  <a:schemeClr val="accent4">
                    <a:lumMod val="10000"/>
                  </a:schemeClr>
                </a:solidFill>
                <a:latin typeface="Times New Roman" panose="02020603050405020304" pitchFamily="18" charset="0"/>
                <a:ea typeface="+mn-ea"/>
                <a:cs typeface="Times New Roman" panose="02020603050405020304" pitchFamily="18" charset="0"/>
              </a:rPr>
              <a:t> khắp nơi</a:t>
            </a:r>
            <a:endParaRPr sz="2400" noProof="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Box 97"/>
          <p:cNvSpPr txBox="1">
            <a:spLocks noChangeArrowheads="1"/>
          </p:cNvSpPr>
          <p:nvPr/>
        </p:nvSpPr>
        <p:spPr bwMode="auto">
          <a:xfrm>
            <a:off x="1752600" y="1562100"/>
            <a:ext cx="723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dirty="0">
                <a:latin typeface="Times New Roman" panose="02020603050405020304" pitchFamily="18" charset="0"/>
              </a:rPr>
              <a:t>14 </a:t>
            </a:r>
            <a:r>
              <a:rPr lang="en-US" altLang="zh-CN" sz="2400" dirty="0" err="1">
                <a:latin typeface="Times New Roman" panose="02020603050405020304" pitchFamily="18" charset="0"/>
              </a:rPr>
              <a:t>vạn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nhân</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Pê-tec-bua</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kéo</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đến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cung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điện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Mùa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đưa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yêu</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sách</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nhưng</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bị</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a:t>
            </a:r>
            <a:r>
              <a:rPr lang="en-US" altLang="zh-CN" sz="2400" dirty="0" err="1">
                <a:latin typeface="Times New Roman" panose="02020603050405020304" pitchFamily="18" charset="0"/>
                <a:cs typeface="Times New Roman" panose="02020603050405020304" pitchFamily="18" charset="0"/>
              </a:rPr>
              <a:t>à</a:t>
            </a:r>
            <a:r>
              <a:rPr lang="en-US" altLang="zh-CN" sz="2400" dirty="0" err="1">
                <a:latin typeface="Times New Roman" panose="02020603050405020304" pitchFamily="18" charset="0"/>
              </a:rPr>
              <a:t>n</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sát</a:t>
            </a: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Ng</a:t>
            </a:r>
            <a:r>
              <a:rPr lang="en-US" altLang="zh-CN" sz="2400" dirty="0" err="1" smtClean="0">
                <a:latin typeface="Times New Roman" panose="02020603050405020304" pitchFamily="18" charset="0"/>
                <a:cs typeface="Times New Roman" panose="02020603050405020304" pitchFamily="18" charset="0"/>
              </a:rPr>
              <a:t>à</a:t>
            </a:r>
            <a:r>
              <a:rPr lang="en-US" altLang="zh-CN" sz="2400" dirty="0" err="1" smtClean="0">
                <a:latin typeface="Times New Roman" panose="02020603050405020304" pitchFamily="18" charset="0"/>
              </a:rPr>
              <a:t>y</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chủ</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nhật</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đẫm</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máu</a:t>
            </a:r>
            <a:r>
              <a:rPr lang="en-US" altLang="zh-CN" sz="2400" dirty="0">
                <a:latin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45"/>
                                        </p:tgtEl>
                                        <p:attrNameLst>
                                          <p:attrName>style.visibility</p:attrName>
                                        </p:attrNameLst>
                                      </p:cBhvr>
                                      <p:to>
                                        <p:strVal val="visible"/>
                                      </p:to>
                                    </p:set>
                                    <p:animEffect transition="in" filter="wipe(down)">
                                      <p:cBhvr>
                                        <p:cTn id="7" dur="500"/>
                                        <p:tgtEl>
                                          <p:spTgt spid="9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226" y="419100"/>
            <a:ext cx="8842375" cy="427990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3555" name="Rectangle 2"/>
          <p:cNvSpPr>
            <a:spLocks noChangeArrowheads="1"/>
          </p:cNvSpPr>
          <p:nvPr/>
        </p:nvSpPr>
        <p:spPr bwMode="auto">
          <a:xfrm>
            <a:off x="228600" y="4769115"/>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- 5 - 1905, </a:t>
            </a:r>
            <a:r>
              <a:rPr lang="en-US" dirty="0" err="1"/>
              <a:t>nông</a:t>
            </a:r>
            <a:r>
              <a:rPr lang="en-US" dirty="0"/>
              <a:t> </a:t>
            </a:r>
            <a:r>
              <a:rPr lang="en-US" dirty="0" err="1"/>
              <a:t>dân</a:t>
            </a:r>
            <a:r>
              <a:rPr lang="en-US" dirty="0"/>
              <a:t> </a:t>
            </a:r>
            <a:r>
              <a:rPr lang="en-US" dirty="0" err="1"/>
              <a:t>nhiều</a:t>
            </a:r>
            <a:r>
              <a:rPr lang="en-US" dirty="0"/>
              <a:t> </a:t>
            </a:r>
            <a:r>
              <a:rPr lang="en-US" dirty="0" err="1"/>
              <a:t>vùng</a:t>
            </a:r>
            <a:r>
              <a:rPr lang="en-US" dirty="0"/>
              <a:t> </a:t>
            </a:r>
            <a:r>
              <a:rPr lang="en-US" dirty="0" err="1"/>
              <a:t>nổi</a:t>
            </a:r>
            <a:r>
              <a:rPr lang="en-US" dirty="0"/>
              <a:t> </a:t>
            </a:r>
            <a:r>
              <a:rPr lang="en-US" dirty="0" err="1"/>
              <a:t>dậy</a:t>
            </a:r>
            <a:r>
              <a:rPr lang="en-US" dirty="0"/>
              <a:t> </a:t>
            </a:r>
            <a:r>
              <a:rPr lang="en-US" dirty="0" err="1"/>
              <a:t>phá</a:t>
            </a:r>
            <a:r>
              <a:rPr lang="en-US" dirty="0"/>
              <a:t> </a:t>
            </a:r>
            <a:r>
              <a:rPr lang="en-US" dirty="0" err="1"/>
              <a:t>dinh</a:t>
            </a:r>
            <a:r>
              <a:rPr lang="en-US" dirty="0"/>
              <a:t> </a:t>
            </a:r>
            <a:r>
              <a:rPr lang="en-US" dirty="0" err="1"/>
              <a:t>cơ</a:t>
            </a:r>
            <a:r>
              <a:rPr lang="en-US" dirty="0"/>
              <a:t> </a:t>
            </a:r>
            <a:r>
              <a:rPr lang="en-US" dirty="0" err="1"/>
              <a:t>của</a:t>
            </a:r>
            <a:r>
              <a:rPr lang="en-US" dirty="0"/>
              <a:t> </a:t>
            </a:r>
            <a:r>
              <a:rPr lang="en-US" dirty="0" err="1"/>
              <a:t>địa</a:t>
            </a:r>
            <a:r>
              <a:rPr lang="en-US" dirty="0"/>
              <a:t> </a:t>
            </a:r>
            <a:r>
              <a:rPr lang="en-US" dirty="0" err="1"/>
              <a:t>chủ</a:t>
            </a:r>
            <a:r>
              <a:rPr lang="en-US" dirty="0"/>
              <a:t> </a:t>
            </a:r>
            <a:r>
              <a:rPr lang="en-US" dirty="0" err="1"/>
              <a:t>phong</a:t>
            </a:r>
            <a:r>
              <a:rPr lang="en-US" dirty="0"/>
              <a:t> </a:t>
            </a:r>
            <a:r>
              <a:rPr lang="en-US" dirty="0" err="1"/>
              <a:t>kiến</a:t>
            </a:r>
            <a:r>
              <a:rPr lang="en-US" dirty="0"/>
              <a:t>, </a:t>
            </a:r>
            <a:r>
              <a:rPr lang="en-US" dirty="0" err="1"/>
              <a:t>lấy</a:t>
            </a:r>
            <a:r>
              <a:rPr lang="en-US" dirty="0"/>
              <a:t> </a:t>
            </a:r>
            <a:r>
              <a:rPr lang="en-US" dirty="0" err="1"/>
              <a:t>của</a:t>
            </a:r>
            <a:r>
              <a:rPr lang="en-US" dirty="0"/>
              <a:t> </a:t>
            </a:r>
            <a:r>
              <a:rPr lang="en-US" dirty="0" err="1"/>
              <a:t>người</a:t>
            </a:r>
            <a:r>
              <a:rPr lang="en-US" dirty="0"/>
              <a:t> </a:t>
            </a:r>
            <a:r>
              <a:rPr lang="en-US" dirty="0" err="1"/>
              <a:t>giàu</a:t>
            </a:r>
            <a:r>
              <a:rPr lang="en-US" dirty="0"/>
              <a:t> chia </a:t>
            </a:r>
            <a:r>
              <a:rPr lang="en-US" dirty="0" err="1"/>
              <a:t>cho</a:t>
            </a:r>
            <a:r>
              <a:rPr lang="en-US" dirty="0"/>
              <a:t> </a:t>
            </a:r>
            <a:r>
              <a:rPr lang="en-US" dirty="0" err="1"/>
              <a:t>người</a:t>
            </a:r>
            <a:r>
              <a:rPr lang="en-US" dirty="0"/>
              <a:t> </a:t>
            </a:r>
            <a:r>
              <a:rPr lang="en-US" dirty="0" err="1"/>
              <a:t>nghèo</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4"/>
          <p:cNvSpPr/>
          <p:nvPr/>
        </p:nvSpPr>
        <p:spPr>
          <a:xfrm>
            <a:off x="914400" y="190500"/>
            <a:ext cx="7761288" cy="641615"/>
          </a:xfrm>
          <a:prstGeom prst="rect">
            <a:avLst/>
          </a:prstGeom>
          <a:noFill/>
          <a:ln w="9525">
            <a:noFill/>
          </a:ln>
        </p:spPr>
        <p:txBody>
          <a:bodyPr anchor="ctr"/>
          <a:lstStyle/>
          <a:p>
            <a:pPr algn="ctr"/>
            <a:r>
              <a:rPr sz="2800" b="1" noProof="1">
                <a:solidFill>
                  <a:schemeClr val="accent4">
                    <a:lumMod val="10000"/>
                  </a:schemeClr>
                </a:solidFill>
                <a:latin typeface="Times New Roman" panose="02020603050405020304" pitchFamily="18" charset="0"/>
                <a:ea typeface="+mn-ea"/>
                <a:cs typeface="Times New Roman" panose="02020603050405020304" pitchFamily="18" charset="0"/>
              </a:rPr>
              <a:t>NIÊN BIỂU NHỮNG SỰ KIỆN CHÍNH CUỘC CÁCH MẠNG NGA 1905-1907</a:t>
            </a:r>
            <a:endParaRPr sz="2800" b="1" noProof="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5363" name="Table 15362"/>
          <p:cNvGraphicFramePr/>
          <p:nvPr/>
        </p:nvGraphicFramePr>
        <p:xfrm>
          <a:off x="152400" y="1016000"/>
          <a:ext cx="8991600" cy="4114800"/>
        </p:xfrm>
        <a:graphic>
          <a:graphicData uri="http://schemas.openxmlformats.org/drawingml/2006/table">
            <a:tbl>
              <a:tblPr/>
              <a:tblGrid>
                <a:gridCol w="1592263"/>
                <a:gridCol w="7399337"/>
              </a:tblGrid>
              <a:tr h="571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solidFill>
                            <a:srgbClr val="FF0000"/>
                          </a:solidFill>
                          <a:latin typeface="Times New Roman" panose="02020603050405020304" pitchFamily="18" charset="0"/>
                          <a:cs typeface="Times New Roman" panose="02020603050405020304" pitchFamily="18" charset="0"/>
                        </a:rPr>
                        <a:t>Thời gian</a:t>
                      </a:r>
                      <a:endParaRPr lang="en-US" sz="2000" b="1" dirty="0">
                        <a:solidFill>
                          <a:srgbClr val="FF0000"/>
                        </a:solidFill>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solidFill>
                            <a:srgbClr val="FF0000"/>
                          </a:solidFill>
                          <a:latin typeface="Times New Roman" panose="02020603050405020304" pitchFamily="18" charset="0"/>
                          <a:cs typeface="Times New Roman" panose="02020603050405020304" pitchFamily="18" charset="0"/>
                        </a:rPr>
                        <a:t>Sự kiện</a:t>
                      </a:r>
                      <a:endParaRPr lang="en-US" sz="2000" b="1" dirty="0">
                        <a:solidFill>
                          <a:srgbClr val="FF0000"/>
                        </a:solidFill>
                        <a:latin typeface="Times New Roman" panose="02020603050405020304" pitchFamily="18" charset="0"/>
                        <a:ea typeface="Times New Roman" panose="02020603050405020304" pitchFamily="18"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79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smtClean="0">
                          <a:latin typeface="Times New Roman" panose="02020603050405020304" pitchFamily="18" charset="0"/>
                          <a:cs typeface="Times New Roman" panose="02020603050405020304" pitchFamily="18" charset="0"/>
                        </a:rPr>
                        <a:t>1/1905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953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5/1905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1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6/1905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6636">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12/1905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00364">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Giữa 1907</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9245" name="Text Box 97"/>
          <p:cNvSpPr txBox="1"/>
          <p:nvPr/>
        </p:nvSpPr>
        <p:spPr>
          <a:xfrm>
            <a:off x="1752600" y="2707932"/>
            <a:ext cx="7391400" cy="461665"/>
          </a:xfrm>
          <a:prstGeom prst="rect">
            <a:avLst/>
          </a:prstGeom>
          <a:noFill/>
          <a:ln w="9525">
            <a:noFill/>
          </a:ln>
        </p:spPr>
        <p:txBody>
          <a:bodyPr>
            <a:spAutoFit/>
          </a:bodyPr>
          <a:lstStyle/>
          <a:p>
            <a:pPr>
              <a:spcBef>
                <a:spcPct val="50000"/>
              </a:spcBef>
            </a:pPr>
            <a:r>
              <a:rPr sz="2400" noProof="1">
                <a:solidFill>
                  <a:schemeClr val="accent4">
                    <a:lumMod val="10000"/>
                  </a:schemeClr>
                </a:solidFill>
                <a:latin typeface="Times New Roman" panose="02020603050405020304" pitchFamily="18" charset="0"/>
                <a:ea typeface="+mn-ea"/>
                <a:cs typeface="Times New Roman" panose="02020603050405020304" pitchFamily="18" charset="0"/>
              </a:rPr>
              <a:t>Nông dân </a:t>
            </a:r>
            <a:r>
              <a:rPr sz="2400" noProof="1" smtClean="0">
                <a:solidFill>
                  <a:schemeClr val="accent4">
                    <a:lumMod val="10000"/>
                  </a:schemeClr>
                </a:solidFill>
                <a:latin typeface="Times New Roman" panose="02020603050405020304" pitchFamily="18" charset="0"/>
                <a:ea typeface="+mn-ea"/>
                <a:cs typeface="Times New Roman" panose="02020603050405020304" pitchFamily="18" charset="0"/>
              </a:rPr>
              <a:t>nổi dậy</a:t>
            </a:r>
            <a:r>
              <a:rPr lang="en-US" sz="2400" noProof="1" smtClean="0">
                <a:solidFill>
                  <a:schemeClr val="accent4">
                    <a:lumMod val="10000"/>
                  </a:schemeClr>
                </a:solidFill>
                <a:latin typeface="Times New Roman" panose="02020603050405020304" pitchFamily="18" charset="0"/>
                <a:ea typeface="+mn-ea"/>
                <a:cs typeface="Times New Roman" panose="02020603050405020304" pitchFamily="18" charset="0"/>
              </a:rPr>
              <a:t> khắp nơi</a:t>
            </a:r>
            <a:endParaRPr sz="2400" noProof="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247" name="Text Box 97"/>
          <p:cNvSpPr txBox="1"/>
          <p:nvPr/>
        </p:nvSpPr>
        <p:spPr>
          <a:xfrm>
            <a:off x="1752600" y="3221336"/>
            <a:ext cx="7239000" cy="461665"/>
          </a:xfrm>
          <a:prstGeom prst="rect">
            <a:avLst/>
          </a:prstGeom>
          <a:noFill/>
          <a:ln w="9525">
            <a:noFill/>
          </a:ln>
        </p:spPr>
        <p:txBody>
          <a:bodyPr>
            <a:spAutoFit/>
          </a:bodyPr>
          <a:lstStyle/>
          <a:p>
            <a:pPr>
              <a:spcBef>
                <a:spcPct val="50000"/>
              </a:spcBef>
            </a:pPr>
            <a:r>
              <a:rPr sz="2400" noProof="1">
                <a:solidFill>
                  <a:schemeClr val="accent4">
                    <a:lumMod val="10000"/>
                  </a:schemeClr>
                </a:solidFill>
                <a:latin typeface="Times New Roman" panose="02020603050405020304" pitchFamily="18" charset="0"/>
                <a:ea typeface="+mn-ea"/>
                <a:cs typeface="Times New Roman" panose="02020603050405020304" pitchFamily="18" charset="0"/>
              </a:rPr>
              <a:t>Thủy thủ trên chiến hạm Pô-tem-kin khởi nghĩa</a:t>
            </a:r>
            <a:endParaRPr sz="2400" noProof="1">
              <a:solidFill>
                <a:schemeClr val="accent4">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 Box 97"/>
          <p:cNvSpPr txBox="1">
            <a:spLocks noChangeArrowheads="1"/>
          </p:cNvSpPr>
          <p:nvPr/>
        </p:nvSpPr>
        <p:spPr bwMode="auto">
          <a:xfrm>
            <a:off x="1752600" y="1562100"/>
            <a:ext cx="723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dirty="0">
                <a:latin typeface="Times New Roman" panose="02020603050405020304" pitchFamily="18" charset="0"/>
              </a:rPr>
              <a:t>14 </a:t>
            </a:r>
            <a:r>
              <a:rPr lang="en-US" altLang="zh-CN" sz="2400" dirty="0" err="1">
                <a:latin typeface="Times New Roman" panose="02020603050405020304" pitchFamily="18" charset="0"/>
              </a:rPr>
              <a:t>vạn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nhân</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Pê-tec-bua</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kéo</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đến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cung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điện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Mùa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đưa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yêu</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sách</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nhưng</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bị</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a:t>
            </a:r>
            <a:r>
              <a:rPr lang="en-US" altLang="zh-CN" sz="2400" dirty="0" err="1">
                <a:latin typeface="Times New Roman" panose="02020603050405020304" pitchFamily="18" charset="0"/>
                <a:cs typeface="Times New Roman" panose="02020603050405020304" pitchFamily="18" charset="0"/>
              </a:rPr>
              <a:t>à</a:t>
            </a:r>
            <a:r>
              <a:rPr lang="en-US" altLang="zh-CN" sz="2400" dirty="0" err="1">
                <a:latin typeface="Times New Roman" panose="02020603050405020304" pitchFamily="18" charset="0"/>
              </a:rPr>
              <a:t>n</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sát</a:t>
            </a: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Ng</a:t>
            </a:r>
            <a:r>
              <a:rPr lang="en-US" altLang="zh-CN" sz="2400" dirty="0" err="1" smtClean="0">
                <a:latin typeface="Times New Roman" panose="02020603050405020304" pitchFamily="18" charset="0"/>
                <a:cs typeface="Times New Roman" panose="02020603050405020304" pitchFamily="18" charset="0"/>
              </a:rPr>
              <a:t>à</a:t>
            </a:r>
            <a:r>
              <a:rPr lang="en-US" altLang="zh-CN" sz="2400" dirty="0" err="1" smtClean="0">
                <a:latin typeface="Times New Roman" panose="02020603050405020304" pitchFamily="18" charset="0"/>
              </a:rPr>
              <a:t>y</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chủ</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nhật</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đẫm</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máu</a:t>
            </a:r>
            <a:r>
              <a:rPr lang="en-US" altLang="zh-CN" sz="2400" dirty="0">
                <a:latin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47"/>
                                        </p:tgtEl>
                                        <p:attrNameLst>
                                          <p:attrName>style.visibility</p:attrName>
                                        </p:attrNameLst>
                                      </p:cBhvr>
                                      <p:to>
                                        <p:strVal val="visible"/>
                                      </p:to>
                                    </p:set>
                                    <p:animEffect transition="in" filter="barn(inVertical)">
                                      <p:cBhvr>
                                        <p:cTn id="7" dur="500"/>
                                        <p:tgtEl>
                                          <p:spTgt spid="9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533400" y="571501"/>
            <a:ext cx="8305800" cy="423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6"/>
          <p:cNvSpPr>
            <a:spLocks noChangeArrowheads="1"/>
          </p:cNvSpPr>
          <p:nvPr/>
        </p:nvSpPr>
        <p:spPr bwMode="auto">
          <a:xfrm>
            <a:off x="2057400" y="4813831"/>
            <a:ext cx="54168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altLang="zh-CN" sz="2800" dirty="0" err="1">
                <a:solidFill>
                  <a:srgbClr val="0000FF"/>
                </a:solidFill>
                <a:latin typeface="Times New Roman" panose="02020603050405020304" pitchFamily="18" charset="0"/>
              </a:rPr>
              <a:t>Thủy</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thủ</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trên</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chiến</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hạm</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Pô</a:t>
            </a:r>
            <a:r>
              <a:rPr lang="en-US" altLang="zh-CN" sz="2800" dirty="0">
                <a:solidFill>
                  <a:srgbClr val="0000FF"/>
                </a:solidFill>
                <a:latin typeface="Times New Roman" panose="02020603050405020304" pitchFamily="18" charset="0"/>
              </a:rPr>
              <a:t>-tem-kin</a:t>
            </a:r>
            <a:endParaRPr lang="en-US" altLang="zh-CN"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med">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14"/>
          <p:cNvSpPr>
            <a:spLocks noChangeArrowheads="1"/>
          </p:cNvSpPr>
          <p:nvPr/>
        </p:nvSpPr>
        <p:spPr bwMode="auto">
          <a:xfrm>
            <a:off x="914400" y="190500"/>
            <a:ext cx="7761288" cy="64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chemeClr val="tx2"/>
                </a:solidFill>
                <a:latin typeface="Times New Roman" panose="02020603050405020304" pitchFamily="18" charset="0"/>
              </a:rPr>
              <a:t>NIÊN BIỂU NHỮNG SỰ KIỆN CHÍNH CUỘC CÁCH MẠNG NGA 1905-1907</a:t>
            </a:r>
            <a:endParaRPr lang="en-US" altLang="zh-CN" sz="2800" b="1">
              <a:solidFill>
                <a:schemeClr val="tx2"/>
              </a:solidFill>
              <a:latin typeface="Times New Roman" panose="02020603050405020304" pitchFamily="18" charset="0"/>
              <a:cs typeface="Times New Roman" panose="02020603050405020304" pitchFamily="18" charset="0"/>
            </a:endParaRPr>
          </a:p>
        </p:txBody>
      </p:sp>
      <p:graphicFrame>
        <p:nvGraphicFramePr>
          <p:cNvPr id="17411" name="Table 17410"/>
          <p:cNvGraphicFramePr/>
          <p:nvPr/>
        </p:nvGraphicFramePr>
        <p:xfrm>
          <a:off x="152400" y="1016000"/>
          <a:ext cx="8991600" cy="4114800"/>
        </p:xfrm>
        <a:graphic>
          <a:graphicData uri="http://schemas.openxmlformats.org/drawingml/2006/table">
            <a:tbl>
              <a:tblPr/>
              <a:tblGrid>
                <a:gridCol w="1592263"/>
                <a:gridCol w="7399337"/>
              </a:tblGrid>
              <a:tr h="571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solidFill>
                            <a:srgbClr val="FF0000"/>
                          </a:solidFill>
                          <a:latin typeface="Times New Roman" panose="02020603050405020304" pitchFamily="18" charset="0"/>
                          <a:cs typeface="Times New Roman" panose="02020603050405020304" pitchFamily="18" charset="0"/>
                        </a:rPr>
                        <a:t>Thời gian</a:t>
                      </a:r>
                      <a:endParaRPr lang="en-US" sz="2000" b="1" dirty="0">
                        <a:solidFill>
                          <a:srgbClr val="FF0000"/>
                        </a:solidFill>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solidFill>
                            <a:srgbClr val="FF0000"/>
                          </a:solidFill>
                          <a:latin typeface="Times New Roman" panose="02020603050405020304" pitchFamily="18" charset="0"/>
                          <a:cs typeface="Times New Roman" panose="02020603050405020304" pitchFamily="18" charset="0"/>
                        </a:rPr>
                        <a:t>Sự kiện</a:t>
                      </a:r>
                      <a:endParaRPr lang="en-US" sz="2000" b="1" dirty="0">
                        <a:solidFill>
                          <a:srgbClr val="FF0000"/>
                        </a:solidFill>
                        <a:latin typeface="Times New Roman" panose="02020603050405020304" pitchFamily="18" charset="0"/>
                        <a:ea typeface="Times New Roman" panose="02020603050405020304" pitchFamily="18"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79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smtClean="0">
                          <a:latin typeface="Times New Roman" panose="02020603050405020304" pitchFamily="18" charset="0"/>
                          <a:cs typeface="Times New Roman" panose="02020603050405020304" pitchFamily="18" charset="0"/>
                        </a:rPr>
                        <a:t>1/1905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953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5/1905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1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6/1905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6636">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12/1905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00364">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Giữa 1907</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9484" name="Text Box 97"/>
          <p:cNvSpPr txBox="1">
            <a:spLocks noChangeArrowheads="1"/>
          </p:cNvSpPr>
          <p:nvPr/>
        </p:nvSpPr>
        <p:spPr bwMode="auto">
          <a:xfrm>
            <a:off x="1752600" y="2667000"/>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dirty="0" err="1">
                <a:latin typeface="Times New Roman" panose="02020603050405020304" pitchFamily="18" charset="0"/>
              </a:rPr>
              <a:t>Nông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dân</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nổi</a:t>
            </a: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dậy</a:t>
            </a: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khắp</a:t>
            </a: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nơi</a:t>
            </a:r>
            <a:endParaRPr lang="en-US" altLang="zh-CN" sz="2400" dirty="0">
              <a:latin typeface="Times New Roman" panose="02020603050405020304" pitchFamily="18" charset="0"/>
              <a:cs typeface="Times New Roman" panose="02020603050405020304" pitchFamily="18" charset="0"/>
            </a:endParaRPr>
          </a:p>
        </p:txBody>
      </p:sp>
      <p:sp>
        <p:nvSpPr>
          <p:cNvPr id="19485" name="Text Box 97"/>
          <p:cNvSpPr txBox="1">
            <a:spLocks noChangeArrowheads="1"/>
          </p:cNvSpPr>
          <p:nvPr/>
        </p:nvSpPr>
        <p:spPr bwMode="auto">
          <a:xfrm>
            <a:off x="1752600" y="3718857"/>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nl-NL" sz="2400" dirty="0">
                <a:latin typeface="Times New Roman" panose="02020603050405020304" pitchFamily="18" charset="0"/>
              </a:rPr>
              <a:t>Khởi nghĩa vũ trang bùng nổ ở </a:t>
            </a:r>
            <a:r>
              <a:rPr lang="nl-NL" sz="2400" dirty="0" smtClean="0">
                <a:latin typeface="Times New Roman" panose="02020603050405020304" pitchFamily="18" charset="0"/>
              </a:rPr>
              <a:t>Matxcơva</a:t>
            </a:r>
            <a:endParaRPr lang="en-US" altLang="zh-CN" sz="2400" dirty="0">
              <a:latin typeface="Times New Roman" panose="02020603050405020304" pitchFamily="18" charset="0"/>
            </a:endParaRPr>
          </a:p>
        </p:txBody>
      </p:sp>
      <p:sp>
        <p:nvSpPr>
          <p:cNvPr id="19486" name="Text Box 97"/>
          <p:cNvSpPr txBox="1">
            <a:spLocks noChangeArrowheads="1"/>
          </p:cNvSpPr>
          <p:nvPr/>
        </p:nvSpPr>
        <p:spPr bwMode="auto">
          <a:xfrm>
            <a:off x="1752600" y="3188864"/>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dirty="0" err="1">
                <a:latin typeface="Times New Roman" panose="02020603050405020304" pitchFamily="18" charset="0"/>
              </a:rPr>
              <a:t>Thủy</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thủ</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trên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chiến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hạm</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Pô</a:t>
            </a:r>
            <a:r>
              <a:rPr lang="en-US" altLang="zh-CN" sz="2400" dirty="0">
                <a:latin typeface="Times New Roman" panose="02020603050405020304" pitchFamily="18" charset="0"/>
              </a:rPr>
              <a:t>-tem-kin </a:t>
            </a:r>
            <a:r>
              <a:rPr lang="en-US" altLang="zh-CN" sz="2400" dirty="0" err="1">
                <a:latin typeface="Times New Roman" panose="02020603050405020304" pitchFamily="18" charset="0"/>
              </a:rPr>
              <a:t>khởi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nghĩa</a:t>
            </a:r>
            <a:endParaRPr lang="en-US" altLang="zh-CN" sz="2400" dirty="0">
              <a:latin typeface="Times New Roman" panose="02020603050405020304" pitchFamily="18" charset="0"/>
              <a:cs typeface="Times New Roman" panose="02020603050405020304" pitchFamily="18" charset="0"/>
            </a:endParaRPr>
          </a:p>
        </p:txBody>
      </p:sp>
      <p:sp>
        <p:nvSpPr>
          <p:cNvPr id="9" name="Text Box 97"/>
          <p:cNvSpPr txBox="1">
            <a:spLocks noChangeArrowheads="1"/>
          </p:cNvSpPr>
          <p:nvPr/>
        </p:nvSpPr>
        <p:spPr bwMode="auto">
          <a:xfrm>
            <a:off x="1752600" y="1562100"/>
            <a:ext cx="723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dirty="0">
                <a:latin typeface="Times New Roman" panose="02020603050405020304" pitchFamily="18" charset="0"/>
              </a:rPr>
              <a:t>14 </a:t>
            </a:r>
            <a:r>
              <a:rPr lang="en-US" altLang="zh-CN" sz="2400" dirty="0" err="1">
                <a:latin typeface="Times New Roman" panose="02020603050405020304" pitchFamily="18" charset="0"/>
              </a:rPr>
              <a:t>vạn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nhân</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Pê-tec-bua</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kéo</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đến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cung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điện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Mùa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đưa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yêu</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sách</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nhưng</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bị</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a:t>
            </a:r>
            <a:r>
              <a:rPr lang="en-US" altLang="zh-CN" sz="2400" dirty="0" err="1">
                <a:latin typeface="Times New Roman" panose="02020603050405020304" pitchFamily="18" charset="0"/>
                <a:cs typeface="Times New Roman" panose="02020603050405020304" pitchFamily="18" charset="0"/>
              </a:rPr>
              <a:t>à</a:t>
            </a:r>
            <a:r>
              <a:rPr lang="en-US" altLang="zh-CN" sz="2400" dirty="0" err="1">
                <a:latin typeface="Times New Roman" panose="02020603050405020304" pitchFamily="18" charset="0"/>
              </a:rPr>
              <a:t>n</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sát</a:t>
            </a: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Ng</a:t>
            </a:r>
            <a:r>
              <a:rPr lang="en-US" altLang="zh-CN" sz="2400" dirty="0" err="1" smtClean="0">
                <a:latin typeface="Times New Roman" panose="02020603050405020304" pitchFamily="18" charset="0"/>
                <a:cs typeface="Times New Roman" panose="02020603050405020304" pitchFamily="18" charset="0"/>
              </a:rPr>
              <a:t>à</a:t>
            </a:r>
            <a:r>
              <a:rPr lang="en-US" altLang="zh-CN" sz="2400" dirty="0" err="1" smtClean="0">
                <a:latin typeface="Times New Roman" panose="02020603050405020304" pitchFamily="18" charset="0"/>
              </a:rPr>
              <a:t>y</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chủ</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nhật</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đẫm</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máu</a:t>
            </a:r>
            <a:r>
              <a:rPr lang="en-US" altLang="zh-CN" sz="2400" dirty="0">
                <a:latin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85"/>
                                        </p:tgtEl>
                                        <p:attrNameLst>
                                          <p:attrName>style.visibility</p:attrName>
                                        </p:attrNameLst>
                                      </p:cBhvr>
                                      <p:to>
                                        <p:strVal val="visible"/>
                                      </p:to>
                                    </p:set>
                                    <p:animEffect transition="in" filter="fade">
                                      <p:cBhvr>
                                        <p:cTn id="7" dur="1000"/>
                                        <p:tgtEl>
                                          <p:spTgt spid="19485"/>
                                        </p:tgtEl>
                                      </p:cBhvr>
                                    </p:animEffect>
                                    <p:anim calcmode="lin" valueType="num">
                                      <p:cBhvr>
                                        <p:cTn id="8" dur="1000" fill="hold"/>
                                        <p:tgtEl>
                                          <p:spTgt spid="19485"/>
                                        </p:tgtEl>
                                        <p:attrNameLst>
                                          <p:attrName>ppt_x</p:attrName>
                                        </p:attrNameLst>
                                      </p:cBhvr>
                                      <p:tavLst>
                                        <p:tav tm="0">
                                          <p:val>
                                            <p:strVal val="#ppt_x"/>
                                          </p:val>
                                        </p:tav>
                                        <p:tav tm="100000">
                                          <p:val>
                                            <p:strVal val="#ppt_x"/>
                                          </p:val>
                                        </p:tav>
                                      </p:tavLst>
                                    </p:anim>
                                    <p:anim calcmode="lin" valueType="num">
                                      <p:cBhvr>
                                        <p:cTn id="9" dur="1000" fill="hold"/>
                                        <p:tgtEl>
                                          <p:spTgt spid="194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body" idx="4294967295"/>
          </p:nvPr>
        </p:nvSpPr>
        <p:spPr>
          <a:xfrm>
            <a:off x="-228600" y="419100"/>
            <a:ext cx="1447801" cy="4876800"/>
          </a:xfrm>
        </p:spPr>
        <p:txBody>
          <a:bodyPr>
            <a:normAutofit lnSpcReduction="10000"/>
          </a:bodyPr>
          <a:lstStyle/>
          <a:p>
            <a:endParaRPr lang="en-US" altLang="zh-CN" dirty="0" smtClean="0">
              <a:latin typeface=".VnVogue" pitchFamily="34" charset="0"/>
            </a:endParaRPr>
          </a:p>
          <a:p>
            <a:endParaRPr lang="en-US" altLang="zh-CN" dirty="0" smtClean="0">
              <a:latin typeface=".VnVogue" pitchFamily="34" charset="0"/>
            </a:endParaRPr>
          </a:p>
          <a:p>
            <a:pPr algn="ctr">
              <a:buFontTx/>
              <a:buNone/>
            </a:pPr>
            <a:r>
              <a:rPr lang="en-US" altLang="zh-CN" dirty="0" smtClean="0">
                <a:latin typeface=".VnVogue" pitchFamily="34" charset="0"/>
              </a:rPr>
              <a:t>   </a:t>
            </a:r>
            <a:r>
              <a:rPr lang="en-US" altLang="zh-CN" dirty="0" err="1" smtClean="0">
                <a:solidFill>
                  <a:srgbClr val="FF3300"/>
                </a:solidFill>
                <a:latin typeface="Times New Roman" panose="02020603050405020304" pitchFamily="18" charset="0"/>
              </a:rPr>
              <a:t>Lược</a:t>
            </a:r>
            <a:r>
              <a:rPr lang="en-US" altLang="zh-CN" dirty="0" smtClean="0">
                <a:solidFill>
                  <a:srgbClr val="FF3300"/>
                </a:solidFill>
                <a:latin typeface="Times New Roman" panose="02020603050405020304" pitchFamily="18" charset="0"/>
              </a:rPr>
              <a:t> </a:t>
            </a:r>
            <a:r>
              <a:rPr lang="en-US" altLang="zh-CN" dirty="0" err="1" smtClean="0">
                <a:solidFill>
                  <a:srgbClr val="FF3300"/>
                </a:solidFill>
                <a:latin typeface="Times New Roman" panose="02020603050405020304" pitchFamily="18" charset="0"/>
              </a:rPr>
              <a:t>đồ</a:t>
            </a:r>
            <a:r>
              <a:rPr lang="en-US" altLang="zh-CN" dirty="0">
                <a:solidFill>
                  <a:srgbClr val="FF3300"/>
                </a:solidFill>
                <a:latin typeface="Times New Roman" panose="02020603050405020304" pitchFamily="18" charset="0"/>
              </a:rPr>
              <a:t> </a:t>
            </a:r>
            <a:r>
              <a:rPr lang="en-US" altLang="zh-CN" dirty="0" err="1" smtClean="0">
                <a:solidFill>
                  <a:srgbClr val="FF3300"/>
                </a:solidFill>
                <a:latin typeface="Times New Roman" panose="02020603050405020304" pitchFamily="18" charset="0"/>
              </a:rPr>
              <a:t>khởi</a:t>
            </a:r>
            <a:r>
              <a:rPr lang="en-US" altLang="zh-CN" dirty="0" smtClean="0">
                <a:solidFill>
                  <a:srgbClr val="FF3300"/>
                </a:solidFill>
                <a:latin typeface="Times New Roman" panose="02020603050405020304" pitchFamily="18" charset="0"/>
              </a:rPr>
              <a:t> </a:t>
            </a:r>
            <a:r>
              <a:rPr lang="en-US" altLang="zh-CN" dirty="0" err="1" smtClean="0">
                <a:solidFill>
                  <a:srgbClr val="FF3300"/>
                </a:solidFill>
                <a:latin typeface="Times New Roman" panose="02020603050405020304" pitchFamily="18" charset="0"/>
              </a:rPr>
              <a:t>nghĩa</a:t>
            </a:r>
            <a:r>
              <a:rPr lang="en-US" altLang="zh-CN" dirty="0" smtClean="0">
                <a:solidFill>
                  <a:srgbClr val="FF3300"/>
                </a:solidFill>
                <a:latin typeface="Times New Roman" panose="02020603050405020304" pitchFamily="18" charset="0"/>
              </a:rPr>
              <a:t> </a:t>
            </a:r>
            <a:r>
              <a:rPr lang="en-US" altLang="zh-CN" dirty="0" err="1" smtClean="0">
                <a:solidFill>
                  <a:srgbClr val="FF3300"/>
                </a:solidFill>
                <a:latin typeface="Times New Roman" panose="02020603050405020304" pitchFamily="18" charset="0"/>
              </a:rPr>
              <a:t>vũ</a:t>
            </a:r>
            <a:r>
              <a:rPr lang="en-US" altLang="zh-CN" dirty="0" smtClean="0">
                <a:solidFill>
                  <a:srgbClr val="FF3300"/>
                </a:solidFill>
                <a:latin typeface="Times New Roman" panose="02020603050405020304" pitchFamily="18" charset="0"/>
              </a:rPr>
              <a:t> </a:t>
            </a:r>
            <a:r>
              <a:rPr lang="en-US" altLang="zh-CN" dirty="0" err="1" smtClean="0">
                <a:solidFill>
                  <a:srgbClr val="FF3300"/>
                </a:solidFill>
                <a:latin typeface="Times New Roman" panose="02020603050405020304" pitchFamily="18" charset="0"/>
              </a:rPr>
              <a:t>trang</a:t>
            </a:r>
            <a:r>
              <a:rPr lang="en-US" altLang="zh-CN" dirty="0" smtClean="0">
                <a:solidFill>
                  <a:srgbClr val="FF3300"/>
                </a:solidFill>
                <a:latin typeface="Times New Roman" panose="02020603050405020304" pitchFamily="18" charset="0"/>
              </a:rPr>
              <a:t> ở </a:t>
            </a:r>
            <a:r>
              <a:rPr lang="en-US" altLang="zh-CN" dirty="0" err="1" smtClean="0">
                <a:solidFill>
                  <a:srgbClr val="FF3300"/>
                </a:solidFill>
                <a:latin typeface="Times New Roman" panose="02020603050405020304" pitchFamily="18" charset="0"/>
              </a:rPr>
              <a:t>Nga</a:t>
            </a:r>
            <a:endParaRPr lang="en-US" altLang="zh-CN" dirty="0" smtClean="0">
              <a:solidFill>
                <a:srgbClr val="FF3300"/>
              </a:solidFill>
              <a:latin typeface="Times New Roman" panose="02020603050405020304" pitchFamily="18" charset="0"/>
            </a:endParaRPr>
          </a:p>
        </p:txBody>
      </p:sp>
      <p:pic>
        <p:nvPicPr>
          <p:cNvPr id="7270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1600" y="419100"/>
            <a:ext cx="7543800" cy="4876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diamond(in)">
                                      <p:cBhvr>
                                        <p:cTn id="7" dur="20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4064000"/>
            <a:ext cx="9144000" cy="720990"/>
          </a:xfrm>
        </p:spPr>
        <p:txBody>
          <a:bodyPr/>
          <a:lstStyle/>
          <a:p>
            <a:pPr eaLnBrk="1" hangingPunct="1"/>
            <a:r>
              <a:rPr lang="en-US" sz="2800" b="1" dirty="0" smtClean="0">
                <a:solidFill>
                  <a:srgbClr val="FF0000"/>
                </a:solidFill>
                <a:latin typeface="Times New Roman" panose="02020603050405020304" pitchFamily="18" charset="0"/>
                <a:cs typeface="Times New Roman" panose="02020603050405020304" pitchFamily="18" charset="0"/>
              </a:rPr>
              <a:t>- 12 – 1905: </a:t>
            </a:r>
            <a:r>
              <a:rPr lang="en-US" sz="2800" b="1" dirty="0" err="1" smtClean="0">
                <a:solidFill>
                  <a:srgbClr val="FF0000"/>
                </a:solidFill>
                <a:latin typeface="Times New Roman" panose="02020603050405020304" pitchFamily="18" charset="0"/>
                <a:cs typeface="Times New Roman" panose="02020603050405020304" pitchFamily="18" charset="0"/>
              </a:rPr>
              <a:t>Khởi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nghĩa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vũ</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ở </a:t>
            </a:r>
            <a:r>
              <a:rPr lang="en-US" sz="2800" b="1" dirty="0" err="1" smtClean="0">
                <a:solidFill>
                  <a:srgbClr val="FF0000"/>
                </a:solidFill>
                <a:latin typeface="Times New Roman" panose="02020603050405020304" pitchFamily="18" charset="0"/>
                <a:cs typeface="Times New Roman" panose="02020603050405020304" pitchFamily="18" charset="0"/>
              </a:rPr>
              <a:t>Mát-xcơ-va</a:t>
            </a:r>
            <a:endParaRPr lang="en-US" sz="2800" b="1" dirty="0" smtClean="0">
              <a:solidFill>
                <a:srgbClr val="FF0000"/>
              </a:solidFill>
              <a:latin typeface="Times New Roman" panose="02020603050405020304" pitchFamily="18" charset="0"/>
              <a:cs typeface="Times New Roman" panose="02020603050405020304" pitchFamily="18" charset="0"/>
            </a:endParaRPr>
          </a:p>
        </p:txBody>
      </p:sp>
      <p:pic>
        <p:nvPicPr>
          <p:cNvPr id="25603" name="Picture 3"/>
          <p:cNvPicPr>
            <a:picLocks noGrp="1" noChangeAspect="1" noChangeArrowheads="1"/>
          </p:cNvPicPr>
          <p:nvPr>
            <p:ph type="body" idx="1"/>
          </p:nvPr>
        </p:nvPicPr>
        <p:blipFill>
          <a:blip r:embed="rId1">
            <a:extLst>
              <a:ext uri="{28A0092B-C50C-407E-A947-70E740481C1C}">
                <a14:useLocalDpi xmlns:a14="http://schemas.microsoft.com/office/drawing/2010/main" val="0"/>
              </a:ext>
            </a:extLst>
          </a:blip>
          <a:srcRect/>
          <a:stretch>
            <a:fillRect/>
          </a:stretch>
        </p:blipFill>
        <p:spPr>
          <a:xfrm>
            <a:off x="533400" y="127000"/>
            <a:ext cx="8229600" cy="4000500"/>
          </a:xfrm>
        </p:spPr>
      </p:pic>
      <p:sp>
        <p:nvSpPr>
          <p:cNvPr id="5" name="Content Placeholder 2"/>
          <p:cNvSpPr txBox="1"/>
          <p:nvPr/>
        </p:nvSpPr>
        <p:spPr bwMode="auto">
          <a:xfrm>
            <a:off x="685800" y="4784990"/>
            <a:ext cx="8153400" cy="660399"/>
          </a:xfrm>
          <a:prstGeom prst="rect">
            <a:avLst/>
          </a:prstGeom>
          <a:noFill/>
          <a:ln w="9525">
            <a:noFill/>
            <a:miter lim="800000"/>
          </a:ln>
        </p:spPr>
        <p:txBody>
          <a:bodyPr/>
          <a:lstStyle/>
          <a:p>
            <a:pPr marL="342900" indent="-342900" algn="just" eaLnBrk="0" hangingPunct="0">
              <a:spcBef>
                <a:spcPct val="20000"/>
              </a:spcBef>
              <a:defRPr/>
            </a:pPr>
            <a:r>
              <a:rPr lang="en-US" sz="2800" kern="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kern="0" dirty="0" err="1">
                <a:solidFill>
                  <a:srgbClr val="FF0000"/>
                </a:solidFill>
                <a:latin typeface="Times New Roman" panose="02020603050405020304" pitchFamily="18" charset="0"/>
                <a:cs typeface="Times New Roman" panose="02020603050405020304" pitchFamily="18" charset="0"/>
              </a:rPr>
              <a:t>Nga</a:t>
            </a:r>
            <a:r>
              <a:rPr lang="en-US" sz="2800" kern="0" dirty="0">
                <a:solidFill>
                  <a:srgbClr val="FF0000"/>
                </a:solidFill>
                <a:latin typeface="Times New Roman" panose="02020603050405020304" pitchFamily="18" charset="0"/>
                <a:cs typeface="Times New Roman" panose="02020603050405020304" pitchFamily="18" charset="0"/>
              </a:rPr>
              <a:t> </a:t>
            </a:r>
            <a:r>
              <a:rPr lang="vi-VN" sz="2800" kern="0" dirty="0">
                <a:solidFill>
                  <a:srgbClr val="FF0000"/>
                </a:solidFill>
                <a:latin typeface="Times New Roman" panose="02020603050405020304" pitchFamily="18" charset="0"/>
                <a:cs typeface="Times New Roman" panose="02020603050405020304" pitchFamily="18" charset="0"/>
              </a:rPr>
              <a:t>hoàng đã cho quân đàn </a:t>
            </a:r>
            <a:r>
              <a:rPr lang="vi-VN" sz="2800" kern="0" dirty="0" smtClean="0">
                <a:solidFill>
                  <a:srgbClr val="FF0000"/>
                </a:solidFill>
                <a:latin typeface="Times New Roman" panose="02020603050405020304" pitchFamily="18" charset="0"/>
                <a:cs typeface="Times New Roman" panose="02020603050405020304" pitchFamily="18" charset="0"/>
              </a:rPr>
              <a:t>áp</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đẫm</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máu</a:t>
            </a:r>
            <a:endParaRPr lang="en-US" sz="2800"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14"/>
          <p:cNvSpPr>
            <a:spLocks noChangeArrowheads="1"/>
          </p:cNvSpPr>
          <p:nvPr/>
        </p:nvSpPr>
        <p:spPr bwMode="auto">
          <a:xfrm>
            <a:off x="914400" y="190500"/>
            <a:ext cx="7761288" cy="64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chemeClr val="tx2"/>
                </a:solidFill>
                <a:latin typeface="Times New Roman" panose="02020603050405020304" pitchFamily="18" charset="0"/>
              </a:rPr>
              <a:t>NIÊN BIỂU NHỮNG SỰ KIỆN CHÍNH CUỘC CÁCH MẠNG NGA 1905-1907</a:t>
            </a:r>
            <a:endParaRPr lang="en-US" altLang="zh-CN" sz="2800" b="1">
              <a:solidFill>
                <a:schemeClr val="tx2"/>
              </a:solidFill>
              <a:latin typeface="Times New Roman" panose="02020603050405020304" pitchFamily="18" charset="0"/>
              <a:cs typeface="Times New Roman" panose="02020603050405020304" pitchFamily="18" charset="0"/>
            </a:endParaRPr>
          </a:p>
        </p:txBody>
      </p:sp>
      <p:graphicFrame>
        <p:nvGraphicFramePr>
          <p:cNvPr id="19459" name="Table 19458"/>
          <p:cNvGraphicFramePr/>
          <p:nvPr/>
        </p:nvGraphicFramePr>
        <p:xfrm>
          <a:off x="152400" y="1016000"/>
          <a:ext cx="8991600" cy="4038600"/>
        </p:xfrm>
        <a:graphic>
          <a:graphicData uri="http://schemas.openxmlformats.org/drawingml/2006/table">
            <a:tbl>
              <a:tblPr/>
              <a:tblGrid>
                <a:gridCol w="1592263"/>
                <a:gridCol w="7399337"/>
              </a:tblGrid>
              <a:tr h="571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solidFill>
                            <a:srgbClr val="FF0000"/>
                          </a:solidFill>
                          <a:latin typeface="Times New Roman" panose="02020603050405020304" pitchFamily="18" charset="0"/>
                          <a:cs typeface="Times New Roman" panose="02020603050405020304" pitchFamily="18" charset="0"/>
                        </a:rPr>
                        <a:t>Thời gian</a:t>
                      </a:r>
                      <a:endParaRPr lang="en-US" sz="2000" b="1" dirty="0">
                        <a:solidFill>
                          <a:srgbClr val="FF0000"/>
                        </a:solidFill>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solidFill>
                            <a:srgbClr val="FF0000"/>
                          </a:solidFill>
                          <a:latin typeface="Times New Roman" panose="02020603050405020304" pitchFamily="18" charset="0"/>
                          <a:cs typeface="Times New Roman" panose="02020603050405020304" pitchFamily="18" charset="0"/>
                        </a:rPr>
                        <a:t>Sự kiện</a:t>
                      </a:r>
                      <a:endParaRPr lang="en-US" sz="2000" b="1" dirty="0">
                        <a:solidFill>
                          <a:srgbClr val="FF0000"/>
                        </a:solidFill>
                        <a:latin typeface="Times New Roman" panose="02020603050405020304" pitchFamily="18" charset="0"/>
                        <a:ea typeface="Times New Roman" panose="02020603050405020304" pitchFamily="18"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79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smtClean="0">
                          <a:latin typeface="Times New Roman" panose="02020603050405020304" pitchFamily="18" charset="0"/>
                          <a:cs typeface="Times New Roman" panose="02020603050405020304" pitchFamily="18" charset="0"/>
                        </a:rPr>
                        <a:t>1/1905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191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5/1905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1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6/1905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6636">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12/1905</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00364">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Giữa 1907</a:t>
                      </a:r>
                      <a:endParaRPr lang="en-US" sz="2000" b="1" dirty="0">
                        <a:latin typeface="Times New Roman" panose="02020603050405020304" pitchFamily="18" charset="0"/>
                        <a:ea typeface="Times New Roman" panose="02020603050405020304" pitchFamily="18" charset="0"/>
                      </a:endParaRPr>
                    </a:p>
                  </a:txBody>
                  <a:tcPr marT="38100" marB="381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spcBef>
                          <a:spcPct val="20000"/>
                        </a:spcBef>
                        <a:buNone/>
                      </a:pPr>
                      <a:endParaRPr lang="en-US" sz="2000" dirty="0">
                        <a:latin typeface="Arial" panose="020B0604020202020204" pitchFamily="34" charset="0"/>
                      </a:endParaRPr>
                    </a:p>
                  </a:txBody>
                  <a:tcPr marT="38100" marB="381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1532" name="Text Box 97"/>
          <p:cNvSpPr txBox="1">
            <a:spLocks noChangeArrowheads="1"/>
          </p:cNvSpPr>
          <p:nvPr/>
        </p:nvSpPr>
        <p:spPr bwMode="auto">
          <a:xfrm>
            <a:off x="1752600" y="2667000"/>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dirty="0" err="1">
                <a:latin typeface="Times New Roman" panose="02020603050405020304" pitchFamily="18" charset="0"/>
              </a:rPr>
              <a:t>Nông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dân</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nổi</a:t>
            </a: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dậy</a:t>
            </a: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khắp</a:t>
            </a: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nơi</a:t>
            </a:r>
            <a:endParaRPr lang="en-US" altLang="zh-CN" sz="2400" dirty="0">
              <a:latin typeface="Times New Roman" panose="02020603050405020304" pitchFamily="18" charset="0"/>
              <a:cs typeface="Times New Roman" panose="02020603050405020304" pitchFamily="18" charset="0"/>
            </a:endParaRPr>
          </a:p>
        </p:txBody>
      </p:sp>
      <p:sp>
        <p:nvSpPr>
          <p:cNvPr id="21533" name="Text Box 97"/>
          <p:cNvSpPr txBox="1">
            <a:spLocks noChangeArrowheads="1"/>
          </p:cNvSpPr>
          <p:nvPr/>
        </p:nvSpPr>
        <p:spPr bwMode="auto">
          <a:xfrm>
            <a:off x="1752600" y="3683168"/>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nl-NL" sz="2400" dirty="0">
                <a:latin typeface="Times New Roman" panose="02020603050405020304" pitchFamily="18" charset="0"/>
              </a:rPr>
              <a:t>Khởi nghĩa vũ trang bùng nổ ở </a:t>
            </a:r>
            <a:r>
              <a:rPr lang="nl-NL" sz="2400" dirty="0" smtClean="0">
                <a:latin typeface="Times New Roman" panose="02020603050405020304" pitchFamily="18" charset="0"/>
              </a:rPr>
              <a:t>Matxcơva</a:t>
            </a:r>
            <a:endParaRPr lang="en-US" altLang="zh-CN" sz="2400" dirty="0">
              <a:latin typeface="Times New Roman" panose="02020603050405020304" pitchFamily="18" charset="0"/>
            </a:endParaRPr>
          </a:p>
        </p:txBody>
      </p:sp>
      <p:sp>
        <p:nvSpPr>
          <p:cNvPr id="21534" name="Text Box 97"/>
          <p:cNvSpPr txBox="1">
            <a:spLocks noChangeArrowheads="1"/>
          </p:cNvSpPr>
          <p:nvPr/>
        </p:nvSpPr>
        <p:spPr bwMode="auto">
          <a:xfrm>
            <a:off x="1752600" y="3128665"/>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dirty="0" err="1">
                <a:latin typeface="Times New Roman" panose="02020603050405020304" pitchFamily="18" charset="0"/>
              </a:rPr>
              <a:t>Thủy</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thủ</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trên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chiến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hạm</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Pô</a:t>
            </a:r>
            <a:r>
              <a:rPr lang="en-US" altLang="zh-CN" sz="2400" dirty="0">
                <a:latin typeface="Times New Roman" panose="02020603050405020304" pitchFamily="18" charset="0"/>
              </a:rPr>
              <a:t>-tem-kin </a:t>
            </a:r>
            <a:r>
              <a:rPr lang="en-US" altLang="zh-CN" sz="2400" dirty="0" err="1">
                <a:latin typeface="Times New Roman" panose="02020603050405020304" pitchFamily="18" charset="0"/>
              </a:rPr>
              <a:t>khởi</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nghĩa</a:t>
            </a:r>
            <a:endParaRPr lang="en-US" altLang="zh-CN" sz="2400" dirty="0">
              <a:latin typeface="Times New Roman" panose="02020603050405020304" pitchFamily="18" charset="0"/>
              <a:cs typeface="Times New Roman" panose="02020603050405020304" pitchFamily="18" charset="0"/>
            </a:endParaRPr>
          </a:p>
        </p:txBody>
      </p:sp>
      <p:sp>
        <p:nvSpPr>
          <p:cNvPr id="21535" name="Text Box 97"/>
          <p:cNvSpPr txBox="1">
            <a:spLocks noChangeArrowheads="1"/>
          </p:cNvSpPr>
          <p:nvPr/>
        </p:nvSpPr>
        <p:spPr bwMode="auto">
          <a:xfrm>
            <a:off x="1728216" y="4305300"/>
            <a:ext cx="723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nl-NL" sz="2400" dirty="0">
                <a:latin typeface="Times New Roman" panose="02020603050405020304" pitchFamily="18" charset="0"/>
              </a:rPr>
              <a:t>Cách mạng chấm </a:t>
            </a:r>
            <a:r>
              <a:rPr lang="nl-NL" sz="2400" dirty="0" smtClean="0">
                <a:latin typeface="Times New Roman" panose="02020603050405020304" pitchFamily="18" charset="0"/>
              </a:rPr>
              <a:t>dứt</a:t>
            </a:r>
            <a:endParaRPr lang="nl-NL" sz="2400" dirty="0">
              <a:latin typeface="Times New Roman" panose="02020603050405020304" pitchFamily="18" charset="0"/>
            </a:endParaRPr>
          </a:p>
        </p:txBody>
      </p:sp>
      <p:sp>
        <p:nvSpPr>
          <p:cNvPr id="10" name="Text Box 97"/>
          <p:cNvSpPr txBox="1">
            <a:spLocks noChangeArrowheads="1"/>
          </p:cNvSpPr>
          <p:nvPr/>
        </p:nvSpPr>
        <p:spPr bwMode="auto">
          <a:xfrm>
            <a:off x="1752600" y="1562100"/>
            <a:ext cx="723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400" dirty="0">
                <a:latin typeface="Times New Roman" panose="02020603050405020304" pitchFamily="18" charset="0"/>
              </a:rPr>
              <a:t>14 </a:t>
            </a:r>
            <a:r>
              <a:rPr lang="en-US" altLang="zh-CN" sz="2400" dirty="0" err="1">
                <a:latin typeface="Times New Roman" panose="02020603050405020304" pitchFamily="18" charset="0"/>
              </a:rPr>
              <a:t>vạn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nhân</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Pê-tec-bua</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kéo</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đến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cung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điện</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Mùa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Đông</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đưa</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yêu</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sách</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nhưng</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bị</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t</a:t>
            </a:r>
            <a:r>
              <a:rPr lang="en-US" altLang="zh-CN" sz="2400" dirty="0" err="1">
                <a:latin typeface="Times New Roman" panose="02020603050405020304" pitchFamily="18" charset="0"/>
                <a:cs typeface="Times New Roman" panose="02020603050405020304" pitchFamily="18" charset="0"/>
              </a:rPr>
              <a:t>à</a:t>
            </a:r>
            <a:r>
              <a:rPr lang="en-US" altLang="zh-CN" sz="2400" dirty="0" err="1">
                <a:latin typeface="Times New Roman" panose="02020603050405020304" pitchFamily="18" charset="0"/>
              </a:rPr>
              <a:t>n</a:t>
            </a:r>
            <a:r>
              <a:rPr lang="en-US" altLang="zh-CN" sz="2400" dirty="0">
                <a:latin typeface="Times New Roman" panose="02020603050405020304" pitchFamily="18" charset="0"/>
              </a:rPr>
              <a:t> </a:t>
            </a:r>
            <a:r>
              <a:rPr lang="en-US" altLang="zh-CN" sz="2400" dirty="0" err="1" smtClean="0">
                <a:latin typeface="Times New Roman" panose="02020603050405020304" pitchFamily="18" charset="0"/>
              </a:rPr>
              <a:t>sát</a:t>
            </a:r>
            <a:r>
              <a:rPr lang="en-US" altLang="zh-CN" sz="2400" dirty="0" smtClean="0">
                <a:latin typeface="Times New Roman" panose="02020603050405020304" pitchFamily="18" charset="0"/>
              </a:rPr>
              <a:t> “</a:t>
            </a:r>
            <a:r>
              <a:rPr lang="en-US" altLang="zh-CN" sz="2400" dirty="0" err="1" smtClean="0">
                <a:latin typeface="Times New Roman" panose="02020603050405020304" pitchFamily="18" charset="0"/>
              </a:rPr>
              <a:t>Ng</a:t>
            </a:r>
            <a:r>
              <a:rPr lang="en-US" altLang="zh-CN" sz="2400" dirty="0" err="1" smtClean="0">
                <a:latin typeface="Times New Roman" panose="02020603050405020304" pitchFamily="18" charset="0"/>
                <a:cs typeface="Times New Roman" panose="02020603050405020304" pitchFamily="18" charset="0"/>
              </a:rPr>
              <a:t>à</a:t>
            </a:r>
            <a:r>
              <a:rPr lang="en-US" altLang="zh-CN" sz="2400" dirty="0" err="1" smtClean="0">
                <a:latin typeface="Times New Roman" panose="02020603050405020304" pitchFamily="18" charset="0"/>
              </a:rPr>
              <a:t>y</a:t>
            </a:r>
            <a:r>
              <a:rPr lang="en-US" altLang="zh-CN" sz="2400" dirty="0" smtClean="0">
                <a:latin typeface="Times New Roman" panose="02020603050405020304" pitchFamily="18" charset="0"/>
              </a:rPr>
              <a:t> </a:t>
            </a:r>
            <a:r>
              <a:rPr lang="en-US" altLang="zh-CN" sz="2400" dirty="0" err="1">
                <a:latin typeface="Times New Roman" panose="02020603050405020304" pitchFamily="18" charset="0"/>
              </a:rPr>
              <a:t>chủ</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nhật</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đẫm</a:t>
            </a:r>
            <a:r>
              <a:rPr lang="en-US" altLang="zh-CN" sz="2400" dirty="0">
                <a:latin typeface="Times New Roman" panose="02020603050405020304" pitchFamily="18" charset="0"/>
              </a:rPr>
              <a:t> </a:t>
            </a:r>
            <a:r>
              <a:rPr lang="en-US" altLang="zh-CN" sz="2400" dirty="0" err="1">
                <a:latin typeface="Times New Roman" panose="02020603050405020304" pitchFamily="18" charset="0"/>
              </a:rPr>
              <a:t>máu</a:t>
            </a:r>
            <a:r>
              <a:rPr lang="en-US" altLang="zh-CN" sz="2400" dirty="0">
                <a:latin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ransition spd="med">
    <p:comb/>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838200" y="190500"/>
            <a:ext cx="8042276"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b="1" dirty="0">
                <a:solidFill>
                  <a:srgbClr val="0000FF"/>
                </a:solidFill>
              </a:rPr>
              <a:t> </a:t>
            </a:r>
            <a:r>
              <a:rPr lang="en-US" altLang="zh-CN" sz="2000" b="1" dirty="0" err="1" smtClean="0">
                <a:solidFill>
                  <a:srgbClr val="FF0000"/>
                </a:solidFill>
              </a:rPr>
              <a:t>Tại</a:t>
            </a:r>
            <a:r>
              <a:rPr lang="en-US" altLang="zh-CN" sz="2000" b="1" dirty="0" smtClean="0">
                <a:solidFill>
                  <a:srgbClr val="FF0000"/>
                </a:solidFill>
              </a:rPr>
              <a:t> </a:t>
            </a:r>
            <a:r>
              <a:rPr lang="en-US" altLang="zh-CN" sz="2000" b="1" dirty="0" err="1" smtClean="0">
                <a:solidFill>
                  <a:srgbClr val="FF0000"/>
                </a:solidFill>
              </a:rPr>
              <a:t>sao</a:t>
            </a:r>
            <a:r>
              <a:rPr lang="en-US" altLang="zh-CN" sz="2000" b="1" dirty="0" smtClean="0">
                <a:solidFill>
                  <a:srgbClr val="FF0000"/>
                </a:solidFill>
              </a:rPr>
              <a:t> </a:t>
            </a:r>
            <a:r>
              <a:rPr lang="en-US" altLang="zh-CN" sz="2000" b="1" dirty="0" err="1" smtClean="0">
                <a:solidFill>
                  <a:srgbClr val="FF0000"/>
                </a:solidFill>
              </a:rPr>
              <a:t>nói</a:t>
            </a:r>
            <a:r>
              <a:rPr lang="en-US" altLang="zh-CN" sz="2000" b="1" dirty="0" smtClean="0">
                <a:solidFill>
                  <a:srgbClr val="FF0000"/>
                </a:solidFill>
              </a:rPr>
              <a:t> </a:t>
            </a:r>
            <a:r>
              <a:rPr lang="en-US" altLang="zh-CN" sz="2000" b="1" dirty="0" err="1" smtClean="0">
                <a:solidFill>
                  <a:srgbClr val="FF0000"/>
                </a:solidFill>
              </a:rPr>
              <a:t>cách</a:t>
            </a:r>
            <a:r>
              <a:rPr lang="en-US" altLang="zh-CN" sz="2000" b="1" dirty="0" smtClean="0">
                <a:solidFill>
                  <a:srgbClr val="FF0000"/>
                </a:solidFill>
              </a:rPr>
              <a:t> </a:t>
            </a:r>
            <a:r>
              <a:rPr lang="en-US" altLang="zh-CN" sz="2000" b="1" dirty="0" err="1" smtClean="0">
                <a:solidFill>
                  <a:srgbClr val="FF0000"/>
                </a:solidFill>
              </a:rPr>
              <a:t>mạng</a:t>
            </a:r>
            <a:r>
              <a:rPr lang="en-US" altLang="zh-CN" sz="2000" b="1" dirty="0" smtClean="0">
                <a:solidFill>
                  <a:srgbClr val="FF0000"/>
                </a:solidFill>
              </a:rPr>
              <a:t> </a:t>
            </a:r>
            <a:r>
              <a:rPr lang="en-US" altLang="zh-CN" sz="2000" b="1" dirty="0" err="1" smtClean="0">
                <a:solidFill>
                  <a:srgbClr val="FF0000"/>
                </a:solidFill>
              </a:rPr>
              <a:t>Nga</a:t>
            </a:r>
            <a:r>
              <a:rPr lang="en-US" altLang="zh-CN" sz="2000" b="1" dirty="0" smtClean="0">
                <a:solidFill>
                  <a:srgbClr val="FF0000"/>
                </a:solidFill>
              </a:rPr>
              <a:t> 1905-1907 </a:t>
            </a:r>
            <a:r>
              <a:rPr lang="en-US" altLang="zh-CN" sz="2000" b="1" dirty="0" err="1" smtClean="0">
                <a:solidFill>
                  <a:srgbClr val="FF0000"/>
                </a:solidFill>
              </a:rPr>
              <a:t>là</a:t>
            </a:r>
            <a:r>
              <a:rPr lang="en-US" altLang="zh-CN" sz="2000" b="1" dirty="0" smtClean="0">
                <a:solidFill>
                  <a:srgbClr val="FF0000"/>
                </a:solidFill>
              </a:rPr>
              <a:t> </a:t>
            </a:r>
            <a:r>
              <a:rPr lang="en-US" altLang="zh-CN" sz="2000" b="1" dirty="0" err="1" smtClean="0">
                <a:solidFill>
                  <a:srgbClr val="FF0000"/>
                </a:solidFill>
              </a:rPr>
              <a:t>cuộc</a:t>
            </a:r>
            <a:r>
              <a:rPr lang="en-US" altLang="zh-CN" sz="2000" b="1" dirty="0" smtClean="0">
                <a:solidFill>
                  <a:srgbClr val="FF0000"/>
                </a:solidFill>
              </a:rPr>
              <a:t> </a:t>
            </a:r>
            <a:r>
              <a:rPr lang="en-US" altLang="zh-CN" sz="2000" b="1" dirty="0" err="1" smtClean="0">
                <a:solidFill>
                  <a:srgbClr val="FF0000"/>
                </a:solidFill>
              </a:rPr>
              <a:t>cách</a:t>
            </a:r>
            <a:r>
              <a:rPr lang="en-US" altLang="zh-CN" sz="2000" b="1" dirty="0" smtClean="0">
                <a:solidFill>
                  <a:srgbClr val="FF0000"/>
                </a:solidFill>
              </a:rPr>
              <a:t> </a:t>
            </a:r>
            <a:r>
              <a:rPr lang="en-US" altLang="zh-CN" sz="2000" b="1" dirty="0" err="1" smtClean="0">
                <a:solidFill>
                  <a:srgbClr val="FF0000"/>
                </a:solidFill>
              </a:rPr>
              <a:t>mạng</a:t>
            </a:r>
            <a:r>
              <a:rPr lang="en-US" altLang="zh-CN" sz="2000" b="1" dirty="0" smtClean="0">
                <a:solidFill>
                  <a:srgbClr val="FF0000"/>
                </a:solidFill>
              </a:rPr>
              <a:t> </a:t>
            </a:r>
            <a:r>
              <a:rPr lang="en-US" altLang="zh-CN" sz="2000" b="1" dirty="0" err="1" smtClean="0">
                <a:solidFill>
                  <a:srgbClr val="FF0000"/>
                </a:solidFill>
              </a:rPr>
              <a:t>tư</a:t>
            </a:r>
            <a:r>
              <a:rPr lang="en-US" altLang="zh-CN" sz="2000" b="1" dirty="0" smtClean="0">
                <a:solidFill>
                  <a:srgbClr val="FF0000"/>
                </a:solidFill>
              </a:rPr>
              <a:t> </a:t>
            </a:r>
            <a:r>
              <a:rPr lang="en-US" altLang="zh-CN" sz="2000" b="1" dirty="0" err="1" smtClean="0">
                <a:solidFill>
                  <a:srgbClr val="FF0000"/>
                </a:solidFill>
              </a:rPr>
              <a:t>sản</a:t>
            </a:r>
            <a:r>
              <a:rPr lang="en-US" altLang="zh-CN" sz="2000" b="1" dirty="0" smtClean="0">
                <a:solidFill>
                  <a:srgbClr val="FF0000"/>
                </a:solidFill>
              </a:rPr>
              <a:t> </a:t>
            </a:r>
            <a:r>
              <a:rPr lang="en-US" altLang="zh-CN" sz="2000" b="1" dirty="0" err="1" smtClean="0">
                <a:solidFill>
                  <a:srgbClr val="FF0000"/>
                </a:solidFill>
              </a:rPr>
              <a:t>kiểu</a:t>
            </a:r>
            <a:r>
              <a:rPr lang="en-US" altLang="zh-CN" sz="2000" b="1" dirty="0" smtClean="0">
                <a:solidFill>
                  <a:srgbClr val="FF0000"/>
                </a:solidFill>
              </a:rPr>
              <a:t> </a:t>
            </a:r>
            <a:r>
              <a:rPr lang="en-US" altLang="zh-CN" sz="2000" b="1" dirty="0" err="1" smtClean="0">
                <a:solidFill>
                  <a:srgbClr val="FF0000"/>
                </a:solidFill>
              </a:rPr>
              <a:t>mới</a:t>
            </a:r>
            <a:endParaRPr lang="en-US" altLang="zh-CN" sz="2000" b="1" dirty="0">
              <a:solidFill>
                <a:srgbClr val="FF0000"/>
              </a:solidFill>
              <a:latin typeface="Times New Roman" panose="02020603050405020304" pitchFamily="18" charset="0"/>
              <a:cs typeface="Times New Roman" panose="02020603050405020304" pitchFamily="18" charset="0"/>
            </a:endParaRPr>
          </a:p>
        </p:txBody>
      </p:sp>
      <p:sp>
        <p:nvSpPr>
          <p:cNvPr id="23554" name="Rectangle 3"/>
          <p:cNvSpPr>
            <a:spLocks noChangeArrowheads="1"/>
          </p:cNvSpPr>
          <p:nvPr/>
        </p:nvSpPr>
        <p:spPr bwMode="auto">
          <a:xfrm>
            <a:off x="2260600" y="1411553"/>
            <a:ext cx="579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a:endParaRPr lang="vi-VN" sz="2800" b="1" i="1">
              <a:solidFill>
                <a:srgbClr val="336600"/>
              </a:solidFill>
              <a:latin typeface="Calibri" panose="020F0502020204030204" pitchFamily="34" charset="0"/>
            </a:endParaRPr>
          </a:p>
        </p:txBody>
      </p:sp>
      <p:graphicFrame>
        <p:nvGraphicFramePr>
          <p:cNvPr id="21508" name="Table 21507"/>
          <p:cNvGraphicFramePr/>
          <p:nvPr/>
        </p:nvGraphicFramePr>
        <p:xfrm>
          <a:off x="188118" y="571500"/>
          <a:ext cx="8767763" cy="4705615"/>
        </p:xfrm>
        <a:graphic>
          <a:graphicData uri="http://schemas.openxmlformats.org/drawingml/2006/table">
            <a:tbl>
              <a:tblPr/>
              <a:tblGrid>
                <a:gridCol w="1171575"/>
                <a:gridCol w="3200400"/>
                <a:gridCol w="4395788"/>
              </a:tblGrid>
              <a:tr h="40882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endParaRPr lang="en-US" sz="2000" dirty="0">
                        <a:latin typeface="Arial" panose="020B0604020202020204" pitchFamily="34" charset="0"/>
                      </a:endParaRPr>
                    </a:p>
                  </a:txBody>
                  <a:tcPr marT="38104" marB="3810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Cách mạng tư sản</a:t>
                      </a:r>
                      <a:endParaRPr lang="en-US" sz="2000" b="1" dirty="0">
                        <a:latin typeface="Times New Roman" panose="02020603050405020304" pitchFamily="18" charset="0"/>
                        <a:ea typeface="Times New Roman" panose="02020603050405020304" pitchFamily="18" charset="0"/>
                      </a:endParaRPr>
                    </a:p>
                  </a:txBody>
                  <a:tcPr marT="38104" marB="381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dirty="0">
                          <a:latin typeface="Times New Roman" panose="02020603050405020304" pitchFamily="18" charset="0"/>
                          <a:cs typeface="Times New Roman" panose="02020603050405020304" pitchFamily="18" charset="0"/>
                        </a:rPr>
                        <a:t>CM Nga 1905 - 1907</a:t>
                      </a:r>
                      <a:endParaRPr lang="en-US" sz="2000" b="1" dirty="0">
                        <a:latin typeface="Times New Roman" panose="02020603050405020304" pitchFamily="18" charset="0"/>
                        <a:ea typeface="Times New Roman" panose="02020603050405020304" pitchFamily="18" charset="0"/>
                      </a:endParaRPr>
                    </a:p>
                  </a:txBody>
                  <a:tcPr marT="38104" marB="381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38294">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i="1" dirty="0">
                          <a:latin typeface="Times New Roman" panose="02020603050405020304" pitchFamily="18" charset="0"/>
                          <a:cs typeface="Times New Roman" panose="02020603050405020304" pitchFamily="18" charset="0"/>
                        </a:rPr>
                        <a:t>Lãnh </a:t>
                      </a:r>
                      <a:endParaRPr sz="2000" b="1" i="1" dirty="0">
                        <a:latin typeface="Times New Roman" panose="02020603050405020304" pitchFamily="18" charset="0"/>
                        <a:cs typeface="Times New Roman" panose="02020603050405020304" pitchFamily="18" charset="0"/>
                      </a:endParaRPr>
                    </a:p>
                    <a:p>
                      <a:pPr lvl="0" algn="ctr" eaLnBrk="1" hangingPunct="1">
                        <a:spcBef>
                          <a:spcPct val="20000"/>
                        </a:spcBef>
                        <a:buNone/>
                      </a:pPr>
                      <a:r>
                        <a:rPr sz="2000" b="1" i="1" dirty="0">
                          <a:latin typeface="Times New Roman" panose="02020603050405020304" pitchFamily="18" charset="0"/>
                          <a:cs typeface="Times New Roman" panose="02020603050405020304" pitchFamily="18" charset="0"/>
                        </a:rPr>
                        <a:t>đạo</a:t>
                      </a:r>
                      <a:endParaRPr lang="en-US" sz="2000" b="1" i="1" dirty="0">
                        <a:latin typeface="Times New Roman" panose="02020603050405020304" pitchFamily="18" charset="0"/>
                        <a:ea typeface="Times New Roman" panose="02020603050405020304" pitchFamily="18" charset="0"/>
                      </a:endParaRPr>
                    </a:p>
                  </a:txBody>
                  <a:tcPr marT="38104" marB="3810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50000"/>
                        </a:spcBef>
                        <a:buNone/>
                      </a:pPr>
                      <a:r>
                        <a:rPr sz="2000" dirty="0" err="1" smtClean="0">
                          <a:latin typeface="Times New Roman" panose="02020603050405020304" pitchFamily="18" charset="0"/>
                          <a:cs typeface="Times New Roman" panose="02020603050405020304" pitchFamily="18" charset="0"/>
                        </a:rPr>
                        <a:t>Giai</a:t>
                      </a:r>
                      <a:r>
                        <a:rPr sz="2000" dirty="0" smtClean="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cấp tư sản</a:t>
                      </a:r>
                      <a:endParaRPr sz="2000" dirty="0">
                        <a:latin typeface="Times New Roman" panose="02020603050405020304" pitchFamily="18" charset="0"/>
                        <a:cs typeface="Times New Roman" panose="02020603050405020304" pitchFamily="18" charset="0"/>
                      </a:endParaRPr>
                    </a:p>
                    <a:p>
                      <a:pPr lvl="0" algn="just" eaLnBrk="1" hangingPunct="1">
                        <a:spcBef>
                          <a:spcPct val="50000"/>
                        </a:spcBef>
                        <a:buNone/>
                      </a:pPr>
                      <a:endParaRPr lang="en-US" sz="2000" dirty="0">
                        <a:latin typeface="Times New Roman" panose="02020603050405020304" pitchFamily="18" charset="0"/>
                        <a:ea typeface="Times New Roman" panose="02020603050405020304" pitchFamily="18" charset="0"/>
                      </a:endParaRPr>
                    </a:p>
                  </a:txBody>
                  <a:tcPr marT="38104" marB="38104" anchor="ctr" anchorCtr="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38104" marB="381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5337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i="1" dirty="0">
                          <a:latin typeface="Times New Roman" panose="02020603050405020304" pitchFamily="18" charset="0"/>
                          <a:cs typeface="Times New Roman" panose="02020603050405020304" pitchFamily="18" charset="0"/>
                        </a:rPr>
                        <a:t>Lực lượng</a:t>
                      </a:r>
                      <a:endParaRPr lang="en-US" sz="2000" b="1" i="1" dirty="0">
                        <a:latin typeface="Times New Roman" panose="02020603050405020304" pitchFamily="18" charset="0"/>
                        <a:ea typeface="Times New Roman" panose="02020603050405020304" pitchFamily="18" charset="0"/>
                      </a:endParaRPr>
                    </a:p>
                  </a:txBody>
                  <a:tcPr marT="38104" marB="3810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r>
                        <a:rPr sz="2000" dirty="0">
                          <a:latin typeface="Times New Roman" panose="02020603050405020304" pitchFamily="18" charset="0"/>
                          <a:cs typeface="Times New Roman" panose="02020603050405020304" pitchFamily="18" charset="0"/>
                        </a:rPr>
                        <a:t>Nhân dân </a:t>
                      </a:r>
                      <a:endParaRPr sz="2000" dirty="0">
                        <a:latin typeface="Times New Roman" panose="02020603050405020304" pitchFamily="18" charset="0"/>
                        <a:cs typeface="Times New Roman" panose="02020603050405020304" pitchFamily="18" charset="0"/>
                      </a:endParaRPr>
                    </a:p>
                    <a:p>
                      <a:pPr lvl="0" algn="just" eaLnBrk="1" hangingPunct="1">
                        <a:spcBef>
                          <a:spcPct val="20000"/>
                        </a:spcBef>
                        <a:buNone/>
                      </a:pPr>
                      <a:r>
                        <a:rPr sz="2000" dirty="0">
                          <a:latin typeface="Times New Roman" panose="02020603050405020304" pitchFamily="18" charset="0"/>
                          <a:cs typeface="Times New Roman" panose="02020603050405020304" pitchFamily="18" charset="0"/>
                        </a:rPr>
                        <a:t>(chủ yếu l</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 nông dân)</a:t>
                      </a:r>
                      <a:endParaRPr lang="en-US" sz="2000" dirty="0">
                        <a:latin typeface="Times New Roman" panose="02020603050405020304" pitchFamily="18" charset="0"/>
                        <a:ea typeface="Times New Roman" panose="02020603050405020304" pitchFamily="18" charset="0"/>
                      </a:endParaRPr>
                    </a:p>
                  </a:txBody>
                  <a:tcPr marT="38104" marB="381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endParaRPr lang="en-US" sz="2000" dirty="0">
                        <a:latin typeface="Times New Roman" panose="02020603050405020304" pitchFamily="18" charset="0"/>
                        <a:ea typeface="Times New Roman" panose="02020603050405020304" pitchFamily="18" charset="0"/>
                      </a:endParaRPr>
                    </a:p>
                  </a:txBody>
                  <a:tcPr marT="38104" marB="381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9065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i="1" dirty="0" err="1">
                          <a:latin typeface="Times New Roman" panose="02020603050405020304" pitchFamily="18" charset="0"/>
                          <a:cs typeface="Times New Roman" panose="02020603050405020304" pitchFamily="18" charset="0"/>
                        </a:rPr>
                        <a:t>Mục</a:t>
                      </a:r>
                      <a:r>
                        <a:rPr sz="2000" b="1" i="1" dirty="0">
                          <a:latin typeface="Times New Roman" panose="02020603050405020304" pitchFamily="18" charset="0"/>
                          <a:cs typeface="Times New Roman" panose="02020603050405020304" pitchFamily="18" charset="0"/>
                        </a:rPr>
                        <a:t> </a:t>
                      </a:r>
                      <a:r>
                        <a:rPr sz="2000" b="1" i="1" dirty="0" err="1" smtClean="0">
                          <a:latin typeface="Times New Roman" panose="02020603050405020304" pitchFamily="18" charset="0"/>
                          <a:cs typeface="Times New Roman" panose="02020603050405020304" pitchFamily="18" charset="0"/>
                        </a:rPr>
                        <a:t>đích</a:t>
                      </a:r>
                      <a:endParaRPr lang="en-US" sz="2000" b="1" i="1" dirty="0" smtClean="0">
                        <a:latin typeface="Times New Roman" panose="02020603050405020304" pitchFamily="18" charset="0"/>
                        <a:cs typeface="Times New Roman" panose="02020603050405020304" pitchFamily="18" charset="0"/>
                      </a:endParaRPr>
                    </a:p>
                    <a:p>
                      <a:pPr lvl="0" algn="ctr" eaLnBrk="1" hangingPunct="1">
                        <a:spcBef>
                          <a:spcPct val="20000"/>
                        </a:spcBef>
                        <a:buNone/>
                      </a:pPr>
                      <a:endParaRPr sz="2000" b="1" i="1" dirty="0">
                        <a:latin typeface="Times New Roman" panose="02020603050405020304" pitchFamily="18" charset="0"/>
                        <a:cs typeface="Times New Roman" panose="02020603050405020304" pitchFamily="18" charset="0"/>
                      </a:endParaRPr>
                    </a:p>
                    <a:p>
                      <a:pPr lvl="0" algn="ctr" eaLnBrk="1" hangingPunct="1">
                        <a:spcBef>
                          <a:spcPct val="20000"/>
                        </a:spcBef>
                        <a:buNone/>
                      </a:pPr>
                      <a:r>
                        <a:rPr sz="2000" b="1" i="1" dirty="0">
                          <a:latin typeface="Times New Roman" panose="02020603050405020304" pitchFamily="18" charset="0"/>
                          <a:cs typeface="Times New Roman" panose="02020603050405020304" pitchFamily="18" charset="0"/>
                        </a:rPr>
                        <a:t>kết quả</a:t>
                      </a:r>
                      <a:endParaRPr lang="en-US" sz="2000" b="1" i="1" dirty="0">
                        <a:latin typeface="Times New Roman" panose="02020603050405020304" pitchFamily="18" charset="0"/>
                        <a:ea typeface="Times New Roman" panose="02020603050405020304" pitchFamily="18" charset="0"/>
                      </a:endParaRPr>
                    </a:p>
                  </a:txBody>
                  <a:tcPr marT="38104" marB="3810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r>
                        <a:rPr sz="2000" dirty="0">
                          <a:latin typeface="Times New Roman" panose="02020603050405020304" pitchFamily="18" charset="0"/>
                          <a:cs typeface="Times New Roman" panose="02020603050405020304" pitchFamily="18" charset="0"/>
                        </a:rPr>
                        <a:t>- Lật đổ chế độ phong kiến, th</a:t>
                      </a:r>
                      <a:r>
                        <a:rPr sz="2000" dirty="0">
                          <a:latin typeface="Times New Roman" panose="02020603050405020304" pitchFamily="18" charset="0"/>
                          <a:ea typeface="Times New Roman" panose="02020603050405020304" pitchFamily="18" charset="0"/>
                        </a:rPr>
                        <a:t>à</a:t>
                      </a:r>
                      <a:r>
                        <a:rPr sz="2000" dirty="0">
                          <a:latin typeface="Times New Roman" panose="02020603050405020304" pitchFamily="18" charset="0"/>
                          <a:cs typeface="Times New Roman" panose="02020603050405020304" pitchFamily="18" charset="0"/>
                        </a:rPr>
                        <a:t>nh lập nước cộng </a:t>
                      </a:r>
                      <a:r>
                        <a:rPr sz="2000" dirty="0" err="1">
                          <a:latin typeface="Times New Roman" panose="02020603050405020304" pitchFamily="18" charset="0"/>
                          <a:cs typeface="Times New Roman" panose="02020603050405020304" pitchFamily="18" charset="0"/>
                        </a:rPr>
                        <a:t>hòa</a:t>
                      </a:r>
                      <a:r>
                        <a:rPr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lvl="0" algn="just" eaLnBrk="1" hangingPunct="1">
                        <a:spcBef>
                          <a:spcPct val="20000"/>
                        </a:spcBef>
                        <a:buNone/>
                      </a:pPr>
                      <a:endParaRPr sz="2000" dirty="0">
                        <a:latin typeface="Times New Roman" panose="02020603050405020304" pitchFamily="18" charset="0"/>
                        <a:cs typeface="Times New Roman" panose="02020603050405020304" pitchFamily="18" charset="0"/>
                      </a:endParaRPr>
                    </a:p>
                    <a:p>
                      <a:pPr lvl="0" algn="just" eaLnBrk="1" hangingPunct="1">
                        <a:spcBef>
                          <a:spcPct val="20000"/>
                        </a:spcBef>
                        <a:buNone/>
                      </a:pPr>
                      <a:r>
                        <a:rPr sz="2000" dirty="0">
                          <a:latin typeface="Times New Roman" panose="02020603050405020304" pitchFamily="18" charset="0"/>
                          <a:cs typeface="Times New Roman" panose="02020603050405020304" pitchFamily="18" charset="0"/>
                        </a:rPr>
                        <a:t>- Mở đường cho CNTB phát triển.</a:t>
                      </a:r>
                      <a:endParaRPr lang="en-US" sz="2000" dirty="0">
                        <a:latin typeface="Times New Roman" panose="02020603050405020304" pitchFamily="18" charset="0"/>
                        <a:ea typeface="Times New Roman" panose="02020603050405020304" pitchFamily="18" charset="0"/>
                      </a:endParaRPr>
                    </a:p>
                  </a:txBody>
                  <a:tcPr marT="38104" marB="381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endParaRPr lang="en-US" sz="2000" dirty="0">
                        <a:latin typeface="Times New Roman" panose="02020603050405020304" pitchFamily="18" charset="0"/>
                        <a:ea typeface="Times New Roman" panose="02020603050405020304" pitchFamily="18" charset="0"/>
                      </a:endParaRPr>
                    </a:p>
                  </a:txBody>
                  <a:tcPr marT="38104" marB="381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9857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spcBef>
                          <a:spcPct val="20000"/>
                        </a:spcBef>
                        <a:buNone/>
                      </a:pPr>
                      <a:r>
                        <a:rPr sz="2000" b="1" i="1" dirty="0">
                          <a:solidFill>
                            <a:schemeClr val="tx1"/>
                          </a:solidFill>
                          <a:latin typeface="Times New Roman" panose="02020603050405020304" pitchFamily="18" charset="0"/>
                          <a:cs typeface="Times New Roman" panose="02020603050405020304" pitchFamily="18" charset="0"/>
                        </a:rPr>
                        <a:t>Tính </a:t>
                      </a:r>
                      <a:r>
                        <a:rPr sz="2000" b="1" i="1" dirty="0">
                          <a:latin typeface="Times New Roman" panose="02020603050405020304" pitchFamily="18" charset="0"/>
                          <a:cs typeface="Times New Roman" panose="02020603050405020304" pitchFamily="18" charset="0"/>
                        </a:rPr>
                        <a:t>chất</a:t>
                      </a:r>
                      <a:endParaRPr lang="en-US" sz="2000" b="1" i="1" dirty="0">
                        <a:latin typeface="Times New Roman" panose="02020603050405020304" pitchFamily="18" charset="0"/>
                        <a:ea typeface="Times New Roman" panose="02020603050405020304" pitchFamily="18" charset="0"/>
                      </a:endParaRPr>
                    </a:p>
                  </a:txBody>
                  <a:tcPr marT="38104" marB="38104">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spcBef>
                          <a:spcPct val="20000"/>
                        </a:spcBef>
                        <a:buNone/>
                      </a:pPr>
                      <a:r>
                        <a:rPr sz="2000" b="1" dirty="0">
                          <a:solidFill>
                            <a:srgbClr val="FF0000"/>
                          </a:solidFill>
                          <a:latin typeface="Times New Roman" panose="02020603050405020304" pitchFamily="18" charset="0"/>
                          <a:cs typeface="Times New Roman" panose="02020603050405020304" pitchFamily="18" charset="0"/>
                        </a:rPr>
                        <a:t>Cách mạng tư sản</a:t>
                      </a:r>
                      <a:endParaRPr lang="en-US" sz="2000" b="1" dirty="0">
                        <a:solidFill>
                          <a:srgbClr val="FF0000"/>
                        </a:solidFill>
                        <a:latin typeface="Times New Roman" panose="02020603050405020304" pitchFamily="18" charset="0"/>
                        <a:ea typeface="Times New Roman" panose="02020603050405020304" pitchFamily="18" charset="0"/>
                      </a:endParaRPr>
                    </a:p>
                  </a:txBody>
                  <a:tcPr marT="38104" marB="381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endParaRPr lang="en-US" sz="2000" b="1" dirty="0">
                        <a:solidFill>
                          <a:srgbClr val="FF0000"/>
                        </a:solidFill>
                        <a:latin typeface="Arial" panose="020B0604020202020204" pitchFamily="34" charset="0"/>
                      </a:endParaRPr>
                    </a:p>
                  </a:txBody>
                  <a:tcPr marT="38104" marB="381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3582" name="Text Box 44"/>
          <p:cNvSpPr txBox="1">
            <a:spLocks noChangeArrowheads="1"/>
          </p:cNvSpPr>
          <p:nvPr/>
        </p:nvSpPr>
        <p:spPr bwMode="auto">
          <a:xfrm>
            <a:off x="457200" y="4318000"/>
            <a:ext cx="411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vi-VN">
              <a:latin typeface="Calibri" panose="020F0502020204030204" pitchFamily="34" charset="0"/>
            </a:endParaRPr>
          </a:p>
        </p:txBody>
      </p:sp>
      <p:sp>
        <p:nvSpPr>
          <p:cNvPr id="23583" name="Text Box 92"/>
          <p:cNvSpPr txBox="1">
            <a:spLocks noChangeArrowheads="1"/>
          </p:cNvSpPr>
          <p:nvPr/>
        </p:nvSpPr>
        <p:spPr bwMode="auto">
          <a:xfrm>
            <a:off x="1219200" y="1651000"/>
            <a:ext cx="2209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vi-VN">
              <a:latin typeface="Calibri" panose="020F0502020204030204" pitchFamily="34" charset="0"/>
            </a:endParaRPr>
          </a:p>
        </p:txBody>
      </p:sp>
      <p:sp>
        <p:nvSpPr>
          <p:cNvPr id="39005" name="Text Box 93"/>
          <p:cNvSpPr txBox="1">
            <a:spLocks noChangeArrowheads="1"/>
          </p:cNvSpPr>
          <p:nvPr/>
        </p:nvSpPr>
        <p:spPr bwMode="auto">
          <a:xfrm>
            <a:off x="4419600" y="1092730"/>
            <a:ext cx="4495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dirty="0" err="1">
                <a:latin typeface="Times New Roman" panose="02020603050405020304" pitchFamily="18" charset="0"/>
              </a:rPr>
              <a:t>Giai</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cấp</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vô</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sản</a:t>
            </a:r>
            <a:endParaRPr lang="en-US" altLang="zh-CN" sz="2000" dirty="0">
              <a:latin typeface="Times New Roman" panose="02020603050405020304" pitchFamily="18" charset="0"/>
            </a:endParaRPr>
          </a:p>
          <a:p>
            <a:pPr algn="ctr"/>
            <a:r>
              <a:rPr lang="en-US" altLang="zh-CN" sz="2000" dirty="0">
                <a:latin typeface="Times New Roman" panose="02020603050405020304" pitchFamily="18" charset="0"/>
              </a:rPr>
              <a:t>(</a:t>
            </a:r>
            <a:r>
              <a:rPr lang="en-US" altLang="zh-CN" sz="2000" dirty="0" err="1">
                <a:latin typeface="Times New Roman" panose="02020603050405020304" pitchFamily="18" charset="0"/>
              </a:rPr>
              <a:t>Đảng</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công</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nhân</a:t>
            </a:r>
            <a:r>
              <a:rPr lang="en-US" altLang="zh-CN" sz="2000" dirty="0">
                <a:latin typeface="Times New Roman" panose="02020603050405020304" pitchFamily="18" charset="0"/>
              </a:rPr>
              <a:t> XHDC </a:t>
            </a:r>
            <a:r>
              <a:rPr lang="en-US" altLang="zh-CN" sz="2000" dirty="0" err="1">
                <a:latin typeface="Times New Roman" panose="02020603050405020304" pitchFamily="18" charset="0"/>
              </a:rPr>
              <a:t>Nga</a:t>
            </a:r>
            <a:r>
              <a:rPr lang="en-US" altLang="zh-CN" sz="2000" dirty="0">
                <a:latin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sp>
        <p:nvSpPr>
          <p:cNvPr id="39006" name="Text Box 94"/>
          <p:cNvSpPr txBox="1">
            <a:spLocks noChangeArrowheads="1"/>
          </p:cNvSpPr>
          <p:nvPr/>
        </p:nvSpPr>
        <p:spPr bwMode="auto">
          <a:xfrm>
            <a:off x="4648200" y="1890362"/>
            <a:ext cx="4267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2000" dirty="0" err="1">
                <a:latin typeface="Times New Roman" panose="02020603050405020304" pitchFamily="18" charset="0"/>
              </a:rPr>
              <a:t>Nhân</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dân</a:t>
            </a:r>
            <a:r>
              <a:rPr lang="en-US" altLang="zh-CN" sz="2000" dirty="0">
                <a:latin typeface="Times New Roman" panose="02020603050405020304" pitchFamily="18" charset="0"/>
              </a:rPr>
              <a:t> </a:t>
            </a:r>
            <a:endParaRPr lang="en-US" altLang="zh-CN" sz="2000" dirty="0" smtClean="0">
              <a:latin typeface="Times New Roman" panose="02020603050405020304" pitchFamily="18" charset="0"/>
            </a:endParaRPr>
          </a:p>
          <a:p>
            <a:pPr>
              <a:spcBef>
                <a:spcPct val="20000"/>
              </a:spcBef>
            </a:pPr>
            <a:r>
              <a:rPr lang="en-US" altLang="zh-CN" sz="2000" dirty="0" smtClean="0">
                <a:latin typeface="Times New Roman" panose="02020603050405020304" pitchFamily="18" charset="0"/>
              </a:rPr>
              <a:t>(</a:t>
            </a:r>
            <a:r>
              <a:rPr lang="en-US" altLang="zh-CN" sz="2000" dirty="0" err="1">
                <a:latin typeface="Times New Roman" panose="02020603050405020304" pitchFamily="18" charset="0"/>
              </a:rPr>
              <a:t>chủ</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yếu</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l</a:t>
            </a:r>
            <a:r>
              <a:rPr lang="en-US" altLang="zh-CN" sz="2000" dirty="0" err="1">
                <a:latin typeface="Times New Roman" panose="02020603050405020304" pitchFamily="18" charset="0"/>
                <a:cs typeface="Times New Roman" panose="02020603050405020304" pitchFamily="18" charset="0"/>
              </a:rPr>
              <a:t>à</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công</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nhân</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v</a:t>
            </a:r>
            <a:r>
              <a:rPr lang="en-US" altLang="zh-CN" sz="2000" dirty="0" err="1">
                <a:latin typeface="Times New Roman" panose="02020603050405020304" pitchFamily="18" charset="0"/>
                <a:cs typeface="Times New Roman" panose="02020603050405020304" pitchFamily="18" charset="0"/>
              </a:rPr>
              <a:t>à</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nông</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dân</a:t>
            </a:r>
            <a:r>
              <a:rPr lang="en-US" altLang="zh-CN" sz="2000" dirty="0">
                <a:latin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sp>
        <p:nvSpPr>
          <p:cNvPr id="39007" name="Text Box 95"/>
          <p:cNvSpPr txBox="1">
            <a:spLocks noChangeArrowheads="1"/>
          </p:cNvSpPr>
          <p:nvPr/>
        </p:nvSpPr>
        <p:spPr bwMode="auto">
          <a:xfrm>
            <a:off x="4648200" y="2696105"/>
            <a:ext cx="426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dirty="0">
                <a:latin typeface="Times New Roman" panose="02020603050405020304" pitchFamily="18" charset="0"/>
              </a:rPr>
              <a:t>- </a:t>
            </a:r>
            <a:r>
              <a:rPr lang="en-US" altLang="zh-CN" sz="2000" dirty="0" err="1">
                <a:latin typeface="Times New Roman" panose="02020603050405020304" pitchFamily="18" charset="0"/>
              </a:rPr>
              <a:t>Lật</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đổ</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chế</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độ</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phong</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kiến</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Nga</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hòang</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th</a:t>
            </a:r>
            <a:r>
              <a:rPr lang="en-US" altLang="zh-CN" sz="2000" dirty="0" err="1">
                <a:latin typeface="Times New Roman" panose="02020603050405020304" pitchFamily="18" charset="0"/>
                <a:cs typeface="Times New Roman" panose="02020603050405020304" pitchFamily="18" charset="0"/>
              </a:rPr>
              <a:t>à</a:t>
            </a:r>
            <a:r>
              <a:rPr lang="en-US" altLang="zh-CN" sz="2000" dirty="0" err="1">
                <a:latin typeface="Times New Roman" panose="02020603050405020304" pitchFamily="18" charset="0"/>
              </a:rPr>
              <a:t>nh</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lập</a:t>
            </a:r>
            <a:r>
              <a:rPr lang="en-US" altLang="zh-CN" sz="2000" dirty="0">
                <a:latin typeface="Times New Roman" panose="02020603050405020304" pitchFamily="18" charset="0"/>
              </a:rPr>
              <a:t> </a:t>
            </a:r>
            <a:r>
              <a:rPr lang="en-US" altLang="zh-CN" sz="2000" dirty="0" err="1" smtClean="0">
                <a:latin typeface="Times New Roman" panose="02020603050405020304" pitchFamily="18" charset="0"/>
              </a:rPr>
              <a:t>nước</a:t>
            </a:r>
            <a:r>
              <a:rPr lang="en-US" altLang="zh-CN" sz="2000" dirty="0" smtClean="0">
                <a:latin typeface="Times New Roman" panose="02020603050405020304" pitchFamily="18" charset="0"/>
              </a:rPr>
              <a:t> </a:t>
            </a:r>
            <a:r>
              <a:rPr lang="en-US" altLang="zh-CN" sz="2000" dirty="0" err="1" smtClean="0">
                <a:latin typeface="Times New Roman" panose="02020603050405020304" pitchFamily="18" charset="0"/>
              </a:rPr>
              <a:t>cộng</a:t>
            </a:r>
            <a:r>
              <a:rPr lang="en-US" altLang="zh-CN" sz="2000" dirty="0" smtClean="0">
                <a:latin typeface="Times New Roman" panose="02020603050405020304" pitchFamily="18" charset="0"/>
              </a:rPr>
              <a:t> </a:t>
            </a:r>
            <a:r>
              <a:rPr lang="en-US" altLang="zh-CN" sz="2000" dirty="0" err="1" smtClean="0">
                <a:latin typeface="Times New Roman" panose="02020603050405020304" pitchFamily="18" charset="0"/>
              </a:rPr>
              <a:t>hòa</a:t>
            </a:r>
            <a:r>
              <a:rPr lang="en-US" altLang="zh-CN" sz="2000" dirty="0" smtClean="0">
                <a:latin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sp>
        <p:nvSpPr>
          <p:cNvPr id="39008" name="Text Box 96"/>
          <p:cNvSpPr txBox="1">
            <a:spLocks noChangeArrowheads="1"/>
          </p:cNvSpPr>
          <p:nvPr/>
        </p:nvSpPr>
        <p:spPr bwMode="auto">
          <a:xfrm>
            <a:off x="4572001" y="4630208"/>
            <a:ext cx="4308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b="1" dirty="0" err="1">
                <a:solidFill>
                  <a:srgbClr val="FF0000"/>
                </a:solidFill>
                <a:latin typeface="Times New Roman" panose="02020603050405020304" pitchFamily="18" charset="0"/>
              </a:rPr>
              <a:t>Cách</a:t>
            </a:r>
            <a:r>
              <a:rPr lang="en-US" altLang="zh-CN" sz="2000" b="1" dirty="0">
                <a:solidFill>
                  <a:srgbClr val="FF0000"/>
                </a:solidFill>
                <a:latin typeface="Times New Roman" panose="02020603050405020304" pitchFamily="18" charset="0"/>
              </a:rPr>
              <a:t> </a:t>
            </a:r>
            <a:r>
              <a:rPr lang="en-US" altLang="zh-CN" sz="2000" b="1" dirty="0" err="1">
                <a:solidFill>
                  <a:srgbClr val="FF0000"/>
                </a:solidFill>
                <a:latin typeface="Times New Roman" panose="02020603050405020304" pitchFamily="18" charset="0"/>
              </a:rPr>
              <a:t>mạng</a:t>
            </a:r>
            <a:r>
              <a:rPr lang="en-US" altLang="zh-CN" sz="2000" b="1" dirty="0">
                <a:solidFill>
                  <a:srgbClr val="FF0000"/>
                </a:solidFill>
                <a:latin typeface="Times New Roman" panose="02020603050405020304" pitchFamily="18" charset="0"/>
              </a:rPr>
              <a:t> </a:t>
            </a:r>
            <a:r>
              <a:rPr lang="en-US" altLang="zh-CN" sz="2000" b="1" dirty="0" err="1" smtClean="0">
                <a:solidFill>
                  <a:srgbClr val="FF0000"/>
                </a:solidFill>
                <a:latin typeface="Times New Roman" panose="02020603050405020304" pitchFamily="18" charset="0"/>
              </a:rPr>
              <a:t>tư</a:t>
            </a:r>
            <a:r>
              <a:rPr lang="en-US" altLang="zh-CN" sz="2000" b="1" dirty="0" smtClean="0">
                <a:solidFill>
                  <a:srgbClr val="FF0000"/>
                </a:solidFill>
                <a:latin typeface="Times New Roman" panose="02020603050405020304" pitchFamily="18" charset="0"/>
              </a:rPr>
              <a:t> </a:t>
            </a:r>
            <a:r>
              <a:rPr lang="en-US" altLang="zh-CN" sz="2000" b="1" dirty="0" err="1" smtClean="0">
                <a:solidFill>
                  <a:srgbClr val="FF0000"/>
                </a:solidFill>
                <a:latin typeface="Times New Roman" panose="02020603050405020304" pitchFamily="18" charset="0"/>
              </a:rPr>
              <a:t>sản</a:t>
            </a:r>
            <a:r>
              <a:rPr lang="en-US" altLang="zh-CN" sz="2000" b="1" dirty="0" smtClean="0">
                <a:solidFill>
                  <a:srgbClr val="FF0000"/>
                </a:solidFill>
                <a:latin typeface="Times New Roman" panose="02020603050405020304" pitchFamily="18" charset="0"/>
              </a:rPr>
              <a:t> </a:t>
            </a:r>
            <a:r>
              <a:rPr lang="en-US" altLang="zh-CN" sz="2000" b="1" dirty="0" err="1" smtClean="0">
                <a:solidFill>
                  <a:srgbClr val="FF0000"/>
                </a:solidFill>
                <a:latin typeface="Times New Roman" panose="02020603050405020304" pitchFamily="18" charset="0"/>
              </a:rPr>
              <a:t>kiểu</a:t>
            </a:r>
            <a:r>
              <a:rPr lang="en-US" altLang="zh-CN" sz="2000" b="1" dirty="0" smtClean="0">
                <a:solidFill>
                  <a:srgbClr val="FF0000"/>
                </a:solidFill>
                <a:latin typeface="Times New Roman" panose="02020603050405020304" pitchFamily="18" charset="0"/>
              </a:rPr>
              <a:t> </a:t>
            </a:r>
            <a:r>
              <a:rPr lang="en-US" altLang="zh-CN" sz="2000" b="1" dirty="0" err="1">
                <a:solidFill>
                  <a:srgbClr val="FF0000"/>
                </a:solidFill>
                <a:latin typeface="Times New Roman" panose="02020603050405020304" pitchFamily="18" charset="0"/>
              </a:rPr>
              <a:t>mới</a:t>
            </a:r>
            <a:endParaRPr lang="en-US" altLang="zh-CN" sz="2000" b="1" dirty="0">
              <a:solidFill>
                <a:srgbClr val="FF0000"/>
              </a:solidFill>
              <a:latin typeface="Times New Roman" panose="02020603050405020304" pitchFamily="18" charset="0"/>
              <a:cs typeface="Times New Roman" panose="02020603050405020304" pitchFamily="18" charset="0"/>
            </a:endParaRPr>
          </a:p>
        </p:txBody>
      </p:sp>
      <p:sp>
        <p:nvSpPr>
          <p:cNvPr id="39011" name="Text Box 99"/>
          <p:cNvSpPr txBox="1">
            <a:spLocks noChangeArrowheads="1"/>
          </p:cNvSpPr>
          <p:nvPr/>
        </p:nvSpPr>
        <p:spPr bwMode="auto">
          <a:xfrm>
            <a:off x="4648200" y="3696230"/>
            <a:ext cx="403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000" dirty="0">
                <a:latin typeface="Times New Roman" panose="02020603050405020304" pitchFamily="18" charset="0"/>
              </a:rPr>
              <a:t>- </a:t>
            </a:r>
            <a:r>
              <a:rPr lang="en-US" altLang="zh-CN" sz="2000" dirty="0" err="1" smtClean="0">
                <a:latin typeface="Times New Roman" panose="02020603050405020304" pitchFamily="18" charset="0"/>
              </a:rPr>
              <a:t>Mở</a:t>
            </a:r>
            <a:r>
              <a:rPr lang="en-US" altLang="zh-CN" sz="2000" dirty="0" smtClean="0">
                <a:latin typeface="Times New Roman" panose="02020603050405020304" pitchFamily="18" charset="0"/>
              </a:rPr>
              <a:t> </a:t>
            </a:r>
            <a:r>
              <a:rPr lang="en-US" altLang="zh-CN" sz="2000" dirty="0" err="1" smtClean="0">
                <a:latin typeface="Times New Roman" panose="02020603050405020304" pitchFamily="18" charset="0"/>
              </a:rPr>
              <a:t>đường</a:t>
            </a:r>
            <a:r>
              <a:rPr lang="en-US" altLang="zh-CN" sz="2000" dirty="0" smtClean="0">
                <a:latin typeface="Times New Roman" panose="02020603050405020304" pitchFamily="18" charset="0"/>
              </a:rPr>
              <a:t> </a:t>
            </a:r>
            <a:r>
              <a:rPr lang="en-US" altLang="zh-CN" sz="2000" dirty="0" err="1" smtClean="0">
                <a:latin typeface="Times New Roman" panose="02020603050405020304" pitchFamily="18" charset="0"/>
              </a:rPr>
              <a:t>cho</a:t>
            </a:r>
            <a:r>
              <a:rPr lang="en-US" altLang="zh-CN" sz="2000" dirty="0" smtClean="0">
                <a:latin typeface="Times New Roman" panose="02020603050405020304" pitchFamily="18" charset="0"/>
              </a:rPr>
              <a:t> </a:t>
            </a:r>
            <a:r>
              <a:rPr lang="en-US" altLang="zh-CN" sz="2000" dirty="0" err="1">
                <a:latin typeface="Times New Roman" panose="02020603050405020304" pitchFamily="18" charset="0"/>
              </a:rPr>
              <a:t>cách</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mạng</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xã</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hội</a:t>
            </a:r>
            <a:r>
              <a:rPr lang="en-US" altLang="zh-CN" sz="2000" dirty="0">
                <a:latin typeface="Times New Roman" panose="02020603050405020304" pitchFamily="18" charset="0"/>
              </a:rPr>
              <a:t> </a:t>
            </a:r>
            <a:r>
              <a:rPr lang="en-US" altLang="zh-CN" sz="2000" dirty="0" err="1">
                <a:latin typeface="Times New Roman" panose="02020603050405020304" pitchFamily="18" charset="0"/>
              </a:rPr>
              <a:t>chủ</a:t>
            </a:r>
            <a:r>
              <a:rPr lang="en-US" altLang="zh-CN" sz="2000" dirty="0">
                <a:latin typeface="Times New Roman" panose="02020603050405020304" pitchFamily="18" charset="0"/>
              </a:rPr>
              <a:t> </a:t>
            </a:r>
            <a:r>
              <a:rPr lang="en-US" altLang="zh-CN" sz="2000" dirty="0" err="1" smtClean="0">
                <a:latin typeface="Times New Roman" panose="02020603050405020304" pitchFamily="18" charset="0"/>
              </a:rPr>
              <a:t>nghĩa</a:t>
            </a:r>
            <a:r>
              <a:rPr lang="en-US" altLang="zh-CN" sz="2000" dirty="0">
                <a:latin typeface="Times New Roman" panose="02020603050405020304" pitchFamily="18" charset="0"/>
              </a:rPr>
              <a:t> </a:t>
            </a:r>
            <a:r>
              <a:rPr lang="en-US" altLang="zh-CN" sz="2000" dirty="0" err="1" smtClean="0">
                <a:latin typeface="Times New Roman" panose="02020603050405020304" pitchFamily="18" charset="0"/>
              </a:rPr>
              <a:t>bùng</a:t>
            </a:r>
            <a:r>
              <a:rPr lang="en-US" altLang="zh-CN" sz="2000" dirty="0" smtClean="0">
                <a:latin typeface="Times New Roman" panose="02020603050405020304" pitchFamily="18" charset="0"/>
              </a:rPr>
              <a:t> </a:t>
            </a:r>
            <a:r>
              <a:rPr lang="en-US" altLang="zh-CN" sz="2000" dirty="0" err="1" smtClean="0">
                <a:latin typeface="Times New Roman" panose="02020603050405020304" pitchFamily="18" charset="0"/>
              </a:rPr>
              <a:t>nổ</a:t>
            </a:r>
            <a:endParaRPr lang="en-US" altLang="zh-CN" sz="2000" dirty="0">
              <a:latin typeface="Times New Roman" panose="02020603050405020304" pitchFamily="18" charset="0"/>
              <a:cs typeface="Times New Roman" panose="02020603050405020304" pitchFamily="18"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lt">
                                    <p:tmAbs val="0"/>
                                  </p:iterate>
                                  <p:childTnLst>
                                    <p:set>
                                      <p:cBhvr>
                                        <p:cTn id="6" dur="1" fill="hold">
                                          <p:stCondLst>
                                            <p:cond delay="0"/>
                                          </p:stCondLst>
                                        </p:cTn>
                                        <p:tgtEl>
                                          <p:spTgt spid="39005"/>
                                        </p:tgtEl>
                                        <p:attrNameLst>
                                          <p:attrName>style.visibility</p:attrName>
                                        </p:attrNameLst>
                                      </p:cBhvr>
                                      <p:to>
                                        <p:strVal val="visible"/>
                                      </p:to>
                                    </p:set>
                                    <p:animEffect transition="in" filter="blinds(horizontal)">
                                      <p:cBhvr>
                                        <p:cTn id="7" dur="1000"/>
                                        <p:tgtEl>
                                          <p:spTgt spid="390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006"/>
                                        </p:tgtEl>
                                        <p:attrNameLst>
                                          <p:attrName>style.visibility</p:attrName>
                                        </p:attrNameLst>
                                      </p:cBhvr>
                                      <p:to>
                                        <p:strVal val="visible"/>
                                      </p:to>
                                    </p:set>
                                    <p:animEffect transition="in" filter="blinds(horizontal)">
                                      <p:cBhvr>
                                        <p:cTn id="12" dur="1000"/>
                                        <p:tgtEl>
                                          <p:spTgt spid="390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007"/>
                                        </p:tgtEl>
                                        <p:attrNameLst>
                                          <p:attrName>style.visibility</p:attrName>
                                        </p:attrNameLst>
                                      </p:cBhvr>
                                      <p:to>
                                        <p:strVal val="visible"/>
                                      </p:to>
                                    </p:set>
                                    <p:animEffect transition="in" filter="blinds(horizontal)">
                                      <p:cBhvr>
                                        <p:cTn id="17" dur="1000"/>
                                        <p:tgtEl>
                                          <p:spTgt spid="3900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iterate type="lt">
                                    <p:tmAbs val="0"/>
                                  </p:iterate>
                                  <p:childTnLst>
                                    <p:set>
                                      <p:cBhvr>
                                        <p:cTn id="21" dur="1" fill="hold">
                                          <p:stCondLst>
                                            <p:cond delay="0"/>
                                          </p:stCondLst>
                                        </p:cTn>
                                        <p:tgtEl>
                                          <p:spTgt spid="39011"/>
                                        </p:tgtEl>
                                        <p:attrNameLst>
                                          <p:attrName>style.visibility</p:attrName>
                                        </p:attrNameLst>
                                      </p:cBhvr>
                                      <p:to>
                                        <p:strVal val="visible"/>
                                      </p:to>
                                    </p:set>
                                    <p:animEffect transition="in" filter="blinds(horizontal)">
                                      <p:cBhvr>
                                        <p:cTn id="22" dur="1000"/>
                                        <p:tgtEl>
                                          <p:spTgt spid="390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grpId="1" nodeType="clickEffect">
                                  <p:stCondLst>
                                    <p:cond delay="0"/>
                                  </p:stCondLst>
                                  <p:iterate type="lt">
                                    <p:tmPct val="4000"/>
                                  </p:iterate>
                                  <p:childTnLst>
                                    <p:set>
                                      <p:cBhvr override="childStyle">
                                        <p:cTn id="26" dur="500" fill="hold"/>
                                        <p:tgtEl>
                                          <p:spTgt spid="39005"/>
                                        </p:tgtEl>
                                        <p:attrNameLst>
                                          <p:attrName>style.color</p:attrName>
                                        </p:attrNameLst>
                                      </p:cBhvr>
                                      <p:to>
                                        <p:clrVal>
                                          <a:srgbClr val="0000FF"/>
                                        </p:clrVal>
                                      </p:to>
                                    </p:set>
                                    <p:set>
                                      <p:cBhvr>
                                        <p:cTn id="27" dur="500" fill="hold"/>
                                        <p:tgtEl>
                                          <p:spTgt spid="39005"/>
                                        </p:tgtEl>
                                        <p:attrNameLst>
                                          <p:attrName>fillcolor</p:attrName>
                                        </p:attrNameLst>
                                      </p:cBhvr>
                                      <p:to>
                                        <p:clrVal>
                                          <a:srgbClr val="0000FF"/>
                                        </p:clrVal>
                                      </p:to>
                                    </p:set>
                                    <p:set>
                                      <p:cBhvr>
                                        <p:cTn id="28" dur="500" fill="hold"/>
                                        <p:tgtEl>
                                          <p:spTgt spid="3900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grpId="0" nodeType="clickEffect">
                                  <p:stCondLst>
                                    <p:cond delay="0"/>
                                  </p:stCondLst>
                                  <p:iterate type="lt">
                                    <p:tmPct val="4000"/>
                                  </p:iterate>
                                  <p:childTnLst>
                                    <p:set>
                                      <p:cBhvr override="childStyle">
                                        <p:cTn id="32" dur="500" fill="hold"/>
                                        <p:tgtEl>
                                          <p:spTgt spid="39011"/>
                                        </p:tgtEl>
                                        <p:attrNameLst>
                                          <p:attrName>style.color</p:attrName>
                                        </p:attrNameLst>
                                      </p:cBhvr>
                                      <p:to>
                                        <p:clrVal>
                                          <a:srgbClr val="0000FF"/>
                                        </p:clrVal>
                                      </p:to>
                                    </p:set>
                                    <p:set>
                                      <p:cBhvr>
                                        <p:cTn id="33" dur="500" fill="hold"/>
                                        <p:tgtEl>
                                          <p:spTgt spid="39011"/>
                                        </p:tgtEl>
                                        <p:attrNameLst>
                                          <p:attrName>fillcolor</p:attrName>
                                        </p:attrNameLst>
                                      </p:cBhvr>
                                      <p:to>
                                        <p:clrVal>
                                          <a:srgbClr val="0000FF"/>
                                        </p:clrVal>
                                      </p:to>
                                    </p:set>
                                    <p:set>
                                      <p:cBhvr>
                                        <p:cTn id="34" dur="500" fill="hold"/>
                                        <p:tgtEl>
                                          <p:spTgt spid="39011"/>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9008"/>
                                        </p:tgtEl>
                                        <p:attrNameLst>
                                          <p:attrName>style.visibility</p:attrName>
                                        </p:attrNameLst>
                                      </p:cBhvr>
                                      <p:to>
                                        <p:strVal val="visible"/>
                                      </p:to>
                                    </p:set>
                                    <p:animEffect transition="in" filter="blinds(horizontal)">
                                      <p:cBhvr>
                                        <p:cTn id="39" dur="1000"/>
                                        <p:tgtEl>
                                          <p:spTgt spid="39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05" grpId="0"/>
      <p:bldP spid="39005" grpId="1"/>
      <p:bldP spid="39006" grpId="0"/>
      <p:bldP spid="39007" grpId="0"/>
      <p:bldP spid="39008" grpId="0"/>
      <p:bldP spid="39011" grpId="0"/>
      <p:bldP spid="3901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p:cNvGrpSpPr/>
          <p:nvPr/>
        </p:nvGrpSpPr>
        <p:grpSpPr bwMode="auto">
          <a:xfrm>
            <a:off x="304800" y="419100"/>
            <a:ext cx="8421026" cy="4872832"/>
            <a:chOff x="2429" y="0"/>
            <a:chExt cx="3360" cy="2242"/>
          </a:xfrm>
        </p:grpSpPr>
        <p:pic>
          <p:nvPicPr>
            <p:cNvPr id="11" name="Picture 5" descr="industrial-revolution-children-labo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29" y="0"/>
              <a:ext cx="3360" cy="2242"/>
            </a:xfrm>
            <a:prstGeom prst="rect">
              <a:avLst/>
            </a:prstGeom>
            <a:ln w="88900" cap="sq" cmpd="thickThin">
              <a:solidFill>
                <a:srgbClr val="FF0000"/>
              </a:solidFill>
              <a:prstDash val="solid"/>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2" name="Text Box 6"/>
            <p:cNvSpPr txBox="1">
              <a:spLocks noChangeArrowheads="1"/>
            </p:cNvSpPr>
            <p:nvPr/>
          </p:nvSpPr>
          <p:spPr bwMode="auto">
            <a:xfrm>
              <a:off x="2448" y="2055"/>
              <a:ext cx="3341"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vi-VN" sz="2400" b="1">
                  <a:solidFill>
                    <a:schemeClr val="bg1"/>
                  </a:solidFill>
                  <a:latin typeface="Times New Roman" panose="02020603050405020304" pitchFamily="18" charset="0"/>
                  <a:cs typeface="Times New Roman" panose="02020603050405020304" pitchFamily="18" charset="0"/>
                </a:rPr>
                <a:t>Sử dụng lao động trẻ em trong nhà máy</a:t>
              </a:r>
              <a:endParaRPr lang="en-US" altLang="vi-VN" sz="2400" b="1">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5645" y="1898650"/>
            <a:ext cx="3891844" cy="2330450"/>
          </a:xfrm>
          <a:prstGeom prst="cloudCallout">
            <a:avLst>
              <a:gd name="adj1" fmla="val 73824"/>
              <a:gd name="adj2" fmla="val -2899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eaLnBrk="1" hangingPunct="1">
              <a:spcBef>
                <a:spcPct val="50000"/>
              </a:spcBef>
            </a:pPr>
            <a:r>
              <a:rPr lang="nl-NL" altLang="x-none" sz="2800" b="1" i="1" noProof="1">
                <a:solidFill>
                  <a:srgbClr val="FF0000"/>
                </a:solidFill>
                <a:latin typeface="Times New Roman" panose="02020603050405020304" pitchFamily="18" charset="0"/>
                <a:cs typeface="Times New Roman" panose="02020603050405020304" pitchFamily="18" charset="0"/>
              </a:rPr>
              <a:t>Ý nghĩa cuộc cách mạng Nga 1905- 1907? </a:t>
            </a:r>
            <a:endParaRPr lang="nl-NL" altLang="x-none" sz="2800" b="1" i="1" noProof="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Curved Right Arrow 4"/>
          <p:cNvSpPr/>
          <p:nvPr/>
        </p:nvSpPr>
        <p:spPr>
          <a:xfrm>
            <a:off x="3886199" y="800100"/>
            <a:ext cx="1219201" cy="4038600"/>
          </a:xfrm>
          <a:prstGeom prst="curv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a:solidFill>
                <a:srgbClr val="000000"/>
              </a:solidFill>
            </a:endParaRPr>
          </a:p>
        </p:txBody>
      </p:sp>
      <p:sp>
        <p:nvSpPr>
          <p:cNvPr id="8" name="Text Box 7"/>
          <p:cNvSpPr txBox="1"/>
          <p:nvPr/>
        </p:nvSpPr>
        <p:spPr>
          <a:xfrm rot="5400000">
            <a:off x="3686963" y="2647256"/>
            <a:ext cx="1800653" cy="461665"/>
          </a:xfrm>
          <a:prstGeom prst="rect">
            <a:avLst/>
          </a:prstGeom>
          <a:gradFill rotWithShape="1">
            <a:gsLst>
              <a:gs pos="0">
                <a:srgbClr val="FFFFFF"/>
              </a:gs>
              <a:gs pos="100000">
                <a:srgbClr val="00CC66"/>
              </a:gs>
            </a:gsLst>
            <a:path path="shape">
              <a:fillToRect l="50000" t="50000" r="50000" b="50000"/>
            </a:path>
            <a:tileRect/>
          </a:gradFill>
          <a:ln w="9525">
            <a:noFill/>
          </a:ln>
        </p:spPr>
        <p:txBody>
          <a:bodyPr wrap="square">
            <a:spAutoFit/>
          </a:bodyPr>
          <a:lstStyle/>
          <a:p>
            <a:pPr>
              <a:spcBef>
                <a:spcPct val="50000"/>
              </a:spcBef>
            </a:pPr>
            <a:r>
              <a:rPr sz="2400" b="1" noProof="1">
                <a:solidFill>
                  <a:schemeClr val="accent4">
                    <a:lumMod val="25000"/>
                  </a:schemeClr>
                </a:solidFill>
                <a:latin typeface="Times New Roman" panose="02020603050405020304" pitchFamily="18" charset="0"/>
                <a:ea typeface="+mn-ea"/>
                <a:cs typeface="Times New Roman" panose="02020603050405020304" pitchFamily="18" charset="0"/>
              </a:rPr>
              <a:t>    </a:t>
            </a:r>
            <a:r>
              <a:rPr sz="2000" noProof="1">
                <a:solidFill>
                  <a:srgbClr val="7030A0"/>
                </a:solidFill>
                <a:latin typeface="Times New Roman" panose="02020603050405020304" pitchFamily="18" charset="0"/>
                <a:cs typeface="Times New Roman" panose="02020603050405020304" pitchFamily="18" charset="0"/>
              </a:rPr>
              <a:t>Ý </a:t>
            </a:r>
            <a:r>
              <a:rPr lang="en-US" sz="2000" noProof="1">
                <a:solidFill>
                  <a:srgbClr val="7030A0"/>
                </a:solidFill>
                <a:latin typeface="Times New Roman" panose="02020603050405020304" pitchFamily="18" charset="0"/>
                <a:cs typeface="Times New Roman" panose="02020603050405020304" pitchFamily="18" charset="0"/>
              </a:rPr>
              <a:t> </a:t>
            </a:r>
            <a:r>
              <a:rPr lang="en-US" sz="2000" noProof="1" smtClean="0">
                <a:solidFill>
                  <a:srgbClr val="7030A0"/>
                </a:solidFill>
                <a:latin typeface="Times New Roman" panose="02020603050405020304" pitchFamily="18" charset="0"/>
                <a:cs typeface="Times New Roman" panose="02020603050405020304" pitchFamily="18" charset="0"/>
              </a:rPr>
              <a:t> </a:t>
            </a:r>
            <a:r>
              <a:rPr sz="2000" noProof="1" smtClean="0">
                <a:solidFill>
                  <a:srgbClr val="7030A0"/>
                </a:solidFill>
                <a:latin typeface="Times New Roman" panose="02020603050405020304" pitchFamily="18" charset="0"/>
                <a:cs typeface="Times New Roman" panose="02020603050405020304" pitchFamily="18" charset="0"/>
              </a:rPr>
              <a:t>NGHĨA</a:t>
            </a:r>
            <a:endParaRPr sz="2000" noProof="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 Box 7"/>
          <p:cNvSpPr txBox="1"/>
          <p:nvPr/>
        </p:nvSpPr>
        <p:spPr>
          <a:xfrm>
            <a:off x="5105400" y="495300"/>
            <a:ext cx="4038600" cy="830997"/>
          </a:xfrm>
          <a:prstGeom prst="rect">
            <a:avLst/>
          </a:prstGeom>
          <a:gradFill rotWithShape="1">
            <a:gsLst>
              <a:gs pos="0">
                <a:srgbClr val="FFFFFF"/>
              </a:gs>
              <a:gs pos="100000">
                <a:srgbClr val="00CC66"/>
              </a:gs>
            </a:gsLst>
            <a:path path="shape">
              <a:fillToRect l="50000" t="50000" r="50000" b="50000"/>
            </a:path>
            <a:tileRect/>
          </a:gradFill>
          <a:ln w="9525">
            <a:noFill/>
          </a:ln>
        </p:spPr>
        <p:txBody>
          <a:bodyPr>
            <a:spAutoFit/>
          </a:bodyPr>
          <a:lstStyle/>
          <a:p>
            <a:r>
              <a:rPr lang="nl-NL" altLang="x-none" sz="2400" noProof="1">
                <a:solidFill>
                  <a:schemeClr val="accent4">
                    <a:lumMod val="25000"/>
                  </a:schemeClr>
                </a:solidFill>
                <a:latin typeface="Times New Roman" panose="02020603050405020304" pitchFamily="18" charset="0"/>
                <a:ea typeface="+mn-ea"/>
                <a:cs typeface="Times New Roman" panose="02020603050405020304" pitchFamily="18" charset="0"/>
              </a:rPr>
              <a:t>Giáng một đòn chí tử v</a:t>
            </a:r>
            <a:r>
              <a:rPr lang="nl-NL" altLang="x-none" sz="2400" noProof="1">
                <a:solidFill>
                  <a:schemeClr val="accent4">
                    <a:lumMod val="25000"/>
                  </a:schemeClr>
                </a:solidFill>
                <a:latin typeface="Times New Roman" panose="02020603050405020304" pitchFamily="18" charset="0"/>
                <a:ea typeface="Times New Roman" panose="02020603050405020304" pitchFamily="18" charset="0"/>
              </a:rPr>
              <a:t>à</a:t>
            </a:r>
            <a:r>
              <a:rPr lang="nl-NL" altLang="x-none" sz="2400" noProof="1">
                <a:solidFill>
                  <a:schemeClr val="accent4">
                    <a:lumMod val="25000"/>
                  </a:schemeClr>
                </a:solidFill>
                <a:latin typeface="Times New Roman" panose="02020603050405020304" pitchFamily="18" charset="0"/>
                <a:ea typeface="+mn-ea"/>
                <a:cs typeface="Times New Roman" panose="02020603050405020304" pitchFamily="18" charset="0"/>
              </a:rPr>
              <a:t>o nền thống trị của địa chủ v</a:t>
            </a:r>
            <a:r>
              <a:rPr lang="nl-NL" altLang="x-none" sz="2400" noProof="1">
                <a:solidFill>
                  <a:schemeClr val="accent4">
                    <a:lumMod val="25000"/>
                  </a:schemeClr>
                </a:solidFill>
                <a:latin typeface="Times New Roman" panose="02020603050405020304" pitchFamily="18" charset="0"/>
                <a:ea typeface="Times New Roman" panose="02020603050405020304" pitchFamily="18" charset="0"/>
              </a:rPr>
              <a:t>à</a:t>
            </a:r>
            <a:r>
              <a:rPr lang="nl-NL" altLang="x-none" sz="2400" noProof="1">
                <a:solidFill>
                  <a:schemeClr val="accent4">
                    <a:lumMod val="25000"/>
                  </a:schemeClr>
                </a:solidFill>
                <a:latin typeface="Times New Roman" panose="02020603050405020304" pitchFamily="18" charset="0"/>
                <a:ea typeface="+mn-ea"/>
                <a:cs typeface="Times New Roman" panose="02020603050405020304" pitchFamily="18" charset="0"/>
              </a:rPr>
              <a:t> tư sản.</a:t>
            </a:r>
            <a:endParaRPr lang="nl-NL" altLang="x-none" sz="2400" noProof="1">
              <a:solidFill>
                <a:schemeClr val="accent4">
                  <a:lumMod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Box 7"/>
          <p:cNvSpPr txBox="1"/>
          <p:nvPr/>
        </p:nvSpPr>
        <p:spPr>
          <a:xfrm>
            <a:off x="5105400" y="1514048"/>
            <a:ext cx="4038600" cy="830997"/>
          </a:xfrm>
          <a:prstGeom prst="rect">
            <a:avLst/>
          </a:prstGeom>
          <a:gradFill rotWithShape="1">
            <a:gsLst>
              <a:gs pos="0">
                <a:srgbClr val="FFFFFF"/>
              </a:gs>
              <a:gs pos="100000">
                <a:srgbClr val="00CC66"/>
              </a:gs>
            </a:gsLst>
            <a:path path="shape">
              <a:fillToRect l="50000" t="50000" r="50000" b="50000"/>
            </a:path>
            <a:tileRect/>
          </a:gradFill>
          <a:ln w="9525">
            <a:noFill/>
          </a:ln>
        </p:spPr>
        <p:txBody>
          <a:bodyPr>
            <a:spAutoFit/>
          </a:bodyPr>
          <a:lstStyle/>
          <a:p>
            <a:r>
              <a:rPr lang="nl-NL" altLang="x-none" sz="2400" noProof="1">
                <a:solidFill>
                  <a:schemeClr val="accent4">
                    <a:lumMod val="25000"/>
                  </a:schemeClr>
                </a:solidFill>
                <a:latin typeface="Times New Roman" panose="02020603050405020304" pitchFamily="18" charset="0"/>
                <a:ea typeface="+mn-ea"/>
                <a:cs typeface="Times New Roman" panose="02020603050405020304" pitchFamily="18" charset="0"/>
              </a:rPr>
              <a:t>L</a:t>
            </a:r>
            <a:r>
              <a:rPr lang="nl-NL" altLang="x-none" sz="2400" noProof="1">
                <a:solidFill>
                  <a:schemeClr val="accent4">
                    <a:lumMod val="25000"/>
                  </a:schemeClr>
                </a:solidFill>
                <a:latin typeface="Times New Roman" panose="02020603050405020304" pitchFamily="18" charset="0"/>
                <a:ea typeface="Times New Roman" panose="02020603050405020304" pitchFamily="18" charset="0"/>
              </a:rPr>
              <a:t>à</a:t>
            </a:r>
            <a:r>
              <a:rPr lang="nl-NL" altLang="x-none" sz="2400" noProof="1">
                <a:solidFill>
                  <a:schemeClr val="accent4">
                    <a:lumMod val="25000"/>
                  </a:schemeClr>
                </a:solidFill>
                <a:latin typeface="Times New Roman" panose="02020603050405020304" pitchFamily="18" charset="0"/>
                <a:ea typeface="+mn-ea"/>
                <a:cs typeface="Times New Roman" panose="02020603050405020304" pitchFamily="18" charset="0"/>
              </a:rPr>
              <a:t>m suy yếu chế độ Nga ho</a:t>
            </a:r>
            <a:r>
              <a:rPr lang="nl-NL" altLang="x-none" sz="2400" noProof="1">
                <a:solidFill>
                  <a:schemeClr val="accent4">
                    <a:lumMod val="25000"/>
                  </a:schemeClr>
                </a:solidFill>
                <a:latin typeface="Times New Roman" panose="02020603050405020304" pitchFamily="18" charset="0"/>
                <a:ea typeface="Times New Roman" panose="02020603050405020304" pitchFamily="18" charset="0"/>
              </a:rPr>
              <a:t>à</a:t>
            </a:r>
            <a:r>
              <a:rPr lang="nl-NL" altLang="x-none" sz="2400" noProof="1">
                <a:solidFill>
                  <a:schemeClr val="accent4">
                    <a:lumMod val="25000"/>
                  </a:schemeClr>
                </a:solidFill>
                <a:latin typeface="Times New Roman" panose="02020603050405020304" pitchFamily="18" charset="0"/>
                <a:ea typeface="+mn-ea"/>
                <a:cs typeface="Times New Roman" panose="02020603050405020304" pitchFamily="18" charset="0"/>
              </a:rPr>
              <a:t>ng.</a:t>
            </a:r>
            <a:endParaRPr lang="nl-NL" altLang="x-none" sz="2400" noProof="1">
              <a:solidFill>
                <a:schemeClr val="accent4">
                  <a:lumMod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 Box 7"/>
          <p:cNvSpPr txBox="1"/>
          <p:nvPr/>
        </p:nvSpPr>
        <p:spPr>
          <a:xfrm>
            <a:off x="5136444" y="2576676"/>
            <a:ext cx="4038600" cy="1200329"/>
          </a:xfrm>
          <a:prstGeom prst="rect">
            <a:avLst/>
          </a:prstGeom>
          <a:gradFill rotWithShape="1">
            <a:gsLst>
              <a:gs pos="0">
                <a:srgbClr val="FFFFFF"/>
              </a:gs>
              <a:gs pos="100000">
                <a:srgbClr val="00CC66"/>
              </a:gs>
            </a:gsLst>
            <a:path path="shape">
              <a:fillToRect l="50000" t="50000" r="50000" b="50000"/>
            </a:path>
            <a:tileRect/>
          </a:gradFill>
          <a:ln w="9525">
            <a:noFill/>
          </a:ln>
        </p:spPr>
        <p:txBody>
          <a:bodyPr>
            <a:spAutoFit/>
          </a:bodyPr>
          <a:lstStyle/>
          <a:p>
            <a:r>
              <a:rPr lang="nl-NL" altLang="x-none" sz="2400" noProof="1">
                <a:solidFill>
                  <a:schemeClr val="accent4">
                    <a:lumMod val="25000"/>
                  </a:schemeClr>
                </a:solidFill>
                <a:latin typeface="Times New Roman" panose="02020603050405020304" pitchFamily="18" charset="0"/>
                <a:ea typeface="+mn-ea"/>
                <a:cs typeface="Times New Roman" panose="02020603050405020304" pitchFamily="18" charset="0"/>
              </a:rPr>
              <a:t>L</a:t>
            </a:r>
            <a:r>
              <a:rPr lang="nl-NL" altLang="x-none" sz="2400" noProof="1">
                <a:solidFill>
                  <a:schemeClr val="accent4">
                    <a:lumMod val="25000"/>
                  </a:schemeClr>
                </a:solidFill>
                <a:latin typeface="Times New Roman" panose="02020603050405020304" pitchFamily="18" charset="0"/>
                <a:ea typeface="Times New Roman" panose="02020603050405020304" pitchFamily="18" charset="0"/>
              </a:rPr>
              <a:t>à</a:t>
            </a:r>
            <a:r>
              <a:rPr lang="nl-NL" altLang="x-none" sz="2400" noProof="1">
                <a:solidFill>
                  <a:schemeClr val="accent4">
                    <a:lumMod val="25000"/>
                  </a:schemeClr>
                </a:solidFill>
                <a:latin typeface="Times New Roman" panose="02020603050405020304" pitchFamily="18" charset="0"/>
                <a:ea typeface="+mn-ea"/>
                <a:cs typeface="Times New Roman" panose="02020603050405020304" pitchFamily="18" charset="0"/>
              </a:rPr>
              <a:t> bước chuẩn bị cho cuộc cách mạng xã hội chủ nghĩa sẽ diễn ra v</a:t>
            </a:r>
            <a:r>
              <a:rPr lang="nl-NL" altLang="x-none" sz="2400" noProof="1">
                <a:solidFill>
                  <a:schemeClr val="accent4">
                    <a:lumMod val="25000"/>
                  </a:schemeClr>
                </a:solidFill>
                <a:latin typeface="Times New Roman" panose="02020603050405020304" pitchFamily="18" charset="0"/>
                <a:ea typeface="Times New Roman" panose="02020603050405020304" pitchFamily="18" charset="0"/>
              </a:rPr>
              <a:t>à</a:t>
            </a:r>
            <a:r>
              <a:rPr lang="nl-NL" altLang="x-none" sz="2400" noProof="1">
                <a:solidFill>
                  <a:schemeClr val="accent4">
                    <a:lumMod val="25000"/>
                  </a:schemeClr>
                </a:solidFill>
                <a:latin typeface="Times New Roman" panose="02020603050405020304" pitchFamily="18" charset="0"/>
                <a:ea typeface="+mn-ea"/>
                <a:cs typeface="Times New Roman" panose="02020603050405020304" pitchFamily="18" charset="0"/>
              </a:rPr>
              <a:t>o năm 1917.</a:t>
            </a:r>
            <a:endParaRPr lang="nl-NL" altLang="x-none" sz="2400" noProof="1">
              <a:solidFill>
                <a:schemeClr val="accent4">
                  <a:lumMod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 Box 7"/>
          <p:cNvSpPr txBox="1"/>
          <p:nvPr/>
        </p:nvSpPr>
        <p:spPr>
          <a:xfrm>
            <a:off x="5136444" y="4008636"/>
            <a:ext cx="4038600" cy="1200329"/>
          </a:xfrm>
          <a:prstGeom prst="rect">
            <a:avLst/>
          </a:prstGeom>
          <a:gradFill rotWithShape="1">
            <a:gsLst>
              <a:gs pos="0">
                <a:srgbClr val="FFFFFF"/>
              </a:gs>
              <a:gs pos="100000">
                <a:srgbClr val="00CC66"/>
              </a:gs>
            </a:gsLst>
            <a:path path="shape">
              <a:fillToRect l="50000" t="50000" r="50000" b="50000"/>
            </a:path>
            <a:tileRect/>
          </a:gradFill>
          <a:ln w="9525">
            <a:noFill/>
          </a:ln>
        </p:spPr>
        <p:txBody>
          <a:bodyPr>
            <a:spAutoFit/>
          </a:bodyPr>
          <a:lstStyle/>
          <a:p>
            <a:r>
              <a:rPr lang="nl-NL" altLang="x-none" sz="2400" noProof="1">
                <a:solidFill>
                  <a:schemeClr val="accent4">
                    <a:lumMod val="25000"/>
                  </a:schemeClr>
                </a:solidFill>
                <a:latin typeface="Times New Roman" panose="02020603050405020304" pitchFamily="18" charset="0"/>
                <a:ea typeface="+mn-ea"/>
                <a:cs typeface="Times New Roman" panose="02020603050405020304" pitchFamily="18" charset="0"/>
              </a:rPr>
              <a:t>Ảnh hưởng đến phong tr</a:t>
            </a:r>
            <a:r>
              <a:rPr lang="nl-NL" altLang="x-none" sz="2400" noProof="1">
                <a:solidFill>
                  <a:schemeClr val="accent4">
                    <a:lumMod val="25000"/>
                  </a:schemeClr>
                </a:solidFill>
                <a:latin typeface="Times New Roman" panose="02020603050405020304" pitchFamily="18" charset="0"/>
                <a:ea typeface="Times New Roman" panose="02020603050405020304" pitchFamily="18" charset="0"/>
              </a:rPr>
              <a:t>à</a:t>
            </a:r>
            <a:r>
              <a:rPr lang="nl-NL" altLang="x-none" sz="2400" noProof="1">
                <a:solidFill>
                  <a:schemeClr val="accent4">
                    <a:lumMod val="25000"/>
                  </a:schemeClr>
                </a:solidFill>
                <a:latin typeface="Times New Roman" panose="02020603050405020304" pitchFamily="18" charset="0"/>
                <a:ea typeface="+mn-ea"/>
                <a:cs typeface="Times New Roman" panose="02020603050405020304" pitchFamily="18" charset="0"/>
              </a:rPr>
              <a:t>o giải phóng dân tộc ở các nước thuộc địa v</a:t>
            </a:r>
            <a:r>
              <a:rPr lang="nl-NL" altLang="x-none" sz="2400" noProof="1">
                <a:solidFill>
                  <a:schemeClr val="accent4">
                    <a:lumMod val="25000"/>
                  </a:schemeClr>
                </a:solidFill>
                <a:latin typeface="Times New Roman" panose="02020603050405020304" pitchFamily="18" charset="0"/>
                <a:ea typeface="Times New Roman" panose="02020603050405020304" pitchFamily="18" charset="0"/>
              </a:rPr>
              <a:t>à</a:t>
            </a:r>
            <a:r>
              <a:rPr lang="nl-NL" altLang="x-none" sz="2400" noProof="1">
                <a:solidFill>
                  <a:schemeClr val="accent4">
                    <a:lumMod val="25000"/>
                  </a:schemeClr>
                </a:solidFill>
                <a:latin typeface="Times New Roman" panose="02020603050405020304" pitchFamily="18" charset="0"/>
                <a:ea typeface="+mn-ea"/>
                <a:cs typeface="Times New Roman" panose="02020603050405020304" pitchFamily="18" charset="0"/>
              </a:rPr>
              <a:t> phụ thuộc.</a:t>
            </a:r>
            <a:endParaRPr lang="nl-NL" altLang="x-none" sz="2400" noProof="1">
              <a:solidFill>
                <a:schemeClr val="accent4">
                  <a:lumMod val="2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2"/>
          <p:cNvSpPr txBox="1">
            <a:spLocks noChangeArrowheads="1"/>
          </p:cNvSpPr>
          <p:nvPr/>
        </p:nvSpPr>
        <p:spPr>
          <a:xfrm>
            <a:off x="0" y="373796"/>
            <a:ext cx="5257800" cy="187410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defRPr/>
            </a:pPr>
            <a:r>
              <a:rPr lang="en-US" sz="2800" b="1" dirty="0" smtClean="0">
                <a:solidFill>
                  <a:srgbClr val="FF0000"/>
                </a:solidFill>
              </a:rPr>
              <a:t>c. </a:t>
            </a:r>
            <a:r>
              <a:rPr lang="en-US" sz="2800" b="1" dirty="0" err="1" smtClean="0">
                <a:solidFill>
                  <a:srgbClr val="FF0000"/>
                </a:solidFill>
              </a:rPr>
              <a:t>Tính</a:t>
            </a:r>
            <a:r>
              <a:rPr lang="en-US" sz="2800" b="1" dirty="0" smtClean="0">
                <a:solidFill>
                  <a:srgbClr val="FF0000"/>
                </a:solidFill>
              </a:rPr>
              <a:t> </a:t>
            </a:r>
            <a:r>
              <a:rPr lang="en-US" sz="2800" b="1" dirty="0" err="1" smtClean="0">
                <a:solidFill>
                  <a:srgbClr val="FF0000"/>
                </a:solidFill>
              </a:rPr>
              <a:t>chất</a:t>
            </a:r>
            <a:r>
              <a:rPr lang="en-US" sz="2800" b="1" dirty="0" smtClean="0">
                <a:solidFill>
                  <a:srgbClr val="FF0000"/>
                </a:solidFill>
              </a:rPr>
              <a:t>:</a:t>
            </a:r>
            <a:r>
              <a:rPr lang="en-US" sz="2800" dirty="0" smtClean="0">
                <a:solidFill>
                  <a:srgbClr val="FFFF00"/>
                </a:solidFill>
                <a:ea typeface="+mn-ea"/>
                <a:cs typeface="+mn-cs"/>
              </a:rPr>
              <a:t> </a:t>
            </a:r>
            <a:r>
              <a:rPr lang="en-US" sz="2800" dirty="0" err="1" smtClean="0">
                <a:solidFill>
                  <a:srgbClr val="7030A0"/>
                </a:solidFill>
                <a:ea typeface="+mn-ea"/>
                <a:cs typeface="+mn-cs"/>
              </a:rPr>
              <a:t>Cách</a:t>
            </a:r>
            <a:r>
              <a:rPr lang="en-US" sz="2800" dirty="0" smtClean="0">
                <a:solidFill>
                  <a:srgbClr val="7030A0"/>
                </a:solidFill>
                <a:ea typeface="+mn-ea"/>
                <a:cs typeface="+mn-cs"/>
              </a:rPr>
              <a:t> </a:t>
            </a:r>
            <a:r>
              <a:rPr lang="en-US" sz="2800" dirty="0" err="1">
                <a:solidFill>
                  <a:srgbClr val="7030A0"/>
                </a:solidFill>
                <a:ea typeface="+mn-ea"/>
                <a:cs typeface="+mn-cs"/>
              </a:rPr>
              <a:t>mạng</a:t>
            </a:r>
            <a:r>
              <a:rPr lang="en-US" sz="2800" dirty="0">
                <a:solidFill>
                  <a:srgbClr val="7030A0"/>
                </a:solidFill>
                <a:ea typeface="+mn-ea"/>
                <a:cs typeface="+mn-cs"/>
              </a:rPr>
              <a:t> </a:t>
            </a:r>
            <a:r>
              <a:rPr lang="en-US" sz="2800" dirty="0" err="1">
                <a:solidFill>
                  <a:srgbClr val="7030A0"/>
                </a:solidFill>
                <a:ea typeface="+mn-ea"/>
                <a:cs typeface="+mn-cs"/>
              </a:rPr>
              <a:t>dân</a:t>
            </a:r>
            <a:r>
              <a:rPr lang="en-US" sz="2800" dirty="0">
                <a:solidFill>
                  <a:srgbClr val="7030A0"/>
                </a:solidFill>
                <a:ea typeface="+mn-ea"/>
                <a:cs typeface="+mn-cs"/>
              </a:rPr>
              <a:t> </a:t>
            </a:r>
            <a:r>
              <a:rPr lang="en-US" sz="2800" dirty="0" err="1">
                <a:solidFill>
                  <a:srgbClr val="7030A0"/>
                </a:solidFill>
                <a:ea typeface="+mn-ea"/>
                <a:cs typeface="+mn-cs"/>
              </a:rPr>
              <a:t>chủ</a:t>
            </a:r>
            <a:r>
              <a:rPr lang="en-US" sz="2800" dirty="0">
                <a:solidFill>
                  <a:srgbClr val="7030A0"/>
                </a:solidFill>
                <a:ea typeface="+mn-ea"/>
                <a:cs typeface="+mn-cs"/>
              </a:rPr>
              <a:t> </a:t>
            </a:r>
            <a:r>
              <a:rPr lang="en-US" sz="2800" dirty="0" err="1">
                <a:solidFill>
                  <a:srgbClr val="7030A0"/>
                </a:solidFill>
                <a:ea typeface="+mn-ea"/>
                <a:cs typeface="+mn-cs"/>
              </a:rPr>
              <a:t>tư</a:t>
            </a:r>
            <a:r>
              <a:rPr lang="en-US" sz="2800" dirty="0">
                <a:solidFill>
                  <a:srgbClr val="7030A0"/>
                </a:solidFill>
                <a:ea typeface="+mn-ea"/>
                <a:cs typeface="+mn-cs"/>
              </a:rPr>
              <a:t> </a:t>
            </a:r>
            <a:r>
              <a:rPr lang="en-US" sz="2800" dirty="0" err="1">
                <a:solidFill>
                  <a:srgbClr val="7030A0"/>
                </a:solidFill>
                <a:ea typeface="+mn-ea"/>
                <a:cs typeface="+mn-cs"/>
              </a:rPr>
              <a:t>sản</a:t>
            </a:r>
            <a:r>
              <a:rPr lang="en-US" sz="2800" dirty="0">
                <a:solidFill>
                  <a:srgbClr val="7030A0"/>
                </a:solidFill>
                <a:ea typeface="+mn-ea"/>
                <a:cs typeface="+mn-cs"/>
              </a:rPr>
              <a:t> </a:t>
            </a:r>
            <a:r>
              <a:rPr lang="en-US" sz="2800" dirty="0" err="1">
                <a:solidFill>
                  <a:srgbClr val="7030A0"/>
                </a:solidFill>
                <a:ea typeface="+mn-ea"/>
                <a:cs typeface="+mn-cs"/>
              </a:rPr>
              <a:t>kiểu</a:t>
            </a:r>
            <a:r>
              <a:rPr lang="en-US" sz="2800" dirty="0">
                <a:solidFill>
                  <a:srgbClr val="7030A0"/>
                </a:solidFill>
                <a:ea typeface="+mn-ea"/>
                <a:cs typeface="+mn-cs"/>
              </a:rPr>
              <a:t> </a:t>
            </a:r>
            <a:r>
              <a:rPr lang="en-US" sz="2800" dirty="0" err="1">
                <a:solidFill>
                  <a:srgbClr val="7030A0"/>
                </a:solidFill>
                <a:ea typeface="+mn-ea"/>
                <a:cs typeface="+mn-cs"/>
              </a:rPr>
              <a:t>mới</a:t>
            </a:r>
            <a:r>
              <a:rPr lang="en-US" sz="2800" dirty="0">
                <a:solidFill>
                  <a:srgbClr val="7030A0"/>
                </a:solidFill>
                <a:ea typeface="+mn-ea"/>
                <a:cs typeface="+mn-cs"/>
              </a:rPr>
              <a:t>. </a:t>
            </a:r>
            <a:endParaRPr lang="en-US" sz="2800" dirty="0">
              <a:solidFill>
                <a:srgbClr val="7030A0"/>
              </a:solidFill>
              <a:ea typeface="+mn-ea"/>
              <a:cs typeface="+mn-cs"/>
            </a:endParaRPr>
          </a:p>
          <a:p>
            <a:pPr algn="l"/>
            <a:r>
              <a:rPr lang="en-US" sz="3200" b="1" dirty="0">
                <a:solidFill>
                  <a:srgbClr val="FF0000"/>
                </a:solidFill>
                <a:latin typeface="Times New Roman" panose="02020603050405020304" pitchFamily="18" charset="0"/>
                <a:cs typeface="Times New Roman" panose="02020603050405020304" pitchFamily="18" charset="0"/>
              </a:rPr>
              <a:t>d. Ý </a:t>
            </a: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endParaRPr lang="en-US" b="1" dirty="0" smtClean="0">
              <a:solidFill>
                <a:srgbClr val="FF0000"/>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1+#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2"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1000" fill="hold"/>
                                        <p:tgtEl>
                                          <p:spTgt spid="7"/>
                                        </p:tgtEl>
                                        <p:attrNameLst>
                                          <p:attrName>ppt_x</p:attrName>
                                        </p:attrNameLst>
                                      </p:cBhvr>
                                      <p:tavLst>
                                        <p:tav tm="0">
                                          <p:val>
                                            <p:strVal val="1+#ppt_w/2"/>
                                          </p:val>
                                        </p:tav>
                                        <p:tav tm="100000">
                                          <p:val>
                                            <p:strVal val="#ppt_x"/>
                                          </p:val>
                                        </p:tav>
                                      </p:tavLst>
                                    </p:anim>
                                    <p:anim calcmode="lin" valueType="num">
                                      <p:cBhvr additive="base">
                                        <p:cTn id="33" dur="10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4500"/>
                            </p:stCondLst>
                            <p:childTnLst>
                              <p:par>
                                <p:cTn id="35" presetID="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1+#ppt_w/2"/>
                                          </p:val>
                                        </p:tav>
                                        <p:tav tm="100000">
                                          <p:val>
                                            <p:strVal val="#ppt_x"/>
                                          </p:val>
                                        </p:tav>
                                      </p:tavLst>
                                    </p:anim>
                                    <p:anim calcmode="lin" valueType="num">
                                      <p:cBhvr additive="base">
                                        <p:cTn id="38" dur="10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5500"/>
                            </p:stCondLst>
                            <p:childTnLst>
                              <p:par>
                                <p:cTn id="40" presetID="2" presetClass="entr" presetSubtype="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1+#ppt_w/2"/>
                                          </p:val>
                                        </p:tav>
                                        <p:tav tm="100000">
                                          <p:val>
                                            <p:strVal val="#ppt_x"/>
                                          </p:val>
                                        </p:tav>
                                      </p:tavLst>
                                    </p:anim>
                                    <p:anim calcmode="lin" valueType="num">
                                      <p:cBhvr additive="base">
                                        <p:cTn id="4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8" grpId="0" bldLvl="0" animBg="1"/>
      <p:bldP spid="6" grpId="0" bldLvl="0" animBg="1"/>
      <p:bldP spid="7" grpId="0" bldLvl="0" animBg="1"/>
      <p:bldP spid="9" grpId="0" bldLvl="0" animBg="1"/>
      <p:bldP spid="10"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ảng xanh PPt có ô l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229" y="-190500"/>
            <a:ext cx="915708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a:xfrm>
            <a:off x="762000" y="317500"/>
            <a:ext cx="3048000" cy="571500"/>
          </a:xfrm>
        </p:spPr>
        <p:txBody>
          <a:bodyPr>
            <a:noAutofit/>
          </a:bodyPr>
          <a:lstStyle/>
          <a:p>
            <a:r>
              <a:rPr lang="en-US" sz="3200" b="1" dirty="0" smtClean="0">
                <a:solidFill>
                  <a:srgbClr val="FFFF00"/>
                </a:solidFill>
                <a:latin typeface="Times New Roman" panose="02020603050405020304" pitchFamily="18" charset="0"/>
                <a:cs typeface="Times New Roman" panose="02020603050405020304" pitchFamily="18" charset="0"/>
              </a:rPr>
              <a:t>d. Ý </a:t>
            </a:r>
            <a:r>
              <a:rPr lang="en-US" sz="3200" b="1" dirty="0" err="1" smtClean="0">
                <a:solidFill>
                  <a:srgbClr val="FFFF00"/>
                </a:solidFill>
                <a:latin typeface="Times New Roman" panose="02020603050405020304" pitchFamily="18" charset="0"/>
                <a:cs typeface="Times New Roman" panose="02020603050405020304" pitchFamily="18" charset="0"/>
              </a:rPr>
              <a:t>nghĩa</a:t>
            </a:r>
            <a:r>
              <a:rPr lang="en-US" sz="3200" b="1" dirty="0" smtClean="0">
                <a:solidFill>
                  <a:srgbClr val="FFFF00"/>
                </a:solidFill>
                <a:latin typeface="Times New Roman" panose="02020603050405020304" pitchFamily="18" charset="0"/>
                <a:cs typeface="Times New Roman" panose="02020603050405020304" pitchFamily="18" charset="0"/>
              </a:rPr>
              <a:t> </a:t>
            </a:r>
            <a:endParaRPr lang="en-US" sz="3200" b="1" dirty="0" smtClean="0">
              <a:solidFill>
                <a:srgbClr val="FFFF00"/>
              </a:solidFill>
              <a:latin typeface="Times New Roman" panose="02020603050405020304" pitchFamily="18" charset="0"/>
              <a:cs typeface="Times New Roman" panose="02020603050405020304" pitchFamily="18" charset="0"/>
            </a:endParaRPr>
          </a:p>
        </p:txBody>
      </p:sp>
      <p:sp>
        <p:nvSpPr>
          <p:cNvPr id="28675" name="Content Placeholder 2"/>
          <p:cNvSpPr>
            <a:spLocks noGrp="1"/>
          </p:cNvSpPr>
          <p:nvPr>
            <p:ph idx="1"/>
          </p:nvPr>
        </p:nvSpPr>
        <p:spPr>
          <a:xfrm>
            <a:off x="228600" y="889928"/>
            <a:ext cx="8458200" cy="3796371"/>
          </a:xfrm>
        </p:spPr>
        <p:txBody>
          <a:bodyPr>
            <a:noAutofit/>
          </a:bodyPr>
          <a:lstStyle/>
          <a:p>
            <a:pPr algn="just">
              <a:buFontTx/>
              <a:buChar char="-"/>
            </a:pPr>
            <a:r>
              <a:rPr lang="en-US" dirty="0" smtClean="0">
                <a:solidFill>
                  <a:schemeClr val="bg1"/>
                </a:solidFill>
                <a:latin typeface="Times New Roman" panose="02020603050405020304" pitchFamily="18" charset="0"/>
                <a:cs typeface="Times New Roman" panose="02020603050405020304" pitchFamily="18" charset="0"/>
              </a:rPr>
              <a:t>G</a:t>
            </a:r>
            <a:r>
              <a:rPr lang="vi-VN" dirty="0" smtClean="0">
                <a:solidFill>
                  <a:schemeClr val="bg1"/>
                </a:solidFill>
                <a:latin typeface="Times New Roman" panose="02020603050405020304" pitchFamily="18" charset="0"/>
                <a:cs typeface="Times New Roman" panose="02020603050405020304" pitchFamily="18" charset="0"/>
              </a:rPr>
              <a:t>iáng một đòn nặng nề vào nền thống trị của địa chủ và tư sản. </a:t>
            </a:r>
            <a:endParaRPr lang="en-US" dirty="0" smtClean="0">
              <a:solidFill>
                <a:schemeClr val="bg1"/>
              </a:solidFill>
              <a:latin typeface="Times New Roman" panose="02020603050405020304" pitchFamily="18" charset="0"/>
              <a:cs typeface="Times New Roman" panose="02020603050405020304" pitchFamily="18" charset="0"/>
            </a:endParaRPr>
          </a:p>
          <a:p>
            <a:pPr algn="just">
              <a:buFontTx/>
              <a:buChar char="-"/>
            </a:pPr>
            <a:r>
              <a:rPr lang="en-US" dirty="0" smtClean="0">
                <a:solidFill>
                  <a:schemeClr val="bg1"/>
                </a:solidFill>
                <a:latin typeface="Times New Roman" panose="02020603050405020304" pitchFamily="18" charset="0"/>
                <a:cs typeface="Times New Roman" panose="02020603050405020304" pitchFamily="18" charset="0"/>
              </a:rPr>
              <a:t>L</a:t>
            </a:r>
            <a:r>
              <a:rPr lang="vi-VN" dirty="0" smtClean="0">
                <a:solidFill>
                  <a:schemeClr val="bg1"/>
                </a:solidFill>
                <a:latin typeface="Times New Roman" panose="02020603050405020304" pitchFamily="18" charset="0"/>
                <a:cs typeface="Times New Roman" panose="02020603050405020304" pitchFamily="18" charset="0"/>
              </a:rPr>
              <a:t>àm suy yếu chế độ Nga hoàng.</a:t>
            </a:r>
            <a:endParaRPr lang="vi-VN" dirty="0" smtClean="0">
              <a:solidFill>
                <a:schemeClr val="bg1"/>
              </a:solidFill>
              <a:latin typeface="Times New Roman" panose="02020603050405020304" pitchFamily="18" charset="0"/>
              <a:cs typeface="Times New Roman" panose="02020603050405020304" pitchFamily="18" charset="0"/>
            </a:endParaRPr>
          </a:p>
          <a:p>
            <a:pPr>
              <a:buFontTx/>
              <a:buNone/>
            </a:pP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Là</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bước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chuẩn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bị</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cho</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cuộc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cách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mạng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xã</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hội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chủ</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nghĩa</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bùng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nổ</a:t>
            </a:r>
            <a:endParaRPr lang="en-US" dirty="0" smtClean="0">
              <a:solidFill>
                <a:schemeClr val="bg1"/>
              </a:solidFill>
              <a:latin typeface="Times New Roman" panose="02020603050405020304" pitchFamily="18" charset="0"/>
              <a:cs typeface="Times New Roman" panose="02020603050405020304" pitchFamily="18" charset="0"/>
            </a:endParaRPr>
          </a:p>
          <a:p>
            <a:pPr>
              <a:buFontTx/>
              <a:buNone/>
            </a:pP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Cổ</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vũ</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mạnh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mẽ</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phong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trào</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giải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phóng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dân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tộc</a:t>
            </a:r>
            <a:r>
              <a:rPr lang="en-US" dirty="0" smtClean="0">
                <a:solidFill>
                  <a:schemeClr val="bg1"/>
                </a:solidFill>
                <a:latin typeface="Times New Roman" panose="02020603050405020304" pitchFamily="18" charset="0"/>
                <a:cs typeface="Times New Roman" panose="02020603050405020304" pitchFamily="18" charset="0"/>
              </a:rPr>
              <a:t> ở </a:t>
            </a:r>
            <a:r>
              <a:rPr lang="en-US" dirty="0" err="1" smtClean="0">
                <a:solidFill>
                  <a:schemeClr val="bg1"/>
                </a:solidFill>
                <a:latin typeface="Times New Roman" panose="02020603050405020304" pitchFamily="18" charset="0"/>
                <a:cs typeface="Times New Roman" panose="02020603050405020304" pitchFamily="18" charset="0"/>
              </a:rPr>
              <a:t>các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nước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thuộc</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địa</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và</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phụ</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thuộc</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smtClean="0">
              <a:solidFill>
                <a:schemeClr val="bg1"/>
              </a:solidFill>
              <a:latin typeface="Times New Roman" panose="02020603050405020304" pitchFamily="18" charset="0"/>
              <a:cs typeface="Times New Roman" panose="02020603050405020304" pitchFamily="18" charset="0"/>
            </a:endParaRPr>
          </a:p>
          <a:p>
            <a:pPr algn="just"/>
            <a:endParaRPr lang="vi-VN" dirty="0" smtClean="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00026" y="190500"/>
            <a:ext cx="8715375" cy="444500"/>
          </a:xfrm>
        </p:spPr>
        <p:txBody>
          <a:bodyPr>
            <a:normAutofit fontScale="90000"/>
          </a:bodyPr>
          <a:lstStyle/>
          <a:p>
            <a:pPr eaLnBrk="1" hangingPunct="1"/>
            <a:r>
              <a:rPr lang="en-US" sz="3200" b="1" smtClean="0">
                <a:solidFill>
                  <a:srgbClr val="FF0000"/>
                </a:solidFill>
              </a:rPr>
              <a:t>CÔNG VIỆC VỀ NHÀ</a:t>
            </a:r>
            <a:endParaRPr lang="en-US" sz="3200" b="1" smtClean="0">
              <a:solidFill>
                <a:srgbClr val="FF0000"/>
              </a:solidFill>
            </a:endParaRPr>
          </a:p>
        </p:txBody>
      </p:sp>
      <p:sp>
        <p:nvSpPr>
          <p:cNvPr id="15363" name="Rectangle 3"/>
          <p:cNvSpPr>
            <a:spLocks noGrp="1" noChangeArrowheads="1"/>
          </p:cNvSpPr>
          <p:nvPr>
            <p:ph type="body" idx="4294967295"/>
          </p:nvPr>
        </p:nvSpPr>
        <p:spPr>
          <a:xfrm>
            <a:off x="381000" y="1016000"/>
            <a:ext cx="8458200" cy="4318000"/>
          </a:xfrm>
        </p:spPr>
        <p:txBody>
          <a:bodyPr/>
          <a:lstStyle/>
          <a:p>
            <a:pPr marL="609600" indent="-609600" algn="just" eaLnBrk="1" hangingPunct="1">
              <a:buFontTx/>
              <a:buNone/>
            </a:pPr>
            <a:r>
              <a:rPr lang="en-US" altLang="en-US" smtClean="0">
                <a:solidFill>
                  <a:srgbClr val="0000FF"/>
                </a:solidFill>
              </a:rPr>
              <a:t>1. Học bài (các câu hỏi SGK)</a:t>
            </a:r>
            <a:r>
              <a:rPr lang="en-US" smtClean="0">
                <a:solidFill>
                  <a:srgbClr val="0000FF"/>
                </a:solidFill>
              </a:rPr>
              <a:t>.</a:t>
            </a:r>
            <a:endParaRPr lang="en-US" altLang="en-US" smtClean="0">
              <a:solidFill>
                <a:srgbClr val="0000FF"/>
              </a:solidFill>
            </a:endParaRPr>
          </a:p>
          <a:p>
            <a:pPr marL="609600" indent="-609600" algn="just" eaLnBrk="1" hangingPunct="1">
              <a:buFontTx/>
              <a:buNone/>
            </a:pPr>
            <a:r>
              <a:rPr lang="en-US" altLang="en-US" smtClean="0">
                <a:solidFill>
                  <a:srgbClr val="0000FF"/>
                </a:solidFill>
              </a:rPr>
              <a:t>2. Chuẩn bị bài </a:t>
            </a:r>
            <a:endParaRPr lang="en-US" altLang="en-US" smtClean="0">
              <a:solidFill>
                <a:srgbClr val="0000FF"/>
              </a:solidFill>
            </a:endParaRPr>
          </a:p>
          <a:p>
            <a:pPr marL="609600" indent="-609600" algn="ctr" eaLnBrk="1" hangingPunct="1">
              <a:buFontTx/>
              <a:buNone/>
            </a:pPr>
            <a:r>
              <a:rPr lang="en-US" altLang="en-US" b="1" smtClean="0">
                <a:solidFill>
                  <a:srgbClr val="0000FF"/>
                </a:solidFill>
              </a:rPr>
              <a:t>	Luyện tập- tổng kết chủ đề.</a:t>
            </a:r>
            <a:endParaRPr lang="en-US" altLang="en-US" i="1" smtClean="0">
              <a:solidFill>
                <a:srgbClr val="0000FF"/>
              </a:solidFill>
            </a:endParaRPr>
          </a:p>
        </p:txBody>
      </p:sp>
      <p:sp>
        <p:nvSpPr>
          <p:cNvPr id="15364" name="Line 4"/>
          <p:cNvSpPr>
            <a:spLocks noChangeShapeType="1"/>
          </p:cNvSpPr>
          <p:nvPr/>
        </p:nvSpPr>
        <p:spPr bwMode="auto">
          <a:xfrm>
            <a:off x="0" y="698500"/>
            <a:ext cx="9144000" cy="0"/>
          </a:xfrm>
          <a:prstGeom prst="line">
            <a:avLst/>
          </a:prstGeom>
          <a:noFill/>
          <a:ln w="9525">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7" name="Text Box 13"/>
          <p:cNvSpPr txBox="1">
            <a:spLocks noChangeArrowheads="1"/>
          </p:cNvSpPr>
          <p:nvPr/>
        </p:nvSpPr>
        <p:spPr bwMode="auto">
          <a:xfrm>
            <a:off x="1270000" y="408782"/>
            <a:ext cx="6604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just" eaLnBrk="1" hangingPunct="1">
              <a:spcBef>
                <a:spcPct val="50000"/>
              </a:spcBef>
            </a:pPr>
            <a:r>
              <a:rPr lang="en-US" sz="1500" dirty="0">
                <a:solidFill>
                  <a:srgbClr val="FF0000"/>
                </a:solidFill>
                <a:latin typeface="Arial" panose="020B0604020202020204" pitchFamily="34" charset="0"/>
              </a:rPr>
              <a:t>b. </a:t>
            </a:r>
            <a:r>
              <a:rPr lang="en-US" sz="1500" dirty="0" err="1">
                <a:solidFill>
                  <a:srgbClr val="FF0000"/>
                </a:solidFill>
                <a:latin typeface="Arial" panose="020B0604020202020204" pitchFamily="34" charset="0"/>
              </a:rPr>
              <a:t>Đảng</a:t>
            </a:r>
            <a:r>
              <a:rPr lang="en-US" sz="1500" dirty="0">
                <a:solidFill>
                  <a:srgbClr val="FF0000"/>
                </a:solidFill>
                <a:latin typeface="Arial" panose="020B0604020202020204" pitchFamily="34" charset="0"/>
              </a:rPr>
              <a:t> </a:t>
            </a:r>
            <a:r>
              <a:rPr lang="en-US" sz="1500" dirty="0" err="1">
                <a:solidFill>
                  <a:srgbClr val="FF0000"/>
                </a:solidFill>
                <a:latin typeface="Arial" panose="020B0604020202020204" pitchFamily="34" charset="0"/>
              </a:rPr>
              <a:t>công</a:t>
            </a:r>
            <a:r>
              <a:rPr lang="en-US" sz="1500" dirty="0">
                <a:solidFill>
                  <a:srgbClr val="FF0000"/>
                </a:solidFill>
                <a:latin typeface="Arial" panose="020B0604020202020204" pitchFamily="34" charset="0"/>
              </a:rPr>
              <a:t> </a:t>
            </a:r>
            <a:r>
              <a:rPr lang="en-US" sz="1500" dirty="0" err="1">
                <a:solidFill>
                  <a:srgbClr val="FF0000"/>
                </a:solidFill>
                <a:latin typeface="Arial" panose="020B0604020202020204" pitchFamily="34" charset="0"/>
              </a:rPr>
              <a:t>nhân</a:t>
            </a:r>
            <a:r>
              <a:rPr lang="en-US" sz="1500" dirty="0">
                <a:solidFill>
                  <a:srgbClr val="FF0000"/>
                </a:solidFill>
                <a:latin typeface="Arial" panose="020B0604020202020204" pitchFamily="34" charset="0"/>
              </a:rPr>
              <a:t> </a:t>
            </a:r>
            <a:r>
              <a:rPr lang="en-US" sz="1500" dirty="0" err="1">
                <a:solidFill>
                  <a:srgbClr val="FF0000"/>
                </a:solidFill>
                <a:latin typeface="Arial" panose="020B0604020202020204" pitchFamily="34" charset="0"/>
              </a:rPr>
              <a:t>xã</a:t>
            </a:r>
            <a:r>
              <a:rPr lang="en-US" sz="1500" dirty="0">
                <a:solidFill>
                  <a:srgbClr val="FF0000"/>
                </a:solidFill>
                <a:latin typeface="Arial" panose="020B0604020202020204" pitchFamily="34" charset="0"/>
              </a:rPr>
              <a:t> </a:t>
            </a:r>
            <a:r>
              <a:rPr lang="en-US" sz="1500" dirty="0" err="1">
                <a:solidFill>
                  <a:srgbClr val="FF0000"/>
                </a:solidFill>
                <a:latin typeface="Arial" panose="020B0604020202020204" pitchFamily="34" charset="0"/>
              </a:rPr>
              <a:t>hội</a:t>
            </a:r>
            <a:r>
              <a:rPr lang="en-US" sz="1500" dirty="0">
                <a:solidFill>
                  <a:srgbClr val="FF0000"/>
                </a:solidFill>
                <a:latin typeface="Arial" panose="020B0604020202020204" pitchFamily="34" charset="0"/>
              </a:rPr>
              <a:t> </a:t>
            </a:r>
            <a:r>
              <a:rPr lang="en-US" sz="1500" dirty="0" err="1">
                <a:solidFill>
                  <a:srgbClr val="FF0000"/>
                </a:solidFill>
                <a:latin typeface="Arial" panose="020B0604020202020204" pitchFamily="34" charset="0"/>
              </a:rPr>
              <a:t>dân</a:t>
            </a:r>
            <a:r>
              <a:rPr lang="en-US" sz="1500" dirty="0">
                <a:solidFill>
                  <a:srgbClr val="FF0000"/>
                </a:solidFill>
                <a:latin typeface="Arial" panose="020B0604020202020204" pitchFamily="34" charset="0"/>
              </a:rPr>
              <a:t> </a:t>
            </a:r>
            <a:r>
              <a:rPr lang="en-US" sz="1500" dirty="0" err="1">
                <a:solidFill>
                  <a:srgbClr val="FF0000"/>
                </a:solidFill>
                <a:latin typeface="Arial" panose="020B0604020202020204" pitchFamily="34" charset="0"/>
              </a:rPr>
              <a:t>chủ</a:t>
            </a:r>
            <a:r>
              <a:rPr lang="en-US" sz="1500" dirty="0">
                <a:solidFill>
                  <a:srgbClr val="FF0000"/>
                </a:solidFill>
                <a:latin typeface="Arial" panose="020B0604020202020204" pitchFamily="34" charset="0"/>
              </a:rPr>
              <a:t> </a:t>
            </a:r>
            <a:r>
              <a:rPr lang="en-US" sz="1500" dirty="0" err="1">
                <a:solidFill>
                  <a:srgbClr val="FF0000"/>
                </a:solidFill>
                <a:latin typeface="Arial" panose="020B0604020202020204" pitchFamily="34" charset="0"/>
              </a:rPr>
              <a:t>Nga</a:t>
            </a:r>
            <a:r>
              <a:rPr lang="en-US" sz="1500" dirty="0">
                <a:solidFill>
                  <a:srgbClr val="FF0000"/>
                </a:solidFill>
                <a:latin typeface="Arial" panose="020B0604020202020204" pitchFamily="34" charset="0"/>
              </a:rPr>
              <a:t>:</a:t>
            </a:r>
            <a:endParaRPr lang="en-US" sz="1500" dirty="0">
              <a:solidFill>
                <a:srgbClr val="FF0000"/>
              </a:solidFill>
              <a:latin typeface="Arial" panose="020B0604020202020204" pitchFamily="34" charset="0"/>
            </a:endParaRPr>
          </a:p>
        </p:txBody>
      </p:sp>
      <p:sp>
        <p:nvSpPr>
          <p:cNvPr id="41998" name="Text Box 14"/>
          <p:cNvSpPr txBox="1">
            <a:spLocks noChangeArrowheads="1"/>
          </p:cNvSpPr>
          <p:nvPr/>
        </p:nvSpPr>
        <p:spPr bwMode="auto">
          <a:xfrm>
            <a:off x="1576917" y="1784616"/>
            <a:ext cx="629708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just" eaLnBrk="1" hangingPunct="1">
              <a:spcBef>
                <a:spcPct val="50000"/>
              </a:spcBef>
            </a:pPr>
            <a:r>
              <a:rPr lang="en-US" sz="1500">
                <a:latin typeface="Arial" panose="020B0604020202020204" pitchFamily="34" charset="0"/>
              </a:rPr>
              <a:t>+ Triệt để đấu tranh cho quyền lợi của giai cấp công nhân.</a:t>
            </a:r>
            <a:endParaRPr lang="en-US" sz="1500">
              <a:latin typeface="Arial" panose="020B0604020202020204" pitchFamily="34" charset="0"/>
            </a:endParaRPr>
          </a:p>
        </p:txBody>
      </p:sp>
      <p:sp>
        <p:nvSpPr>
          <p:cNvPr id="41999" name="Text Box 15"/>
          <p:cNvSpPr txBox="1">
            <a:spLocks noChangeArrowheads="1"/>
          </p:cNvSpPr>
          <p:nvPr/>
        </p:nvSpPr>
        <p:spPr bwMode="auto">
          <a:xfrm>
            <a:off x="1576917" y="2483116"/>
            <a:ext cx="64240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just" eaLnBrk="1" hangingPunct="1">
              <a:spcBef>
                <a:spcPct val="50000"/>
              </a:spcBef>
            </a:pPr>
            <a:r>
              <a:rPr lang="en-US" sz="1500">
                <a:latin typeface="Arial" panose="020B0604020202020204" pitchFamily="34" charset="0"/>
              </a:rPr>
              <a:t>+ Tuyệt đối trung thành và tuân theo những nguyên lý của chủ nghĩa Mác.</a:t>
            </a:r>
            <a:endParaRPr lang="en-US" sz="1500">
              <a:latin typeface="Arial" panose="020B0604020202020204" pitchFamily="34" charset="0"/>
            </a:endParaRPr>
          </a:p>
        </p:txBody>
      </p:sp>
      <p:sp>
        <p:nvSpPr>
          <p:cNvPr id="42000" name="Text Box 16"/>
          <p:cNvSpPr txBox="1">
            <a:spLocks noChangeArrowheads="1"/>
          </p:cNvSpPr>
          <p:nvPr/>
        </p:nvSpPr>
        <p:spPr bwMode="auto">
          <a:xfrm>
            <a:off x="1587500" y="3234532"/>
            <a:ext cx="4000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just" eaLnBrk="1" hangingPunct="1">
              <a:spcBef>
                <a:spcPct val="50000"/>
              </a:spcBef>
            </a:pPr>
            <a:r>
              <a:rPr lang="en-US" sz="1500">
                <a:latin typeface="Arial" panose="020B0604020202020204" pitchFamily="34" charset="0"/>
              </a:rPr>
              <a:t>+ Chống chủ nghĩa cơ hội</a:t>
            </a:r>
            <a:endParaRPr lang="en-US" sz="1500">
              <a:latin typeface="Arial" panose="020B0604020202020204" pitchFamily="34" charset="0"/>
            </a:endParaRPr>
          </a:p>
        </p:txBody>
      </p:sp>
      <p:sp>
        <p:nvSpPr>
          <p:cNvPr id="42001" name="Text Box 17"/>
          <p:cNvSpPr txBox="1">
            <a:spLocks noChangeArrowheads="1"/>
          </p:cNvSpPr>
          <p:nvPr/>
        </p:nvSpPr>
        <p:spPr bwMode="auto">
          <a:xfrm>
            <a:off x="1613958" y="3689616"/>
            <a:ext cx="63870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just" eaLnBrk="1" hangingPunct="1">
              <a:spcBef>
                <a:spcPct val="50000"/>
              </a:spcBef>
            </a:pPr>
            <a:r>
              <a:rPr lang="en-US" sz="1500">
                <a:latin typeface="Arial" panose="020B0604020202020204" pitchFamily="34" charset="0"/>
              </a:rPr>
              <a:t>+ Dựa vào nhân dân và lãnh đạo nhân dân đấu tranh cách mạng.</a:t>
            </a:r>
            <a:endParaRPr lang="en-US" sz="1500">
              <a:latin typeface="Arial" panose="020B0604020202020204" pitchFamily="34" charset="0"/>
            </a:endParaRPr>
          </a:p>
        </p:txBody>
      </p:sp>
      <p:sp>
        <p:nvSpPr>
          <p:cNvPr id="7" name="Text Box 13"/>
          <p:cNvSpPr txBox="1">
            <a:spLocks noChangeArrowheads="1"/>
          </p:cNvSpPr>
          <p:nvPr/>
        </p:nvSpPr>
        <p:spPr bwMode="auto">
          <a:xfrm>
            <a:off x="1270000" y="825501"/>
            <a:ext cx="6604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just" eaLnBrk="1" hangingPunct="1">
              <a:spcBef>
                <a:spcPct val="50000"/>
              </a:spcBef>
              <a:buFontTx/>
              <a:buChar char="-"/>
            </a:pPr>
            <a:r>
              <a:rPr lang="en-US" sz="1500">
                <a:solidFill>
                  <a:srgbClr val="FF0000"/>
                </a:solidFill>
                <a:latin typeface="Arial" panose="020B0604020202020204" pitchFamily="34" charset="0"/>
              </a:rPr>
              <a:t> Thành lập năm 1903</a:t>
            </a:r>
            <a:endParaRPr lang="en-US" sz="1500">
              <a:solidFill>
                <a:srgbClr val="FF0000"/>
              </a:solidFill>
              <a:latin typeface="Arial" panose="020B0604020202020204" pitchFamily="34" charset="0"/>
            </a:endParaRPr>
          </a:p>
        </p:txBody>
      </p:sp>
      <p:sp>
        <p:nvSpPr>
          <p:cNvPr id="8" name="Text Box 13"/>
          <p:cNvSpPr txBox="1">
            <a:spLocks noChangeArrowheads="1"/>
          </p:cNvSpPr>
          <p:nvPr/>
        </p:nvSpPr>
        <p:spPr bwMode="auto">
          <a:xfrm>
            <a:off x="1270000" y="1329532"/>
            <a:ext cx="2730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just" eaLnBrk="1" hangingPunct="1">
              <a:spcBef>
                <a:spcPct val="50000"/>
              </a:spcBef>
              <a:buFontTx/>
              <a:buChar char="-"/>
            </a:pPr>
            <a:r>
              <a:rPr lang="en-US" sz="1500">
                <a:solidFill>
                  <a:srgbClr val="FF0000"/>
                </a:solidFill>
                <a:latin typeface="Arial" panose="020B0604020202020204" pitchFamily="34" charset="0"/>
              </a:rPr>
              <a:t> Là đảng kiểu mới:</a:t>
            </a:r>
            <a:endParaRPr lang="en-US" sz="1500">
              <a:solidFill>
                <a:srgbClr val="FF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9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0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p:bldP spid="41998" grpId="0"/>
      <p:bldP spid="41999" grpId="0"/>
      <p:bldP spid="42000" grpId="0"/>
      <p:bldP spid="42001"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762000" y="800100"/>
            <a:ext cx="7366000" cy="2144498"/>
          </a:xfrm>
          <a:prstGeom prst="rect">
            <a:avLst/>
          </a:prstGeom>
          <a:noFill/>
          <a:ln w="9525">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000" i="1" dirty="0">
                <a:latin typeface="Times New Roman" panose="02020603050405020304" pitchFamily="18" charset="0"/>
              </a:rPr>
              <a:t>       </a:t>
            </a:r>
            <a:r>
              <a:rPr lang="en-US" altLang="vi-VN" sz="2665" b="1" i="1" dirty="0" err="1">
                <a:latin typeface="Times New Roman" panose="02020603050405020304" pitchFamily="18" charset="0"/>
              </a:rPr>
              <a:t>Năm</a:t>
            </a:r>
            <a:r>
              <a:rPr lang="en-US" altLang="vi-VN" sz="2665" b="1" i="1" dirty="0">
                <a:latin typeface="Times New Roman" panose="02020603050405020304" pitchFamily="18" charset="0"/>
              </a:rPr>
              <a:t> 1833, </a:t>
            </a:r>
            <a:r>
              <a:rPr lang="en-US" altLang="vi-VN" sz="2665" b="1" i="1" dirty="0" err="1">
                <a:latin typeface="Times New Roman" panose="02020603050405020304" pitchFamily="18" charset="0"/>
              </a:rPr>
              <a:t>một</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công</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nhân</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nhỏ</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tuổi</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đã</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kể</a:t>
            </a:r>
            <a:r>
              <a:rPr lang="en-US" altLang="vi-VN" sz="2665" b="1" i="1" dirty="0">
                <a:latin typeface="Times New Roman" panose="02020603050405020304" pitchFamily="18" charset="0"/>
              </a:rPr>
              <a:t> : </a:t>
            </a:r>
            <a:endParaRPr lang="en-US" altLang="vi-VN" sz="2665" b="1" i="1" dirty="0">
              <a:latin typeface="Times New Roman" panose="02020603050405020304" pitchFamily="18" charset="0"/>
            </a:endParaRPr>
          </a:p>
          <a:p>
            <a:pPr>
              <a:spcBef>
                <a:spcPct val="0"/>
              </a:spcBef>
              <a:buFontTx/>
              <a:buNone/>
            </a:pP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Tôi</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năm</a:t>
            </a:r>
            <a:r>
              <a:rPr lang="en-US" altLang="vi-VN" sz="2665" b="1" i="1" dirty="0">
                <a:latin typeface="Times New Roman" panose="02020603050405020304" pitchFamily="18" charset="0"/>
              </a:rPr>
              <a:t> nay 12 </a:t>
            </a:r>
            <a:r>
              <a:rPr lang="en-US" altLang="vi-VN" sz="2665" b="1" i="1" dirty="0" err="1">
                <a:latin typeface="Times New Roman" panose="02020603050405020304" pitchFamily="18" charset="0"/>
              </a:rPr>
              <a:t>tuổi</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đã</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làm</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việc</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trong</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xưởng</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dệt</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từ</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năm</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ngoái</a:t>
            </a:r>
            <a:r>
              <a:rPr lang="en-US" altLang="vi-VN" sz="2665" b="1" i="1" dirty="0">
                <a:latin typeface="Times New Roman" panose="02020603050405020304" pitchFamily="18" charset="0"/>
              </a:rPr>
              <a:t> . </a:t>
            </a:r>
            <a:r>
              <a:rPr lang="en-US" altLang="vi-VN" sz="2665" b="1" i="1" dirty="0" err="1">
                <a:latin typeface="Times New Roman" panose="02020603050405020304" pitchFamily="18" charset="0"/>
              </a:rPr>
              <a:t>Bình</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quân</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mỗi</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ngày</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làm</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việc</a:t>
            </a:r>
            <a:r>
              <a:rPr lang="en-US" altLang="vi-VN" sz="2665" b="1" i="1" dirty="0">
                <a:latin typeface="Times New Roman" panose="02020603050405020304" pitchFamily="18" charset="0"/>
              </a:rPr>
              <a:t> 12 </a:t>
            </a:r>
            <a:r>
              <a:rPr lang="en-US" altLang="vi-VN" sz="2665" b="1" i="1" dirty="0" err="1">
                <a:latin typeface="Times New Roman" panose="02020603050405020304" pitchFamily="18" charset="0"/>
              </a:rPr>
              <a:t>giờ</a:t>
            </a:r>
            <a:r>
              <a:rPr lang="en-US" altLang="vi-VN" sz="2665" b="1" i="1" dirty="0">
                <a:latin typeface="Times New Roman" panose="02020603050405020304" pitchFamily="18" charset="0"/>
              </a:rPr>
              <a:t> 30 </a:t>
            </a:r>
            <a:r>
              <a:rPr lang="en-US" altLang="vi-VN" sz="2665" b="1" i="1" dirty="0" err="1">
                <a:latin typeface="Times New Roman" panose="02020603050405020304" pitchFamily="18" charset="0"/>
              </a:rPr>
              <a:t>phút</a:t>
            </a:r>
            <a:r>
              <a:rPr lang="en-US" altLang="vi-VN" sz="2665" b="1" i="1" dirty="0">
                <a:latin typeface="Times New Roman" panose="02020603050405020304" pitchFamily="18" charset="0"/>
              </a:rPr>
              <a:t> . </a:t>
            </a:r>
            <a:r>
              <a:rPr lang="en-US" altLang="vi-VN" sz="2665" b="1" i="1" dirty="0" err="1">
                <a:latin typeface="Times New Roman" panose="02020603050405020304" pitchFamily="18" charset="0"/>
              </a:rPr>
              <a:t>Thỉnh</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thoảng</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còn</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phải</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làm</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thêm</a:t>
            </a:r>
            <a:r>
              <a:rPr lang="en-US" altLang="vi-VN" sz="2665" b="1" i="1" dirty="0">
                <a:latin typeface="Times New Roman" panose="02020603050405020304" pitchFamily="18" charset="0"/>
              </a:rPr>
              <a:t> </a:t>
            </a:r>
            <a:r>
              <a:rPr lang="en-US" altLang="vi-VN" sz="2665" b="1" i="1" dirty="0" err="1">
                <a:latin typeface="Times New Roman" panose="02020603050405020304" pitchFamily="18" charset="0"/>
              </a:rPr>
              <a:t>giờ</a:t>
            </a:r>
            <a:r>
              <a:rPr lang="en-US" altLang="vi-VN" sz="2665" b="1" i="1" dirty="0">
                <a:latin typeface="Times New Roman" panose="02020603050405020304" pitchFamily="18" charset="0"/>
              </a:rPr>
              <a:t>”. </a:t>
            </a:r>
            <a:endParaRPr lang="en-US" altLang="vi-VN" sz="2665" b="1" i="1" dirty="0">
              <a:latin typeface="Times New Roman" panose="02020603050405020304" pitchFamily="18" charset="0"/>
            </a:endParaRPr>
          </a:p>
        </p:txBody>
      </p:sp>
      <p:sp>
        <p:nvSpPr>
          <p:cNvPr id="5" name="Text Box 17"/>
          <p:cNvSpPr txBox="1">
            <a:spLocks noChangeArrowheads="1"/>
          </p:cNvSpPr>
          <p:nvPr/>
        </p:nvSpPr>
        <p:spPr bwMode="auto">
          <a:xfrm>
            <a:off x="762000" y="3238500"/>
            <a:ext cx="7366000" cy="1887376"/>
          </a:xfrm>
          <a:prstGeom prst="rect">
            <a:avLst/>
          </a:prstGeom>
          <a:noFill/>
          <a:ln w="9525">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335" i="1" dirty="0">
                <a:latin typeface="Times New Roman" panose="02020603050405020304" pitchFamily="18" charset="0"/>
              </a:rPr>
              <a:t>       </a:t>
            </a:r>
            <a:r>
              <a:rPr lang="en-US" altLang="vi-VN" sz="2335" b="1" i="1" dirty="0" err="1">
                <a:solidFill>
                  <a:srgbClr val="0000FF"/>
                </a:solidFill>
                <a:latin typeface="Times New Roman" panose="02020603050405020304" pitchFamily="18" charset="0"/>
              </a:rPr>
              <a:t>Một</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người</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khác</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kể</a:t>
            </a:r>
            <a:r>
              <a:rPr lang="en-US" altLang="vi-VN" sz="2335" b="1" i="1" dirty="0">
                <a:solidFill>
                  <a:srgbClr val="0000FF"/>
                </a:solidFill>
                <a:latin typeface="Times New Roman" panose="02020603050405020304" pitchFamily="18" charset="0"/>
              </a:rPr>
              <a:t> :</a:t>
            </a:r>
            <a:endParaRPr lang="en-US" altLang="vi-VN" sz="2335" b="1" i="1" dirty="0">
              <a:solidFill>
                <a:srgbClr val="0000FF"/>
              </a:solidFill>
              <a:latin typeface="Times New Roman" panose="02020603050405020304" pitchFamily="18" charset="0"/>
            </a:endParaRPr>
          </a:p>
          <a:p>
            <a:pPr>
              <a:spcBef>
                <a:spcPct val="0"/>
              </a:spcBef>
              <a:buFontTx/>
              <a:buNone/>
            </a:pP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Tôi</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đã</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làm</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việc</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hai</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năm</a:t>
            </a:r>
            <a:r>
              <a:rPr lang="en-US" altLang="vi-VN" sz="2335" b="1" i="1" dirty="0">
                <a:solidFill>
                  <a:srgbClr val="0000FF"/>
                </a:solidFill>
                <a:latin typeface="Times New Roman" panose="02020603050405020304" pitchFamily="18" charset="0"/>
              </a:rPr>
              <a:t> ở </a:t>
            </a:r>
            <a:r>
              <a:rPr lang="en-US" altLang="vi-VN" sz="2335" b="1" i="1" dirty="0" err="1">
                <a:solidFill>
                  <a:srgbClr val="0000FF"/>
                </a:solidFill>
                <a:latin typeface="Times New Roman" panose="02020603050405020304" pitchFamily="18" charset="0"/>
              </a:rPr>
              <a:t>đây</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từ</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lúc</a:t>
            </a:r>
            <a:r>
              <a:rPr lang="en-US" altLang="vi-VN" sz="2335" b="1" i="1" dirty="0">
                <a:solidFill>
                  <a:srgbClr val="0000FF"/>
                </a:solidFill>
                <a:latin typeface="Times New Roman" panose="02020603050405020304" pitchFamily="18" charset="0"/>
              </a:rPr>
              <a:t> 12 </a:t>
            </a:r>
            <a:r>
              <a:rPr lang="en-US" altLang="vi-VN" sz="2335" b="1" i="1" dirty="0" err="1">
                <a:solidFill>
                  <a:srgbClr val="0000FF"/>
                </a:solidFill>
                <a:latin typeface="Times New Roman" panose="02020603050405020304" pitchFamily="18" charset="0"/>
              </a:rPr>
              <a:t>tuổi</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hằng</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ngày</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phải</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làm</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việc</a:t>
            </a:r>
            <a:r>
              <a:rPr lang="en-US" altLang="vi-VN" sz="2335" b="1" i="1" dirty="0">
                <a:solidFill>
                  <a:srgbClr val="0000FF"/>
                </a:solidFill>
                <a:latin typeface="Times New Roman" panose="02020603050405020304" pitchFamily="18" charset="0"/>
              </a:rPr>
              <a:t> 16 </a:t>
            </a:r>
            <a:r>
              <a:rPr lang="en-US" altLang="vi-VN" sz="2335" b="1" i="1" dirty="0" err="1">
                <a:solidFill>
                  <a:srgbClr val="0000FF"/>
                </a:solidFill>
                <a:latin typeface="Times New Roman" panose="02020603050405020304" pitchFamily="18" charset="0"/>
              </a:rPr>
              <a:t>giờ</a:t>
            </a:r>
            <a:r>
              <a:rPr lang="en-US" altLang="vi-VN" sz="2335" b="1" i="1" dirty="0">
                <a:solidFill>
                  <a:srgbClr val="0000FF"/>
                </a:solidFill>
                <a:latin typeface="Times New Roman" panose="02020603050405020304" pitchFamily="18" charset="0"/>
              </a:rPr>
              <a:t> . </a:t>
            </a:r>
            <a:r>
              <a:rPr lang="en-US" altLang="vi-VN" sz="2335" b="1" i="1" dirty="0" err="1">
                <a:solidFill>
                  <a:srgbClr val="0000FF"/>
                </a:solidFill>
                <a:latin typeface="Times New Roman" panose="02020603050405020304" pitchFamily="18" charset="0"/>
              </a:rPr>
              <a:t>Giờ</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đây</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tôi</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không</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chịu</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được</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nữa</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bị</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ốm</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nên</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đã</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đề</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nghị</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rút</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xuống</a:t>
            </a:r>
            <a:r>
              <a:rPr lang="en-US" altLang="vi-VN" sz="2335" b="1" i="1" dirty="0">
                <a:solidFill>
                  <a:srgbClr val="0000FF"/>
                </a:solidFill>
                <a:latin typeface="Times New Roman" panose="02020603050405020304" pitchFamily="18" charset="0"/>
              </a:rPr>
              <a:t> 12 </a:t>
            </a:r>
            <a:r>
              <a:rPr lang="en-US" altLang="vi-VN" sz="2335" b="1" i="1" dirty="0" err="1">
                <a:solidFill>
                  <a:srgbClr val="0000FF"/>
                </a:solidFill>
                <a:latin typeface="Times New Roman" panose="02020603050405020304" pitchFamily="18" charset="0"/>
              </a:rPr>
              <a:t>giờ.Ông</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chủ</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bảo</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tôi</a:t>
            </a:r>
            <a:r>
              <a:rPr lang="en-US" altLang="vi-VN" sz="2335" b="1" i="1" dirty="0">
                <a:solidFill>
                  <a:srgbClr val="0000FF"/>
                </a:solidFill>
                <a:latin typeface="Times New Roman" panose="02020603050405020304" pitchFamily="18" charset="0"/>
              </a:rPr>
              <a:t> : </a:t>
            </a:r>
            <a:r>
              <a:rPr lang="en-US" altLang="vi-VN" sz="2335" b="1" i="1" dirty="0" err="1">
                <a:solidFill>
                  <a:srgbClr val="0000FF"/>
                </a:solidFill>
                <a:latin typeface="Times New Roman" panose="02020603050405020304" pitchFamily="18" charset="0"/>
              </a:rPr>
              <a:t>Nếu</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vậy</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thì</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mày</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ra</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khỏi</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nhà</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máy</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đừng</a:t>
            </a:r>
            <a:r>
              <a:rPr lang="en-US" altLang="vi-VN" sz="2335" b="1" i="1" dirty="0">
                <a:solidFill>
                  <a:srgbClr val="0000FF"/>
                </a:solidFill>
                <a:latin typeface="Times New Roman" panose="02020603050405020304" pitchFamily="18" charset="0"/>
              </a:rPr>
              <a:t> quay </a:t>
            </a:r>
            <a:r>
              <a:rPr lang="en-US" altLang="vi-VN" sz="2335" b="1" i="1" dirty="0" err="1">
                <a:solidFill>
                  <a:srgbClr val="0000FF"/>
                </a:solidFill>
                <a:latin typeface="Times New Roman" panose="02020603050405020304" pitchFamily="18" charset="0"/>
              </a:rPr>
              <a:t>lại</a:t>
            </a:r>
            <a:r>
              <a:rPr lang="en-US" altLang="vi-VN" sz="2335" b="1" i="1" dirty="0">
                <a:solidFill>
                  <a:srgbClr val="0000FF"/>
                </a:solidFill>
                <a:latin typeface="Times New Roman" panose="02020603050405020304" pitchFamily="18" charset="0"/>
              </a:rPr>
              <a:t> </a:t>
            </a:r>
            <a:r>
              <a:rPr lang="en-US" altLang="vi-VN" sz="2335" b="1" i="1" dirty="0" err="1">
                <a:solidFill>
                  <a:srgbClr val="0000FF"/>
                </a:solidFill>
                <a:latin typeface="Times New Roman" panose="02020603050405020304" pitchFamily="18" charset="0"/>
              </a:rPr>
              <a:t>nữa</a:t>
            </a:r>
            <a:r>
              <a:rPr lang="en-US" altLang="vi-VN" sz="2335" b="1" i="1" dirty="0">
                <a:solidFill>
                  <a:srgbClr val="0000FF"/>
                </a:solidFill>
                <a:latin typeface="Times New Roman" panose="02020603050405020304" pitchFamily="18" charset="0"/>
              </a:rPr>
              <a:t> .”  </a:t>
            </a:r>
            <a:endParaRPr lang="en-US" altLang="vi-VN" sz="2335" b="1" i="1" dirty="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28864"/>
            <a:ext cx="8229600" cy="1333235"/>
          </a:xfrm>
        </p:spPr>
        <p:txBody>
          <a:bodyPr>
            <a:normAutofit/>
          </a:bodyPr>
          <a:lstStyle/>
          <a:p>
            <a:pPr eaLnBrk="1" hangingPunct="1"/>
            <a:r>
              <a:rPr lang="en-US" sz="4000" b="1" dirty="0" err="1" smtClean="0">
                <a:solidFill>
                  <a:schemeClr val="tx1"/>
                </a:solidFill>
                <a:latin typeface="Times New Roman" panose="02020603050405020304" pitchFamily="18" charset="0"/>
                <a:cs typeface="Times New Roman" panose="02020603050405020304" pitchFamily="18" charset="0"/>
              </a:rPr>
              <a:t>Vì</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sao</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giới</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chủ</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lại</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thích</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sử</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dụng</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lao</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động</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trẻ</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em</a:t>
            </a:r>
            <a:r>
              <a:rPr lang="en-US" sz="4000" b="1" dirty="0" smtClean="0">
                <a:solidFill>
                  <a:schemeClr val="tx1"/>
                </a:solidFill>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p:txBody>
      </p:sp>
      <p:sp>
        <p:nvSpPr>
          <p:cNvPr id="99329" name="Rectangle 1"/>
          <p:cNvSpPr>
            <a:spLocks noGrp="1" noChangeArrowheads="1"/>
          </p:cNvSpPr>
          <p:nvPr>
            <p:ph idx="1"/>
          </p:nvPr>
        </p:nvSpPr>
        <p:spPr>
          <a:xfrm>
            <a:off x="457200" y="1790700"/>
            <a:ext cx="8382000" cy="2677656"/>
          </a:xfrm>
          <a:solidFill>
            <a:srgbClr val="FFFFFF"/>
          </a:solidFill>
        </p:spPr>
        <p:txBody>
          <a:bodyPr anchor="ctr">
            <a:spAutoFit/>
          </a:bodyPr>
          <a:lstStyle/>
          <a:p>
            <a:pPr marL="0" indent="0" algn="just">
              <a:spcBef>
                <a:spcPct val="0"/>
              </a:spcBef>
              <a:buFontTx/>
              <a:buNone/>
            </a:pPr>
            <a:r>
              <a:rPr lang="en-US" sz="2400" b="1" dirty="0" smtClean="0">
                <a:solidFill>
                  <a:srgbClr val="0000FF"/>
                </a:solidFill>
                <a:latin typeface="Roboto"/>
              </a:rPr>
              <a:t>– Lao </a:t>
            </a:r>
            <a:r>
              <a:rPr lang="en-US" sz="2400" b="1" dirty="0" err="1" smtClean="0">
                <a:solidFill>
                  <a:srgbClr val="0000FF"/>
                </a:solidFill>
                <a:latin typeface="Roboto"/>
              </a:rPr>
              <a:t>động</a:t>
            </a:r>
            <a:r>
              <a:rPr lang="en-US" sz="2400" b="1" dirty="0" smtClean="0">
                <a:solidFill>
                  <a:srgbClr val="0000FF"/>
                </a:solidFill>
                <a:latin typeface="Roboto"/>
              </a:rPr>
              <a:t> </a:t>
            </a:r>
            <a:r>
              <a:rPr lang="en-US" sz="2400" b="1" dirty="0" err="1" smtClean="0">
                <a:solidFill>
                  <a:srgbClr val="0000FF"/>
                </a:solidFill>
                <a:latin typeface="Roboto"/>
              </a:rPr>
              <a:t>trẻ</a:t>
            </a:r>
            <a:r>
              <a:rPr lang="en-US" sz="2400" b="1" dirty="0" smtClean="0">
                <a:solidFill>
                  <a:srgbClr val="0000FF"/>
                </a:solidFill>
                <a:latin typeface="Roboto"/>
              </a:rPr>
              <a:t> </a:t>
            </a:r>
            <a:r>
              <a:rPr lang="en-US" sz="2400" b="1" dirty="0" err="1" smtClean="0">
                <a:solidFill>
                  <a:srgbClr val="0000FF"/>
                </a:solidFill>
                <a:latin typeface="Roboto"/>
              </a:rPr>
              <a:t>em</a:t>
            </a:r>
            <a:r>
              <a:rPr lang="en-US" sz="2400" b="1" dirty="0" smtClean="0">
                <a:solidFill>
                  <a:srgbClr val="0000FF"/>
                </a:solidFill>
                <a:latin typeface="Roboto"/>
              </a:rPr>
              <a:t> </a:t>
            </a:r>
            <a:r>
              <a:rPr lang="en-US" sz="2400" b="1" dirty="0" err="1" smtClean="0">
                <a:solidFill>
                  <a:srgbClr val="0000FF"/>
                </a:solidFill>
                <a:latin typeface="Roboto"/>
              </a:rPr>
              <a:t>dễ</a:t>
            </a:r>
            <a:r>
              <a:rPr lang="en-US" sz="2400" b="1" dirty="0" smtClean="0">
                <a:solidFill>
                  <a:srgbClr val="0000FF"/>
                </a:solidFill>
                <a:latin typeface="Roboto"/>
              </a:rPr>
              <a:t> </a:t>
            </a:r>
            <a:r>
              <a:rPr lang="en-US" sz="2400" b="1" dirty="0" err="1" smtClean="0">
                <a:solidFill>
                  <a:srgbClr val="0000FF"/>
                </a:solidFill>
                <a:latin typeface="Roboto"/>
              </a:rPr>
              <a:t>dàng</a:t>
            </a:r>
            <a:r>
              <a:rPr lang="en-US" sz="2400" b="1" dirty="0" smtClean="0">
                <a:solidFill>
                  <a:srgbClr val="0000FF"/>
                </a:solidFill>
                <a:latin typeface="Roboto"/>
              </a:rPr>
              <a:t> </a:t>
            </a:r>
            <a:r>
              <a:rPr lang="en-US" sz="2400" b="1" dirty="0" err="1" smtClean="0">
                <a:solidFill>
                  <a:srgbClr val="0000FF"/>
                </a:solidFill>
                <a:latin typeface="Roboto"/>
              </a:rPr>
              <a:t>bóc</a:t>
            </a:r>
            <a:r>
              <a:rPr lang="en-US" sz="2400" b="1" dirty="0" smtClean="0">
                <a:solidFill>
                  <a:srgbClr val="0000FF"/>
                </a:solidFill>
                <a:latin typeface="Roboto"/>
              </a:rPr>
              <a:t> </a:t>
            </a:r>
            <a:r>
              <a:rPr lang="en-US" sz="2400" b="1" dirty="0" err="1" smtClean="0">
                <a:solidFill>
                  <a:srgbClr val="0000FF"/>
                </a:solidFill>
                <a:latin typeface="Roboto"/>
              </a:rPr>
              <a:t>lột</a:t>
            </a:r>
            <a:r>
              <a:rPr lang="en-US" sz="2400" b="1" dirty="0" smtClean="0">
                <a:solidFill>
                  <a:srgbClr val="0000FF"/>
                </a:solidFill>
                <a:latin typeface="Roboto"/>
              </a:rPr>
              <a:t>, </a:t>
            </a:r>
            <a:r>
              <a:rPr lang="en-US" sz="2400" b="1" dirty="0" err="1" smtClean="0">
                <a:solidFill>
                  <a:srgbClr val="0000FF"/>
                </a:solidFill>
                <a:latin typeface="Roboto"/>
              </a:rPr>
              <a:t>chỉ</a:t>
            </a:r>
            <a:r>
              <a:rPr lang="en-US" sz="2400" b="1" dirty="0" smtClean="0">
                <a:solidFill>
                  <a:srgbClr val="0000FF"/>
                </a:solidFill>
                <a:latin typeface="Roboto"/>
              </a:rPr>
              <a:t> </a:t>
            </a:r>
            <a:r>
              <a:rPr lang="en-US" sz="2400" b="1" dirty="0" err="1" smtClean="0">
                <a:solidFill>
                  <a:srgbClr val="0000FF"/>
                </a:solidFill>
                <a:latin typeface="Roboto"/>
              </a:rPr>
              <a:t>cần</a:t>
            </a:r>
            <a:r>
              <a:rPr lang="en-US" sz="2400" b="1" dirty="0" smtClean="0">
                <a:solidFill>
                  <a:srgbClr val="0000FF"/>
                </a:solidFill>
                <a:latin typeface="Roboto"/>
              </a:rPr>
              <a:t> </a:t>
            </a:r>
            <a:r>
              <a:rPr lang="en-US" sz="2400" b="1" dirty="0" err="1" smtClean="0">
                <a:solidFill>
                  <a:srgbClr val="0000FF"/>
                </a:solidFill>
                <a:latin typeface="Roboto"/>
              </a:rPr>
              <a:t>trả</a:t>
            </a:r>
            <a:r>
              <a:rPr lang="en-US" sz="2400" b="1" dirty="0" smtClean="0">
                <a:solidFill>
                  <a:srgbClr val="0000FF"/>
                </a:solidFill>
                <a:latin typeface="Roboto"/>
              </a:rPr>
              <a:t> </a:t>
            </a:r>
            <a:r>
              <a:rPr lang="en-US" sz="2400" b="1" dirty="0" err="1" smtClean="0">
                <a:solidFill>
                  <a:srgbClr val="0000FF"/>
                </a:solidFill>
                <a:latin typeface="Roboto"/>
              </a:rPr>
              <a:t>lương</a:t>
            </a:r>
            <a:r>
              <a:rPr lang="en-US" sz="2400" b="1" dirty="0" smtClean="0">
                <a:solidFill>
                  <a:srgbClr val="0000FF"/>
                </a:solidFill>
                <a:latin typeface="Roboto"/>
              </a:rPr>
              <a:t> </a:t>
            </a:r>
            <a:r>
              <a:rPr lang="en-US" sz="2400" b="1" dirty="0" err="1" smtClean="0">
                <a:solidFill>
                  <a:srgbClr val="0000FF"/>
                </a:solidFill>
                <a:latin typeface="Roboto"/>
              </a:rPr>
              <a:t>thấp</a:t>
            </a:r>
            <a:r>
              <a:rPr lang="en-US" sz="2400" b="1" dirty="0" smtClean="0">
                <a:solidFill>
                  <a:srgbClr val="0000FF"/>
                </a:solidFill>
                <a:latin typeface="Roboto"/>
              </a:rPr>
              <a:t>, </a:t>
            </a:r>
            <a:r>
              <a:rPr lang="en-US" sz="2400" b="1" dirty="0" err="1" smtClean="0">
                <a:solidFill>
                  <a:srgbClr val="0000FF"/>
                </a:solidFill>
                <a:latin typeface="Roboto"/>
              </a:rPr>
              <a:t>đem</a:t>
            </a:r>
            <a:r>
              <a:rPr lang="en-US" sz="2400" b="1" dirty="0" smtClean="0">
                <a:solidFill>
                  <a:srgbClr val="0000FF"/>
                </a:solidFill>
                <a:latin typeface="Roboto"/>
              </a:rPr>
              <a:t> </a:t>
            </a:r>
            <a:r>
              <a:rPr lang="en-US" sz="2400" b="1" dirty="0" err="1" smtClean="0">
                <a:solidFill>
                  <a:srgbClr val="0000FF"/>
                </a:solidFill>
                <a:latin typeface="Roboto"/>
              </a:rPr>
              <a:t>lại</a:t>
            </a:r>
            <a:r>
              <a:rPr lang="en-US" sz="2400" b="1" dirty="0" smtClean="0">
                <a:solidFill>
                  <a:srgbClr val="0000FF"/>
                </a:solidFill>
                <a:latin typeface="Roboto"/>
              </a:rPr>
              <a:t> </a:t>
            </a:r>
            <a:r>
              <a:rPr lang="en-US" sz="2400" b="1" dirty="0" err="1" smtClean="0">
                <a:solidFill>
                  <a:srgbClr val="0000FF"/>
                </a:solidFill>
                <a:latin typeface="Roboto"/>
              </a:rPr>
              <a:t>nhiều</a:t>
            </a:r>
            <a:r>
              <a:rPr lang="en-US" sz="2400" b="1" dirty="0" smtClean="0">
                <a:solidFill>
                  <a:srgbClr val="0000FF"/>
                </a:solidFill>
                <a:latin typeface="Roboto"/>
              </a:rPr>
              <a:t> </a:t>
            </a:r>
            <a:r>
              <a:rPr lang="en-US" sz="2400" b="1" dirty="0" err="1" smtClean="0">
                <a:solidFill>
                  <a:srgbClr val="0000FF"/>
                </a:solidFill>
                <a:latin typeface="Roboto"/>
              </a:rPr>
              <a:t>lợi</a:t>
            </a:r>
            <a:r>
              <a:rPr lang="en-US" sz="2400" b="1" dirty="0" smtClean="0">
                <a:solidFill>
                  <a:srgbClr val="0000FF"/>
                </a:solidFill>
                <a:latin typeface="Roboto"/>
              </a:rPr>
              <a:t> </a:t>
            </a:r>
            <a:r>
              <a:rPr lang="en-US" sz="2400" b="1" dirty="0" err="1" smtClean="0">
                <a:solidFill>
                  <a:srgbClr val="0000FF"/>
                </a:solidFill>
                <a:latin typeface="Roboto"/>
              </a:rPr>
              <a:t>nhuận</a:t>
            </a:r>
            <a:r>
              <a:rPr lang="en-US" sz="2400" b="1" dirty="0" smtClean="0">
                <a:solidFill>
                  <a:srgbClr val="0000FF"/>
                </a:solidFill>
                <a:latin typeface="Roboto"/>
              </a:rPr>
              <a:t>.</a:t>
            </a:r>
            <a:endParaRPr lang="en-US" sz="2400" b="1" dirty="0" smtClean="0">
              <a:solidFill>
                <a:srgbClr val="0000FF"/>
              </a:solidFill>
              <a:latin typeface="Roboto"/>
            </a:endParaRPr>
          </a:p>
          <a:p>
            <a:pPr marL="0" indent="0" algn="just">
              <a:spcBef>
                <a:spcPct val="0"/>
              </a:spcBef>
              <a:buFontTx/>
              <a:buNone/>
            </a:pPr>
            <a:endParaRPr lang="en-US" sz="2400" b="1" dirty="0" smtClean="0">
              <a:solidFill>
                <a:srgbClr val="0000FF"/>
              </a:solidFill>
              <a:latin typeface="Times New Roman" panose="02020603050405020304" pitchFamily="18" charset="0"/>
            </a:endParaRPr>
          </a:p>
          <a:p>
            <a:pPr marL="0" indent="0" algn="just">
              <a:spcBef>
                <a:spcPct val="0"/>
              </a:spcBef>
              <a:buFontTx/>
              <a:buNone/>
            </a:pPr>
            <a:r>
              <a:rPr lang="en-US" sz="2400" b="1" dirty="0" smtClean="0">
                <a:solidFill>
                  <a:srgbClr val="0000FF"/>
                </a:solidFill>
                <a:latin typeface="Roboto"/>
              </a:rPr>
              <a:t>– </a:t>
            </a:r>
            <a:r>
              <a:rPr lang="en-US" sz="2400" b="1" dirty="0" err="1" smtClean="0">
                <a:solidFill>
                  <a:srgbClr val="0000FF"/>
                </a:solidFill>
                <a:latin typeface="Roboto"/>
              </a:rPr>
              <a:t>Chưa</a:t>
            </a:r>
            <a:r>
              <a:rPr lang="en-US" sz="2400" b="1" dirty="0" smtClean="0">
                <a:solidFill>
                  <a:srgbClr val="0000FF"/>
                </a:solidFill>
                <a:latin typeface="Roboto"/>
              </a:rPr>
              <a:t> </a:t>
            </a:r>
            <a:r>
              <a:rPr lang="en-US" sz="2400" b="1" dirty="0" err="1" smtClean="0">
                <a:solidFill>
                  <a:srgbClr val="0000FF"/>
                </a:solidFill>
                <a:latin typeface="Roboto"/>
              </a:rPr>
              <a:t>có</a:t>
            </a:r>
            <a:r>
              <a:rPr lang="en-US" sz="2400" b="1" dirty="0" smtClean="0">
                <a:solidFill>
                  <a:srgbClr val="0000FF"/>
                </a:solidFill>
                <a:latin typeface="Roboto"/>
              </a:rPr>
              <a:t> ý </a:t>
            </a:r>
            <a:r>
              <a:rPr lang="en-US" sz="2400" b="1" dirty="0" err="1" smtClean="0">
                <a:solidFill>
                  <a:srgbClr val="0000FF"/>
                </a:solidFill>
                <a:latin typeface="Roboto"/>
              </a:rPr>
              <a:t>thức</a:t>
            </a:r>
            <a:r>
              <a:rPr lang="en-US" sz="2400" b="1" dirty="0" smtClean="0">
                <a:solidFill>
                  <a:srgbClr val="0000FF"/>
                </a:solidFill>
                <a:latin typeface="Roboto"/>
              </a:rPr>
              <a:t> </a:t>
            </a:r>
            <a:r>
              <a:rPr lang="en-US" sz="2400" b="1" dirty="0" err="1" smtClean="0">
                <a:solidFill>
                  <a:srgbClr val="0000FF"/>
                </a:solidFill>
                <a:latin typeface="Roboto"/>
              </a:rPr>
              <a:t>và</a:t>
            </a:r>
            <a:r>
              <a:rPr lang="en-US" sz="2400" b="1" dirty="0" smtClean="0">
                <a:solidFill>
                  <a:srgbClr val="0000FF"/>
                </a:solidFill>
                <a:latin typeface="Roboto"/>
              </a:rPr>
              <a:t> </a:t>
            </a:r>
            <a:r>
              <a:rPr lang="en-US" sz="2400" b="1" dirty="0" err="1" smtClean="0">
                <a:solidFill>
                  <a:srgbClr val="0000FF"/>
                </a:solidFill>
                <a:latin typeface="Roboto"/>
              </a:rPr>
              <a:t>khả</a:t>
            </a:r>
            <a:r>
              <a:rPr lang="en-US" sz="2400" b="1" dirty="0" smtClean="0">
                <a:solidFill>
                  <a:srgbClr val="0000FF"/>
                </a:solidFill>
                <a:latin typeface="Roboto"/>
              </a:rPr>
              <a:t> </a:t>
            </a:r>
            <a:r>
              <a:rPr lang="en-US" sz="2400" b="1" dirty="0" err="1" smtClean="0">
                <a:solidFill>
                  <a:srgbClr val="0000FF"/>
                </a:solidFill>
                <a:latin typeface="Roboto"/>
              </a:rPr>
              <a:t>năng</a:t>
            </a:r>
            <a:r>
              <a:rPr lang="en-US" sz="2400" b="1" dirty="0" smtClean="0">
                <a:solidFill>
                  <a:srgbClr val="0000FF"/>
                </a:solidFill>
                <a:latin typeface="Roboto"/>
              </a:rPr>
              <a:t> </a:t>
            </a:r>
            <a:r>
              <a:rPr lang="en-US" sz="2400" b="1" dirty="0" err="1" smtClean="0">
                <a:solidFill>
                  <a:srgbClr val="0000FF"/>
                </a:solidFill>
                <a:latin typeface="Roboto"/>
              </a:rPr>
              <a:t>chống</a:t>
            </a:r>
            <a:r>
              <a:rPr lang="en-US" sz="2400" b="1" dirty="0" smtClean="0">
                <a:solidFill>
                  <a:srgbClr val="0000FF"/>
                </a:solidFill>
                <a:latin typeface="Roboto"/>
              </a:rPr>
              <a:t> </a:t>
            </a:r>
            <a:r>
              <a:rPr lang="en-US" sz="2400" b="1" dirty="0" err="1" smtClean="0">
                <a:solidFill>
                  <a:srgbClr val="0000FF"/>
                </a:solidFill>
                <a:latin typeface="Roboto"/>
              </a:rPr>
              <a:t>lại</a:t>
            </a:r>
            <a:r>
              <a:rPr lang="en-US" sz="2400" b="1" dirty="0" smtClean="0">
                <a:solidFill>
                  <a:srgbClr val="0000FF"/>
                </a:solidFill>
                <a:latin typeface="Roboto"/>
              </a:rPr>
              <a:t> </a:t>
            </a:r>
            <a:r>
              <a:rPr lang="en-US" sz="2400" b="1" dirty="0" err="1" smtClean="0">
                <a:solidFill>
                  <a:srgbClr val="0000FF"/>
                </a:solidFill>
                <a:latin typeface="Roboto"/>
              </a:rPr>
              <a:t>chủ</a:t>
            </a:r>
            <a:r>
              <a:rPr lang="en-US" sz="2400" b="1" dirty="0" smtClean="0">
                <a:solidFill>
                  <a:srgbClr val="0000FF"/>
                </a:solidFill>
                <a:latin typeface="Roboto"/>
              </a:rPr>
              <a:t>.</a:t>
            </a:r>
            <a:endParaRPr lang="en-US" sz="2400" b="1" dirty="0" smtClean="0">
              <a:solidFill>
                <a:srgbClr val="0000FF"/>
              </a:solidFill>
              <a:latin typeface="Roboto"/>
            </a:endParaRPr>
          </a:p>
          <a:p>
            <a:pPr marL="0" indent="0" algn="just">
              <a:spcBef>
                <a:spcPct val="0"/>
              </a:spcBef>
              <a:buFontTx/>
              <a:buNone/>
            </a:pPr>
            <a:endParaRPr lang="en-US" sz="2400" b="1" dirty="0" smtClean="0">
              <a:solidFill>
                <a:srgbClr val="0000FF"/>
              </a:solidFill>
              <a:latin typeface="Times New Roman" panose="02020603050405020304" pitchFamily="18" charset="0"/>
            </a:endParaRPr>
          </a:p>
          <a:p>
            <a:pPr marL="0" indent="0" algn="just">
              <a:spcBef>
                <a:spcPct val="0"/>
              </a:spcBef>
              <a:buFontTx/>
              <a:buNone/>
            </a:pPr>
            <a:r>
              <a:rPr lang="en-US" sz="2400" b="1" dirty="0" smtClean="0">
                <a:solidFill>
                  <a:srgbClr val="0000FF"/>
                </a:solidFill>
                <a:latin typeface="Roboto"/>
              </a:rPr>
              <a:t>– </a:t>
            </a:r>
            <a:r>
              <a:rPr lang="en-US" sz="2400" b="1" dirty="0" err="1" smtClean="0">
                <a:solidFill>
                  <a:srgbClr val="0000FF"/>
                </a:solidFill>
                <a:latin typeface="Roboto"/>
              </a:rPr>
              <a:t>Dùng</a:t>
            </a:r>
            <a:r>
              <a:rPr lang="en-US" sz="2400" b="1" dirty="0" smtClean="0">
                <a:solidFill>
                  <a:srgbClr val="0000FF"/>
                </a:solidFill>
                <a:latin typeface="Roboto"/>
              </a:rPr>
              <a:t> </a:t>
            </a:r>
            <a:r>
              <a:rPr lang="en-US" sz="2400" b="1" dirty="0" err="1" smtClean="0">
                <a:solidFill>
                  <a:srgbClr val="0000FF"/>
                </a:solidFill>
                <a:latin typeface="Roboto"/>
              </a:rPr>
              <a:t>lao</a:t>
            </a:r>
            <a:r>
              <a:rPr lang="en-US" sz="2400" b="1" dirty="0" smtClean="0">
                <a:solidFill>
                  <a:srgbClr val="0000FF"/>
                </a:solidFill>
                <a:latin typeface="Roboto"/>
              </a:rPr>
              <a:t> </a:t>
            </a:r>
            <a:r>
              <a:rPr lang="en-US" sz="2400" b="1" dirty="0" err="1" smtClean="0">
                <a:solidFill>
                  <a:srgbClr val="0000FF"/>
                </a:solidFill>
                <a:latin typeface="Roboto"/>
              </a:rPr>
              <a:t>động</a:t>
            </a:r>
            <a:r>
              <a:rPr lang="en-US" sz="2400" b="1" dirty="0" smtClean="0">
                <a:solidFill>
                  <a:srgbClr val="0000FF"/>
                </a:solidFill>
                <a:latin typeface="Roboto"/>
              </a:rPr>
              <a:t> </a:t>
            </a:r>
            <a:r>
              <a:rPr lang="en-US" sz="2400" b="1" dirty="0" err="1" smtClean="0">
                <a:solidFill>
                  <a:srgbClr val="0000FF"/>
                </a:solidFill>
                <a:latin typeface="Roboto"/>
              </a:rPr>
              <a:t>trẻ</a:t>
            </a:r>
            <a:r>
              <a:rPr lang="en-US" sz="2400" b="1" dirty="0" smtClean="0">
                <a:solidFill>
                  <a:srgbClr val="0000FF"/>
                </a:solidFill>
                <a:latin typeface="Roboto"/>
              </a:rPr>
              <a:t> </a:t>
            </a:r>
            <a:r>
              <a:rPr lang="en-US" sz="2400" b="1" dirty="0" err="1" smtClean="0">
                <a:solidFill>
                  <a:srgbClr val="0000FF"/>
                </a:solidFill>
                <a:latin typeface="Roboto"/>
              </a:rPr>
              <a:t>em</a:t>
            </a:r>
            <a:r>
              <a:rPr lang="en-US" sz="2400" b="1" dirty="0" smtClean="0">
                <a:solidFill>
                  <a:srgbClr val="0000FF"/>
                </a:solidFill>
                <a:latin typeface="Roboto"/>
              </a:rPr>
              <a:t> </a:t>
            </a:r>
            <a:r>
              <a:rPr lang="en-US" sz="2400" b="1" dirty="0" err="1" smtClean="0">
                <a:solidFill>
                  <a:srgbClr val="0000FF"/>
                </a:solidFill>
                <a:latin typeface="Roboto"/>
              </a:rPr>
              <a:t>sẽ</a:t>
            </a:r>
            <a:r>
              <a:rPr lang="en-US" sz="2400" b="1" dirty="0" smtClean="0">
                <a:solidFill>
                  <a:srgbClr val="0000FF"/>
                </a:solidFill>
                <a:latin typeface="Roboto"/>
              </a:rPr>
              <a:t> </a:t>
            </a:r>
            <a:r>
              <a:rPr lang="en-US" sz="2400" b="1" dirty="0" err="1" smtClean="0">
                <a:solidFill>
                  <a:srgbClr val="0000FF"/>
                </a:solidFill>
                <a:latin typeface="Roboto"/>
              </a:rPr>
              <a:t>dễ</a:t>
            </a:r>
            <a:r>
              <a:rPr lang="en-US" sz="2400" b="1" dirty="0" smtClean="0">
                <a:solidFill>
                  <a:srgbClr val="0000FF"/>
                </a:solidFill>
                <a:latin typeface="Roboto"/>
              </a:rPr>
              <a:t> </a:t>
            </a:r>
            <a:r>
              <a:rPr lang="en-US" sz="2400" b="1" dirty="0" err="1" smtClean="0">
                <a:solidFill>
                  <a:srgbClr val="0000FF"/>
                </a:solidFill>
                <a:latin typeface="Roboto"/>
              </a:rPr>
              <a:t>dàng</a:t>
            </a:r>
            <a:r>
              <a:rPr lang="en-US" sz="2400" b="1" dirty="0" smtClean="0">
                <a:solidFill>
                  <a:srgbClr val="0000FF"/>
                </a:solidFill>
                <a:latin typeface="Roboto"/>
              </a:rPr>
              <a:t> di </a:t>
            </a:r>
            <a:r>
              <a:rPr lang="en-US" sz="2400" b="1" dirty="0" err="1" smtClean="0">
                <a:solidFill>
                  <a:srgbClr val="0000FF"/>
                </a:solidFill>
                <a:latin typeface="Roboto"/>
              </a:rPr>
              <a:t>chuyển</a:t>
            </a:r>
            <a:r>
              <a:rPr lang="en-US" sz="2400" b="1" dirty="0" smtClean="0">
                <a:solidFill>
                  <a:srgbClr val="0000FF"/>
                </a:solidFill>
                <a:latin typeface="Roboto"/>
              </a:rPr>
              <a:t> </a:t>
            </a:r>
            <a:r>
              <a:rPr lang="en-US" sz="2400" b="1" dirty="0" err="1" smtClean="0">
                <a:solidFill>
                  <a:srgbClr val="0000FF"/>
                </a:solidFill>
                <a:latin typeface="Roboto"/>
              </a:rPr>
              <a:t>trong</a:t>
            </a:r>
            <a:r>
              <a:rPr lang="en-US" sz="2400" b="1" dirty="0" smtClean="0">
                <a:solidFill>
                  <a:srgbClr val="0000FF"/>
                </a:solidFill>
                <a:latin typeface="Roboto"/>
              </a:rPr>
              <a:t> </a:t>
            </a:r>
            <a:r>
              <a:rPr lang="en-US" sz="2400" b="1" dirty="0" err="1" smtClean="0">
                <a:solidFill>
                  <a:srgbClr val="0000FF"/>
                </a:solidFill>
                <a:latin typeface="Roboto"/>
              </a:rPr>
              <a:t>các</a:t>
            </a:r>
            <a:r>
              <a:rPr lang="en-US" sz="2400" b="1" dirty="0" smtClean="0">
                <a:solidFill>
                  <a:srgbClr val="0000FF"/>
                </a:solidFill>
                <a:latin typeface="Roboto"/>
              </a:rPr>
              <a:t> </a:t>
            </a:r>
            <a:r>
              <a:rPr lang="en-US" sz="2400" b="1" dirty="0" err="1" smtClean="0">
                <a:solidFill>
                  <a:srgbClr val="0000FF"/>
                </a:solidFill>
                <a:latin typeface="Roboto"/>
              </a:rPr>
              <a:t>hầm</a:t>
            </a:r>
            <a:r>
              <a:rPr lang="en-US" sz="2400" b="1" dirty="0" smtClean="0">
                <a:solidFill>
                  <a:srgbClr val="0000FF"/>
                </a:solidFill>
                <a:latin typeface="Roboto"/>
              </a:rPr>
              <a:t> </a:t>
            </a:r>
            <a:r>
              <a:rPr lang="en-US" sz="2400" b="1" dirty="0" err="1" smtClean="0">
                <a:solidFill>
                  <a:srgbClr val="0000FF"/>
                </a:solidFill>
                <a:latin typeface="Roboto"/>
              </a:rPr>
              <a:t>mỏ</a:t>
            </a:r>
            <a:r>
              <a:rPr lang="en-US" sz="2400" b="1" dirty="0" smtClean="0">
                <a:solidFill>
                  <a:srgbClr val="0000FF"/>
                </a:solidFill>
                <a:latin typeface="Roboto"/>
              </a:rPr>
              <a:t> </a:t>
            </a:r>
            <a:r>
              <a:rPr lang="en-US" sz="2400" b="1" dirty="0" err="1" smtClean="0">
                <a:solidFill>
                  <a:srgbClr val="0000FF"/>
                </a:solidFill>
                <a:latin typeface="Roboto"/>
              </a:rPr>
              <a:t>thấp</a:t>
            </a:r>
            <a:r>
              <a:rPr lang="en-US" sz="2400" b="1" dirty="0" smtClean="0">
                <a:solidFill>
                  <a:srgbClr val="0000FF"/>
                </a:solidFill>
                <a:latin typeface="Roboto"/>
              </a:rPr>
              <a:t> </a:t>
            </a:r>
            <a:r>
              <a:rPr lang="en-US" sz="2400" b="1" dirty="0" err="1" smtClean="0">
                <a:solidFill>
                  <a:srgbClr val="0000FF"/>
                </a:solidFill>
                <a:latin typeface="Roboto"/>
              </a:rPr>
              <a:t>và</a:t>
            </a:r>
            <a:r>
              <a:rPr lang="en-US" sz="2400" b="1" dirty="0" smtClean="0">
                <a:solidFill>
                  <a:srgbClr val="0000FF"/>
                </a:solidFill>
                <a:latin typeface="Roboto"/>
              </a:rPr>
              <a:t> </a:t>
            </a:r>
            <a:r>
              <a:rPr lang="en-US" sz="2400" b="1" dirty="0" err="1" smtClean="0">
                <a:solidFill>
                  <a:srgbClr val="0000FF"/>
                </a:solidFill>
                <a:latin typeface="Roboto"/>
              </a:rPr>
              <a:t>hẹp</a:t>
            </a:r>
            <a:r>
              <a:rPr lang="en-US" sz="2400" b="1" dirty="0" smtClean="0">
                <a:solidFill>
                  <a:srgbClr val="0000FF"/>
                </a:solidFill>
                <a:latin typeface="Roboto"/>
              </a:rPr>
              <a:t>.</a:t>
            </a:r>
            <a:endParaRPr lang="en-US" sz="2400" b="1" dirty="0" smtClean="0">
              <a:solidFill>
                <a:srgbClr val="0000FF"/>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29">
                                            <p:txEl>
                                              <p:pRg st="0" end="0"/>
                                            </p:txEl>
                                          </p:spTgt>
                                        </p:tgtEl>
                                        <p:attrNameLst>
                                          <p:attrName>style.visibility</p:attrName>
                                        </p:attrNameLst>
                                      </p:cBhvr>
                                      <p:to>
                                        <p:strVal val="visible"/>
                                      </p:to>
                                    </p:set>
                                    <p:animEffect transition="in" filter="checkerboard(across)">
                                      <p:cBhvr>
                                        <p:cTn id="7" dur="500"/>
                                        <p:tgtEl>
                                          <p:spTgt spid="993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9329">
                                            <p:txEl>
                                              <p:pRg st="2" end="2"/>
                                            </p:txEl>
                                          </p:spTgt>
                                        </p:tgtEl>
                                        <p:attrNameLst>
                                          <p:attrName>style.visibility</p:attrName>
                                        </p:attrNameLst>
                                      </p:cBhvr>
                                      <p:to>
                                        <p:strVal val="visible"/>
                                      </p:to>
                                    </p:set>
                                    <p:animEffect transition="in" filter="checkerboard(across)">
                                      <p:cBhvr>
                                        <p:cTn id="12" dur="500"/>
                                        <p:tgtEl>
                                          <p:spTgt spid="993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9329">
                                            <p:txEl>
                                              <p:pRg st="4" end="4"/>
                                            </p:txEl>
                                          </p:spTgt>
                                        </p:tgtEl>
                                        <p:attrNameLst>
                                          <p:attrName>style.visibility</p:attrName>
                                        </p:attrNameLst>
                                      </p:cBhvr>
                                      <p:to>
                                        <p:strVal val="visible"/>
                                      </p:to>
                                    </p:set>
                                    <p:animEffect transition="in" filter="checkerboard(across)">
                                      <p:cBhvr>
                                        <p:cTn id="17" dur="500"/>
                                        <p:tgtEl>
                                          <p:spTgt spid="993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1" name="Rectangle 3"/>
          <p:cNvSpPr>
            <a:spLocks noGrp="1" noChangeArrowheads="1"/>
          </p:cNvSpPr>
          <p:nvPr>
            <p:ph type="ctrTitle"/>
          </p:nvPr>
        </p:nvSpPr>
        <p:spPr>
          <a:xfrm>
            <a:off x="0" y="0"/>
            <a:ext cx="8382000" cy="1016000"/>
          </a:xfrm>
        </p:spPr>
        <p:txBody>
          <a:bodyPr rtlCol="0">
            <a:normAutofit fontScale="90000"/>
          </a:bodyPr>
          <a:lstStyle/>
          <a:p>
            <a:pPr algn="l">
              <a:defRPr/>
            </a:pPr>
            <a:r>
              <a:rPr lang="en-US" altLang="zh-CN" sz="3335" b="1" i="1" dirty="0">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Em</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có</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nhận</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xét</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gì</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về</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công</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việc</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của</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trẻ</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em</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trong</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các</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hầm</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nỏ</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của</a:t>
            </a:r>
            <a:r>
              <a:rPr lang="en-US" altLang="zh-CN" sz="3000" b="1" i="1" dirty="0">
                <a:solidFill>
                  <a:srgbClr val="0000FF"/>
                </a:solidFill>
                <a:latin typeface="Times New Roman" panose="02020603050405020304" pitchFamily="18" charset="0"/>
                <a:cs typeface="Times New Roman" panose="02020603050405020304" pitchFamily="18" charset="0"/>
              </a:rPr>
              <a:t> </a:t>
            </a:r>
            <a:r>
              <a:rPr lang="en-US" altLang="zh-CN" sz="3000" b="1" i="1" dirty="0" err="1">
                <a:solidFill>
                  <a:srgbClr val="0000FF"/>
                </a:solidFill>
                <a:latin typeface="Times New Roman" panose="02020603050405020304" pitchFamily="18" charset="0"/>
                <a:cs typeface="Times New Roman" panose="02020603050405020304" pitchFamily="18" charset="0"/>
              </a:rPr>
              <a:t>nước</a:t>
            </a:r>
            <a:r>
              <a:rPr lang="en-US" altLang="zh-CN" sz="3000" b="1" i="1" dirty="0">
                <a:solidFill>
                  <a:srgbClr val="0000FF"/>
                </a:solidFill>
                <a:latin typeface="Times New Roman" panose="02020603050405020304" pitchFamily="18" charset="0"/>
                <a:cs typeface="Times New Roman" panose="02020603050405020304" pitchFamily="18" charset="0"/>
              </a:rPr>
              <a:t> Anh?</a:t>
            </a:r>
            <a:r>
              <a:rPr lang="en-US" altLang="zh-CN" sz="3000" dirty="0">
                <a:solidFill>
                  <a:srgbClr val="0000FF"/>
                </a:solidFill>
                <a:cs typeface="Times New Roman" panose="02020603050405020304" pitchFamily="18" charset="0"/>
              </a:rPr>
              <a:t> </a:t>
            </a:r>
            <a:endParaRPr lang="en-US" altLang="vi-VN" sz="3000" dirty="0">
              <a:solidFill>
                <a:srgbClr val="0000FF"/>
              </a:solidFill>
              <a:ea typeface="SimSun" panose="02010600030101010101" pitchFamily="2" charset="-122"/>
              <a:cs typeface="Times New Roman" panose="02020603050405020304" pitchFamily="18" charset="0"/>
            </a:endParaRPr>
          </a:p>
        </p:txBody>
      </p:sp>
      <p:pic>
        <p:nvPicPr>
          <p:cNvPr id="15363" name="Picture 6" descr="Lao  dong tre em o mo tha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72000" y="1193799"/>
            <a:ext cx="431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7300"/>
            <a:ext cx="3962400" cy="429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14817</Words>
  <Application>WPS Presentation</Application>
  <PresentationFormat>On-screen Show (16:10)</PresentationFormat>
  <Paragraphs>613</Paragraphs>
  <Slides>63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63</vt:i4>
      </vt:variant>
    </vt:vector>
  </HeadingPairs>
  <TitlesOfParts>
    <vt:vector size="79" baseType="lpstr">
      <vt:lpstr>Arial</vt:lpstr>
      <vt:lpstr>SimSun</vt:lpstr>
      <vt:lpstr>Wingdings</vt:lpstr>
      <vt:lpstr>Times New Roman</vt:lpstr>
      <vt:lpstr>Calibri</vt:lpstr>
      <vt:lpstr>Roboto</vt:lpstr>
      <vt:lpstr>Segoe Print</vt:lpstr>
      <vt:lpstr>Microsoft YaHei</vt:lpstr>
      <vt:lpstr>Arial Unicode MS</vt:lpstr>
      <vt:lpstr>Batang</vt:lpstr>
      <vt:lpstr>Constantia</vt:lpstr>
      <vt:lpstr>Gulim</vt:lpstr>
      <vt:lpstr>Malgun Gothic</vt:lpstr>
      <vt:lpstr>Symbol</vt:lpstr>
      <vt:lpstr>.VnVogue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Vì sao giới chủ lại thích sử dụng lao động trẻ em?</vt:lpstr>
      <vt:lpstr>     Em có nhận xét gì về công việc của trẻ em trong các hầm nỏ của nước Anh?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CỦNG CỐ BÀI HỌC</vt:lpstr>
      <vt:lpstr>CỦNG CỐ BÀI HỌC</vt:lpstr>
      <vt:lpstr>PowerPoint 演示文稿</vt:lpstr>
      <vt:lpstr>PowerPoint 演示文稿</vt:lpstr>
      <vt:lpstr>PowerPoint 演示文稿</vt:lpstr>
      <vt:lpstr>PowerPoint 演示文稿</vt:lpstr>
      <vt:lpstr>PowerPoint 演示文稿</vt:lpstr>
      <vt:lpstr>Những người thành lập đảng Dân chủ xã hội Nga đầu tiên tại St. Petersburg</vt:lpstr>
      <vt:lpstr>PowerPoint 演示文稿</vt:lpstr>
      <vt:lpstr>PowerPoint 演示文稿</vt:lpstr>
      <vt:lpstr>Hoàng đế Nicholas II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- 12 – 1905: Khởi nghĩa vũ trang ở Mát-xcơ-va</vt:lpstr>
      <vt:lpstr>PowerPoint 演示文稿</vt:lpstr>
      <vt:lpstr>PowerPoint 演示文稿</vt:lpstr>
      <vt:lpstr>PowerPoint 演示文稿</vt:lpstr>
      <vt:lpstr>d. Ý nghĩa </vt:lpstr>
      <vt:lpstr>CÔNG VIỆC VỀ NHÀ</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LENOVO</cp:lastModifiedBy>
  <cp:revision>88</cp:revision>
  <dcterms:created xsi:type="dcterms:W3CDTF">2006-08-16T00:00:00Z</dcterms:created>
  <dcterms:modified xsi:type="dcterms:W3CDTF">2022-07-26T04:17:07Z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D177CBE84FB24E528772BCAE57855A89</vt:lpwstr>
  </property>
  <property fmtid="{D5CDD505-2E9C-101B-9397-08002B2CF9AE}" pid="3" name="KSOProductBuildVer">
    <vt:lpwstr>1033-11.2.0.11191</vt:lpwstr>
  </property>
</Properties>
</file>