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03" r:id="rId2"/>
    <p:sldId id="276" r:id="rId3"/>
    <p:sldId id="277" r:id="rId4"/>
    <p:sldId id="259" r:id="rId5"/>
    <p:sldId id="258" r:id="rId6"/>
    <p:sldId id="284" r:id="rId7"/>
    <p:sldId id="262" r:id="rId8"/>
    <p:sldId id="263" r:id="rId9"/>
    <p:sldId id="285" r:id="rId10"/>
    <p:sldId id="264" r:id="rId11"/>
    <p:sldId id="296" r:id="rId12"/>
    <p:sldId id="298" r:id="rId13"/>
    <p:sldId id="299" r:id="rId14"/>
    <p:sldId id="266" r:id="rId15"/>
    <p:sldId id="267" r:id="rId16"/>
    <p:sldId id="269" r:id="rId17"/>
    <p:sldId id="270" r:id="rId18"/>
    <p:sldId id="271" r:id="rId19"/>
    <p:sldId id="291" r:id="rId20"/>
    <p:sldId id="29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A7"/>
    <a:srgbClr val="660066"/>
    <a:srgbClr val="050287"/>
    <a:srgbClr val="FF0000"/>
    <a:srgbClr val="F28C23"/>
    <a:srgbClr val="6BB0FE"/>
    <a:srgbClr val="6F53A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D28E0-2C31-4E4C-9B9F-3DCA38DDB16C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3E7F04-CE46-4A63-95C5-7CC646F90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68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201A37-BD32-486D-A0E4-BB9B284F9971}" type="slidenum">
              <a:rPr lang="en-US"/>
              <a:pPr/>
              <a:t>14</a:t>
            </a:fld>
            <a:endParaRPr lang="en-US"/>
          </a:p>
        </p:txBody>
      </p:sp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2F52A8B-5AA9-4C4D-935F-C867746FF54F}" type="slidenum">
              <a:rPr lang="en-US" sz="1200">
                <a:latin typeface="Arial" charset="0"/>
              </a:rPr>
              <a:pPr algn="r"/>
              <a:t>14</a:t>
            </a:fld>
            <a:endParaRPr lang="en-US" sz="120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Học sinh tự điền số liệu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72E1E6-8763-4C96-8AB8-DCF2B6E7CC6E}" type="slidenum">
              <a:rPr lang="en-US"/>
              <a:pPr/>
              <a:t>15</a:t>
            </a:fld>
            <a:endParaRPr lang="en-US"/>
          </a:p>
        </p:txBody>
      </p:sp>
      <p:sp>
        <p:nvSpPr>
          <p:cNvPr id="337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E7554E8-93EB-4C4C-BEAE-142CB2D314B1}" type="slidenum">
              <a:rPr lang="en-US" sz="1200">
                <a:latin typeface="Arial" charset="0"/>
              </a:rPr>
              <a:pPr algn="r"/>
              <a:t>15</a:t>
            </a:fld>
            <a:endParaRPr lang="en-US" sz="1200">
              <a:latin typeface="Arial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Học sinh tự điền số liệu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19CC-4EED-4BF9-A897-AAD0242AD86C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07718-46BB-4842-AE9A-F53497671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19CC-4EED-4BF9-A897-AAD0242AD86C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07718-46BB-4842-AE9A-F53497671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19CC-4EED-4BF9-A897-AAD0242AD86C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07718-46BB-4842-AE9A-F53497671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6810266F-1432-4374-B364-3F0387CE27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19CC-4EED-4BF9-A897-AAD0242AD86C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07718-46BB-4842-AE9A-F53497671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19CC-4EED-4BF9-A897-AAD0242AD86C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07718-46BB-4842-AE9A-F53497671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19CC-4EED-4BF9-A897-AAD0242AD86C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07718-46BB-4842-AE9A-F53497671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19CC-4EED-4BF9-A897-AAD0242AD86C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07718-46BB-4842-AE9A-F53497671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19CC-4EED-4BF9-A897-AAD0242AD86C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07718-46BB-4842-AE9A-F53497671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19CC-4EED-4BF9-A897-AAD0242AD86C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07718-46BB-4842-AE9A-F53497671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19CC-4EED-4BF9-A897-AAD0242AD86C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07718-46BB-4842-AE9A-F53497671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19CC-4EED-4BF9-A897-AAD0242AD86C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07718-46BB-4842-AE9A-F53497671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619CC-4EED-4BF9-A897-AAD0242AD86C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07718-46BB-4842-AE9A-F5349767149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5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oleObject" Target="../embeddings/oleObject16.bin"/><Relationship Id="rId7" Type="http://schemas.openxmlformats.org/officeDocument/2006/relationships/image" Target="../media/image19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png"/><Relationship Id="rId4" Type="http://schemas.openxmlformats.org/officeDocument/2006/relationships/image" Target="../media/image16.wmf"/><Relationship Id="rId9" Type="http://schemas.openxmlformats.org/officeDocument/2006/relationships/image" Target="../media/image18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png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9089" y="909638"/>
            <a:ext cx="8993187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5"/>
          <p:cNvSpPr txBox="1">
            <a:spLocks noChangeArrowheads="1"/>
          </p:cNvSpPr>
          <p:nvPr/>
        </p:nvSpPr>
        <p:spPr bwMode="auto">
          <a:xfrm>
            <a:off x="7924801" y="5943600"/>
            <a:ext cx="2536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 LÝ 9</a:t>
            </a:r>
            <a:endParaRPr lang="vi-V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27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115824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5: </a:t>
            </a:r>
            <a:r>
              <a:rPr lang="en-US" sz="3200" b="1" cap="all" dirty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ĐOẠN MẠCH SONG </a:t>
            </a:r>
            <a:r>
              <a:rPr lang="en-US" sz="3200" b="1" cap="all" dirty="0" err="1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200" b="1" cap="all" dirty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cap="all" dirty="0" smtClean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cap="all" dirty="0" smtClean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TRỞ TƯƠNG ĐƯƠNG CỦA ĐOẠN MẠCH SONG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endParaRPr lang="en-U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11277600" cy="914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endParaRPr lang="en-US" sz="2800" u="sng" dirty="0">
              <a:solidFill>
                <a:srgbClr val="0000A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990600" y="1792288"/>
            <a:ext cx="7620000" cy="1027113"/>
            <a:chOff x="480" y="2210"/>
            <a:chExt cx="4080" cy="647"/>
          </a:xfrm>
        </p:grpSpPr>
        <p:sp>
          <p:nvSpPr>
            <p:cNvPr id="5" name="Text Box 37"/>
            <p:cNvSpPr txBox="1">
              <a:spLocks noChangeArrowheads="1"/>
            </p:cNvSpPr>
            <p:nvPr/>
          </p:nvSpPr>
          <p:spPr bwMode="auto">
            <a:xfrm>
              <a:off x="480" y="2352"/>
              <a:ext cx="384" cy="291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C3</a:t>
              </a:r>
            </a:p>
          </p:txBody>
        </p:sp>
        <p:grpSp>
          <p:nvGrpSpPr>
            <p:cNvPr id="6" name="Group 38"/>
            <p:cNvGrpSpPr>
              <a:grpSpLocks noChangeAspect="1"/>
            </p:cNvGrpSpPr>
            <p:nvPr/>
          </p:nvGrpSpPr>
          <p:grpSpPr bwMode="auto">
            <a:xfrm>
              <a:off x="3168" y="2210"/>
              <a:ext cx="1392" cy="647"/>
              <a:chOff x="2496" y="3360"/>
              <a:chExt cx="1608" cy="747"/>
            </a:xfrm>
          </p:grpSpPr>
          <p:sp>
            <p:nvSpPr>
              <p:cNvPr id="8" name="AutoShape 39"/>
              <p:cNvSpPr>
                <a:spLocks noChangeAspect="1" noChangeArrowheads="1" noTextEdit="1"/>
              </p:cNvSpPr>
              <p:nvPr/>
            </p:nvSpPr>
            <p:spPr bwMode="auto">
              <a:xfrm>
                <a:off x="2496" y="3360"/>
                <a:ext cx="1608" cy="7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" name="Line 40"/>
              <p:cNvSpPr>
                <a:spLocks noChangeShapeType="1"/>
              </p:cNvSpPr>
              <p:nvPr/>
            </p:nvSpPr>
            <p:spPr bwMode="auto">
              <a:xfrm>
                <a:off x="2546" y="3701"/>
                <a:ext cx="234" cy="1"/>
              </a:xfrm>
              <a:prstGeom prst="line">
                <a:avLst/>
              </a:prstGeom>
              <a:noFill/>
              <a:ln w="2063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Line 41"/>
              <p:cNvSpPr>
                <a:spLocks noChangeShapeType="1"/>
              </p:cNvSpPr>
              <p:nvPr/>
            </p:nvSpPr>
            <p:spPr bwMode="auto">
              <a:xfrm>
                <a:off x="3101" y="3701"/>
                <a:ext cx="308" cy="1"/>
              </a:xfrm>
              <a:prstGeom prst="line">
                <a:avLst/>
              </a:prstGeom>
              <a:noFill/>
              <a:ln w="2063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Line 42"/>
              <p:cNvSpPr>
                <a:spLocks noChangeShapeType="1"/>
              </p:cNvSpPr>
              <p:nvPr/>
            </p:nvSpPr>
            <p:spPr bwMode="auto">
              <a:xfrm>
                <a:off x="3697" y="3701"/>
                <a:ext cx="341" cy="1"/>
              </a:xfrm>
              <a:prstGeom prst="line">
                <a:avLst/>
              </a:prstGeom>
              <a:noFill/>
              <a:ln w="2063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43"/>
              <p:cNvSpPr>
                <a:spLocks noChangeArrowheads="1"/>
              </p:cNvSpPr>
              <p:nvPr/>
            </p:nvSpPr>
            <p:spPr bwMode="auto">
              <a:xfrm>
                <a:off x="3906" y="3893"/>
                <a:ext cx="89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Rectangle 44"/>
              <p:cNvSpPr>
                <a:spLocks noChangeArrowheads="1"/>
              </p:cNvSpPr>
              <p:nvPr/>
            </p:nvSpPr>
            <p:spPr bwMode="auto">
              <a:xfrm>
                <a:off x="3290" y="3894"/>
                <a:ext cx="89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Rectangle 45"/>
              <p:cNvSpPr>
                <a:spLocks noChangeArrowheads="1"/>
              </p:cNvSpPr>
              <p:nvPr/>
            </p:nvSpPr>
            <p:spPr bwMode="auto">
              <a:xfrm>
                <a:off x="3792" y="3375"/>
                <a:ext cx="148" cy="3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Rectangle 46"/>
              <p:cNvSpPr>
                <a:spLocks noChangeArrowheads="1"/>
              </p:cNvSpPr>
              <p:nvPr/>
            </p:nvSpPr>
            <p:spPr bwMode="auto">
              <a:xfrm>
                <a:off x="3179" y="3375"/>
                <a:ext cx="148" cy="3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Rectangle 47"/>
              <p:cNvSpPr>
                <a:spLocks noChangeArrowheads="1"/>
              </p:cNvSpPr>
              <p:nvPr/>
            </p:nvSpPr>
            <p:spPr bwMode="auto">
              <a:xfrm>
                <a:off x="2587" y="3375"/>
                <a:ext cx="148" cy="3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Rectangle 48"/>
              <p:cNvSpPr>
                <a:spLocks noChangeArrowheads="1"/>
              </p:cNvSpPr>
              <p:nvPr/>
            </p:nvSpPr>
            <p:spPr bwMode="auto">
              <a:xfrm>
                <a:off x="3726" y="3736"/>
                <a:ext cx="182" cy="3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2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Rectangle 49"/>
              <p:cNvSpPr>
                <a:spLocks noChangeArrowheads="1"/>
              </p:cNvSpPr>
              <p:nvPr/>
            </p:nvSpPr>
            <p:spPr bwMode="auto">
              <a:xfrm>
                <a:off x="3130" y="3736"/>
                <a:ext cx="201" cy="3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r>
                  <a:rPr lang="en-US" altLang="en-US" sz="32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Rectangle 50"/>
              <p:cNvSpPr>
                <a:spLocks noChangeArrowheads="1"/>
              </p:cNvSpPr>
              <p:nvPr/>
            </p:nvSpPr>
            <p:spPr bwMode="auto">
              <a:xfrm>
                <a:off x="2576" y="3737"/>
                <a:ext cx="324" cy="3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2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altLang="en-US" sz="3200" i="1" baseline="-25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altLang="en-US" sz="2800" i="1" baseline="-25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</a:t>
                </a:r>
              </a:p>
            </p:txBody>
          </p:sp>
          <p:sp>
            <p:nvSpPr>
              <p:cNvPr id="20" name="Rectangle 51"/>
              <p:cNvSpPr>
                <a:spLocks noChangeArrowheads="1"/>
              </p:cNvSpPr>
              <p:nvPr/>
            </p:nvSpPr>
            <p:spPr bwMode="auto">
              <a:xfrm>
                <a:off x="3470" y="3508"/>
                <a:ext cx="168" cy="3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Rectangle 52"/>
              <p:cNvSpPr>
                <a:spLocks noChangeArrowheads="1"/>
              </p:cNvSpPr>
              <p:nvPr/>
            </p:nvSpPr>
            <p:spPr bwMode="auto">
              <a:xfrm>
                <a:off x="2861" y="3508"/>
                <a:ext cx="168" cy="3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7" name="Text Box 53"/>
            <p:cNvSpPr txBox="1">
              <a:spLocks noChangeArrowheads="1"/>
            </p:cNvSpPr>
            <p:nvPr/>
          </p:nvSpPr>
          <p:spPr bwMode="auto">
            <a:xfrm>
              <a:off x="960" y="2256"/>
              <a:ext cx="2160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0000A7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Chứng</a:t>
              </a:r>
              <a:r>
                <a:rPr lang="en-US" altLang="en-US" sz="2800" dirty="0">
                  <a:solidFill>
                    <a:srgbClr val="0000A7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minh </a:t>
              </a:r>
              <a:r>
                <a:rPr lang="en-US" altLang="en-US" sz="2800" dirty="0" err="1">
                  <a:solidFill>
                    <a:srgbClr val="0000A7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công</a:t>
              </a:r>
              <a:r>
                <a:rPr lang="en-US" altLang="en-US" sz="2800" dirty="0">
                  <a:solidFill>
                    <a:srgbClr val="0000A7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0000A7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r>
                <a:rPr lang="en-US" altLang="en-US" sz="2800" dirty="0">
                  <a:solidFill>
                    <a:srgbClr val="0000A7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sp>
        <p:nvSpPr>
          <p:cNvPr id="22" name="Text Box 59"/>
          <p:cNvSpPr txBox="1">
            <a:spLocks noChangeArrowheads="1"/>
          </p:cNvSpPr>
          <p:nvPr/>
        </p:nvSpPr>
        <p:spPr bwMode="auto">
          <a:xfrm>
            <a:off x="1981200" y="4257675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spcAft>
                <a:spcPct val="20000"/>
              </a:spcAft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Vì  I = I</a:t>
            </a:r>
            <a:r>
              <a:rPr lang="en-US" altLang="en-US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+ I</a:t>
            </a:r>
            <a:r>
              <a:rPr lang="en-US" altLang="en-US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60"/>
          <p:cNvGrpSpPr>
            <a:grpSpLocks/>
          </p:cNvGrpSpPr>
          <p:nvPr/>
        </p:nvGrpSpPr>
        <p:grpSpPr bwMode="auto">
          <a:xfrm>
            <a:off x="3602037" y="3954462"/>
            <a:ext cx="6477000" cy="1074738"/>
            <a:chOff x="1440" y="3120"/>
            <a:chExt cx="4080" cy="677"/>
          </a:xfrm>
        </p:grpSpPr>
        <p:grpSp>
          <p:nvGrpSpPr>
            <p:cNvPr id="24" name="Group 61"/>
            <p:cNvGrpSpPr>
              <a:grpSpLocks/>
            </p:cNvGrpSpPr>
            <p:nvPr/>
          </p:nvGrpSpPr>
          <p:grpSpPr bwMode="auto">
            <a:xfrm>
              <a:off x="1440" y="3168"/>
              <a:ext cx="2277" cy="629"/>
              <a:chOff x="1584" y="2688"/>
              <a:chExt cx="2277" cy="629"/>
            </a:xfrm>
          </p:grpSpPr>
          <p:sp>
            <p:nvSpPr>
              <p:cNvPr id="41" name="Text Box 62"/>
              <p:cNvSpPr txBox="1">
                <a:spLocks noChangeArrowheads="1"/>
              </p:cNvSpPr>
              <p:nvPr/>
            </p:nvSpPr>
            <p:spPr bwMode="auto">
              <a:xfrm>
                <a:off x="1584" y="2832"/>
                <a:ext cx="96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4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 đó :</a:t>
                </a:r>
              </a:p>
            </p:txBody>
          </p:sp>
          <p:grpSp>
            <p:nvGrpSpPr>
              <p:cNvPr id="25" name="Group 63"/>
              <p:cNvGrpSpPr>
                <a:grpSpLocks noChangeAspect="1"/>
              </p:cNvGrpSpPr>
              <p:nvPr/>
            </p:nvGrpSpPr>
            <p:grpSpPr bwMode="auto">
              <a:xfrm>
                <a:off x="2421" y="2688"/>
                <a:ext cx="1440" cy="629"/>
                <a:chOff x="2448" y="2688"/>
                <a:chExt cx="1440" cy="629"/>
              </a:xfrm>
            </p:grpSpPr>
            <p:sp>
              <p:nvSpPr>
                <p:cNvPr id="43" name="AutoShape 64"/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2448" y="2688"/>
                  <a:ext cx="1440" cy="62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4" name="Line 65"/>
                <p:cNvSpPr>
                  <a:spLocks noChangeShapeType="1"/>
                </p:cNvSpPr>
                <p:nvPr/>
              </p:nvSpPr>
              <p:spPr bwMode="auto">
                <a:xfrm>
                  <a:off x="2492" y="2984"/>
                  <a:ext cx="227" cy="1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5" name="Line 66"/>
                <p:cNvSpPr>
                  <a:spLocks noChangeShapeType="1"/>
                </p:cNvSpPr>
                <p:nvPr/>
              </p:nvSpPr>
              <p:spPr bwMode="auto">
                <a:xfrm>
                  <a:off x="2998" y="2984"/>
                  <a:ext cx="268" cy="1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6" name="Line 67"/>
                <p:cNvSpPr>
                  <a:spLocks noChangeShapeType="1"/>
                </p:cNvSpPr>
                <p:nvPr/>
              </p:nvSpPr>
              <p:spPr bwMode="auto">
                <a:xfrm>
                  <a:off x="3515" y="2984"/>
                  <a:ext cx="228" cy="1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7" name="Rectangle 68"/>
                <p:cNvSpPr>
                  <a:spLocks noChangeArrowheads="1"/>
                </p:cNvSpPr>
                <p:nvPr/>
              </p:nvSpPr>
              <p:spPr bwMode="auto">
                <a:xfrm>
                  <a:off x="3765" y="3107"/>
                  <a:ext cx="64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en-US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en-US" altLang="en-US" sz="24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8" name="Rectangle 69"/>
                <p:cNvSpPr>
                  <a:spLocks noChangeArrowheads="1"/>
                </p:cNvSpPr>
                <p:nvPr/>
              </p:nvSpPr>
              <p:spPr bwMode="auto">
                <a:xfrm>
                  <a:off x="3162" y="3152"/>
                  <a:ext cx="64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en-US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n-US" altLang="en-US" sz="24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9" name="Rectangle 70"/>
                <p:cNvSpPr>
                  <a:spLocks noChangeArrowheads="1"/>
                </p:cNvSpPr>
                <p:nvPr/>
              </p:nvSpPr>
              <p:spPr bwMode="auto">
                <a:xfrm>
                  <a:off x="3553" y="3015"/>
                  <a:ext cx="137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en-US" sz="2800" i="1" dirty="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</a:t>
                  </a:r>
                  <a:endPara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0" name="Rectangle 71"/>
                <p:cNvSpPr>
                  <a:spLocks noChangeArrowheads="1"/>
                </p:cNvSpPr>
                <p:nvPr/>
              </p:nvSpPr>
              <p:spPr bwMode="auto">
                <a:xfrm>
                  <a:off x="3508" y="2702"/>
                  <a:ext cx="16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en-US" sz="2800" i="1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U</a:t>
                  </a:r>
                  <a:endParaRPr lang="en-US" altLang="en-US" sz="24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1" name="Rectangle 72"/>
                <p:cNvSpPr>
                  <a:spLocks noChangeArrowheads="1"/>
                </p:cNvSpPr>
                <p:nvPr/>
              </p:nvSpPr>
              <p:spPr bwMode="auto">
                <a:xfrm>
                  <a:off x="3023" y="3015"/>
                  <a:ext cx="137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en-US" sz="2800" i="1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</a:t>
                  </a:r>
                  <a:endParaRPr lang="en-US" altLang="en-US" sz="24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2" name="Rectangle 73"/>
                <p:cNvSpPr>
                  <a:spLocks noChangeArrowheads="1"/>
                </p:cNvSpPr>
                <p:nvPr/>
              </p:nvSpPr>
              <p:spPr bwMode="auto">
                <a:xfrm>
                  <a:off x="3011" y="2702"/>
                  <a:ext cx="16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en-US" sz="2800" i="1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U</a:t>
                  </a:r>
                  <a:endParaRPr lang="en-US" altLang="en-US" sz="24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3" name="Rectangle 74"/>
                <p:cNvSpPr>
                  <a:spLocks noChangeArrowheads="1"/>
                </p:cNvSpPr>
                <p:nvPr/>
              </p:nvSpPr>
              <p:spPr bwMode="auto">
                <a:xfrm>
                  <a:off x="2530" y="3015"/>
                  <a:ext cx="255" cy="27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en-US" sz="2800" i="1" dirty="0" err="1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altLang="en-US" sz="2800" i="1" baseline="-25000" dirty="0" err="1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tđ</a:t>
                  </a:r>
                  <a:endParaRPr lang="en-US" alt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4" name="Rectangle 75"/>
                <p:cNvSpPr>
                  <a:spLocks noChangeArrowheads="1"/>
                </p:cNvSpPr>
                <p:nvPr/>
              </p:nvSpPr>
              <p:spPr bwMode="auto">
                <a:xfrm>
                  <a:off x="2485" y="2702"/>
                  <a:ext cx="16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en-US" sz="2800" i="1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U</a:t>
                  </a:r>
                  <a:endParaRPr lang="en-US" altLang="en-US" sz="24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5" name="Rectangle 76"/>
                <p:cNvSpPr>
                  <a:spLocks noChangeArrowheads="1"/>
                </p:cNvSpPr>
                <p:nvPr/>
              </p:nvSpPr>
              <p:spPr bwMode="auto">
                <a:xfrm>
                  <a:off x="3319" y="2817"/>
                  <a:ext cx="127" cy="27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en-US" sz="2800" dirty="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6" name="Rectangle 77"/>
                <p:cNvSpPr>
                  <a:spLocks noChangeArrowheads="1"/>
                </p:cNvSpPr>
                <p:nvPr/>
              </p:nvSpPr>
              <p:spPr bwMode="auto">
                <a:xfrm>
                  <a:off x="2789" y="2817"/>
                  <a:ext cx="127" cy="27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en-US" sz="28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=</a:t>
                  </a:r>
                  <a:endParaRPr lang="en-US" altLang="en-US" sz="24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2" name="Group 78"/>
            <p:cNvGrpSpPr>
              <a:grpSpLocks noChangeAspect="1"/>
            </p:cNvGrpSpPr>
            <p:nvPr/>
          </p:nvGrpSpPr>
          <p:grpSpPr bwMode="auto">
            <a:xfrm>
              <a:off x="4176" y="3120"/>
              <a:ext cx="1344" cy="605"/>
              <a:chOff x="2496" y="3360"/>
              <a:chExt cx="1344" cy="605"/>
            </a:xfrm>
          </p:grpSpPr>
          <p:sp>
            <p:nvSpPr>
              <p:cNvPr id="27" name="AutoShape 79"/>
              <p:cNvSpPr>
                <a:spLocks noChangeAspect="1" noChangeArrowheads="1" noTextEdit="1"/>
              </p:cNvSpPr>
              <p:nvPr/>
            </p:nvSpPr>
            <p:spPr bwMode="auto">
              <a:xfrm>
                <a:off x="2496" y="3360"/>
                <a:ext cx="1344" cy="6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Line 80"/>
              <p:cNvSpPr>
                <a:spLocks noChangeShapeType="1"/>
              </p:cNvSpPr>
              <p:nvPr/>
            </p:nvSpPr>
            <p:spPr bwMode="auto">
              <a:xfrm>
                <a:off x="2538" y="3645"/>
                <a:ext cx="196" cy="1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" name="Line 81"/>
              <p:cNvSpPr>
                <a:spLocks noChangeShapeType="1"/>
              </p:cNvSpPr>
              <p:nvPr/>
            </p:nvSpPr>
            <p:spPr bwMode="auto">
              <a:xfrm>
                <a:off x="3001" y="3645"/>
                <a:ext cx="258" cy="1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" name="Line 82"/>
              <p:cNvSpPr>
                <a:spLocks noChangeShapeType="1"/>
              </p:cNvSpPr>
              <p:nvPr/>
            </p:nvSpPr>
            <p:spPr bwMode="auto">
              <a:xfrm>
                <a:off x="3499" y="3645"/>
                <a:ext cx="286" cy="1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Rectangle 83"/>
              <p:cNvSpPr>
                <a:spLocks noChangeArrowheads="1"/>
              </p:cNvSpPr>
              <p:nvPr/>
            </p:nvSpPr>
            <p:spPr bwMode="auto">
              <a:xfrm>
                <a:off x="3674" y="3806"/>
                <a:ext cx="64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Rectangle 84"/>
              <p:cNvSpPr>
                <a:spLocks noChangeArrowheads="1"/>
              </p:cNvSpPr>
              <p:nvPr/>
            </p:nvSpPr>
            <p:spPr bwMode="auto">
              <a:xfrm>
                <a:off x="3159" y="3806"/>
                <a:ext cx="64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" name="Rectangle 85"/>
              <p:cNvSpPr>
                <a:spLocks noChangeArrowheads="1"/>
              </p:cNvSpPr>
              <p:nvPr/>
            </p:nvSpPr>
            <p:spPr bwMode="auto">
              <a:xfrm>
                <a:off x="3579" y="3374"/>
                <a:ext cx="109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7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4" name="Rectangle 86"/>
              <p:cNvSpPr>
                <a:spLocks noChangeArrowheads="1"/>
              </p:cNvSpPr>
              <p:nvPr/>
            </p:nvSpPr>
            <p:spPr bwMode="auto">
              <a:xfrm>
                <a:off x="3067" y="3374"/>
                <a:ext cx="109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7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" name="Rectangle 87"/>
              <p:cNvSpPr>
                <a:spLocks noChangeArrowheads="1"/>
              </p:cNvSpPr>
              <p:nvPr/>
            </p:nvSpPr>
            <p:spPr bwMode="auto">
              <a:xfrm>
                <a:off x="2573" y="3374"/>
                <a:ext cx="109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7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Rectangle 88"/>
              <p:cNvSpPr>
                <a:spLocks noChangeArrowheads="1"/>
              </p:cNvSpPr>
              <p:nvPr/>
            </p:nvSpPr>
            <p:spPr bwMode="auto">
              <a:xfrm>
                <a:off x="3524" y="3675"/>
                <a:ext cx="133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7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" name="Rectangle 89"/>
              <p:cNvSpPr>
                <a:spLocks noChangeArrowheads="1"/>
              </p:cNvSpPr>
              <p:nvPr/>
            </p:nvSpPr>
            <p:spPr bwMode="auto">
              <a:xfrm>
                <a:off x="3026" y="3675"/>
                <a:ext cx="133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7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Rectangle 90"/>
              <p:cNvSpPr>
                <a:spLocks noChangeArrowheads="1"/>
              </p:cNvSpPr>
              <p:nvPr/>
            </p:nvSpPr>
            <p:spPr bwMode="auto">
              <a:xfrm>
                <a:off x="2563" y="3675"/>
                <a:ext cx="246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700" i="1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altLang="en-US" sz="2700" i="1" baseline="-25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tđ</a:t>
                </a:r>
                <a:endParaRPr lang="en-US" altLang="en-US" sz="24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9" name="Rectangle 91"/>
              <p:cNvSpPr>
                <a:spLocks noChangeArrowheads="1"/>
              </p:cNvSpPr>
              <p:nvPr/>
            </p:nvSpPr>
            <p:spPr bwMode="auto">
              <a:xfrm>
                <a:off x="3310" y="3483"/>
                <a:ext cx="123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7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Rectangle 92"/>
              <p:cNvSpPr>
                <a:spLocks noChangeArrowheads="1"/>
              </p:cNvSpPr>
              <p:nvPr/>
            </p:nvSpPr>
            <p:spPr bwMode="auto">
              <a:xfrm>
                <a:off x="2801" y="3483"/>
                <a:ext cx="123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7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aphicFrame>
          <p:nvGraphicFramePr>
            <p:cNvPr id="26" name="Object 93"/>
            <p:cNvGraphicFramePr>
              <a:graphicFrameLocks noChangeAspect="1"/>
            </p:cNvGraphicFramePr>
            <p:nvPr/>
          </p:nvGraphicFramePr>
          <p:xfrm>
            <a:off x="3828" y="3360"/>
            <a:ext cx="252" cy="2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6" name="Equation" r:id="rId3" imgW="190417" imgH="152334" progId="Equation.3">
                    <p:embed/>
                  </p:oleObj>
                </mc:Choice>
                <mc:Fallback>
                  <p:oleObj name="Equation" r:id="rId3" imgW="190417" imgH="152334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8" y="3360"/>
                          <a:ext cx="252" cy="20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7" name="Text Box 94"/>
          <p:cNvSpPr txBox="1">
            <a:spLocks noChangeArrowheads="1"/>
          </p:cNvSpPr>
          <p:nvPr/>
        </p:nvSpPr>
        <p:spPr bwMode="auto">
          <a:xfrm>
            <a:off x="1981200" y="32004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spcAft>
                <a:spcPct val="20000"/>
              </a:spcAft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Ta có: U = U</a:t>
            </a:r>
            <a:r>
              <a:rPr lang="en-US" altLang="en-US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= U</a:t>
            </a:r>
            <a:r>
              <a:rPr lang="en-US" altLang="en-US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58" name="Group 95"/>
          <p:cNvGrpSpPr>
            <a:grpSpLocks/>
          </p:cNvGrpSpPr>
          <p:nvPr/>
        </p:nvGrpSpPr>
        <p:grpSpPr bwMode="auto">
          <a:xfrm>
            <a:off x="5118100" y="3006580"/>
            <a:ext cx="4459288" cy="838200"/>
            <a:chOff x="2615" y="2160"/>
            <a:chExt cx="2809" cy="528"/>
          </a:xfrm>
        </p:grpSpPr>
        <p:grpSp>
          <p:nvGrpSpPr>
            <p:cNvPr id="59" name="Group 96"/>
            <p:cNvGrpSpPr>
              <a:grpSpLocks noChangeAspect="1"/>
            </p:cNvGrpSpPr>
            <p:nvPr/>
          </p:nvGrpSpPr>
          <p:grpSpPr bwMode="auto">
            <a:xfrm>
              <a:off x="4712" y="2160"/>
              <a:ext cx="712" cy="528"/>
              <a:chOff x="1104" y="2016"/>
              <a:chExt cx="712" cy="528"/>
            </a:xfrm>
          </p:grpSpPr>
          <p:sp>
            <p:nvSpPr>
              <p:cNvPr id="81" name="AutoShape 97"/>
              <p:cNvSpPr>
                <a:spLocks noChangeAspect="1" noChangeArrowheads="1" noTextEdit="1"/>
              </p:cNvSpPr>
              <p:nvPr/>
            </p:nvSpPr>
            <p:spPr bwMode="auto">
              <a:xfrm>
                <a:off x="1104" y="2016"/>
                <a:ext cx="712" cy="5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Line 98"/>
              <p:cNvSpPr>
                <a:spLocks noChangeShapeType="1"/>
              </p:cNvSpPr>
              <p:nvPr/>
            </p:nvSpPr>
            <p:spPr bwMode="auto">
              <a:xfrm>
                <a:off x="1507" y="2257"/>
                <a:ext cx="268" cy="1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 99"/>
              <p:cNvSpPr>
                <a:spLocks noChangeArrowheads="1"/>
              </p:cNvSpPr>
              <p:nvPr/>
            </p:nvSpPr>
            <p:spPr bwMode="auto">
              <a:xfrm>
                <a:off x="1531" y="2283"/>
                <a:ext cx="209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300" i="1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altLang="en-US" sz="2300" i="1" baseline="-25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tđ</a:t>
                </a:r>
                <a:endParaRPr lang="en-US" altLang="en-US" sz="24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 100"/>
              <p:cNvSpPr>
                <a:spLocks noChangeArrowheads="1"/>
              </p:cNvSpPr>
              <p:nvPr/>
            </p:nvSpPr>
            <p:spPr bwMode="auto">
              <a:xfrm>
                <a:off x="1529" y="2028"/>
                <a:ext cx="133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300" i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 101"/>
              <p:cNvSpPr>
                <a:spLocks noChangeArrowheads="1"/>
              </p:cNvSpPr>
              <p:nvPr/>
            </p:nvSpPr>
            <p:spPr bwMode="auto">
              <a:xfrm>
                <a:off x="1149" y="2142"/>
                <a:ext cx="61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300" i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 102"/>
              <p:cNvSpPr>
                <a:spLocks noChangeArrowheads="1"/>
              </p:cNvSpPr>
              <p:nvPr/>
            </p:nvSpPr>
            <p:spPr bwMode="auto">
              <a:xfrm>
                <a:off x="1313" y="2121"/>
                <a:ext cx="105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3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60" name="Group 103"/>
            <p:cNvGrpSpPr>
              <a:grpSpLocks noChangeAspect="1"/>
            </p:cNvGrpSpPr>
            <p:nvPr/>
          </p:nvGrpSpPr>
          <p:grpSpPr bwMode="auto">
            <a:xfrm>
              <a:off x="2840" y="2160"/>
              <a:ext cx="854" cy="513"/>
              <a:chOff x="2256" y="1776"/>
              <a:chExt cx="854" cy="513"/>
            </a:xfrm>
          </p:grpSpPr>
          <p:sp>
            <p:nvSpPr>
              <p:cNvPr id="72" name="AutoShape 104"/>
              <p:cNvSpPr>
                <a:spLocks noChangeAspect="1" noChangeArrowheads="1" noTextEdit="1"/>
              </p:cNvSpPr>
              <p:nvPr/>
            </p:nvSpPr>
            <p:spPr bwMode="auto">
              <a:xfrm>
                <a:off x="2256" y="1776"/>
                <a:ext cx="854" cy="5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3" name="Line 105"/>
              <p:cNvSpPr>
                <a:spLocks noChangeShapeType="1"/>
              </p:cNvSpPr>
              <p:nvPr/>
            </p:nvSpPr>
            <p:spPr bwMode="auto">
              <a:xfrm>
                <a:off x="2719" y="2017"/>
                <a:ext cx="250" cy="1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4" name="Rectangle 106"/>
              <p:cNvSpPr>
                <a:spLocks noChangeArrowheads="1"/>
              </p:cNvSpPr>
              <p:nvPr/>
            </p:nvSpPr>
            <p:spPr bwMode="auto">
              <a:xfrm>
                <a:off x="3003" y="1902"/>
                <a:ext cx="46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3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5" name="Rectangle 107"/>
              <p:cNvSpPr>
                <a:spLocks noChangeArrowheads="1"/>
              </p:cNvSpPr>
              <p:nvPr/>
            </p:nvSpPr>
            <p:spPr bwMode="auto">
              <a:xfrm>
                <a:off x="2872" y="2154"/>
                <a:ext cx="52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3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6" name="Rectangle 108"/>
              <p:cNvSpPr>
                <a:spLocks noChangeArrowheads="1"/>
              </p:cNvSpPr>
              <p:nvPr/>
            </p:nvSpPr>
            <p:spPr bwMode="auto">
              <a:xfrm>
                <a:off x="2384" y="2013"/>
                <a:ext cx="52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3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Rectangle 109"/>
              <p:cNvSpPr>
                <a:spLocks noChangeArrowheads="1"/>
              </p:cNvSpPr>
              <p:nvPr/>
            </p:nvSpPr>
            <p:spPr bwMode="auto">
              <a:xfrm>
                <a:off x="2743" y="2043"/>
                <a:ext cx="112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3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110"/>
              <p:cNvSpPr>
                <a:spLocks noChangeArrowheads="1"/>
              </p:cNvSpPr>
              <p:nvPr/>
            </p:nvSpPr>
            <p:spPr bwMode="auto">
              <a:xfrm>
                <a:off x="2731" y="1788"/>
                <a:ext cx="133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3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9" name="Rectangle 111"/>
              <p:cNvSpPr>
                <a:spLocks noChangeArrowheads="1"/>
              </p:cNvSpPr>
              <p:nvPr/>
            </p:nvSpPr>
            <p:spPr bwMode="auto">
              <a:xfrm>
                <a:off x="2300" y="1902"/>
                <a:ext cx="61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300" i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 112"/>
              <p:cNvSpPr>
                <a:spLocks noChangeArrowheads="1"/>
              </p:cNvSpPr>
              <p:nvPr/>
            </p:nvSpPr>
            <p:spPr bwMode="auto">
              <a:xfrm>
                <a:off x="2525" y="1881"/>
                <a:ext cx="105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3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61" name="Group 113"/>
            <p:cNvGrpSpPr>
              <a:grpSpLocks noChangeAspect="1"/>
            </p:cNvGrpSpPr>
            <p:nvPr/>
          </p:nvGrpSpPr>
          <p:grpSpPr bwMode="auto">
            <a:xfrm>
              <a:off x="3752" y="2160"/>
              <a:ext cx="895" cy="513"/>
              <a:chOff x="3665" y="2016"/>
              <a:chExt cx="895" cy="513"/>
            </a:xfrm>
          </p:grpSpPr>
          <p:sp>
            <p:nvSpPr>
              <p:cNvPr id="63" name="AutoShape 114"/>
              <p:cNvSpPr>
                <a:spLocks noChangeAspect="1" noChangeArrowheads="1" noTextEdit="1"/>
              </p:cNvSpPr>
              <p:nvPr/>
            </p:nvSpPr>
            <p:spPr bwMode="auto">
              <a:xfrm>
                <a:off x="3665" y="2016"/>
                <a:ext cx="895" cy="5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4" name="Line 115"/>
              <p:cNvSpPr>
                <a:spLocks noChangeShapeType="1"/>
              </p:cNvSpPr>
              <p:nvPr/>
            </p:nvSpPr>
            <p:spPr bwMode="auto">
              <a:xfrm>
                <a:off x="4155" y="2257"/>
                <a:ext cx="277" cy="1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5" name="Rectangle 116"/>
              <p:cNvSpPr>
                <a:spLocks noChangeArrowheads="1"/>
              </p:cNvSpPr>
              <p:nvPr/>
            </p:nvSpPr>
            <p:spPr bwMode="auto">
              <a:xfrm>
                <a:off x="4466" y="2142"/>
                <a:ext cx="46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3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6" name="Rectangle 117"/>
              <p:cNvSpPr>
                <a:spLocks noChangeArrowheads="1"/>
              </p:cNvSpPr>
              <p:nvPr/>
            </p:nvSpPr>
            <p:spPr bwMode="auto">
              <a:xfrm>
                <a:off x="4324" y="2394"/>
                <a:ext cx="52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3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7" name="Rectangle 118"/>
              <p:cNvSpPr>
                <a:spLocks noChangeArrowheads="1"/>
              </p:cNvSpPr>
              <p:nvPr/>
            </p:nvSpPr>
            <p:spPr bwMode="auto">
              <a:xfrm>
                <a:off x="3809" y="2253"/>
                <a:ext cx="52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3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8" name="Rectangle 119"/>
              <p:cNvSpPr>
                <a:spLocks noChangeArrowheads="1"/>
              </p:cNvSpPr>
              <p:nvPr/>
            </p:nvSpPr>
            <p:spPr bwMode="auto">
              <a:xfrm>
                <a:off x="4179" y="2283"/>
                <a:ext cx="112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3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9" name="Rectangle 120"/>
              <p:cNvSpPr>
                <a:spLocks noChangeArrowheads="1"/>
              </p:cNvSpPr>
              <p:nvPr/>
            </p:nvSpPr>
            <p:spPr bwMode="auto">
              <a:xfrm>
                <a:off x="4181" y="2028"/>
                <a:ext cx="133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3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0" name="Rectangle 121"/>
              <p:cNvSpPr>
                <a:spLocks noChangeArrowheads="1"/>
              </p:cNvSpPr>
              <p:nvPr/>
            </p:nvSpPr>
            <p:spPr bwMode="auto">
              <a:xfrm>
                <a:off x="3709" y="2142"/>
                <a:ext cx="61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3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1" name="Rectangle 122"/>
              <p:cNvSpPr>
                <a:spLocks noChangeArrowheads="1"/>
              </p:cNvSpPr>
              <p:nvPr/>
            </p:nvSpPr>
            <p:spPr bwMode="auto">
              <a:xfrm>
                <a:off x="3961" y="2121"/>
                <a:ext cx="105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3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aphicFrame>
          <p:nvGraphicFramePr>
            <p:cNvPr id="62" name="Object 12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87953191"/>
                </p:ext>
              </p:extLst>
            </p:nvPr>
          </p:nvGraphicFramePr>
          <p:xfrm>
            <a:off x="2615" y="2317"/>
            <a:ext cx="229" cy="2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7" name="Equation" r:id="rId5" imgW="190417" imgH="152334" progId="Equation.3">
                    <p:embed/>
                  </p:oleObj>
                </mc:Choice>
                <mc:Fallback>
                  <p:oleObj name="Equation" r:id="rId5" imgW="190417" imgH="152334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15" y="2317"/>
                          <a:ext cx="229" cy="202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8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068490"/>
              </p:ext>
            </p:extLst>
          </p:nvPr>
        </p:nvGraphicFramePr>
        <p:xfrm>
          <a:off x="7700963" y="5037909"/>
          <a:ext cx="24003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8" name="Equation" r:id="rId6" imgW="965160" imgH="444240" progId="Equation.3">
                  <p:embed/>
                </p:oleObj>
              </mc:Choice>
              <mc:Fallback>
                <p:oleObj name="Equation" r:id="rId6" imgW="965160" imgH="444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0963" y="5037909"/>
                        <a:ext cx="2400300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659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5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115824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5: </a:t>
            </a:r>
            <a:r>
              <a:rPr lang="en-US" sz="3200" b="1" cap="all" dirty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ĐOẠN MẠCH SONG </a:t>
            </a:r>
            <a:r>
              <a:rPr lang="en-US" sz="3200" b="1" cap="all" dirty="0" err="1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200" b="1" cap="all" dirty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cap="all" dirty="0" smtClean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cap="all" dirty="0" smtClean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TRỞ TƯƠNG ĐƯƠNG CỦA ĐOẠN MẠCH SONG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endParaRPr lang="en-U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11277600" cy="914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800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endParaRPr lang="en-US" sz="2800" u="sng" dirty="0">
              <a:solidFill>
                <a:srgbClr val="0000A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59"/>
          <p:cNvSpPr txBox="1">
            <a:spLocks noChangeArrowheads="1"/>
          </p:cNvSpPr>
          <p:nvPr/>
        </p:nvSpPr>
        <p:spPr bwMode="auto">
          <a:xfrm>
            <a:off x="457200" y="3276600"/>
            <a:ext cx="108966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20000"/>
              </a:spcBef>
              <a:spcAft>
                <a:spcPct val="20000"/>
              </a:spcAft>
            </a:pPr>
            <a:r>
              <a:rPr lang="en-US" altLang="en-US" sz="4400" b="1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</a:t>
            </a:r>
            <a:r>
              <a:rPr lang="en-US" altLang="en-US" sz="2800" b="1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altLang="en-US" sz="2800" b="1" dirty="0" smtClean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- </a:t>
            </a:r>
            <a:r>
              <a:rPr lang="en-US" sz="2400" dirty="0" err="1" smtClean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đương</a:t>
            </a:r>
            <a:endParaRPr lang="en-US" sz="2400" dirty="0">
              <a:solidFill>
                <a:srgbClr val="0000A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 Box 94"/>
          <p:cNvSpPr txBox="1">
            <a:spLocks noChangeArrowheads="1"/>
          </p:cNvSpPr>
          <p:nvPr/>
        </p:nvSpPr>
        <p:spPr bwMode="auto">
          <a:xfrm>
            <a:off x="457200" y="1981200"/>
            <a:ext cx="10896600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20000"/>
              </a:spcBef>
              <a:spcAft>
                <a:spcPct val="20000"/>
              </a:spcAft>
            </a:pPr>
            <a:r>
              <a:rPr lang="en-US" altLang="en-US" sz="4400" b="1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</a:t>
            </a:r>
            <a:r>
              <a:rPr lang="en-US" altLang="en-US" sz="2800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-</a:t>
            </a:r>
            <a:r>
              <a:rPr lang="en-US" altLang="en-US" sz="2800" b="1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0000A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8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301629"/>
              </p:ext>
            </p:extLst>
          </p:nvPr>
        </p:nvGraphicFramePr>
        <p:xfrm>
          <a:off x="4114800" y="4419600"/>
          <a:ext cx="24003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8" name="Equation" r:id="rId3" imgW="965160" imgH="444240" progId="Equation.3">
                  <p:embed/>
                </p:oleObj>
              </mc:Choice>
              <mc:Fallback>
                <p:oleObj name="Equation" r:id="rId3" imgW="96516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419600"/>
                        <a:ext cx="2400300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4746582"/>
              </p:ext>
            </p:extLst>
          </p:nvPr>
        </p:nvGraphicFramePr>
        <p:xfrm>
          <a:off x="990600" y="4492353"/>
          <a:ext cx="2295525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9" name="Equation" r:id="rId5" imgW="965200" imgH="431800" progId="Equation.3">
                  <p:embed/>
                </p:oleObj>
              </mc:Choice>
              <mc:Fallback>
                <p:oleObj name="Equation" r:id="rId5" imgW="965200" imgH="431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492353"/>
                        <a:ext cx="2295525" cy="102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32488"/>
              </p:ext>
            </p:extLst>
          </p:nvPr>
        </p:nvGraphicFramePr>
        <p:xfrm>
          <a:off x="3505200" y="4800600"/>
          <a:ext cx="363537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0" name="Equation" r:id="rId7" imgW="190417" imgH="152334" progId="Equation.3">
                  <p:embed/>
                </p:oleObj>
              </mc:Choice>
              <mc:Fallback>
                <p:oleObj name="Equation" r:id="rId7" imgW="190417" imgH="152334" progId="Equation.3">
                  <p:embed/>
                  <p:pic>
                    <p:nvPicPr>
                      <p:cNvPr id="0" name="Object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800600"/>
                        <a:ext cx="363537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6558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5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62000" y="543580"/>
            <a:ext cx="94107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 </a:t>
            </a:r>
            <a:r>
              <a:rPr lang="en-US" alt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alt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alt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alt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alt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alt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endParaRPr lang="en-US" altLang="en-US" sz="2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91661346"/>
              </p:ext>
            </p:extLst>
          </p:nvPr>
        </p:nvGraphicFramePr>
        <p:xfrm>
          <a:off x="1066800" y="3124200"/>
          <a:ext cx="7662863" cy="208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3" imgW="1587240" imgH="431640" progId="Equation.3">
                  <p:embed/>
                </p:oleObj>
              </mc:Choice>
              <mc:Fallback>
                <p:oleObj name="Equation" r:id="rId3" imgW="1587240" imgH="431640" progId="Equation.3">
                  <p:embed/>
                  <p:pic>
                    <p:nvPicPr>
                      <p:cNvPr id="0" name="Content Placeholder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124200"/>
                        <a:ext cx="7662863" cy="2084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447800" y="1371600"/>
            <a:ext cx="3048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= I</a:t>
            </a:r>
            <a:r>
              <a:rPr lang="en-US" altLang="en-US" sz="2800" b="1" baseline="-250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8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en-US" sz="28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800" b="1" baseline="-250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8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+…. </a:t>
            </a:r>
            <a:r>
              <a:rPr lang="en-US" altLang="en-US" sz="28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28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800" b="1" baseline="-250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 </a:t>
            </a:r>
            <a:endParaRPr lang="en-US" altLang="en-US" sz="2800" b="1" baseline="-25000" dirty="0">
              <a:solidFill>
                <a:srgbClr val="0000A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37"/>
          <p:cNvSpPr txBox="1">
            <a:spLocks noChangeArrowheads="1"/>
          </p:cNvSpPr>
          <p:nvPr/>
        </p:nvSpPr>
        <p:spPr bwMode="auto">
          <a:xfrm>
            <a:off x="1406434" y="2442754"/>
            <a:ext cx="36576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6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= U</a:t>
            </a:r>
            <a:r>
              <a:rPr lang="en-US" altLang="en-US" sz="2600" b="1" baseline="-250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6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U</a:t>
            </a:r>
            <a:r>
              <a:rPr lang="en-US" altLang="en-US" sz="2600" b="1" baseline="-250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6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…… </a:t>
            </a:r>
            <a:r>
              <a:rPr lang="en-US" altLang="en-US" sz="26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26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sz="2600" b="1" baseline="-250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endParaRPr lang="en-US" altLang="en-US" sz="2600" b="1" baseline="-25000" dirty="0">
              <a:solidFill>
                <a:srgbClr val="0000A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242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10972800" cy="1143000"/>
          </a:xfrm>
        </p:spPr>
        <p:txBody>
          <a:bodyPr>
            <a:normAutofit/>
          </a:bodyPr>
          <a:lstStyle/>
          <a:p>
            <a:pPr algn="l"/>
            <a:r>
              <a:rPr lang="vi-VN" sz="2800" dirty="0">
                <a:solidFill>
                  <a:srgbClr val="0000A7"/>
                </a:solidFill>
              </a:rPr>
              <a:t>- Nếu đoạn mạch gồm 3 điện trở bằng nhau và mắc song song thì điện trở tương đương được tính theo công thức </a:t>
            </a:r>
          </a:p>
        </p:txBody>
      </p:sp>
      <p:graphicFrame>
        <p:nvGraphicFramePr>
          <p:cNvPr id="6" name="Content Placeholder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9128385"/>
              </p:ext>
            </p:extLst>
          </p:nvPr>
        </p:nvGraphicFramePr>
        <p:xfrm>
          <a:off x="304800" y="1524000"/>
          <a:ext cx="10972800" cy="208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3" imgW="2273040" imgH="431640" progId="Equation.3">
                  <p:embed/>
                </p:oleObj>
              </mc:Choice>
              <mc:Fallback>
                <p:oleObj name="Equation" r:id="rId3" imgW="227304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" y="1524000"/>
                        <a:ext cx="10972800" cy="2084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386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6"/>
          <p:cNvSpPr txBox="1">
            <a:spLocks noChangeArrowheads="1"/>
          </p:cNvSpPr>
          <p:nvPr/>
        </p:nvSpPr>
        <p:spPr bwMode="auto">
          <a:xfrm>
            <a:off x="5867400" y="2833688"/>
            <a:ext cx="374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M</a:t>
            </a:r>
          </a:p>
        </p:txBody>
      </p:sp>
      <p:sp>
        <p:nvSpPr>
          <p:cNvPr id="30724" name="Text Box 7"/>
          <p:cNvSpPr txBox="1">
            <a:spLocks noChangeArrowheads="1"/>
          </p:cNvSpPr>
          <p:nvPr/>
        </p:nvSpPr>
        <p:spPr bwMode="auto">
          <a:xfrm>
            <a:off x="7651750" y="3124201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N</a:t>
            </a:r>
          </a:p>
        </p:txBody>
      </p:sp>
      <p:sp>
        <p:nvSpPr>
          <p:cNvPr id="30725" name="Rectangle 78"/>
          <p:cNvSpPr>
            <a:spLocks noChangeArrowheads="1"/>
          </p:cNvSpPr>
          <p:nvPr/>
        </p:nvSpPr>
        <p:spPr bwMode="auto">
          <a:xfrm>
            <a:off x="228600" y="87303"/>
            <a:ext cx="6781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2800" b="1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u="sng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2800" b="1" u="sng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í</a:t>
            </a:r>
            <a:r>
              <a:rPr lang="en-US" sz="2800" b="1" u="sng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vi-VN" sz="2800" b="1" u="sng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ệ</a:t>
            </a:r>
            <a:r>
              <a:rPr lang="en-US" sz="2800" b="1" u="sng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sz="2800" b="1" u="sng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vi-VN" sz="2800" b="1" u="sng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ể</a:t>
            </a:r>
            <a:r>
              <a:rPr lang="en-US" sz="2800" b="1" u="sng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sz="2800" b="1" u="sng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b="1" u="sng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u="sng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b="1" u="sng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2800" b="1" u="sng" dirty="0">
              <a:solidFill>
                <a:srgbClr val="0000A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6" name="Line 79"/>
          <p:cNvSpPr>
            <a:spLocks noChangeShapeType="1"/>
          </p:cNvSpPr>
          <p:nvPr/>
        </p:nvSpPr>
        <p:spPr bwMode="auto">
          <a:xfrm rot="1070359" flipV="1">
            <a:off x="6140450" y="3684588"/>
            <a:ext cx="573088" cy="11112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stealth" w="sm" len="lg"/>
            <a:tailEnd type="stealth" w="sm" len="lg"/>
          </a:ln>
        </p:spPr>
        <p:txBody>
          <a:bodyPr/>
          <a:lstStyle/>
          <a:p>
            <a:endParaRPr lang="en-US"/>
          </a:p>
        </p:txBody>
      </p:sp>
      <p:sp>
        <p:nvSpPr>
          <p:cNvPr id="30727" name="Line 80"/>
          <p:cNvSpPr>
            <a:spLocks noChangeShapeType="1"/>
          </p:cNvSpPr>
          <p:nvPr/>
        </p:nvSpPr>
        <p:spPr bwMode="auto">
          <a:xfrm flipH="1" flipV="1">
            <a:off x="6140451" y="3749676"/>
            <a:ext cx="354013" cy="15557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28" name="Rectangle 83"/>
          <p:cNvSpPr>
            <a:spLocks noChangeArrowheads="1"/>
          </p:cNvSpPr>
          <p:nvPr/>
        </p:nvSpPr>
        <p:spPr bwMode="auto">
          <a:xfrm>
            <a:off x="7162801" y="5272088"/>
            <a:ext cx="1173163" cy="3048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>
              <a:latin typeface="Tahoma" pitchFamily="34" charset="0"/>
            </a:endParaRPr>
          </a:p>
        </p:txBody>
      </p:sp>
      <p:sp>
        <p:nvSpPr>
          <p:cNvPr id="30729" name="Rectangle 84"/>
          <p:cNvSpPr>
            <a:spLocks noChangeArrowheads="1"/>
          </p:cNvSpPr>
          <p:nvPr/>
        </p:nvSpPr>
        <p:spPr bwMode="auto">
          <a:xfrm>
            <a:off x="7162801" y="6096000"/>
            <a:ext cx="1173163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>
              <a:latin typeface="Tahoma" pitchFamily="34" charset="0"/>
            </a:endParaRPr>
          </a:p>
        </p:txBody>
      </p:sp>
      <p:sp>
        <p:nvSpPr>
          <p:cNvPr id="30730" name="Line 85"/>
          <p:cNvSpPr>
            <a:spLocks noChangeShapeType="1"/>
          </p:cNvSpPr>
          <p:nvPr/>
        </p:nvSpPr>
        <p:spPr bwMode="auto">
          <a:xfrm>
            <a:off x="4953000" y="58674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31" name="Line 86"/>
          <p:cNvSpPr>
            <a:spLocks noChangeShapeType="1"/>
          </p:cNvSpPr>
          <p:nvPr/>
        </p:nvSpPr>
        <p:spPr bwMode="auto">
          <a:xfrm>
            <a:off x="6629400" y="5410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2" name="Line 87"/>
          <p:cNvSpPr>
            <a:spLocks noChangeShapeType="1"/>
          </p:cNvSpPr>
          <p:nvPr/>
        </p:nvSpPr>
        <p:spPr bwMode="auto">
          <a:xfrm>
            <a:off x="6629400" y="5410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3" name="Line 88"/>
          <p:cNvSpPr>
            <a:spLocks noChangeShapeType="1"/>
          </p:cNvSpPr>
          <p:nvPr/>
        </p:nvSpPr>
        <p:spPr bwMode="auto">
          <a:xfrm>
            <a:off x="6629400" y="62611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4" name="Line 89"/>
          <p:cNvSpPr>
            <a:spLocks noChangeShapeType="1"/>
          </p:cNvSpPr>
          <p:nvPr/>
        </p:nvSpPr>
        <p:spPr bwMode="auto">
          <a:xfrm>
            <a:off x="8305800" y="6248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5" name="Line 90"/>
          <p:cNvSpPr>
            <a:spLocks noChangeShapeType="1"/>
          </p:cNvSpPr>
          <p:nvPr/>
        </p:nvSpPr>
        <p:spPr bwMode="auto">
          <a:xfrm>
            <a:off x="8305800" y="5410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6" name="Line 91"/>
          <p:cNvSpPr>
            <a:spLocks noChangeShapeType="1"/>
          </p:cNvSpPr>
          <p:nvPr/>
        </p:nvSpPr>
        <p:spPr bwMode="auto">
          <a:xfrm>
            <a:off x="9220200" y="5410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7" name="Line 92"/>
          <p:cNvSpPr>
            <a:spLocks noChangeShapeType="1"/>
          </p:cNvSpPr>
          <p:nvPr/>
        </p:nvSpPr>
        <p:spPr bwMode="auto">
          <a:xfrm>
            <a:off x="9220200" y="5867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8" name="Line 93"/>
          <p:cNvSpPr>
            <a:spLocks noChangeShapeType="1"/>
          </p:cNvSpPr>
          <p:nvPr/>
        </p:nvSpPr>
        <p:spPr bwMode="auto">
          <a:xfrm>
            <a:off x="10058400" y="2819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9" name="Line 94"/>
          <p:cNvSpPr>
            <a:spLocks noChangeShapeType="1"/>
          </p:cNvSpPr>
          <p:nvPr/>
        </p:nvSpPr>
        <p:spPr bwMode="auto">
          <a:xfrm>
            <a:off x="10266364" y="2808288"/>
            <a:ext cx="20637" cy="3059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40" name="Line 95"/>
          <p:cNvSpPr>
            <a:spLocks noChangeShapeType="1"/>
          </p:cNvSpPr>
          <p:nvPr/>
        </p:nvSpPr>
        <p:spPr bwMode="auto">
          <a:xfrm flipV="1">
            <a:off x="2736850" y="3183701"/>
            <a:ext cx="3657600" cy="1434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41" name="Line 96"/>
          <p:cNvSpPr>
            <a:spLocks noChangeShapeType="1"/>
          </p:cNvSpPr>
          <p:nvPr/>
        </p:nvSpPr>
        <p:spPr bwMode="auto">
          <a:xfrm>
            <a:off x="2743200" y="32004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42" name="Line 97"/>
          <p:cNvSpPr>
            <a:spLocks noChangeShapeType="1"/>
          </p:cNvSpPr>
          <p:nvPr/>
        </p:nvSpPr>
        <p:spPr bwMode="auto">
          <a:xfrm>
            <a:off x="4267200" y="5257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43" name="Line 98"/>
          <p:cNvSpPr>
            <a:spLocks noChangeShapeType="1"/>
          </p:cNvSpPr>
          <p:nvPr/>
        </p:nvSpPr>
        <p:spPr bwMode="auto">
          <a:xfrm>
            <a:off x="6400800" y="28194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99"/>
          <p:cNvGrpSpPr>
            <a:grpSpLocks/>
          </p:cNvGrpSpPr>
          <p:nvPr/>
        </p:nvGrpSpPr>
        <p:grpSpPr bwMode="auto">
          <a:xfrm rot="20537280">
            <a:off x="3733800" y="4572000"/>
            <a:ext cx="939800" cy="635000"/>
            <a:chOff x="1680" y="1440"/>
            <a:chExt cx="592" cy="400"/>
          </a:xfrm>
        </p:grpSpPr>
        <p:sp>
          <p:nvSpPr>
            <p:cNvPr id="30745" name="Oval 100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  <p:sp>
          <p:nvSpPr>
            <p:cNvPr id="30746" name="Line 101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47" name="Line 102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48" name="Line 103"/>
          <p:cNvSpPr>
            <a:spLocks noChangeShapeType="1"/>
          </p:cNvSpPr>
          <p:nvPr/>
        </p:nvSpPr>
        <p:spPr bwMode="auto">
          <a:xfrm>
            <a:off x="27432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49" name="Line 104"/>
          <p:cNvSpPr>
            <a:spLocks noChangeShapeType="1"/>
          </p:cNvSpPr>
          <p:nvPr/>
        </p:nvSpPr>
        <p:spPr bwMode="auto">
          <a:xfrm>
            <a:off x="4953000" y="5562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105"/>
          <p:cNvGrpSpPr>
            <a:grpSpLocks/>
          </p:cNvGrpSpPr>
          <p:nvPr/>
        </p:nvGrpSpPr>
        <p:grpSpPr bwMode="auto">
          <a:xfrm>
            <a:off x="6781800" y="3352800"/>
            <a:ext cx="2222500" cy="1822450"/>
            <a:chOff x="2592" y="1680"/>
            <a:chExt cx="1400" cy="1148"/>
          </a:xfrm>
        </p:grpSpPr>
        <p:sp>
          <p:nvSpPr>
            <p:cNvPr id="30751" name="Text Box 106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30752" name="Oval 107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  <p:sp>
          <p:nvSpPr>
            <p:cNvPr id="30753" name="Rectangle 108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754" name="Rectangle 109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755" name="Rectangle 110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756" name="Oval 111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757" name="Text Box 112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5</a:t>
              </a:r>
              <a:endParaRPr lang="en-US">
                <a:latin typeface="Arial" charset="0"/>
              </a:endParaRPr>
            </a:p>
          </p:txBody>
        </p:sp>
        <p:sp>
          <p:nvSpPr>
            <p:cNvPr id="30758" name="Oval 113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759" name="Arc 114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247 w 24253"/>
                <a:gd name="T1" fmla="*/ 0 h 39506"/>
                <a:gd name="T2" fmla="*/ 0 w 24253"/>
                <a:gd name="T3" fmla="*/ 720 h 39506"/>
                <a:gd name="T4" fmla="*/ 44 w 24253"/>
                <a:gd name="T5" fmla="*/ 328 h 39506"/>
                <a:gd name="T6" fmla="*/ 0 60000 65536"/>
                <a:gd name="T7" fmla="*/ 0 60000 65536"/>
                <a:gd name="T8" fmla="*/ 0 60000 65536"/>
                <a:gd name="T9" fmla="*/ 0 w 24253"/>
                <a:gd name="T10" fmla="*/ 0 h 39506"/>
                <a:gd name="T11" fmla="*/ 24253 w 24253"/>
                <a:gd name="T12" fmla="*/ 39506 h 3950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760" name="Line 115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61" name="Text Box 116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3</a:t>
              </a:r>
            </a:p>
          </p:txBody>
        </p:sp>
        <p:sp>
          <p:nvSpPr>
            <p:cNvPr id="30762" name="Text Box 117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2</a:t>
              </a:r>
              <a:endParaRPr lang="en-US">
                <a:latin typeface="Arial" charset="0"/>
              </a:endParaRPr>
            </a:p>
          </p:txBody>
        </p:sp>
        <p:sp>
          <p:nvSpPr>
            <p:cNvPr id="30763" name="Line 118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64" name="Line 119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65" name="Line 120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66" name="Line 121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67" name="Line 122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68" name="Line 123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69" name="Line 124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70" name="Line 125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71" name="Line 126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72" name="Line 127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73" name="Line 128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74" name="Line 129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75" name="Line 130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76" name="Line 131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77" name="Line 132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78" name="Line 133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79" name="Line 134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80" name="Line 135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81" name="Line 136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82" name="Line 137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83" name="Line 138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84" name="Line 139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85" name="Line 140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86" name="Line 141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87" name="Line 142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88" name="Line 143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89" name="Line 144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90" name="Line 145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91" name="Line 146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92" name="Line 147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93" name="Text Box 148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0</a:t>
              </a:r>
              <a:endParaRPr lang="en-US">
                <a:latin typeface="Arial" charset="0"/>
              </a:endParaRPr>
            </a:p>
          </p:txBody>
        </p:sp>
        <p:sp>
          <p:nvSpPr>
            <p:cNvPr id="30794" name="Text Box 149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1</a:t>
              </a:r>
            </a:p>
          </p:txBody>
        </p:sp>
        <p:sp>
          <p:nvSpPr>
            <p:cNvPr id="30795" name="Text Box 150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4</a:t>
              </a:r>
              <a:endParaRPr lang="en-US">
                <a:latin typeface="Arial" charset="0"/>
              </a:endParaRPr>
            </a:p>
          </p:txBody>
        </p:sp>
        <p:sp>
          <p:nvSpPr>
            <p:cNvPr id="30796" name="Text Box 151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6</a:t>
              </a:r>
              <a:endParaRPr lang="en-US">
                <a:latin typeface="Arial" charset="0"/>
              </a:endParaRPr>
            </a:p>
          </p:txBody>
        </p:sp>
        <p:sp>
          <p:nvSpPr>
            <p:cNvPr id="30797" name="Text Box 152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>
                  <a:latin typeface="Arial" charset="0"/>
                </a:rPr>
                <a:t>V</a:t>
              </a:r>
            </a:p>
          </p:txBody>
        </p:sp>
        <p:sp>
          <p:nvSpPr>
            <p:cNvPr id="30798" name="AutoShape 153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455 w 21600"/>
                <a:gd name="T1" fmla="*/ 0 h 21600"/>
                <a:gd name="T2" fmla="*/ 191 w 21600"/>
                <a:gd name="T3" fmla="*/ 362 h 21600"/>
                <a:gd name="T4" fmla="*/ 455 w 21600"/>
                <a:gd name="T5" fmla="*/ 323 h 21600"/>
                <a:gd name="T6" fmla="*/ 719 w 21600"/>
                <a:gd name="T7" fmla="*/ 362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799" name="Rectangle 154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 w="57150" cmpd="thickThin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800" name="Rectangle 155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  <p:sp>
          <p:nvSpPr>
            <p:cNvPr id="30801" name="Rectangle 156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802" name="AutoShape 157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29 w 21600"/>
                <a:gd name="T1" fmla="*/ 0 h 21600"/>
                <a:gd name="T2" fmla="*/ 8 w 21600"/>
                <a:gd name="T3" fmla="*/ 8 h 21600"/>
                <a:gd name="T4" fmla="*/ 0 w 21600"/>
                <a:gd name="T5" fmla="*/ 26 h 21600"/>
                <a:gd name="T6" fmla="*/ 8 w 21600"/>
                <a:gd name="T7" fmla="*/ 44 h 21600"/>
                <a:gd name="T8" fmla="*/ 29 w 21600"/>
                <a:gd name="T9" fmla="*/ 52 h 21600"/>
                <a:gd name="T10" fmla="*/ 49 w 21600"/>
                <a:gd name="T11" fmla="*/ 44 h 21600"/>
                <a:gd name="T12" fmla="*/ 57 w 21600"/>
                <a:gd name="T13" fmla="*/ 26 h 21600"/>
                <a:gd name="T14" fmla="*/ 49 w 21600"/>
                <a:gd name="T15" fmla="*/ 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803" name="Arc 158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91 w 42223"/>
                <a:gd name="T1" fmla="*/ 6 h 21600"/>
                <a:gd name="T2" fmla="*/ 0 w 42223"/>
                <a:gd name="T3" fmla="*/ 11 h 21600"/>
                <a:gd name="T4" fmla="*/ 45 w 42223"/>
                <a:gd name="T5" fmla="*/ 0 h 21600"/>
                <a:gd name="T6" fmla="*/ 0 60000 65536"/>
                <a:gd name="T7" fmla="*/ 0 60000 65536"/>
                <a:gd name="T8" fmla="*/ 0 60000 65536"/>
                <a:gd name="T9" fmla="*/ 0 w 42223"/>
                <a:gd name="T10" fmla="*/ 0 h 21600"/>
                <a:gd name="T11" fmla="*/ 42223 w 4222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804" name="Freeform 159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8 h 48"/>
                <a:gd name="T4" fmla="*/ 48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805" name="Freeform 160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48 w 48"/>
                <a:gd name="T3" fmla="*/ 48 h 48"/>
                <a:gd name="T4" fmla="*/ 48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806" name="AutoShape 161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66 w 21600"/>
                <a:gd name="T1" fmla="*/ 0 h 21600"/>
                <a:gd name="T2" fmla="*/ 19 w 21600"/>
                <a:gd name="T3" fmla="*/ 18 h 21600"/>
                <a:gd name="T4" fmla="*/ 0 w 21600"/>
                <a:gd name="T5" fmla="*/ 60 h 21600"/>
                <a:gd name="T6" fmla="*/ 19 w 21600"/>
                <a:gd name="T7" fmla="*/ 102 h 21600"/>
                <a:gd name="T8" fmla="*/ 66 w 21600"/>
                <a:gd name="T9" fmla="*/ 120 h 21600"/>
                <a:gd name="T10" fmla="*/ 113 w 21600"/>
                <a:gd name="T11" fmla="*/ 102 h 21600"/>
                <a:gd name="T12" fmla="*/ 132 w 21600"/>
                <a:gd name="T13" fmla="*/ 60 h 21600"/>
                <a:gd name="T14" fmla="*/ 113 w 21600"/>
                <a:gd name="T15" fmla="*/ 1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807" name="Oval 162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808" name="Oval 163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809" name="Text Box 164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-</a:t>
              </a:r>
            </a:p>
          </p:txBody>
        </p:sp>
        <p:sp>
          <p:nvSpPr>
            <p:cNvPr id="30810" name="Text Box 165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+</a:t>
              </a:r>
            </a:p>
          </p:txBody>
        </p:sp>
      </p:grpSp>
      <p:sp>
        <p:nvSpPr>
          <p:cNvPr id="30811" name="Line 166"/>
          <p:cNvSpPr>
            <a:spLocks noChangeShapeType="1"/>
          </p:cNvSpPr>
          <p:nvPr/>
        </p:nvSpPr>
        <p:spPr bwMode="auto">
          <a:xfrm flipH="1">
            <a:off x="6400800" y="5029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2" name="Line 167"/>
          <p:cNvSpPr>
            <a:spLocks noChangeShapeType="1"/>
          </p:cNvSpPr>
          <p:nvPr/>
        </p:nvSpPr>
        <p:spPr bwMode="auto">
          <a:xfrm>
            <a:off x="8763000" y="5029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168"/>
          <p:cNvGrpSpPr>
            <a:grpSpLocks/>
          </p:cNvGrpSpPr>
          <p:nvPr/>
        </p:nvGrpSpPr>
        <p:grpSpPr bwMode="auto">
          <a:xfrm>
            <a:off x="9525000" y="2667000"/>
            <a:ext cx="565150" cy="304800"/>
            <a:chOff x="1248" y="3648"/>
            <a:chExt cx="356" cy="192"/>
          </a:xfrm>
        </p:grpSpPr>
        <p:grpSp>
          <p:nvGrpSpPr>
            <p:cNvPr id="5" name="Group 169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6" name="Group 170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30816" name="Line 171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7" name="Rectangle 172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30818" name="Line 173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9" name="Line 174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20" name="Line 175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0821" name="Line 176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22" name="Line 177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823" name="AutoShape 178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</p:grpSp>
      <p:grpSp>
        <p:nvGrpSpPr>
          <p:cNvPr id="7" name="Group 179"/>
          <p:cNvGrpSpPr>
            <a:grpSpLocks/>
          </p:cNvGrpSpPr>
          <p:nvPr/>
        </p:nvGrpSpPr>
        <p:grpSpPr bwMode="auto">
          <a:xfrm>
            <a:off x="8991600" y="2667000"/>
            <a:ext cx="565150" cy="304800"/>
            <a:chOff x="1248" y="3648"/>
            <a:chExt cx="356" cy="192"/>
          </a:xfrm>
        </p:grpSpPr>
        <p:grpSp>
          <p:nvGrpSpPr>
            <p:cNvPr id="8" name="Group 180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9" name="Group 181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30827" name="Line 182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28" name="Rectangle 183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30829" name="Line 184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30" name="Line 185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31" name="Line 186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0832" name="Line 187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33" name="Line 188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834" name="AutoShape 189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</p:grpSp>
      <p:grpSp>
        <p:nvGrpSpPr>
          <p:cNvPr id="10" name="Group 190"/>
          <p:cNvGrpSpPr>
            <a:grpSpLocks/>
          </p:cNvGrpSpPr>
          <p:nvPr/>
        </p:nvGrpSpPr>
        <p:grpSpPr bwMode="auto">
          <a:xfrm>
            <a:off x="8458200" y="2667000"/>
            <a:ext cx="565150" cy="304800"/>
            <a:chOff x="1248" y="3648"/>
            <a:chExt cx="356" cy="192"/>
          </a:xfrm>
        </p:grpSpPr>
        <p:grpSp>
          <p:nvGrpSpPr>
            <p:cNvPr id="11" name="Group 191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2" name="Group 192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30838" name="Line 193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39" name="Rectangle 194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30840" name="Line 195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1" name="Line 196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2" name="Line 197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0843" name="Line 198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44" name="Line 199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845" name="AutoShape 200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</p:grpSp>
      <p:grpSp>
        <p:nvGrpSpPr>
          <p:cNvPr id="13" name="Group 201"/>
          <p:cNvGrpSpPr>
            <a:grpSpLocks/>
          </p:cNvGrpSpPr>
          <p:nvPr/>
        </p:nvGrpSpPr>
        <p:grpSpPr bwMode="auto">
          <a:xfrm>
            <a:off x="7924800" y="2667000"/>
            <a:ext cx="565150" cy="304800"/>
            <a:chOff x="1248" y="3648"/>
            <a:chExt cx="356" cy="192"/>
          </a:xfrm>
        </p:grpSpPr>
        <p:grpSp>
          <p:nvGrpSpPr>
            <p:cNvPr id="14" name="Group 202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5" name="Group 203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30849" name="Line 204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50" name="Rectangle 205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30851" name="Line 206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52" name="Line 207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53" name="Line 208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0854" name="Line 209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55" name="Line 210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856" name="AutoShape 211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</p:grpSp>
      <p:grpSp>
        <p:nvGrpSpPr>
          <p:cNvPr id="16" name="Group 212"/>
          <p:cNvGrpSpPr>
            <a:grpSpLocks/>
          </p:cNvGrpSpPr>
          <p:nvPr/>
        </p:nvGrpSpPr>
        <p:grpSpPr bwMode="auto">
          <a:xfrm rot="20937291">
            <a:off x="7368456" y="3932341"/>
            <a:ext cx="1068536" cy="714042"/>
            <a:chOff x="1680" y="1440"/>
            <a:chExt cx="592" cy="400"/>
          </a:xfrm>
        </p:grpSpPr>
        <p:sp>
          <p:nvSpPr>
            <p:cNvPr id="30858" name="Oval 213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  <p:sp>
          <p:nvSpPr>
            <p:cNvPr id="30859" name="Line 214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60" name="Line 215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noFill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861" name="Line 216"/>
          <p:cNvSpPr>
            <a:spLocks noChangeShapeType="1"/>
          </p:cNvSpPr>
          <p:nvPr/>
        </p:nvSpPr>
        <p:spPr bwMode="auto">
          <a:xfrm>
            <a:off x="6400800" y="2819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7" name="Group 217"/>
          <p:cNvGrpSpPr>
            <a:grpSpLocks/>
          </p:cNvGrpSpPr>
          <p:nvPr/>
        </p:nvGrpSpPr>
        <p:grpSpPr bwMode="auto">
          <a:xfrm>
            <a:off x="6400800" y="2514600"/>
            <a:ext cx="609600" cy="609600"/>
            <a:chOff x="3168" y="1296"/>
            <a:chExt cx="384" cy="384"/>
          </a:xfrm>
        </p:grpSpPr>
        <p:sp>
          <p:nvSpPr>
            <p:cNvPr id="30863" name="Line 218"/>
            <p:cNvSpPr>
              <a:spLocks noChangeShapeType="1"/>
            </p:cNvSpPr>
            <p:nvPr/>
          </p:nvSpPr>
          <p:spPr bwMode="auto">
            <a:xfrm flipV="1">
              <a:off x="3168" y="1488"/>
              <a:ext cx="192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64" name="Line 219"/>
            <p:cNvSpPr>
              <a:spLocks noChangeShapeType="1"/>
            </p:cNvSpPr>
            <p:nvPr/>
          </p:nvSpPr>
          <p:spPr bwMode="auto">
            <a:xfrm flipV="1">
              <a:off x="3360" y="1296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865" name="Line 220"/>
          <p:cNvSpPr>
            <a:spLocks noChangeShapeType="1"/>
          </p:cNvSpPr>
          <p:nvPr/>
        </p:nvSpPr>
        <p:spPr bwMode="auto">
          <a:xfrm>
            <a:off x="7086600" y="2819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6829" name="Text Box 221"/>
          <p:cNvSpPr txBox="1">
            <a:spLocks noChangeArrowheads="1"/>
          </p:cNvSpPr>
          <p:nvPr/>
        </p:nvSpPr>
        <p:spPr bwMode="auto">
          <a:xfrm>
            <a:off x="1143000" y="9906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 1A</a:t>
            </a:r>
          </a:p>
        </p:txBody>
      </p:sp>
      <p:sp>
        <p:nvSpPr>
          <p:cNvPr id="30867" name="Text Box 222"/>
          <p:cNvSpPr txBox="1">
            <a:spLocks noChangeArrowheads="1"/>
          </p:cNvSpPr>
          <p:nvPr/>
        </p:nvSpPr>
        <p:spPr bwMode="auto">
          <a:xfrm>
            <a:off x="9906000" y="2362201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B</a:t>
            </a:r>
          </a:p>
        </p:txBody>
      </p:sp>
      <p:sp>
        <p:nvSpPr>
          <p:cNvPr id="30868" name="Text Box 223"/>
          <p:cNvSpPr txBox="1">
            <a:spLocks noChangeArrowheads="1"/>
          </p:cNvSpPr>
          <p:nvPr/>
        </p:nvSpPr>
        <p:spPr bwMode="auto">
          <a:xfrm>
            <a:off x="7620000" y="24526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A</a:t>
            </a:r>
          </a:p>
        </p:txBody>
      </p:sp>
      <p:grpSp>
        <p:nvGrpSpPr>
          <p:cNvPr id="18" name="Group 225"/>
          <p:cNvGrpSpPr>
            <a:grpSpLocks/>
          </p:cNvGrpSpPr>
          <p:nvPr/>
        </p:nvGrpSpPr>
        <p:grpSpPr bwMode="auto">
          <a:xfrm>
            <a:off x="3124200" y="3886200"/>
            <a:ext cx="2286000" cy="1893888"/>
            <a:chOff x="480" y="1680"/>
            <a:chExt cx="1440" cy="1193"/>
          </a:xfrm>
        </p:grpSpPr>
        <p:sp>
          <p:nvSpPr>
            <p:cNvPr id="30870" name="Rectangle 226"/>
            <p:cNvSpPr>
              <a:spLocks noChangeArrowheads="1"/>
            </p:cNvSpPr>
            <p:nvPr/>
          </p:nvSpPr>
          <p:spPr bwMode="auto">
            <a:xfrm>
              <a:off x="512" y="1680"/>
              <a:ext cx="1386" cy="1193"/>
            </a:xfrm>
            <a:prstGeom prst="rect">
              <a:avLst/>
            </a:prstGeom>
            <a:solidFill>
              <a:srgbClr val="FFFF00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871" name="AutoShape 227"/>
            <p:cNvSpPr>
              <a:spLocks noChangeArrowheads="1"/>
            </p:cNvSpPr>
            <p:nvPr/>
          </p:nvSpPr>
          <p:spPr bwMode="auto">
            <a:xfrm>
              <a:off x="602" y="2707"/>
              <a:ext cx="131" cy="126"/>
            </a:xfrm>
            <a:custGeom>
              <a:avLst/>
              <a:gdLst>
                <a:gd name="T0" fmla="*/ 66 w 21600"/>
                <a:gd name="T1" fmla="*/ 0 h 21600"/>
                <a:gd name="T2" fmla="*/ 19 w 21600"/>
                <a:gd name="T3" fmla="*/ 18 h 21600"/>
                <a:gd name="T4" fmla="*/ 0 w 21600"/>
                <a:gd name="T5" fmla="*/ 63 h 21600"/>
                <a:gd name="T6" fmla="*/ 19 w 21600"/>
                <a:gd name="T7" fmla="*/ 108 h 21600"/>
                <a:gd name="T8" fmla="*/ 66 w 21600"/>
                <a:gd name="T9" fmla="*/ 126 h 21600"/>
                <a:gd name="T10" fmla="*/ 112 w 21600"/>
                <a:gd name="T11" fmla="*/ 108 h 21600"/>
                <a:gd name="T12" fmla="*/ 131 w 21600"/>
                <a:gd name="T13" fmla="*/ 63 h 21600"/>
                <a:gd name="T14" fmla="*/ 112 w 21600"/>
                <a:gd name="T15" fmla="*/ 1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33 w 21600"/>
                <a:gd name="T25" fmla="*/ 3086 h 21600"/>
                <a:gd name="T26" fmla="*/ 18467 w 21600"/>
                <a:gd name="T27" fmla="*/ 1851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872" name="Rectangle 228"/>
            <p:cNvSpPr>
              <a:spLocks noChangeArrowheads="1"/>
            </p:cNvSpPr>
            <p:nvPr/>
          </p:nvSpPr>
          <p:spPr bwMode="auto">
            <a:xfrm>
              <a:off x="480" y="1680"/>
              <a:ext cx="1386" cy="1193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873" name="Rectangle 229"/>
            <p:cNvSpPr>
              <a:spLocks noChangeArrowheads="1"/>
            </p:cNvSpPr>
            <p:nvPr/>
          </p:nvSpPr>
          <p:spPr bwMode="auto">
            <a:xfrm>
              <a:off x="480" y="1680"/>
              <a:ext cx="1440" cy="1193"/>
            </a:xfrm>
            <a:prstGeom prst="rect">
              <a:avLst/>
            </a:prstGeom>
            <a:solidFill>
              <a:srgbClr val="FFFFCC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874" name="Oval 230"/>
            <p:cNvSpPr>
              <a:spLocks noChangeArrowheads="1"/>
            </p:cNvSpPr>
            <p:nvPr/>
          </p:nvSpPr>
          <p:spPr bwMode="auto">
            <a:xfrm>
              <a:off x="624" y="1776"/>
              <a:ext cx="1078" cy="102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875" name="Arc 231"/>
            <p:cNvSpPr>
              <a:spLocks/>
            </p:cNvSpPr>
            <p:nvPr/>
          </p:nvSpPr>
          <p:spPr bwMode="auto">
            <a:xfrm rot="6681726" flipH="1">
              <a:off x="1000" y="1769"/>
              <a:ext cx="423" cy="718"/>
            </a:xfrm>
            <a:custGeom>
              <a:avLst/>
              <a:gdLst>
                <a:gd name="T0" fmla="*/ 257 w 24253"/>
                <a:gd name="T1" fmla="*/ 0 h 39506"/>
                <a:gd name="T2" fmla="*/ 0 w 24253"/>
                <a:gd name="T3" fmla="*/ 715 h 39506"/>
                <a:gd name="T4" fmla="*/ 46 w 24253"/>
                <a:gd name="T5" fmla="*/ 325 h 39506"/>
                <a:gd name="T6" fmla="*/ 0 60000 65536"/>
                <a:gd name="T7" fmla="*/ 0 60000 65536"/>
                <a:gd name="T8" fmla="*/ 0 60000 65536"/>
                <a:gd name="T9" fmla="*/ 0 w 24253"/>
                <a:gd name="T10" fmla="*/ 0 h 39506"/>
                <a:gd name="T11" fmla="*/ 24253 w 24253"/>
                <a:gd name="T12" fmla="*/ 39506 h 3950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876" name="Text Box 232"/>
            <p:cNvSpPr txBox="1">
              <a:spLocks noChangeArrowheads="1"/>
            </p:cNvSpPr>
            <p:nvPr/>
          </p:nvSpPr>
          <p:spPr bwMode="auto">
            <a:xfrm rot="-2206860">
              <a:off x="773" y="1813"/>
              <a:ext cx="371" cy="2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.VnTime" pitchFamily="34" charset="0"/>
                </a:rPr>
                <a:t>0,5</a:t>
              </a:r>
            </a:p>
          </p:txBody>
        </p:sp>
        <p:sp>
          <p:nvSpPr>
            <p:cNvPr id="30877" name="Line 233"/>
            <p:cNvSpPr>
              <a:spLocks noChangeShapeType="1"/>
            </p:cNvSpPr>
            <p:nvPr/>
          </p:nvSpPr>
          <p:spPr bwMode="auto">
            <a:xfrm rot="300000">
              <a:off x="1218" y="1917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78" name="Line 234"/>
            <p:cNvSpPr>
              <a:spLocks noChangeShapeType="1"/>
            </p:cNvSpPr>
            <p:nvPr/>
          </p:nvSpPr>
          <p:spPr bwMode="auto">
            <a:xfrm rot="900000">
              <a:off x="1283" y="192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79" name="Line 235"/>
            <p:cNvSpPr>
              <a:spLocks noChangeShapeType="1"/>
            </p:cNvSpPr>
            <p:nvPr/>
          </p:nvSpPr>
          <p:spPr bwMode="auto">
            <a:xfrm rot="1500000">
              <a:off x="1340" y="1951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0" name="Line 236"/>
            <p:cNvSpPr>
              <a:spLocks noChangeShapeType="1"/>
            </p:cNvSpPr>
            <p:nvPr/>
          </p:nvSpPr>
          <p:spPr bwMode="auto">
            <a:xfrm rot="2100000">
              <a:off x="1402" y="1987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1" name="Line 237"/>
            <p:cNvSpPr>
              <a:spLocks noChangeShapeType="1"/>
            </p:cNvSpPr>
            <p:nvPr/>
          </p:nvSpPr>
          <p:spPr bwMode="auto">
            <a:xfrm rot="2700000">
              <a:off x="1454" y="2029"/>
              <a:ext cx="0" cy="4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2" name="Line 238"/>
            <p:cNvSpPr>
              <a:spLocks noChangeShapeType="1"/>
            </p:cNvSpPr>
            <p:nvPr/>
          </p:nvSpPr>
          <p:spPr bwMode="auto">
            <a:xfrm rot="-2700000">
              <a:off x="907" y="2029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3" name="Line 239"/>
            <p:cNvSpPr>
              <a:spLocks noChangeShapeType="1"/>
            </p:cNvSpPr>
            <p:nvPr/>
          </p:nvSpPr>
          <p:spPr bwMode="auto">
            <a:xfrm rot="-2100000">
              <a:off x="959" y="1989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4" name="Line 240"/>
            <p:cNvSpPr>
              <a:spLocks noChangeShapeType="1"/>
            </p:cNvSpPr>
            <p:nvPr/>
          </p:nvSpPr>
          <p:spPr bwMode="auto">
            <a:xfrm rot="20100000" flipH="1">
              <a:off x="1020" y="1952"/>
              <a:ext cx="5" cy="5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5" name="Line 241"/>
            <p:cNvSpPr>
              <a:spLocks noChangeShapeType="1"/>
            </p:cNvSpPr>
            <p:nvPr/>
          </p:nvSpPr>
          <p:spPr bwMode="auto">
            <a:xfrm rot="-900000">
              <a:off x="1077" y="19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6" name="Line 242"/>
            <p:cNvSpPr>
              <a:spLocks noChangeShapeType="1"/>
            </p:cNvSpPr>
            <p:nvPr/>
          </p:nvSpPr>
          <p:spPr bwMode="auto">
            <a:xfrm rot="-300000">
              <a:off x="1146" y="191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7" name="Line 243"/>
            <p:cNvSpPr>
              <a:spLocks noChangeShapeType="1"/>
            </p:cNvSpPr>
            <p:nvPr/>
          </p:nvSpPr>
          <p:spPr bwMode="auto">
            <a:xfrm rot="6300000">
              <a:off x="843" y="2169"/>
              <a:ext cx="0" cy="10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8" name="Line 244"/>
            <p:cNvSpPr>
              <a:spLocks noChangeShapeType="1"/>
            </p:cNvSpPr>
            <p:nvPr/>
          </p:nvSpPr>
          <p:spPr bwMode="auto">
            <a:xfrm rot="-3900000">
              <a:off x="834" y="213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9" name="Line 245"/>
            <p:cNvSpPr>
              <a:spLocks noChangeShapeType="1"/>
            </p:cNvSpPr>
            <p:nvPr/>
          </p:nvSpPr>
          <p:spPr bwMode="auto">
            <a:xfrm rot="-3300000">
              <a:off x="866" y="2078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90" name="Line 246"/>
            <p:cNvSpPr>
              <a:spLocks noChangeShapeType="1"/>
            </p:cNvSpPr>
            <p:nvPr/>
          </p:nvSpPr>
          <p:spPr bwMode="auto">
            <a:xfrm rot="3300000">
              <a:off x="1491" y="2080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91" name="Line 247"/>
            <p:cNvSpPr>
              <a:spLocks noChangeShapeType="1"/>
            </p:cNvSpPr>
            <p:nvPr/>
          </p:nvSpPr>
          <p:spPr bwMode="auto">
            <a:xfrm rot="3900000">
              <a:off x="1524" y="21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92" name="Line 248"/>
            <p:cNvSpPr>
              <a:spLocks noChangeShapeType="1"/>
            </p:cNvSpPr>
            <p:nvPr/>
          </p:nvSpPr>
          <p:spPr bwMode="auto">
            <a:xfrm rot="4500000">
              <a:off x="1524" y="2175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93" name="Text Box 249"/>
            <p:cNvSpPr txBox="1">
              <a:spLocks noChangeArrowheads="1"/>
            </p:cNvSpPr>
            <p:nvPr/>
          </p:nvSpPr>
          <p:spPr bwMode="auto">
            <a:xfrm rot="-4196748">
              <a:off x="589" y="2109"/>
              <a:ext cx="317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0</a:t>
              </a:r>
              <a:endParaRPr lang="en-US" sz="1600">
                <a:latin typeface="Arial" charset="0"/>
              </a:endParaRPr>
            </a:p>
          </p:txBody>
        </p:sp>
        <p:sp>
          <p:nvSpPr>
            <p:cNvPr id="30894" name="Text Box 250"/>
            <p:cNvSpPr txBox="1">
              <a:spLocks noChangeArrowheads="1"/>
            </p:cNvSpPr>
            <p:nvPr/>
          </p:nvSpPr>
          <p:spPr bwMode="auto">
            <a:xfrm rot="1500000">
              <a:off x="1218" y="1801"/>
              <a:ext cx="340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Arial" charset="0"/>
                </a:rPr>
                <a:t>1</a:t>
              </a:r>
            </a:p>
          </p:txBody>
        </p:sp>
        <p:sp>
          <p:nvSpPr>
            <p:cNvPr id="30895" name="Text Box 251"/>
            <p:cNvSpPr txBox="1">
              <a:spLocks noChangeArrowheads="1"/>
            </p:cNvSpPr>
            <p:nvPr/>
          </p:nvSpPr>
          <p:spPr bwMode="auto">
            <a:xfrm rot="4500000">
              <a:off x="1480" y="2072"/>
              <a:ext cx="32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Arial" charset="0"/>
                </a:rPr>
                <a:t>1,5</a:t>
              </a:r>
            </a:p>
          </p:txBody>
        </p:sp>
        <p:sp>
          <p:nvSpPr>
            <p:cNvPr id="30896" name="Text Box 252"/>
            <p:cNvSpPr txBox="1">
              <a:spLocks noChangeArrowheads="1"/>
            </p:cNvSpPr>
            <p:nvPr/>
          </p:nvSpPr>
          <p:spPr bwMode="auto">
            <a:xfrm>
              <a:off x="883" y="2067"/>
              <a:ext cx="5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>
                  <a:latin typeface="Arial" charset="0"/>
                </a:rPr>
                <a:t>A</a:t>
              </a:r>
            </a:p>
          </p:txBody>
        </p:sp>
        <p:sp>
          <p:nvSpPr>
            <p:cNvPr id="30897" name="AutoShape 253"/>
            <p:cNvSpPr>
              <a:spLocks noChangeArrowheads="1"/>
            </p:cNvSpPr>
            <p:nvPr/>
          </p:nvSpPr>
          <p:spPr bwMode="auto">
            <a:xfrm rot="10800000">
              <a:off x="726" y="1908"/>
              <a:ext cx="904" cy="812"/>
            </a:xfrm>
            <a:custGeom>
              <a:avLst/>
              <a:gdLst>
                <a:gd name="T0" fmla="*/ 452 w 21600"/>
                <a:gd name="T1" fmla="*/ 0 h 21600"/>
                <a:gd name="T2" fmla="*/ 190 w 21600"/>
                <a:gd name="T3" fmla="*/ 379 h 21600"/>
                <a:gd name="T4" fmla="*/ 452 w 21600"/>
                <a:gd name="T5" fmla="*/ 338 h 21600"/>
                <a:gd name="T6" fmla="*/ 714 w 21600"/>
                <a:gd name="T7" fmla="*/ 379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3 w 21600"/>
                <a:gd name="T13" fmla="*/ 0 h 21600"/>
                <a:gd name="T14" fmla="*/ 21457 w 21600"/>
                <a:gd name="T15" fmla="*/ 1109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196862" name="Rectangle 254"/>
            <p:cNvSpPr>
              <a:spLocks noChangeArrowheads="1"/>
            </p:cNvSpPr>
            <p:nvPr/>
          </p:nvSpPr>
          <p:spPr bwMode="auto">
            <a:xfrm>
              <a:off x="512" y="2368"/>
              <a:ext cx="1360" cy="48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57150" cmpd="thickThin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latin typeface="Tahoma" pitchFamily="34" charset="0"/>
              </a:endParaRPr>
            </a:p>
          </p:txBody>
        </p:sp>
        <p:sp>
          <p:nvSpPr>
            <p:cNvPr id="30899" name="AutoShape 255"/>
            <p:cNvSpPr>
              <a:spLocks noChangeArrowheads="1"/>
            </p:cNvSpPr>
            <p:nvPr/>
          </p:nvSpPr>
          <p:spPr bwMode="auto">
            <a:xfrm>
              <a:off x="1147" y="2444"/>
              <a:ext cx="56" cy="54"/>
            </a:xfrm>
            <a:custGeom>
              <a:avLst/>
              <a:gdLst>
                <a:gd name="T0" fmla="*/ 28 w 21600"/>
                <a:gd name="T1" fmla="*/ 0 h 21600"/>
                <a:gd name="T2" fmla="*/ 8 w 21600"/>
                <a:gd name="T3" fmla="*/ 8 h 21600"/>
                <a:gd name="T4" fmla="*/ 0 w 21600"/>
                <a:gd name="T5" fmla="*/ 27 h 21600"/>
                <a:gd name="T6" fmla="*/ 8 w 21600"/>
                <a:gd name="T7" fmla="*/ 46 h 21600"/>
                <a:gd name="T8" fmla="*/ 28 w 21600"/>
                <a:gd name="T9" fmla="*/ 54 h 21600"/>
                <a:gd name="T10" fmla="*/ 48 w 21600"/>
                <a:gd name="T11" fmla="*/ 46 h 21600"/>
                <a:gd name="T12" fmla="*/ 56 w 21600"/>
                <a:gd name="T13" fmla="*/ 27 h 21600"/>
                <a:gd name="T14" fmla="*/ 48 w 21600"/>
                <a:gd name="T15" fmla="*/ 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86 w 21600"/>
                <a:gd name="T25" fmla="*/ 3200 h 21600"/>
                <a:gd name="T26" fmla="*/ 18514 w 21600"/>
                <a:gd name="T27" fmla="*/ 1840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grpSp>
          <p:nvGrpSpPr>
            <p:cNvPr id="19" name="Group 256"/>
            <p:cNvGrpSpPr>
              <a:grpSpLocks/>
            </p:cNvGrpSpPr>
            <p:nvPr/>
          </p:nvGrpSpPr>
          <p:grpSpPr bwMode="auto">
            <a:xfrm>
              <a:off x="1127" y="2428"/>
              <a:ext cx="96" cy="44"/>
              <a:chOff x="2838" y="2415"/>
              <a:chExt cx="86" cy="40"/>
            </a:xfrm>
          </p:grpSpPr>
          <p:sp>
            <p:nvSpPr>
              <p:cNvPr id="30901" name="Arc 257"/>
              <p:cNvSpPr>
                <a:spLocks/>
              </p:cNvSpPr>
              <p:nvPr/>
            </p:nvSpPr>
            <p:spPr bwMode="auto">
              <a:xfrm flipV="1">
                <a:off x="2841" y="2415"/>
                <a:ext cx="80" cy="40"/>
              </a:xfrm>
              <a:custGeom>
                <a:avLst/>
                <a:gdLst>
                  <a:gd name="T0" fmla="*/ 80 w 42223"/>
                  <a:gd name="T1" fmla="*/ 6 h 21600"/>
                  <a:gd name="T2" fmla="*/ 0 w 42223"/>
                  <a:gd name="T3" fmla="*/ 10 h 21600"/>
                  <a:gd name="T4" fmla="*/ 40 w 42223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223"/>
                  <a:gd name="T10" fmla="*/ 0 h 21600"/>
                  <a:gd name="T11" fmla="*/ 42223 w 42223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223" h="21600" fill="none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600"/>
                    </a:cubicBezTo>
                    <a:cubicBezTo>
                      <a:pt x="11093" y="21600"/>
                      <a:pt x="2548" y="15059"/>
                      <a:pt x="-1" y="5642"/>
                    </a:cubicBezTo>
                  </a:path>
                  <a:path w="42223" h="21600" stroke="0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600"/>
                    </a:cubicBezTo>
                    <a:cubicBezTo>
                      <a:pt x="11093" y="21600"/>
                      <a:pt x="2548" y="15059"/>
                      <a:pt x="-1" y="5642"/>
                    </a:cubicBezTo>
                    <a:lnTo>
                      <a:pt x="20850" y="0"/>
                    </a:lnTo>
                    <a:close/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eaLnBrk="0" hangingPunct="0"/>
                <a:endParaRPr lang="en-US">
                  <a:latin typeface="Tahoma" pitchFamily="34" charset="0"/>
                </a:endParaRPr>
              </a:p>
            </p:txBody>
          </p:sp>
          <p:sp>
            <p:nvSpPr>
              <p:cNvPr id="30902" name="Freeform 258"/>
              <p:cNvSpPr>
                <a:spLocks/>
              </p:cNvSpPr>
              <p:nvPr/>
            </p:nvSpPr>
            <p:spPr bwMode="auto">
              <a:xfrm>
                <a:off x="2838" y="2438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0 w 48"/>
                  <a:gd name="T3" fmla="*/ 48 h 48"/>
                  <a:gd name="T4" fmla="*/ 48 w 48"/>
                  <a:gd name="T5" fmla="*/ 0 h 48"/>
                  <a:gd name="T6" fmla="*/ 0 60000 65536"/>
                  <a:gd name="T7" fmla="*/ 0 60000 65536"/>
                  <a:gd name="T8" fmla="*/ 0 60000 65536"/>
                  <a:gd name="T9" fmla="*/ 0 w 48"/>
                  <a:gd name="T10" fmla="*/ 0 h 48"/>
                  <a:gd name="T11" fmla="*/ 48 w 48"/>
                  <a:gd name="T12" fmla="*/ 48 h 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8" h="48">
                    <a:moveTo>
                      <a:pt x="0" y="0"/>
                    </a:moveTo>
                    <a:lnTo>
                      <a:pt x="0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en-US">
                  <a:latin typeface="Tahoma" pitchFamily="34" charset="0"/>
                </a:endParaRPr>
              </a:p>
            </p:txBody>
          </p:sp>
          <p:sp>
            <p:nvSpPr>
              <p:cNvPr id="30903" name="Freeform 259"/>
              <p:cNvSpPr>
                <a:spLocks/>
              </p:cNvSpPr>
              <p:nvPr/>
            </p:nvSpPr>
            <p:spPr bwMode="auto">
              <a:xfrm>
                <a:off x="2912" y="2442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48 w 48"/>
                  <a:gd name="T3" fmla="*/ 48 h 48"/>
                  <a:gd name="T4" fmla="*/ 48 w 48"/>
                  <a:gd name="T5" fmla="*/ 0 h 48"/>
                  <a:gd name="T6" fmla="*/ 0 60000 65536"/>
                  <a:gd name="T7" fmla="*/ 0 60000 65536"/>
                  <a:gd name="T8" fmla="*/ 0 60000 65536"/>
                  <a:gd name="T9" fmla="*/ 0 w 48"/>
                  <a:gd name="T10" fmla="*/ 0 h 48"/>
                  <a:gd name="T11" fmla="*/ 48 w 48"/>
                  <a:gd name="T12" fmla="*/ 48 h 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8" h="48">
                    <a:moveTo>
                      <a:pt x="0" y="0"/>
                    </a:moveTo>
                    <a:lnTo>
                      <a:pt x="48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en-US">
                  <a:latin typeface="Tahoma" pitchFamily="34" charset="0"/>
                </a:endParaRPr>
              </a:p>
            </p:txBody>
          </p:sp>
        </p:grpSp>
        <p:sp>
          <p:nvSpPr>
            <p:cNvPr id="30904" name="Oval 260"/>
            <p:cNvSpPr>
              <a:spLocks noChangeArrowheads="1"/>
            </p:cNvSpPr>
            <p:nvPr/>
          </p:nvSpPr>
          <p:spPr bwMode="auto">
            <a:xfrm>
              <a:off x="1151" y="2294"/>
              <a:ext cx="48" cy="46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0099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  <p:sp>
          <p:nvSpPr>
            <p:cNvPr id="30905" name="Oval 261"/>
            <p:cNvSpPr>
              <a:spLocks noChangeArrowheads="1"/>
            </p:cNvSpPr>
            <p:nvPr/>
          </p:nvSpPr>
          <p:spPr bwMode="auto">
            <a:xfrm>
              <a:off x="602" y="2707"/>
              <a:ext cx="124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906" name="Oval 262"/>
            <p:cNvSpPr>
              <a:spLocks noChangeArrowheads="1"/>
            </p:cNvSpPr>
            <p:nvPr/>
          </p:nvSpPr>
          <p:spPr bwMode="auto">
            <a:xfrm>
              <a:off x="1585" y="2707"/>
              <a:ext cx="124" cy="11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0907" name="Text Box 263"/>
            <p:cNvSpPr txBox="1">
              <a:spLocks noChangeArrowheads="1"/>
            </p:cNvSpPr>
            <p:nvPr/>
          </p:nvSpPr>
          <p:spPr bwMode="auto">
            <a:xfrm>
              <a:off x="624" y="254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+</a:t>
              </a:r>
            </a:p>
          </p:txBody>
        </p:sp>
        <p:sp>
          <p:nvSpPr>
            <p:cNvPr id="30908" name="Text Box 264"/>
            <p:cNvSpPr txBox="1">
              <a:spLocks noChangeArrowheads="1"/>
            </p:cNvSpPr>
            <p:nvPr/>
          </p:nvSpPr>
          <p:spPr bwMode="auto">
            <a:xfrm>
              <a:off x="1440" y="249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-</a:t>
              </a:r>
            </a:p>
          </p:txBody>
        </p:sp>
        <p:sp>
          <p:nvSpPr>
            <p:cNvPr id="30909" name="Text Box 265"/>
            <p:cNvSpPr txBox="1">
              <a:spLocks noChangeArrowheads="1"/>
            </p:cNvSpPr>
            <p:nvPr/>
          </p:nvSpPr>
          <p:spPr bwMode="auto">
            <a:xfrm>
              <a:off x="1056" y="2496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.VnTimeH" pitchFamily="34" charset="0"/>
                </a:rPr>
                <a:t>A</a:t>
              </a:r>
            </a:p>
          </p:txBody>
        </p:sp>
        <p:sp>
          <p:nvSpPr>
            <p:cNvPr id="30910" name="Rectangle 266"/>
            <p:cNvSpPr>
              <a:spLocks noChangeArrowheads="1"/>
            </p:cNvSpPr>
            <p:nvPr/>
          </p:nvSpPr>
          <p:spPr bwMode="auto">
            <a:xfrm>
              <a:off x="512" y="1728"/>
              <a:ext cx="1368" cy="624"/>
            </a:xfrm>
            <a:prstGeom prst="rect">
              <a:avLst/>
            </a:prstGeom>
            <a:noFill/>
            <a:ln w="28575">
              <a:solidFill>
                <a:srgbClr val="00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</p:grpSp>
      <p:grpSp>
        <p:nvGrpSpPr>
          <p:cNvPr id="20" name="Group 267"/>
          <p:cNvGrpSpPr>
            <a:grpSpLocks/>
          </p:cNvGrpSpPr>
          <p:nvPr/>
        </p:nvGrpSpPr>
        <p:grpSpPr bwMode="auto">
          <a:xfrm rot="20537280">
            <a:off x="3751264" y="4618039"/>
            <a:ext cx="939799" cy="634999"/>
            <a:chOff x="1680" y="1440"/>
            <a:chExt cx="592" cy="400"/>
          </a:xfrm>
          <a:noFill/>
        </p:grpSpPr>
        <p:sp>
          <p:nvSpPr>
            <p:cNvPr id="196876" name="Oval 268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grp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6877" name="Line 269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grp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Tahoma" pitchFamily="34" charset="0"/>
              </a:endParaRPr>
            </a:p>
          </p:txBody>
        </p:sp>
        <p:sp>
          <p:nvSpPr>
            <p:cNvPr id="196878" name="Line 270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grpFill/>
            <a:ln w="9525">
              <a:noFill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Tahoma" pitchFamily="34" charset="0"/>
              </a:endParaRPr>
            </a:p>
          </p:txBody>
        </p:sp>
      </p:grpSp>
      <p:grpSp>
        <p:nvGrpSpPr>
          <p:cNvPr id="21" name="Group 193"/>
          <p:cNvGrpSpPr>
            <a:grpSpLocks/>
          </p:cNvGrpSpPr>
          <p:nvPr/>
        </p:nvGrpSpPr>
        <p:grpSpPr bwMode="auto">
          <a:xfrm>
            <a:off x="7239000" y="5553075"/>
            <a:ext cx="1371600" cy="376238"/>
            <a:chOff x="3600" y="3498"/>
            <a:chExt cx="864" cy="237"/>
          </a:xfrm>
        </p:grpSpPr>
        <p:sp>
          <p:nvSpPr>
            <p:cNvPr id="30914" name="Text Box 81"/>
            <p:cNvSpPr txBox="1">
              <a:spLocks noChangeArrowheads="1"/>
            </p:cNvSpPr>
            <p:nvPr/>
          </p:nvSpPr>
          <p:spPr bwMode="auto">
            <a:xfrm>
              <a:off x="3600" y="3504"/>
              <a:ext cx="8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baseline="-25000" dirty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=24 </a:t>
              </a:r>
            </a:p>
          </p:txBody>
        </p:sp>
        <p:graphicFrame>
          <p:nvGraphicFramePr>
            <p:cNvPr id="30915" name="Object 195"/>
            <p:cNvGraphicFramePr>
              <a:graphicFrameLocks noChangeAspect="1"/>
            </p:cNvGraphicFramePr>
            <p:nvPr/>
          </p:nvGraphicFramePr>
          <p:xfrm>
            <a:off x="4044" y="3498"/>
            <a:ext cx="192" cy="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06" r:id="rId4" imgW="164885" imgH="164885" progId="Equation.DSMT4">
                    <p:embed/>
                  </p:oleObj>
                </mc:Choice>
                <mc:Fallback>
                  <p:oleObj r:id="rId4" imgW="164885" imgH="164885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4" y="3498"/>
                          <a:ext cx="192" cy="1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" name="Group 196"/>
          <p:cNvGrpSpPr>
            <a:grpSpLocks/>
          </p:cNvGrpSpPr>
          <p:nvPr/>
        </p:nvGrpSpPr>
        <p:grpSpPr bwMode="auto">
          <a:xfrm>
            <a:off x="8458200" y="6262688"/>
            <a:ext cx="1447800" cy="366712"/>
            <a:chOff x="4368" y="3945"/>
            <a:chExt cx="912" cy="231"/>
          </a:xfrm>
        </p:grpSpPr>
        <p:sp>
          <p:nvSpPr>
            <p:cNvPr id="30917" name="Text Box 82"/>
            <p:cNvSpPr txBox="1">
              <a:spLocks noChangeArrowheads="1"/>
            </p:cNvSpPr>
            <p:nvPr/>
          </p:nvSpPr>
          <p:spPr bwMode="auto">
            <a:xfrm>
              <a:off x="4368" y="3945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=8</a:t>
              </a:r>
            </a:p>
          </p:txBody>
        </p:sp>
        <p:graphicFrame>
          <p:nvGraphicFramePr>
            <p:cNvPr id="30918" name="Object 198"/>
            <p:cNvGraphicFramePr>
              <a:graphicFrameLocks noChangeAspect="1"/>
            </p:cNvGraphicFramePr>
            <p:nvPr/>
          </p:nvGraphicFramePr>
          <p:xfrm>
            <a:off x="4737" y="3948"/>
            <a:ext cx="192" cy="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07" r:id="rId6" imgW="164885" imgH="164885" progId="Equation.DSMT4">
                    <p:embed/>
                  </p:oleObj>
                </mc:Choice>
                <mc:Fallback>
                  <p:oleObj r:id="rId6" imgW="164885" imgH="164885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37" y="3948"/>
                          <a:ext cx="192" cy="1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9180000">
                                      <p:cBhvr>
                                        <p:cTn id="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6600000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6600000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96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8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Line 206"/>
          <p:cNvSpPr>
            <a:spLocks noChangeShapeType="1"/>
          </p:cNvSpPr>
          <p:nvPr/>
        </p:nvSpPr>
        <p:spPr bwMode="auto">
          <a:xfrm rot="1070359" flipV="1">
            <a:off x="6140450" y="4141788"/>
            <a:ext cx="573088" cy="11112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stealth" w="sm" len="lg"/>
            <a:tailEnd type="stealth" w="sm" len="lg"/>
          </a:ln>
        </p:spPr>
        <p:txBody>
          <a:bodyPr/>
          <a:lstStyle/>
          <a:p>
            <a:endParaRPr lang="en-US"/>
          </a:p>
        </p:txBody>
      </p:sp>
      <p:sp>
        <p:nvSpPr>
          <p:cNvPr id="32773" name="Line 207"/>
          <p:cNvSpPr>
            <a:spLocks noChangeShapeType="1"/>
          </p:cNvSpPr>
          <p:nvPr/>
        </p:nvSpPr>
        <p:spPr bwMode="auto">
          <a:xfrm flipH="1" flipV="1">
            <a:off x="6140451" y="4206876"/>
            <a:ext cx="354013" cy="15557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74" name="Line 210"/>
          <p:cNvSpPr>
            <a:spLocks noChangeShapeType="1"/>
          </p:cNvSpPr>
          <p:nvPr/>
        </p:nvSpPr>
        <p:spPr bwMode="auto">
          <a:xfrm>
            <a:off x="4953000" y="63246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75" name="Line 211"/>
          <p:cNvSpPr>
            <a:spLocks noChangeShapeType="1"/>
          </p:cNvSpPr>
          <p:nvPr/>
        </p:nvSpPr>
        <p:spPr bwMode="auto">
          <a:xfrm>
            <a:off x="8305800" y="6324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6" name="Line 212"/>
          <p:cNvSpPr>
            <a:spLocks noChangeShapeType="1"/>
          </p:cNvSpPr>
          <p:nvPr/>
        </p:nvSpPr>
        <p:spPr bwMode="auto">
          <a:xfrm>
            <a:off x="10058400" y="2819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7" name="Line 213"/>
          <p:cNvSpPr>
            <a:spLocks noChangeShapeType="1"/>
          </p:cNvSpPr>
          <p:nvPr/>
        </p:nvSpPr>
        <p:spPr bwMode="auto">
          <a:xfrm>
            <a:off x="10287000" y="28194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8" name="Line 214"/>
          <p:cNvSpPr>
            <a:spLocks noChangeShapeType="1"/>
          </p:cNvSpPr>
          <p:nvPr/>
        </p:nvSpPr>
        <p:spPr bwMode="auto">
          <a:xfrm>
            <a:off x="2743200" y="36576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9" name="Line 215"/>
          <p:cNvSpPr>
            <a:spLocks noChangeShapeType="1"/>
          </p:cNvSpPr>
          <p:nvPr/>
        </p:nvSpPr>
        <p:spPr bwMode="auto">
          <a:xfrm>
            <a:off x="2743200" y="36576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80" name="Line 216"/>
          <p:cNvSpPr>
            <a:spLocks noChangeShapeType="1"/>
          </p:cNvSpPr>
          <p:nvPr/>
        </p:nvSpPr>
        <p:spPr bwMode="auto">
          <a:xfrm>
            <a:off x="4267200" y="5715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81" name="Line 217"/>
          <p:cNvSpPr>
            <a:spLocks noChangeShapeType="1"/>
          </p:cNvSpPr>
          <p:nvPr/>
        </p:nvSpPr>
        <p:spPr bwMode="auto">
          <a:xfrm>
            <a:off x="6400800" y="28194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218"/>
          <p:cNvGrpSpPr>
            <a:grpSpLocks/>
          </p:cNvGrpSpPr>
          <p:nvPr/>
        </p:nvGrpSpPr>
        <p:grpSpPr bwMode="auto">
          <a:xfrm>
            <a:off x="3081338" y="4357689"/>
            <a:ext cx="2286000" cy="1893887"/>
            <a:chOff x="480" y="1680"/>
            <a:chExt cx="1440" cy="1193"/>
          </a:xfrm>
        </p:grpSpPr>
        <p:sp>
          <p:nvSpPr>
            <p:cNvPr id="32783" name="Rectangle 219"/>
            <p:cNvSpPr>
              <a:spLocks noChangeArrowheads="1"/>
            </p:cNvSpPr>
            <p:nvPr/>
          </p:nvSpPr>
          <p:spPr bwMode="auto">
            <a:xfrm>
              <a:off x="512" y="1680"/>
              <a:ext cx="1386" cy="1193"/>
            </a:xfrm>
            <a:prstGeom prst="rect">
              <a:avLst/>
            </a:prstGeom>
            <a:solidFill>
              <a:srgbClr val="FFFF00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784" name="AutoShape 220"/>
            <p:cNvSpPr>
              <a:spLocks noChangeArrowheads="1"/>
            </p:cNvSpPr>
            <p:nvPr/>
          </p:nvSpPr>
          <p:spPr bwMode="auto">
            <a:xfrm>
              <a:off x="602" y="2707"/>
              <a:ext cx="131" cy="126"/>
            </a:xfrm>
            <a:custGeom>
              <a:avLst/>
              <a:gdLst>
                <a:gd name="T0" fmla="*/ 66 w 21600"/>
                <a:gd name="T1" fmla="*/ 0 h 21600"/>
                <a:gd name="T2" fmla="*/ 19 w 21600"/>
                <a:gd name="T3" fmla="*/ 18 h 21600"/>
                <a:gd name="T4" fmla="*/ 0 w 21600"/>
                <a:gd name="T5" fmla="*/ 63 h 21600"/>
                <a:gd name="T6" fmla="*/ 19 w 21600"/>
                <a:gd name="T7" fmla="*/ 108 h 21600"/>
                <a:gd name="T8" fmla="*/ 66 w 21600"/>
                <a:gd name="T9" fmla="*/ 126 h 21600"/>
                <a:gd name="T10" fmla="*/ 112 w 21600"/>
                <a:gd name="T11" fmla="*/ 108 h 21600"/>
                <a:gd name="T12" fmla="*/ 131 w 21600"/>
                <a:gd name="T13" fmla="*/ 63 h 21600"/>
                <a:gd name="T14" fmla="*/ 112 w 21600"/>
                <a:gd name="T15" fmla="*/ 1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33 w 21600"/>
                <a:gd name="T25" fmla="*/ 3086 h 21600"/>
                <a:gd name="T26" fmla="*/ 18467 w 21600"/>
                <a:gd name="T27" fmla="*/ 1851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785" name="Rectangle 221"/>
            <p:cNvSpPr>
              <a:spLocks noChangeArrowheads="1"/>
            </p:cNvSpPr>
            <p:nvPr/>
          </p:nvSpPr>
          <p:spPr bwMode="auto">
            <a:xfrm>
              <a:off x="480" y="1680"/>
              <a:ext cx="1386" cy="1193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786" name="Rectangle 222"/>
            <p:cNvSpPr>
              <a:spLocks noChangeArrowheads="1"/>
            </p:cNvSpPr>
            <p:nvPr/>
          </p:nvSpPr>
          <p:spPr bwMode="auto">
            <a:xfrm>
              <a:off x="480" y="1680"/>
              <a:ext cx="1440" cy="1193"/>
            </a:xfrm>
            <a:prstGeom prst="rect">
              <a:avLst/>
            </a:prstGeom>
            <a:solidFill>
              <a:srgbClr val="FFFFCC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787" name="Oval 223"/>
            <p:cNvSpPr>
              <a:spLocks noChangeArrowheads="1"/>
            </p:cNvSpPr>
            <p:nvPr/>
          </p:nvSpPr>
          <p:spPr bwMode="auto">
            <a:xfrm>
              <a:off x="624" y="1776"/>
              <a:ext cx="1078" cy="102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788" name="Arc 224"/>
            <p:cNvSpPr>
              <a:spLocks/>
            </p:cNvSpPr>
            <p:nvPr/>
          </p:nvSpPr>
          <p:spPr bwMode="auto">
            <a:xfrm rot="6681726" flipH="1">
              <a:off x="1000" y="1769"/>
              <a:ext cx="423" cy="718"/>
            </a:xfrm>
            <a:custGeom>
              <a:avLst/>
              <a:gdLst>
                <a:gd name="T0" fmla="*/ 257 w 24253"/>
                <a:gd name="T1" fmla="*/ 0 h 39506"/>
                <a:gd name="T2" fmla="*/ 0 w 24253"/>
                <a:gd name="T3" fmla="*/ 715 h 39506"/>
                <a:gd name="T4" fmla="*/ 46 w 24253"/>
                <a:gd name="T5" fmla="*/ 325 h 39506"/>
                <a:gd name="T6" fmla="*/ 0 60000 65536"/>
                <a:gd name="T7" fmla="*/ 0 60000 65536"/>
                <a:gd name="T8" fmla="*/ 0 60000 65536"/>
                <a:gd name="T9" fmla="*/ 0 w 24253"/>
                <a:gd name="T10" fmla="*/ 0 h 39506"/>
                <a:gd name="T11" fmla="*/ 24253 w 24253"/>
                <a:gd name="T12" fmla="*/ 39506 h 3950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789" name="Text Box 225"/>
            <p:cNvSpPr txBox="1">
              <a:spLocks noChangeArrowheads="1"/>
            </p:cNvSpPr>
            <p:nvPr/>
          </p:nvSpPr>
          <p:spPr bwMode="auto">
            <a:xfrm rot="-2206860">
              <a:off x="773" y="1813"/>
              <a:ext cx="371" cy="2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.VnTime" pitchFamily="34" charset="0"/>
                </a:rPr>
                <a:t>0,5</a:t>
              </a:r>
            </a:p>
          </p:txBody>
        </p:sp>
        <p:sp>
          <p:nvSpPr>
            <p:cNvPr id="32790" name="Line 226"/>
            <p:cNvSpPr>
              <a:spLocks noChangeShapeType="1"/>
            </p:cNvSpPr>
            <p:nvPr/>
          </p:nvSpPr>
          <p:spPr bwMode="auto">
            <a:xfrm rot="300000">
              <a:off x="1218" y="1917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1" name="Line 227"/>
            <p:cNvSpPr>
              <a:spLocks noChangeShapeType="1"/>
            </p:cNvSpPr>
            <p:nvPr/>
          </p:nvSpPr>
          <p:spPr bwMode="auto">
            <a:xfrm rot="900000">
              <a:off x="1283" y="192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2" name="Line 228"/>
            <p:cNvSpPr>
              <a:spLocks noChangeShapeType="1"/>
            </p:cNvSpPr>
            <p:nvPr/>
          </p:nvSpPr>
          <p:spPr bwMode="auto">
            <a:xfrm rot="1500000">
              <a:off x="1340" y="1951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3" name="Line 229"/>
            <p:cNvSpPr>
              <a:spLocks noChangeShapeType="1"/>
            </p:cNvSpPr>
            <p:nvPr/>
          </p:nvSpPr>
          <p:spPr bwMode="auto">
            <a:xfrm rot="2100000">
              <a:off x="1402" y="1987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4" name="Line 230"/>
            <p:cNvSpPr>
              <a:spLocks noChangeShapeType="1"/>
            </p:cNvSpPr>
            <p:nvPr/>
          </p:nvSpPr>
          <p:spPr bwMode="auto">
            <a:xfrm rot="2700000">
              <a:off x="1454" y="2029"/>
              <a:ext cx="0" cy="4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5" name="Line 231"/>
            <p:cNvSpPr>
              <a:spLocks noChangeShapeType="1"/>
            </p:cNvSpPr>
            <p:nvPr/>
          </p:nvSpPr>
          <p:spPr bwMode="auto">
            <a:xfrm rot="-2700000">
              <a:off x="907" y="2029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6" name="Line 232"/>
            <p:cNvSpPr>
              <a:spLocks noChangeShapeType="1"/>
            </p:cNvSpPr>
            <p:nvPr/>
          </p:nvSpPr>
          <p:spPr bwMode="auto">
            <a:xfrm rot="-2100000">
              <a:off x="959" y="1989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7" name="Line 233"/>
            <p:cNvSpPr>
              <a:spLocks noChangeShapeType="1"/>
            </p:cNvSpPr>
            <p:nvPr/>
          </p:nvSpPr>
          <p:spPr bwMode="auto">
            <a:xfrm rot="20100000" flipH="1">
              <a:off x="1020" y="1952"/>
              <a:ext cx="5" cy="5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8" name="Line 234"/>
            <p:cNvSpPr>
              <a:spLocks noChangeShapeType="1"/>
            </p:cNvSpPr>
            <p:nvPr/>
          </p:nvSpPr>
          <p:spPr bwMode="auto">
            <a:xfrm rot="-900000">
              <a:off x="1077" y="19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9" name="Line 235"/>
            <p:cNvSpPr>
              <a:spLocks noChangeShapeType="1"/>
            </p:cNvSpPr>
            <p:nvPr/>
          </p:nvSpPr>
          <p:spPr bwMode="auto">
            <a:xfrm rot="-300000">
              <a:off x="1146" y="191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00" name="Line 236"/>
            <p:cNvSpPr>
              <a:spLocks noChangeShapeType="1"/>
            </p:cNvSpPr>
            <p:nvPr/>
          </p:nvSpPr>
          <p:spPr bwMode="auto">
            <a:xfrm rot="6300000">
              <a:off x="843" y="2169"/>
              <a:ext cx="0" cy="10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01" name="Line 237"/>
            <p:cNvSpPr>
              <a:spLocks noChangeShapeType="1"/>
            </p:cNvSpPr>
            <p:nvPr/>
          </p:nvSpPr>
          <p:spPr bwMode="auto">
            <a:xfrm rot="-3900000">
              <a:off x="834" y="213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02" name="Line 238"/>
            <p:cNvSpPr>
              <a:spLocks noChangeShapeType="1"/>
            </p:cNvSpPr>
            <p:nvPr/>
          </p:nvSpPr>
          <p:spPr bwMode="auto">
            <a:xfrm rot="-3300000">
              <a:off x="866" y="2078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03" name="Line 239"/>
            <p:cNvSpPr>
              <a:spLocks noChangeShapeType="1"/>
            </p:cNvSpPr>
            <p:nvPr/>
          </p:nvSpPr>
          <p:spPr bwMode="auto">
            <a:xfrm rot="3300000">
              <a:off x="1491" y="2080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04" name="Line 240"/>
            <p:cNvSpPr>
              <a:spLocks noChangeShapeType="1"/>
            </p:cNvSpPr>
            <p:nvPr/>
          </p:nvSpPr>
          <p:spPr bwMode="auto">
            <a:xfrm rot="3900000">
              <a:off x="1524" y="21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05" name="Line 241"/>
            <p:cNvSpPr>
              <a:spLocks noChangeShapeType="1"/>
            </p:cNvSpPr>
            <p:nvPr/>
          </p:nvSpPr>
          <p:spPr bwMode="auto">
            <a:xfrm rot="4500000">
              <a:off x="1524" y="2175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06" name="Text Box 242"/>
            <p:cNvSpPr txBox="1">
              <a:spLocks noChangeArrowheads="1"/>
            </p:cNvSpPr>
            <p:nvPr/>
          </p:nvSpPr>
          <p:spPr bwMode="auto">
            <a:xfrm rot="-4196748">
              <a:off x="589" y="2109"/>
              <a:ext cx="317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0</a:t>
              </a:r>
              <a:endParaRPr lang="en-US" sz="1600">
                <a:latin typeface="Arial" charset="0"/>
              </a:endParaRPr>
            </a:p>
          </p:txBody>
        </p:sp>
        <p:sp>
          <p:nvSpPr>
            <p:cNvPr id="32807" name="Text Box 243"/>
            <p:cNvSpPr txBox="1">
              <a:spLocks noChangeArrowheads="1"/>
            </p:cNvSpPr>
            <p:nvPr/>
          </p:nvSpPr>
          <p:spPr bwMode="auto">
            <a:xfrm rot="1500000">
              <a:off x="1218" y="1801"/>
              <a:ext cx="340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Arial" charset="0"/>
                </a:rPr>
                <a:t>1</a:t>
              </a:r>
            </a:p>
          </p:txBody>
        </p:sp>
        <p:sp>
          <p:nvSpPr>
            <p:cNvPr id="32808" name="Text Box 244"/>
            <p:cNvSpPr txBox="1">
              <a:spLocks noChangeArrowheads="1"/>
            </p:cNvSpPr>
            <p:nvPr/>
          </p:nvSpPr>
          <p:spPr bwMode="auto">
            <a:xfrm rot="4500000">
              <a:off x="1480" y="2072"/>
              <a:ext cx="32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Arial" charset="0"/>
                </a:rPr>
                <a:t>1,5</a:t>
              </a:r>
            </a:p>
          </p:txBody>
        </p:sp>
        <p:sp>
          <p:nvSpPr>
            <p:cNvPr id="32809" name="Text Box 245"/>
            <p:cNvSpPr txBox="1">
              <a:spLocks noChangeArrowheads="1"/>
            </p:cNvSpPr>
            <p:nvPr/>
          </p:nvSpPr>
          <p:spPr bwMode="auto">
            <a:xfrm>
              <a:off x="883" y="2067"/>
              <a:ext cx="5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>
                  <a:latin typeface="Arial" charset="0"/>
                </a:rPr>
                <a:t>A</a:t>
              </a:r>
            </a:p>
          </p:txBody>
        </p:sp>
        <p:sp>
          <p:nvSpPr>
            <p:cNvPr id="32810" name="AutoShape 246"/>
            <p:cNvSpPr>
              <a:spLocks noChangeArrowheads="1"/>
            </p:cNvSpPr>
            <p:nvPr/>
          </p:nvSpPr>
          <p:spPr bwMode="auto">
            <a:xfrm rot="10800000">
              <a:off x="726" y="1908"/>
              <a:ext cx="904" cy="812"/>
            </a:xfrm>
            <a:custGeom>
              <a:avLst/>
              <a:gdLst>
                <a:gd name="T0" fmla="*/ 452 w 21600"/>
                <a:gd name="T1" fmla="*/ 0 h 21600"/>
                <a:gd name="T2" fmla="*/ 190 w 21600"/>
                <a:gd name="T3" fmla="*/ 379 h 21600"/>
                <a:gd name="T4" fmla="*/ 452 w 21600"/>
                <a:gd name="T5" fmla="*/ 338 h 21600"/>
                <a:gd name="T6" fmla="*/ 714 w 21600"/>
                <a:gd name="T7" fmla="*/ 379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3 w 21600"/>
                <a:gd name="T13" fmla="*/ 0 h 21600"/>
                <a:gd name="T14" fmla="*/ 21457 w 21600"/>
                <a:gd name="T15" fmla="*/ 1109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198903" name="Rectangle 247"/>
            <p:cNvSpPr>
              <a:spLocks noChangeArrowheads="1"/>
            </p:cNvSpPr>
            <p:nvPr/>
          </p:nvSpPr>
          <p:spPr bwMode="auto">
            <a:xfrm>
              <a:off x="512" y="2368"/>
              <a:ext cx="1360" cy="48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57150" cmpd="thickThin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latin typeface="Tahoma" pitchFamily="34" charset="0"/>
              </a:endParaRPr>
            </a:p>
          </p:txBody>
        </p:sp>
        <p:sp>
          <p:nvSpPr>
            <p:cNvPr id="32812" name="AutoShape 248"/>
            <p:cNvSpPr>
              <a:spLocks noChangeArrowheads="1"/>
            </p:cNvSpPr>
            <p:nvPr/>
          </p:nvSpPr>
          <p:spPr bwMode="auto">
            <a:xfrm>
              <a:off x="1147" y="2444"/>
              <a:ext cx="56" cy="54"/>
            </a:xfrm>
            <a:custGeom>
              <a:avLst/>
              <a:gdLst>
                <a:gd name="T0" fmla="*/ 28 w 21600"/>
                <a:gd name="T1" fmla="*/ 0 h 21600"/>
                <a:gd name="T2" fmla="*/ 8 w 21600"/>
                <a:gd name="T3" fmla="*/ 8 h 21600"/>
                <a:gd name="T4" fmla="*/ 0 w 21600"/>
                <a:gd name="T5" fmla="*/ 27 h 21600"/>
                <a:gd name="T6" fmla="*/ 8 w 21600"/>
                <a:gd name="T7" fmla="*/ 46 h 21600"/>
                <a:gd name="T8" fmla="*/ 28 w 21600"/>
                <a:gd name="T9" fmla="*/ 54 h 21600"/>
                <a:gd name="T10" fmla="*/ 48 w 21600"/>
                <a:gd name="T11" fmla="*/ 46 h 21600"/>
                <a:gd name="T12" fmla="*/ 56 w 21600"/>
                <a:gd name="T13" fmla="*/ 27 h 21600"/>
                <a:gd name="T14" fmla="*/ 48 w 21600"/>
                <a:gd name="T15" fmla="*/ 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86 w 21600"/>
                <a:gd name="T25" fmla="*/ 3200 h 21600"/>
                <a:gd name="T26" fmla="*/ 18514 w 21600"/>
                <a:gd name="T27" fmla="*/ 1840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grpSp>
          <p:nvGrpSpPr>
            <p:cNvPr id="3" name="Group 249"/>
            <p:cNvGrpSpPr>
              <a:grpSpLocks/>
            </p:cNvGrpSpPr>
            <p:nvPr/>
          </p:nvGrpSpPr>
          <p:grpSpPr bwMode="auto">
            <a:xfrm>
              <a:off x="1127" y="2428"/>
              <a:ext cx="96" cy="44"/>
              <a:chOff x="2838" y="2415"/>
              <a:chExt cx="86" cy="40"/>
            </a:xfrm>
          </p:grpSpPr>
          <p:sp>
            <p:nvSpPr>
              <p:cNvPr id="32814" name="Arc 250"/>
              <p:cNvSpPr>
                <a:spLocks/>
              </p:cNvSpPr>
              <p:nvPr/>
            </p:nvSpPr>
            <p:spPr bwMode="auto">
              <a:xfrm flipV="1">
                <a:off x="2841" y="2415"/>
                <a:ext cx="80" cy="40"/>
              </a:xfrm>
              <a:custGeom>
                <a:avLst/>
                <a:gdLst>
                  <a:gd name="T0" fmla="*/ 80 w 42223"/>
                  <a:gd name="T1" fmla="*/ 6 h 21600"/>
                  <a:gd name="T2" fmla="*/ 0 w 42223"/>
                  <a:gd name="T3" fmla="*/ 10 h 21600"/>
                  <a:gd name="T4" fmla="*/ 40 w 42223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223"/>
                  <a:gd name="T10" fmla="*/ 0 h 21600"/>
                  <a:gd name="T11" fmla="*/ 42223 w 42223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223" h="21600" fill="none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600"/>
                    </a:cubicBezTo>
                    <a:cubicBezTo>
                      <a:pt x="11093" y="21600"/>
                      <a:pt x="2548" y="15059"/>
                      <a:pt x="-1" y="5642"/>
                    </a:cubicBezTo>
                  </a:path>
                  <a:path w="42223" h="21600" stroke="0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600"/>
                    </a:cubicBezTo>
                    <a:cubicBezTo>
                      <a:pt x="11093" y="21600"/>
                      <a:pt x="2548" y="15059"/>
                      <a:pt x="-1" y="5642"/>
                    </a:cubicBezTo>
                    <a:lnTo>
                      <a:pt x="20850" y="0"/>
                    </a:lnTo>
                    <a:close/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eaLnBrk="0" hangingPunct="0"/>
                <a:endParaRPr lang="en-US">
                  <a:latin typeface="Tahoma" pitchFamily="34" charset="0"/>
                </a:endParaRPr>
              </a:p>
            </p:txBody>
          </p:sp>
          <p:sp>
            <p:nvSpPr>
              <p:cNvPr id="32815" name="Freeform 251"/>
              <p:cNvSpPr>
                <a:spLocks/>
              </p:cNvSpPr>
              <p:nvPr/>
            </p:nvSpPr>
            <p:spPr bwMode="auto">
              <a:xfrm>
                <a:off x="2838" y="2438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0 w 48"/>
                  <a:gd name="T3" fmla="*/ 48 h 48"/>
                  <a:gd name="T4" fmla="*/ 48 w 48"/>
                  <a:gd name="T5" fmla="*/ 0 h 48"/>
                  <a:gd name="T6" fmla="*/ 0 60000 65536"/>
                  <a:gd name="T7" fmla="*/ 0 60000 65536"/>
                  <a:gd name="T8" fmla="*/ 0 60000 65536"/>
                  <a:gd name="T9" fmla="*/ 0 w 48"/>
                  <a:gd name="T10" fmla="*/ 0 h 48"/>
                  <a:gd name="T11" fmla="*/ 48 w 48"/>
                  <a:gd name="T12" fmla="*/ 48 h 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8" h="48">
                    <a:moveTo>
                      <a:pt x="0" y="0"/>
                    </a:moveTo>
                    <a:lnTo>
                      <a:pt x="0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en-US">
                  <a:latin typeface="Tahoma" pitchFamily="34" charset="0"/>
                </a:endParaRPr>
              </a:p>
            </p:txBody>
          </p:sp>
          <p:sp>
            <p:nvSpPr>
              <p:cNvPr id="32816" name="Freeform 252"/>
              <p:cNvSpPr>
                <a:spLocks/>
              </p:cNvSpPr>
              <p:nvPr/>
            </p:nvSpPr>
            <p:spPr bwMode="auto">
              <a:xfrm>
                <a:off x="2912" y="2442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48 w 48"/>
                  <a:gd name="T3" fmla="*/ 48 h 48"/>
                  <a:gd name="T4" fmla="*/ 48 w 48"/>
                  <a:gd name="T5" fmla="*/ 0 h 48"/>
                  <a:gd name="T6" fmla="*/ 0 60000 65536"/>
                  <a:gd name="T7" fmla="*/ 0 60000 65536"/>
                  <a:gd name="T8" fmla="*/ 0 60000 65536"/>
                  <a:gd name="T9" fmla="*/ 0 w 48"/>
                  <a:gd name="T10" fmla="*/ 0 h 48"/>
                  <a:gd name="T11" fmla="*/ 48 w 48"/>
                  <a:gd name="T12" fmla="*/ 48 h 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8" h="48">
                    <a:moveTo>
                      <a:pt x="0" y="0"/>
                    </a:moveTo>
                    <a:lnTo>
                      <a:pt x="48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en-US">
                  <a:latin typeface="Tahoma" pitchFamily="34" charset="0"/>
                </a:endParaRPr>
              </a:p>
            </p:txBody>
          </p:sp>
        </p:grpSp>
        <p:sp>
          <p:nvSpPr>
            <p:cNvPr id="32817" name="Oval 253"/>
            <p:cNvSpPr>
              <a:spLocks noChangeArrowheads="1"/>
            </p:cNvSpPr>
            <p:nvPr/>
          </p:nvSpPr>
          <p:spPr bwMode="auto">
            <a:xfrm>
              <a:off x="1151" y="2294"/>
              <a:ext cx="48" cy="46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0099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  <p:sp>
          <p:nvSpPr>
            <p:cNvPr id="32818" name="Oval 254"/>
            <p:cNvSpPr>
              <a:spLocks noChangeArrowheads="1"/>
            </p:cNvSpPr>
            <p:nvPr/>
          </p:nvSpPr>
          <p:spPr bwMode="auto">
            <a:xfrm>
              <a:off x="602" y="2707"/>
              <a:ext cx="124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819" name="Oval 255"/>
            <p:cNvSpPr>
              <a:spLocks noChangeArrowheads="1"/>
            </p:cNvSpPr>
            <p:nvPr/>
          </p:nvSpPr>
          <p:spPr bwMode="auto">
            <a:xfrm>
              <a:off x="1585" y="2707"/>
              <a:ext cx="124" cy="11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820" name="Text Box 256"/>
            <p:cNvSpPr txBox="1">
              <a:spLocks noChangeArrowheads="1"/>
            </p:cNvSpPr>
            <p:nvPr/>
          </p:nvSpPr>
          <p:spPr bwMode="auto">
            <a:xfrm>
              <a:off x="624" y="254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+</a:t>
              </a:r>
            </a:p>
          </p:txBody>
        </p:sp>
        <p:sp>
          <p:nvSpPr>
            <p:cNvPr id="32821" name="Text Box 257"/>
            <p:cNvSpPr txBox="1">
              <a:spLocks noChangeArrowheads="1"/>
            </p:cNvSpPr>
            <p:nvPr/>
          </p:nvSpPr>
          <p:spPr bwMode="auto">
            <a:xfrm>
              <a:off x="1440" y="249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-</a:t>
              </a:r>
            </a:p>
          </p:txBody>
        </p:sp>
        <p:sp>
          <p:nvSpPr>
            <p:cNvPr id="32822" name="Text Box 258"/>
            <p:cNvSpPr txBox="1">
              <a:spLocks noChangeArrowheads="1"/>
            </p:cNvSpPr>
            <p:nvPr/>
          </p:nvSpPr>
          <p:spPr bwMode="auto">
            <a:xfrm>
              <a:off x="1056" y="2496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.VnTimeH" pitchFamily="34" charset="0"/>
                </a:rPr>
                <a:t>A</a:t>
              </a:r>
            </a:p>
          </p:txBody>
        </p:sp>
        <p:sp>
          <p:nvSpPr>
            <p:cNvPr id="32823" name="Rectangle 259"/>
            <p:cNvSpPr>
              <a:spLocks noChangeArrowheads="1"/>
            </p:cNvSpPr>
            <p:nvPr/>
          </p:nvSpPr>
          <p:spPr bwMode="auto">
            <a:xfrm>
              <a:off x="512" y="1728"/>
              <a:ext cx="1368" cy="624"/>
            </a:xfrm>
            <a:prstGeom prst="rect">
              <a:avLst/>
            </a:prstGeom>
            <a:noFill/>
            <a:ln w="28575">
              <a:solidFill>
                <a:srgbClr val="00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</p:grpSp>
      <p:grpSp>
        <p:nvGrpSpPr>
          <p:cNvPr id="4" name="Group 260"/>
          <p:cNvGrpSpPr>
            <a:grpSpLocks/>
          </p:cNvGrpSpPr>
          <p:nvPr/>
        </p:nvGrpSpPr>
        <p:grpSpPr bwMode="auto">
          <a:xfrm rot="20537280">
            <a:off x="3658811" y="5071896"/>
            <a:ext cx="990600" cy="650875"/>
            <a:chOff x="1680" y="1440"/>
            <a:chExt cx="624" cy="410"/>
          </a:xfrm>
        </p:grpSpPr>
        <p:sp>
          <p:nvSpPr>
            <p:cNvPr id="32825" name="Oval 261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  <p:sp>
          <p:nvSpPr>
            <p:cNvPr id="32826" name="Line 262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27" name="Line 263"/>
            <p:cNvSpPr>
              <a:spLocks noChangeShapeType="1"/>
            </p:cNvSpPr>
            <p:nvPr/>
          </p:nvSpPr>
          <p:spPr bwMode="auto">
            <a:xfrm flipH="1" flipV="1">
              <a:off x="2016" y="165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828" name="Line 264"/>
          <p:cNvSpPr>
            <a:spLocks noChangeShapeType="1"/>
          </p:cNvSpPr>
          <p:nvPr/>
        </p:nvSpPr>
        <p:spPr bwMode="auto">
          <a:xfrm>
            <a:off x="2743200" y="6096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29" name="Line 265"/>
          <p:cNvSpPr>
            <a:spLocks noChangeShapeType="1"/>
          </p:cNvSpPr>
          <p:nvPr/>
        </p:nvSpPr>
        <p:spPr bwMode="auto">
          <a:xfrm>
            <a:off x="4953000" y="6019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266"/>
          <p:cNvGrpSpPr>
            <a:grpSpLocks/>
          </p:cNvGrpSpPr>
          <p:nvPr/>
        </p:nvGrpSpPr>
        <p:grpSpPr bwMode="auto">
          <a:xfrm>
            <a:off x="6781800" y="3810000"/>
            <a:ext cx="2222500" cy="1822450"/>
            <a:chOff x="2592" y="1680"/>
            <a:chExt cx="1400" cy="1148"/>
          </a:xfrm>
        </p:grpSpPr>
        <p:sp>
          <p:nvSpPr>
            <p:cNvPr id="32831" name="Text Box 267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32832" name="Oval 268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  <p:sp>
          <p:nvSpPr>
            <p:cNvPr id="32833" name="Rectangle 269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834" name="Rectangle 270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835" name="Rectangle 271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836" name="Oval 272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837" name="Text Box 273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5</a:t>
              </a:r>
              <a:endParaRPr lang="en-US">
                <a:latin typeface="Arial" charset="0"/>
              </a:endParaRPr>
            </a:p>
          </p:txBody>
        </p:sp>
        <p:sp>
          <p:nvSpPr>
            <p:cNvPr id="32838" name="Oval 274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839" name="Arc 275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247 w 24253"/>
                <a:gd name="T1" fmla="*/ 0 h 39506"/>
                <a:gd name="T2" fmla="*/ 0 w 24253"/>
                <a:gd name="T3" fmla="*/ 720 h 39506"/>
                <a:gd name="T4" fmla="*/ 44 w 24253"/>
                <a:gd name="T5" fmla="*/ 328 h 39506"/>
                <a:gd name="T6" fmla="*/ 0 60000 65536"/>
                <a:gd name="T7" fmla="*/ 0 60000 65536"/>
                <a:gd name="T8" fmla="*/ 0 60000 65536"/>
                <a:gd name="T9" fmla="*/ 0 w 24253"/>
                <a:gd name="T10" fmla="*/ 0 h 39506"/>
                <a:gd name="T11" fmla="*/ 24253 w 24253"/>
                <a:gd name="T12" fmla="*/ 39506 h 3950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840" name="Line 276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41" name="Text Box 277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3</a:t>
              </a:r>
            </a:p>
          </p:txBody>
        </p:sp>
        <p:sp>
          <p:nvSpPr>
            <p:cNvPr id="32842" name="Text Box 278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2</a:t>
              </a:r>
              <a:endParaRPr lang="en-US">
                <a:latin typeface="Arial" charset="0"/>
              </a:endParaRPr>
            </a:p>
          </p:txBody>
        </p:sp>
        <p:sp>
          <p:nvSpPr>
            <p:cNvPr id="32843" name="Line 279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44" name="Line 280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45" name="Line 281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46" name="Line 282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47" name="Line 283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48" name="Line 284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49" name="Line 285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50" name="Line 286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51" name="Line 287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52" name="Line 288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53" name="Line 289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54" name="Line 290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55" name="Line 291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56" name="Line 292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57" name="Line 293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58" name="Line 294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59" name="Line 295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60" name="Line 296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61" name="Line 297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62" name="Line 298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63" name="Line 299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64" name="Line 300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65" name="Line 301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66" name="Line 302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67" name="Line 303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68" name="Line 304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69" name="Line 305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70" name="Line 306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71" name="Line 307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72" name="Line 308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73" name="Text Box 309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0</a:t>
              </a:r>
              <a:endParaRPr lang="en-US">
                <a:latin typeface="Arial" charset="0"/>
              </a:endParaRPr>
            </a:p>
          </p:txBody>
        </p:sp>
        <p:sp>
          <p:nvSpPr>
            <p:cNvPr id="32874" name="Text Box 310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1</a:t>
              </a:r>
            </a:p>
          </p:txBody>
        </p:sp>
        <p:sp>
          <p:nvSpPr>
            <p:cNvPr id="32875" name="Text Box 311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4</a:t>
              </a:r>
              <a:endParaRPr lang="en-US">
                <a:latin typeface="Arial" charset="0"/>
              </a:endParaRPr>
            </a:p>
          </p:txBody>
        </p:sp>
        <p:sp>
          <p:nvSpPr>
            <p:cNvPr id="32876" name="Text Box 312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6</a:t>
              </a:r>
              <a:endParaRPr lang="en-US">
                <a:latin typeface="Arial" charset="0"/>
              </a:endParaRPr>
            </a:p>
          </p:txBody>
        </p:sp>
        <p:sp>
          <p:nvSpPr>
            <p:cNvPr id="32877" name="Text Box 313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>
                  <a:latin typeface="Arial" charset="0"/>
                </a:rPr>
                <a:t>V</a:t>
              </a:r>
            </a:p>
          </p:txBody>
        </p:sp>
        <p:sp>
          <p:nvSpPr>
            <p:cNvPr id="32878" name="AutoShape 314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455 w 21600"/>
                <a:gd name="T1" fmla="*/ 0 h 21600"/>
                <a:gd name="T2" fmla="*/ 191 w 21600"/>
                <a:gd name="T3" fmla="*/ 362 h 21600"/>
                <a:gd name="T4" fmla="*/ 455 w 21600"/>
                <a:gd name="T5" fmla="*/ 323 h 21600"/>
                <a:gd name="T6" fmla="*/ 719 w 21600"/>
                <a:gd name="T7" fmla="*/ 362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879" name="Rectangle 315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 w="57150" cmpd="thickThin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880" name="Rectangle 316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  <p:sp>
          <p:nvSpPr>
            <p:cNvPr id="32881" name="Rectangle 317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882" name="AutoShape 318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29 w 21600"/>
                <a:gd name="T1" fmla="*/ 0 h 21600"/>
                <a:gd name="T2" fmla="*/ 8 w 21600"/>
                <a:gd name="T3" fmla="*/ 8 h 21600"/>
                <a:gd name="T4" fmla="*/ 0 w 21600"/>
                <a:gd name="T5" fmla="*/ 26 h 21600"/>
                <a:gd name="T6" fmla="*/ 8 w 21600"/>
                <a:gd name="T7" fmla="*/ 44 h 21600"/>
                <a:gd name="T8" fmla="*/ 29 w 21600"/>
                <a:gd name="T9" fmla="*/ 52 h 21600"/>
                <a:gd name="T10" fmla="*/ 49 w 21600"/>
                <a:gd name="T11" fmla="*/ 44 h 21600"/>
                <a:gd name="T12" fmla="*/ 57 w 21600"/>
                <a:gd name="T13" fmla="*/ 26 h 21600"/>
                <a:gd name="T14" fmla="*/ 49 w 21600"/>
                <a:gd name="T15" fmla="*/ 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883" name="Arc 319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91 w 42223"/>
                <a:gd name="T1" fmla="*/ 6 h 21600"/>
                <a:gd name="T2" fmla="*/ 0 w 42223"/>
                <a:gd name="T3" fmla="*/ 11 h 21600"/>
                <a:gd name="T4" fmla="*/ 45 w 42223"/>
                <a:gd name="T5" fmla="*/ 0 h 21600"/>
                <a:gd name="T6" fmla="*/ 0 60000 65536"/>
                <a:gd name="T7" fmla="*/ 0 60000 65536"/>
                <a:gd name="T8" fmla="*/ 0 60000 65536"/>
                <a:gd name="T9" fmla="*/ 0 w 42223"/>
                <a:gd name="T10" fmla="*/ 0 h 21600"/>
                <a:gd name="T11" fmla="*/ 42223 w 4222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884" name="Freeform 320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8 h 48"/>
                <a:gd name="T4" fmla="*/ 48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885" name="Freeform 321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48 w 48"/>
                <a:gd name="T3" fmla="*/ 48 h 48"/>
                <a:gd name="T4" fmla="*/ 48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886" name="AutoShape 322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66 w 21600"/>
                <a:gd name="T1" fmla="*/ 0 h 21600"/>
                <a:gd name="T2" fmla="*/ 19 w 21600"/>
                <a:gd name="T3" fmla="*/ 18 h 21600"/>
                <a:gd name="T4" fmla="*/ 0 w 21600"/>
                <a:gd name="T5" fmla="*/ 60 h 21600"/>
                <a:gd name="T6" fmla="*/ 19 w 21600"/>
                <a:gd name="T7" fmla="*/ 102 h 21600"/>
                <a:gd name="T8" fmla="*/ 66 w 21600"/>
                <a:gd name="T9" fmla="*/ 120 h 21600"/>
                <a:gd name="T10" fmla="*/ 113 w 21600"/>
                <a:gd name="T11" fmla="*/ 102 h 21600"/>
                <a:gd name="T12" fmla="*/ 132 w 21600"/>
                <a:gd name="T13" fmla="*/ 60 h 21600"/>
                <a:gd name="T14" fmla="*/ 113 w 21600"/>
                <a:gd name="T15" fmla="*/ 1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887" name="Oval 323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888" name="Oval 324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889" name="Text Box 325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-</a:t>
              </a:r>
            </a:p>
          </p:txBody>
        </p:sp>
        <p:sp>
          <p:nvSpPr>
            <p:cNvPr id="32890" name="Text Box 326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+</a:t>
              </a:r>
            </a:p>
          </p:txBody>
        </p:sp>
      </p:grpSp>
      <p:sp>
        <p:nvSpPr>
          <p:cNvPr id="32891" name="Line 327"/>
          <p:cNvSpPr>
            <a:spLocks noChangeShapeType="1"/>
          </p:cNvSpPr>
          <p:nvPr/>
        </p:nvSpPr>
        <p:spPr bwMode="auto">
          <a:xfrm flipH="1">
            <a:off x="6400800" y="5486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92" name="Line 328"/>
          <p:cNvSpPr>
            <a:spLocks noChangeShapeType="1"/>
          </p:cNvSpPr>
          <p:nvPr/>
        </p:nvSpPr>
        <p:spPr bwMode="auto">
          <a:xfrm>
            <a:off x="8763000" y="54864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329"/>
          <p:cNvGrpSpPr>
            <a:grpSpLocks/>
          </p:cNvGrpSpPr>
          <p:nvPr/>
        </p:nvGrpSpPr>
        <p:grpSpPr bwMode="auto">
          <a:xfrm>
            <a:off x="9525000" y="2667000"/>
            <a:ext cx="565150" cy="304800"/>
            <a:chOff x="1248" y="3648"/>
            <a:chExt cx="356" cy="192"/>
          </a:xfrm>
        </p:grpSpPr>
        <p:grpSp>
          <p:nvGrpSpPr>
            <p:cNvPr id="7" name="Group 330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8" name="Group 331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32896" name="Line 332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897" name="Rectangle 333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32898" name="Line 334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899" name="Line 335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900" name="Line 336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2901" name="Line 337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02" name="Line 338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903" name="AutoShape 339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</p:grpSp>
      <p:grpSp>
        <p:nvGrpSpPr>
          <p:cNvPr id="9" name="Group 340"/>
          <p:cNvGrpSpPr>
            <a:grpSpLocks/>
          </p:cNvGrpSpPr>
          <p:nvPr/>
        </p:nvGrpSpPr>
        <p:grpSpPr bwMode="auto">
          <a:xfrm>
            <a:off x="8991600" y="2667000"/>
            <a:ext cx="565150" cy="304800"/>
            <a:chOff x="1248" y="3648"/>
            <a:chExt cx="356" cy="192"/>
          </a:xfrm>
        </p:grpSpPr>
        <p:grpSp>
          <p:nvGrpSpPr>
            <p:cNvPr id="10" name="Group 341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1" name="Group 342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32907" name="Line 343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908" name="Rectangle 344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32909" name="Line 345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910" name="Line 346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911" name="Line 347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2912" name="Line 348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13" name="Line 349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914" name="AutoShape 350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</p:grpSp>
      <p:grpSp>
        <p:nvGrpSpPr>
          <p:cNvPr id="12" name="Group 351"/>
          <p:cNvGrpSpPr>
            <a:grpSpLocks/>
          </p:cNvGrpSpPr>
          <p:nvPr/>
        </p:nvGrpSpPr>
        <p:grpSpPr bwMode="auto">
          <a:xfrm>
            <a:off x="8458200" y="2667000"/>
            <a:ext cx="565150" cy="304800"/>
            <a:chOff x="1248" y="3648"/>
            <a:chExt cx="356" cy="192"/>
          </a:xfrm>
        </p:grpSpPr>
        <p:grpSp>
          <p:nvGrpSpPr>
            <p:cNvPr id="13" name="Group 352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4" name="Group 353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32918" name="Line 354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919" name="Rectangle 355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32920" name="Line 356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921" name="Line 357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922" name="Line 358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2923" name="Line 359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24" name="Line 360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925" name="AutoShape 361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</p:grpSp>
      <p:grpSp>
        <p:nvGrpSpPr>
          <p:cNvPr id="15" name="Group 362"/>
          <p:cNvGrpSpPr>
            <a:grpSpLocks/>
          </p:cNvGrpSpPr>
          <p:nvPr/>
        </p:nvGrpSpPr>
        <p:grpSpPr bwMode="auto">
          <a:xfrm>
            <a:off x="7924800" y="2667000"/>
            <a:ext cx="565150" cy="304800"/>
            <a:chOff x="1248" y="3648"/>
            <a:chExt cx="356" cy="192"/>
          </a:xfrm>
        </p:grpSpPr>
        <p:grpSp>
          <p:nvGrpSpPr>
            <p:cNvPr id="16" name="Group 363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7" name="Group 364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32929" name="Line 365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930" name="Rectangle 366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32931" name="Line 367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932" name="Line 368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933" name="Line 369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2934" name="Line 370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35" name="Line 371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936" name="AutoShape 372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</p:grpSp>
      <p:grpSp>
        <p:nvGrpSpPr>
          <p:cNvPr id="18" name="Group 373"/>
          <p:cNvGrpSpPr>
            <a:grpSpLocks/>
          </p:cNvGrpSpPr>
          <p:nvPr/>
        </p:nvGrpSpPr>
        <p:grpSpPr bwMode="auto">
          <a:xfrm rot="20537280">
            <a:off x="7391400" y="4495800"/>
            <a:ext cx="939800" cy="635000"/>
            <a:chOff x="1680" y="1440"/>
            <a:chExt cx="592" cy="400"/>
          </a:xfrm>
        </p:grpSpPr>
        <p:sp>
          <p:nvSpPr>
            <p:cNvPr id="32938" name="Oval 374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  <p:sp>
          <p:nvSpPr>
            <p:cNvPr id="32939" name="Line 375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40" name="Line 376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941" name="Line 377"/>
          <p:cNvSpPr>
            <a:spLocks noChangeShapeType="1"/>
          </p:cNvSpPr>
          <p:nvPr/>
        </p:nvSpPr>
        <p:spPr bwMode="auto">
          <a:xfrm>
            <a:off x="6400800" y="2819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9" name="Group 378"/>
          <p:cNvGrpSpPr>
            <a:grpSpLocks/>
          </p:cNvGrpSpPr>
          <p:nvPr/>
        </p:nvGrpSpPr>
        <p:grpSpPr bwMode="auto">
          <a:xfrm>
            <a:off x="6338888" y="2514600"/>
            <a:ext cx="609600" cy="609600"/>
            <a:chOff x="3168" y="1296"/>
            <a:chExt cx="384" cy="384"/>
          </a:xfrm>
        </p:grpSpPr>
        <p:sp>
          <p:nvSpPr>
            <p:cNvPr id="32943" name="Line 379"/>
            <p:cNvSpPr>
              <a:spLocks noChangeShapeType="1"/>
            </p:cNvSpPr>
            <p:nvPr/>
          </p:nvSpPr>
          <p:spPr bwMode="auto">
            <a:xfrm flipV="1">
              <a:off x="3168" y="1488"/>
              <a:ext cx="192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44" name="Line 380"/>
            <p:cNvSpPr>
              <a:spLocks noChangeShapeType="1"/>
            </p:cNvSpPr>
            <p:nvPr/>
          </p:nvSpPr>
          <p:spPr bwMode="auto">
            <a:xfrm flipV="1">
              <a:off x="3360" y="1296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945" name="Line 381"/>
          <p:cNvSpPr>
            <a:spLocks noChangeShapeType="1"/>
          </p:cNvSpPr>
          <p:nvPr/>
        </p:nvSpPr>
        <p:spPr bwMode="auto">
          <a:xfrm>
            <a:off x="7086600" y="2819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0" name="Group 384"/>
          <p:cNvGrpSpPr>
            <a:grpSpLocks/>
          </p:cNvGrpSpPr>
          <p:nvPr/>
        </p:nvGrpSpPr>
        <p:grpSpPr bwMode="auto">
          <a:xfrm>
            <a:off x="7239001" y="6026150"/>
            <a:ext cx="1173163" cy="609600"/>
            <a:chOff x="3696" y="3456"/>
            <a:chExt cx="739" cy="384"/>
          </a:xfrm>
        </p:grpSpPr>
        <p:sp>
          <p:nvSpPr>
            <p:cNvPr id="32947" name="Rectangle 385"/>
            <p:cNvSpPr>
              <a:spLocks noChangeArrowheads="1"/>
            </p:cNvSpPr>
            <p:nvPr/>
          </p:nvSpPr>
          <p:spPr bwMode="auto">
            <a:xfrm>
              <a:off x="3696" y="3456"/>
              <a:ext cx="739" cy="1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  <p:sp>
          <p:nvSpPr>
            <p:cNvPr id="32948" name="Rectangle 386"/>
            <p:cNvSpPr>
              <a:spLocks noChangeArrowheads="1"/>
            </p:cNvSpPr>
            <p:nvPr/>
          </p:nvSpPr>
          <p:spPr bwMode="auto">
            <a:xfrm>
              <a:off x="3696" y="3648"/>
              <a:ext cx="739" cy="19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Tahoma" pitchFamily="34" charset="0"/>
              </a:endParaRPr>
            </a:p>
          </p:txBody>
        </p:sp>
      </p:grpSp>
      <p:sp>
        <p:nvSpPr>
          <p:cNvPr id="32949" name="Text Box 387"/>
          <p:cNvSpPr txBox="1">
            <a:spLocks noChangeArrowheads="1"/>
          </p:cNvSpPr>
          <p:nvPr/>
        </p:nvSpPr>
        <p:spPr bwMode="auto">
          <a:xfrm>
            <a:off x="7467600" y="2438401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A</a:t>
            </a:r>
          </a:p>
        </p:txBody>
      </p:sp>
      <p:sp>
        <p:nvSpPr>
          <p:cNvPr id="32950" name="Text Box 388"/>
          <p:cNvSpPr txBox="1">
            <a:spLocks noChangeArrowheads="1"/>
          </p:cNvSpPr>
          <p:nvPr/>
        </p:nvSpPr>
        <p:spPr bwMode="auto">
          <a:xfrm>
            <a:off x="10058400" y="2438401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B</a:t>
            </a:r>
          </a:p>
        </p:txBody>
      </p:sp>
      <p:grpSp>
        <p:nvGrpSpPr>
          <p:cNvPr id="21" name="Group 184"/>
          <p:cNvGrpSpPr>
            <a:grpSpLocks/>
          </p:cNvGrpSpPr>
          <p:nvPr/>
        </p:nvGrpSpPr>
        <p:grpSpPr bwMode="auto">
          <a:xfrm>
            <a:off x="8534400" y="6324601"/>
            <a:ext cx="1371600" cy="366713"/>
            <a:chOff x="4416" y="3984"/>
            <a:chExt cx="864" cy="231"/>
          </a:xfrm>
        </p:grpSpPr>
        <p:sp>
          <p:nvSpPr>
            <p:cNvPr id="32953" name="Text Box 208"/>
            <p:cNvSpPr txBox="1">
              <a:spLocks noChangeArrowheads="1"/>
            </p:cNvSpPr>
            <p:nvPr/>
          </p:nvSpPr>
          <p:spPr bwMode="auto">
            <a:xfrm>
              <a:off x="4416" y="3984"/>
              <a:ext cx="8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" pitchFamily="34" charset="0"/>
                </a:rPr>
                <a:t>R</a:t>
              </a:r>
              <a:r>
                <a:rPr lang="en-US" baseline="-25000"/>
                <a:t>tđ</a:t>
              </a:r>
              <a:r>
                <a:rPr lang="en-US">
                  <a:latin typeface=".VnTime" pitchFamily="34" charset="0"/>
                </a:rPr>
                <a:t>= 6</a:t>
              </a:r>
            </a:p>
          </p:txBody>
        </p:sp>
        <p:graphicFrame>
          <p:nvGraphicFramePr>
            <p:cNvPr id="32954" name="Object 186"/>
            <p:cNvGraphicFramePr>
              <a:graphicFrameLocks noChangeAspect="1"/>
            </p:cNvGraphicFramePr>
            <p:nvPr/>
          </p:nvGraphicFramePr>
          <p:xfrm>
            <a:off x="4833" y="3984"/>
            <a:ext cx="192" cy="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23" r:id="rId4" imgW="164885" imgH="164885" progId="Equation.DSMT4">
                    <p:embed/>
                  </p:oleObj>
                </mc:Choice>
                <mc:Fallback>
                  <p:oleObj r:id="rId4" imgW="164885" imgH="164885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33" y="3984"/>
                          <a:ext cx="192" cy="1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7" name="Rectangle 186"/>
          <p:cNvSpPr/>
          <p:nvPr/>
        </p:nvSpPr>
        <p:spPr>
          <a:xfrm>
            <a:off x="533400" y="381001"/>
            <a:ext cx="53260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u="sng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2800" b="1" u="sng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í</a:t>
            </a:r>
            <a:r>
              <a:rPr lang="en-US" sz="2800" b="1" u="sng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vi-VN" sz="2800" b="1" u="sng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ệ</a:t>
            </a:r>
            <a:r>
              <a:rPr lang="en-US" sz="2800" b="1" u="sng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sz="2800" b="1" u="sng" dirty="0" err="1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vi-VN" sz="2800" b="1" u="sng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ể</a:t>
            </a:r>
            <a:r>
              <a:rPr lang="en-US" sz="2800" b="1" u="sng" dirty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sz="2800" b="1" u="sng" dirty="0" err="1" smtClean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b="1" u="sng" dirty="0" smtClean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u="sng" dirty="0" err="1" smtClean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b="1" u="sng" dirty="0" smtClean="0">
                <a:solidFill>
                  <a:srgbClr val="0000A7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u="sng" dirty="0">
              <a:solidFill>
                <a:srgbClr val="0000A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5" name="Text Box 221"/>
          <p:cNvSpPr txBox="1">
            <a:spLocks noChangeArrowheads="1"/>
          </p:cNvSpPr>
          <p:nvPr/>
        </p:nvSpPr>
        <p:spPr bwMode="auto">
          <a:xfrm>
            <a:off x="2095511" y="1251979"/>
            <a:ext cx="19748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I’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1A</a:t>
            </a:r>
          </a:p>
        </p:txBody>
      </p:sp>
      <p:sp>
        <p:nvSpPr>
          <p:cNvPr id="186" name="Text Box 221"/>
          <p:cNvSpPr txBox="1">
            <a:spLocks noChangeArrowheads="1"/>
          </p:cNvSpPr>
          <p:nvPr/>
        </p:nvSpPr>
        <p:spPr bwMode="auto">
          <a:xfrm>
            <a:off x="1992869" y="2283767"/>
            <a:ext cx="40896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I’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1A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1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9180000">
                                      <p:cBhvr>
                                        <p:cTn id="1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6600000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" grpId="0"/>
      <p:bldP spid="18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299" y="-30480"/>
            <a:ext cx="11201400" cy="1752600"/>
          </a:xfrm>
        </p:spPr>
        <p:txBody>
          <a:bodyPr>
            <a:normAutofit/>
          </a:bodyPr>
          <a:lstStyle/>
          <a:p>
            <a:pPr algn="l"/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5: </a:t>
            </a:r>
            <a:r>
              <a:rPr lang="en-US" sz="2800" b="1" cap="all" dirty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ĐOẠN MẠCH SONG </a:t>
            </a:r>
            <a:r>
              <a:rPr lang="en-US" sz="2800" b="1" cap="all" dirty="0" err="1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b="1" cap="all" dirty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cap="all" dirty="0" smtClean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cap="all" dirty="0" smtClean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cap="all" dirty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cap="all" dirty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47" name="Text Box 53"/>
          <p:cNvSpPr txBox="1">
            <a:spLocks noChangeArrowheads="1"/>
          </p:cNvSpPr>
          <p:nvPr/>
        </p:nvSpPr>
        <p:spPr bwMode="auto">
          <a:xfrm>
            <a:off x="211183" y="1447800"/>
            <a:ext cx="11734799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C4.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quạt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220V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220V.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quạt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Cho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quạt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algn="just"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quạt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3" name="Group 54"/>
          <p:cNvGrpSpPr>
            <a:grpSpLocks/>
          </p:cNvGrpSpPr>
          <p:nvPr/>
        </p:nvGrpSpPr>
        <p:grpSpPr bwMode="auto">
          <a:xfrm>
            <a:off x="9267008" y="4027170"/>
            <a:ext cx="800100" cy="381000"/>
            <a:chOff x="2136" y="3900"/>
            <a:chExt cx="504" cy="240"/>
          </a:xfrm>
        </p:grpSpPr>
        <p:sp>
          <p:nvSpPr>
            <p:cNvPr id="49" name="Oval 55"/>
            <p:cNvSpPr>
              <a:spLocks noChangeArrowheads="1"/>
            </p:cNvSpPr>
            <p:nvPr/>
          </p:nvSpPr>
          <p:spPr bwMode="auto">
            <a:xfrm>
              <a:off x="2256" y="3900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400" dirty="0">
                  <a:latin typeface=".VnTimeH" pitchFamily="34" charset="0"/>
                </a:rPr>
                <a:t>M</a:t>
              </a:r>
            </a:p>
          </p:txBody>
        </p:sp>
        <p:sp>
          <p:nvSpPr>
            <p:cNvPr id="50" name="Line 56"/>
            <p:cNvSpPr>
              <a:spLocks noChangeShapeType="1"/>
            </p:cNvSpPr>
            <p:nvPr/>
          </p:nvSpPr>
          <p:spPr bwMode="auto">
            <a:xfrm>
              <a:off x="2496" y="4032"/>
              <a:ext cx="144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57"/>
            <p:cNvSpPr>
              <a:spLocks noChangeShapeType="1"/>
            </p:cNvSpPr>
            <p:nvPr/>
          </p:nvSpPr>
          <p:spPr bwMode="auto">
            <a:xfrm>
              <a:off x="2136" y="4032"/>
              <a:ext cx="144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533044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54474" y="2287729"/>
            <a:ext cx="7467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800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altLang="en-US" sz="2800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quạt</a:t>
            </a:r>
            <a:r>
              <a:rPr lang="en-US" altLang="en-US" sz="2800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altLang="en-US" sz="2800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altLang="en-US" sz="2800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altLang="en-US" sz="2800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endParaRPr lang="en-US" altLang="en-US" sz="2800" dirty="0">
              <a:solidFill>
                <a:srgbClr val="0502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7031093" y="1248860"/>
            <a:ext cx="4572000" cy="2598738"/>
            <a:chOff x="1344" y="192"/>
            <a:chExt cx="3130" cy="1829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494" y="672"/>
              <a:ext cx="354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333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2400">
                  <a:solidFill>
                    <a:srgbClr val="3333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3496" y="624"/>
              <a:ext cx="22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808" y="1673"/>
              <a:ext cx="0" cy="34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871" y="1751"/>
              <a:ext cx="0" cy="193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V="1">
              <a:off x="2858" y="1824"/>
              <a:ext cx="1606" cy="1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4474" y="1004"/>
              <a:ext cx="0" cy="84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1352" y="1824"/>
              <a:ext cx="1351" cy="1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2695" y="1672"/>
              <a:ext cx="0" cy="34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2757" y="1750"/>
              <a:ext cx="0" cy="193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4067" y="976"/>
              <a:ext cx="57" cy="6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33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1352" y="960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067" y="709"/>
              <a:ext cx="287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333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>
                  <a:solidFill>
                    <a:srgbClr val="3333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</a:p>
          </p:txBody>
        </p:sp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666" y="956"/>
              <a:ext cx="57" cy="6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33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3308" y="192"/>
              <a:ext cx="389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333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2400">
                  <a:solidFill>
                    <a:srgbClr val="3333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</a:t>
              </a: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3120" y="1440"/>
              <a:ext cx="564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333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Quạt</a:t>
              </a:r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2856" y="1248"/>
              <a:ext cx="339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2856" y="624"/>
              <a:ext cx="37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 flipV="1">
              <a:off x="3496" y="1248"/>
              <a:ext cx="22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1344" y="986"/>
              <a:ext cx="35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4092" y="1004"/>
              <a:ext cx="38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AutoShape 25"/>
            <p:cNvSpPr>
              <a:spLocks noChangeArrowheads="1"/>
            </p:cNvSpPr>
            <p:nvPr/>
          </p:nvSpPr>
          <p:spPr bwMode="auto">
            <a:xfrm>
              <a:off x="3233" y="489"/>
              <a:ext cx="271" cy="288"/>
            </a:xfrm>
            <a:prstGeom prst="flowChartSummingJunction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Oval 26"/>
            <p:cNvSpPr>
              <a:spLocks noChangeArrowheads="1"/>
            </p:cNvSpPr>
            <p:nvPr/>
          </p:nvSpPr>
          <p:spPr bwMode="auto">
            <a:xfrm>
              <a:off x="3168" y="1078"/>
              <a:ext cx="377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</a:p>
          </p:txBody>
        </p:sp>
        <p:grpSp>
          <p:nvGrpSpPr>
            <p:cNvPr id="28" name="Group 27"/>
            <p:cNvGrpSpPr>
              <a:grpSpLocks/>
            </p:cNvGrpSpPr>
            <p:nvPr/>
          </p:nvGrpSpPr>
          <p:grpSpPr bwMode="auto">
            <a:xfrm>
              <a:off x="2518" y="528"/>
              <a:ext cx="342" cy="144"/>
              <a:chOff x="2252" y="3264"/>
              <a:chExt cx="436" cy="144"/>
            </a:xfrm>
          </p:grpSpPr>
          <p:sp>
            <p:nvSpPr>
              <p:cNvPr id="44" name="Rectangle 28"/>
              <p:cNvSpPr>
                <a:spLocks noChangeArrowheads="1"/>
              </p:cNvSpPr>
              <p:nvPr/>
            </p:nvSpPr>
            <p:spPr bwMode="auto">
              <a:xfrm>
                <a:off x="2256" y="3264"/>
                <a:ext cx="432" cy="14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5" name="Line 29"/>
              <p:cNvSpPr>
                <a:spLocks noChangeShapeType="1"/>
              </p:cNvSpPr>
              <p:nvPr/>
            </p:nvSpPr>
            <p:spPr bwMode="auto">
              <a:xfrm>
                <a:off x="2252" y="3264"/>
                <a:ext cx="43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9" name="Group 30"/>
            <p:cNvGrpSpPr>
              <a:grpSpLocks/>
            </p:cNvGrpSpPr>
            <p:nvPr/>
          </p:nvGrpSpPr>
          <p:grpSpPr bwMode="auto">
            <a:xfrm>
              <a:off x="2518" y="1152"/>
              <a:ext cx="342" cy="144"/>
              <a:chOff x="2252" y="3264"/>
              <a:chExt cx="436" cy="144"/>
            </a:xfrm>
          </p:grpSpPr>
          <p:sp>
            <p:nvSpPr>
              <p:cNvPr id="42" name="Rectangle 31"/>
              <p:cNvSpPr>
                <a:spLocks noChangeArrowheads="1"/>
              </p:cNvSpPr>
              <p:nvPr/>
            </p:nvSpPr>
            <p:spPr bwMode="auto">
              <a:xfrm>
                <a:off x="2256" y="3264"/>
                <a:ext cx="432" cy="14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" name="Line 32"/>
              <p:cNvSpPr>
                <a:spLocks noChangeShapeType="1"/>
              </p:cNvSpPr>
              <p:nvPr/>
            </p:nvSpPr>
            <p:spPr bwMode="auto">
              <a:xfrm>
                <a:off x="2252" y="3264"/>
                <a:ext cx="43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0" name="Line 33"/>
            <p:cNvSpPr>
              <a:spLocks noChangeShapeType="1"/>
            </p:cNvSpPr>
            <p:nvPr/>
          </p:nvSpPr>
          <p:spPr bwMode="auto">
            <a:xfrm>
              <a:off x="2285" y="624"/>
              <a:ext cx="22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Line 34"/>
            <p:cNvSpPr>
              <a:spLocks noChangeShapeType="1"/>
            </p:cNvSpPr>
            <p:nvPr/>
          </p:nvSpPr>
          <p:spPr bwMode="auto">
            <a:xfrm>
              <a:off x="2292" y="1231"/>
              <a:ext cx="22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Line 35"/>
            <p:cNvSpPr>
              <a:spLocks noChangeShapeType="1"/>
            </p:cNvSpPr>
            <p:nvPr/>
          </p:nvSpPr>
          <p:spPr bwMode="auto">
            <a:xfrm flipV="1">
              <a:off x="1693" y="615"/>
              <a:ext cx="263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Line 36"/>
            <p:cNvSpPr>
              <a:spLocks noChangeShapeType="1"/>
            </p:cNvSpPr>
            <p:nvPr/>
          </p:nvSpPr>
          <p:spPr bwMode="auto">
            <a:xfrm>
              <a:off x="1703" y="986"/>
              <a:ext cx="263" cy="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Line 37"/>
            <p:cNvSpPr>
              <a:spLocks noChangeShapeType="1"/>
            </p:cNvSpPr>
            <p:nvPr/>
          </p:nvSpPr>
          <p:spPr bwMode="auto">
            <a:xfrm>
              <a:off x="1954" y="624"/>
              <a:ext cx="225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Line 38"/>
            <p:cNvSpPr>
              <a:spLocks noChangeShapeType="1"/>
            </p:cNvSpPr>
            <p:nvPr/>
          </p:nvSpPr>
          <p:spPr bwMode="auto">
            <a:xfrm>
              <a:off x="1961" y="1261"/>
              <a:ext cx="225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Line 39"/>
            <p:cNvSpPr>
              <a:spLocks noChangeShapeType="1"/>
            </p:cNvSpPr>
            <p:nvPr/>
          </p:nvSpPr>
          <p:spPr bwMode="auto">
            <a:xfrm flipV="1">
              <a:off x="2179" y="528"/>
              <a:ext cx="188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Line 40"/>
            <p:cNvSpPr>
              <a:spLocks noChangeShapeType="1"/>
            </p:cNvSpPr>
            <p:nvPr/>
          </p:nvSpPr>
          <p:spPr bwMode="auto">
            <a:xfrm flipV="1">
              <a:off x="2179" y="1165"/>
              <a:ext cx="151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Line 41"/>
            <p:cNvSpPr>
              <a:spLocks noChangeShapeType="1"/>
            </p:cNvSpPr>
            <p:nvPr/>
          </p:nvSpPr>
          <p:spPr bwMode="auto">
            <a:xfrm>
              <a:off x="3722" y="624"/>
              <a:ext cx="376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Line 42"/>
            <p:cNvSpPr>
              <a:spLocks noChangeShapeType="1"/>
            </p:cNvSpPr>
            <p:nvPr/>
          </p:nvSpPr>
          <p:spPr bwMode="auto">
            <a:xfrm flipV="1">
              <a:off x="3722" y="1008"/>
              <a:ext cx="376" cy="24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Text Box 43"/>
            <p:cNvSpPr txBox="1">
              <a:spLocks noChangeArrowheads="1"/>
            </p:cNvSpPr>
            <p:nvPr/>
          </p:nvSpPr>
          <p:spPr bwMode="auto">
            <a:xfrm>
              <a:off x="2016" y="624"/>
              <a:ext cx="384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altLang="en-US" sz="24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41" name="Text Box 44"/>
            <p:cNvSpPr txBox="1">
              <a:spLocks noChangeArrowheads="1"/>
            </p:cNvSpPr>
            <p:nvPr/>
          </p:nvSpPr>
          <p:spPr bwMode="auto">
            <a:xfrm>
              <a:off x="2016" y="1296"/>
              <a:ext cx="384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altLang="en-US" sz="24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326696" y="2899084"/>
            <a:ext cx="7423048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800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2800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2800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en-US" altLang="en-US" sz="2800" baseline="-25000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800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2800" dirty="0" smtClean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altLang="en-US" sz="2800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endParaRPr lang="en-US" altLang="en-US" sz="2800" dirty="0">
              <a:solidFill>
                <a:srgbClr val="0502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800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2800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2800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en-US" altLang="en-US" sz="2800" baseline="-25000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2800" dirty="0" smtClean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altLang="en-US" sz="2800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quạt</a:t>
            </a:r>
            <a:endParaRPr lang="en-US" altLang="en-US" sz="2800" dirty="0">
              <a:solidFill>
                <a:srgbClr val="0502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90600" y="1567941"/>
            <a:ext cx="38085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4800" b="1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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8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en-US" sz="2800" dirty="0">
              <a:solidFill>
                <a:srgbClr val="0000A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167" y="4068635"/>
            <a:ext cx="1082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4800" b="1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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quạt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endParaRPr lang="en-US" sz="2800" dirty="0">
              <a:solidFill>
                <a:srgbClr val="0000A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"/>
            <a:ext cx="1158239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en-US" sz="3200" b="1" dirty="0" smtClean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C4.</a:t>
            </a:r>
            <a:r>
              <a:rPr lang="en-US" altLang="en-US" sz="4800" b="1" dirty="0" smtClean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</a:t>
            </a:r>
            <a:r>
              <a:rPr lang="en-US" altLang="en-US" sz="3200" b="1" dirty="0" smtClean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quạt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220V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quạt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220V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37196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27976" y="1013768"/>
            <a:ext cx="609600" cy="461665"/>
          </a:xfrm>
          <a:prstGeom prst="rect">
            <a:avLst/>
          </a:prstGeom>
          <a:solidFill>
            <a:srgbClr val="009900"/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C5</a:t>
            </a:r>
          </a:p>
        </p:txBody>
      </p:sp>
      <p:grpSp>
        <p:nvGrpSpPr>
          <p:cNvPr id="6" name="Group 41"/>
          <p:cNvGrpSpPr>
            <a:grpSpLocks/>
          </p:cNvGrpSpPr>
          <p:nvPr/>
        </p:nvGrpSpPr>
        <p:grpSpPr bwMode="auto">
          <a:xfrm>
            <a:off x="443470" y="2565627"/>
            <a:ext cx="2590800" cy="1152046"/>
            <a:chOff x="1632" y="2206"/>
            <a:chExt cx="1728" cy="778"/>
          </a:xfrm>
        </p:grpSpPr>
        <p:sp>
          <p:nvSpPr>
            <p:cNvPr id="44" name="AutoShape 42"/>
            <p:cNvSpPr>
              <a:spLocks noChangeAspect="1" noChangeArrowheads="1" noTextEdit="1"/>
            </p:cNvSpPr>
            <p:nvPr/>
          </p:nvSpPr>
          <p:spPr bwMode="auto">
            <a:xfrm>
              <a:off x="1632" y="2206"/>
              <a:ext cx="1728" cy="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33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1679" y="2542"/>
              <a:ext cx="462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Line 44"/>
            <p:cNvSpPr>
              <a:spLocks noChangeShapeType="1"/>
            </p:cNvSpPr>
            <p:nvPr/>
          </p:nvSpPr>
          <p:spPr bwMode="auto">
            <a:xfrm>
              <a:off x="2439" y="2542"/>
              <a:ext cx="286" cy="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7463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>
              <a:off x="2992" y="2542"/>
              <a:ext cx="317" cy="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7463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3186" y="2733"/>
              <a:ext cx="103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2614" y="2733"/>
              <a:ext cx="103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Rectangle 48"/>
            <p:cNvSpPr>
              <a:spLocks noChangeArrowheads="1"/>
            </p:cNvSpPr>
            <p:nvPr/>
          </p:nvSpPr>
          <p:spPr bwMode="auto">
            <a:xfrm>
              <a:off x="3082" y="2220"/>
              <a:ext cx="127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2511" y="2220"/>
              <a:ext cx="129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Rectangle 50"/>
            <p:cNvSpPr>
              <a:spLocks noChangeArrowheads="1"/>
            </p:cNvSpPr>
            <p:nvPr/>
          </p:nvSpPr>
          <p:spPr bwMode="auto">
            <a:xfrm>
              <a:off x="1840" y="2220"/>
              <a:ext cx="103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3020" y="257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24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Rectangle 52"/>
            <p:cNvSpPr>
              <a:spLocks noChangeArrowheads="1"/>
            </p:cNvSpPr>
            <p:nvPr/>
          </p:nvSpPr>
          <p:spPr bwMode="auto">
            <a:xfrm>
              <a:off x="2467" y="257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24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1706" y="257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24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1876" y="2735"/>
              <a:ext cx="26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altLang="en-US" sz="2400" i="1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tđ</a:t>
              </a:r>
              <a:endPara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Rectangle 55"/>
            <p:cNvSpPr>
              <a:spLocks noChangeArrowheads="1"/>
            </p:cNvSpPr>
            <p:nvPr/>
          </p:nvSpPr>
          <p:spPr bwMode="auto">
            <a:xfrm>
              <a:off x="2782" y="2353"/>
              <a:ext cx="136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2215" y="2353"/>
              <a:ext cx="11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  <a:endPara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2400" y="254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Line 58"/>
            <p:cNvSpPr>
              <a:spLocks noChangeShapeType="1"/>
            </p:cNvSpPr>
            <p:nvPr/>
          </p:nvSpPr>
          <p:spPr bwMode="auto">
            <a:xfrm>
              <a:off x="3024" y="2544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699823" y="1950333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7" name="Group 65"/>
          <p:cNvGrpSpPr>
            <a:grpSpLocks/>
          </p:cNvGrpSpPr>
          <p:nvPr/>
        </p:nvGrpSpPr>
        <p:grpSpPr bwMode="auto">
          <a:xfrm>
            <a:off x="3098740" y="2589877"/>
            <a:ext cx="5562600" cy="1062039"/>
            <a:chOff x="1920" y="2855"/>
            <a:chExt cx="3504" cy="669"/>
          </a:xfrm>
        </p:grpSpPr>
        <p:grpSp>
          <p:nvGrpSpPr>
            <p:cNvPr id="8" name="Group 66"/>
            <p:cNvGrpSpPr>
              <a:grpSpLocks/>
            </p:cNvGrpSpPr>
            <p:nvPr/>
          </p:nvGrpSpPr>
          <p:grpSpPr bwMode="auto">
            <a:xfrm>
              <a:off x="2160" y="2855"/>
              <a:ext cx="3264" cy="669"/>
              <a:chOff x="1104" y="3140"/>
              <a:chExt cx="3411" cy="719"/>
            </a:xfrm>
          </p:grpSpPr>
          <p:sp>
            <p:nvSpPr>
              <p:cNvPr id="65" name="AutoShape 67"/>
              <p:cNvSpPr>
                <a:spLocks noChangeAspect="1" noChangeArrowheads="1" noTextEdit="1"/>
              </p:cNvSpPr>
              <p:nvPr/>
            </p:nvSpPr>
            <p:spPr bwMode="auto">
              <a:xfrm>
                <a:off x="1104" y="3168"/>
                <a:ext cx="3411" cy="6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33CC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6" name="Line 68"/>
              <p:cNvSpPr>
                <a:spLocks noChangeShapeType="1"/>
              </p:cNvSpPr>
              <p:nvPr/>
            </p:nvSpPr>
            <p:spPr bwMode="auto">
              <a:xfrm>
                <a:off x="1839" y="3450"/>
                <a:ext cx="798" cy="1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7" name="Line 69"/>
              <p:cNvSpPr>
                <a:spLocks noChangeShapeType="1"/>
              </p:cNvSpPr>
              <p:nvPr/>
            </p:nvSpPr>
            <p:spPr bwMode="auto">
              <a:xfrm flipV="1">
                <a:off x="2880" y="3448"/>
                <a:ext cx="581" cy="6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0" name="Rectangle 72"/>
              <p:cNvSpPr>
                <a:spLocks noChangeArrowheads="1"/>
              </p:cNvSpPr>
              <p:nvPr/>
            </p:nvSpPr>
            <p:spPr bwMode="auto">
              <a:xfrm>
                <a:off x="3744" y="3298"/>
                <a:ext cx="2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15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1" name="Rectangle 73"/>
              <p:cNvSpPr>
                <a:spLocks noChangeArrowheads="1"/>
              </p:cNvSpPr>
              <p:nvPr/>
            </p:nvSpPr>
            <p:spPr bwMode="auto">
              <a:xfrm>
                <a:off x="3264" y="3511"/>
                <a:ext cx="2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2" name="Rectangle 74"/>
              <p:cNvSpPr>
                <a:spLocks noChangeArrowheads="1"/>
              </p:cNvSpPr>
              <p:nvPr/>
            </p:nvSpPr>
            <p:spPr bwMode="auto">
              <a:xfrm>
                <a:off x="2877" y="3512"/>
                <a:ext cx="2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3" name="Rectangle 75"/>
              <p:cNvSpPr>
                <a:spLocks noChangeArrowheads="1"/>
              </p:cNvSpPr>
              <p:nvPr/>
            </p:nvSpPr>
            <p:spPr bwMode="auto">
              <a:xfrm>
                <a:off x="3230" y="3164"/>
                <a:ext cx="2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4" name="Rectangle 76"/>
              <p:cNvSpPr>
                <a:spLocks noChangeArrowheads="1"/>
              </p:cNvSpPr>
              <p:nvPr/>
            </p:nvSpPr>
            <p:spPr bwMode="auto">
              <a:xfrm>
                <a:off x="3163" y="3144"/>
                <a:ext cx="5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5" name="Rectangle 77"/>
              <p:cNvSpPr>
                <a:spLocks noChangeArrowheads="1"/>
              </p:cNvSpPr>
              <p:nvPr/>
            </p:nvSpPr>
            <p:spPr bwMode="auto">
              <a:xfrm>
                <a:off x="2927" y="3164"/>
                <a:ext cx="2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6" name="Rectangle 78"/>
              <p:cNvSpPr>
                <a:spLocks noChangeArrowheads="1"/>
              </p:cNvSpPr>
              <p:nvPr/>
            </p:nvSpPr>
            <p:spPr bwMode="auto">
              <a:xfrm>
                <a:off x="2191" y="3183"/>
                <a:ext cx="5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Rectangle 79"/>
              <p:cNvSpPr>
                <a:spLocks noChangeArrowheads="1"/>
              </p:cNvSpPr>
              <p:nvPr/>
            </p:nvSpPr>
            <p:spPr bwMode="auto">
              <a:xfrm>
                <a:off x="2552" y="3557"/>
                <a:ext cx="76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80"/>
              <p:cNvSpPr>
                <a:spLocks noChangeArrowheads="1"/>
              </p:cNvSpPr>
              <p:nvPr/>
            </p:nvSpPr>
            <p:spPr bwMode="auto">
              <a:xfrm>
                <a:off x="2069" y="3578"/>
                <a:ext cx="76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9" name="Rectangle 81"/>
              <p:cNvSpPr>
                <a:spLocks noChangeArrowheads="1"/>
              </p:cNvSpPr>
              <p:nvPr/>
            </p:nvSpPr>
            <p:spPr bwMode="auto">
              <a:xfrm>
                <a:off x="2420" y="3290"/>
                <a:ext cx="76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 82"/>
              <p:cNvSpPr>
                <a:spLocks noChangeArrowheads="1"/>
              </p:cNvSpPr>
              <p:nvPr/>
            </p:nvSpPr>
            <p:spPr bwMode="auto">
              <a:xfrm>
                <a:off x="2106" y="3290"/>
                <a:ext cx="76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 83"/>
              <p:cNvSpPr>
                <a:spLocks noChangeArrowheads="1"/>
              </p:cNvSpPr>
              <p:nvPr/>
            </p:nvSpPr>
            <p:spPr bwMode="auto">
              <a:xfrm>
                <a:off x="4083" y="3309"/>
                <a:ext cx="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 84"/>
              <p:cNvSpPr>
                <a:spLocks noChangeArrowheads="1"/>
              </p:cNvSpPr>
              <p:nvPr/>
            </p:nvSpPr>
            <p:spPr bwMode="auto">
              <a:xfrm>
                <a:off x="3533" y="3309"/>
                <a:ext cx="1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 85"/>
              <p:cNvSpPr>
                <a:spLocks noChangeArrowheads="1"/>
              </p:cNvSpPr>
              <p:nvPr/>
            </p:nvSpPr>
            <p:spPr bwMode="auto">
              <a:xfrm>
                <a:off x="3116" y="3512"/>
                <a:ext cx="1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 86"/>
              <p:cNvSpPr>
                <a:spLocks noChangeArrowheads="1"/>
              </p:cNvSpPr>
              <p:nvPr/>
            </p:nvSpPr>
            <p:spPr bwMode="auto">
              <a:xfrm>
                <a:off x="2709" y="3309"/>
                <a:ext cx="1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 87"/>
              <p:cNvSpPr>
                <a:spLocks noChangeArrowheads="1"/>
              </p:cNvSpPr>
              <p:nvPr/>
            </p:nvSpPr>
            <p:spPr bwMode="auto">
              <a:xfrm>
                <a:off x="2209" y="3462"/>
                <a:ext cx="1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 88"/>
              <p:cNvSpPr>
                <a:spLocks noChangeArrowheads="1"/>
              </p:cNvSpPr>
              <p:nvPr/>
            </p:nvSpPr>
            <p:spPr bwMode="auto">
              <a:xfrm>
                <a:off x="1623" y="3309"/>
                <a:ext cx="1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7" name="Rectangle 89"/>
              <p:cNvSpPr>
                <a:spLocks noChangeArrowheads="1"/>
              </p:cNvSpPr>
              <p:nvPr/>
            </p:nvSpPr>
            <p:spPr bwMode="auto">
              <a:xfrm>
                <a:off x="2416" y="3428"/>
                <a:ext cx="12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400" i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8" name="Rectangle 90"/>
              <p:cNvSpPr>
                <a:spLocks noChangeArrowheads="1"/>
              </p:cNvSpPr>
              <p:nvPr/>
            </p:nvSpPr>
            <p:spPr bwMode="auto">
              <a:xfrm>
                <a:off x="1926" y="3428"/>
                <a:ext cx="12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400" i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9" name="Rectangle 91"/>
              <p:cNvSpPr>
                <a:spLocks noChangeArrowheads="1"/>
              </p:cNvSpPr>
              <p:nvPr/>
            </p:nvSpPr>
            <p:spPr bwMode="auto">
              <a:xfrm>
                <a:off x="2259" y="3140"/>
                <a:ext cx="15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r>
                  <a:rPr lang="en-US" altLang="en-US" sz="24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0" name="Rectangle 92"/>
              <p:cNvSpPr>
                <a:spLocks noChangeArrowheads="1"/>
              </p:cNvSpPr>
              <p:nvPr/>
            </p:nvSpPr>
            <p:spPr bwMode="auto">
              <a:xfrm>
                <a:off x="1963" y="3140"/>
                <a:ext cx="12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400" i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Rectangle 93"/>
              <p:cNvSpPr>
                <a:spLocks noChangeArrowheads="1"/>
              </p:cNvSpPr>
              <p:nvPr/>
            </p:nvSpPr>
            <p:spPr bwMode="auto">
              <a:xfrm>
                <a:off x="1153" y="3337"/>
                <a:ext cx="12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4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Rectangle 94"/>
              <p:cNvSpPr>
                <a:spLocks noChangeArrowheads="1"/>
              </p:cNvSpPr>
              <p:nvPr/>
            </p:nvSpPr>
            <p:spPr bwMode="auto">
              <a:xfrm>
                <a:off x="1319" y="3488"/>
                <a:ext cx="26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en-US" sz="2400" i="1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tđ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aphicFrame>
          <p:nvGraphicFramePr>
            <p:cNvPr id="64" name="Object 95"/>
            <p:cNvGraphicFramePr>
              <a:graphicFrameLocks noChangeAspect="1"/>
            </p:cNvGraphicFramePr>
            <p:nvPr/>
          </p:nvGraphicFramePr>
          <p:xfrm>
            <a:off x="1920" y="3120"/>
            <a:ext cx="240" cy="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96" name="Equation" r:id="rId3" imgW="190417" imgH="152334" progId="Equation.3">
                    <p:embed/>
                  </p:oleObj>
                </mc:Choice>
                <mc:Fallback>
                  <p:oleObj name="Equation" r:id="rId3" imgW="190417" imgH="152334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0" y="3120"/>
                          <a:ext cx="240" cy="1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100"/>
          <p:cNvGrpSpPr>
            <a:grpSpLocks/>
          </p:cNvGrpSpPr>
          <p:nvPr/>
        </p:nvGrpSpPr>
        <p:grpSpPr bwMode="auto">
          <a:xfrm>
            <a:off x="3034270" y="903990"/>
            <a:ext cx="2895600" cy="1016001"/>
            <a:chOff x="392" y="952"/>
            <a:chExt cx="1824" cy="640"/>
          </a:xfrm>
        </p:grpSpPr>
        <p:sp>
          <p:nvSpPr>
            <p:cNvPr id="98" name="Text Box 101"/>
            <p:cNvSpPr txBox="1">
              <a:spLocks noChangeArrowheads="1"/>
            </p:cNvSpPr>
            <p:nvPr/>
          </p:nvSpPr>
          <p:spPr bwMode="auto">
            <a:xfrm>
              <a:off x="392" y="952"/>
              <a:ext cx="1824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R</a:t>
              </a:r>
              <a:r>
                <a:rPr lang="en-US" altLang="en-US" sz="24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R</a:t>
              </a:r>
              <a:r>
                <a:rPr lang="en-US" altLang="en-US" sz="24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=30</a:t>
              </a:r>
            </a:p>
            <a:p>
              <a:pPr>
                <a:spcBef>
                  <a:spcPct val="50000"/>
                </a:spcBef>
              </a:pPr>
              <a:r>
                <a: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en-US" alt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altLang="en-US" sz="2400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tđ</a:t>
              </a:r>
              <a:r>
                <a: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? </a:t>
              </a:r>
            </a:p>
          </p:txBody>
        </p:sp>
        <p:graphicFrame>
          <p:nvGraphicFramePr>
            <p:cNvPr id="99" name="Object 10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29530838"/>
                </p:ext>
              </p:extLst>
            </p:nvPr>
          </p:nvGraphicFramePr>
          <p:xfrm>
            <a:off x="1688" y="959"/>
            <a:ext cx="244" cy="2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97" name="Equation" r:id="rId5" imgW="164885" imgH="164885" progId="Equation.3">
                    <p:embed/>
                  </p:oleObj>
                </mc:Choice>
                <mc:Fallback>
                  <p:oleObj name="Equation" r:id="rId5" imgW="164885" imgH="164885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8" y="959"/>
                          <a:ext cx="244" cy="24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0" name="Rectangle 114"/>
          <p:cNvSpPr>
            <a:spLocks noChangeArrowheads="1"/>
          </p:cNvSpPr>
          <p:nvPr/>
        </p:nvSpPr>
        <p:spPr bwMode="auto">
          <a:xfrm>
            <a:off x="1895027" y="903919"/>
            <a:ext cx="12362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Tóm</a:t>
            </a:r>
            <a:r>
              <a:rPr lang="en-US" altLang="en-US" sz="24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tắt</a:t>
            </a:r>
            <a:endParaRPr lang="en-US" altLang="en-US" sz="2400" b="1" dirty="0">
              <a:solidFill>
                <a:srgbClr val="0000A7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</p:txBody>
      </p:sp>
      <p:pic>
        <p:nvPicPr>
          <p:cNvPr id="101" name="Picture 10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225" y="320980"/>
            <a:ext cx="4129764" cy="2407534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0197255"/>
              </p:ext>
            </p:extLst>
          </p:nvPr>
        </p:nvGraphicFramePr>
        <p:xfrm>
          <a:off x="7777685" y="2914892"/>
          <a:ext cx="771669" cy="378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8" name="Equation" r:id="rId8" imgW="266400" imgH="203040" progId="Equation.3">
                  <p:embed/>
                </p:oleObj>
              </mc:Choice>
              <mc:Fallback>
                <p:oleObj name="Equation" r:id="rId8" imgW="26640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7685" y="2914892"/>
                        <a:ext cx="771669" cy="3780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15404" y="693750"/>
            <a:ext cx="8531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</a:t>
            </a:r>
            <a:endParaRPr lang="vi-VN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2082211" y="3886200"/>
                <a:ext cx="6400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đ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2211" y="3886200"/>
                <a:ext cx="6400800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11125200" cy="1097961"/>
          </a:xfrm>
        </p:spPr>
        <p:txBody>
          <a:bodyPr>
            <a:normAutofit/>
          </a:bodyPr>
          <a:lstStyle/>
          <a:p>
            <a:pPr algn="l"/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5: </a:t>
            </a:r>
            <a:r>
              <a:rPr lang="en-US" sz="2800" b="1" cap="all" dirty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ĐOẠN MẠCH SONG </a:t>
            </a:r>
            <a:r>
              <a:rPr lang="en-US" sz="2800" b="1" cap="all" dirty="0" err="1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b="1" cap="all" dirty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800" b="1" cap="all" dirty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395834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1" grpId="0"/>
      <p:bldP spid="3" grpId="0"/>
      <p:bldP spid="6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  <a:endParaRPr lang="vi-VN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vi-VN" sz="5400" b="1" noProof="1" smtClean="0">
                <a:solidFill>
                  <a:srgbClr val="3333FF"/>
                </a:solidFill>
                <a:latin typeface="Times New Roman" pitchFamily="18" charset="0"/>
                <a:sym typeface="Wingdings" pitchFamily="2" charset="2"/>
              </a:rPr>
              <a:t></a:t>
            </a:r>
            <a:endParaRPr lang="vi-VN" sz="5400" b="1" noProof="1" smtClean="0">
              <a:solidFill>
                <a:srgbClr val="3333FF"/>
              </a:solidFill>
              <a:latin typeface="Times New Roman" pitchFamily="18" charset="0"/>
              <a:cs typeface="Arial" charset="0"/>
              <a:sym typeface="Wingdings" pitchFamily="2" charset="2"/>
            </a:endParaRPr>
          </a:p>
          <a:p>
            <a:pPr marL="0" indent="0">
              <a:buFontTx/>
              <a:buNone/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5</a:t>
            </a:r>
          </a:p>
          <a:p>
            <a:pPr marL="0" indent="0">
              <a:buFontTx/>
              <a:buNone/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5.1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5.5 SBT/13,14</a:t>
            </a:r>
          </a:p>
          <a:p>
            <a:pPr marL="0" indent="0">
              <a:buFontTx/>
              <a:buNone/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FontTx/>
              <a:buNone/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endParaRPr lang="vi-VN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CA75C6E-F017-454C-8DE8-FF1938F271D1}" type="slidenum">
              <a:rPr lang="en-US" altLang="en-US" sz="1200" smtClean="0">
                <a:solidFill>
                  <a:srgbClr val="898989"/>
                </a:solidFill>
                <a:latin typeface="Times New Roman" pitchFamily="18" charset="0"/>
              </a:rPr>
              <a:pPr/>
              <a:t>19</a:t>
            </a:fld>
            <a:endParaRPr lang="en-US" altLang="en-US" sz="120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15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1"/>
            <a:ext cx="5969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 </a:t>
            </a:r>
            <a:r>
              <a:rPr lang="en-US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baseline="-250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=5    , R</a:t>
            </a:r>
            <a:r>
              <a:rPr lang="en-US" baseline="-250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=10    , R</a:t>
            </a:r>
            <a:r>
              <a:rPr lang="en-US" baseline="-250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=15    , </a:t>
            </a:r>
            <a:r>
              <a:rPr lang="en-US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12V. 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so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arenR"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1"/>
            <a:ext cx="5842000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err="1" smtClean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 smtClean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dirty="0" smtClean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 smtClean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b="1" dirty="0" smtClean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b="1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b="1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b="1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b="1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b="1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b="1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b="1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b="1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b="1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1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b="1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b="1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b="1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b="1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b="1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b="1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b="1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b="1" dirty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b="1" dirty="0" err="1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b="1" dirty="0" smtClean="0">
                <a:solidFill>
                  <a:srgbClr val="0502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10972800" cy="114300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>
                <a:latin typeface="Times New Roman" pitchFamily="18" charset="0"/>
              </a:rPr>
              <a:t>KIỂM TRA BÀI CŨ</a:t>
            </a:r>
          </a:p>
        </p:txBody>
      </p:sp>
      <p:graphicFrame>
        <p:nvGraphicFramePr>
          <p:cNvPr id="6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8691246"/>
              </p:ext>
            </p:extLst>
          </p:nvPr>
        </p:nvGraphicFramePr>
        <p:xfrm>
          <a:off x="2667000" y="1905000"/>
          <a:ext cx="342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6" name="Equation" r:id="rId3" imgW="164885" imgH="164885" progId="Equation.3">
                  <p:embed/>
                </p:oleObj>
              </mc:Choice>
              <mc:Fallback>
                <p:oleObj name="Equation" r:id="rId3" imgW="164885" imgH="164885" progId="Equation.3">
                  <p:embed/>
                  <p:pic>
                    <p:nvPicPr>
                      <p:cNvPr id="28724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905000"/>
                        <a:ext cx="342900" cy="342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523879"/>
              </p:ext>
            </p:extLst>
          </p:nvPr>
        </p:nvGraphicFramePr>
        <p:xfrm>
          <a:off x="4876800" y="1371600"/>
          <a:ext cx="342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" name="Equation" r:id="rId5" imgW="164885" imgH="164885" progId="Equation.3">
                  <p:embed/>
                </p:oleObj>
              </mc:Choice>
              <mc:Fallback>
                <p:oleObj name="Equation" r:id="rId5" imgW="164885" imgH="164885" progId="Equation.3">
                  <p:embed/>
                  <p:pic>
                    <p:nvPicPr>
                      <p:cNvPr id="6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371600"/>
                        <a:ext cx="34290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573476"/>
              </p:ext>
            </p:extLst>
          </p:nvPr>
        </p:nvGraphicFramePr>
        <p:xfrm>
          <a:off x="1295400" y="1905000"/>
          <a:ext cx="342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8" name="Equation" r:id="rId6" imgW="164885" imgH="164885" progId="Equation.3">
                  <p:embed/>
                </p:oleObj>
              </mc:Choice>
              <mc:Fallback>
                <p:oleObj name="Equation" r:id="rId6" imgW="164885" imgH="164885" progId="Equation.3">
                  <p:embed/>
                  <p:pic>
                    <p:nvPicPr>
                      <p:cNvPr id="7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05000"/>
                        <a:ext cx="342900" cy="342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>
            <a:stCxn id="5" idx="2"/>
          </p:cNvCxnSpPr>
          <p:nvPr/>
        </p:nvCxnSpPr>
        <p:spPr>
          <a:xfrm>
            <a:off x="6096000" y="1371600"/>
            <a:ext cx="0" cy="5410201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336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381000" y="1828800"/>
            <a:ext cx="10972800" cy="23622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CHÀO TẠM BIỆT CÁC EM</a:t>
            </a:r>
            <a:b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CHÚC CÁC EM HỌC GIỎI</a:t>
            </a:r>
            <a:endParaRPr lang="vi-VN" sz="4000" b="1" dirty="0" smtClean="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EC54266-1947-47B9-A929-78DC7AD2F1AC}" type="slidenum">
              <a:rPr lang="en-US" altLang="en-US" sz="1200" smtClean="0">
                <a:solidFill>
                  <a:srgbClr val="898989"/>
                </a:solidFill>
                <a:latin typeface="Times New Roman" pitchFamily="18" charset="0"/>
              </a:rPr>
              <a:pPr/>
              <a:t>20</a:t>
            </a:fld>
            <a:endParaRPr lang="en-US" altLang="en-US" sz="120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68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228600" y="152400"/>
                <a:ext cx="5765800" cy="655319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Câu 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Điện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trở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tương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đương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đoạn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mạch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đ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b="0" i="1" dirty="0" smtClean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b="0" dirty="0" smtClean="0">
                    <a:cs typeface="Times New Roman" panose="02020603050405020304" pitchFamily="18" charset="0"/>
                  </a:rPr>
                  <a:t>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=5+10+15=30(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Ω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đ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&gt;</m:t>
                    </m:r>
                    <m:sSub>
                      <m:sSub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  <m:sSub>
                      <m:sSub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sSub>
                      <m:sSub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Cường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dòng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điện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qua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đoạn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mạch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𝐼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𝑈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đ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=0,4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US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𝐼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=0,4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US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228600" y="152400"/>
                <a:ext cx="5765800" cy="6553199"/>
              </a:xfrm>
              <a:blipFill>
                <a:blip r:embed="rId3"/>
                <a:stretch>
                  <a:fillRect l="-2222" t="-930" r="-11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52399"/>
            <a:ext cx="5994400" cy="6553199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331668" y="3807948"/>
            <a:ext cx="5631732" cy="386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just">
              <a:spcBef>
                <a:spcPct val="20000"/>
              </a:spcBef>
              <a:spcAft>
                <a:spcPct val="20000"/>
              </a:spcAft>
            </a:pPr>
            <a:r>
              <a:rPr lang="en-US" altLang="en-US" sz="2400" dirty="0" smtClean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- </a:t>
            </a:r>
            <a:r>
              <a:rPr lang="en-US" altLang="en-US" sz="2400" b="1" dirty="0" err="1" smtClean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C</a:t>
            </a:r>
            <a:r>
              <a:rPr lang="en-US" altLang="en-US" sz="2400" b="1" dirty="0" err="1" smtClean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ường</a:t>
            </a:r>
            <a:r>
              <a:rPr lang="en-US" altLang="en-US" sz="2400" b="1" dirty="0" smtClean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400" b="1" dirty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2400" b="1" dirty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 b="1" dirty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chạy</a:t>
            </a:r>
            <a:r>
              <a:rPr lang="en-US" altLang="en-US" sz="2400" b="1" dirty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sz="2400" b="1" dirty="0" err="1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mạch</a:t>
            </a:r>
            <a:r>
              <a:rPr lang="en-US" altLang="en-US" sz="2400" b="1" dirty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2400" b="1" dirty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b="1" dirty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400" b="1" dirty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cường</a:t>
            </a:r>
            <a:r>
              <a:rPr lang="en-US" altLang="en-US" sz="2400" b="1" dirty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400" b="1" dirty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2400" b="1" dirty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 b="1" dirty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chạy</a:t>
            </a:r>
            <a:r>
              <a:rPr lang="en-US" altLang="en-US" sz="2400" b="1" dirty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sz="2400" b="1" dirty="0" err="1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mạch</a:t>
            </a:r>
            <a:r>
              <a:rPr lang="en-US" altLang="en-US" sz="2400" b="1" dirty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rẽ</a:t>
            </a:r>
            <a:r>
              <a:rPr lang="en-US" altLang="en-US" sz="2400" b="1" dirty="0">
                <a:solidFill>
                  <a:srgbClr val="050287"/>
                </a:solidFill>
                <a:latin typeface="Times New Roman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696200" y="4586287"/>
            <a:ext cx="3048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= I</a:t>
            </a:r>
            <a:r>
              <a:rPr lang="en-US" altLang="en-US" sz="28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I</a:t>
            </a:r>
            <a:r>
              <a:rPr lang="en-US" altLang="en-US" sz="28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altLang="en-US" sz="2800" b="1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8"/>
          <p:cNvSpPr>
            <a:spLocks noChangeArrowheads="1"/>
          </p:cNvSpPr>
          <p:nvPr/>
        </p:nvSpPr>
        <p:spPr bwMode="auto">
          <a:xfrm>
            <a:off x="6513945" y="5028560"/>
            <a:ext cx="5334000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</a:pPr>
            <a:r>
              <a:rPr lang="en-US" altLang="en-US" sz="28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- </a:t>
            </a:r>
            <a:r>
              <a:rPr lang="en-US" altLang="en-US" sz="2400" b="1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4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24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4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4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altLang="en-US" sz="24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4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24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altLang="en-US" sz="24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4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4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altLang="en-US" sz="24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rẽ</a:t>
            </a:r>
            <a:r>
              <a:rPr lang="en-US" altLang="en-US" sz="24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 Box 37"/>
          <p:cNvSpPr txBox="1">
            <a:spLocks noChangeArrowheads="1"/>
          </p:cNvSpPr>
          <p:nvPr/>
        </p:nvSpPr>
        <p:spPr bwMode="auto">
          <a:xfrm>
            <a:off x="8077200" y="6248400"/>
            <a:ext cx="2743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= U</a:t>
            </a:r>
            <a:r>
              <a:rPr lang="en-US" altLang="en-US" sz="26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U</a:t>
            </a:r>
            <a:r>
              <a:rPr lang="en-US" altLang="en-US" sz="26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n-US" altLang="en-US" sz="2600" b="1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5"/>
          <p:cNvGrpSpPr>
            <a:grpSpLocks/>
          </p:cNvGrpSpPr>
          <p:nvPr/>
        </p:nvGrpSpPr>
        <p:grpSpPr bwMode="auto">
          <a:xfrm>
            <a:off x="6629400" y="609600"/>
            <a:ext cx="5064125" cy="2605088"/>
            <a:chOff x="1488" y="1104"/>
            <a:chExt cx="3190" cy="1728"/>
          </a:xfrm>
        </p:grpSpPr>
        <p:grpSp>
          <p:nvGrpSpPr>
            <p:cNvPr id="10" name="Group 6"/>
            <p:cNvGrpSpPr>
              <a:grpSpLocks/>
            </p:cNvGrpSpPr>
            <p:nvPr/>
          </p:nvGrpSpPr>
          <p:grpSpPr bwMode="auto">
            <a:xfrm>
              <a:off x="1488" y="1104"/>
              <a:ext cx="2880" cy="1728"/>
              <a:chOff x="384" y="672"/>
              <a:chExt cx="4752" cy="3120"/>
            </a:xfrm>
          </p:grpSpPr>
          <p:pic>
            <p:nvPicPr>
              <p:cNvPr id="14" name="Picture 2" descr="Pindai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3264" t="31644" r="26569" b="46941"/>
              <a:stretch>
                <a:fillRect/>
              </a:stretch>
            </p:blipFill>
            <p:spPr bwMode="auto">
              <a:xfrm>
                <a:off x="528" y="672"/>
                <a:ext cx="1152" cy="6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" name="Picture 3" descr="Pindai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3264" t="31644" r="26569" b="46941"/>
              <a:stretch>
                <a:fillRect/>
              </a:stretch>
            </p:blipFill>
            <p:spPr bwMode="auto">
              <a:xfrm>
                <a:off x="1632" y="672"/>
                <a:ext cx="1152" cy="6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" name="Picture 5" descr="bongdendeghep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667" t="12500" r="21014" b="41072"/>
              <a:stretch>
                <a:fillRect/>
              </a:stretch>
            </p:blipFill>
            <p:spPr bwMode="auto">
              <a:xfrm>
                <a:off x="1755" y="2544"/>
                <a:ext cx="2064" cy="12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" name="Line 8"/>
              <p:cNvSpPr>
                <a:spLocks noChangeShapeType="1"/>
              </p:cNvSpPr>
              <p:nvPr/>
            </p:nvSpPr>
            <p:spPr bwMode="auto">
              <a:xfrm>
                <a:off x="5136" y="1008"/>
                <a:ext cx="0" cy="1776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Line 9"/>
              <p:cNvSpPr>
                <a:spLocks noChangeShapeType="1"/>
              </p:cNvSpPr>
              <p:nvPr/>
            </p:nvSpPr>
            <p:spPr bwMode="auto">
              <a:xfrm flipH="1">
                <a:off x="4080" y="2784"/>
                <a:ext cx="1056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Line 10"/>
              <p:cNvSpPr>
                <a:spLocks noChangeShapeType="1"/>
              </p:cNvSpPr>
              <p:nvPr/>
            </p:nvSpPr>
            <p:spPr bwMode="auto">
              <a:xfrm flipH="1">
                <a:off x="384" y="2832"/>
                <a:ext cx="1008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Line 11"/>
              <p:cNvSpPr>
                <a:spLocks noChangeShapeType="1"/>
              </p:cNvSpPr>
              <p:nvPr/>
            </p:nvSpPr>
            <p:spPr bwMode="auto">
              <a:xfrm flipV="1">
                <a:off x="384" y="1104"/>
                <a:ext cx="0" cy="1728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2"/>
              <p:cNvSpPr>
                <a:spLocks noChangeShapeType="1"/>
              </p:cNvSpPr>
              <p:nvPr/>
            </p:nvSpPr>
            <p:spPr bwMode="auto">
              <a:xfrm>
                <a:off x="384" y="1104"/>
                <a:ext cx="24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22" name="Picture 13" descr="bongdendeghep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667" t="12500" r="21014" b="41072"/>
              <a:stretch>
                <a:fillRect/>
              </a:stretch>
            </p:blipFill>
            <p:spPr bwMode="auto">
              <a:xfrm>
                <a:off x="1728" y="1344"/>
                <a:ext cx="2064" cy="12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3" name="Line 14"/>
              <p:cNvSpPr>
                <a:spLocks noChangeShapeType="1"/>
              </p:cNvSpPr>
              <p:nvPr/>
            </p:nvSpPr>
            <p:spPr bwMode="auto">
              <a:xfrm flipH="1">
                <a:off x="1392" y="2208"/>
                <a:ext cx="528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15"/>
              <p:cNvSpPr>
                <a:spLocks noChangeShapeType="1"/>
              </p:cNvSpPr>
              <p:nvPr/>
            </p:nvSpPr>
            <p:spPr bwMode="auto">
              <a:xfrm>
                <a:off x="1392" y="2208"/>
                <a:ext cx="0" cy="1344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Line 16"/>
              <p:cNvSpPr>
                <a:spLocks noChangeShapeType="1"/>
              </p:cNvSpPr>
              <p:nvPr/>
            </p:nvSpPr>
            <p:spPr bwMode="auto">
              <a:xfrm>
                <a:off x="1392" y="3552"/>
                <a:ext cx="672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17"/>
              <p:cNvSpPr>
                <a:spLocks noChangeShapeType="1"/>
              </p:cNvSpPr>
              <p:nvPr/>
            </p:nvSpPr>
            <p:spPr bwMode="auto">
              <a:xfrm>
                <a:off x="3552" y="2208"/>
                <a:ext cx="528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Line 18"/>
              <p:cNvSpPr>
                <a:spLocks noChangeShapeType="1"/>
              </p:cNvSpPr>
              <p:nvPr/>
            </p:nvSpPr>
            <p:spPr bwMode="auto">
              <a:xfrm>
                <a:off x="4080" y="2208"/>
                <a:ext cx="0" cy="1296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Line 19"/>
              <p:cNvSpPr>
                <a:spLocks noChangeShapeType="1"/>
              </p:cNvSpPr>
              <p:nvPr/>
            </p:nvSpPr>
            <p:spPr bwMode="auto">
              <a:xfrm flipH="1">
                <a:off x="3600" y="3504"/>
                <a:ext cx="480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29" name="Picture 11" descr="congtacdong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818" t="43306" r="13289" b="38284"/>
              <a:stretch>
                <a:fillRect/>
              </a:stretch>
            </p:blipFill>
            <p:spPr bwMode="auto">
              <a:xfrm>
                <a:off x="3036" y="860"/>
                <a:ext cx="1632" cy="3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" name="Line 6"/>
              <p:cNvSpPr>
                <a:spLocks noChangeShapeType="1"/>
              </p:cNvSpPr>
              <p:nvPr/>
            </p:nvSpPr>
            <p:spPr bwMode="auto">
              <a:xfrm>
                <a:off x="2710" y="1017"/>
                <a:ext cx="480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Line 7"/>
              <p:cNvSpPr>
                <a:spLocks noChangeShapeType="1"/>
              </p:cNvSpPr>
              <p:nvPr/>
            </p:nvSpPr>
            <p:spPr bwMode="auto">
              <a:xfrm>
                <a:off x="4464" y="1008"/>
                <a:ext cx="672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25"/>
              <p:cNvSpPr>
                <a:spLocks noChangeShapeType="1"/>
              </p:cNvSpPr>
              <p:nvPr/>
            </p:nvSpPr>
            <p:spPr bwMode="auto">
              <a:xfrm rot="-16200000">
                <a:off x="4848" y="1968"/>
                <a:ext cx="57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26"/>
              <p:cNvSpPr>
                <a:spLocks noChangeShapeType="1"/>
              </p:cNvSpPr>
              <p:nvPr/>
            </p:nvSpPr>
            <p:spPr bwMode="auto">
              <a:xfrm rot="-10800000">
                <a:off x="3792" y="3504"/>
                <a:ext cx="28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27"/>
              <p:cNvSpPr>
                <a:spLocks noChangeShapeType="1"/>
              </p:cNvSpPr>
              <p:nvPr/>
            </p:nvSpPr>
            <p:spPr bwMode="auto">
              <a:xfrm rot="-10800000">
                <a:off x="3744" y="2208"/>
                <a:ext cx="28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Text Box 28"/>
            <p:cNvSpPr txBox="1">
              <a:spLocks noChangeArrowheads="1"/>
            </p:cNvSpPr>
            <p:nvPr/>
          </p:nvSpPr>
          <p:spPr bwMode="auto">
            <a:xfrm>
              <a:off x="3503" y="1688"/>
              <a:ext cx="288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altLang="en-US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29"/>
            <p:cNvSpPr txBox="1">
              <a:spLocks noChangeArrowheads="1"/>
            </p:cNvSpPr>
            <p:nvPr/>
          </p:nvSpPr>
          <p:spPr bwMode="auto">
            <a:xfrm>
              <a:off x="3495" y="2400"/>
              <a:ext cx="288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altLang="en-US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 Box 30"/>
            <p:cNvSpPr txBox="1">
              <a:spLocks noChangeArrowheads="1"/>
            </p:cNvSpPr>
            <p:nvPr/>
          </p:nvSpPr>
          <p:spPr bwMode="auto">
            <a:xfrm>
              <a:off x="4390" y="1676"/>
              <a:ext cx="288" cy="3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</a:p>
          </p:txBody>
        </p:sp>
      </p:grpSp>
      <p:cxnSp>
        <p:nvCxnSpPr>
          <p:cNvPr id="35" name="Straight Connector 34"/>
          <p:cNvCxnSpPr/>
          <p:nvPr/>
        </p:nvCxnSpPr>
        <p:spPr>
          <a:xfrm>
            <a:off x="5952836" y="34623"/>
            <a:ext cx="41564" cy="6823377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8082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1087" y="3429000"/>
            <a:ext cx="3505200" cy="3276600"/>
          </a:xfrm>
        </p:spPr>
      </p:pic>
      <p:sp>
        <p:nvSpPr>
          <p:cNvPr id="6" name="Cloud Callout 5"/>
          <p:cNvSpPr/>
          <p:nvPr/>
        </p:nvSpPr>
        <p:spPr>
          <a:xfrm>
            <a:off x="152400" y="381000"/>
            <a:ext cx="9906000" cy="5105400"/>
          </a:xfrm>
          <a:prstGeom prst="cloudCallout">
            <a:avLst>
              <a:gd name="adj1" fmla="val 42999"/>
              <a:gd name="adj2" fmla="val 61225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704821"/>
      </p:ext>
    </p:extLst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1051" y="228600"/>
            <a:ext cx="5257800" cy="688975"/>
          </a:xfrm>
        </p:spPr>
        <p:txBody>
          <a:bodyPr>
            <a:noAutofit/>
          </a:bodyPr>
          <a:lstStyle/>
          <a:p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838200"/>
            <a:ext cx="8686800" cy="1752600"/>
          </a:xfrm>
        </p:spPr>
        <p:txBody>
          <a:bodyPr>
            <a:normAutofit/>
            <a:scene3d>
              <a:camera prst="perspectiveAbove"/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4800" b="1" cap="all" dirty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ĐOẠN MẠCH SONG </a:t>
            </a:r>
            <a:r>
              <a:rPr lang="en-US" sz="4800" b="1" cap="all" dirty="0" err="1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endParaRPr lang="en-US" sz="4800" b="1" cap="all" dirty="0">
              <a:ln w="0">
                <a:solidFill>
                  <a:srgbClr val="006600"/>
                </a:solidFill>
              </a:ln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3713018" y="1882140"/>
            <a:ext cx="5562600" cy="2819400"/>
            <a:chOff x="384" y="672"/>
            <a:chExt cx="4752" cy="3120"/>
          </a:xfrm>
        </p:grpSpPr>
        <p:pic>
          <p:nvPicPr>
            <p:cNvPr id="12" name="Picture 2" descr="Pindai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264" t="31644" r="26569" b="46941"/>
            <a:stretch>
              <a:fillRect/>
            </a:stretch>
          </p:blipFill>
          <p:spPr bwMode="auto">
            <a:xfrm>
              <a:off x="528" y="672"/>
              <a:ext cx="1152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3" descr="Pindai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264" t="31644" r="26569" b="46941"/>
            <a:stretch>
              <a:fillRect/>
            </a:stretch>
          </p:blipFill>
          <p:spPr bwMode="auto">
            <a:xfrm>
              <a:off x="1632" y="672"/>
              <a:ext cx="1152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4" descr="congtacmo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289" t="44978" r="23996" b="29916"/>
            <a:stretch>
              <a:fillRect/>
            </a:stretch>
          </p:blipFill>
          <p:spPr bwMode="auto">
            <a:xfrm>
              <a:off x="3072" y="720"/>
              <a:ext cx="1584" cy="5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5" descr="bongdendeghep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667" t="12500" r="21014" b="41072"/>
            <a:stretch>
              <a:fillRect/>
            </a:stretch>
          </p:blipFill>
          <p:spPr bwMode="auto">
            <a:xfrm>
              <a:off x="1872" y="2544"/>
              <a:ext cx="2064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Line 6"/>
            <p:cNvSpPr>
              <a:spLocks noChangeShapeType="1"/>
            </p:cNvSpPr>
            <p:nvPr/>
          </p:nvSpPr>
          <p:spPr bwMode="auto">
            <a:xfrm>
              <a:off x="2736" y="1056"/>
              <a:ext cx="4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7"/>
            <p:cNvSpPr>
              <a:spLocks noChangeShapeType="1"/>
            </p:cNvSpPr>
            <p:nvPr/>
          </p:nvSpPr>
          <p:spPr bwMode="auto">
            <a:xfrm>
              <a:off x="4464" y="1008"/>
              <a:ext cx="67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8"/>
            <p:cNvSpPr>
              <a:spLocks noChangeShapeType="1"/>
            </p:cNvSpPr>
            <p:nvPr/>
          </p:nvSpPr>
          <p:spPr bwMode="auto">
            <a:xfrm>
              <a:off x="5136" y="1008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9"/>
            <p:cNvSpPr>
              <a:spLocks noChangeShapeType="1"/>
            </p:cNvSpPr>
            <p:nvPr/>
          </p:nvSpPr>
          <p:spPr bwMode="auto">
            <a:xfrm flipH="1">
              <a:off x="4080" y="2784"/>
              <a:ext cx="105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 flipH="1">
              <a:off x="384" y="2832"/>
              <a:ext cx="100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11"/>
            <p:cNvSpPr>
              <a:spLocks noChangeShapeType="1"/>
            </p:cNvSpPr>
            <p:nvPr/>
          </p:nvSpPr>
          <p:spPr bwMode="auto">
            <a:xfrm flipV="1">
              <a:off x="384" y="1104"/>
              <a:ext cx="0" cy="172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12"/>
            <p:cNvSpPr>
              <a:spLocks noChangeShapeType="1"/>
            </p:cNvSpPr>
            <p:nvPr/>
          </p:nvSpPr>
          <p:spPr bwMode="auto">
            <a:xfrm>
              <a:off x="384" y="1104"/>
              <a:ext cx="24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23" name="Picture 13" descr="bongdendeghep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667" t="12500" r="21014" b="41072"/>
            <a:stretch>
              <a:fillRect/>
            </a:stretch>
          </p:blipFill>
          <p:spPr bwMode="auto">
            <a:xfrm>
              <a:off x="1728" y="1344"/>
              <a:ext cx="2064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Line 14"/>
            <p:cNvSpPr>
              <a:spLocks noChangeShapeType="1"/>
            </p:cNvSpPr>
            <p:nvPr/>
          </p:nvSpPr>
          <p:spPr bwMode="auto">
            <a:xfrm flipH="1">
              <a:off x="1392" y="2208"/>
              <a:ext cx="52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15"/>
            <p:cNvSpPr>
              <a:spLocks noChangeShapeType="1"/>
            </p:cNvSpPr>
            <p:nvPr/>
          </p:nvSpPr>
          <p:spPr bwMode="auto">
            <a:xfrm>
              <a:off x="1392" y="2208"/>
              <a:ext cx="0" cy="134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16"/>
            <p:cNvSpPr>
              <a:spLocks noChangeShapeType="1"/>
            </p:cNvSpPr>
            <p:nvPr/>
          </p:nvSpPr>
          <p:spPr bwMode="auto">
            <a:xfrm>
              <a:off x="1392" y="3552"/>
              <a:ext cx="67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17"/>
            <p:cNvSpPr>
              <a:spLocks noChangeShapeType="1"/>
            </p:cNvSpPr>
            <p:nvPr/>
          </p:nvSpPr>
          <p:spPr bwMode="auto">
            <a:xfrm>
              <a:off x="3552" y="2208"/>
              <a:ext cx="52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18"/>
            <p:cNvSpPr>
              <a:spLocks noChangeShapeType="1"/>
            </p:cNvSpPr>
            <p:nvPr/>
          </p:nvSpPr>
          <p:spPr bwMode="auto">
            <a:xfrm>
              <a:off x="4080" y="2208"/>
              <a:ext cx="0" cy="12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19"/>
            <p:cNvSpPr>
              <a:spLocks noChangeShapeType="1"/>
            </p:cNvSpPr>
            <p:nvPr/>
          </p:nvSpPr>
          <p:spPr bwMode="auto">
            <a:xfrm flipH="1">
              <a:off x="3600" y="3504"/>
              <a:ext cx="4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28596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 dir="in"/>
      </p:transition>
    </mc:Choice>
    <mc:Fallback xmlns="">
      <p:transition spd="slow">
        <p:split orient="vert"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173" y="219097"/>
            <a:ext cx="11558731" cy="733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ĐOẠN MẠCH SONG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 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 DÒNG ĐIỆN VÀ HIỆU ĐIỆN THẾ TRONG ĐOẠN MẠCH SONG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endParaRPr lang="en-U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49" y="1478525"/>
            <a:ext cx="6355051" cy="99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sz="2800" b="1" dirty="0" smtClean="0">
                <a:solidFill>
                  <a:srgbClr val="0000A7"/>
                </a:solidFill>
                <a:latin typeface="+mj-lt"/>
              </a:rPr>
              <a:t>+ </a:t>
            </a:r>
            <a:r>
              <a:rPr lang="vi-VN" sz="2800" b="1" u="sng" dirty="0" smtClean="0">
                <a:solidFill>
                  <a:srgbClr val="0000A7"/>
                </a:solidFill>
                <a:latin typeface="+mj-lt"/>
              </a:rPr>
              <a:t>Đối </a:t>
            </a:r>
            <a:r>
              <a:rPr lang="vi-VN" sz="2800" b="1" u="sng" dirty="0">
                <a:solidFill>
                  <a:srgbClr val="0000A7"/>
                </a:solidFill>
                <a:latin typeface="+mj-lt"/>
              </a:rPr>
              <a:t>với đoạn mạch gồm hai điện trở mắc song song thì</a:t>
            </a:r>
            <a:r>
              <a:rPr lang="vi-VN" sz="2800" b="1" dirty="0" smtClean="0">
                <a:solidFill>
                  <a:srgbClr val="0000A7"/>
                </a:solidFill>
                <a:latin typeface="+mj-lt"/>
              </a:rPr>
              <a:t>:</a:t>
            </a:r>
            <a:endParaRPr lang="en-US" sz="2800" b="1" dirty="0">
              <a:solidFill>
                <a:srgbClr val="0000A7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79087" y="2444630"/>
            <a:ext cx="6702713" cy="1289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just">
              <a:spcBef>
                <a:spcPct val="20000"/>
              </a:spcBef>
              <a:spcAft>
                <a:spcPct val="20000"/>
              </a:spcAft>
            </a:pPr>
            <a:r>
              <a:rPr lang="en-US" altLang="en-US" sz="2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</a:t>
            </a:r>
            <a:r>
              <a:rPr lang="en-US" altLang="en-US" dirty="0" smtClean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-</a:t>
            </a:r>
            <a:r>
              <a:rPr lang="en-US" altLang="en-US" sz="2400" dirty="0" smtClean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C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ường</a:t>
            </a:r>
            <a:r>
              <a:rPr lang="en-US" altLang="en-US" sz="2400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400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2400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chạy</a:t>
            </a:r>
            <a:r>
              <a:rPr lang="en-US" altLang="en-US" sz="2400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mạch</a:t>
            </a:r>
            <a:r>
              <a:rPr lang="en-US" altLang="en-US" sz="2400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2400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400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cường</a:t>
            </a:r>
            <a:r>
              <a:rPr lang="en-US" altLang="en-US" sz="2400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400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2400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chạy</a:t>
            </a:r>
            <a:r>
              <a:rPr lang="en-US" altLang="en-US" sz="2400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mạch</a:t>
            </a:r>
            <a:r>
              <a:rPr lang="en-US" altLang="en-US" sz="2400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rẽ</a:t>
            </a:r>
            <a:r>
              <a:rPr lang="en-US" altLang="en-US" sz="2400" dirty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686102" y="3867829"/>
            <a:ext cx="3048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= I</a:t>
            </a:r>
            <a:r>
              <a:rPr lang="en-US" altLang="en-US" sz="2800" b="1" baseline="-250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8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en-US" sz="28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800" b="1" baseline="-250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 </a:t>
            </a:r>
            <a:r>
              <a:rPr lang="en-US" altLang="en-US" sz="28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altLang="en-US" sz="2800" b="1" baseline="-25000" dirty="0">
              <a:solidFill>
                <a:srgbClr val="0000A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8"/>
          <p:cNvSpPr>
            <a:spLocks noChangeArrowheads="1"/>
          </p:cNvSpPr>
          <p:nvPr/>
        </p:nvSpPr>
        <p:spPr bwMode="auto">
          <a:xfrm>
            <a:off x="213384" y="4149155"/>
            <a:ext cx="962618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</a:pPr>
            <a:r>
              <a:rPr lang="en-US" altLang="en-US" sz="48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</a:t>
            </a:r>
            <a:r>
              <a:rPr lang="en-US" altLang="en-US" sz="48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-</a:t>
            </a:r>
            <a:r>
              <a:rPr lang="en-US" altLang="en-US" sz="24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4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rẽ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 Box 37"/>
          <p:cNvSpPr txBox="1">
            <a:spLocks noChangeArrowheads="1"/>
          </p:cNvSpPr>
          <p:nvPr/>
        </p:nvSpPr>
        <p:spPr bwMode="auto">
          <a:xfrm>
            <a:off x="838502" y="5486400"/>
            <a:ext cx="2743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6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= U</a:t>
            </a:r>
            <a:r>
              <a:rPr lang="en-US" altLang="en-US" sz="2600" b="1" baseline="-250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6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U</a:t>
            </a:r>
            <a:r>
              <a:rPr lang="en-US" altLang="en-US" sz="2600" b="1" baseline="-250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600" b="1" baseline="-250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6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6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en-US" altLang="en-US" sz="2600" b="1" baseline="-25000" dirty="0">
              <a:solidFill>
                <a:srgbClr val="0000A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6934488" y="1196526"/>
            <a:ext cx="5064125" cy="2324540"/>
            <a:chOff x="1488" y="1104"/>
            <a:chExt cx="3190" cy="1728"/>
          </a:xfrm>
        </p:grpSpPr>
        <p:grpSp>
          <p:nvGrpSpPr>
            <p:cNvPr id="9" name="Group 6"/>
            <p:cNvGrpSpPr>
              <a:grpSpLocks/>
            </p:cNvGrpSpPr>
            <p:nvPr/>
          </p:nvGrpSpPr>
          <p:grpSpPr bwMode="auto">
            <a:xfrm>
              <a:off x="1488" y="1104"/>
              <a:ext cx="2880" cy="1728"/>
              <a:chOff x="384" y="672"/>
              <a:chExt cx="4752" cy="3120"/>
            </a:xfrm>
          </p:grpSpPr>
          <p:pic>
            <p:nvPicPr>
              <p:cNvPr id="13" name="Picture 2" descr="Pindai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3264" t="31644" r="26569" b="46941"/>
              <a:stretch>
                <a:fillRect/>
              </a:stretch>
            </p:blipFill>
            <p:spPr bwMode="auto">
              <a:xfrm>
                <a:off x="528" y="672"/>
                <a:ext cx="1152" cy="6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" name="Picture 3" descr="Pindai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3264" t="31644" r="26569" b="46941"/>
              <a:stretch>
                <a:fillRect/>
              </a:stretch>
            </p:blipFill>
            <p:spPr bwMode="auto">
              <a:xfrm>
                <a:off x="1632" y="672"/>
                <a:ext cx="1152" cy="6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" name="Picture 5" descr="bongdendeghep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667" t="12500" r="21014" b="41072"/>
              <a:stretch>
                <a:fillRect/>
              </a:stretch>
            </p:blipFill>
            <p:spPr bwMode="auto">
              <a:xfrm>
                <a:off x="1755" y="2544"/>
                <a:ext cx="2064" cy="12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" name="Line 8"/>
              <p:cNvSpPr>
                <a:spLocks noChangeShapeType="1"/>
              </p:cNvSpPr>
              <p:nvPr/>
            </p:nvSpPr>
            <p:spPr bwMode="auto">
              <a:xfrm>
                <a:off x="5136" y="1008"/>
                <a:ext cx="0" cy="1776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Line 9"/>
              <p:cNvSpPr>
                <a:spLocks noChangeShapeType="1"/>
              </p:cNvSpPr>
              <p:nvPr/>
            </p:nvSpPr>
            <p:spPr bwMode="auto">
              <a:xfrm flipH="1">
                <a:off x="4080" y="2784"/>
                <a:ext cx="1056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Line 10"/>
              <p:cNvSpPr>
                <a:spLocks noChangeShapeType="1"/>
              </p:cNvSpPr>
              <p:nvPr/>
            </p:nvSpPr>
            <p:spPr bwMode="auto">
              <a:xfrm flipH="1">
                <a:off x="384" y="2832"/>
                <a:ext cx="1008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Line 11"/>
              <p:cNvSpPr>
                <a:spLocks noChangeShapeType="1"/>
              </p:cNvSpPr>
              <p:nvPr/>
            </p:nvSpPr>
            <p:spPr bwMode="auto">
              <a:xfrm flipV="1">
                <a:off x="384" y="1104"/>
                <a:ext cx="0" cy="1728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Line 12"/>
              <p:cNvSpPr>
                <a:spLocks noChangeShapeType="1"/>
              </p:cNvSpPr>
              <p:nvPr/>
            </p:nvSpPr>
            <p:spPr bwMode="auto">
              <a:xfrm>
                <a:off x="384" y="1104"/>
                <a:ext cx="24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21" name="Picture 13" descr="bongdendeghep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667" t="12500" r="21014" b="41072"/>
              <a:stretch>
                <a:fillRect/>
              </a:stretch>
            </p:blipFill>
            <p:spPr bwMode="auto">
              <a:xfrm>
                <a:off x="1728" y="1344"/>
                <a:ext cx="2064" cy="12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2" name="Line 14"/>
              <p:cNvSpPr>
                <a:spLocks noChangeShapeType="1"/>
              </p:cNvSpPr>
              <p:nvPr/>
            </p:nvSpPr>
            <p:spPr bwMode="auto">
              <a:xfrm flipH="1">
                <a:off x="1392" y="2208"/>
                <a:ext cx="528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15"/>
              <p:cNvSpPr>
                <a:spLocks noChangeShapeType="1"/>
              </p:cNvSpPr>
              <p:nvPr/>
            </p:nvSpPr>
            <p:spPr bwMode="auto">
              <a:xfrm>
                <a:off x="1392" y="2208"/>
                <a:ext cx="0" cy="1344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16"/>
              <p:cNvSpPr>
                <a:spLocks noChangeShapeType="1"/>
              </p:cNvSpPr>
              <p:nvPr/>
            </p:nvSpPr>
            <p:spPr bwMode="auto">
              <a:xfrm>
                <a:off x="1392" y="3552"/>
                <a:ext cx="672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Line 17"/>
              <p:cNvSpPr>
                <a:spLocks noChangeShapeType="1"/>
              </p:cNvSpPr>
              <p:nvPr/>
            </p:nvSpPr>
            <p:spPr bwMode="auto">
              <a:xfrm>
                <a:off x="3552" y="2208"/>
                <a:ext cx="528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18"/>
              <p:cNvSpPr>
                <a:spLocks noChangeShapeType="1"/>
              </p:cNvSpPr>
              <p:nvPr/>
            </p:nvSpPr>
            <p:spPr bwMode="auto">
              <a:xfrm>
                <a:off x="4080" y="2208"/>
                <a:ext cx="0" cy="1296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Line 19"/>
              <p:cNvSpPr>
                <a:spLocks noChangeShapeType="1"/>
              </p:cNvSpPr>
              <p:nvPr/>
            </p:nvSpPr>
            <p:spPr bwMode="auto">
              <a:xfrm flipH="1">
                <a:off x="3600" y="3504"/>
                <a:ext cx="480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28" name="Picture 11" descr="congtacdo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818" t="43306" r="13289" b="38284"/>
              <a:stretch>
                <a:fillRect/>
              </a:stretch>
            </p:blipFill>
            <p:spPr bwMode="auto">
              <a:xfrm>
                <a:off x="3036" y="860"/>
                <a:ext cx="1632" cy="3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9" name="Line 6"/>
              <p:cNvSpPr>
                <a:spLocks noChangeShapeType="1"/>
              </p:cNvSpPr>
              <p:nvPr/>
            </p:nvSpPr>
            <p:spPr bwMode="auto">
              <a:xfrm>
                <a:off x="2710" y="1017"/>
                <a:ext cx="480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Line 7"/>
              <p:cNvSpPr>
                <a:spLocks noChangeShapeType="1"/>
              </p:cNvSpPr>
              <p:nvPr/>
            </p:nvSpPr>
            <p:spPr bwMode="auto">
              <a:xfrm>
                <a:off x="4464" y="1008"/>
                <a:ext cx="672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Line 25"/>
              <p:cNvSpPr>
                <a:spLocks noChangeShapeType="1"/>
              </p:cNvSpPr>
              <p:nvPr/>
            </p:nvSpPr>
            <p:spPr bwMode="auto">
              <a:xfrm rot="-16200000">
                <a:off x="4848" y="1968"/>
                <a:ext cx="57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26"/>
              <p:cNvSpPr>
                <a:spLocks noChangeShapeType="1"/>
              </p:cNvSpPr>
              <p:nvPr/>
            </p:nvSpPr>
            <p:spPr bwMode="auto">
              <a:xfrm rot="-10800000">
                <a:off x="3792" y="3504"/>
                <a:ext cx="28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27"/>
              <p:cNvSpPr>
                <a:spLocks noChangeShapeType="1"/>
              </p:cNvSpPr>
              <p:nvPr/>
            </p:nvSpPr>
            <p:spPr bwMode="auto">
              <a:xfrm rot="-10800000">
                <a:off x="3744" y="2208"/>
                <a:ext cx="28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" name="Text Box 28"/>
            <p:cNvSpPr txBox="1">
              <a:spLocks noChangeArrowheads="1"/>
            </p:cNvSpPr>
            <p:nvPr/>
          </p:nvSpPr>
          <p:spPr bwMode="auto">
            <a:xfrm>
              <a:off x="3503" y="1688"/>
              <a:ext cx="288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altLang="en-US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 Box 29"/>
            <p:cNvSpPr txBox="1">
              <a:spLocks noChangeArrowheads="1"/>
            </p:cNvSpPr>
            <p:nvPr/>
          </p:nvSpPr>
          <p:spPr bwMode="auto">
            <a:xfrm>
              <a:off x="3495" y="2400"/>
              <a:ext cx="288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altLang="en-US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30"/>
            <p:cNvSpPr txBox="1">
              <a:spLocks noChangeArrowheads="1"/>
            </p:cNvSpPr>
            <p:nvPr/>
          </p:nvSpPr>
          <p:spPr bwMode="auto">
            <a:xfrm>
              <a:off x="4390" y="1676"/>
              <a:ext cx="288" cy="3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65527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6038"/>
            <a:ext cx="9448800" cy="563562"/>
          </a:xfrm>
        </p:spPr>
        <p:txBody>
          <a:bodyPr>
            <a:normAutofit/>
          </a:bodyPr>
          <a:lstStyle/>
          <a:p>
            <a:pPr algn="just"/>
            <a:r>
              <a:rPr lang="en-US" sz="2600" b="1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6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600" b="1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600" b="1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600" b="1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600" b="1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600" b="1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600" b="1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600" b="1" u="sng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600" b="1" u="sng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endParaRPr lang="en-US" sz="2600" b="1" u="sng" dirty="0">
              <a:solidFill>
                <a:srgbClr val="0000A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609601"/>
            <a:ext cx="9829800" cy="8372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 Box 43"/>
          <p:cNvSpPr txBox="1">
            <a:spLocks noChangeArrowheads="1"/>
          </p:cNvSpPr>
          <p:nvPr/>
        </p:nvSpPr>
        <p:spPr bwMode="auto">
          <a:xfrm>
            <a:off x="914400" y="1600201"/>
            <a:ext cx="4343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Hai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altLang="en-US" sz="2400" baseline="-250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altLang="en-US" sz="2400" baseline="-250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4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dirty="0">
              <a:solidFill>
                <a:srgbClr val="0000A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 Box 44"/>
          <p:cNvSpPr txBox="1">
            <a:spLocks noChangeArrowheads="1"/>
          </p:cNvSpPr>
          <p:nvPr/>
        </p:nvSpPr>
        <p:spPr bwMode="auto">
          <a:xfrm>
            <a:off x="876300" y="2537201"/>
            <a:ext cx="4419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dirty="0">
              <a:solidFill>
                <a:srgbClr val="0000A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 Box 45"/>
          <p:cNvSpPr txBox="1">
            <a:spLocks noChangeArrowheads="1"/>
          </p:cNvSpPr>
          <p:nvPr/>
        </p:nvSpPr>
        <p:spPr bwMode="auto">
          <a:xfrm>
            <a:off x="525955" y="3918978"/>
            <a:ext cx="876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altLang="en-US" sz="2400" baseline="-250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aseline="-250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4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2400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en-US" sz="2400" dirty="0">
              <a:solidFill>
                <a:srgbClr val="0000A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 Box 53"/>
          <p:cNvSpPr txBox="1">
            <a:spLocks noChangeArrowheads="1"/>
          </p:cNvSpPr>
          <p:nvPr/>
        </p:nvSpPr>
        <p:spPr bwMode="auto">
          <a:xfrm>
            <a:off x="609600" y="4571999"/>
            <a:ext cx="10439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(1),(2)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altLang="en-US" sz="2400" dirty="0" err="1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altLang="en-US" sz="2400" dirty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0" name="Text Box 2"/>
          <p:cNvSpPr txBox="1">
            <a:spLocks noChangeArrowheads="1"/>
          </p:cNvSpPr>
          <p:nvPr/>
        </p:nvSpPr>
        <p:spPr bwMode="auto">
          <a:xfrm>
            <a:off x="609600" y="776288"/>
            <a:ext cx="609600" cy="519113"/>
          </a:xfrm>
          <a:prstGeom prst="rect">
            <a:avLst/>
          </a:prstGeom>
          <a:solidFill>
            <a:srgbClr val="0DB338"/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C1</a:t>
            </a:r>
          </a:p>
        </p:txBody>
      </p:sp>
      <p:grpSp>
        <p:nvGrpSpPr>
          <p:cNvPr id="4" name="Group 5"/>
          <p:cNvGrpSpPr/>
          <p:nvPr/>
        </p:nvGrpSpPr>
        <p:grpSpPr>
          <a:xfrm>
            <a:off x="5971309" y="1735479"/>
            <a:ext cx="5257800" cy="2412099"/>
            <a:chOff x="3733800" y="1856601"/>
            <a:chExt cx="5257800" cy="2412099"/>
          </a:xfrm>
        </p:grpSpPr>
        <p:grpSp>
          <p:nvGrpSpPr>
            <p:cNvPr id="5" name="Group 124"/>
            <p:cNvGrpSpPr/>
            <p:nvPr/>
          </p:nvGrpSpPr>
          <p:grpSpPr>
            <a:xfrm>
              <a:off x="3733800" y="1856601"/>
              <a:ext cx="5257800" cy="2412099"/>
              <a:chOff x="4736306" y="1704201"/>
              <a:chExt cx="2895600" cy="1746899"/>
            </a:xfrm>
          </p:grpSpPr>
          <p:grpSp>
            <p:nvGrpSpPr>
              <p:cNvPr id="6" name="Group 122"/>
              <p:cNvGrpSpPr/>
              <p:nvPr/>
            </p:nvGrpSpPr>
            <p:grpSpPr>
              <a:xfrm>
                <a:off x="4736306" y="1849758"/>
                <a:ext cx="2895600" cy="1371600"/>
                <a:chOff x="4736306" y="1849758"/>
                <a:chExt cx="2895600" cy="1371600"/>
              </a:xfrm>
            </p:grpSpPr>
            <p:cxnSp>
              <p:nvCxnSpPr>
                <p:cNvPr id="80" name="Straight Connector 79"/>
                <p:cNvCxnSpPr>
                  <a:stCxn id="66" idx="6"/>
                </p:cNvCxnSpPr>
                <p:nvPr/>
              </p:nvCxnSpPr>
              <p:spPr>
                <a:xfrm>
                  <a:off x="6946106" y="1967876"/>
                  <a:ext cx="6858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" name="Group 114"/>
                <p:cNvGrpSpPr/>
                <p:nvPr/>
              </p:nvGrpSpPr>
              <p:grpSpPr>
                <a:xfrm>
                  <a:off x="4736306" y="1849758"/>
                  <a:ext cx="2895600" cy="1371600"/>
                  <a:chOff x="4724400" y="1828800"/>
                  <a:chExt cx="2895600" cy="1371600"/>
                </a:xfrm>
              </p:grpSpPr>
              <p:grpSp>
                <p:nvGrpSpPr>
                  <p:cNvPr id="8" name="Group 66"/>
                  <p:cNvGrpSpPr/>
                  <p:nvPr/>
                </p:nvGrpSpPr>
                <p:grpSpPr>
                  <a:xfrm>
                    <a:off x="6010275" y="1912635"/>
                    <a:ext cx="695325" cy="68565"/>
                    <a:chOff x="6324600" y="1981200"/>
                    <a:chExt cx="695325" cy="68565"/>
                  </a:xfrm>
                </p:grpSpPr>
                <p:sp>
                  <p:nvSpPr>
                    <p:cNvPr id="61" name="Oval 60"/>
                    <p:cNvSpPr/>
                    <p:nvPr/>
                  </p:nvSpPr>
                  <p:spPr>
                    <a:xfrm>
                      <a:off x="6953250" y="1981200"/>
                      <a:ext cx="66675" cy="68565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65" name="Straight Connector 64"/>
                    <p:cNvCxnSpPr>
                      <a:stCxn id="61" idx="2"/>
                    </p:cNvCxnSpPr>
                    <p:nvPr/>
                  </p:nvCxnSpPr>
                  <p:spPr>
                    <a:xfrm flipH="1" flipV="1">
                      <a:off x="6324600" y="2015482"/>
                      <a:ext cx="628650" cy="1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1" name="Straight Connector 70"/>
                  <p:cNvCxnSpPr/>
                  <p:nvPr/>
                </p:nvCxnSpPr>
                <p:spPr>
                  <a:xfrm flipH="1">
                    <a:off x="4876800" y="1946918"/>
                    <a:ext cx="904875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Straight Connector 72"/>
                  <p:cNvCxnSpPr/>
                  <p:nvPr/>
                </p:nvCxnSpPr>
                <p:spPr>
                  <a:xfrm flipV="1">
                    <a:off x="5781675" y="1828800"/>
                    <a:ext cx="152400" cy="11811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9" name="Group 113"/>
                  <p:cNvGrpSpPr/>
                  <p:nvPr/>
                </p:nvGrpSpPr>
                <p:grpSpPr>
                  <a:xfrm>
                    <a:off x="6867524" y="1863839"/>
                    <a:ext cx="66676" cy="159501"/>
                    <a:chOff x="6867524" y="1863839"/>
                    <a:chExt cx="66676" cy="159501"/>
                  </a:xfrm>
                </p:grpSpPr>
                <p:sp>
                  <p:nvSpPr>
                    <p:cNvPr id="66" name="Oval 65"/>
                    <p:cNvSpPr/>
                    <p:nvPr/>
                  </p:nvSpPr>
                  <p:spPr>
                    <a:xfrm>
                      <a:off x="6867525" y="1912635"/>
                      <a:ext cx="66675" cy="68565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77" name="Straight Connector 76"/>
                    <p:cNvCxnSpPr/>
                    <p:nvPr/>
                  </p:nvCxnSpPr>
                  <p:spPr>
                    <a:xfrm flipH="1">
                      <a:off x="6867524" y="1863839"/>
                      <a:ext cx="66676" cy="159501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81" name="Oval 80"/>
                  <p:cNvSpPr/>
                  <p:nvPr/>
                </p:nvSpPr>
                <p:spPr>
                  <a:xfrm>
                    <a:off x="4724400" y="2343329"/>
                    <a:ext cx="304800" cy="304800"/>
                  </a:xfrm>
                  <a:prstGeom prst="ellips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A</a:t>
                    </a:r>
                  </a:p>
                </p:txBody>
              </p:sp>
              <p:cxnSp>
                <p:nvCxnSpPr>
                  <p:cNvPr id="86" name="Straight Connector 85"/>
                  <p:cNvCxnSpPr>
                    <a:endCxn id="81" idx="0"/>
                  </p:cNvCxnSpPr>
                  <p:nvPr/>
                </p:nvCxnSpPr>
                <p:spPr>
                  <a:xfrm>
                    <a:off x="4876800" y="1946917"/>
                    <a:ext cx="0" cy="39641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Straight Connector 87"/>
                  <p:cNvCxnSpPr>
                    <a:stCxn id="81" idx="4"/>
                  </p:cNvCxnSpPr>
                  <p:nvPr/>
                </p:nvCxnSpPr>
                <p:spPr>
                  <a:xfrm>
                    <a:off x="4876800" y="2648129"/>
                    <a:ext cx="0" cy="476071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9" name="Rectangle 88"/>
                  <p:cNvSpPr/>
                  <p:nvPr/>
                </p:nvSpPr>
                <p:spPr>
                  <a:xfrm>
                    <a:off x="6374796" y="3048000"/>
                    <a:ext cx="457200" cy="152400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" name="Rectangle 90"/>
                  <p:cNvSpPr/>
                  <p:nvPr/>
                </p:nvSpPr>
                <p:spPr>
                  <a:xfrm>
                    <a:off x="6374796" y="2743200"/>
                    <a:ext cx="457200" cy="152400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95" name="Straight Connector 94"/>
                  <p:cNvCxnSpPr>
                    <a:stCxn id="89" idx="1"/>
                  </p:cNvCxnSpPr>
                  <p:nvPr/>
                </p:nvCxnSpPr>
                <p:spPr>
                  <a:xfrm flipH="1">
                    <a:off x="4876800" y="3124200"/>
                    <a:ext cx="1497996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/>
                  <p:cNvCxnSpPr>
                    <a:stCxn id="91" idx="1"/>
                  </p:cNvCxnSpPr>
                  <p:nvPr/>
                </p:nvCxnSpPr>
                <p:spPr>
                  <a:xfrm flipH="1">
                    <a:off x="4876800" y="2819400"/>
                    <a:ext cx="1497996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/>
                  <p:cNvCxnSpPr>
                    <a:stCxn id="89" idx="3"/>
                  </p:cNvCxnSpPr>
                  <p:nvPr/>
                </p:nvCxnSpPr>
                <p:spPr>
                  <a:xfrm>
                    <a:off x="6831996" y="3124200"/>
                    <a:ext cx="788004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/>
                  <p:cNvCxnSpPr/>
                  <p:nvPr/>
                </p:nvCxnSpPr>
                <p:spPr>
                  <a:xfrm>
                    <a:off x="7620000" y="1946917"/>
                    <a:ext cx="0" cy="1177283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4" name="Straight Connector 103"/>
                  <p:cNvCxnSpPr>
                    <a:stCxn id="91" idx="3"/>
                  </p:cNvCxnSpPr>
                  <p:nvPr/>
                </p:nvCxnSpPr>
                <p:spPr>
                  <a:xfrm>
                    <a:off x="6831996" y="2819400"/>
                    <a:ext cx="788004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6" name="Straight Connector 105"/>
                  <p:cNvCxnSpPr/>
                  <p:nvPr/>
                </p:nvCxnSpPr>
                <p:spPr>
                  <a:xfrm>
                    <a:off x="4876800" y="1946917"/>
                    <a:ext cx="381000" cy="339083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7" name="Oval 106"/>
                  <p:cNvSpPr/>
                  <p:nvPr/>
                </p:nvSpPr>
                <p:spPr>
                  <a:xfrm>
                    <a:off x="6069996" y="2133600"/>
                    <a:ext cx="304800" cy="304800"/>
                  </a:xfrm>
                  <a:prstGeom prst="ellips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V</a:t>
                    </a:r>
                  </a:p>
                </p:txBody>
              </p:sp>
              <p:cxnSp>
                <p:nvCxnSpPr>
                  <p:cNvPr id="109" name="Straight Connector 108"/>
                  <p:cNvCxnSpPr>
                    <a:stCxn id="107" idx="2"/>
                  </p:cNvCxnSpPr>
                  <p:nvPr/>
                </p:nvCxnSpPr>
                <p:spPr>
                  <a:xfrm flipH="1">
                    <a:off x="5257800" y="2286000"/>
                    <a:ext cx="812196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Straight Connector 110"/>
                  <p:cNvCxnSpPr>
                    <a:stCxn id="107" idx="6"/>
                  </p:cNvCxnSpPr>
                  <p:nvPr/>
                </p:nvCxnSpPr>
                <p:spPr>
                  <a:xfrm>
                    <a:off x="6374796" y="2286000"/>
                    <a:ext cx="85120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Straight Connector 112"/>
                  <p:cNvCxnSpPr/>
                  <p:nvPr/>
                </p:nvCxnSpPr>
                <p:spPr>
                  <a:xfrm flipV="1">
                    <a:off x="7225998" y="1946918"/>
                    <a:ext cx="394002" cy="33908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16" name="TextBox 115"/>
              <p:cNvSpPr txBox="1"/>
              <p:nvPr/>
            </p:nvSpPr>
            <p:spPr>
              <a:xfrm>
                <a:off x="5638800" y="1704201"/>
                <a:ext cx="162615" cy="200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</a:p>
            </p:txBody>
          </p:sp>
          <p:sp>
            <p:nvSpPr>
              <p:cNvPr id="117" name="TextBox 116"/>
              <p:cNvSpPr txBox="1"/>
              <p:nvPr/>
            </p:nvSpPr>
            <p:spPr>
              <a:xfrm>
                <a:off x="6400800" y="1752600"/>
                <a:ext cx="162615" cy="200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118" name="TextBox 117"/>
              <p:cNvSpPr txBox="1"/>
              <p:nvPr/>
            </p:nvSpPr>
            <p:spPr>
              <a:xfrm>
                <a:off x="6875542" y="1752600"/>
                <a:ext cx="158200" cy="200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6443246" y="2466201"/>
                <a:ext cx="247277" cy="2228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altLang="en-US" sz="1400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sz="1400" b="1" dirty="0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6519446" y="3228201"/>
                <a:ext cx="205872" cy="2228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altLang="en-US" sz="1400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1400" b="1" dirty="0"/>
              </a:p>
            </p:txBody>
          </p:sp>
          <p:sp>
            <p:nvSpPr>
              <p:cNvPr id="122" name="TextBox 121"/>
              <p:cNvSpPr txBox="1"/>
              <p:nvPr/>
            </p:nvSpPr>
            <p:spPr>
              <a:xfrm>
                <a:off x="6498845" y="1932801"/>
                <a:ext cx="19167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  <p:sp>
            <p:nvSpPr>
              <p:cNvPr id="124" name="TextBox 123"/>
              <p:cNvSpPr txBox="1"/>
              <p:nvPr/>
            </p:nvSpPr>
            <p:spPr>
              <a:xfrm>
                <a:off x="6936645" y="1904810"/>
                <a:ext cx="19167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</a:p>
            </p:txBody>
          </p:sp>
        </p:grpSp>
        <p:cxnSp>
          <p:nvCxnSpPr>
            <p:cNvPr id="46" name="Straight Connector 45"/>
            <p:cNvCxnSpPr/>
            <p:nvPr/>
          </p:nvCxnSpPr>
          <p:spPr>
            <a:xfrm flipH="1">
              <a:off x="7206920" y="2104601"/>
              <a:ext cx="121070" cy="22023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Oval 9"/>
          <p:cNvSpPr/>
          <p:nvPr/>
        </p:nvSpPr>
        <p:spPr>
          <a:xfrm>
            <a:off x="6172200" y="3247584"/>
            <a:ext cx="152765" cy="1052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11125200" y="3200400"/>
            <a:ext cx="152765" cy="1052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988668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3" grpId="0"/>
      <p:bldP spid="44" grpId="0"/>
      <p:bldP spid="45" grpId="0"/>
      <p:bldP spid="47" grpId="0"/>
      <p:bldP spid="50" grpId="0" animBg="1"/>
      <p:bldP spid="10" grpId="0" animBg="1"/>
      <p:bldP spid="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636963" y="122058"/>
            <a:ext cx="1331912" cy="1127125"/>
            <a:chOff x="1776" y="976"/>
            <a:chExt cx="839" cy="710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>
              <a:off x="1776" y="1365"/>
              <a:ext cx="245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2298" y="1365"/>
              <a:ext cx="294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2312" y="1340"/>
              <a:ext cx="303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altLang="en-US" sz="36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altLang="en-US" sz="3600" i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321" y="976"/>
              <a:ext cx="288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altLang="en-US" sz="36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altLang="en-US" sz="3600" i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1866" y="1334"/>
              <a:ext cx="192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3600" i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altLang="en-US" sz="3600" i="1" baseline="-25000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1857" y="977"/>
              <a:ext cx="192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3600" i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altLang="en-US" sz="3600" i="1" baseline="-25000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2090" y="1182"/>
              <a:ext cx="120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altLang="en-US" sz="3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  <a:endPara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Text Box 80"/>
          <p:cNvSpPr txBox="1">
            <a:spLocks noChangeArrowheads="1"/>
          </p:cNvSpPr>
          <p:nvPr/>
        </p:nvSpPr>
        <p:spPr bwMode="auto">
          <a:xfrm>
            <a:off x="1473994" y="335756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alt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minh:</a:t>
            </a: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609600" y="335756"/>
            <a:ext cx="609600" cy="519113"/>
          </a:xfrm>
          <a:prstGeom prst="rect">
            <a:avLst/>
          </a:prstGeom>
          <a:solidFill>
            <a:srgbClr val="0DB338"/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C2</a:t>
            </a: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954088" y="1466391"/>
            <a:ext cx="49530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800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1" name="Rectangle 82"/>
          <p:cNvSpPr>
            <a:spLocks noChangeArrowheads="1"/>
          </p:cNvSpPr>
          <p:nvPr/>
        </p:nvSpPr>
        <p:spPr bwMode="auto">
          <a:xfrm>
            <a:off x="2163107" y="1907788"/>
            <a:ext cx="1593574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=I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.R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 84"/>
          <p:cNvSpPr>
            <a:spLocks noChangeArrowheads="1"/>
          </p:cNvSpPr>
          <p:nvPr/>
        </p:nvSpPr>
        <p:spPr bwMode="auto">
          <a:xfrm>
            <a:off x="2163107" y="2465614"/>
            <a:ext cx="2001246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=I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.R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85"/>
          <p:cNvSpPr>
            <a:spLocks noChangeArrowheads="1"/>
          </p:cNvSpPr>
          <p:nvPr/>
        </p:nvSpPr>
        <p:spPr bwMode="auto">
          <a:xfrm>
            <a:off x="487680" y="3200400"/>
            <a:ext cx="27432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song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,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=U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703738"/>
              </p:ext>
            </p:extLst>
          </p:nvPr>
        </p:nvGraphicFramePr>
        <p:xfrm>
          <a:off x="487680" y="3631287"/>
          <a:ext cx="4768712" cy="13503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" name="Equation" r:id="rId3" imgW="1511280" imgH="444240" progId="">
                  <p:embed/>
                </p:oleObj>
              </mc:Choice>
              <mc:Fallback>
                <p:oleObj name="Equation" r:id="rId3" imgW="1511280" imgH="44424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" y="3631287"/>
                        <a:ext cx="4768712" cy="13503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211853" y="3200400"/>
            <a:ext cx="48101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  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219200" y="3137356"/>
            <a:ext cx="48101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762"/>
          <a:stretch/>
        </p:blipFill>
        <p:spPr>
          <a:xfrm>
            <a:off x="10422822" y="1294698"/>
            <a:ext cx="1769178" cy="54878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05994" y="4005238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94109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 animBg="1"/>
      <p:bldP spid="15" grpId="0"/>
      <p:bldP spid="43" grpId="0" animBg="1"/>
      <p:bldP spid="17" grpId="0"/>
      <p:bldP spid="18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2342923"/>
            <a:ext cx="109728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4800" b="1" dirty="0" smtClean="0">
                <a:solidFill>
                  <a:srgbClr val="0000A7"/>
                </a:solidFill>
                <a:latin typeface="Times New Roman" pitchFamily="18" charset="0"/>
                <a:cs typeface="Times New Roman" panose="02020603050405020304" pitchFamily="18" charset="0"/>
                <a:sym typeface="Wingdings" pitchFamily="2" charset="2"/>
              </a:rPr>
              <a:t> </a:t>
            </a:r>
            <a:r>
              <a:rPr lang="en-US" sz="2400" b="1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4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4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4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nghịch</a:t>
            </a:r>
            <a:r>
              <a:rPr lang="en-US" sz="24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dirty="0" smtClean="0">
                <a:solidFill>
                  <a:srgbClr val="000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I</a:t>
            </a:r>
            <a:r>
              <a:rPr lang="en-US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R</a:t>
            </a:r>
            <a:r>
              <a:rPr lang="en-US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I</a:t>
            </a:r>
            <a:r>
              <a:rPr lang="en-US" sz="32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R</a:t>
            </a:r>
            <a:r>
              <a:rPr lang="en-US" sz="32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>
              <a:buFont typeface="Wingdings" panose="05000000000000000000" pitchFamily="2" charset="2"/>
              <a:buChar char="@"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81000" y="427038"/>
            <a:ext cx="11353800" cy="1858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b="1" cap="all" dirty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ĐOẠN MẠCH SONG </a:t>
            </a:r>
            <a:r>
              <a:rPr lang="en-US" b="1" cap="all" dirty="0" err="1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b="1" cap="all" dirty="0">
                <a:ln w="0">
                  <a:solidFill>
                    <a:srgbClr val="0066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cap="all" dirty="0" smtClean="0">
              <a:ln w="0">
                <a:solidFill>
                  <a:srgbClr val="006600"/>
                </a:solidFill>
              </a:ln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cap="all" dirty="0" smtClean="0">
              <a:ln w="0">
                <a:solidFill>
                  <a:srgbClr val="006600"/>
                </a:solidFill>
              </a:ln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7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 ĐỘ DÒNG ĐIỆN VÀ HIỆU ĐIỆN THẾ TRONG ĐOẠN MẠCH</a:t>
            </a:r>
          </a:p>
          <a:p>
            <a:pPr algn="l"/>
            <a:r>
              <a:rPr lang="en-US" sz="27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sz="27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endParaRPr lang="en-US" sz="2700" u="sng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302327" y="38100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665220" y="3807823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71949" y="3962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81746" y="374904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8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1396</TotalTime>
  <Words>1047</Words>
  <Application>Microsoft Office PowerPoint</Application>
  <PresentationFormat>Widescreen</PresentationFormat>
  <Paragraphs>263</Paragraphs>
  <Slides>20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.VnTime</vt:lpstr>
      <vt:lpstr>.VnTimeH</vt:lpstr>
      <vt:lpstr>Arial</vt:lpstr>
      <vt:lpstr>Calibri</vt:lpstr>
      <vt:lpstr>Cambria Math</vt:lpstr>
      <vt:lpstr>Tahoma</vt:lpstr>
      <vt:lpstr>Times New Roman</vt:lpstr>
      <vt:lpstr>Wingdings</vt:lpstr>
      <vt:lpstr>Office Theme</vt:lpstr>
      <vt:lpstr>Equation</vt:lpstr>
      <vt:lpstr>Equation.DSMT4</vt:lpstr>
      <vt:lpstr>PowerPoint Presentation</vt:lpstr>
      <vt:lpstr>KIỂM TRA BÀI CŨ</vt:lpstr>
      <vt:lpstr>PowerPoint Presentation</vt:lpstr>
      <vt:lpstr>PowerPoint Presentation</vt:lpstr>
      <vt:lpstr>Bài 5</vt:lpstr>
      <vt:lpstr>                       BÀI 5: ĐOẠN MẠCH SONG SONG I. CƯỜNG ĐỘ DÒNG ĐIỆN VÀ HIỆU ĐIỆN THẾ TRONG ĐOẠN MẠCH SONG SONG</vt:lpstr>
      <vt:lpstr>+  Đoạn mạch gồm hai điện trở mắc song song</vt:lpstr>
      <vt:lpstr>PowerPoint Presentation</vt:lpstr>
      <vt:lpstr>PowerPoint Presentation</vt:lpstr>
      <vt:lpstr>                          Bài 5: ĐOẠN MẠCH SONG SONG  II. ĐIỆN TRỞ TƯƠNG ĐƯƠNG CỦA ĐOẠN MẠCH SONG SONG</vt:lpstr>
      <vt:lpstr>                          Bài 5: ĐOẠN MẠCH SONG SONG  II. ĐIỆN TRỞ TƯƠNG ĐƯƠNG CỦA ĐOẠN MẠCH SONG SONG</vt:lpstr>
      <vt:lpstr>PowerPoint Presentation</vt:lpstr>
      <vt:lpstr>- Nếu đoạn mạch gồm 3 điện trở bằng nhau và mắc song song thì điện trở tương đương được tính theo công thức </vt:lpstr>
      <vt:lpstr>PowerPoint Presentation</vt:lpstr>
      <vt:lpstr>PowerPoint Presentation</vt:lpstr>
      <vt:lpstr>                         Bài 5: ĐOẠN MẠCH SONG SONG   III. VẬN DỤNG</vt:lpstr>
      <vt:lpstr>PowerPoint Presentation</vt:lpstr>
      <vt:lpstr>                          Bài 5: ĐOẠN MẠCH SONG SONG  III. VẬN DỤNG</vt:lpstr>
      <vt:lpstr>DẶN DÒ</vt:lpstr>
      <vt:lpstr>CHÀO TẠM BIỆT CÁC EM  CHÚC CÁC EM HỌC GIỎI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118</cp:revision>
  <dcterms:created xsi:type="dcterms:W3CDTF">2020-09-14T15:36:04Z</dcterms:created>
  <dcterms:modified xsi:type="dcterms:W3CDTF">2022-07-28T17:06:26Z</dcterms:modified>
</cp:coreProperties>
</file>