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8" r:id="rId2"/>
    <p:sldMasterId id="2147483702" r:id="rId3"/>
    <p:sldMasterId id="2147483715" r:id="rId4"/>
    <p:sldMasterId id="2147483719" r:id="rId5"/>
    <p:sldMasterId id="2147483745" r:id="rId6"/>
  </p:sldMasterIdLst>
  <p:sldIdLst>
    <p:sldId id="359" r:id="rId7"/>
    <p:sldId id="360" r:id="rId8"/>
    <p:sldId id="336" r:id="rId9"/>
    <p:sldId id="262" r:id="rId10"/>
    <p:sldId id="340" r:id="rId11"/>
    <p:sldId id="311" r:id="rId12"/>
    <p:sldId id="337" r:id="rId13"/>
    <p:sldId id="342" r:id="rId14"/>
    <p:sldId id="269" r:id="rId15"/>
    <p:sldId id="357" r:id="rId16"/>
    <p:sldId id="270" r:id="rId17"/>
    <p:sldId id="338" r:id="rId18"/>
    <p:sldId id="343" r:id="rId19"/>
    <p:sldId id="273" r:id="rId20"/>
    <p:sldId id="345" r:id="rId21"/>
    <p:sldId id="258" r:id="rId22"/>
    <p:sldId id="316" r:id="rId23"/>
    <p:sldId id="344" r:id="rId24"/>
    <p:sldId id="275" r:id="rId25"/>
    <p:sldId id="346" r:id="rId26"/>
    <p:sldId id="277" r:id="rId27"/>
    <p:sldId id="347" r:id="rId28"/>
    <p:sldId id="319" r:id="rId29"/>
    <p:sldId id="321" r:id="rId30"/>
    <p:sldId id="322" r:id="rId31"/>
    <p:sldId id="324" r:id="rId32"/>
    <p:sldId id="349" r:id="rId33"/>
    <p:sldId id="284" r:id="rId34"/>
    <p:sldId id="287" r:id="rId35"/>
    <p:sldId id="350" r:id="rId36"/>
    <p:sldId id="325" r:id="rId37"/>
    <p:sldId id="351" r:id="rId38"/>
    <p:sldId id="352" r:id="rId39"/>
    <p:sldId id="290" r:id="rId40"/>
    <p:sldId id="328" r:id="rId41"/>
    <p:sldId id="294" r:id="rId42"/>
    <p:sldId id="332" r:id="rId43"/>
    <p:sldId id="354" r:id="rId44"/>
    <p:sldId id="333" r:id="rId45"/>
    <p:sldId id="334" r:id="rId46"/>
    <p:sldId id="355" r:id="rId47"/>
    <p:sldId id="356" r:id="rId48"/>
    <p:sldId id="305" r:id="rId49"/>
    <p:sldId id="358" r:id="rId50"/>
    <p:sldId id="260" r:id="rId5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68" autoAdjust="0"/>
    <p:restoredTop sz="94660"/>
  </p:normalViewPr>
  <p:slideViewPr>
    <p:cSldViewPr>
      <p:cViewPr varScale="1">
        <p:scale>
          <a:sx n="97" d="100"/>
          <a:sy n="97" d="100"/>
        </p:scale>
        <p:origin x="702" y="72"/>
      </p:cViewPr>
      <p:guideLst>
        <p:guide orient="horz" pos="2160"/>
        <p:guide pos="2880"/>
        <p:guide orient="horz" pos="162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356DCE-9ADE-4D45-9240-4978ADD10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6052C-2649-45FA-AED3-3396F18CA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05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1F4CE2-8B8C-45F1-B220-B65EB37C8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6503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fld id="{1687E4E2-1D71-4A11-B1E7-F4900D61B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265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7968BB1-F0B3-414B-9D7C-1294767B0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31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356DCE-9ADE-4D45-9240-4978ADD10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9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589758-CEAE-44CF-A47E-67B9A12AB6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722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54CE9D-C380-41DD-9B15-9C9EC9D09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57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FA05B0-E0AF-437C-A4B3-CFFB987E0B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40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3542662-96A6-4B50-A7B0-F6E2AD224D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6004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D6DAC9-32FE-4C59-A90F-30E9B9513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024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589758-CEAE-44CF-A47E-67B9A12AB6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8618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C93F0A-225C-4B78-AAE7-5504BE7807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074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A5A73-E860-443C-B66E-C8B4D51882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3745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5CC5FC-2AFC-401C-96A6-6F8828C5B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3306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6052C-2649-45FA-AED3-3396F18CA7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338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1F4CE2-8B8C-45F1-B220-B65EB37C8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346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fld id="{1687E4E2-1D71-4A11-B1E7-F4900D61B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7643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7968BB1-F0B3-414B-9D7C-1294767B0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798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BE9367-B5C3-4FEC-B846-313B093F6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310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3866B-6CD0-4754-A770-2354541E8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851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4BEF3F-6D65-4E28-8297-7FF250FA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93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54CE9D-C380-41DD-9B15-9C9EC9D09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8772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37832-B78D-4E00-B05E-7265824F5D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572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F376EA-6790-4158-930B-F01578F540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312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EAD9D-96C8-49C7-8861-8EC8590A7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5736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7CA926-749F-4091-8900-4E0847F75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900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F4762D-A6FC-44B8-9E88-11742BD3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931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E11E5B-B301-4481-919C-503E4DD75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354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CB4C6-8BCE-4D47-A64F-E0ABEC8063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642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D771DD-F320-4C20-9FF9-8B803F11C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315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B232D1-D136-4F6A-9456-10AB3BF449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803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4514850"/>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Arial" pitchFamily="34" charset="0"/>
              <a:cs typeface="Arial" pitchFamily="34" charset="0"/>
            </a:endParaRPr>
          </a:p>
        </p:txBody>
      </p:sp>
      <p:sp>
        <p:nvSpPr>
          <p:cNvPr id="29" name="Title 28"/>
          <p:cNvSpPr>
            <a:spLocks noGrp="1"/>
          </p:cNvSpPr>
          <p:nvPr>
            <p:ph type="title"/>
          </p:nvPr>
        </p:nvSpPr>
        <p:spPr>
          <a:xfrm>
            <a:off x="304800" y="4057650"/>
            <a:ext cx="8610600" cy="661988"/>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500062"/>
            <a:ext cx="4290556" cy="47982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6" y="500062"/>
            <a:ext cx="4292241" cy="47982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987028"/>
            <a:ext cx="4290556" cy="295632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987028"/>
            <a:ext cx="4288536" cy="295632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ACE0B79C-DACE-4081-BD71-02A310B3530A}" type="datetimeFigureOut">
              <a:rPr lang="en-US"/>
              <a:pPr>
                <a:defRPr/>
              </a:pPr>
              <a:t>7/25/2022</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4857750"/>
            <a:ext cx="762000" cy="185738"/>
          </a:xfrm>
        </p:spPr>
        <p:txBody>
          <a:bodyPr/>
          <a:lstStyle>
            <a:lvl1pPr>
              <a:defRPr/>
            </a:lvl1pPr>
          </a:lstStyle>
          <a:p>
            <a:pPr>
              <a:defRPr/>
            </a:pPr>
            <a:fld id="{8845544B-F943-4777-84EE-D5218A19ACE8}" type="slidenum">
              <a:rPr lang="en-US"/>
              <a:pPr>
                <a:defRPr/>
              </a:pPr>
              <a:t>‹#›</a:t>
            </a:fld>
            <a:endParaRPr lang="en-US"/>
          </a:p>
        </p:txBody>
      </p:sp>
    </p:spTree>
    <p:extLst>
      <p:ext uri="{BB962C8B-B14F-4D97-AF65-F5344CB8AC3E}">
        <p14:creationId xmlns:p14="http://schemas.microsoft.com/office/powerpoint/2010/main" val="317110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FA05B0-E0AF-437C-A4B3-CFFB987E0B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1522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4386838"/>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Arial" pitchFamily="34" charset="0"/>
              <a:cs typeface="Arial" pitchFamily="34" charset="0"/>
            </a:endParaRPr>
          </a:p>
        </p:txBody>
      </p:sp>
      <p:sp>
        <p:nvSpPr>
          <p:cNvPr id="12" name="Title 11"/>
          <p:cNvSpPr>
            <a:spLocks noGrp="1"/>
          </p:cNvSpPr>
          <p:nvPr>
            <p:ph type="title"/>
          </p:nvPr>
        </p:nvSpPr>
        <p:spPr>
          <a:xfrm>
            <a:off x="457200" y="4114800"/>
            <a:ext cx="8458200" cy="390525"/>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1" y="457200"/>
            <a:ext cx="3008313" cy="360045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457200"/>
            <a:ext cx="5340350" cy="360045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039E569D-EC74-4B55-A990-E746AFE0D20F}" type="datetimeFigureOut">
              <a:rPr lang="en-US"/>
              <a:pPr>
                <a:defRPr/>
              </a:pPr>
              <a:t>7/25/2022</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9DF1806-3B3A-4A5C-B405-4014264FA9DE}" type="slidenum">
              <a:rPr lang="en-US"/>
              <a:pPr>
                <a:defRPr/>
              </a:pPr>
              <a:t>‹#›</a:t>
            </a:fld>
            <a:endParaRPr lang="en-US"/>
          </a:p>
        </p:txBody>
      </p:sp>
    </p:spTree>
    <p:extLst>
      <p:ext uri="{BB962C8B-B14F-4D97-AF65-F5344CB8AC3E}">
        <p14:creationId xmlns:p14="http://schemas.microsoft.com/office/powerpoint/2010/main" val="3605096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462476"/>
            <a:ext cx="5029200" cy="27432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3745320"/>
            <a:ext cx="5867400" cy="391716"/>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4149913"/>
            <a:ext cx="5867400" cy="576263"/>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82298860-A547-4A91-9488-719180CC8C12}" type="datetimeFigureOut">
              <a:rPr lang="en-US"/>
              <a:pPr>
                <a:defRPr/>
              </a:pPr>
              <a:t>7/25/2022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77EB0BB7-087F-41DC-BBE9-B7DD9384DF70}" type="slidenum">
              <a:rPr lang="en-US"/>
              <a:pPr>
                <a:defRPr/>
              </a:pPr>
              <a:t>‹#›</a:t>
            </a:fld>
            <a:endParaRPr lang="en-US"/>
          </a:p>
        </p:txBody>
      </p:sp>
    </p:spTree>
    <p:extLst>
      <p:ext uri="{BB962C8B-B14F-4D97-AF65-F5344CB8AC3E}">
        <p14:creationId xmlns:p14="http://schemas.microsoft.com/office/powerpoint/2010/main" val="424522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14475" y="23812"/>
            <a:ext cx="7467600" cy="7762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447800" y="889398"/>
            <a:ext cx="7467600" cy="4082653"/>
          </a:xfrm>
        </p:spPr>
        <p:txBody>
          <a:bodyPr/>
          <a:lstStyle/>
          <a:p>
            <a:pPr lvl="0"/>
            <a:endParaRPr lang="en-US" noProof="0" smtClean="0"/>
          </a:p>
        </p:txBody>
      </p:sp>
    </p:spTree>
    <p:extLst>
      <p:ext uri="{BB962C8B-B14F-4D97-AF65-F5344CB8AC3E}">
        <p14:creationId xmlns:p14="http://schemas.microsoft.com/office/powerpoint/2010/main" val="98543465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80D8B7E0-A948-42A5-8DC1-74891B763661}" type="datetimeFigureOut">
              <a:rPr lang="en-US"/>
              <a:pPr>
                <a:defRPr/>
              </a:pPr>
              <a:t>7/25/2022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C6952FB2-A122-4C4F-A6A1-6350501756CB}" type="slidenum">
              <a:rPr lang="en-US"/>
              <a:pPr>
                <a:defRPr/>
              </a:pPr>
              <a:t>‹#›</a:t>
            </a:fld>
            <a:endParaRPr lang="en-US"/>
          </a:p>
        </p:txBody>
      </p:sp>
    </p:spTree>
    <p:extLst>
      <p:ext uri="{BB962C8B-B14F-4D97-AF65-F5344CB8AC3E}">
        <p14:creationId xmlns:p14="http://schemas.microsoft.com/office/powerpoint/2010/main" val="2682210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8D0E0-AEBB-484A-9421-1D4F50AC5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481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60FA0-8C0D-4D64-A783-D4304FA908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816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22CB44-7048-4FD9-9897-746CC8162C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292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EEC1D2-0E56-4BE3-9207-04BDD5BA30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538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3B73EC2-7235-4FD2-A606-0A47E595B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251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E4A19E-0D66-4900-96BE-C59D56727A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1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3542662-96A6-4B50-A7B0-F6E2AD224D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370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AE9E3E-940E-4A31-A890-0E71D7EFC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433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9B506B-437A-4F35-8A43-77B63C684C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501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A8475F-A173-42A0-ADC5-A78025B72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455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99E7D8-397F-415A-AD4B-C70C953C4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9609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428093-DD72-4C9B-8FA3-98FB3C990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656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52E8B8-7D9D-4D86-85E1-59FE0E888F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776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14475" y="23812"/>
            <a:ext cx="7467600" cy="7762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447800" y="889398"/>
            <a:ext cx="7467600" cy="4082653"/>
          </a:xfrm>
        </p:spPr>
        <p:txBody>
          <a:bodyPr/>
          <a:lstStyle/>
          <a:p>
            <a:pPr lvl="0"/>
            <a:endParaRPr lang="en-US" noProof="0" smtClean="0"/>
          </a:p>
        </p:txBody>
      </p:sp>
    </p:spTree>
    <p:extLst>
      <p:ext uri="{BB962C8B-B14F-4D97-AF65-F5344CB8AC3E}">
        <p14:creationId xmlns:p14="http://schemas.microsoft.com/office/powerpoint/2010/main" val="342084281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49356DCE-9ADE-4D45-9240-4978ADD10AA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5950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B589758-CEAE-44CF-A47E-67B9A12AB65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437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7E54CE9D-C380-41DD-9B15-9C9EC9D0938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16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D6DAC9-32FE-4C59-A90F-30E9B9513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5308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66FA05B0-E0AF-437C-A4B3-CFFB987E0B4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733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23542662-96A6-4B50-A7B0-F6E2AD224D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979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CD6DAC9-32FE-4C59-A90F-30E9B9513B7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1335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1C93F0A-225C-4B78-AAE7-5504BE78073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146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98A5A73-E860-443C-B66E-C8B4D51882E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299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C45CC5FC-2AFC-401C-96A6-6F8828C5BA0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964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C746052C-2649-45FA-AED3-3396F18CA78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299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31F4CE2-8B8C-45F1-B220-B65EB37C8F4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8278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p:bg>
      <p:bgPr>
        <a:gradFill>
          <a:gsLst>
            <a:gs pos="0">
              <a:srgbClr val="CCECFF"/>
            </a:gs>
            <a:gs pos="100000">
              <a:srgbClr val="FFFFFF"/>
            </a:gs>
          </a:gsLst>
          <a:lin ang="10800000" scaled="1"/>
        </a:gradFill>
        <a:effectLst/>
      </p:bgPr>
    </p:bg>
    <p:spTree>
      <p:nvGrpSpPr>
        <p:cNvPr id="1" name=""/>
        <p:cNvGrpSpPr/>
        <p:nvPr/>
      </p:nvGrpSpPr>
      <p:grpSpPr>
        <a:xfrm>
          <a:off x="0" y="0"/>
          <a:ext cx="0" cy="0"/>
          <a:chOff x="0" y="0"/>
          <a:chExt cx="0" cy="0"/>
        </a:xfrm>
      </p:grpSpPr>
      <p:sp>
        <p:nvSpPr>
          <p:cNvPr id="256005" name="Title 256004"/>
          <p:cNvSpPr>
            <a:spLocks noGrp="1"/>
          </p:cNvSpPr>
          <p:nvPr>
            <p:ph type="title" idx="4294967295"/>
          </p:nvPr>
        </p:nvSpPr>
        <p:spPr>
          <a:xfrm>
            <a:off x="685800" y="457200"/>
            <a:ext cx="7772400" cy="857250"/>
          </a:xfrm>
          <a:prstGeom prst="rect">
            <a:avLst/>
          </a:prstGeom>
          <a:noFill/>
          <a:ln>
            <a:noFill/>
          </a:ln>
          <a:effectLst/>
        </p:spPr>
        <p:txBody>
          <a:bodyPr lIns="92075" tIns="46038" rIns="92075" bIns="46038" anchor="ctr"/>
          <a:lstStyle/>
          <a:p>
            <a:pPr lvl="0"/>
            <a:r>
              <a:rPr lang="en-US" altLang="en-US" dirty="0"/>
              <a:t>Click to edit Master title style</a:t>
            </a:r>
          </a:p>
        </p:txBody>
      </p:sp>
      <p:sp>
        <p:nvSpPr>
          <p:cNvPr id="256006" name="Date Placeholder 256005"/>
          <p:cNvSpPr>
            <a:spLocks noGrp="1"/>
          </p:cNvSpPr>
          <p:nvPr>
            <p:ph type="dt" sz="half" idx="2"/>
          </p:nvPr>
        </p:nvSpPr>
        <p:spPr>
          <a:xfrm>
            <a:off x="685800" y="4686300"/>
            <a:ext cx="1905000" cy="342900"/>
          </a:xfrm>
          <a:prstGeom prst="rect">
            <a:avLst/>
          </a:prstGeom>
          <a:noFill/>
          <a:ln>
            <a:noFill/>
          </a:ln>
          <a:effectLst/>
        </p:spPr>
        <p:txBody>
          <a:bodyPr lIns="92075" tIns="46038" rIns="92075" bIns="46038" anchor="ctr"/>
          <a:lstStyle/>
          <a:p>
            <a:pPr>
              <a:buClr>
                <a:srgbClr val="FFFFFF"/>
              </a:buClr>
              <a:buFont typeface="Times New Roman" charset="0"/>
            </a:pPr>
            <a:fld id="{12FF1C42-D199-3054-1080-587298610EC3}" type="datetime15">
              <a:rPr lang="en-US" altLang="en-US" sz="1400" dirty="0">
                <a:latin typeface="Times New Roman" charset="0"/>
              </a:rPr>
              <a:pPr>
                <a:buClr>
                  <a:srgbClr val="FFFFFF"/>
                </a:buClr>
                <a:buFont typeface="Times New Roman" charset="0"/>
              </a:pPr>
              <a:t>15</a:t>
            </a:fld>
            <a:endParaRPr lang="en-US" altLang="en-US" sz="1400" dirty="0">
              <a:latin typeface="Times New Roman" charset="0"/>
            </a:endParaRPr>
          </a:p>
        </p:txBody>
      </p:sp>
      <p:sp>
        <p:nvSpPr>
          <p:cNvPr id="256007" name="Footer Placeholder 256006"/>
          <p:cNvSpPr>
            <a:spLocks noGrp="1"/>
          </p:cNvSpPr>
          <p:nvPr>
            <p:ph type="ftr" sz="quarter" idx="3"/>
          </p:nvPr>
        </p:nvSpPr>
        <p:spPr>
          <a:xfrm>
            <a:off x="3124200" y="4686300"/>
            <a:ext cx="2895600" cy="342900"/>
          </a:xfrm>
          <a:prstGeom prst="rect">
            <a:avLst/>
          </a:prstGeom>
          <a:noFill/>
          <a:ln>
            <a:noFill/>
          </a:ln>
          <a:effectLst/>
        </p:spPr>
        <p:txBody>
          <a:bodyPr lIns="92075" tIns="46038" rIns="92075" bIns="46038" anchor="ctr"/>
          <a:lstStyle/>
          <a:p>
            <a:pPr algn="ctr">
              <a:buClr>
                <a:srgbClr val="FFFFFF"/>
              </a:buClr>
              <a:buFont typeface="Times New Roman" charset="0"/>
            </a:pPr>
            <a:r>
              <a:rPr lang="en-US" altLang="en-US" sz="1400" dirty="0">
                <a:latin typeface="Times New Roman" charset="0"/>
              </a:rPr>
              <a:t>*</a:t>
            </a:r>
          </a:p>
        </p:txBody>
      </p:sp>
      <p:sp>
        <p:nvSpPr>
          <p:cNvPr id="256008" name="Slide Number Placeholder 256007"/>
          <p:cNvSpPr>
            <a:spLocks noGrp="1"/>
          </p:cNvSpPr>
          <p:nvPr>
            <p:ph type="sldNum" sz="quarter" idx="4"/>
          </p:nvPr>
        </p:nvSpPr>
        <p:spPr>
          <a:xfrm>
            <a:off x="6553200" y="4686300"/>
            <a:ext cx="1905000" cy="342900"/>
          </a:xfrm>
          <a:prstGeom prst="rect">
            <a:avLst/>
          </a:prstGeom>
          <a:noFill/>
          <a:ln>
            <a:noFill/>
          </a:ln>
          <a:effectLst/>
        </p:spPr>
        <p:txBody>
          <a:bodyPr lIns="92075" tIns="46038" rIns="92075" bIns="46038" anchor="ctr"/>
          <a:lstStyle/>
          <a:p>
            <a:pPr algn="r">
              <a:buClr>
                <a:srgbClr val="FFFFFF"/>
              </a:buClr>
              <a:buFont typeface="Times New Roman" charset="0"/>
            </a:pPr>
            <a:fld id="{12FF1C42-D199-3056-1080-587298610EC3}" type="slidenum">
              <a:rPr lang="en-US" altLang="en-US" sz="1400" dirty="0">
                <a:latin typeface="Times New Roman" charset="0"/>
              </a:rPr>
              <a:pPr algn="r">
                <a:buClr>
                  <a:srgbClr val="FFFFFF"/>
                </a:buClr>
                <a:buFont typeface="Times New Roman" charset="0"/>
              </a:pPr>
              <a:t>‹#›</a:t>
            </a:fld>
            <a:endParaRPr lang="en-US" altLang="en-US" sz="1400" dirty="0">
              <a:latin typeface="Times New Roman" charset="0"/>
            </a:endParaRPr>
          </a:p>
        </p:txBody>
      </p:sp>
      <p:sp>
        <p:nvSpPr>
          <p:cNvPr id="256009" name="Text Placeholder 256008"/>
          <p:cNvSpPr>
            <a:spLocks noGrp="1"/>
          </p:cNvSpPr>
          <p:nvPr>
            <p:ph type="body" idx="1"/>
          </p:nvPr>
        </p:nvSpPr>
        <p:spPr>
          <a:xfrm>
            <a:off x="685800" y="1485900"/>
            <a:ext cx="7772400" cy="3086100"/>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505822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14475" y="23812"/>
            <a:ext cx="7467600" cy="7762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447800" y="889398"/>
            <a:ext cx="7467600" cy="4082653"/>
          </a:xfrm>
        </p:spPr>
        <p:txBody>
          <a:bodyPr/>
          <a:lstStyle/>
          <a:p>
            <a:pPr lvl="0"/>
            <a:endParaRPr lang="en-US" noProof="0" smtClean="0"/>
          </a:p>
        </p:txBody>
      </p:sp>
    </p:spTree>
    <p:extLst>
      <p:ext uri="{BB962C8B-B14F-4D97-AF65-F5344CB8AC3E}">
        <p14:creationId xmlns:p14="http://schemas.microsoft.com/office/powerpoint/2010/main" val="342718253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C93F0A-225C-4B78-AAE7-5504BE7807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218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A5A73-E860-443C-B66E-C8B4D51882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32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5CC5FC-2AFC-401C-96A6-6F8828C5B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394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lgn="ct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4221150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lgn="ct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390745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B2CFB06-D86F-4FA5-8903-ACEB5CE74A1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16044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7"/>
          <p:cNvSpPr>
            <a:spLocks noGrp="1"/>
          </p:cNvSpPr>
          <p:nvPr>
            <p:ph type="body" idx="1"/>
          </p:nvPr>
        </p:nvSpPr>
        <p:spPr bwMode="auto">
          <a:xfrm>
            <a:off x="304800" y="1165622"/>
            <a:ext cx="86868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itle Placeholder 9"/>
          <p:cNvSpPr>
            <a:spLocks noGrp="1"/>
          </p:cNvSpPr>
          <p:nvPr>
            <p:ph type="title"/>
          </p:nvPr>
        </p:nvSpPr>
        <p:spPr>
          <a:xfrm>
            <a:off x="304800" y="342900"/>
            <a:ext cx="8686800" cy="628650"/>
          </a:xfrm>
          <a:prstGeom prst="rect">
            <a:avLst/>
          </a:prstGeom>
        </p:spPr>
        <p:txBody>
          <a:bodyPr vert="horz" anchor="ctr">
            <a:normAutofit/>
          </a:bodyPr>
          <a:lstStyle/>
          <a:p>
            <a:r>
              <a:rPr lang="en-US" smtClean="0"/>
              <a:t>Click to edit Master title style</a:t>
            </a:r>
            <a:endParaRPr lang="en-US"/>
          </a:p>
        </p:txBody>
      </p:sp>
      <p:sp>
        <p:nvSpPr>
          <p:cNvPr id="13" name="Date Placeholder 6"/>
          <p:cNvSpPr>
            <a:spLocks noGrp="1"/>
          </p:cNvSpPr>
          <p:nvPr>
            <p:ph type="dt" sz="half" idx="2"/>
          </p:nvPr>
        </p:nvSpPr>
        <p:spPr>
          <a:xfrm>
            <a:off x="6477000" y="57150"/>
            <a:ext cx="2514600" cy="216694"/>
          </a:xfrm>
          <a:prstGeom prst="rect">
            <a:avLst/>
          </a:prstGeom>
        </p:spPr>
        <p:txBody>
          <a:bodyPr vert="horz"/>
          <a:lstStyle>
            <a:lvl1pPr fontAlgn="auto">
              <a:spcBef>
                <a:spcPts val="0"/>
              </a:spcBef>
              <a:spcAft>
                <a:spcPts val="0"/>
              </a:spcAft>
              <a:defRPr sz="1200">
                <a:solidFill>
                  <a:srgbClr val="F0A22E">
                    <a:shade val="75000"/>
                  </a:srgbClr>
                </a:solidFill>
                <a:latin typeface="+mn-lt"/>
                <a:cs typeface="+mn-cs"/>
              </a:defRPr>
            </a:lvl1pPr>
          </a:lstStyle>
          <a:p>
            <a:pPr>
              <a:defRPr/>
            </a:pPr>
            <a:fld id="{3DD5D724-E312-4B5E-BB07-8FF20D4B493A}" type="datetimeFigureOut">
              <a:rPr lang="en-US"/>
              <a:pPr>
                <a:defRPr/>
              </a:pPr>
              <a:t>7/25/2022</a:t>
            </a:fld>
            <a:endParaRPr lang="en-US"/>
          </a:p>
        </p:txBody>
      </p:sp>
      <p:sp>
        <p:nvSpPr>
          <p:cNvPr id="14" name="Footer Placeholder 4"/>
          <p:cNvSpPr>
            <a:spLocks noGrp="1"/>
          </p:cNvSpPr>
          <p:nvPr>
            <p:ph type="ftr" sz="quarter" idx="3"/>
          </p:nvPr>
        </p:nvSpPr>
        <p:spPr>
          <a:xfrm>
            <a:off x="3124200" y="57150"/>
            <a:ext cx="3352800" cy="216694"/>
          </a:xfrm>
          <a:prstGeom prst="rect">
            <a:avLst/>
          </a:prstGeom>
        </p:spPr>
        <p:txBody>
          <a:bodyPr vert="horz"/>
          <a:lstStyle>
            <a:lvl1pPr algn="r" fontAlgn="auto">
              <a:spcBef>
                <a:spcPts val="0"/>
              </a:spcBef>
              <a:spcAft>
                <a:spcPts val="0"/>
              </a:spcAft>
              <a:defRPr sz="1200">
                <a:solidFill>
                  <a:srgbClr val="F0A22E">
                    <a:shade val="75000"/>
                  </a:srgbClr>
                </a:solidFill>
                <a:latin typeface="+mn-lt"/>
                <a:cs typeface="+mn-cs"/>
              </a:defRPr>
            </a:lvl1pPr>
          </a:lstStyle>
          <a:p>
            <a:pPr>
              <a:defRPr/>
            </a:pPr>
            <a:endParaRPr lang="en-US"/>
          </a:p>
        </p:txBody>
      </p:sp>
      <p:sp>
        <p:nvSpPr>
          <p:cNvPr id="15" name="Slide Number Placeholder 30"/>
          <p:cNvSpPr>
            <a:spLocks noGrp="1"/>
          </p:cNvSpPr>
          <p:nvPr>
            <p:ph type="sldNum" sz="quarter" idx="4"/>
          </p:nvPr>
        </p:nvSpPr>
        <p:spPr>
          <a:xfrm>
            <a:off x="8229600" y="4857751"/>
            <a:ext cx="762000" cy="183356"/>
          </a:xfrm>
          <a:prstGeom prst="rect">
            <a:avLst/>
          </a:prstGeom>
        </p:spPr>
        <p:txBody>
          <a:bodyPr vert="horz"/>
          <a:lstStyle>
            <a:lvl1pPr algn="r" fontAlgn="auto">
              <a:spcBef>
                <a:spcPts val="0"/>
              </a:spcBef>
              <a:spcAft>
                <a:spcPts val="0"/>
              </a:spcAft>
              <a:defRPr sz="1200">
                <a:solidFill>
                  <a:srgbClr val="F0A22E">
                    <a:shade val="75000"/>
                  </a:srgbClr>
                </a:solidFill>
                <a:latin typeface="+mn-lt"/>
                <a:cs typeface="+mn-cs"/>
              </a:defRPr>
            </a:lvl1pPr>
          </a:lstStyle>
          <a:p>
            <a:pPr>
              <a:defRPr/>
            </a:pPr>
            <a:fld id="{D9A1651D-7DC3-4A9B-84FE-07FFCC036CB9}" type="slidenum">
              <a:rPr lang="en-US"/>
              <a:pPr>
                <a:defRPr/>
              </a:pPr>
              <a:t>‹#›</a:t>
            </a:fld>
            <a:endParaRPr lang="en-US"/>
          </a:p>
        </p:txBody>
      </p:sp>
    </p:spTree>
    <p:extLst>
      <p:ext uri="{BB962C8B-B14F-4D97-AF65-F5344CB8AC3E}">
        <p14:creationId xmlns:p14="http://schemas.microsoft.com/office/powerpoint/2010/main" val="165048831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58" r:id="rId4"/>
    <p:sldLayoutId id="2147483761" r:id="rId5"/>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Arial" pitchFamily="34" charset="0"/>
          <a:ea typeface="+mj-ea"/>
          <a:cs typeface="+mj-cs"/>
        </a:defRPr>
      </a:lvl1pPr>
      <a:lvl2pPr algn="l" rtl="0" eaLnBrk="0" fontAlgn="base" hangingPunct="0">
        <a:spcBef>
          <a:spcPct val="0"/>
        </a:spcBef>
        <a:spcAft>
          <a:spcPct val="0"/>
        </a:spcAft>
        <a:defRPr sz="3600">
          <a:solidFill>
            <a:schemeClr val="tx2"/>
          </a:solidFill>
          <a:latin typeface="Arial" pitchFamily="34" charset="0"/>
        </a:defRPr>
      </a:lvl2pPr>
      <a:lvl3pPr algn="l" rtl="0" eaLnBrk="0" fontAlgn="base" hangingPunct="0">
        <a:spcBef>
          <a:spcPct val="0"/>
        </a:spcBef>
        <a:spcAft>
          <a:spcPct val="0"/>
        </a:spcAft>
        <a:defRPr sz="3600">
          <a:solidFill>
            <a:schemeClr val="tx2"/>
          </a:solidFill>
          <a:latin typeface="Arial" pitchFamily="34" charset="0"/>
        </a:defRPr>
      </a:lvl3pPr>
      <a:lvl4pPr algn="l" rtl="0" eaLnBrk="0" fontAlgn="base" hangingPunct="0">
        <a:spcBef>
          <a:spcPct val="0"/>
        </a:spcBef>
        <a:spcAft>
          <a:spcPct val="0"/>
        </a:spcAft>
        <a:defRPr sz="3600">
          <a:solidFill>
            <a:schemeClr val="tx2"/>
          </a:solidFill>
          <a:latin typeface="Arial" pitchFamily="34" charset="0"/>
        </a:defRPr>
      </a:lvl4pPr>
      <a:lvl5pPr algn="l" rtl="0" eaLnBrk="0" fontAlgn="base" hangingPunct="0">
        <a:spcBef>
          <a:spcPct val="0"/>
        </a:spcBef>
        <a:spcAft>
          <a:spcPct val="0"/>
        </a:spcAft>
        <a:defRPr sz="3600">
          <a:solidFill>
            <a:schemeClr val="tx2"/>
          </a:solidFill>
          <a:latin typeface="Arial"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Arial" pitchFamily="34" charset="0"/>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Arial" pitchFamily="34" charset="0"/>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Arial" pitchFamily="34" charset="0"/>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Arial" pitchFamily="34" charset="0"/>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Arial" pitchFamily="34" charset="0"/>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76900"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976901"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976902"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5A36CA5D-EE9C-4D10-A536-8512598D937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99202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smtClean="0">
              <a:solidFill>
                <a:srgbClr val="000000"/>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lgn="ctr" fontAlgn="base">
              <a:spcBef>
                <a:spcPct val="0"/>
              </a:spcBef>
              <a:spcAft>
                <a:spcPct val="0"/>
              </a:spcAft>
            </a:pPr>
            <a:endParaRPr lang="en-US" smtClean="0">
              <a:solidFill>
                <a:srgbClr val="000000"/>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86CCD7E6-D822-40D5-90AC-582887A9CA2E}"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1930139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6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hyperlink" Target="http://images.google.com.vn/imgres?imgurl=http://upload.wikimedia.org/wikipedia/commons/thumb/f/fe/Flag_of_Algeria_(bordered).svg/800px-Flag_of_Algeria_(bordered).svg.png&amp;imgrefurl=http://vi.wikipedia.org/wiki/T%E1%BA%ADp_tin:Flag_of_Algeria_(bordered).svg&amp;usg=__OHYfpON1fKkyZbBwabiOrLAaRdo=&amp;h=542&amp;w=800&amp;sz=16&amp;hl=vi&amp;start=4&amp;um=1&amp;tbnid=c-qeHrhLqiH-nM:&amp;tbnh=97&amp;tbnw=143&amp;prev=/images?q=c%E1%BB%9D++angeria&amp;hl=vi&amp;sa=G&amp;um=1" TargetMode="External"/><Relationship Id="rId2" Type="http://schemas.openxmlformats.org/officeDocument/2006/relationships/image" Target="../media/image8.jpeg"/><Relationship Id="rId1" Type="http://schemas.openxmlformats.org/officeDocument/2006/relationships/slideLayout" Target="../slideLayouts/slideLayout52.xml"/><Relationship Id="rId6" Type="http://schemas.openxmlformats.org/officeDocument/2006/relationships/image" Target="../media/image14.png"/><Relationship Id="rId5" Type="http://schemas.openxmlformats.org/officeDocument/2006/relationships/hyperlink" Target="http://resource4business.drivehq.com/geo/eg.html"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4.xml"/><Relationship Id="rId6" Type="http://schemas.openxmlformats.org/officeDocument/2006/relationships/slide" Target="slide24.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0.jpeg"/><Relationship Id="rId1" Type="http://schemas.openxmlformats.org/officeDocument/2006/relationships/slideLayout" Target="../slideLayouts/slideLayout57.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8.jpe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gif"/><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40.png"/><Relationship Id="rId1" Type="http://schemas.openxmlformats.org/officeDocument/2006/relationships/slideLayout" Target="../slideLayouts/slideLayout5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hyperlink" Target="http://www.onthi.com/?a=OT&amp;ot=LT&amp;hdn_lt_id=1001#03" TargetMode="Externa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7.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hyperlink" Target="http://vi.wikipedia.org/wiki/Nam_Phi" TargetMode="External"/><Relationship Id="rId2" Type="http://schemas.openxmlformats.org/officeDocument/2006/relationships/image" Target="../media/image51.png"/><Relationship Id="rId1" Type="http://schemas.openxmlformats.org/officeDocument/2006/relationships/slideLayout" Target="../slideLayouts/slideLayout58.xml"/><Relationship Id="rId5" Type="http://schemas.openxmlformats.org/officeDocument/2006/relationships/hyperlink" Target="http://vi.wikipedia.org/wiki/Th%C3%A0nh_ph%E1%BB%91_to%C3%A0n_c%E1%BA%A7u" TargetMode="External"/><Relationship Id="rId4" Type="http://schemas.openxmlformats.org/officeDocument/2006/relationships/hyperlink" Target="http://vi.wikipedia.org/wiki/V%C3%B9ng_%C4%91%C3%B4_th%E1%BB%8B"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3.xml"/><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hyperlink" Target="http://images.google.com.vn/imgres?imgurl=http://upload.wikimedia.org/wikipedia/commons/thumb/f/fe/Flag_of_Algeria_(bordered).svg/800px-Flag_of_Algeria_(bordered).svg.png&amp;imgrefurl=http://vi.wikipedia.org/wiki/T%E1%BA%ADp_tin:Flag_of_Algeria_(bordered).svg&amp;usg=__OHYfpON1fKkyZbBwabiOrLAaRdo=&amp;h=542&amp;w=800&amp;sz=16&amp;hl=vi&amp;start=4&amp;um=1&amp;tbnid=c-qeHrhLqiH-nM:&amp;tbnh=97&amp;tbnw=143&amp;prev=/images?q=c%E1%BB%9D++angeria&amp;hl=vi&amp;sa=G&amp;um=1" TargetMode="External"/><Relationship Id="rId7"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Layout" Target="../slideLayouts/slideLayout52.xml"/><Relationship Id="rId6" Type="http://schemas.openxmlformats.org/officeDocument/2006/relationships/image" Target="../media/image14.png"/><Relationship Id="rId5" Type="http://schemas.openxmlformats.org/officeDocument/2006/relationships/hyperlink" Target="http://resource4business.drivehq.com/geo/eg.html"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16812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idx="4294967295"/>
          </p:nvPr>
        </p:nvSpPr>
        <p:spPr>
          <a:xfrm>
            <a:off x="685800" y="1597819"/>
            <a:ext cx="7772400" cy="1102519"/>
          </a:xfrm>
        </p:spPr>
        <p:txBody>
          <a:bodyPr/>
          <a:lstStyle/>
          <a:p>
            <a:pPr eaLnBrk="1" hangingPunct="1"/>
            <a:endParaRPr lang="en-US" smtClean="0"/>
          </a:p>
        </p:txBody>
      </p:sp>
      <p:sp>
        <p:nvSpPr>
          <p:cNvPr id="9219" name="Rectangle 3"/>
          <p:cNvSpPr>
            <a:spLocks noGrp="1" noChangeArrowheads="1"/>
          </p:cNvSpPr>
          <p:nvPr>
            <p:ph type="subTitle" idx="4294967295"/>
          </p:nvPr>
        </p:nvSpPr>
        <p:spPr>
          <a:xfrm>
            <a:off x="1371600" y="2914650"/>
            <a:ext cx="6400800" cy="1314450"/>
          </a:xfrm>
        </p:spPr>
        <p:txBody>
          <a:bodyPr rtlCol="0">
            <a:normAutofit/>
          </a:bodyPr>
          <a:lstStyle/>
          <a:p>
            <a:pPr marL="0" indent="0" algn="ctr" eaLnBrk="1" fontAlgn="auto" hangingPunct="1">
              <a:spcAft>
                <a:spcPts val="0"/>
              </a:spcAft>
              <a:buFont typeface="Arial" pitchFamily="34" charset="0"/>
              <a:buNone/>
              <a:defRPr/>
            </a:pPr>
            <a:endParaRPr lang="en-US" smtClean="0">
              <a:solidFill>
                <a:schemeClr val="tx1">
                  <a:tint val="75000"/>
                </a:schemeClr>
              </a:solidFill>
            </a:endParaRPr>
          </a:p>
        </p:txBody>
      </p:sp>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l="10001" t="22000" r="12000" b="11333"/>
          <a:stretch>
            <a:fillRect/>
          </a:stretch>
        </p:blipFill>
        <p:spPr bwMode="auto">
          <a:xfrm>
            <a:off x="0" y="0"/>
            <a:ext cx="9144000" cy="51435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Freeform 5"/>
          <p:cNvSpPr>
            <a:spLocks/>
          </p:cNvSpPr>
          <p:nvPr/>
        </p:nvSpPr>
        <p:spPr bwMode="auto">
          <a:xfrm>
            <a:off x="4551364" y="2393156"/>
            <a:ext cx="122237" cy="166688"/>
          </a:xfrm>
          <a:custGeom>
            <a:avLst/>
            <a:gdLst>
              <a:gd name="T0" fmla="*/ 0 w 77"/>
              <a:gd name="T1" fmla="*/ 0 h 140"/>
              <a:gd name="T2" fmla="*/ 2147483647 w 77"/>
              <a:gd name="T3" fmla="*/ 2147483647 h 140"/>
              <a:gd name="T4" fmla="*/ 0 60000 65536"/>
              <a:gd name="T5" fmla="*/ 0 60000 65536"/>
            </a:gdLst>
            <a:ahLst/>
            <a:cxnLst>
              <a:cxn ang="T4">
                <a:pos x="T0" y="T1"/>
              </a:cxn>
              <a:cxn ang="T5">
                <a:pos x="T2" y="T3"/>
              </a:cxn>
            </a:cxnLst>
            <a:rect l="0" t="0" r="r" b="b"/>
            <a:pathLst>
              <a:path w="77" h="140">
                <a:moveTo>
                  <a:pt x="0" y="0"/>
                </a:moveTo>
                <a:cubicBezTo>
                  <a:pt x="43" y="42"/>
                  <a:pt x="77" y="78"/>
                  <a:pt x="77" y="14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222" name="Group 6"/>
          <p:cNvGrpSpPr>
            <a:grpSpLocks/>
          </p:cNvGrpSpPr>
          <p:nvPr/>
        </p:nvGrpSpPr>
        <p:grpSpPr bwMode="auto">
          <a:xfrm>
            <a:off x="6096000" y="1314450"/>
            <a:ext cx="228600" cy="228600"/>
            <a:chOff x="-336" y="1248"/>
            <a:chExt cx="144" cy="192"/>
          </a:xfrm>
        </p:grpSpPr>
        <p:sp>
          <p:nvSpPr>
            <p:cNvPr id="57397" name="AutoShape 7"/>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98" name="Line 8"/>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25" name="Group 9"/>
          <p:cNvGrpSpPr>
            <a:grpSpLocks/>
          </p:cNvGrpSpPr>
          <p:nvPr/>
        </p:nvGrpSpPr>
        <p:grpSpPr bwMode="auto">
          <a:xfrm>
            <a:off x="5410200" y="1371600"/>
            <a:ext cx="228600" cy="228600"/>
            <a:chOff x="-336" y="1248"/>
            <a:chExt cx="144" cy="192"/>
          </a:xfrm>
        </p:grpSpPr>
        <p:sp>
          <p:nvSpPr>
            <p:cNvPr id="57395" name="AutoShape 10"/>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96" name="Line 11"/>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28" name="Group 12"/>
          <p:cNvGrpSpPr>
            <a:grpSpLocks/>
          </p:cNvGrpSpPr>
          <p:nvPr/>
        </p:nvGrpSpPr>
        <p:grpSpPr bwMode="auto">
          <a:xfrm>
            <a:off x="7696200" y="2228850"/>
            <a:ext cx="228600" cy="228600"/>
            <a:chOff x="-336" y="1248"/>
            <a:chExt cx="144" cy="192"/>
          </a:xfrm>
        </p:grpSpPr>
        <p:sp>
          <p:nvSpPr>
            <p:cNvPr id="57393" name="AutoShape 13"/>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94" name="Line 14"/>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31" name="Group 15"/>
          <p:cNvGrpSpPr>
            <a:grpSpLocks/>
          </p:cNvGrpSpPr>
          <p:nvPr/>
        </p:nvGrpSpPr>
        <p:grpSpPr bwMode="auto">
          <a:xfrm>
            <a:off x="3810000" y="1200150"/>
            <a:ext cx="228600" cy="228600"/>
            <a:chOff x="-336" y="1248"/>
            <a:chExt cx="144" cy="192"/>
          </a:xfrm>
        </p:grpSpPr>
        <p:sp>
          <p:nvSpPr>
            <p:cNvPr id="57391" name="AutoShape 16"/>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92" name="Line 17"/>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34" name="Group 18"/>
          <p:cNvGrpSpPr>
            <a:grpSpLocks/>
          </p:cNvGrpSpPr>
          <p:nvPr/>
        </p:nvGrpSpPr>
        <p:grpSpPr bwMode="auto">
          <a:xfrm>
            <a:off x="4191000" y="1771650"/>
            <a:ext cx="228600" cy="228600"/>
            <a:chOff x="-336" y="1248"/>
            <a:chExt cx="144" cy="192"/>
          </a:xfrm>
        </p:grpSpPr>
        <p:sp>
          <p:nvSpPr>
            <p:cNvPr id="57389" name="AutoShape 19"/>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90" name="Line 20"/>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37" name="Group 21"/>
          <p:cNvGrpSpPr>
            <a:grpSpLocks/>
          </p:cNvGrpSpPr>
          <p:nvPr/>
        </p:nvGrpSpPr>
        <p:grpSpPr bwMode="auto">
          <a:xfrm>
            <a:off x="5715000" y="2000250"/>
            <a:ext cx="228600" cy="228600"/>
            <a:chOff x="-336" y="1248"/>
            <a:chExt cx="144" cy="192"/>
          </a:xfrm>
        </p:grpSpPr>
        <p:sp>
          <p:nvSpPr>
            <p:cNvPr id="57387" name="AutoShape 22"/>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88" name="Line 23"/>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40" name="Group 24"/>
          <p:cNvGrpSpPr>
            <a:grpSpLocks/>
          </p:cNvGrpSpPr>
          <p:nvPr/>
        </p:nvGrpSpPr>
        <p:grpSpPr bwMode="auto">
          <a:xfrm>
            <a:off x="4876800" y="2571750"/>
            <a:ext cx="228600" cy="228600"/>
            <a:chOff x="-336" y="1248"/>
            <a:chExt cx="144" cy="192"/>
          </a:xfrm>
        </p:grpSpPr>
        <p:sp>
          <p:nvSpPr>
            <p:cNvPr id="57385" name="AutoShape 25"/>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86" name="Line 26"/>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43" name="Group 27"/>
          <p:cNvGrpSpPr>
            <a:grpSpLocks/>
          </p:cNvGrpSpPr>
          <p:nvPr/>
        </p:nvGrpSpPr>
        <p:grpSpPr bwMode="auto">
          <a:xfrm>
            <a:off x="5867400" y="3086100"/>
            <a:ext cx="228600" cy="228600"/>
            <a:chOff x="-336" y="1248"/>
            <a:chExt cx="144" cy="192"/>
          </a:xfrm>
        </p:grpSpPr>
        <p:sp>
          <p:nvSpPr>
            <p:cNvPr id="57383" name="AutoShape 28"/>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84" name="Line 29"/>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46" name="Group 30"/>
          <p:cNvGrpSpPr>
            <a:grpSpLocks/>
          </p:cNvGrpSpPr>
          <p:nvPr/>
        </p:nvGrpSpPr>
        <p:grpSpPr bwMode="auto">
          <a:xfrm>
            <a:off x="4876800" y="1200150"/>
            <a:ext cx="228600" cy="228600"/>
            <a:chOff x="-336" y="1248"/>
            <a:chExt cx="144" cy="192"/>
          </a:xfrm>
        </p:grpSpPr>
        <p:sp>
          <p:nvSpPr>
            <p:cNvPr id="57381" name="AutoShape 31"/>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82" name="Line 32"/>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49" name="Group 33"/>
          <p:cNvGrpSpPr>
            <a:grpSpLocks/>
          </p:cNvGrpSpPr>
          <p:nvPr/>
        </p:nvGrpSpPr>
        <p:grpSpPr bwMode="auto">
          <a:xfrm>
            <a:off x="5029200" y="2057400"/>
            <a:ext cx="228600" cy="228600"/>
            <a:chOff x="-336" y="1248"/>
            <a:chExt cx="144" cy="192"/>
          </a:xfrm>
        </p:grpSpPr>
        <p:sp>
          <p:nvSpPr>
            <p:cNvPr id="57379" name="AutoShape 34"/>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80" name="Line 35"/>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52" name="Group 36"/>
          <p:cNvGrpSpPr>
            <a:grpSpLocks/>
          </p:cNvGrpSpPr>
          <p:nvPr/>
        </p:nvGrpSpPr>
        <p:grpSpPr bwMode="auto">
          <a:xfrm>
            <a:off x="2971800" y="1828800"/>
            <a:ext cx="152400" cy="228600"/>
            <a:chOff x="-336" y="1248"/>
            <a:chExt cx="144" cy="192"/>
          </a:xfrm>
        </p:grpSpPr>
        <p:sp>
          <p:nvSpPr>
            <p:cNvPr id="57377" name="AutoShape 37"/>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78" name="Line 38"/>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55" name="Group 39"/>
          <p:cNvGrpSpPr>
            <a:grpSpLocks/>
          </p:cNvGrpSpPr>
          <p:nvPr/>
        </p:nvGrpSpPr>
        <p:grpSpPr bwMode="auto">
          <a:xfrm>
            <a:off x="3810000" y="1600200"/>
            <a:ext cx="228600" cy="228600"/>
            <a:chOff x="-336" y="1248"/>
            <a:chExt cx="144" cy="192"/>
          </a:xfrm>
        </p:grpSpPr>
        <p:sp>
          <p:nvSpPr>
            <p:cNvPr id="57375" name="AutoShape 40"/>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76" name="Line 41"/>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58" name="Group 42"/>
          <p:cNvGrpSpPr>
            <a:grpSpLocks/>
          </p:cNvGrpSpPr>
          <p:nvPr/>
        </p:nvGrpSpPr>
        <p:grpSpPr bwMode="auto">
          <a:xfrm>
            <a:off x="4724400" y="1828800"/>
            <a:ext cx="228600" cy="228600"/>
            <a:chOff x="-336" y="1248"/>
            <a:chExt cx="144" cy="192"/>
          </a:xfrm>
        </p:grpSpPr>
        <p:sp>
          <p:nvSpPr>
            <p:cNvPr id="57373" name="AutoShape 43"/>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74" name="Line 44"/>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61" name="Group 45"/>
          <p:cNvGrpSpPr>
            <a:grpSpLocks/>
          </p:cNvGrpSpPr>
          <p:nvPr/>
        </p:nvGrpSpPr>
        <p:grpSpPr bwMode="auto">
          <a:xfrm>
            <a:off x="3352800" y="914400"/>
            <a:ext cx="228600" cy="228600"/>
            <a:chOff x="-336" y="1248"/>
            <a:chExt cx="144" cy="192"/>
          </a:xfrm>
        </p:grpSpPr>
        <p:sp>
          <p:nvSpPr>
            <p:cNvPr id="57371" name="AutoShape 46"/>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72" name="Line 47"/>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64" name="Group 48"/>
          <p:cNvGrpSpPr>
            <a:grpSpLocks/>
          </p:cNvGrpSpPr>
          <p:nvPr/>
        </p:nvGrpSpPr>
        <p:grpSpPr bwMode="auto">
          <a:xfrm>
            <a:off x="7543800" y="3886200"/>
            <a:ext cx="228600" cy="228600"/>
            <a:chOff x="-336" y="1248"/>
            <a:chExt cx="144" cy="192"/>
          </a:xfrm>
        </p:grpSpPr>
        <p:sp>
          <p:nvSpPr>
            <p:cNvPr id="57369" name="AutoShape 49"/>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70" name="Line 50"/>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67" name="Group 51"/>
          <p:cNvGrpSpPr>
            <a:grpSpLocks/>
          </p:cNvGrpSpPr>
          <p:nvPr/>
        </p:nvGrpSpPr>
        <p:grpSpPr bwMode="auto">
          <a:xfrm>
            <a:off x="2819400" y="1371600"/>
            <a:ext cx="228600" cy="228600"/>
            <a:chOff x="-336" y="1248"/>
            <a:chExt cx="144" cy="192"/>
          </a:xfrm>
        </p:grpSpPr>
        <p:sp>
          <p:nvSpPr>
            <p:cNvPr id="57367" name="AutoShape 52"/>
            <p:cNvSpPr>
              <a:spLocks noChangeArrowheads="1"/>
            </p:cNvSpPr>
            <p:nvPr/>
          </p:nvSpPr>
          <p:spPr bwMode="auto">
            <a:xfrm>
              <a:off x="-336" y="1248"/>
              <a:ext cx="144" cy="144"/>
            </a:xfrm>
            <a:prstGeom prst="wave">
              <a:avLst>
                <a:gd name="adj1" fmla="val 13005"/>
                <a:gd name="adj2" fmla="val 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7368" name="Line 53"/>
            <p:cNvSpPr>
              <a:spLocks noChangeShapeType="1"/>
            </p:cNvSpPr>
            <p:nvPr/>
          </p:nvSpPr>
          <p:spPr bwMode="auto">
            <a:xfrm>
              <a:off x="-336" y="1274"/>
              <a:ext cx="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51406" name="Text Box 174"/>
          <p:cNvSpPr txBox="1">
            <a:spLocks noChangeArrowheads="1"/>
          </p:cNvSpPr>
          <p:nvPr/>
        </p:nvSpPr>
        <p:spPr bwMode="auto">
          <a:xfrm>
            <a:off x="3297072" y="424186"/>
            <a:ext cx="2286000" cy="923330"/>
          </a:xfrm>
          <a:prstGeom prst="rect">
            <a:avLst/>
          </a:prstGeom>
          <a:solidFill>
            <a:schemeClr val="bg1"/>
          </a:solidFill>
          <a:ln>
            <a:noFill/>
          </a:ln>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5400" b="1" dirty="0">
                <a:solidFill>
                  <a:srgbClr val="FF0000"/>
                </a:solidFill>
                <a:latin typeface="Vinhan" pitchFamily="2" charset="0"/>
              </a:rPr>
              <a:t>1960</a:t>
            </a:r>
          </a:p>
        </p:txBody>
      </p:sp>
    </p:spTree>
    <p:extLst>
      <p:ext uri="{BB962C8B-B14F-4D97-AF65-F5344CB8AC3E}">
        <p14:creationId xmlns:p14="http://schemas.microsoft.com/office/powerpoint/2010/main" val="2206398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repeatCount="3000"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blinds(horizontal)">
                                      <p:cBhvr>
                                        <p:cTn id="7" dur="1000"/>
                                        <p:tgtEl>
                                          <p:spTgt spid="9222"/>
                                        </p:tgtEl>
                                      </p:cBhvr>
                                    </p:animEffect>
                                  </p:childTnLst>
                                </p:cTn>
                              </p:par>
                              <p:par>
                                <p:cTn id="8" presetID="3" presetClass="entr" presetSubtype="10" repeatCount="10000" fill="hold" nodeType="withEffect">
                                  <p:stCondLst>
                                    <p:cond delay="0"/>
                                  </p:stCondLst>
                                  <p:childTnLst>
                                    <p:set>
                                      <p:cBhvr>
                                        <p:cTn id="9" dur="1" fill="hold">
                                          <p:stCondLst>
                                            <p:cond delay="0"/>
                                          </p:stCondLst>
                                        </p:cTn>
                                        <p:tgtEl>
                                          <p:spTgt spid="9261"/>
                                        </p:tgtEl>
                                        <p:attrNameLst>
                                          <p:attrName>style.visibility</p:attrName>
                                        </p:attrNameLst>
                                      </p:cBhvr>
                                      <p:to>
                                        <p:strVal val="visible"/>
                                      </p:to>
                                    </p:set>
                                    <p:animEffect transition="in" filter="blinds(horizontal)">
                                      <p:cBhvr>
                                        <p:cTn id="10" dur="1000"/>
                                        <p:tgtEl>
                                          <p:spTgt spid="9261"/>
                                        </p:tgtEl>
                                      </p:cBhvr>
                                    </p:animEffect>
                                  </p:childTnLst>
                                </p:cTn>
                              </p:par>
                              <p:par>
                                <p:cTn id="11" presetID="3" presetClass="entr" presetSubtype="10" repeatCount="10000" fill="hold" nodeType="withEffect">
                                  <p:stCondLst>
                                    <p:cond delay="0"/>
                                  </p:stCondLst>
                                  <p:childTnLst>
                                    <p:set>
                                      <p:cBhvr>
                                        <p:cTn id="12" dur="1" fill="hold">
                                          <p:stCondLst>
                                            <p:cond delay="0"/>
                                          </p:stCondLst>
                                        </p:cTn>
                                        <p:tgtEl>
                                          <p:spTgt spid="9231"/>
                                        </p:tgtEl>
                                        <p:attrNameLst>
                                          <p:attrName>style.visibility</p:attrName>
                                        </p:attrNameLst>
                                      </p:cBhvr>
                                      <p:to>
                                        <p:strVal val="visible"/>
                                      </p:to>
                                    </p:set>
                                    <p:animEffect transition="in" filter="blinds(horizontal)">
                                      <p:cBhvr>
                                        <p:cTn id="13" dur="1000"/>
                                        <p:tgtEl>
                                          <p:spTgt spid="9231"/>
                                        </p:tgtEl>
                                      </p:cBhvr>
                                    </p:animEffect>
                                  </p:childTnLst>
                                </p:cTn>
                              </p:par>
                              <p:par>
                                <p:cTn id="14" presetID="3" presetClass="entr" presetSubtype="10" repeatCount="10000" fill="hold" nodeType="withEffect">
                                  <p:stCondLst>
                                    <p:cond delay="0"/>
                                  </p:stCondLst>
                                  <p:childTnLst>
                                    <p:set>
                                      <p:cBhvr>
                                        <p:cTn id="15" dur="1" fill="hold">
                                          <p:stCondLst>
                                            <p:cond delay="0"/>
                                          </p:stCondLst>
                                        </p:cTn>
                                        <p:tgtEl>
                                          <p:spTgt spid="9267"/>
                                        </p:tgtEl>
                                        <p:attrNameLst>
                                          <p:attrName>style.visibility</p:attrName>
                                        </p:attrNameLst>
                                      </p:cBhvr>
                                      <p:to>
                                        <p:strVal val="visible"/>
                                      </p:to>
                                    </p:set>
                                    <p:animEffect transition="in" filter="blinds(horizontal)">
                                      <p:cBhvr>
                                        <p:cTn id="16" dur="1000"/>
                                        <p:tgtEl>
                                          <p:spTgt spid="9267"/>
                                        </p:tgtEl>
                                      </p:cBhvr>
                                    </p:animEffect>
                                  </p:childTnLst>
                                </p:cTn>
                              </p:par>
                              <p:par>
                                <p:cTn id="17" presetID="3" presetClass="entr" presetSubtype="10" repeatCount="10000" fill="hold" nodeType="withEffect">
                                  <p:stCondLst>
                                    <p:cond delay="0"/>
                                  </p:stCondLst>
                                  <p:childTnLst>
                                    <p:set>
                                      <p:cBhvr>
                                        <p:cTn id="18" dur="1" fill="hold">
                                          <p:stCondLst>
                                            <p:cond delay="0"/>
                                          </p:stCondLst>
                                        </p:cTn>
                                        <p:tgtEl>
                                          <p:spTgt spid="9252"/>
                                        </p:tgtEl>
                                        <p:attrNameLst>
                                          <p:attrName>style.visibility</p:attrName>
                                        </p:attrNameLst>
                                      </p:cBhvr>
                                      <p:to>
                                        <p:strVal val="visible"/>
                                      </p:to>
                                    </p:set>
                                    <p:animEffect transition="in" filter="blinds(horizontal)">
                                      <p:cBhvr>
                                        <p:cTn id="19" dur="1000"/>
                                        <p:tgtEl>
                                          <p:spTgt spid="9252"/>
                                        </p:tgtEl>
                                      </p:cBhvr>
                                    </p:animEffect>
                                  </p:childTnLst>
                                </p:cTn>
                              </p:par>
                              <p:par>
                                <p:cTn id="20" presetID="3" presetClass="entr" presetSubtype="10" repeatCount="10000" fill="hold" nodeType="withEffect">
                                  <p:stCondLst>
                                    <p:cond delay="0"/>
                                  </p:stCondLst>
                                  <p:childTnLst>
                                    <p:set>
                                      <p:cBhvr>
                                        <p:cTn id="21" dur="1" fill="hold">
                                          <p:stCondLst>
                                            <p:cond delay="0"/>
                                          </p:stCondLst>
                                        </p:cTn>
                                        <p:tgtEl>
                                          <p:spTgt spid="9255"/>
                                        </p:tgtEl>
                                        <p:attrNameLst>
                                          <p:attrName>style.visibility</p:attrName>
                                        </p:attrNameLst>
                                      </p:cBhvr>
                                      <p:to>
                                        <p:strVal val="visible"/>
                                      </p:to>
                                    </p:set>
                                    <p:animEffect transition="in" filter="blinds(horizontal)">
                                      <p:cBhvr>
                                        <p:cTn id="22" dur="1000"/>
                                        <p:tgtEl>
                                          <p:spTgt spid="9255"/>
                                        </p:tgtEl>
                                      </p:cBhvr>
                                    </p:animEffect>
                                  </p:childTnLst>
                                </p:cTn>
                              </p:par>
                              <p:par>
                                <p:cTn id="23" presetID="3" presetClass="entr" presetSubtype="10" repeatCount="10000" fill="hold" nodeType="withEffect">
                                  <p:stCondLst>
                                    <p:cond delay="0"/>
                                  </p:stCondLst>
                                  <p:childTnLst>
                                    <p:set>
                                      <p:cBhvr>
                                        <p:cTn id="24" dur="1" fill="hold">
                                          <p:stCondLst>
                                            <p:cond delay="0"/>
                                          </p:stCondLst>
                                        </p:cTn>
                                        <p:tgtEl>
                                          <p:spTgt spid="9234"/>
                                        </p:tgtEl>
                                        <p:attrNameLst>
                                          <p:attrName>style.visibility</p:attrName>
                                        </p:attrNameLst>
                                      </p:cBhvr>
                                      <p:to>
                                        <p:strVal val="visible"/>
                                      </p:to>
                                    </p:set>
                                    <p:animEffect transition="in" filter="blinds(horizontal)">
                                      <p:cBhvr>
                                        <p:cTn id="25" dur="1000"/>
                                        <p:tgtEl>
                                          <p:spTgt spid="9234"/>
                                        </p:tgtEl>
                                      </p:cBhvr>
                                    </p:animEffect>
                                  </p:childTnLst>
                                </p:cTn>
                              </p:par>
                              <p:par>
                                <p:cTn id="26" presetID="3" presetClass="entr" presetSubtype="10" repeatCount="10000" fill="hold" nodeType="withEffect">
                                  <p:stCondLst>
                                    <p:cond delay="0"/>
                                  </p:stCondLst>
                                  <p:childTnLst>
                                    <p:set>
                                      <p:cBhvr>
                                        <p:cTn id="27" dur="1" fill="hold">
                                          <p:stCondLst>
                                            <p:cond delay="0"/>
                                          </p:stCondLst>
                                        </p:cTn>
                                        <p:tgtEl>
                                          <p:spTgt spid="9258"/>
                                        </p:tgtEl>
                                        <p:attrNameLst>
                                          <p:attrName>style.visibility</p:attrName>
                                        </p:attrNameLst>
                                      </p:cBhvr>
                                      <p:to>
                                        <p:strVal val="visible"/>
                                      </p:to>
                                    </p:set>
                                    <p:animEffect transition="in" filter="blinds(horizontal)">
                                      <p:cBhvr>
                                        <p:cTn id="28" dur="1000"/>
                                        <p:tgtEl>
                                          <p:spTgt spid="9258"/>
                                        </p:tgtEl>
                                      </p:cBhvr>
                                    </p:animEffect>
                                  </p:childTnLst>
                                </p:cTn>
                              </p:par>
                              <p:par>
                                <p:cTn id="29" presetID="3" presetClass="entr" presetSubtype="10" repeatCount="10000" fill="hold" nodeType="withEffect">
                                  <p:stCondLst>
                                    <p:cond delay="0"/>
                                  </p:stCondLst>
                                  <p:childTnLst>
                                    <p:set>
                                      <p:cBhvr>
                                        <p:cTn id="30" dur="1" fill="hold">
                                          <p:stCondLst>
                                            <p:cond delay="0"/>
                                          </p:stCondLst>
                                        </p:cTn>
                                        <p:tgtEl>
                                          <p:spTgt spid="9246"/>
                                        </p:tgtEl>
                                        <p:attrNameLst>
                                          <p:attrName>style.visibility</p:attrName>
                                        </p:attrNameLst>
                                      </p:cBhvr>
                                      <p:to>
                                        <p:strVal val="visible"/>
                                      </p:to>
                                    </p:set>
                                    <p:animEffect transition="in" filter="blinds(horizontal)">
                                      <p:cBhvr>
                                        <p:cTn id="31" dur="1000"/>
                                        <p:tgtEl>
                                          <p:spTgt spid="9246"/>
                                        </p:tgtEl>
                                      </p:cBhvr>
                                    </p:animEffect>
                                  </p:childTnLst>
                                </p:cTn>
                              </p:par>
                              <p:par>
                                <p:cTn id="32" presetID="3" presetClass="entr" presetSubtype="10" repeatCount="10000" fill="hold" nodeType="withEffect">
                                  <p:stCondLst>
                                    <p:cond delay="0"/>
                                  </p:stCondLst>
                                  <p:childTnLst>
                                    <p:set>
                                      <p:cBhvr>
                                        <p:cTn id="33" dur="1" fill="hold">
                                          <p:stCondLst>
                                            <p:cond delay="0"/>
                                          </p:stCondLst>
                                        </p:cTn>
                                        <p:tgtEl>
                                          <p:spTgt spid="9225"/>
                                        </p:tgtEl>
                                        <p:attrNameLst>
                                          <p:attrName>style.visibility</p:attrName>
                                        </p:attrNameLst>
                                      </p:cBhvr>
                                      <p:to>
                                        <p:strVal val="visible"/>
                                      </p:to>
                                    </p:set>
                                    <p:animEffect transition="in" filter="blinds(horizontal)">
                                      <p:cBhvr>
                                        <p:cTn id="34" dur="1000"/>
                                        <p:tgtEl>
                                          <p:spTgt spid="9225"/>
                                        </p:tgtEl>
                                      </p:cBhvr>
                                    </p:animEffect>
                                  </p:childTnLst>
                                </p:cTn>
                              </p:par>
                              <p:par>
                                <p:cTn id="35" presetID="3" presetClass="entr" presetSubtype="10" repeatCount="10000" fill="hold" nodeType="withEffect">
                                  <p:stCondLst>
                                    <p:cond delay="0"/>
                                  </p:stCondLst>
                                  <p:childTnLst>
                                    <p:set>
                                      <p:cBhvr>
                                        <p:cTn id="36" dur="1" fill="hold">
                                          <p:stCondLst>
                                            <p:cond delay="0"/>
                                          </p:stCondLst>
                                        </p:cTn>
                                        <p:tgtEl>
                                          <p:spTgt spid="9249"/>
                                        </p:tgtEl>
                                        <p:attrNameLst>
                                          <p:attrName>style.visibility</p:attrName>
                                        </p:attrNameLst>
                                      </p:cBhvr>
                                      <p:to>
                                        <p:strVal val="visible"/>
                                      </p:to>
                                    </p:set>
                                    <p:animEffect transition="in" filter="blinds(horizontal)">
                                      <p:cBhvr>
                                        <p:cTn id="37" dur="1000"/>
                                        <p:tgtEl>
                                          <p:spTgt spid="9249"/>
                                        </p:tgtEl>
                                      </p:cBhvr>
                                    </p:animEffect>
                                  </p:childTnLst>
                                </p:cTn>
                              </p:par>
                              <p:par>
                                <p:cTn id="38" presetID="3" presetClass="entr" presetSubtype="10" repeatCount="10000" fill="hold" nodeType="withEffect">
                                  <p:stCondLst>
                                    <p:cond delay="0"/>
                                  </p:stCondLst>
                                  <p:childTnLst>
                                    <p:set>
                                      <p:cBhvr>
                                        <p:cTn id="39" dur="1" fill="hold">
                                          <p:stCondLst>
                                            <p:cond delay="0"/>
                                          </p:stCondLst>
                                        </p:cTn>
                                        <p:tgtEl>
                                          <p:spTgt spid="9237"/>
                                        </p:tgtEl>
                                        <p:attrNameLst>
                                          <p:attrName>style.visibility</p:attrName>
                                        </p:attrNameLst>
                                      </p:cBhvr>
                                      <p:to>
                                        <p:strVal val="visible"/>
                                      </p:to>
                                    </p:set>
                                    <p:animEffect transition="in" filter="blinds(horizontal)">
                                      <p:cBhvr>
                                        <p:cTn id="40" dur="1000"/>
                                        <p:tgtEl>
                                          <p:spTgt spid="9237"/>
                                        </p:tgtEl>
                                      </p:cBhvr>
                                    </p:animEffect>
                                  </p:childTnLst>
                                </p:cTn>
                              </p:par>
                              <p:par>
                                <p:cTn id="41" presetID="3" presetClass="entr" presetSubtype="10" repeatCount="10000" fill="hold" nodeType="withEffect">
                                  <p:stCondLst>
                                    <p:cond delay="0"/>
                                  </p:stCondLst>
                                  <p:childTnLst>
                                    <p:set>
                                      <p:cBhvr>
                                        <p:cTn id="42" dur="1" fill="hold">
                                          <p:stCondLst>
                                            <p:cond delay="0"/>
                                          </p:stCondLst>
                                        </p:cTn>
                                        <p:tgtEl>
                                          <p:spTgt spid="9240"/>
                                        </p:tgtEl>
                                        <p:attrNameLst>
                                          <p:attrName>style.visibility</p:attrName>
                                        </p:attrNameLst>
                                      </p:cBhvr>
                                      <p:to>
                                        <p:strVal val="visible"/>
                                      </p:to>
                                    </p:set>
                                    <p:animEffect transition="in" filter="blinds(horizontal)">
                                      <p:cBhvr>
                                        <p:cTn id="43" dur="1000"/>
                                        <p:tgtEl>
                                          <p:spTgt spid="9240"/>
                                        </p:tgtEl>
                                      </p:cBhvr>
                                    </p:animEffect>
                                  </p:childTnLst>
                                </p:cTn>
                              </p:par>
                              <p:par>
                                <p:cTn id="44" presetID="3" presetClass="entr" presetSubtype="10" repeatCount="10000" fill="hold" nodeType="withEffect">
                                  <p:stCondLst>
                                    <p:cond delay="0"/>
                                  </p:stCondLst>
                                  <p:childTnLst>
                                    <p:set>
                                      <p:cBhvr>
                                        <p:cTn id="45" dur="1" fill="hold">
                                          <p:stCondLst>
                                            <p:cond delay="0"/>
                                          </p:stCondLst>
                                        </p:cTn>
                                        <p:tgtEl>
                                          <p:spTgt spid="9243"/>
                                        </p:tgtEl>
                                        <p:attrNameLst>
                                          <p:attrName>style.visibility</p:attrName>
                                        </p:attrNameLst>
                                      </p:cBhvr>
                                      <p:to>
                                        <p:strVal val="visible"/>
                                      </p:to>
                                    </p:set>
                                    <p:animEffect transition="in" filter="blinds(horizontal)">
                                      <p:cBhvr>
                                        <p:cTn id="46" dur="1000"/>
                                        <p:tgtEl>
                                          <p:spTgt spid="9243"/>
                                        </p:tgtEl>
                                      </p:cBhvr>
                                    </p:animEffect>
                                  </p:childTnLst>
                                </p:cTn>
                              </p:par>
                              <p:par>
                                <p:cTn id="47" presetID="3" presetClass="entr" presetSubtype="10" repeatCount="10000" fill="hold" nodeType="withEffect">
                                  <p:stCondLst>
                                    <p:cond delay="0"/>
                                  </p:stCondLst>
                                  <p:childTnLst>
                                    <p:set>
                                      <p:cBhvr>
                                        <p:cTn id="48" dur="1" fill="hold">
                                          <p:stCondLst>
                                            <p:cond delay="0"/>
                                          </p:stCondLst>
                                        </p:cTn>
                                        <p:tgtEl>
                                          <p:spTgt spid="9228"/>
                                        </p:tgtEl>
                                        <p:attrNameLst>
                                          <p:attrName>style.visibility</p:attrName>
                                        </p:attrNameLst>
                                      </p:cBhvr>
                                      <p:to>
                                        <p:strVal val="visible"/>
                                      </p:to>
                                    </p:set>
                                    <p:animEffect transition="in" filter="blinds(horizontal)">
                                      <p:cBhvr>
                                        <p:cTn id="49" dur="1000"/>
                                        <p:tgtEl>
                                          <p:spTgt spid="9228"/>
                                        </p:tgtEl>
                                      </p:cBhvr>
                                    </p:animEffect>
                                  </p:childTnLst>
                                </p:cTn>
                              </p:par>
                              <p:par>
                                <p:cTn id="50" presetID="3" presetClass="entr" presetSubtype="10" repeatCount="10000" fill="hold" nodeType="withEffect">
                                  <p:stCondLst>
                                    <p:cond delay="0"/>
                                  </p:stCondLst>
                                  <p:childTnLst>
                                    <p:set>
                                      <p:cBhvr>
                                        <p:cTn id="51" dur="1" fill="hold">
                                          <p:stCondLst>
                                            <p:cond delay="0"/>
                                          </p:stCondLst>
                                        </p:cTn>
                                        <p:tgtEl>
                                          <p:spTgt spid="9264"/>
                                        </p:tgtEl>
                                        <p:attrNameLst>
                                          <p:attrName>style.visibility</p:attrName>
                                        </p:attrNameLst>
                                      </p:cBhvr>
                                      <p:to>
                                        <p:strVal val="visible"/>
                                      </p:to>
                                    </p:set>
                                    <p:animEffect transition="in" filter="blinds(horizontal)">
                                      <p:cBhvr>
                                        <p:cTn id="52" dur="1000"/>
                                        <p:tgtEl>
                                          <p:spTgt spid="926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repeatCount="10000" fill="hold" grpId="0" nodeType="clickEffect">
                                  <p:stCondLst>
                                    <p:cond delay="0"/>
                                  </p:stCondLst>
                                  <p:childTnLst>
                                    <p:set>
                                      <p:cBhvr>
                                        <p:cTn id="56" dur="1" fill="hold">
                                          <p:stCondLst>
                                            <p:cond delay="0"/>
                                          </p:stCondLst>
                                        </p:cTn>
                                        <p:tgtEl>
                                          <p:spTgt spid="351406"/>
                                        </p:tgtEl>
                                        <p:attrNameLst>
                                          <p:attrName>style.visibility</p:attrName>
                                        </p:attrNameLst>
                                      </p:cBhvr>
                                      <p:to>
                                        <p:strVal val="visible"/>
                                      </p:to>
                                    </p:set>
                                    <p:animEffect transition="in" filter="blinds(horizontal)">
                                      <p:cBhvr>
                                        <p:cTn id="57" dur="1000"/>
                                        <p:tgtEl>
                                          <p:spTgt spid="351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40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42900"/>
            <a:ext cx="4572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304800" y="1600200"/>
            <a:ext cx="289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172" name="Text Box 6"/>
          <p:cNvSpPr txBox="1">
            <a:spLocks noChangeArrowheads="1"/>
          </p:cNvSpPr>
          <p:nvPr/>
        </p:nvSpPr>
        <p:spPr bwMode="auto">
          <a:xfrm>
            <a:off x="381000" y="1943100"/>
            <a:ext cx="266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17418" name="Text Box 10"/>
          <p:cNvSpPr txBox="1">
            <a:spLocks noChangeArrowheads="1"/>
          </p:cNvSpPr>
          <p:nvPr/>
        </p:nvSpPr>
        <p:spPr bwMode="auto">
          <a:xfrm>
            <a:off x="-838200" y="2182416"/>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a:solidFill>
                <a:srgbClr val="000000"/>
              </a:solidFill>
              <a:latin typeface="Franklin Gothic Book" pitchFamily="34" charset="0"/>
            </a:endParaRPr>
          </a:p>
        </p:txBody>
      </p:sp>
      <p:sp>
        <p:nvSpPr>
          <p:cNvPr id="79886" name="AutoShape 14"/>
          <p:cNvSpPr>
            <a:spLocks noChangeArrowheads="1"/>
          </p:cNvSpPr>
          <p:nvPr/>
        </p:nvSpPr>
        <p:spPr bwMode="auto">
          <a:xfrm>
            <a:off x="2755900" y="1651397"/>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9889" name="AutoShape 17"/>
          <p:cNvSpPr>
            <a:spLocks noChangeArrowheads="1"/>
          </p:cNvSpPr>
          <p:nvPr/>
        </p:nvSpPr>
        <p:spPr bwMode="auto">
          <a:xfrm>
            <a:off x="914400" y="1476375"/>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17430" name="Text Box 22"/>
          <p:cNvSpPr txBox="1">
            <a:spLocks noChangeArrowheads="1"/>
          </p:cNvSpPr>
          <p:nvPr/>
        </p:nvSpPr>
        <p:spPr bwMode="auto">
          <a:xfrm>
            <a:off x="4790280" y="342900"/>
            <a:ext cx="434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0070C0"/>
                </a:solidFill>
              </a:rPr>
              <a:t>- Ai </a:t>
            </a:r>
            <a:r>
              <a:rPr lang="en-US" sz="2400" b="1" dirty="0" err="1">
                <a:solidFill>
                  <a:srgbClr val="0070C0"/>
                </a:solidFill>
              </a:rPr>
              <a:t>Cập</a:t>
            </a:r>
            <a:r>
              <a:rPr lang="en-US" sz="2400" b="1" dirty="0">
                <a:solidFill>
                  <a:srgbClr val="0070C0"/>
                </a:solidFill>
              </a:rPr>
              <a:t> </a:t>
            </a:r>
            <a:r>
              <a:rPr lang="en-US" sz="2400" b="1" dirty="0" err="1">
                <a:solidFill>
                  <a:srgbClr val="0070C0"/>
                </a:solidFill>
              </a:rPr>
              <a:t>nổ</a:t>
            </a:r>
            <a:r>
              <a:rPr lang="en-US" sz="2400" b="1" dirty="0">
                <a:solidFill>
                  <a:srgbClr val="0070C0"/>
                </a:solidFill>
              </a:rPr>
              <a:t> </a:t>
            </a:r>
            <a:r>
              <a:rPr lang="en-US" sz="2400" b="1" dirty="0" err="1">
                <a:solidFill>
                  <a:srgbClr val="0070C0"/>
                </a:solidFill>
              </a:rPr>
              <a:t>ra</a:t>
            </a:r>
            <a:r>
              <a:rPr lang="en-US" sz="2400" b="1" dirty="0">
                <a:solidFill>
                  <a:srgbClr val="0070C0"/>
                </a:solidFill>
              </a:rPr>
              <a:t> </a:t>
            </a:r>
            <a:r>
              <a:rPr lang="en-US" sz="2400" b="1" dirty="0" err="1">
                <a:solidFill>
                  <a:srgbClr val="0070C0"/>
                </a:solidFill>
              </a:rPr>
              <a:t>cuộc</a:t>
            </a:r>
            <a:r>
              <a:rPr lang="en-US" sz="2400" b="1" dirty="0">
                <a:solidFill>
                  <a:srgbClr val="0070C0"/>
                </a:solidFill>
              </a:rPr>
              <a:t> </a:t>
            </a:r>
            <a:r>
              <a:rPr lang="en-US" sz="2400" b="1" dirty="0" err="1">
                <a:solidFill>
                  <a:srgbClr val="0070C0"/>
                </a:solidFill>
              </a:rPr>
              <a:t>đảo</a:t>
            </a:r>
            <a:r>
              <a:rPr lang="en-US" sz="2400" b="1" dirty="0">
                <a:solidFill>
                  <a:srgbClr val="0070C0"/>
                </a:solidFill>
              </a:rPr>
              <a:t> </a:t>
            </a:r>
            <a:r>
              <a:rPr lang="en-US" sz="2400" b="1" dirty="0" err="1">
                <a:solidFill>
                  <a:srgbClr val="0070C0"/>
                </a:solidFill>
              </a:rPr>
              <a:t>chính</a:t>
            </a:r>
            <a:r>
              <a:rPr lang="en-US" sz="2400" b="1" dirty="0">
                <a:solidFill>
                  <a:srgbClr val="0070C0"/>
                </a:solidFill>
              </a:rPr>
              <a:t> </a:t>
            </a:r>
            <a:r>
              <a:rPr lang="en-US" sz="2400" b="1" dirty="0" err="1">
                <a:solidFill>
                  <a:srgbClr val="0070C0"/>
                </a:solidFill>
              </a:rPr>
              <a:t>lật</a:t>
            </a:r>
            <a:r>
              <a:rPr lang="en-US" sz="2400" b="1" dirty="0">
                <a:solidFill>
                  <a:srgbClr val="0070C0"/>
                </a:solidFill>
              </a:rPr>
              <a:t> </a:t>
            </a:r>
            <a:r>
              <a:rPr lang="en-US" sz="2400" b="1" dirty="0" err="1">
                <a:solidFill>
                  <a:srgbClr val="0070C0"/>
                </a:solidFill>
              </a:rPr>
              <a:t>đổ</a:t>
            </a:r>
            <a:r>
              <a:rPr lang="en-US" sz="2400" b="1" dirty="0">
                <a:solidFill>
                  <a:srgbClr val="0070C0"/>
                </a:solidFill>
              </a:rPr>
              <a:t> </a:t>
            </a:r>
            <a:r>
              <a:rPr lang="en-US" sz="2400" b="1" dirty="0" err="1">
                <a:solidFill>
                  <a:srgbClr val="0070C0"/>
                </a:solidFill>
              </a:rPr>
              <a:t>chế</a:t>
            </a:r>
            <a:r>
              <a:rPr lang="en-US" sz="2400" b="1" dirty="0">
                <a:solidFill>
                  <a:srgbClr val="0070C0"/>
                </a:solidFill>
              </a:rPr>
              <a:t> </a:t>
            </a:r>
            <a:r>
              <a:rPr lang="en-US" sz="2400" b="1" dirty="0" err="1">
                <a:solidFill>
                  <a:srgbClr val="0070C0"/>
                </a:solidFill>
              </a:rPr>
              <a:t>độ</a:t>
            </a:r>
            <a:r>
              <a:rPr lang="en-US" sz="2400" b="1" dirty="0">
                <a:solidFill>
                  <a:srgbClr val="0070C0"/>
                </a:solidFill>
              </a:rPr>
              <a:t> </a:t>
            </a:r>
            <a:r>
              <a:rPr lang="en-US" sz="2400" b="1" dirty="0" err="1">
                <a:solidFill>
                  <a:srgbClr val="0070C0"/>
                </a:solidFill>
              </a:rPr>
              <a:t>quân</a:t>
            </a:r>
            <a:r>
              <a:rPr lang="en-US" sz="2400" b="1" dirty="0">
                <a:solidFill>
                  <a:srgbClr val="0070C0"/>
                </a:solidFill>
              </a:rPr>
              <a:t> </a:t>
            </a:r>
            <a:r>
              <a:rPr lang="en-US" sz="2400" b="1" dirty="0" err="1" smtClean="0">
                <a:solidFill>
                  <a:srgbClr val="0070C0"/>
                </a:solidFill>
              </a:rPr>
              <a:t>chủ</a:t>
            </a:r>
            <a:r>
              <a:rPr lang="en-US" sz="2400" b="1" dirty="0" smtClean="0">
                <a:solidFill>
                  <a:srgbClr val="0070C0"/>
                </a:solidFill>
              </a:rPr>
              <a:t> (1952)</a:t>
            </a:r>
            <a:endParaRPr lang="en-US" sz="2400" b="1" dirty="0">
              <a:solidFill>
                <a:srgbClr val="0070C0"/>
              </a:solidFill>
            </a:endParaRPr>
          </a:p>
        </p:txBody>
      </p:sp>
      <p:sp>
        <p:nvSpPr>
          <p:cNvPr id="17431" name="Text Box 23"/>
          <p:cNvSpPr txBox="1">
            <a:spLocks noChangeArrowheads="1"/>
          </p:cNvSpPr>
          <p:nvPr/>
        </p:nvSpPr>
        <p:spPr bwMode="auto">
          <a:xfrm>
            <a:off x="4781181" y="1027126"/>
            <a:ext cx="441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0070C0"/>
                </a:solidFill>
              </a:rPr>
              <a:t>- An–</a:t>
            </a:r>
            <a:r>
              <a:rPr lang="en-US" sz="2400" b="1" dirty="0" err="1">
                <a:solidFill>
                  <a:srgbClr val="0070C0"/>
                </a:solidFill>
              </a:rPr>
              <a:t>giê-ri</a:t>
            </a:r>
            <a:r>
              <a:rPr lang="en-US" sz="2400" b="1" dirty="0">
                <a:solidFill>
                  <a:srgbClr val="0070C0"/>
                </a:solidFill>
              </a:rPr>
              <a:t> </a:t>
            </a:r>
            <a:r>
              <a:rPr lang="en-US" sz="2400" b="1" dirty="0" err="1">
                <a:solidFill>
                  <a:srgbClr val="0070C0"/>
                </a:solidFill>
              </a:rPr>
              <a:t>khởi</a:t>
            </a:r>
            <a:r>
              <a:rPr lang="en-US" sz="2400" b="1" dirty="0">
                <a:solidFill>
                  <a:srgbClr val="0070C0"/>
                </a:solidFill>
              </a:rPr>
              <a:t> </a:t>
            </a:r>
            <a:r>
              <a:rPr lang="en-US" sz="2400" b="1" dirty="0" err="1">
                <a:solidFill>
                  <a:srgbClr val="0070C0"/>
                </a:solidFill>
              </a:rPr>
              <a:t>nghĩa</a:t>
            </a:r>
            <a:r>
              <a:rPr lang="en-US" sz="2400" b="1" dirty="0">
                <a:solidFill>
                  <a:srgbClr val="0070C0"/>
                </a:solidFill>
              </a:rPr>
              <a:t> </a:t>
            </a:r>
            <a:r>
              <a:rPr lang="en-US" sz="2400" b="1" dirty="0" err="1">
                <a:solidFill>
                  <a:srgbClr val="0070C0"/>
                </a:solidFill>
              </a:rPr>
              <a:t>vũ</a:t>
            </a:r>
            <a:r>
              <a:rPr lang="en-US" sz="2400" b="1" dirty="0">
                <a:solidFill>
                  <a:srgbClr val="0070C0"/>
                </a:solidFill>
              </a:rPr>
              <a:t> </a:t>
            </a:r>
            <a:r>
              <a:rPr lang="en-US" sz="2400" b="1" dirty="0" err="1">
                <a:solidFill>
                  <a:srgbClr val="0070C0"/>
                </a:solidFill>
              </a:rPr>
              <a:t>trang</a:t>
            </a:r>
            <a:r>
              <a:rPr lang="en-US" sz="2400" b="1" dirty="0">
                <a:solidFill>
                  <a:srgbClr val="0070C0"/>
                </a:solidFill>
              </a:rPr>
              <a:t> </a:t>
            </a:r>
            <a:r>
              <a:rPr lang="en-US" sz="2400" b="1" dirty="0" err="1">
                <a:solidFill>
                  <a:srgbClr val="0070C0"/>
                </a:solidFill>
              </a:rPr>
              <a:t>lật</a:t>
            </a:r>
            <a:r>
              <a:rPr lang="en-US" sz="2400" b="1" dirty="0">
                <a:solidFill>
                  <a:srgbClr val="0070C0"/>
                </a:solidFill>
              </a:rPr>
              <a:t> </a:t>
            </a:r>
            <a:r>
              <a:rPr lang="en-US" sz="2400" b="1" dirty="0" err="1">
                <a:solidFill>
                  <a:srgbClr val="0070C0"/>
                </a:solidFill>
              </a:rPr>
              <a:t>đổ</a:t>
            </a:r>
            <a:r>
              <a:rPr lang="en-US" sz="2400" b="1" dirty="0">
                <a:solidFill>
                  <a:srgbClr val="0070C0"/>
                </a:solidFill>
              </a:rPr>
              <a:t> </a:t>
            </a:r>
            <a:r>
              <a:rPr lang="en-US" sz="2400" b="1" dirty="0" err="1">
                <a:solidFill>
                  <a:srgbClr val="0070C0"/>
                </a:solidFill>
              </a:rPr>
              <a:t>ách</a:t>
            </a:r>
            <a:r>
              <a:rPr lang="en-US" sz="2400" b="1" dirty="0">
                <a:solidFill>
                  <a:srgbClr val="0070C0"/>
                </a:solidFill>
              </a:rPr>
              <a:t> </a:t>
            </a:r>
            <a:r>
              <a:rPr lang="en-US" sz="2400" b="1" dirty="0" err="1">
                <a:solidFill>
                  <a:srgbClr val="0070C0"/>
                </a:solidFill>
              </a:rPr>
              <a:t>thống</a:t>
            </a:r>
            <a:r>
              <a:rPr lang="en-US" sz="2400" b="1" dirty="0">
                <a:solidFill>
                  <a:srgbClr val="0070C0"/>
                </a:solidFill>
              </a:rPr>
              <a:t> </a:t>
            </a:r>
            <a:r>
              <a:rPr lang="en-US" sz="2400" b="1" dirty="0" err="1">
                <a:solidFill>
                  <a:srgbClr val="0070C0"/>
                </a:solidFill>
              </a:rPr>
              <a:t>trị</a:t>
            </a:r>
            <a:r>
              <a:rPr lang="en-US" sz="2400" b="1" dirty="0">
                <a:solidFill>
                  <a:srgbClr val="0070C0"/>
                </a:solidFill>
              </a:rPr>
              <a:t> </a:t>
            </a:r>
            <a:r>
              <a:rPr lang="en-US" sz="2400" b="1" dirty="0" err="1">
                <a:solidFill>
                  <a:srgbClr val="0070C0"/>
                </a:solidFill>
              </a:rPr>
              <a:t>của</a:t>
            </a:r>
            <a:r>
              <a:rPr lang="en-US" sz="2400" b="1" dirty="0">
                <a:solidFill>
                  <a:srgbClr val="0070C0"/>
                </a:solidFill>
              </a:rPr>
              <a:t> </a:t>
            </a:r>
            <a:r>
              <a:rPr lang="en-US" sz="2400" b="1" dirty="0" err="1" smtClean="0">
                <a:solidFill>
                  <a:srgbClr val="0070C0"/>
                </a:solidFill>
              </a:rPr>
              <a:t>Pháp</a:t>
            </a:r>
            <a:r>
              <a:rPr lang="en-US" sz="2400" b="1" dirty="0" smtClean="0">
                <a:solidFill>
                  <a:srgbClr val="0070C0"/>
                </a:solidFill>
              </a:rPr>
              <a:t> (1954-1962)</a:t>
            </a:r>
            <a:endParaRPr lang="en-US" sz="2400" b="1" dirty="0">
              <a:solidFill>
                <a:srgbClr val="0070C0"/>
              </a:solidFill>
            </a:endParaRPr>
          </a:p>
        </p:txBody>
      </p:sp>
      <p:sp>
        <p:nvSpPr>
          <p:cNvPr id="17432" name="Text Box 24"/>
          <p:cNvSpPr txBox="1">
            <a:spLocks noChangeArrowheads="1"/>
          </p:cNvSpPr>
          <p:nvPr/>
        </p:nvSpPr>
        <p:spPr bwMode="auto">
          <a:xfrm>
            <a:off x="4842237" y="2062803"/>
            <a:ext cx="4014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00B050"/>
                </a:solidFill>
              </a:rPr>
              <a:t>-1960 “</a:t>
            </a:r>
            <a:r>
              <a:rPr lang="en-US" sz="2400" b="1" dirty="0" err="1">
                <a:solidFill>
                  <a:srgbClr val="00B050"/>
                </a:solidFill>
              </a:rPr>
              <a:t>năm</a:t>
            </a:r>
            <a:r>
              <a:rPr lang="en-US" sz="2400" b="1" dirty="0">
                <a:solidFill>
                  <a:srgbClr val="00B050"/>
                </a:solidFill>
              </a:rPr>
              <a:t> </a:t>
            </a:r>
            <a:r>
              <a:rPr lang="en-US" sz="2400" b="1" dirty="0" err="1">
                <a:solidFill>
                  <a:srgbClr val="00B050"/>
                </a:solidFill>
              </a:rPr>
              <a:t>châu</a:t>
            </a:r>
            <a:r>
              <a:rPr lang="en-US" sz="2400" b="1" dirty="0">
                <a:solidFill>
                  <a:srgbClr val="00B050"/>
                </a:solidFill>
              </a:rPr>
              <a:t> </a:t>
            </a:r>
            <a:r>
              <a:rPr lang="en-US" sz="2400" b="1" dirty="0" smtClean="0">
                <a:solidFill>
                  <a:srgbClr val="00B050"/>
                </a:solidFill>
              </a:rPr>
              <a:t>Phi” </a:t>
            </a:r>
            <a:r>
              <a:rPr lang="en-US" sz="2400" b="1" dirty="0">
                <a:solidFill>
                  <a:srgbClr val="00B050"/>
                </a:solidFill>
              </a:rPr>
              <a:t>17 </a:t>
            </a:r>
            <a:r>
              <a:rPr lang="en-US" sz="2400" b="1" dirty="0" err="1">
                <a:solidFill>
                  <a:srgbClr val="00B050"/>
                </a:solidFill>
              </a:rPr>
              <a:t>nước</a:t>
            </a:r>
            <a:r>
              <a:rPr lang="en-US" sz="2400" b="1" dirty="0">
                <a:solidFill>
                  <a:srgbClr val="00B050"/>
                </a:solidFill>
              </a:rPr>
              <a:t> </a:t>
            </a:r>
            <a:r>
              <a:rPr lang="en-US" sz="2400" b="1" dirty="0" err="1">
                <a:solidFill>
                  <a:srgbClr val="00B050"/>
                </a:solidFill>
              </a:rPr>
              <a:t>châu</a:t>
            </a:r>
            <a:r>
              <a:rPr lang="en-US" sz="2400" b="1" dirty="0">
                <a:solidFill>
                  <a:srgbClr val="00B050"/>
                </a:solidFill>
              </a:rPr>
              <a:t> Phi </a:t>
            </a:r>
            <a:r>
              <a:rPr lang="en-US" sz="2400" b="1" dirty="0" err="1">
                <a:solidFill>
                  <a:srgbClr val="00B050"/>
                </a:solidFill>
              </a:rPr>
              <a:t>giành</a:t>
            </a:r>
            <a:r>
              <a:rPr lang="en-US" sz="2400" b="1" dirty="0">
                <a:solidFill>
                  <a:srgbClr val="00B050"/>
                </a:solidFill>
              </a:rPr>
              <a:t> </a:t>
            </a:r>
            <a:r>
              <a:rPr lang="en-US" sz="2400" b="1" dirty="0" err="1">
                <a:solidFill>
                  <a:srgbClr val="00B050"/>
                </a:solidFill>
              </a:rPr>
              <a:t>độc</a:t>
            </a:r>
            <a:r>
              <a:rPr lang="en-US" sz="2400" b="1" dirty="0">
                <a:solidFill>
                  <a:srgbClr val="00B050"/>
                </a:solidFill>
              </a:rPr>
              <a:t> </a:t>
            </a:r>
            <a:r>
              <a:rPr lang="en-US" sz="2400" b="1" dirty="0" err="1">
                <a:solidFill>
                  <a:srgbClr val="00B050"/>
                </a:solidFill>
              </a:rPr>
              <a:t>lập</a:t>
            </a:r>
            <a:r>
              <a:rPr lang="en-US" sz="2400" b="1" dirty="0">
                <a:solidFill>
                  <a:srgbClr val="00B050"/>
                </a:solidFill>
              </a:rPr>
              <a:t>.</a:t>
            </a:r>
          </a:p>
        </p:txBody>
      </p:sp>
      <p:sp>
        <p:nvSpPr>
          <p:cNvPr id="20" name="Rectangle 19"/>
          <p:cNvSpPr>
            <a:spLocks noChangeArrowheads="1"/>
          </p:cNvSpPr>
          <p:nvPr/>
        </p:nvSpPr>
        <p:spPr bwMode="auto">
          <a:xfrm>
            <a:off x="2684464" y="2232422"/>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3600" b="1" dirty="0">
                <a:solidFill>
                  <a:srgbClr val="FF0000"/>
                </a:solidFill>
                <a:latin typeface="Times New Roman" pitchFamily="18" charset="0"/>
              </a:rPr>
              <a:t>1960</a:t>
            </a:r>
            <a:endParaRPr lang="en-US" sz="3600" dirty="0">
              <a:solidFill>
                <a:srgbClr val="000000"/>
              </a:solidFill>
              <a:latin typeface="Times New Roman" pitchFamily="18" charset="0"/>
            </a:endParaRPr>
          </a:p>
        </p:txBody>
      </p:sp>
      <p:pic>
        <p:nvPicPr>
          <p:cNvPr id="21" name="Picture 10" descr="800px-Flag_of_Algeria_(border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257300"/>
            <a:ext cx="647700" cy="2857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5" descr="Egyp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1400175"/>
            <a:ext cx="419100" cy="214313"/>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14"/>
          <p:cNvSpPr>
            <a:spLocks noChangeArrowheads="1"/>
          </p:cNvSpPr>
          <p:nvPr/>
        </p:nvSpPr>
        <p:spPr bwMode="auto">
          <a:xfrm>
            <a:off x="990600" y="24003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3" name="AutoShape 14"/>
          <p:cNvSpPr>
            <a:spLocks noChangeArrowheads="1"/>
          </p:cNvSpPr>
          <p:nvPr/>
        </p:nvSpPr>
        <p:spPr bwMode="auto">
          <a:xfrm>
            <a:off x="2133600" y="325755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4" name="AutoShape 14"/>
          <p:cNvSpPr>
            <a:spLocks noChangeArrowheads="1"/>
          </p:cNvSpPr>
          <p:nvPr/>
        </p:nvSpPr>
        <p:spPr bwMode="auto">
          <a:xfrm>
            <a:off x="3048000" y="35433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6" name="AutoShape 14"/>
          <p:cNvSpPr>
            <a:spLocks noChangeArrowheads="1"/>
          </p:cNvSpPr>
          <p:nvPr/>
        </p:nvSpPr>
        <p:spPr bwMode="auto">
          <a:xfrm>
            <a:off x="3733800" y="22860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7" name="AutoShape 14"/>
          <p:cNvSpPr>
            <a:spLocks noChangeArrowheads="1"/>
          </p:cNvSpPr>
          <p:nvPr/>
        </p:nvSpPr>
        <p:spPr bwMode="auto">
          <a:xfrm>
            <a:off x="381000" y="21717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8" name="AutoShape 14"/>
          <p:cNvSpPr>
            <a:spLocks noChangeArrowheads="1"/>
          </p:cNvSpPr>
          <p:nvPr/>
        </p:nvSpPr>
        <p:spPr bwMode="auto">
          <a:xfrm>
            <a:off x="2895600" y="1976438"/>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9" name="AutoShape 14"/>
          <p:cNvSpPr>
            <a:spLocks noChangeArrowheads="1"/>
          </p:cNvSpPr>
          <p:nvPr/>
        </p:nvSpPr>
        <p:spPr bwMode="auto">
          <a:xfrm>
            <a:off x="2565400" y="3457575"/>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0" name="AutoShape 14"/>
          <p:cNvSpPr>
            <a:spLocks noChangeArrowheads="1"/>
          </p:cNvSpPr>
          <p:nvPr/>
        </p:nvSpPr>
        <p:spPr bwMode="auto">
          <a:xfrm>
            <a:off x="1981200" y="268605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1" name="AutoShape 14"/>
          <p:cNvSpPr>
            <a:spLocks noChangeArrowheads="1"/>
          </p:cNvSpPr>
          <p:nvPr/>
        </p:nvSpPr>
        <p:spPr bwMode="auto">
          <a:xfrm>
            <a:off x="2057400" y="2971800"/>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2" name="AutoShape 14"/>
          <p:cNvSpPr>
            <a:spLocks noChangeArrowheads="1"/>
          </p:cNvSpPr>
          <p:nvPr/>
        </p:nvSpPr>
        <p:spPr bwMode="auto">
          <a:xfrm>
            <a:off x="2514600" y="280035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43" name="AutoShape 14"/>
          <p:cNvSpPr>
            <a:spLocks noChangeArrowheads="1"/>
          </p:cNvSpPr>
          <p:nvPr/>
        </p:nvSpPr>
        <p:spPr bwMode="auto">
          <a:xfrm>
            <a:off x="914400" y="211455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7" name="AutoShape 14"/>
          <p:cNvSpPr>
            <a:spLocks noChangeArrowheads="1"/>
          </p:cNvSpPr>
          <p:nvPr/>
        </p:nvSpPr>
        <p:spPr bwMode="auto">
          <a:xfrm>
            <a:off x="3886200" y="2547938"/>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8" name="AutoShape 14"/>
          <p:cNvSpPr>
            <a:spLocks noChangeArrowheads="1"/>
          </p:cNvSpPr>
          <p:nvPr/>
        </p:nvSpPr>
        <p:spPr bwMode="auto">
          <a:xfrm>
            <a:off x="2286000" y="24003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29" name="AutoShape 14"/>
          <p:cNvSpPr>
            <a:spLocks noChangeArrowheads="1"/>
          </p:cNvSpPr>
          <p:nvPr/>
        </p:nvSpPr>
        <p:spPr bwMode="auto">
          <a:xfrm>
            <a:off x="1752600" y="1895475"/>
            <a:ext cx="381000" cy="200025"/>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0" name="AutoShape 14"/>
          <p:cNvSpPr>
            <a:spLocks noChangeArrowheads="1"/>
          </p:cNvSpPr>
          <p:nvPr/>
        </p:nvSpPr>
        <p:spPr bwMode="auto">
          <a:xfrm>
            <a:off x="838200" y="1824038"/>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31" name="AutoShape 14"/>
          <p:cNvSpPr>
            <a:spLocks noChangeArrowheads="1"/>
          </p:cNvSpPr>
          <p:nvPr/>
        </p:nvSpPr>
        <p:spPr bwMode="auto">
          <a:xfrm>
            <a:off x="2667000" y="291465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a:solidFill>
                <a:srgbClr val="009999"/>
              </a:solidFill>
              <a:latin typeface="Tahoma" pitchFamily="34" charset="0"/>
            </a:endParaRPr>
          </a:p>
        </p:txBody>
      </p:sp>
      <p:sp>
        <p:nvSpPr>
          <p:cNvPr id="7200" name="Rectangle 34"/>
          <p:cNvSpPr>
            <a:spLocks noChangeArrowheads="1"/>
          </p:cNvSpPr>
          <p:nvPr/>
        </p:nvSpPr>
        <p:spPr bwMode="auto">
          <a:xfrm>
            <a:off x="76200" y="4557713"/>
            <a:ext cx="4572000"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052AE1"/>
                </a:solidFill>
                <a:latin typeface="Times New Roman" pitchFamily="18" charset="0"/>
              </a:rPr>
              <a:t>Lược đồ các nước châu Phi sau Chiến tranh thế giới thứ hai</a:t>
            </a:r>
          </a:p>
        </p:txBody>
      </p:sp>
      <p:sp>
        <p:nvSpPr>
          <p:cNvPr id="3" name="TextBox 2"/>
          <p:cNvSpPr txBox="1"/>
          <p:nvPr/>
        </p:nvSpPr>
        <p:spPr>
          <a:xfrm>
            <a:off x="4894263" y="2868953"/>
            <a:ext cx="4135437" cy="1569660"/>
          </a:xfrm>
          <a:prstGeom prst="rect">
            <a:avLst/>
          </a:prstGeom>
          <a:noFill/>
        </p:spPr>
        <p:txBody>
          <a:bodyPr wrap="square" rtlCol="0">
            <a:spAutoFit/>
          </a:bodyPr>
          <a:lstStyle/>
          <a:p>
            <a:pPr algn="just"/>
            <a:r>
              <a:rPr lang="en-US" sz="2400" dirty="0" smtClean="0">
                <a:solidFill>
                  <a:srgbClr val="000000"/>
                </a:solidFill>
                <a:latin typeface="Times New Roman" pitchFamily="18" charset="0"/>
                <a:cs typeface="Times New Roman" pitchFamily="18" charset="0"/>
              </a:rPr>
              <a:t>=&gt; </a:t>
            </a:r>
            <a:r>
              <a:rPr lang="en-US" sz="2400" dirty="0" err="1" smtClean="0">
                <a:solidFill>
                  <a:srgbClr val="000000"/>
                </a:solidFill>
                <a:latin typeface="Times New Roman" pitchFamily="18" charset="0"/>
                <a:cs typeface="Times New Roman" pitchFamily="18" charset="0"/>
              </a:rPr>
              <a:t>Hệ</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thống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thuộc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địa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châu</a:t>
            </a:r>
            <a:r>
              <a:rPr lang="en-US" sz="2400" dirty="0" smtClean="0">
                <a:solidFill>
                  <a:srgbClr val="000000"/>
                </a:solidFill>
                <a:latin typeface="Times New Roman" pitchFamily="18" charset="0"/>
                <a:cs typeface="Times New Roman" pitchFamily="18" charset="0"/>
              </a:rPr>
              <a:t> Phi tan </a:t>
            </a:r>
            <a:r>
              <a:rPr lang="en-US" sz="2400" dirty="0" err="1" smtClean="0">
                <a:solidFill>
                  <a:srgbClr val="000000"/>
                </a:solidFill>
                <a:latin typeface="Times New Roman" pitchFamily="18" charset="0"/>
                <a:cs typeface="Times New Roman" pitchFamily="18" charset="0"/>
              </a:rPr>
              <a:t>rã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các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dân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châu</a:t>
            </a:r>
            <a:r>
              <a:rPr lang="en-US" sz="2400" dirty="0" smtClean="0">
                <a:solidFill>
                  <a:srgbClr val="000000"/>
                </a:solidFill>
                <a:latin typeface="Times New Roman" pitchFamily="18" charset="0"/>
                <a:cs typeface="Times New Roman" pitchFamily="18" charset="0"/>
              </a:rPr>
              <a:t> Phi </a:t>
            </a:r>
            <a:r>
              <a:rPr lang="en-US" sz="2400" dirty="0" err="1" smtClean="0">
                <a:solidFill>
                  <a:srgbClr val="000000"/>
                </a:solidFill>
                <a:latin typeface="Times New Roman" pitchFamily="18" charset="0"/>
                <a:cs typeface="Times New Roman" pitchFamily="18" charset="0"/>
              </a:rPr>
              <a:t>giành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độc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lập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chủ</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quyền</a:t>
            </a:r>
            <a:r>
              <a:rPr lang="en-US" sz="2400" dirty="0" smtClean="0">
                <a:solidFill>
                  <a:srgbClr val="000000"/>
                </a:solidFill>
                <a:latin typeface="Times New Roman" pitchFamily="18" charset="0"/>
                <a:cs typeface="Times New Roman" pitchFamily="18" charset="0"/>
              </a:rPr>
              <a:t>.</a:t>
            </a: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28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71650"/>
            <a:ext cx="1143000" cy="1600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itchFamily="18" charset="0"/>
                <a:cs typeface="Times New Roman" pitchFamily="18" charset="0"/>
              </a:rPr>
              <a:t>Các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nước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châu</a:t>
            </a:r>
            <a:r>
              <a:rPr lang="en-US" sz="2800" b="1" dirty="0" smtClean="0">
                <a:solidFill>
                  <a:schemeClr val="tx1"/>
                </a:solidFill>
                <a:latin typeface="Times New Roman" pitchFamily="18" charset="0"/>
                <a:cs typeface="Times New Roman" pitchFamily="18" charset="0"/>
              </a:rPr>
              <a:t> Phi</a:t>
            </a:r>
            <a:endParaRPr lang="en-US" sz="2800" b="1" dirty="0">
              <a:solidFill>
                <a:schemeClr val="tx1"/>
              </a:solidFill>
              <a:latin typeface="Times New Roman" pitchFamily="18" charset="0"/>
              <a:cs typeface="Times New Roman" pitchFamily="18" charset="0"/>
            </a:endParaRPr>
          </a:p>
        </p:txBody>
      </p:sp>
      <p:sp>
        <p:nvSpPr>
          <p:cNvPr id="5" name="Line Callout 1 4"/>
          <p:cNvSpPr/>
          <p:nvPr/>
        </p:nvSpPr>
        <p:spPr>
          <a:xfrm>
            <a:off x="2286000" y="971550"/>
            <a:ext cx="1905000" cy="685800"/>
          </a:xfrm>
          <a:prstGeom prst="borderCallout1">
            <a:avLst>
              <a:gd name="adj1" fmla="val 18750"/>
              <a:gd name="adj2" fmla="val -8333"/>
              <a:gd name="adj3" fmla="val 197575"/>
              <a:gd name="adj4" fmla="val -47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Tình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chung</a:t>
            </a:r>
            <a:endParaRPr lang="en-US" sz="2400" dirty="0">
              <a:solidFill>
                <a:schemeClr val="tx1"/>
              </a:solidFill>
              <a:latin typeface="Times New Roman" pitchFamily="18" charset="0"/>
              <a:cs typeface="Times New Roman" pitchFamily="18" charset="0"/>
            </a:endParaRPr>
          </a:p>
        </p:txBody>
      </p:sp>
      <p:sp>
        <p:nvSpPr>
          <p:cNvPr id="6" name="Line Callout 2 5"/>
          <p:cNvSpPr/>
          <p:nvPr/>
        </p:nvSpPr>
        <p:spPr>
          <a:xfrm>
            <a:off x="5791200" y="0"/>
            <a:ext cx="3345976" cy="599341"/>
          </a:xfrm>
          <a:prstGeom prst="borderCallout2">
            <a:avLst>
              <a:gd name="adj1" fmla="val 18750"/>
              <a:gd name="adj2" fmla="val -8333"/>
              <a:gd name="adj3" fmla="val 18750"/>
              <a:gd name="adj4" fmla="val -16667"/>
              <a:gd name="adj5" fmla="val 182153"/>
              <a:gd name="adj6" fmla="val -47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Phong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phóng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tộc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sau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năm</a:t>
            </a:r>
            <a:r>
              <a:rPr lang="en-US" sz="2400" dirty="0" smtClean="0">
                <a:solidFill>
                  <a:schemeClr val="tx1"/>
                </a:solidFill>
                <a:latin typeface="Times New Roman" pitchFamily="18" charset="0"/>
                <a:cs typeface="Times New Roman" pitchFamily="18" charset="0"/>
              </a:rPr>
              <a:t> 1945</a:t>
            </a:r>
            <a:endParaRPr lang="en-US" sz="2400" dirty="0">
              <a:solidFill>
                <a:schemeClr val="tx1"/>
              </a:solidFill>
              <a:latin typeface="Times New Roman" pitchFamily="18" charset="0"/>
              <a:cs typeface="Times New Roman" pitchFamily="18" charset="0"/>
            </a:endParaRPr>
          </a:p>
        </p:txBody>
      </p:sp>
      <p:sp>
        <p:nvSpPr>
          <p:cNvPr id="7" name="Line Callout 2 6"/>
          <p:cNvSpPr/>
          <p:nvPr/>
        </p:nvSpPr>
        <p:spPr>
          <a:xfrm>
            <a:off x="5791200" y="857250"/>
            <a:ext cx="3352800" cy="629793"/>
          </a:xfrm>
          <a:prstGeom prst="borderCallout2">
            <a:avLst>
              <a:gd name="adj1" fmla="val 18750"/>
              <a:gd name="adj2" fmla="val -8333"/>
              <a:gd name="adj3" fmla="val 18750"/>
              <a:gd name="adj4" fmla="val -16667"/>
              <a:gd name="adj5" fmla="val 42602"/>
              <a:gd name="adj6" fmla="val -472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Times New Roman" pitchFamily="18" charset="0"/>
                <a:cs typeface="Times New Roman" pitchFamily="18" charset="0"/>
              </a:rPr>
              <a:t>Công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cuộc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xây</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dựng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nước</a:t>
            </a:r>
            <a:endParaRPr lang="en-US" sz="2400" dirty="0">
              <a:solidFill>
                <a:srgbClr val="FF0000"/>
              </a:solidFill>
              <a:latin typeface="Times New Roman" pitchFamily="18" charset="0"/>
              <a:cs typeface="Times New Roman" pitchFamily="18" charset="0"/>
            </a:endParaRPr>
          </a:p>
        </p:txBody>
      </p:sp>
      <p:sp>
        <p:nvSpPr>
          <p:cNvPr id="8" name="Line Callout 1 7"/>
          <p:cNvSpPr/>
          <p:nvPr/>
        </p:nvSpPr>
        <p:spPr>
          <a:xfrm>
            <a:off x="2590800" y="3371850"/>
            <a:ext cx="1905000" cy="571500"/>
          </a:xfrm>
          <a:prstGeom prst="borderCallout1">
            <a:avLst>
              <a:gd name="adj1" fmla="val 18750"/>
              <a:gd name="adj2" fmla="val -8333"/>
              <a:gd name="adj3" fmla="val -141231"/>
              <a:gd name="adj4" fmla="val -62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Cộng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hòa</a:t>
            </a:r>
            <a:r>
              <a:rPr lang="en-US" sz="2400" dirty="0" smtClean="0">
                <a:solidFill>
                  <a:schemeClr val="tx1"/>
                </a:solidFill>
                <a:latin typeface="Times New Roman" pitchFamily="18" charset="0"/>
                <a:cs typeface="Times New Roman" pitchFamily="18" charset="0"/>
              </a:rPr>
              <a:t> Nam Phi</a:t>
            </a:r>
            <a:endParaRPr lang="en-US" sz="2400" dirty="0">
              <a:solidFill>
                <a:schemeClr val="tx1"/>
              </a:solidFill>
              <a:latin typeface="Times New Roman" pitchFamily="18" charset="0"/>
              <a:cs typeface="Times New Roman" pitchFamily="18" charset="0"/>
            </a:endParaRPr>
          </a:p>
        </p:txBody>
      </p:sp>
      <p:sp>
        <p:nvSpPr>
          <p:cNvPr id="9" name="Line Callout 2 8"/>
          <p:cNvSpPr/>
          <p:nvPr/>
        </p:nvSpPr>
        <p:spPr>
          <a:xfrm>
            <a:off x="5562600" y="2000250"/>
            <a:ext cx="3581400" cy="1600200"/>
          </a:xfrm>
          <a:prstGeom prst="borderCallout2">
            <a:avLst>
              <a:gd name="adj1" fmla="val 18750"/>
              <a:gd name="adj2" fmla="val -8333"/>
              <a:gd name="adj3" fmla="val 18750"/>
              <a:gd name="adj4" fmla="val -16667"/>
              <a:gd name="adj5" fmla="val 94983"/>
              <a:gd name="adj6" fmla="val -29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Khái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đôi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nét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chung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hòa</a:t>
            </a:r>
            <a:r>
              <a:rPr lang="en-US" sz="2400" dirty="0" smtClean="0">
                <a:solidFill>
                  <a:schemeClr val="tx1"/>
                </a:solidFill>
                <a:latin typeface="Times New Roman" pitchFamily="18" charset="0"/>
                <a:cs typeface="Times New Roman" pitchFamily="18" charset="0"/>
              </a:rPr>
              <a:t> Nam Phi </a:t>
            </a:r>
            <a:r>
              <a:rPr lang="en-US" sz="2400" dirty="0" err="1" smtClean="0">
                <a:solidFill>
                  <a:schemeClr val="tx1"/>
                </a:solidFill>
                <a:latin typeface="Times New Roman" pitchFamily="18" charset="0"/>
                <a:cs typeface="Times New Roman" pitchFamily="18" charset="0"/>
              </a:rPr>
              <a:t>trước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phóng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tộc</a:t>
            </a:r>
            <a:r>
              <a:rPr lang="en-US" sz="2400" dirty="0" smtClean="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sp>
        <p:nvSpPr>
          <p:cNvPr id="10" name="Line Callout 2 9"/>
          <p:cNvSpPr/>
          <p:nvPr/>
        </p:nvSpPr>
        <p:spPr>
          <a:xfrm>
            <a:off x="5791200" y="3829050"/>
            <a:ext cx="3345976" cy="1200150"/>
          </a:xfrm>
          <a:prstGeom prst="borderCallout2">
            <a:avLst>
              <a:gd name="adj1" fmla="val 18750"/>
              <a:gd name="adj2" fmla="val -8333"/>
              <a:gd name="adj3" fmla="val 18750"/>
              <a:gd name="adj4" fmla="val -16667"/>
              <a:gd name="adj5" fmla="val -9754"/>
              <a:gd name="adj6"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Trình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bày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phóng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tộc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quá</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triển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nước</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9340370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Kết quả hình ảnh cho tìm hiểu về bức ảnh Kevincarter- 19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4300"/>
            <a:ext cx="4375150" cy="2514600"/>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36867" name="Picture 2" descr="Kết quả hình ảnh cho cảnh bệnh ê bô la ở châ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628900"/>
            <a:ext cx="4343400" cy="2400300"/>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36868" name="AutoShape 8" descr="Káº¿t quáº£ hÃ¬nh áº£nh cho tiá»n ÄÃ´"/>
          <p:cNvSpPr>
            <a:spLocks noChangeAspect="1" noChangeArrowheads="1"/>
          </p:cNvSpPr>
          <p:nvPr/>
        </p:nvSpPr>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2628900"/>
            <a:ext cx="4572000" cy="2400300"/>
          </a:xfrm>
          <a:prstGeom prst="rect">
            <a:avLst/>
          </a:prstGeom>
          <a:solidFill>
            <a:schemeClr val="tx1"/>
          </a:solidFill>
          <a:ln w="9525">
            <a:solidFill>
              <a:srgbClr val="990000"/>
            </a:solidFill>
            <a:miter lim="800000"/>
            <a:headEnd/>
            <a:tailEnd/>
          </a:ln>
        </p:spPr>
      </p:pic>
      <p:sp>
        <p:nvSpPr>
          <p:cNvPr id="36870" name="Text Box 10"/>
          <p:cNvSpPr txBox="1">
            <a:spLocks noChangeArrowheads="1"/>
          </p:cNvSpPr>
          <p:nvPr/>
        </p:nvSpPr>
        <p:spPr bwMode="auto">
          <a:xfrm>
            <a:off x="1752600" y="3600450"/>
            <a:ext cx="838200" cy="461665"/>
          </a:xfrm>
          <a:prstGeom prst="rect">
            <a:avLst/>
          </a:prstGeom>
          <a:solidFill>
            <a:srgbClr val="FBE4A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2400" b="1"/>
              <a:t>NỢ </a:t>
            </a:r>
          </a:p>
        </p:txBody>
      </p:sp>
      <p:sp>
        <p:nvSpPr>
          <p:cNvPr id="7180" name="Text Box 12"/>
          <p:cNvSpPr txBox="1">
            <a:spLocks noChangeArrowheads="1"/>
          </p:cNvSpPr>
          <p:nvPr/>
        </p:nvSpPr>
        <p:spPr bwMode="auto">
          <a:xfrm>
            <a:off x="4724400" y="2311004"/>
            <a:ext cx="190500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2000" b="1"/>
              <a:t>Đói nghèo</a:t>
            </a:r>
          </a:p>
        </p:txBody>
      </p:sp>
      <p:sp>
        <p:nvSpPr>
          <p:cNvPr id="7181" name="Text Box 13"/>
          <p:cNvSpPr txBox="1">
            <a:spLocks noChangeArrowheads="1"/>
          </p:cNvSpPr>
          <p:nvPr/>
        </p:nvSpPr>
        <p:spPr bwMode="auto">
          <a:xfrm>
            <a:off x="1143000" y="4731544"/>
            <a:ext cx="274320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000" b="1"/>
              <a:t>Nợ nần chồng chất</a:t>
            </a:r>
          </a:p>
        </p:txBody>
      </p:sp>
      <p:sp>
        <p:nvSpPr>
          <p:cNvPr id="7182" name="Text Box 14"/>
          <p:cNvSpPr txBox="1">
            <a:spLocks noChangeArrowheads="1"/>
          </p:cNvSpPr>
          <p:nvPr/>
        </p:nvSpPr>
        <p:spPr bwMode="auto">
          <a:xfrm>
            <a:off x="4686300" y="4729163"/>
            <a:ext cx="297180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000" b="1"/>
              <a:t>Bệnh dịch hoành hành</a:t>
            </a:r>
          </a:p>
        </p:txBody>
      </p:sp>
      <p:pic>
        <p:nvPicPr>
          <p:cNvPr id="3687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114300"/>
            <a:ext cx="45720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86" name="AutoShape 18">
            <a:hlinkClick r:id="rId6" action="ppaction://hlinksldjump" highlightClick="1"/>
          </p:cNvPr>
          <p:cNvSpPr>
            <a:spLocks noChangeArrowheads="1"/>
          </p:cNvSpPr>
          <p:nvPr/>
        </p:nvSpPr>
        <p:spPr bwMode="auto">
          <a:xfrm>
            <a:off x="0" y="2286000"/>
            <a:ext cx="4648200" cy="342900"/>
          </a:xfrm>
          <a:prstGeom prst="actionButtonBlank">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en-US" altLang="en-US" sz="2400" b="1"/>
              <a:t>Xung đột, nội chiến</a:t>
            </a:r>
          </a:p>
        </p:txBody>
      </p:sp>
      <p:sp>
        <p:nvSpPr>
          <p:cNvPr id="36876" name="Text Box 19"/>
          <p:cNvSpPr txBox="1">
            <a:spLocks noChangeArrowheads="1"/>
          </p:cNvSpPr>
          <p:nvPr/>
        </p:nvSpPr>
        <p:spPr bwMode="auto">
          <a:xfrm>
            <a:off x="381000" y="285751"/>
            <a:ext cx="381000" cy="40011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000" b="1"/>
              <a:t>1</a:t>
            </a:r>
          </a:p>
        </p:txBody>
      </p:sp>
      <p:sp>
        <p:nvSpPr>
          <p:cNvPr id="36877" name="Text Box 20"/>
          <p:cNvSpPr txBox="1">
            <a:spLocks noChangeArrowheads="1"/>
          </p:cNvSpPr>
          <p:nvPr/>
        </p:nvSpPr>
        <p:spPr bwMode="auto">
          <a:xfrm>
            <a:off x="4876800" y="228601"/>
            <a:ext cx="381000" cy="40011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000" b="1"/>
              <a:t>2</a:t>
            </a:r>
          </a:p>
        </p:txBody>
      </p:sp>
      <p:sp>
        <p:nvSpPr>
          <p:cNvPr id="36878" name="Text Box 21"/>
          <p:cNvSpPr txBox="1">
            <a:spLocks noChangeArrowheads="1"/>
          </p:cNvSpPr>
          <p:nvPr/>
        </p:nvSpPr>
        <p:spPr bwMode="auto">
          <a:xfrm>
            <a:off x="304800" y="2686051"/>
            <a:ext cx="381000" cy="40011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000" b="1"/>
              <a:t>3</a:t>
            </a:r>
          </a:p>
        </p:txBody>
      </p:sp>
      <p:sp>
        <p:nvSpPr>
          <p:cNvPr id="36879" name="Text Box 22"/>
          <p:cNvSpPr txBox="1">
            <a:spLocks noChangeArrowheads="1"/>
          </p:cNvSpPr>
          <p:nvPr/>
        </p:nvSpPr>
        <p:spPr bwMode="auto">
          <a:xfrm>
            <a:off x="4800600" y="2686051"/>
            <a:ext cx="381000" cy="40011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000" b="1"/>
              <a:t>4</a:t>
            </a:r>
          </a:p>
        </p:txBody>
      </p:sp>
    </p:spTree>
    <p:extLst>
      <p:ext uri="{BB962C8B-B14F-4D97-AF65-F5344CB8AC3E}">
        <p14:creationId xmlns:p14="http://schemas.microsoft.com/office/powerpoint/2010/main" val="3792277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86"/>
                                        </p:tgtEl>
                                        <p:attrNameLst>
                                          <p:attrName>style.visibility</p:attrName>
                                        </p:attrNameLst>
                                      </p:cBhvr>
                                      <p:to>
                                        <p:strVal val="visible"/>
                                      </p:to>
                                    </p:set>
                                    <p:anim calcmode="lin" valueType="num">
                                      <p:cBhvr>
                                        <p:cTn id="7" dur="500" fill="hold"/>
                                        <p:tgtEl>
                                          <p:spTgt spid="7186"/>
                                        </p:tgtEl>
                                        <p:attrNameLst>
                                          <p:attrName>ppt_w</p:attrName>
                                        </p:attrNameLst>
                                      </p:cBhvr>
                                      <p:tavLst>
                                        <p:tav tm="0">
                                          <p:val>
                                            <p:fltVal val="0"/>
                                          </p:val>
                                        </p:tav>
                                        <p:tav tm="100000">
                                          <p:val>
                                            <p:strVal val="#ppt_w"/>
                                          </p:val>
                                        </p:tav>
                                      </p:tavLst>
                                    </p:anim>
                                    <p:anim calcmode="lin" valueType="num">
                                      <p:cBhvr>
                                        <p:cTn id="8" dur="500" fill="hold"/>
                                        <p:tgtEl>
                                          <p:spTgt spid="7186"/>
                                        </p:tgtEl>
                                        <p:attrNameLst>
                                          <p:attrName>ppt_h</p:attrName>
                                        </p:attrNameLst>
                                      </p:cBhvr>
                                      <p:tavLst>
                                        <p:tav tm="0">
                                          <p:val>
                                            <p:fltVal val="0"/>
                                          </p:val>
                                        </p:tav>
                                        <p:tav tm="100000">
                                          <p:val>
                                            <p:strVal val="#ppt_h"/>
                                          </p:val>
                                        </p:tav>
                                      </p:tavLst>
                                    </p:anim>
                                    <p:animEffect transition="in" filter="fade">
                                      <p:cBhvr>
                                        <p:cTn id="9" dur="500"/>
                                        <p:tgtEl>
                                          <p:spTgt spid="7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180"/>
                                        </p:tgtEl>
                                        <p:attrNameLst>
                                          <p:attrName>style.visibility</p:attrName>
                                        </p:attrNameLst>
                                      </p:cBhvr>
                                      <p:to>
                                        <p:strVal val="visible"/>
                                      </p:to>
                                    </p:set>
                                    <p:anim calcmode="lin" valueType="num">
                                      <p:cBhvr>
                                        <p:cTn id="14" dur="500" fill="hold"/>
                                        <p:tgtEl>
                                          <p:spTgt spid="7180"/>
                                        </p:tgtEl>
                                        <p:attrNameLst>
                                          <p:attrName>ppt_w</p:attrName>
                                        </p:attrNameLst>
                                      </p:cBhvr>
                                      <p:tavLst>
                                        <p:tav tm="0">
                                          <p:val>
                                            <p:fltVal val="0"/>
                                          </p:val>
                                        </p:tav>
                                        <p:tav tm="100000">
                                          <p:val>
                                            <p:strVal val="#ppt_w"/>
                                          </p:val>
                                        </p:tav>
                                      </p:tavLst>
                                    </p:anim>
                                    <p:anim calcmode="lin" valueType="num">
                                      <p:cBhvr>
                                        <p:cTn id="15" dur="500" fill="hold"/>
                                        <p:tgtEl>
                                          <p:spTgt spid="7180"/>
                                        </p:tgtEl>
                                        <p:attrNameLst>
                                          <p:attrName>ppt_h</p:attrName>
                                        </p:attrNameLst>
                                      </p:cBhvr>
                                      <p:tavLst>
                                        <p:tav tm="0">
                                          <p:val>
                                            <p:fltVal val="0"/>
                                          </p:val>
                                        </p:tav>
                                        <p:tav tm="100000">
                                          <p:val>
                                            <p:strVal val="#ppt_h"/>
                                          </p:val>
                                        </p:tav>
                                      </p:tavLst>
                                    </p:anim>
                                    <p:animEffect transition="in" filter="fade">
                                      <p:cBhvr>
                                        <p:cTn id="16" dur="500"/>
                                        <p:tgtEl>
                                          <p:spTgt spid="718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181"/>
                                        </p:tgtEl>
                                        <p:attrNameLst>
                                          <p:attrName>style.visibility</p:attrName>
                                        </p:attrNameLst>
                                      </p:cBhvr>
                                      <p:to>
                                        <p:strVal val="visible"/>
                                      </p:to>
                                    </p:set>
                                    <p:anim calcmode="lin" valueType="num">
                                      <p:cBhvr>
                                        <p:cTn id="21" dur="500" fill="hold"/>
                                        <p:tgtEl>
                                          <p:spTgt spid="7181"/>
                                        </p:tgtEl>
                                        <p:attrNameLst>
                                          <p:attrName>ppt_w</p:attrName>
                                        </p:attrNameLst>
                                      </p:cBhvr>
                                      <p:tavLst>
                                        <p:tav tm="0">
                                          <p:val>
                                            <p:fltVal val="0"/>
                                          </p:val>
                                        </p:tav>
                                        <p:tav tm="100000">
                                          <p:val>
                                            <p:strVal val="#ppt_w"/>
                                          </p:val>
                                        </p:tav>
                                      </p:tavLst>
                                    </p:anim>
                                    <p:anim calcmode="lin" valueType="num">
                                      <p:cBhvr>
                                        <p:cTn id="22" dur="500" fill="hold"/>
                                        <p:tgtEl>
                                          <p:spTgt spid="7181"/>
                                        </p:tgtEl>
                                        <p:attrNameLst>
                                          <p:attrName>ppt_h</p:attrName>
                                        </p:attrNameLst>
                                      </p:cBhvr>
                                      <p:tavLst>
                                        <p:tav tm="0">
                                          <p:val>
                                            <p:fltVal val="0"/>
                                          </p:val>
                                        </p:tav>
                                        <p:tav tm="100000">
                                          <p:val>
                                            <p:strVal val="#ppt_h"/>
                                          </p:val>
                                        </p:tav>
                                      </p:tavLst>
                                    </p:anim>
                                    <p:animEffect transition="in" filter="fade">
                                      <p:cBhvr>
                                        <p:cTn id="23" dur="500"/>
                                        <p:tgtEl>
                                          <p:spTgt spid="718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182"/>
                                        </p:tgtEl>
                                        <p:attrNameLst>
                                          <p:attrName>style.visibility</p:attrName>
                                        </p:attrNameLst>
                                      </p:cBhvr>
                                      <p:to>
                                        <p:strVal val="visible"/>
                                      </p:to>
                                    </p:set>
                                    <p:anim calcmode="lin" valueType="num">
                                      <p:cBhvr>
                                        <p:cTn id="28" dur="500" fill="hold"/>
                                        <p:tgtEl>
                                          <p:spTgt spid="7182"/>
                                        </p:tgtEl>
                                        <p:attrNameLst>
                                          <p:attrName>ppt_w</p:attrName>
                                        </p:attrNameLst>
                                      </p:cBhvr>
                                      <p:tavLst>
                                        <p:tav tm="0">
                                          <p:val>
                                            <p:fltVal val="0"/>
                                          </p:val>
                                        </p:tav>
                                        <p:tav tm="100000">
                                          <p:val>
                                            <p:strVal val="#ppt_w"/>
                                          </p:val>
                                        </p:tav>
                                      </p:tavLst>
                                    </p:anim>
                                    <p:anim calcmode="lin" valueType="num">
                                      <p:cBhvr>
                                        <p:cTn id="29" dur="500" fill="hold"/>
                                        <p:tgtEl>
                                          <p:spTgt spid="7182"/>
                                        </p:tgtEl>
                                        <p:attrNameLst>
                                          <p:attrName>ppt_h</p:attrName>
                                        </p:attrNameLst>
                                      </p:cBhvr>
                                      <p:tavLst>
                                        <p:tav tm="0">
                                          <p:val>
                                            <p:fltVal val="0"/>
                                          </p:val>
                                        </p:tav>
                                        <p:tav tm="100000">
                                          <p:val>
                                            <p:strVal val="#ppt_h"/>
                                          </p:val>
                                        </p:tav>
                                      </p:tavLst>
                                    </p:anim>
                                    <p:animEffect transition="in" filter="fade">
                                      <p:cBhvr>
                                        <p:cTn id="30" dur="500"/>
                                        <p:tgtEl>
                                          <p:spTgt spid="7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animBg="1"/>
      <p:bldP spid="7181" grpId="0" animBg="1"/>
      <p:bldP spid="7182" grpId="0" animBg="1"/>
      <p:bldP spid="718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Kết quả hình ảnh cho hình ảnh xung đột sắc tộc của châ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628650"/>
            <a:ext cx="44767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Kết quả hình ảnh cho hình ảnh xung đột sắc tộc của châ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
            <a:ext cx="46672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05250" y="4057650"/>
            <a:ext cx="2266950"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XUNG ĐỘT </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724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p:cTn id="7" dur="500" fill="hold"/>
                                        <p:tgtEl>
                                          <p:spTgt spid="51206"/>
                                        </p:tgtEl>
                                        <p:attrNameLst>
                                          <p:attrName>ppt_w</p:attrName>
                                        </p:attrNameLst>
                                      </p:cBhvr>
                                      <p:tavLst>
                                        <p:tav tm="0">
                                          <p:val>
                                            <p:fltVal val="0"/>
                                          </p:val>
                                        </p:tav>
                                        <p:tav tm="100000">
                                          <p:val>
                                            <p:strVal val="#ppt_w"/>
                                          </p:val>
                                        </p:tav>
                                      </p:tavLst>
                                    </p:anim>
                                    <p:anim calcmode="lin" valueType="num">
                                      <p:cBhvr>
                                        <p:cTn id="8" dur="500" fill="hold"/>
                                        <p:tgtEl>
                                          <p:spTgt spid="51206"/>
                                        </p:tgtEl>
                                        <p:attrNameLst>
                                          <p:attrName>ppt_h</p:attrName>
                                        </p:attrNameLst>
                                      </p:cBhvr>
                                      <p:tavLst>
                                        <p:tav tm="0">
                                          <p:val>
                                            <p:fltVal val="0"/>
                                          </p:val>
                                        </p:tav>
                                        <p:tav tm="100000">
                                          <p:val>
                                            <p:strVal val="#ppt_h"/>
                                          </p:val>
                                        </p:tav>
                                      </p:tavLst>
                                    </p:anim>
                                    <p:animEffect transition="in" filter="fade">
                                      <p:cBhvr>
                                        <p:cTn id="9" dur="500"/>
                                        <p:tgtEl>
                                          <p:spTgt spid="51206"/>
                                        </p:tgtEl>
                                      </p:cBhvr>
                                    </p:animEffect>
                                  </p:childTnLst>
                                </p:cTn>
                              </p:par>
                              <p:par>
                                <p:cTn id="10" presetID="53" presetClass="entr" presetSubtype="16" fill="hold" nodeType="withEffect">
                                  <p:stCondLst>
                                    <p:cond delay="0"/>
                                  </p:stCondLst>
                                  <p:childTnLst>
                                    <p:set>
                                      <p:cBhvr>
                                        <p:cTn id="11" dur="1" fill="hold">
                                          <p:stCondLst>
                                            <p:cond delay="0"/>
                                          </p:stCondLst>
                                        </p:cTn>
                                        <p:tgtEl>
                                          <p:spTgt spid="51204"/>
                                        </p:tgtEl>
                                        <p:attrNameLst>
                                          <p:attrName>style.visibility</p:attrName>
                                        </p:attrNameLst>
                                      </p:cBhvr>
                                      <p:to>
                                        <p:strVal val="visible"/>
                                      </p:to>
                                    </p:set>
                                    <p:anim calcmode="lin" valueType="num">
                                      <p:cBhvr>
                                        <p:cTn id="12" dur="500" fill="hold"/>
                                        <p:tgtEl>
                                          <p:spTgt spid="51204"/>
                                        </p:tgtEl>
                                        <p:attrNameLst>
                                          <p:attrName>ppt_w</p:attrName>
                                        </p:attrNameLst>
                                      </p:cBhvr>
                                      <p:tavLst>
                                        <p:tav tm="0">
                                          <p:val>
                                            <p:fltVal val="0"/>
                                          </p:val>
                                        </p:tav>
                                        <p:tav tm="100000">
                                          <p:val>
                                            <p:strVal val="#ppt_w"/>
                                          </p:val>
                                        </p:tav>
                                      </p:tavLst>
                                    </p:anim>
                                    <p:anim calcmode="lin" valueType="num">
                                      <p:cBhvr>
                                        <p:cTn id="13" dur="500" fill="hold"/>
                                        <p:tgtEl>
                                          <p:spTgt spid="51204"/>
                                        </p:tgtEl>
                                        <p:attrNameLst>
                                          <p:attrName>ppt_h</p:attrName>
                                        </p:attrNameLst>
                                      </p:cBhvr>
                                      <p:tavLst>
                                        <p:tav tm="0">
                                          <p:val>
                                            <p:fltVal val="0"/>
                                          </p:val>
                                        </p:tav>
                                        <p:tav tm="100000">
                                          <p:val>
                                            <p:strVal val="#ppt_h"/>
                                          </p:val>
                                        </p:tav>
                                      </p:tavLst>
                                    </p:anim>
                                    <p:animEffect transition="in" filter="fade">
                                      <p:cBhvr>
                                        <p:cTn id="14"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2" descr="Chien tranh o Libe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54483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Chien tranh o Liberi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8600"/>
            <a:ext cx="3657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tn5_894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00350"/>
            <a:ext cx="52578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26457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hieu nuoc o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4495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Hanhan o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23510" y="514350"/>
            <a:ext cx="4346575" cy="3657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247900" y="4629150"/>
            <a:ext cx="4762500" cy="369332"/>
          </a:xfrm>
          <a:prstGeom prst="rect">
            <a:avLst/>
          </a:prstGeom>
          <a:noFill/>
        </p:spPr>
        <p:txBody>
          <a:bodyPr wrap="square" rtlCol="0">
            <a:spAutoFit/>
          </a:bodyPr>
          <a:lstStyle/>
          <a:p>
            <a:pPr algn="ctr"/>
            <a:r>
              <a:rPr lang="en-US" b="1" smtClean="0">
                <a:solidFill>
                  <a:srgbClr val="FF0000"/>
                </a:solidFill>
                <a:latin typeface="Times New Roman" panose="02020603050405020304" pitchFamily="18" charset="0"/>
                <a:cs typeface="Times New Roman" panose="02020603050405020304" pitchFamily="18" charset="0"/>
              </a:rPr>
              <a:t>THIẾU NƯỚC UỐNG VÀ LƯƠNG THỰC</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09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745706"/>
            <a:ext cx="5867400" cy="391716"/>
          </a:xfrm>
        </p:spPr>
        <p:txBody>
          <a:bodyPr>
            <a:normAutofit fontScale="90000"/>
          </a:bodyPr>
          <a:lstStyle/>
          <a:p>
            <a:pPr eaLnBrk="1" hangingPunct="1">
              <a:defRPr/>
            </a:pPr>
            <a:endParaRPr lang="en-US">
              <a:latin typeface="+mj-lt"/>
            </a:endParaRPr>
          </a:p>
        </p:txBody>
      </p:sp>
      <p:sp>
        <p:nvSpPr>
          <p:cNvPr id="4" name="Text Placeholder 3"/>
          <p:cNvSpPr>
            <a:spLocks noGrp="1"/>
          </p:cNvSpPr>
          <p:nvPr>
            <p:ph type="body" sz="half" idx="2"/>
          </p:nvPr>
        </p:nvSpPr>
        <p:spPr>
          <a:xfrm>
            <a:off x="-76200" y="4218385"/>
            <a:ext cx="9296400" cy="639365"/>
          </a:xfrm>
        </p:spPr>
        <p:txBody>
          <a:bodyPr>
            <a:normAutofit fontScale="70000" lnSpcReduction="20000"/>
          </a:bodyPr>
          <a:lstStyle/>
          <a:p>
            <a:pPr algn="ctr" eaLnBrk="1" hangingPunct="1"/>
            <a:r>
              <a:rPr lang="en-US" sz="3200" b="1" u="sng" smtClean="0">
                <a:solidFill>
                  <a:srgbClr val="FF0000"/>
                </a:solidFill>
                <a:latin typeface="Arial" charset="0"/>
              </a:rPr>
              <a:t>Đói nghèo</a:t>
            </a:r>
          </a:p>
          <a:p>
            <a:pPr algn="ctr" eaLnBrk="1" hangingPunct="1"/>
            <a:r>
              <a:rPr lang="en-US" sz="2400" b="1" smtClean="0">
                <a:solidFill>
                  <a:srgbClr val="000066"/>
                </a:solidFill>
                <a:latin typeface="Arial" charset="0"/>
              </a:rPr>
              <a:t>32/57 nước nghèo nhất thế giới,1/4 số dân đói ăn kinh niên</a:t>
            </a:r>
            <a:endParaRPr lang="en-US" sz="2400" b="1" u="sng" smtClean="0">
              <a:solidFill>
                <a:srgbClr val="C00000"/>
              </a:solidFill>
              <a:latin typeface="Arial" charset="0"/>
            </a:endParaRPr>
          </a:p>
        </p:txBody>
      </p:sp>
      <p:pic>
        <p:nvPicPr>
          <p:cNvPr id="111620" name="Picture 8" descr="Image result for doi ngheo o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6194"/>
            <a:ext cx="48768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0" descr="Image result for doi ngheo o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16"/>
            <a:ext cx="4267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142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down)">
                                      <p:cBhvr>
                                        <p:cTn id="14" dur="580">
                                          <p:stCondLst>
                                            <p:cond delay="0"/>
                                          </p:stCondLst>
                                        </p:cTn>
                                        <p:tgtEl>
                                          <p:spTgt spid="4">
                                            <p:txEl>
                                              <p:pRg st="1" end="1"/>
                                            </p:txEl>
                                          </p:spTgt>
                                        </p:tgtEl>
                                      </p:cBhvr>
                                    </p:animEffect>
                                    <p:anim calcmode="lin" valueType="num">
                                      <p:cBhvr>
                                        <p:cTn id="15"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xEl>
                                              <p:pRg st="1" end="1"/>
                                            </p:txEl>
                                          </p:spTgt>
                                        </p:tgtEl>
                                      </p:cBhvr>
                                      <p:to x="100000" y="60000"/>
                                    </p:animScale>
                                    <p:animScale>
                                      <p:cBhvr>
                                        <p:cTn id="21" dur="166" decel="50000">
                                          <p:stCondLst>
                                            <p:cond delay="676"/>
                                          </p:stCondLst>
                                        </p:cTn>
                                        <p:tgtEl>
                                          <p:spTgt spid="4">
                                            <p:txEl>
                                              <p:pRg st="1" end="1"/>
                                            </p:txEl>
                                          </p:spTgt>
                                        </p:tgtEl>
                                      </p:cBhvr>
                                      <p:to x="100000" y="100000"/>
                                    </p:animScale>
                                    <p:animScale>
                                      <p:cBhvr>
                                        <p:cTn id="22" dur="26">
                                          <p:stCondLst>
                                            <p:cond delay="1312"/>
                                          </p:stCondLst>
                                        </p:cTn>
                                        <p:tgtEl>
                                          <p:spTgt spid="4">
                                            <p:txEl>
                                              <p:pRg st="1" end="1"/>
                                            </p:txEl>
                                          </p:spTgt>
                                        </p:tgtEl>
                                      </p:cBhvr>
                                      <p:to x="100000" y="80000"/>
                                    </p:animScale>
                                    <p:animScale>
                                      <p:cBhvr>
                                        <p:cTn id="23" dur="166" decel="50000">
                                          <p:stCondLst>
                                            <p:cond delay="1338"/>
                                          </p:stCondLst>
                                        </p:cTn>
                                        <p:tgtEl>
                                          <p:spTgt spid="4">
                                            <p:txEl>
                                              <p:pRg st="1" end="1"/>
                                            </p:txEl>
                                          </p:spTgt>
                                        </p:tgtEl>
                                      </p:cBhvr>
                                      <p:to x="100000" y="100000"/>
                                    </p:animScale>
                                    <p:animScale>
                                      <p:cBhvr>
                                        <p:cTn id="24" dur="26">
                                          <p:stCondLst>
                                            <p:cond delay="1642"/>
                                          </p:stCondLst>
                                        </p:cTn>
                                        <p:tgtEl>
                                          <p:spTgt spid="4">
                                            <p:txEl>
                                              <p:pRg st="1" end="1"/>
                                            </p:txEl>
                                          </p:spTgt>
                                        </p:tgtEl>
                                      </p:cBhvr>
                                      <p:to x="100000" y="90000"/>
                                    </p:animScale>
                                    <p:animScale>
                                      <p:cBhvr>
                                        <p:cTn id="25" dur="166" decel="50000">
                                          <p:stCondLst>
                                            <p:cond delay="1668"/>
                                          </p:stCondLst>
                                        </p:cTn>
                                        <p:tgtEl>
                                          <p:spTgt spid="4">
                                            <p:txEl>
                                              <p:pRg st="1" end="1"/>
                                            </p:txEl>
                                          </p:spTgt>
                                        </p:tgtEl>
                                      </p:cBhvr>
                                      <p:to x="100000" y="100000"/>
                                    </p:animScale>
                                    <p:animScale>
                                      <p:cBhvr>
                                        <p:cTn id="26" dur="26">
                                          <p:stCondLst>
                                            <p:cond delay="1808"/>
                                          </p:stCondLst>
                                        </p:cTn>
                                        <p:tgtEl>
                                          <p:spTgt spid="4">
                                            <p:txEl>
                                              <p:pRg st="1" end="1"/>
                                            </p:txEl>
                                          </p:spTgt>
                                        </p:tgtEl>
                                      </p:cBhvr>
                                      <p:to x="100000" y="95000"/>
                                    </p:animScale>
                                    <p:animScale>
                                      <p:cBhvr>
                                        <p:cTn id="27"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nan doi  chau Phi,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44379"/>
            <a:ext cx="4267200" cy="2314575"/>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descr="Hanhan o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4495800" cy="243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142195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482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hau p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0"/>
            <a:ext cx="44196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833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09800" y="4664123"/>
            <a:ext cx="3581400" cy="457200"/>
          </a:xfrm>
        </p:spPr>
        <p:txBody>
          <a:bodyPr>
            <a:normAutofit fontScale="85000" lnSpcReduction="20000"/>
          </a:bodyPr>
          <a:lstStyle/>
          <a:p>
            <a:pPr eaLnBrk="1" hangingPunct="1"/>
            <a:r>
              <a:rPr lang="en-US" sz="3200" b="1" dirty="0" smtClean="0">
                <a:solidFill>
                  <a:srgbClr val="FF0000"/>
                </a:solidFill>
                <a:latin typeface="Arial" charset="0"/>
              </a:rPr>
              <a:t>     </a:t>
            </a:r>
            <a:r>
              <a:rPr lang="en-US" sz="4000" b="1" dirty="0" err="1" smtClean="0">
                <a:solidFill>
                  <a:srgbClr val="FF0000"/>
                </a:solidFill>
                <a:latin typeface="Arial" charset="0"/>
              </a:rPr>
              <a:t>Dịch</a:t>
            </a:r>
            <a:r>
              <a:rPr lang="en-US" sz="4000" b="1" dirty="0" smtClean="0">
                <a:solidFill>
                  <a:srgbClr val="FF0000"/>
                </a:solidFill>
                <a:latin typeface="Arial" charset="0"/>
              </a:rPr>
              <a:t> </a:t>
            </a:r>
            <a:r>
              <a:rPr lang="en-US" sz="4000" b="1" dirty="0" err="1" smtClean="0">
                <a:solidFill>
                  <a:srgbClr val="FF0000"/>
                </a:solidFill>
                <a:latin typeface="Arial" charset="0"/>
              </a:rPr>
              <a:t>bệnh</a:t>
            </a:r>
            <a:endParaRPr lang="en-US" sz="4000" b="1" dirty="0" smtClean="0">
              <a:solidFill>
                <a:srgbClr val="FF0000"/>
              </a:solidFill>
              <a:latin typeface="Arial" charset="0"/>
            </a:endParaRPr>
          </a:p>
        </p:txBody>
      </p:sp>
      <p:pic>
        <p:nvPicPr>
          <p:cNvPr id="109571" name="Picture 4" descr="Image result for dich benh chau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576" y="-6825"/>
            <a:ext cx="4426424" cy="43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6" descr="Image result for dich benh chau 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043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0+ Khung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 y="0"/>
            <a:ext cx="9270206" cy="532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rizontal Scroll 6"/>
          <p:cNvSpPr/>
          <p:nvPr/>
        </p:nvSpPr>
        <p:spPr>
          <a:xfrm>
            <a:off x="359569" y="1581150"/>
            <a:ext cx="3996929" cy="1484710"/>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hangingPunct="1">
              <a:defRPr/>
            </a:pPr>
            <a:r>
              <a:rPr lang="en-US" sz="2025" b="1" dirty="0">
                <a:solidFill>
                  <a:srgbClr val="FFFF00"/>
                </a:solidFill>
                <a:latin typeface="Times New Roman" pitchFamily="18" charset="0"/>
                <a:cs typeface="Times New Roman" pitchFamily="18" charset="0"/>
              </a:rPr>
              <a:t>MÔN: LỊCH SỬ - </a:t>
            </a:r>
            <a:r>
              <a:rPr lang="vi-VN" sz="2025" b="1" dirty="0">
                <a:solidFill>
                  <a:srgbClr val="FFFF00"/>
                </a:solidFill>
                <a:latin typeface="Times New Roman" pitchFamily="18" charset="0"/>
                <a:cs typeface="Times New Roman" pitchFamily="18" charset="0"/>
              </a:rPr>
              <a:t>KHỐI </a:t>
            </a:r>
            <a:r>
              <a:rPr lang="en-US" sz="2025" b="1" dirty="0">
                <a:solidFill>
                  <a:srgbClr val="FFFF00"/>
                </a:solidFill>
                <a:latin typeface="Times New Roman" pitchFamily="18" charset="0"/>
                <a:cs typeface="Times New Roman" pitchFamily="18" charset="0"/>
              </a:rPr>
              <a:t>9</a:t>
            </a:r>
            <a:endParaRPr lang="vi-VN" sz="2025" b="1" dirty="0">
              <a:solidFill>
                <a:srgbClr val="FFFF00"/>
              </a:solidFill>
              <a:latin typeface="Times New Roman" pitchFamily="18" charset="0"/>
              <a:cs typeface="Times New Roman" pitchFamily="18" charset="0"/>
            </a:endParaRPr>
          </a:p>
          <a:p>
            <a:pPr algn="ctr" eaLnBrk="1" hangingPunct="1">
              <a:defRPr/>
            </a:pPr>
            <a:r>
              <a:rPr lang="vi-VN" sz="2025" b="1" dirty="0">
                <a:solidFill>
                  <a:srgbClr val="FFFF00"/>
                </a:solidFill>
                <a:latin typeface="Times New Roman" pitchFamily="18" charset="0"/>
                <a:cs typeface="Times New Roman" pitchFamily="18" charset="0"/>
              </a:rPr>
              <a:t>Năm học: 2021-2022</a:t>
            </a:r>
          </a:p>
        </p:txBody>
      </p:sp>
      <p:pic>
        <p:nvPicPr>
          <p:cNvPr id="3076" name="Picture 2" descr="D:\Users\Administrator\Desktop\lich-su-lop-9_01b9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347" y="250032"/>
            <a:ext cx="3833813" cy="47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869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4294967295"/>
          </p:nvPr>
        </p:nvSpPr>
        <p:spPr/>
        <p:txBody>
          <a:bodyPr/>
          <a:lstStyle/>
          <a:p>
            <a:pPr eaLnBrk="1" hangingPunct="1"/>
            <a:endParaRPr lang="en-US" smtClean="0"/>
          </a:p>
        </p:txBody>
      </p:sp>
      <p:pic>
        <p:nvPicPr>
          <p:cNvPr id="39939" name="Picture 3" descr="HIV-B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6675"/>
            <a:ext cx="8839200" cy="50768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619321"/>
      </p:ext>
    </p:extLst>
  </p:cSld>
  <p:clrMapOvr>
    <a:masterClrMapping/>
  </p:clrMapOvr>
  <p:transition spd="med">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57250"/>
          </a:xfrm>
        </p:spPr>
        <p:txBody>
          <a:bodyPr/>
          <a:lstStyle/>
          <a:p>
            <a:pPr>
              <a:defRPr/>
            </a:pPr>
            <a:r>
              <a:rPr lang="en-US" dirty="0" smtClean="0"/>
              <a:t>BẢN ĐỒ AISD Ở CHÂU PHI</a:t>
            </a:r>
            <a:endParaRPr lang="en-US" dirty="0"/>
          </a:p>
        </p:txBody>
      </p:sp>
      <p:sp>
        <p:nvSpPr>
          <p:cNvPr id="3" name="Content Placeholder 2"/>
          <p:cNvSpPr>
            <a:spLocks noGrp="1"/>
          </p:cNvSpPr>
          <p:nvPr>
            <p:ph idx="1"/>
          </p:nvPr>
        </p:nvSpPr>
        <p:spPr/>
        <p:txBody>
          <a:bodyPr/>
          <a:lstStyle/>
          <a:p>
            <a:pPr>
              <a:defRPr/>
            </a:pPr>
            <a:endParaRPr lang="en-US"/>
          </a:p>
        </p:txBody>
      </p:sp>
      <p:pic>
        <p:nvPicPr>
          <p:cNvPr id="1105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42950"/>
            <a:ext cx="4724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5410200" y="742950"/>
            <a:ext cx="3429000" cy="3416320"/>
          </a:xfrm>
          <a:prstGeom prst="rect">
            <a:avLst/>
          </a:prstGeom>
          <a:solidFill>
            <a:schemeClr val="bg1"/>
          </a:solidFill>
          <a:ln w="38100">
            <a:solidFill>
              <a:schemeClr val="tx1"/>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50000"/>
              </a:spcBef>
              <a:spcAft>
                <a:spcPct val="0"/>
              </a:spcAft>
            </a:pPr>
            <a:r>
              <a:rPr lang="en-US" sz="2400" dirty="0" smtClean="0">
                <a:solidFill>
                  <a:srgbClr val="FF0000"/>
                </a:solidFill>
                <a:latin typeface="Times New Roman" pitchFamily="18" charset="0"/>
                <a:cs typeface="Times New Roman" pitchFamily="18" charset="0"/>
              </a:rPr>
              <a:t>Theo</a:t>
            </a:r>
            <a:r>
              <a:rPr lang="en-US" sz="2400" dirty="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thống</a:t>
            </a:r>
            <a:r>
              <a:rPr lang="en-US" sz="2400" dirty="0" smtClean="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kê</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những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năm</a:t>
            </a:r>
            <a:r>
              <a:rPr lang="en-US" sz="2400" dirty="0">
                <a:solidFill>
                  <a:srgbClr val="FF0000"/>
                </a:solidFill>
                <a:latin typeface="Times New Roman" pitchFamily="18" charset="0"/>
                <a:cs typeface="Times New Roman" pitchFamily="18" charset="0"/>
              </a:rPr>
              <a:t> 80, </a:t>
            </a:r>
            <a:r>
              <a:rPr lang="en-US" sz="2400" dirty="0" err="1">
                <a:solidFill>
                  <a:srgbClr val="FF0000"/>
                </a:solidFill>
                <a:latin typeface="Times New Roman" pitchFamily="18" charset="0"/>
                <a:cs typeface="Times New Roman" pitchFamily="18" charset="0"/>
              </a:rPr>
              <a:t>châu</a:t>
            </a:r>
            <a:r>
              <a:rPr lang="en-US" sz="2400" dirty="0">
                <a:solidFill>
                  <a:srgbClr val="FF0000"/>
                </a:solidFill>
                <a:latin typeface="Times New Roman" pitchFamily="18" charset="0"/>
                <a:cs typeface="Times New Roman" pitchFamily="18" charset="0"/>
              </a:rPr>
              <a:t> Phi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120.000 </a:t>
            </a:r>
            <a:r>
              <a:rPr lang="en-US" sz="2400" dirty="0" err="1">
                <a:solidFill>
                  <a:srgbClr val="FF0000"/>
                </a:solidFill>
                <a:latin typeface="Times New Roman" pitchFamily="18" charset="0"/>
                <a:cs typeface="Times New Roman" pitchFamily="18" charset="0"/>
              </a:rPr>
              <a:t>phụ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nữ</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nhiễm</a:t>
            </a:r>
            <a:r>
              <a:rPr lang="en-US" sz="2400" dirty="0">
                <a:solidFill>
                  <a:srgbClr val="FF0000"/>
                </a:solidFill>
                <a:latin typeface="Times New Roman" pitchFamily="18" charset="0"/>
                <a:cs typeface="Times New Roman" pitchFamily="18" charset="0"/>
              </a:rPr>
              <a:t> HIV </a:t>
            </a:r>
            <a:r>
              <a:rPr lang="en-US" sz="2400" dirty="0" err="1">
                <a:solidFill>
                  <a:srgbClr val="FF0000"/>
                </a:solidFill>
                <a:latin typeface="Times New Roman" pitchFamily="18" charset="0"/>
                <a:cs typeface="Times New Roman" pitchFamily="18" charset="0"/>
              </a:rPr>
              <a:t>trên</a:t>
            </a:r>
            <a:r>
              <a:rPr lang="en-US" sz="2400" i="1" dirty="0">
                <a:solidFill>
                  <a:srgbClr val="FF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150.000 </a:t>
            </a:r>
            <a:r>
              <a:rPr lang="en-US" sz="2400" dirty="0" err="1">
                <a:solidFill>
                  <a:srgbClr val="FF0000"/>
                </a:solidFill>
                <a:latin typeface="Times New Roman" pitchFamily="18" charset="0"/>
                <a:cs typeface="Times New Roman" pitchFamily="18" charset="0"/>
              </a:rPr>
              <a:t>phụ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nữ</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nhiễm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bệnh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trẻ</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châu</a:t>
            </a:r>
            <a:r>
              <a:rPr lang="en-US" sz="2400" dirty="0">
                <a:solidFill>
                  <a:srgbClr val="FF0000"/>
                </a:solidFill>
                <a:latin typeface="Times New Roman" pitchFamily="18" charset="0"/>
                <a:cs typeface="Times New Roman" pitchFamily="18" charset="0"/>
              </a:rPr>
              <a:t> Phi </a:t>
            </a:r>
            <a:r>
              <a:rPr lang="en-US" sz="2400" dirty="0" err="1">
                <a:solidFill>
                  <a:srgbClr val="FF0000"/>
                </a:solidFill>
                <a:latin typeface="Times New Roman" pitchFamily="18" charset="0"/>
                <a:cs typeface="Times New Roman" pitchFamily="18" charset="0"/>
              </a:rPr>
              <a:t>chiếm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tới</a:t>
            </a:r>
            <a:r>
              <a:rPr lang="en-US" sz="2400" dirty="0">
                <a:solidFill>
                  <a:srgbClr val="FF0000"/>
                </a:solidFill>
                <a:latin typeface="Times New Roman" pitchFamily="18" charset="0"/>
                <a:cs typeface="Times New Roman" pitchFamily="18" charset="0"/>
              </a:rPr>
              <a:t> 90%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trẻ</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mắc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bệnh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nay…” (</a:t>
            </a:r>
            <a:r>
              <a:rPr lang="en-US" sz="2400" dirty="0" err="1">
                <a:solidFill>
                  <a:srgbClr val="FF0000"/>
                </a:solidFill>
                <a:latin typeface="Times New Roman" pitchFamily="18" charset="0"/>
                <a:cs typeface="Times New Roman" pitchFamily="18" charset="0"/>
              </a:rPr>
              <a:t>Báo</a:t>
            </a:r>
            <a:r>
              <a:rPr lang="en-US" sz="2400" dirty="0">
                <a:solidFill>
                  <a:srgbClr val="FF0000"/>
                </a:solidFill>
                <a:latin typeface="Times New Roman" pitchFamily="18" charset="0"/>
                <a:cs typeface="Times New Roman" pitchFamily="18" charset="0"/>
              </a:rPr>
              <a:t> QĐND -17/11/1991)</a:t>
            </a:r>
          </a:p>
        </p:txBody>
      </p:sp>
    </p:spTree>
    <p:extLst>
      <p:ext uri="{BB962C8B-B14F-4D97-AF65-F5344CB8AC3E}">
        <p14:creationId xmlns:p14="http://schemas.microsoft.com/office/powerpoint/2010/main" val="3481194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2" name="Picture 4" descr="CPHI-B6"/>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t="-1772" r="44067"/>
          <a:stretch>
            <a:fillRect/>
          </a:stretch>
        </p:blipFill>
        <p:spPr>
          <a:xfrm>
            <a:off x="0" y="-57150"/>
            <a:ext cx="9144000" cy="5257800"/>
          </a:xfrm>
          <a:noFill/>
        </p:spPr>
      </p:pic>
    </p:spTree>
    <p:extLst>
      <p:ext uri="{BB962C8B-B14F-4D97-AF65-F5344CB8AC3E}">
        <p14:creationId xmlns:p14="http://schemas.microsoft.com/office/powerpoint/2010/main" val="2617129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355332"/>
                                        </p:tgtEl>
                                        <p:attrNameLst>
                                          <p:attrName>style.visibility</p:attrName>
                                        </p:attrNameLst>
                                      </p:cBhvr>
                                      <p:to>
                                        <p:strVal val="visible"/>
                                      </p:to>
                                    </p:set>
                                    <p:animEffect transition="in" filter="wedge">
                                      <p:cBhvr>
                                        <p:cTn id="7" dur="2000"/>
                                        <p:tgtEl>
                                          <p:spTgt spid="35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4300"/>
            <a:ext cx="8534400" cy="2286000"/>
          </a:xfrm>
          <a:prstGeom prst="rect">
            <a:avLst/>
          </a:prstGeom>
          <a:blipFill>
            <a:blip r:embed="rId2"/>
            <a:tile tx="0" ty="0" sx="100000" sy="100000" flip="none" algn="tl"/>
          </a:blip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smtClean="0">
              <a:solidFill>
                <a:srgbClr val="000099"/>
              </a:solidFill>
              <a:latin typeface="Times New Roman" pitchFamily="18" charset="0"/>
              <a:cs typeface="Times New Roman" pitchFamily="18" charset="0"/>
            </a:endParaRPr>
          </a:p>
          <a:p>
            <a:pPr algn="just"/>
            <a:r>
              <a:rPr lang="en-US" sz="2800" dirty="0" smtClean="0">
                <a:solidFill>
                  <a:srgbClr val="000099"/>
                </a:solidFill>
                <a:latin typeface="Times New Roman" pitchFamily="18" charset="0"/>
                <a:cs typeface="Times New Roman" pitchFamily="18" charset="0"/>
              </a:rPr>
              <a:t>“</a:t>
            </a:r>
            <a:r>
              <a:rPr lang="en-US" sz="2800" dirty="0" err="1" smtClean="0">
                <a:solidFill>
                  <a:srgbClr val="000099"/>
                </a:solidFill>
                <a:latin typeface="Times New Roman" pitchFamily="18" charset="0"/>
                <a:cs typeface="Times New Roman" pitchFamily="18" charset="0"/>
              </a:rPr>
              <a:t>Liên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hợp</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quốc</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xếp</a:t>
            </a:r>
            <a:r>
              <a:rPr lang="en-US" sz="2800" dirty="0" smtClean="0">
                <a:solidFill>
                  <a:srgbClr val="000099"/>
                </a:solidFill>
                <a:latin typeface="Times New Roman" pitchFamily="18" charset="0"/>
                <a:cs typeface="Times New Roman" pitchFamily="18" charset="0"/>
              </a:rPr>
              <a:t> 32 </a:t>
            </a:r>
            <a:r>
              <a:rPr lang="en-US" sz="2800" dirty="0" err="1" smtClean="0">
                <a:solidFill>
                  <a:srgbClr val="000099"/>
                </a:solidFill>
                <a:latin typeface="Times New Roman" pitchFamily="18" charset="0"/>
                <a:cs typeface="Times New Roman" pitchFamily="18" charset="0"/>
              </a:rPr>
              <a:t>trong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tổng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57 </a:t>
            </a:r>
            <a:r>
              <a:rPr lang="en-US" sz="2800" dirty="0" err="1" smtClean="0">
                <a:solidFill>
                  <a:srgbClr val="000099"/>
                </a:solidFill>
                <a:latin typeface="Times New Roman" pitchFamily="18" charset="0"/>
                <a:cs typeface="Times New Roman" pitchFamily="18" charset="0"/>
              </a:rPr>
              <a:t>quốc</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gia</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châu</a:t>
            </a:r>
            <a:r>
              <a:rPr lang="en-US" sz="2800" dirty="0" smtClean="0">
                <a:solidFill>
                  <a:srgbClr val="000099"/>
                </a:solidFill>
                <a:latin typeface="Times New Roman" pitchFamily="18" charset="0"/>
                <a:cs typeface="Times New Roman" pitchFamily="18" charset="0"/>
              </a:rPr>
              <a:t> Phi </a:t>
            </a:r>
            <a:r>
              <a:rPr lang="en-US" sz="2800" dirty="0" err="1" smtClean="0">
                <a:solidFill>
                  <a:srgbClr val="000099"/>
                </a:solidFill>
                <a:latin typeface="Times New Roman" pitchFamily="18" charset="0"/>
                <a:cs typeface="Times New Roman" pitchFamily="18" charset="0"/>
              </a:rPr>
              <a:t>vào</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nhóm</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những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nước</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nghèo</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nhất</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thế</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giới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Nợ</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châu</a:t>
            </a:r>
            <a:r>
              <a:rPr lang="en-US" sz="2800" dirty="0" smtClean="0">
                <a:solidFill>
                  <a:srgbClr val="000099"/>
                </a:solidFill>
                <a:latin typeface="Times New Roman" pitchFamily="18" charset="0"/>
                <a:cs typeface="Times New Roman" pitchFamily="18" charset="0"/>
              </a:rPr>
              <a:t> Phi </a:t>
            </a:r>
            <a:r>
              <a:rPr lang="en-US" sz="2800" dirty="0" err="1" smtClean="0">
                <a:solidFill>
                  <a:srgbClr val="000099"/>
                </a:solidFill>
                <a:latin typeface="Times New Roman" pitchFamily="18" charset="0"/>
                <a:cs typeface="Times New Roman" pitchFamily="18" charset="0"/>
              </a:rPr>
              <a:t>lên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đến</a:t>
            </a:r>
            <a:r>
              <a:rPr lang="en-US" sz="2800" dirty="0" smtClean="0">
                <a:solidFill>
                  <a:srgbClr val="000099"/>
                </a:solidFill>
                <a:latin typeface="Times New Roman" pitchFamily="18" charset="0"/>
                <a:cs typeface="Times New Roman" pitchFamily="18" charset="0"/>
              </a:rPr>
              <a:t> 300 </a:t>
            </a:r>
            <a:r>
              <a:rPr lang="en-US" sz="2800" dirty="0" err="1" smtClean="0">
                <a:solidFill>
                  <a:srgbClr val="000099"/>
                </a:solidFill>
                <a:latin typeface="Times New Roman" pitchFamily="18" charset="0"/>
                <a:cs typeface="Times New Roman" pitchFamily="18" charset="0"/>
              </a:rPr>
              <a:t>tỉ</a:t>
            </a:r>
            <a:r>
              <a:rPr lang="en-US" sz="2800" dirty="0" smtClean="0">
                <a:solidFill>
                  <a:srgbClr val="000099"/>
                </a:solidFill>
                <a:latin typeface="Times New Roman" pitchFamily="18" charset="0"/>
                <a:cs typeface="Times New Roman" pitchFamily="18" charset="0"/>
              </a:rPr>
              <a:t> USD,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lãi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hàng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năm</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phải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trả</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là</a:t>
            </a:r>
            <a:r>
              <a:rPr lang="en-US" sz="2800" dirty="0" smtClean="0">
                <a:solidFill>
                  <a:srgbClr val="000099"/>
                </a:solidFill>
                <a:latin typeface="Times New Roman" pitchFamily="18" charset="0"/>
                <a:cs typeface="Times New Roman" pitchFamily="18" charset="0"/>
              </a:rPr>
              <a:t> 25 </a:t>
            </a:r>
            <a:r>
              <a:rPr lang="en-US" sz="2800" dirty="0" err="1" smtClean="0">
                <a:solidFill>
                  <a:srgbClr val="000099"/>
                </a:solidFill>
                <a:latin typeface="Times New Roman" pitchFamily="18" charset="0"/>
                <a:cs typeface="Times New Roman" pitchFamily="18" charset="0"/>
              </a:rPr>
              <a:t>tỉ</a:t>
            </a:r>
            <a:r>
              <a:rPr lang="en-US" sz="2800" dirty="0" smtClean="0">
                <a:solidFill>
                  <a:srgbClr val="000099"/>
                </a:solidFill>
                <a:latin typeface="Times New Roman" pitchFamily="18" charset="0"/>
                <a:cs typeface="Times New Roman" pitchFamily="18" charset="0"/>
              </a:rPr>
              <a:t> USD. </a:t>
            </a:r>
            <a:r>
              <a:rPr lang="en-US" sz="2800" dirty="0" err="1" smtClean="0">
                <a:solidFill>
                  <a:srgbClr val="000099"/>
                </a:solidFill>
                <a:latin typeface="Times New Roman" pitchFamily="18" charset="0"/>
                <a:cs typeface="Times New Roman" pitchFamily="18" charset="0"/>
              </a:rPr>
              <a:t>Hiện</a:t>
            </a:r>
            <a:r>
              <a:rPr lang="en-US" sz="2800" dirty="0" smtClean="0">
                <a:solidFill>
                  <a:srgbClr val="000099"/>
                </a:solidFill>
                <a:latin typeface="Times New Roman" pitchFamily="18" charset="0"/>
                <a:cs typeface="Times New Roman" pitchFamily="18" charset="0"/>
              </a:rPr>
              <a:t> nay, 2/3 </a:t>
            </a:r>
            <a:r>
              <a:rPr lang="en-US" sz="2800" dirty="0" err="1" smtClean="0">
                <a:solidFill>
                  <a:srgbClr val="000099"/>
                </a:solidFill>
                <a:latin typeface="Times New Roman" pitchFamily="18" charset="0"/>
                <a:cs typeface="Times New Roman" pitchFamily="18" charset="0"/>
              </a:rPr>
              <a:t>dân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châu</a:t>
            </a:r>
            <a:r>
              <a:rPr lang="en-US" sz="2800" dirty="0" smtClean="0">
                <a:solidFill>
                  <a:srgbClr val="000099"/>
                </a:solidFill>
                <a:latin typeface="Times New Roman" pitchFamily="18" charset="0"/>
                <a:cs typeface="Times New Roman" pitchFamily="18" charset="0"/>
              </a:rPr>
              <a:t> Phi </a:t>
            </a:r>
            <a:r>
              <a:rPr lang="en-US" sz="2800" dirty="0" err="1" smtClean="0">
                <a:solidFill>
                  <a:srgbClr val="000099"/>
                </a:solidFill>
                <a:latin typeface="Times New Roman" pitchFamily="18" charset="0"/>
                <a:cs typeface="Times New Roman" pitchFamily="18" charset="0"/>
              </a:rPr>
              <a:t>không</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đủ</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ăn</a:t>
            </a:r>
            <a:r>
              <a:rPr lang="en-US" sz="2800" dirty="0" smtClean="0">
                <a:solidFill>
                  <a:srgbClr val="000099"/>
                </a:solidFill>
                <a:latin typeface="Times New Roman" pitchFamily="18" charset="0"/>
                <a:cs typeface="Times New Roman" pitchFamily="18" charset="0"/>
              </a:rPr>
              <a:t>, ¼ </a:t>
            </a:r>
            <a:r>
              <a:rPr lang="en-US" sz="2800" dirty="0" err="1" smtClean="0">
                <a:solidFill>
                  <a:srgbClr val="000099"/>
                </a:solidFill>
                <a:latin typeface="Times New Roman" pitchFamily="18" charset="0"/>
                <a:cs typeface="Times New Roman" pitchFamily="18" charset="0"/>
              </a:rPr>
              <a:t>dân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số</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đói</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ăn</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kinh</a:t>
            </a:r>
            <a:r>
              <a:rPr lang="en-US" sz="2800" dirty="0" smtClean="0">
                <a:solidFill>
                  <a:srgbClr val="000099"/>
                </a:solidFill>
                <a:latin typeface="Times New Roman" pitchFamily="18" charset="0"/>
                <a:cs typeface="Times New Roman" pitchFamily="18" charset="0"/>
              </a:rPr>
              <a:t> </a:t>
            </a:r>
            <a:r>
              <a:rPr lang="en-US" sz="2800" dirty="0" err="1" smtClean="0">
                <a:solidFill>
                  <a:srgbClr val="000099"/>
                </a:solidFill>
                <a:latin typeface="Times New Roman" pitchFamily="18" charset="0"/>
                <a:cs typeface="Times New Roman" pitchFamily="18" charset="0"/>
              </a:rPr>
              <a:t>niên</a:t>
            </a:r>
            <a:r>
              <a:rPr lang="en-US" sz="2800" dirty="0" smtClean="0">
                <a:solidFill>
                  <a:srgbClr val="000099"/>
                </a:solidFill>
                <a:latin typeface="Times New Roman" pitchFamily="18" charset="0"/>
                <a:cs typeface="Times New Roman" pitchFamily="18" charset="0"/>
              </a:rPr>
              <a:t>”</a:t>
            </a:r>
          </a:p>
          <a:p>
            <a:pPr algn="just"/>
            <a:endParaRPr lang="en-US" sz="2800" i="1" dirty="0" smtClean="0">
              <a:solidFill>
                <a:srgbClr val="000099"/>
              </a:solidFill>
              <a:latin typeface="Times New Roman" pitchFamily="18" charset="0"/>
              <a:cs typeface="Times New Roman" pitchFamily="18" charset="0"/>
            </a:endParaRPr>
          </a:p>
        </p:txBody>
      </p:sp>
      <p:grpSp>
        <p:nvGrpSpPr>
          <p:cNvPr id="3" name="Group 5"/>
          <p:cNvGrpSpPr>
            <a:grpSpLocks/>
          </p:cNvGrpSpPr>
          <p:nvPr/>
        </p:nvGrpSpPr>
        <p:grpSpPr bwMode="auto">
          <a:xfrm>
            <a:off x="0" y="0"/>
            <a:ext cx="9144000" cy="5200650"/>
            <a:chOff x="0" y="0"/>
            <a:chExt cx="5760" cy="4368"/>
          </a:xfrm>
        </p:grpSpPr>
        <p:pic>
          <p:nvPicPr>
            <p:cNvPr id="4"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5"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6"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7"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8" name="Rectangle 7"/>
          <p:cNvSpPr/>
          <p:nvPr/>
        </p:nvSpPr>
        <p:spPr>
          <a:xfrm>
            <a:off x="381000" y="2628900"/>
            <a:ext cx="8534400" cy="2057400"/>
          </a:xfrm>
          <a:prstGeom prst="rect">
            <a:avLst/>
          </a:prstGeom>
          <a:blipFill>
            <a:blip r:embed="rId2"/>
            <a:tile tx="0" ty="0" sx="100000" sy="100000" flip="none" algn="tl"/>
          </a:blip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srgbClr val="000099"/>
                </a:solidFill>
                <a:latin typeface="Times New Roman" pitchFamily="18" charset="0"/>
                <a:cs typeface="Times New Roman" pitchFamily="18" charset="0"/>
              </a:rPr>
              <a:t>“Châu Phi có tỉ lệ gia tăng dân số tự nhiên cao nhất thế giới Ru-an-đa là 5.2%, Ăng-gô-la, Ni-giê-ri-a, Ma-li là 5.1%  trong khi Việt Nam là 1.1%, Thái Lan là 0.3%, Lào 1.4%”.</a:t>
            </a:r>
            <a:endParaRPr lang="en-US" sz="2800" i="1" smtClean="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6132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0"/>
            <a:ext cx="9144000" cy="5200650"/>
            <a:chOff x="0" y="0"/>
            <a:chExt cx="5760" cy="4368"/>
          </a:xfrm>
        </p:grpSpPr>
        <p:pic>
          <p:nvPicPr>
            <p:cNvPr id="3" name="Picture 6" descr="N3"/>
            <p:cNvPicPr>
              <a:picLocks noChangeAspect="1" noChangeArrowheads="1"/>
            </p:cNvPicPr>
            <p:nvPr/>
          </p:nvPicPr>
          <p:blipFill>
            <a:blip r:embed="rId2" cstate="print"/>
            <a:srcRect/>
            <a:stretch>
              <a:fillRect/>
            </a:stretch>
          </p:blipFill>
          <p:spPr bwMode="auto">
            <a:xfrm flipV="1">
              <a:off x="0" y="0"/>
              <a:ext cx="5712" cy="96"/>
            </a:xfrm>
            <a:prstGeom prst="rect">
              <a:avLst/>
            </a:prstGeom>
            <a:noFill/>
          </p:spPr>
        </p:pic>
        <p:pic>
          <p:nvPicPr>
            <p:cNvPr id="4" name="Picture 7" descr="N3"/>
            <p:cNvPicPr>
              <a:picLocks noChangeAspect="1" noChangeArrowheads="1"/>
            </p:cNvPicPr>
            <p:nvPr/>
          </p:nvPicPr>
          <p:blipFill>
            <a:blip r:embed="rId2" cstate="print"/>
            <a:srcRect/>
            <a:stretch>
              <a:fillRect/>
            </a:stretch>
          </p:blipFill>
          <p:spPr bwMode="auto">
            <a:xfrm flipV="1">
              <a:off x="48" y="4272"/>
              <a:ext cx="5712" cy="96"/>
            </a:xfrm>
            <a:prstGeom prst="rect">
              <a:avLst/>
            </a:prstGeom>
            <a:noFill/>
          </p:spPr>
        </p:pic>
        <p:pic>
          <p:nvPicPr>
            <p:cNvPr id="5" name="Picture 8" descr="N3"/>
            <p:cNvPicPr>
              <a:picLocks noChangeAspect="1" noChangeArrowheads="1"/>
            </p:cNvPicPr>
            <p:nvPr/>
          </p:nvPicPr>
          <p:blipFill>
            <a:blip r:embed="rId2" cstate="print"/>
            <a:srcRect/>
            <a:stretch>
              <a:fillRect/>
            </a:stretch>
          </p:blipFill>
          <p:spPr bwMode="auto">
            <a:xfrm rot="16200000" flipV="1">
              <a:off x="-2112" y="2112"/>
              <a:ext cx="4320" cy="96"/>
            </a:xfrm>
            <a:prstGeom prst="rect">
              <a:avLst/>
            </a:prstGeom>
            <a:noFill/>
          </p:spPr>
        </p:pic>
        <p:pic>
          <p:nvPicPr>
            <p:cNvPr id="6" name="Picture 9" descr="N3"/>
            <p:cNvPicPr>
              <a:picLocks noChangeAspect="1" noChangeArrowheads="1"/>
            </p:cNvPicPr>
            <p:nvPr/>
          </p:nvPicPr>
          <p:blipFill>
            <a:blip r:embed="rId2" cstate="print"/>
            <a:srcRect/>
            <a:stretch>
              <a:fillRect/>
            </a:stretch>
          </p:blipFill>
          <p:spPr bwMode="auto">
            <a:xfrm rot="16200000" flipV="1">
              <a:off x="3552" y="2112"/>
              <a:ext cx="4320" cy="96"/>
            </a:xfrm>
            <a:prstGeom prst="rect">
              <a:avLst/>
            </a:prstGeom>
            <a:noFill/>
          </p:spPr>
        </p:pic>
      </p:grpSp>
      <p:graphicFrame>
        <p:nvGraphicFramePr>
          <p:cNvPr id="8" name="Table 7"/>
          <p:cNvGraphicFramePr>
            <a:graphicFrameLocks noGrp="1"/>
          </p:cNvGraphicFramePr>
          <p:nvPr/>
        </p:nvGraphicFramePr>
        <p:xfrm>
          <a:off x="228600" y="800100"/>
          <a:ext cx="8610600" cy="1965960"/>
        </p:xfrm>
        <a:graphic>
          <a:graphicData uri="http://schemas.openxmlformats.org/drawingml/2006/table">
            <a:tbl>
              <a:tblPr firstRow="1" bandRow="1">
                <a:tableStyleId>{073A0DAA-6AF3-43AB-8588-CEC1D06C72B9}</a:tableStyleId>
              </a:tblPr>
              <a:tblGrid>
                <a:gridCol w="289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tblGrid>
              <a:tr h="800100">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val="10000"/>
                  </a:ext>
                </a:extLst>
              </a:tr>
              <a:tr h="1165860">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endParaRPr lang="en-US" sz="1400">
                        <a:ln>
                          <a:solidFill>
                            <a:srgbClr val="FF0000"/>
                          </a:solidFill>
                        </a:ln>
                        <a:solidFill>
                          <a:srgbClr val="FF0000"/>
                        </a:solidFill>
                      </a:endParaRPr>
                    </a:p>
                  </a:txBody>
                  <a:tcPr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val="10001"/>
                  </a:ext>
                </a:extLst>
              </a:tr>
            </a:tbl>
          </a:graphicData>
        </a:graphic>
      </p:graphicFrame>
      <p:grpSp>
        <p:nvGrpSpPr>
          <p:cNvPr id="33" name="Group 32"/>
          <p:cNvGrpSpPr/>
          <p:nvPr/>
        </p:nvGrpSpPr>
        <p:grpSpPr>
          <a:xfrm>
            <a:off x="533400" y="914401"/>
            <a:ext cx="8382000" cy="1547515"/>
            <a:chOff x="533400" y="1219200"/>
            <a:chExt cx="8382000" cy="2063353"/>
          </a:xfrm>
        </p:grpSpPr>
        <p:sp>
          <p:nvSpPr>
            <p:cNvPr id="14" name="TextBox 13"/>
            <p:cNvSpPr txBox="1"/>
            <p:nvPr/>
          </p:nvSpPr>
          <p:spPr>
            <a:xfrm>
              <a:off x="533400" y="2667000"/>
              <a:ext cx="2133600" cy="615553"/>
            </a:xfrm>
            <a:prstGeom prst="rect">
              <a:avLst/>
            </a:prstGeom>
            <a:noFill/>
          </p:spPr>
          <p:txBody>
            <a:bodyPr wrap="square" rtlCol="0">
              <a:spAutoFit/>
            </a:bodyPr>
            <a:lstStyle/>
            <a:p>
              <a:pPr algn="ctr"/>
              <a:r>
                <a:rPr lang="en-US" sz="2400" b="1" smtClean="0">
                  <a:solidFill>
                    <a:srgbClr val="FF0000"/>
                  </a:solidFill>
                  <a:latin typeface="Times New Roman" pitchFamily="18" charset="0"/>
                  <a:cs typeface="Times New Roman" pitchFamily="18" charset="0"/>
                </a:rPr>
                <a:t>Tỉ lệ mù chữ</a:t>
              </a:r>
              <a:endParaRPr lang="en-US" sz="2400" b="1">
                <a:solidFill>
                  <a:srgbClr val="FF0000"/>
                </a:solidFill>
                <a:latin typeface="Times New Roman" pitchFamily="18" charset="0"/>
                <a:cs typeface="Times New Roman" pitchFamily="18" charset="0"/>
              </a:endParaRPr>
            </a:p>
          </p:txBody>
        </p:sp>
        <p:grpSp>
          <p:nvGrpSpPr>
            <p:cNvPr id="32" name="Group 31"/>
            <p:cNvGrpSpPr/>
            <p:nvPr/>
          </p:nvGrpSpPr>
          <p:grpSpPr>
            <a:xfrm>
              <a:off x="762000" y="1219200"/>
              <a:ext cx="8153400" cy="1107996"/>
              <a:chOff x="762000" y="1219200"/>
              <a:chExt cx="8153400" cy="1107996"/>
            </a:xfrm>
          </p:grpSpPr>
          <p:sp>
            <p:nvSpPr>
              <p:cNvPr id="11" name="TextBox 10"/>
              <p:cNvSpPr txBox="1"/>
              <p:nvPr/>
            </p:nvSpPr>
            <p:spPr>
              <a:xfrm>
                <a:off x="762000" y="1447800"/>
                <a:ext cx="1524000" cy="615553"/>
              </a:xfrm>
              <a:prstGeom prst="rect">
                <a:avLst/>
              </a:prstGeom>
              <a:noFill/>
            </p:spPr>
            <p:txBody>
              <a:bodyPr wrap="square" rtlCol="0">
                <a:spAutoFit/>
              </a:bodyPr>
              <a:lstStyle/>
              <a:p>
                <a:pPr algn="ctr"/>
                <a:r>
                  <a:rPr lang="en-US" sz="2400" b="1" smtClean="0">
                    <a:solidFill>
                      <a:srgbClr val="FF0000"/>
                    </a:solidFill>
                    <a:latin typeface="Times New Roman" pitchFamily="18" charset="0"/>
                    <a:cs typeface="Times New Roman" pitchFamily="18" charset="0"/>
                  </a:rPr>
                  <a:t>Quốc gia</a:t>
                </a:r>
                <a:endParaRPr lang="en-US" sz="2400" b="1">
                  <a:solidFill>
                    <a:srgbClr val="FF0000"/>
                  </a:solidFill>
                  <a:latin typeface="Times New Roman" pitchFamily="18" charset="0"/>
                  <a:cs typeface="Times New Roman" pitchFamily="18" charset="0"/>
                </a:endParaRPr>
              </a:p>
            </p:txBody>
          </p:sp>
          <p:sp>
            <p:nvSpPr>
              <p:cNvPr id="17" name="TextBox 16"/>
              <p:cNvSpPr txBox="1"/>
              <p:nvPr/>
            </p:nvSpPr>
            <p:spPr>
              <a:xfrm>
                <a:off x="5582528" y="1443335"/>
                <a:ext cx="1600200" cy="615553"/>
              </a:xfrm>
              <a:prstGeom prst="rect">
                <a:avLst/>
              </a:prstGeom>
              <a:noFill/>
            </p:spPr>
            <p:txBody>
              <a:bodyPr wrap="square" rtlCol="0">
                <a:spAutoFit/>
              </a:bodyPr>
              <a:lstStyle/>
              <a:p>
                <a:r>
                  <a:rPr lang="en-US" sz="2400" smtClean="0">
                    <a:solidFill>
                      <a:srgbClr val="000099"/>
                    </a:solidFill>
                    <a:latin typeface="Times New Roman" pitchFamily="18" charset="0"/>
                    <a:cs typeface="Times New Roman" pitchFamily="18" charset="0"/>
                  </a:rPr>
                  <a:t>Xê-nê-gan</a:t>
                </a:r>
                <a:endParaRPr lang="en-US" sz="2400">
                  <a:solidFill>
                    <a:srgbClr val="000099"/>
                  </a:solidFill>
                  <a:latin typeface="Times New Roman" pitchFamily="18" charset="0"/>
                  <a:cs typeface="Times New Roman" pitchFamily="18" charset="0"/>
                </a:endParaRPr>
              </a:p>
            </p:txBody>
          </p:sp>
          <p:sp>
            <p:nvSpPr>
              <p:cNvPr id="18" name="TextBox 17"/>
              <p:cNvSpPr txBox="1"/>
              <p:nvPr/>
            </p:nvSpPr>
            <p:spPr>
              <a:xfrm>
                <a:off x="4058528" y="1447800"/>
                <a:ext cx="1828800" cy="615553"/>
              </a:xfrm>
              <a:prstGeom prst="rect">
                <a:avLst/>
              </a:prstGeom>
              <a:noFill/>
            </p:spPr>
            <p:txBody>
              <a:bodyPr wrap="square" rtlCol="0">
                <a:spAutoFit/>
              </a:bodyPr>
              <a:lstStyle/>
              <a:p>
                <a:r>
                  <a:rPr lang="en-US" sz="2400" smtClean="0">
                    <a:solidFill>
                      <a:srgbClr val="000099"/>
                    </a:solidFill>
                    <a:latin typeface="Times New Roman" pitchFamily="18" charset="0"/>
                    <a:cs typeface="Times New Roman" pitchFamily="18" charset="0"/>
                  </a:rPr>
                  <a:t>Mô-ri-ta-ni</a:t>
                </a:r>
                <a:endParaRPr lang="en-US" sz="2400">
                  <a:solidFill>
                    <a:srgbClr val="000099"/>
                  </a:solidFill>
                  <a:latin typeface="Times New Roman" pitchFamily="18" charset="0"/>
                  <a:cs typeface="Times New Roman" pitchFamily="18" charset="0"/>
                </a:endParaRPr>
              </a:p>
            </p:txBody>
          </p:sp>
          <p:sp>
            <p:nvSpPr>
              <p:cNvPr id="19" name="TextBox 18"/>
              <p:cNvSpPr txBox="1"/>
              <p:nvPr/>
            </p:nvSpPr>
            <p:spPr>
              <a:xfrm>
                <a:off x="6968196" y="1447800"/>
                <a:ext cx="1143000" cy="615553"/>
              </a:xfrm>
              <a:prstGeom prst="rect">
                <a:avLst/>
              </a:prstGeom>
              <a:noFill/>
            </p:spPr>
            <p:txBody>
              <a:bodyPr wrap="square" rtlCol="0">
                <a:spAutoFit/>
              </a:bodyPr>
              <a:lstStyle/>
              <a:p>
                <a:r>
                  <a:rPr lang="en-US" sz="2400" smtClean="0">
                    <a:solidFill>
                      <a:srgbClr val="000099"/>
                    </a:solidFill>
                    <a:latin typeface="Times New Roman" pitchFamily="18" charset="0"/>
                    <a:cs typeface="Times New Roman" pitchFamily="18" charset="0"/>
                  </a:rPr>
                  <a:t>Ma-rốc</a:t>
                </a:r>
                <a:endParaRPr lang="en-US" sz="2400">
                  <a:solidFill>
                    <a:srgbClr val="000099"/>
                  </a:solidFill>
                  <a:latin typeface="Times New Roman" pitchFamily="18" charset="0"/>
                  <a:cs typeface="Times New Roman" pitchFamily="18" charset="0"/>
                </a:endParaRPr>
              </a:p>
            </p:txBody>
          </p:sp>
          <p:sp>
            <p:nvSpPr>
              <p:cNvPr id="20" name="TextBox 19"/>
              <p:cNvSpPr txBox="1"/>
              <p:nvPr/>
            </p:nvSpPr>
            <p:spPr>
              <a:xfrm>
                <a:off x="8001000" y="1219200"/>
                <a:ext cx="914400" cy="1107996"/>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Nam Phi</a:t>
                </a:r>
                <a:endParaRPr lang="en-US" sz="2400">
                  <a:solidFill>
                    <a:srgbClr val="000099"/>
                  </a:solidFill>
                  <a:latin typeface="Times New Roman" pitchFamily="18" charset="0"/>
                  <a:cs typeface="Times New Roman" pitchFamily="18" charset="0"/>
                </a:endParaRPr>
              </a:p>
            </p:txBody>
          </p:sp>
          <p:sp>
            <p:nvSpPr>
              <p:cNvPr id="21" name="TextBox 20"/>
              <p:cNvSpPr txBox="1"/>
              <p:nvPr/>
            </p:nvSpPr>
            <p:spPr>
              <a:xfrm>
                <a:off x="3096064" y="1447800"/>
                <a:ext cx="1143000" cy="615553"/>
              </a:xfrm>
              <a:prstGeom prst="rect">
                <a:avLst/>
              </a:prstGeom>
              <a:noFill/>
            </p:spPr>
            <p:txBody>
              <a:bodyPr wrap="square" rtlCol="0">
                <a:spAutoFit/>
              </a:bodyPr>
              <a:lstStyle/>
              <a:p>
                <a:r>
                  <a:rPr lang="en-US" sz="2400" smtClean="0">
                    <a:solidFill>
                      <a:srgbClr val="000099"/>
                    </a:solidFill>
                    <a:latin typeface="Times New Roman" pitchFamily="18" charset="0"/>
                    <a:cs typeface="Times New Roman" pitchFamily="18" charset="0"/>
                  </a:rPr>
                  <a:t>Ghi-nê</a:t>
                </a:r>
                <a:endParaRPr lang="en-US" sz="2400">
                  <a:solidFill>
                    <a:srgbClr val="000099"/>
                  </a:solidFill>
                  <a:latin typeface="Times New Roman" pitchFamily="18" charset="0"/>
                  <a:cs typeface="Times New Roman" pitchFamily="18" charset="0"/>
                </a:endParaRPr>
              </a:p>
            </p:txBody>
          </p:sp>
        </p:grpSp>
      </p:grpSp>
      <p:sp>
        <p:nvSpPr>
          <p:cNvPr id="27" name="TextBox 26"/>
          <p:cNvSpPr txBox="1"/>
          <p:nvPr/>
        </p:nvSpPr>
        <p:spPr>
          <a:xfrm>
            <a:off x="3048000" y="2000251"/>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70%</a:t>
            </a:r>
            <a:endParaRPr lang="en-US" sz="2400">
              <a:solidFill>
                <a:srgbClr val="000099"/>
              </a:solidFill>
              <a:latin typeface="Times New Roman" pitchFamily="18" charset="0"/>
              <a:cs typeface="Times New Roman" pitchFamily="18" charset="0"/>
            </a:endParaRPr>
          </a:p>
        </p:txBody>
      </p:sp>
      <p:sp>
        <p:nvSpPr>
          <p:cNvPr id="28" name="TextBox 27"/>
          <p:cNvSpPr txBox="1"/>
          <p:nvPr/>
        </p:nvSpPr>
        <p:spPr>
          <a:xfrm>
            <a:off x="4267200" y="2000251"/>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69%</a:t>
            </a:r>
            <a:endParaRPr lang="en-US" sz="2400">
              <a:solidFill>
                <a:srgbClr val="000099"/>
              </a:solidFill>
              <a:latin typeface="Times New Roman" pitchFamily="18" charset="0"/>
              <a:cs typeface="Times New Roman" pitchFamily="18" charset="0"/>
            </a:endParaRPr>
          </a:p>
        </p:txBody>
      </p:sp>
      <p:sp>
        <p:nvSpPr>
          <p:cNvPr id="29" name="TextBox 28"/>
          <p:cNvSpPr txBox="1"/>
          <p:nvPr/>
        </p:nvSpPr>
        <p:spPr>
          <a:xfrm>
            <a:off x="5715000" y="1996903"/>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68%</a:t>
            </a:r>
            <a:endParaRPr lang="en-US" sz="2400">
              <a:solidFill>
                <a:srgbClr val="000099"/>
              </a:solidFill>
              <a:latin typeface="Times New Roman" pitchFamily="18" charset="0"/>
              <a:cs typeface="Times New Roman" pitchFamily="18" charset="0"/>
            </a:endParaRPr>
          </a:p>
        </p:txBody>
      </p:sp>
      <p:sp>
        <p:nvSpPr>
          <p:cNvPr id="30" name="TextBox 29"/>
          <p:cNvSpPr txBox="1"/>
          <p:nvPr/>
        </p:nvSpPr>
        <p:spPr>
          <a:xfrm>
            <a:off x="7010400" y="1996903"/>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64%</a:t>
            </a:r>
            <a:endParaRPr lang="en-US" sz="2400">
              <a:solidFill>
                <a:srgbClr val="000099"/>
              </a:solidFill>
              <a:latin typeface="Times New Roman" pitchFamily="18" charset="0"/>
              <a:cs typeface="Times New Roman" pitchFamily="18" charset="0"/>
            </a:endParaRPr>
          </a:p>
        </p:txBody>
      </p:sp>
      <p:sp>
        <p:nvSpPr>
          <p:cNvPr id="31" name="TextBox 30"/>
          <p:cNvSpPr txBox="1"/>
          <p:nvPr/>
        </p:nvSpPr>
        <p:spPr>
          <a:xfrm>
            <a:off x="7848600" y="1996903"/>
            <a:ext cx="1143000" cy="461665"/>
          </a:xfrm>
          <a:prstGeom prst="rect">
            <a:avLst/>
          </a:prstGeom>
          <a:noFill/>
        </p:spPr>
        <p:txBody>
          <a:bodyPr wrap="square" rtlCol="0">
            <a:spAutoFit/>
          </a:bodyPr>
          <a:lstStyle/>
          <a:p>
            <a:pPr algn="ctr"/>
            <a:r>
              <a:rPr lang="en-US" sz="2400" smtClean="0">
                <a:solidFill>
                  <a:srgbClr val="000099"/>
                </a:solidFill>
                <a:latin typeface="Times New Roman" pitchFamily="18" charset="0"/>
                <a:cs typeface="Times New Roman" pitchFamily="18" charset="0"/>
              </a:rPr>
              <a:t>50%</a:t>
            </a:r>
            <a:endParaRPr lang="en-US" sz="240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294921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ppt_x"/>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ppt_x"/>
                                          </p:val>
                                        </p:tav>
                                        <p:tav tm="100000">
                                          <p:val>
                                            <p:strVal val="#ppt_x"/>
                                          </p:val>
                                        </p:tav>
                                      </p:tavLst>
                                    </p:anim>
                                    <p:anim calcmode="lin" valueType="num">
                                      <p:cBhvr additive="base">
                                        <p:cTn id="24" dur="10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ppt_x"/>
                                          </p:val>
                                        </p:tav>
                                        <p:tav tm="100000">
                                          <p:val>
                                            <p:strVal val="#ppt_x"/>
                                          </p:val>
                                        </p:tav>
                                      </p:tavLst>
                                    </p:anim>
                                    <p:anim calcmode="lin" valueType="num">
                                      <p:cBhvr additive="base">
                                        <p:cTn id="28" dur="10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ppt_x"/>
                                          </p:val>
                                        </p:tav>
                                        <p:tav tm="100000">
                                          <p:val>
                                            <p:strVal val="#ppt_x"/>
                                          </p:val>
                                        </p:tav>
                                      </p:tavLst>
                                    </p:anim>
                                    <p:anim calcmode="lin" valueType="num">
                                      <p:cBhvr additive="base">
                                        <p:cTn id="3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ag of the African Un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10200" cy="4797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200" y="114300"/>
            <a:ext cx="3733800" cy="3046988"/>
          </a:xfrm>
          <a:prstGeom prst="rect">
            <a:avLst/>
          </a:prstGeom>
          <a:noFill/>
        </p:spPr>
        <p:txBody>
          <a:bodyPr wrap="square" rtlCol="0">
            <a:spAutoFit/>
          </a:bodyPr>
          <a:lstStyle/>
          <a:p>
            <a:pPr algn="just"/>
            <a:r>
              <a:rPr lang="vi-VN" sz="2400" dirty="0">
                <a:latin typeface="+mj-lt"/>
              </a:rPr>
              <a:t>Tổ chức gồm 53 nước thành viên các quốc gia châu Phi (Nam Phi gia nhập năm 2004). Quốc gia duy nhất tại châu Phi không phải thành viên là Marốc, nước này đã rút tên khỏi Tổ chức Thống nhất châu Phi vào năm 1984.</a:t>
            </a:r>
            <a:endParaRPr lang="en-US" sz="2400" dirty="0">
              <a:latin typeface="+mj-lt"/>
            </a:endParaRPr>
          </a:p>
        </p:txBody>
      </p:sp>
      <p:sp>
        <p:nvSpPr>
          <p:cNvPr id="3" name="TextBox 2"/>
          <p:cNvSpPr txBox="1"/>
          <p:nvPr/>
        </p:nvSpPr>
        <p:spPr>
          <a:xfrm>
            <a:off x="914400" y="4681835"/>
            <a:ext cx="37338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Liên</a:t>
            </a:r>
            <a:r>
              <a:rPr lang="en-US" sz="2400" dirty="0" smtClean="0">
                <a:latin typeface="Times New Roman" panose="02020603050405020304" pitchFamily="18" charset="0"/>
                <a:cs typeface="Times New Roman" panose="02020603050405020304" pitchFamily="18" charset="0"/>
              </a:rPr>
              <a:t> minh </a:t>
            </a:r>
            <a:r>
              <a:rPr lang="en-US" sz="2400" dirty="0" err="1" smtClean="0">
                <a:latin typeface="Times New Roman" panose="02020603050405020304" pitchFamily="18" charset="0"/>
                <a:cs typeface="Times New Roman" panose="02020603050405020304" pitchFamily="18" charset="0"/>
              </a:rPr>
              <a:t>châu</a:t>
            </a:r>
            <a:r>
              <a:rPr lang="en-US" sz="2400" dirty="0" smtClean="0">
                <a:latin typeface="Times New Roman" panose="02020603050405020304" pitchFamily="18" charset="0"/>
                <a:cs typeface="Times New Roman" panose="02020603050405020304" pitchFamily="18" charset="0"/>
              </a:rPr>
              <a:t> Phi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050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p:cNvSpPr txBox="1">
            <a:spLocks noChangeArrowheads="1"/>
          </p:cNvSpPr>
          <p:nvPr/>
        </p:nvSpPr>
        <p:spPr bwMode="auto">
          <a:xfrm>
            <a:off x="1066800" y="0"/>
            <a:ext cx="7086600" cy="523216"/>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z="2800" b="1" dirty="0" err="1" smtClean="0">
                <a:solidFill>
                  <a:srgbClr val="00B050"/>
                </a:solidFill>
                <a:latin typeface="Times New Roman" pitchFamily="18" charset="0"/>
                <a:cs typeface="Times New Roman" pitchFamily="18" charset="0"/>
              </a:rPr>
              <a:t>Bài</a:t>
            </a:r>
            <a:r>
              <a:rPr lang="en-US" sz="2800" b="1" dirty="0" smtClean="0">
                <a:solidFill>
                  <a:srgbClr val="00B050"/>
                </a:solidFill>
                <a:latin typeface="Times New Roman" pitchFamily="18" charset="0"/>
                <a:cs typeface="Times New Roman" pitchFamily="18" charset="0"/>
              </a:rPr>
              <a:t> 6 : CÁC NƯỚC CHÂU PHI</a:t>
            </a:r>
          </a:p>
        </p:txBody>
      </p:sp>
      <p:sp>
        <p:nvSpPr>
          <p:cNvPr id="6" name="TextBox 5"/>
          <p:cNvSpPr txBox="1"/>
          <p:nvPr/>
        </p:nvSpPr>
        <p:spPr>
          <a:xfrm>
            <a:off x="-20472" y="514350"/>
            <a:ext cx="6096000" cy="738664"/>
          </a:xfrm>
          <a:prstGeom prst="rect">
            <a:avLst/>
          </a:prstGeom>
          <a:noFill/>
        </p:spPr>
        <p:txBody>
          <a:bodyPr wrap="square" rtlCol="0">
            <a:spAutoFit/>
          </a:bodyPr>
          <a:lstStyle/>
          <a:p>
            <a:r>
              <a:rPr lang="en-US" sz="2400" b="1" u="sng" dirty="0" smtClean="0">
                <a:solidFill>
                  <a:srgbClr val="C00000"/>
                </a:solidFill>
                <a:latin typeface="Times New Roman" panose="02020603050405020304" pitchFamily="18" charset="0"/>
                <a:cs typeface="Times New Roman" panose="02020603050405020304" pitchFamily="18" charset="0"/>
              </a:rPr>
              <a:t>II. </a:t>
            </a:r>
            <a:r>
              <a:rPr lang="en-US" sz="2400" b="1" u="sng" dirty="0" err="1" smtClean="0">
                <a:solidFill>
                  <a:srgbClr val="C00000"/>
                </a:solidFill>
                <a:latin typeface="Times New Roman" panose="02020603050405020304" pitchFamily="18" charset="0"/>
                <a:cs typeface="Times New Roman" panose="02020603050405020304" pitchFamily="18" charset="0"/>
              </a:rPr>
              <a:t>Cộng</a:t>
            </a:r>
            <a:r>
              <a:rPr lang="en-US" sz="2400" b="1" u="sng" dirty="0" smtClean="0">
                <a:solidFill>
                  <a:srgbClr val="C00000"/>
                </a:solidFill>
                <a:latin typeface="Times New Roman" panose="02020603050405020304" pitchFamily="18" charset="0"/>
                <a:cs typeface="Times New Roman" panose="02020603050405020304" pitchFamily="18" charset="0"/>
              </a:rPr>
              <a:t> </a:t>
            </a:r>
            <a:r>
              <a:rPr lang="en-US" sz="2400" b="1" u="sng" dirty="0" err="1" smtClean="0">
                <a:solidFill>
                  <a:srgbClr val="C00000"/>
                </a:solidFill>
                <a:latin typeface="Times New Roman" panose="02020603050405020304" pitchFamily="18" charset="0"/>
                <a:cs typeface="Times New Roman" panose="02020603050405020304" pitchFamily="18" charset="0"/>
              </a:rPr>
              <a:t>hoà</a:t>
            </a:r>
            <a:r>
              <a:rPr lang="en-US" sz="2400" b="1" u="sng" dirty="0" smtClean="0">
                <a:solidFill>
                  <a:srgbClr val="C00000"/>
                </a:solidFill>
                <a:latin typeface="Times New Roman" panose="02020603050405020304" pitchFamily="18" charset="0"/>
                <a:cs typeface="Times New Roman" panose="02020603050405020304" pitchFamily="18" charset="0"/>
              </a:rPr>
              <a:t> Nam Phi:</a:t>
            </a:r>
            <a:endParaRPr lang="en-US" sz="2400" b="1" dirty="0" smtClean="0">
              <a:solidFill>
                <a:srgbClr val="C0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08548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71650"/>
            <a:ext cx="1143000" cy="16002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itchFamily="18" charset="0"/>
                <a:cs typeface="Times New Roman" pitchFamily="18" charset="0"/>
              </a:rPr>
              <a:t>Các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nước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châu</a:t>
            </a:r>
            <a:r>
              <a:rPr lang="en-US" sz="2800" b="1" dirty="0" smtClean="0">
                <a:solidFill>
                  <a:schemeClr val="tx1"/>
                </a:solidFill>
                <a:latin typeface="Times New Roman" pitchFamily="18" charset="0"/>
                <a:cs typeface="Times New Roman" pitchFamily="18" charset="0"/>
              </a:rPr>
              <a:t> Phi</a:t>
            </a:r>
            <a:endParaRPr lang="en-US" sz="2800" b="1" dirty="0">
              <a:solidFill>
                <a:schemeClr val="tx1"/>
              </a:solidFill>
              <a:latin typeface="Times New Roman" pitchFamily="18" charset="0"/>
              <a:cs typeface="Times New Roman" pitchFamily="18" charset="0"/>
            </a:endParaRPr>
          </a:p>
        </p:txBody>
      </p:sp>
      <p:sp>
        <p:nvSpPr>
          <p:cNvPr id="5" name="Line Callout 1 4"/>
          <p:cNvSpPr/>
          <p:nvPr/>
        </p:nvSpPr>
        <p:spPr>
          <a:xfrm>
            <a:off x="2286000" y="971550"/>
            <a:ext cx="1905000" cy="685800"/>
          </a:xfrm>
          <a:prstGeom prst="borderCallout1">
            <a:avLst>
              <a:gd name="adj1" fmla="val 18750"/>
              <a:gd name="adj2" fmla="val -8333"/>
              <a:gd name="adj3" fmla="val 197575"/>
              <a:gd name="adj4" fmla="val -4779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Tình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chung</a:t>
            </a:r>
            <a:endParaRPr lang="en-US" sz="2400" dirty="0">
              <a:solidFill>
                <a:schemeClr val="tx1"/>
              </a:solidFill>
              <a:latin typeface="Times New Roman" pitchFamily="18" charset="0"/>
              <a:cs typeface="Times New Roman" pitchFamily="18" charset="0"/>
            </a:endParaRPr>
          </a:p>
        </p:txBody>
      </p:sp>
      <p:sp>
        <p:nvSpPr>
          <p:cNvPr id="6" name="Line Callout 2 5"/>
          <p:cNvSpPr/>
          <p:nvPr/>
        </p:nvSpPr>
        <p:spPr>
          <a:xfrm>
            <a:off x="5791200" y="0"/>
            <a:ext cx="3345976" cy="599341"/>
          </a:xfrm>
          <a:prstGeom prst="borderCallout2">
            <a:avLst>
              <a:gd name="adj1" fmla="val 18750"/>
              <a:gd name="adj2" fmla="val -8333"/>
              <a:gd name="adj3" fmla="val 18750"/>
              <a:gd name="adj4" fmla="val -16667"/>
              <a:gd name="adj5" fmla="val 182153"/>
              <a:gd name="adj6" fmla="val -4759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Phong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phóng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tộc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sau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năm</a:t>
            </a:r>
            <a:r>
              <a:rPr lang="en-US" sz="2400" dirty="0" smtClean="0">
                <a:solidFill>
                  <a:schemeClr val="tx1"/>
                </a:solidFill>
                <a:latin typeface="Times New Roman" pitchFamily="18" charset="0"/>
                <a:cs typeface="Times New Roman" pitchFamily="18" charset="0"/>
              </a:rPr>
              <a:t> 1945</a:t>
            </a:r>
            <a:endParaRPr lang="en-US" sz="2400" dirty="0">
              <a:solidFill>
                <a:schemeClr val="tx1"/>
              </a:solidFill>
              <a:latin typeface="Times New Roman" pitchFamily="18" charset="0"/>
              <a:cs typeface="Times New Roman" pitchFamily="18" charset="0"/>
            </a:endParaRPr>
          </a:p>
        </p:txBody>
      </p:sp>
      <p:sp>
        <p:nvSpPr>
          <p:cNvPr id="7" name="Line Callout 2 6"/>
          <p:cNvSpPr/>
          <p:nvPr/>
        </p:nvSpPr>
        <p:spPr>
          <a:xfrm>
            <a:off x="5791200" y="857250"/>
            <a:ext cx="3352800" cy="629793"/>
          </a:xfrm>
          <a:prstGeom prst="borderCallout2">
            <a:avLst>
              <a:gd name="adj1" fmla="val 18750"/>
              <a:gd name="adj2" fmla="val -8333"/>
              <a:gd name="adj3" fmla="val 18750"/>
              <a:gd name="adj4" fmla="val -16667"/>
              <a:gd name="adj5" fmla="val 42602"/>
              <a:gd name="adj6" fmla="val -472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Công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cuộc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xây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dựng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nước</a:t>
            </a:r>
            <a:endParaRPr lang="en-US" sz="2400" dirty="0">
              <a:solidFill>
                <a:schemeClr val="tx1"/>
              </a:solidFill>
              <a:latin typeface="Times New Roman" pitchFamily="18" charset="0"/>
              <a:cs typeface="Times New Roman" pitchFamily="18" charset="0"/>
            </a:endParaRPr>
          </a:p>
        </p:txBody>
      </p:sp>
      <p:sp>
        <p:nvSpPr>
          <p:cNvPr id="8" name="Line Callout 1 7"/>
          <p:cNvSpPr/>
          <p:nvPr/>
        </p:nvSpPr>
        <p:spPr>
          <a:xfrm>
            <a:off x="2590800" y="3371850"/>
            <a:ext cx="1905000" cy="571500"/>
          </a:xfrm>
          <a:prstGeom prst="borderCallout1">
            <a:avLst>
              <a:gd name="adj1" fmla="val 18750"/>
              <a:gd name="adj2" fmla="val -8333"/>
              <a:gd name="adj3" fmla="val -141231"/>
              <a:gd name="adj4" fmla="val -6212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Cộng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hòa</a:t>
            </a:r>
            <a:r>
              <a:rPr lang="en-US" sz="2400" dirty="0" smtClean="0">
                <a:solidFill>
                  <a:schemeClr val="tx1"/>
                </a:solidFill>
                <a:latin typeface="Times New Roman" pitchFamily="18" charset="0"/>
                <a:cs typeface="Times New Roman" pitchFamily="18" charset="0"/>
              </a:rPr>
              <a:t> Nam Phi</a:t>
            </a:r>
            <a:endParaRPr lang="en-US" sz="2400" dirty="0">
              <a:solidFill>
                <a:schemeClr val="tx1"/>
              </a:solidFill>
              <a:latin typeface="Times New Roman" pitchFamily="18" charset="0"/>
              <a:cs typeface="Times New Roman" pitchFamily="18" charset="0"/>
            </a:endParaRPr>
          </a:p>
        </p:txBody>
      </p:sp>
      <p:sp>
        <p:nvSpPr>
          <p:cNvPr id="9" name="Line Callout 2 8"/>
          <p:cNvSpPr/>
          <p:nvPr/>
        </p:nvSpPr>
        <p:spPr>
          <a:xfrm>
            <a:off x="5562600" y="2000250"/>
            <a:ext cx="3581400" cy="1600200"/>
          </a:xfrm>
          <a:prstGeom prst="borderCallout2">
            <a:avLst>
              <a:gd name="adj1" fmla="val 18750"/>
              <a:gd name="adj2" fmla="val -8333"/>
              <a:gd name="adj3" fmla="val 18750"/>
              <a:gd name="adj4" fmla="val -16667"/>
              <a:gd name="adj5" fmla="val 94983"/>
              <a:gd name="adj6" fmla="val -2965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Times New Roman" pitchFamily="18" charset="0"/>
                <a:cs typeface="Times New Roman" pitchFamily="18" charset="0"/>
              </a:rPr>
              <a:t>Khái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quát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đôi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nét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về</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chung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hòa</a:t>
            </a:r>
            <a:r>
              <a:rPr lang="en-US" sz="2400" dirty="0" smtClean="0">
                <a:solidFill>
                  <a:srgbClr val="FF0000"/>
                </a:solidFill>
                <a:latin typeface="Times New Roman" pitchFamily="18" charset="0"/>
                <a:cs typeface="Times New Roman" pitchFamily="18" charset="0"/>
              </a:rPr>
              <a:t> Nam Phi </a:t>
            </a:r>
            <a:r>
              <a:rPr lang="en-US" sz="2400" dirty="0" err="1" smtClean="0">
                <a:solidFill>
                  <a:srgbClr val="FF0000"/>
                </a:solidFill>
                <a:latin typeface="Times New Roman" pitchFamily="18" charset="0"/>
                <a:cs typeface="Times New Roman" pitchFamily="18" charset="0"/>
              </a:rPr>
              <a:t>trước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trào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giải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phóng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tộc</a:t>
            </a:r>
            <a:r>
              <a:rPr lang="en-US" sz="2400" dirty="0" smtClean="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p:txBody>
      </p:sp>
      <p:sp>
        <p:nvSpPr>
          <p:cNvPr id="10" name="Line Callout 2 9"/>
          <p:cNvSpPr/>
          <p:nvPr/>
        </p:nvSpPr>
        <p:spPr>
          <a:xfrm>
            <a:off x="5791200" y="3829050"/>
            <a:ext cx="3345976" cy="1200150"/>
          </a:xfrm>
          <a:prstGeom prst="borderCallout2">
            <a:avLst>
              <a:gd name="adj1" fmla="val 18750"/>
              <a:gd name="adj2" fmla="val -8333"/>
              <a:gd name="adj3" fmla="val 18750"/>
              <a:gd name="adj4" fmla="val -16667"/>
              <a:gd name="adj5" fmla="val -9754"/>
              <a:gd name="adj6" fmla="val -3988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Trình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bày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phóng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tộc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quá</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triển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nước</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73120730"/>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81600" cy="474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5"/>
          <p:cNvSpPr txBox="1">
            <a:spLocks noChangeArrowheads="1"/>
          </p:cNvSpPr>
          <p:nvPr/>
        </p:nvSpPr>
        <p:spPr bwMode="auto">
          <a:xfrm>
            <a:off x="2895600" y="3409950"/>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b="1">
                <a:solidFill>
                  <a:srgbClr val="0000FF"/>
                </a:solidFill>
              </a:rPr>
              <a:t>NAM PHI</a:t>
            </a:r>
          </a:p>
        </p:txBody>
      </p:sp>
      <p:sp>
        <p:nvSpPr>
          <p:cNvPr id="16390" name="Rectangle 34"/>
          <p:cNvSpPr>
            <a:spLocks noChangeArrowheads="1"/>
          </p:cNvSpPr>
          <p:nvPr/>
        </p:nvSpPr>
        <p:spPr bwMode="auto">
          <a:xfrm>
            <a:off x="101600" y="4844618"/>
            <a:ext cx="457200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b="1">
                <a:solidFill>
                  <a:srgbClr val="052AE1"/>
                </a:solidFill>
                <a:latin typeface="Times New Roman" pitchFamily="18" charset="0"/>
              </a:rPr>
              <a:t>Lược đồ các nước châu Phi</a:t>
            </a:r>
          </a:p>
        </p:txBody>
      </p:sp>
      <p:pic>
        <p:nvPicPr>
          <p:cNvPr id="15367" name="Picture 30" descr="Nam Phi - dat nuoc duy nhat co 3 thu do hinh anh 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0"/>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1"/>
          <p:cNvSpPr>
            <a:spLocks noChangeArrowheads="1"/>
          </p:cNvSpPr>
          <p:nvPr/>
        </p:nvSpPr>
        <p:spPr bwMode="auto">
          <a:xfrm>
            <a:off x="6400800" y="2514600"/>
            <a:ext cx="2281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dirty="0" err="1">
                <a:solidFill>
                  <a:srgbClr val="000000"/>
                </a:solidFill>
                <a:latin typeface="Times New Roman" pitchFamily="18" charset="0"/>
              </a:rPr>
              <a:t>Quốc</a:t>
            </a:r>
            <a:r>
              <a:rPr lang="en-US" dirty="0">
                <a:solidFill>
                  <a:srgbClr val="000000"/>
                </a:solidFill>
                <a:latin typeface="Times New Roman" pitchFamily="18" charset="0"/>
              </a:rPr>
              <a:t> </a:t>
            </a:r>
            <a:r>
              <a:rPr lang="en-US" dirty="0" err="1">
                <a:solidFill>
                  <a:srgbClr val="000000"/>
                </a:solidFill>
                <a:latin typeface="Times New Roman" pitchFamily="18" charset="0"/>
              </a:rPr>
              <a:t>kỳ</a:t>
            </a:r>
            <a:r>
              <a:rPr lang="en-US" dirty="0">
                <a:solidFill>
                  <a:srgbClr val="000000"/>
                </a:solidFill>
                <a:latin typeface="Times New Roman" pitchFamily="18" charset="0"/>
              </a:rPr>
              <a:t> </a:t>
            </a:r>
            <a:r>
              <a:rPr lang="en-US" dirty="0" err="1" smtClean="0">
                <a:solidFill>
                  <a:srgbClr val="000000"/>
                </a:solidFill>
                <a:latin typeface="Times New Roman" pitchFamily="18" charset="0"/>
              </a:rPr>
              <a:t>CH.Nam</a:t>
            </a:r>
            <a:r>
              <a:rPr lang="en-US" dirty="0" smtClean="0">
                <a:solidFill>
                  <a:srgbClr val="000000"/>
                </a:solidFill>
                <a:latin typeface="Times New Roman" pitchFamily="18" charset="0"/>
              </a:rPr>
              <a:t> </a:t>
            </a:r>
            <a:r>
              <a:rPr lang="en-US" dirty="0">
                <a:solidFill>
                  <a:srgbClr val="000000"/>
                </a:solidFill>
                <a:latin typeface="Times New Roman" pitchFamily="18" charset="0"/>
              </a:rPr>
              <a:t>Phi.</a:t>
            </a:r>
          </a:p>
        </p:txBody>
      </p:sp>
      <p:sp>
        <p:nvSpPr>
          <p:cNvPr id="8" name="AutoShape 9"/>
          <p:cNvSpPr>
            <a:spLocks noChangeArrowheads="1"/>
          </p:cNvSpPr>
          <p:nvPr/>
        </p:nvSpPr>
        <p:spPr bwMode="auto">
          <a:xfrm>
            <a:off x="5334000" y="3314700"/>
            <a:ext cx="3810000" cy="1529918"/>
          </a:xfrm>
          <a:prstGeom prst="wedgeRectCallout">
            <a:avLst>
              <a:gd name="adj1" fmla="val -107594"/>
              <a:gd name="adj2" fmla="val 743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400" dirty="0" err="1"/>
              <a:t>Diện</a:t>
            </a:r>
            <a:r>
              <a:rPr lang="en-US" altLang="en-US" sz="2400" dirty="0"/>
              <a:t> </a:t>
            </a:r>
            <a:r>
              <a:rPr lang="en-US" altLang="en-US" sz="2400" dirty="0" err="1"/>
              <a:t>tích</a:t>
            </a:r>
            <a:r>
              <a:rPr lang="en-US" altLang="en-US" sz="2400" dirty="0"/>
              <a:t>: 1,2 </a:t>
            </a:r>
            <a:r>
              <a:rPr lang="en-US" altLang="en-US" sz="2400" dirty="0" err="1"/>
              <a:t>triệu</a:t>
            </a:r>
            <a:r>
              <a:rPr lang="en-US" altLang="en-US" sz="2400" dirty="0"/>
              <a:t> Km²</a:t>
            </a:r>
          </a:p>
          <a:p>
            <a:r>
              <a:rPr lang="en-US" altLang="en-US" sz="2400" dirty="0" err="1"/>
              <a:t>Dân</a:t>
            </a:r>
            <a:r>
              <a:rPr lang="en-US" altLang="en-US" sz="2400" dirty="0"/>
              <a:t> </a:t>
            </a:r>
            <a:r>
              <a:rPr lang="en-US" altLang="en-US" sz="2400" dirty="0" err="1"/>
              <a:t>số</a:t>
            </a:r>
            <a:r>
              <a:rPr lang="en-US" altLang="en-US" sz="2400" dirty="0"/>
              <a:t>: </a:t>
            </a:r>
            <a:r>
              <a:rPr lang="en-US" altLang="en-US" sz="2400" dirty="0" err="1"/>
              <a:t>gần</a:t>
            </a:r>
            <a:r>
              <a:rPr lang="en-US" altLang="en-US" sz="2400" dirty="0"/>
              <a:t> 56 </a:t>
            </a:r>
            <a:r>
              <a:rPr lang="en-US" altLang="en-US" sz="2400" dirty="0" err="1"/>
              <a:t>triệu</a:t>
            </a:r>
            <a:r>
              <a:rPr lang="en-US" altLang="en-US" sz="2400" dirty="0"/>
              <a:t> </a:t>
            </a:r>
            <a:r>
              <a:rPr lang="en-US" altLang="en-US" sz="2400" dirty="0" err="1"/>
              <a:t>người</a:t>
            </a:r>
            <a:r>
              <a:rPr lang="en-US" altLang="en-US" sz="2400" dirty="0"/>
              <a:t> (2016)</a:t>
            </a:r>
          </a:p>
          <a:p>
            <a:r>
              <a:rPr lang="en-US" altLang="en-US" sz="2400" dirty="0" err="1"/>
              <a:t>Tài</a:t>
            </a:r>
            <a:r>
              <a:rPr lang="en-US" altLang="en-US" sz="2400" dirty="0"/>
              <a:t> </a:t>
            </a:r>
            <a:r>
              <a:rPr lang="en-US" altLang="en-US" sz="2400" dirty="0" err="1"/>
              <a:t>nguyên</a:t>
            </a:r>
            <a:r>
              <a:rPr lang="en-US" altLang="en-US" sz="2400" dirty="0"/>
              <a:t>: </a:t>
            </a:r>
            <a:r>
              <a:rPr lang="en-US" altLang="en-US" sz="2400" dirty="0" err="1"/>
              <a:t>vàng</a:t>
            </a:r>
            <a:r>
              <a:rPr lang="en-US" altLang="en-US" sz="2400" dirty="0"/>
              <a:t>, </a:t>
            </a:r>
            <a:r>
              <a:rPr lang="en-US" altLang="en-US" sz="2400" dirty="0" err="1"/>
              <a:t>kim</a:t>
            </a:r>
            <a:r>
              <a:rPr lang="en-US" altLang="en-US" sz="2400" dirty="0"/>
              <a:t> </a:t>
            </a:r>
            <a:r>
              <a:rPr lang="en-US" altLang="en-US" sz="2400" dirty="0" err="1"/>
              <a:t>cương</a:t>
            </a:r>
            <a:r>
              <a:rPr lang="en-US" altLang="en-US" sz="2400" dirty="0"/>
              <a:t>, </a:t>
            </a:r>
            <a:r>
              <a:rPr lang="en-US" altLang="en-US" sz="2400" dirty="0" err="1"/>
              <a:t>urani</a:t>
            </a:r>
            <a:r>
              <a:rPr lang="en-US" altLang="en-US" sz="2400" dirty="0"/>
              <a:t>…. </a:t>
            </a:r>
          </a:p>
        </p:txBody>
      </p:sp>
    </p:spTree>
    <p:extLst>
      <p:ext uri="{BB962C8B-B14F-4D97-AF65-F5344CB8AC3E}">
        <p14:creationId xmlns:p14="http://schemas.microsoft.com/office/powerpoint/2010/main" val="1940812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500" fill="hold"/>
                                        <p:tgtEl>
                                          <p:spTgt spid="15367"/>
                                        </p:tgtEl>
                                        <p:attrNameLst>
                                          <p:attrName>ppt_w</p:attrName>
                                        </p:attrNameLst>
                                      </p:cBhvr>
                                      <p:tavLst>
                                        <p:tav tm="0">
                                          <p:val>
                                            <p:fltVal val="0"/>
                                          </p:val>
                                        </p:tav>
                                        <p:tav tm="100000">
                                          <p:val>
                                            <p:strVal val="#ppt_w"/>
                                          </p:val>
                                        </p:tav>
                                      </p:tavLst>
                                    </p:anim>
                                    <p:anim calcmode="lin" valueType="num">
                                      <p:cBhvr>
                                        <p:cTn id="8" dur="500" fill="hold"/>
                                        <p:tgtEl>
                                          <p:spTgt spid="15367"/>
                                        </p:tgtEl>
                                        <p:attrNameLst>
                                          <p:attrName>ppt_h</p:attrName>
                                        </p:attrNameLst>
                                      </p:cBhvr>
                                      <p:tavLst>
                                        <p:tav tm="0">
                                          <p:val>
                                            <p:fltVal val="0"/>
                                          </p:val>
                                        </p:tav>
                                        <p:tav tm="100000">
                                          <p:val>
                                            <p:strVal val="#ppt_h"/>
                                          </p:val>
                                        </p:tav>
                                      </p:tavLst>
                                    </p:anim>
                                    <p:animEffect transition="in" filter="fade">
                                      <p:cBhvr>
                                        <p:cTn id="9" dur="500"/>
                                        <p:tgtEl>
                                          <p:spTgt spid="1536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368"/>
                                        </p:tgtEl>
                                        <p:attrNameLst>
                                          <p:attrName>style.visibility</p:attrName>
                                        </p:attrNameLst>
                                      </p:cBhvr>
                                      <p:to>
                                        <p:strVal val="visible"/>
                                      </p:to>
                                    </p:set>
                                    <p:anim calcmode="lin" valueType="num">
                                      <p:cBhvr>
                                        <p:cTn id="12" dur="500" fill="hold"/>
                                        <p:tgtEl>
                                          <p:spTgt spid="15368"/>
                                        </p:tgtEl>
                                        <p:attrNameLst>
                                          <p:attrName>ppt_w</p:attrName>
                                        </p:attrNameLst>
                                      </p:cBhvr>
                                      <p:tavLst>
                                        <p:tav tm="0">
                                          <p:val>
                                            <p:fltVal val="0"/>
                                          </p:val>
                                        </p:tav>
                                        <p:tav tm="100000">
                                          <p:val>
                                            <p:strVal val="#ppt_w"/>
                                          </p:val>
                                        </p:tav>
                                      </p:tavLst>
                                    </p:anim>
                                    <p:anim calcmode="lin" valueType="num">
                                      <p:cBhvr>
                                        <p:cTn id="13" dur="500" fill="hold"/>
                                        <p:tgtEl>
                                          <p:spTgt spid="15368"/>
                                        </p:tgtEl>
                                        <p:attrNameLst>
                                          <p:attrName>ppt_h</p:attrName>
                                        </p:attrNameLst>
                                      </p:cBhvr>
                                      <p:tavLst>
                                        <p:tav tm="0">
                                          <p:val>
                                            <p:fltVal val="0"/>
                                          </p:val>
                                        </p:tav>
                                        <p:tav tm="100000">
                                          <p:val>
                                            <p:strVal val="#ppt_h"/>
                                          </p:val>
                                        </p:tav>
                                      </p:tavLst>
                                    </p:anim>
                                    <p:animEffect transition="in" filter="fade">
                                      <p:cBhvr>
                                        <p:cTn id="14" dur="500"/>
                                        <p:tgtEl>
                                          <p:spTgt spid="1536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
            <a:ext cx="7886700" cy="342900"/>
          </a:xfrm>
        </p:spPr>
        <p:txBody>
          <a:bodyPr>
            <a:noAutofit/>
          </a:bodyPr>
          <a:lstStyle/>
          <a:p>
            <a:pPr algn="ctr">
              <a:defRPr/>
            </a:pPr>
            <a:r>
              <a:rPr lang="en-US" sz="2800" dirty="0" err="1" smtClean="0">
                <a:solidFill>
                  <a:srgbClr val="FF0066"/>
                </a:solidFill>
              </a:rPr>
              <a:t>Chế</a:t>
            </a:r>
            <a:r>
              <a:rPr lang="en-US" sz="2800" dirty="0" smtClean="0">
                <a:solidFill>
                  <a:srgbClr val="FF0066"/>
                </a:solidFill>
              </a:rPr>
              <a:t> </a:t>
            </a:r>
            <a:r>
              <a:rPr lang="en-US" sz="2800" dirty="0" err="1" smtClean="0">
                <a:solidFill>
                  <a:srgbClr val="FF0066"/>
                </a:solidFill>
              </a:rPr>
              <a:t>độ</a:t>
            </a:r>
            <a:r>
              <a:rPr lang="en-US" sz="2800" dirty="0" smtClean="0">
                <a:solidFill>
                  <a:srgbClr val="FF0066"/>
                </a:solidFill>
              </a:rPr>
              <a:t> </a:t>
            </a:r>
            <a:r>
              <a:rPr lang="en-US" sz="2800" dirty="0" err="1" smtClean="0">
                <a:solidFill>
                  <a:srgbClr val="FF0066"/>
                </a:solidFill>
              </a:rPr>
              <a:t>Phân</a:t>
            </a:r>
            <a:r>
              <a:rPr lang="en-US" sz="2800" dirty="0" smtClean="0">
                <a:solidFill>
                  <a:srgbClr val="FF0066"/>
                </a:solidFill>
              </a:rPr>
              <a:t> </a:t>
            </a:r>
            <a:r>
              <a:rPr lang="en-US" sz="2800" dirty="0" err="1" smtClean="0">
                <a:solidFill>
                  <a:srgbClr val="FF0066"/>
                </a:solidFill>
              </a:rPr>
              <a:t>biệt</a:t>
            </a:r>
            <a:r>
              <a:rPr lang="en-US" sz="2800" dirty="0" smtClean="0">
                <a:solidFill>
                  <a:srgbClr val="FF0066"/>
                </a:solidFill>
              </a:rPr>
              <a:t> </a:t>
            </a:r>
            <a:r>
              <a:rPr lang="en-US" sz="2800" dirty="0" err="1" smtClean="0">
                <a:solidFill>
                  <a:srgbClr val="FF0066"/>
                </a:solidFill>
              </a:rPr>
              <a:t>chủng</a:t>
            </a:r>
            <a:r>
              <a:rPr lang="en-US" sz="2800" dirty="0" smtClean="0">
                <a:solidFill>
                  <a:srgbClr val="FF0066"/>
                </a:solidFill>
              </a:rPr>
              <a:t> </a:t>
            </a:r>
            <a:r>
              <a:rPr lang="en-US" sz="2800" dirty="0" err="1" smtClean="0">
                <a:solidFill>
                  <a:srgbClr val="FF0066"/>
                </a:solidFill>
              </a:rPr>
              <a:t>tộc</a:t>
            </a:r>
            <a:endParaRPr lang="en-US" sz="2800" dirty="0">
              <a:solidFill>
                <a:srgbClr val="FF0066"/>
              </a:solidFill>
            </a:endParaRPr>
          </a:p>
        </p:txBody>
      </p:sp>
      <p:sp>
        <p:nvSpPr>
          <p:cNvPr id="3" name="Content Placeholder 2"/>
          <p:cNvSpPr>
            <a:spLocks noGrp="1"/>
          </p:cNvSpPr>
          <p:nvPr>
            <p:ph idx="1"/>
          </p:nvPr>
        </p:nvSpPr>
        <p:spPr>
          <a:xfrm>
            <a:off x="0" y="400050"/>
            <a:ext cx="9144000" cy="4229100"/>
          </a:xfrm>
        </p:spPr>
        <p:txBody>
          <a:bodyPr>
            <a:noAutofit/>
          </a:bodyPr>
          <a:lstStyle/>
          <a:p>
            <a:pPr>
              <a:defRPr/>
            </a:pPr>
            <a:r>
              <a:rPr lang="en-US" sz="2000" dirty="0" smtClean="0">
                <a:latin typeface="Times New Roman" pitchFamily="18" charset="0"/>
                <a:cs typeface="Times New Roman" pitchFamily="18" charset="0"/>
              </a:rPr>
              <a:t>Ở Nam Phi </a:t>
            </a:r>
            <a:r>
              <a:rPr lang="en-US" sz="2000" dirty="0" err="1" smtClean="0">
                <a:latin typeface="Times New Roman" pitchFamily="18" charset="0"/>
                <a:cs typeface="Times New Roman" pitchFamily="18" charset="0"/>
              </a:rPr>
              <a:t>chế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phản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dựng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chủ</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nghĩa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Apácthai</a:t>
            </a:r>
            <a:r>
              <a:rPr lang="en-US" sz="2000" dirty="0" smtClean="0">
                <a:latin typeface="Times New Roman" pitchFamily="18" charset="0"/>
                <a:cs typeface="Times New Roman" pitchFamily="18" charset="0"/>
              </a:rPr>
              <a:t> “ . </a:t>
            </a:r>
            <a:r>
              <a:rPr lang="en-US" sz="2000" dirty="0" err="1" smtClean="0">
                <a:latin typeface="Times New Roman" pitchFamily="18" charset="0"/>
                <a:cs typeface="Times New Roman" pitchFamily="18" charset="0"/>
                <a:hlinkClick r:id="rId2"/>
              </a:rPr>
              <a:t>Apácthai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nghĩa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chủng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tộc</a:t>
            </a:r>
            <a:r>
              <a:rPr lang="en-US" sz="2000" dirty="0" smtClean="0">
                <a:latin typeface="Times New Roman" pitchFamily="18" charset="0"/>
                <a:cs typeface="Times New Roman" pitchFamily="18" charset="0"/>
              </a:rPr>
              <a:t>.</a:t>
            </a:r>
          </a:p>
          <a:p>
            <a:pPr>
              <a:defRPr/>
            </a:pP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pháp</a:t>
            </a:r>
            <a:r>
              <a:rPr lang="en-US" sz="2000" dirty="0" smtClean="0">
                <a:latin typeface="Times New Roman" pitchFamily="18" charset="0"/>
                <a:cs typeface="Times New Roman" pitchFamily="18" charset="0"/>
              </a:rPr>
              <a:t> Nam Phi </a:t>
            </a:r>
            <a:r>
              <a:rPr lang="en-US" sz="2000" dirty="0" err="1" smtClean="0">
                <a:latin typeface="Times New Roman" pitchFamily="18" charset="0"/>
                <a:cs typeface="Times New Roman" pitchFamily="18" charset="0"/>
              </a:rPr>
              <a:t>ghi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rõ</a:t>
            </a:r>
            <a:r>
              <a:rPr lang="en-US" sz="2000" dirty="0" smtClean="0">
                <a:latin typeface="Times New Roman" pitchFamily="18" charset="0"/>
                <a:cs typeface="Times New Roman" pitchFamily="18" charset="0"/>
              </a:rPr>
              <a:t>: “ </a:t>
            </a:r>
            <a:r>
              <a:rPr lang="en-US" sz="2000" dirty="0" err="1" smtClean="0">
                <a:latin typeface="Times New Roman" pitchFamily="18" charset="0"/>
                <a:cs typeface="Times New Roman" pitchFamily="18" charset="0"/>
              </a:rPr>
              <a:t>Muốn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vệ</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nền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văn</a:t>
            </a:r>
            <a:r>
              <a:rPr lang="en-US" sz="2000" dirty="0" smtClean="0">
                <a:latin typeface="Times New Roman" pitchFamily="18" charset="0"/>
                <a:cs typeface="Times New Roman" pitchFamily="18" charset="0"/>
              </a:rPr>
              <a:t> minh </a:t>
            </a:r>
            <a:r>
              <a:rPr lang="en-US" sz="2000" dirty="0" err="1" smtClean="0">
                <a:latin typeface="Times New Roman" pitchFamily="18" charset="0"/>
                <a:cs typeface="Times New Roman" pitchFamily="18" charset="0"/>
              </a:rPr>
              <a:t>phương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duy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ưu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trắng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Dựa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bọn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cầm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quyền</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trắng</a:t>
            </a:r>
            <a:r>
              <a:rPr lang="en-US" sz="2000" dirty="0" smtClean="0">
                <a:latin typeface="Times New Roman" pitchFamily="18" charset="0"/>
                <a:cs typeface="Times New Roman" pitchFamily="18" charset="0"/>
              </a:rPr>
              <a:t> ở Nam Phi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ban </a:t>
            </a:r>
            <a:r>
              <a:rPr lang="en-US" sz="2000" dirty="0" err="1" smtClean="0">
                <a:latin typeface="Times New Roman" pitchFamily="18" charset="0"/>
                <a:cs typeface="Times New Roman" pitchFamily="18" charset="0"/>
              </a:rPr>
              <a:t>hành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trên</a:t>
            </a:r>
            <a:r>
              <a:rPr lang="en-US" sz="2000" dirty="0" smtClean="0">
                <a:latin typeface="Times New Roman" pitchFamily="18" charset="0"/>
                <a:cs typeface="Times New Roman" pitchFamily="18" charset="0"/>
              </a:rPr>
              <a:t> 70 </a:t>
            </a:r>
            <a:r>
              <a:rPr lang="en-US" sz="2000" dirty="0" err="1" smtClean="0">
                <a:latin typeface="Times New Roman" pitchFamily="18" charset="0"/>
                <a:cs typeface="Times New Roman" pitchFamily="18" charset="0"/>
              </a:rPr>
              <a:t>đạo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chủng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chủng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cách</a:t>
            </a:r>
            <a:r>
              <a:rPr lang="en-US" sz="2000" dirty="0" smtClean="0">
                <a:latin typeface="Times New Roman" pitchFamily="18" charset="0"/>
                <a:cs typeface="Times New Roman" pitchFamily="18" charset="0"/>
              </a:rPr>
              <a:t> li </a:t>
            </a:r>
            <a:r>
              <a:rPr lang="en-US" sz="2000" dirty="0" err="1" smtClean="0">
                <a:latin typeface="Times New Roman" pitchFamily="18" charset="0"/>
                <a:cs typeface="Times New Roman" pitchFamily="18" charset="0"/>
              </a:rPr>
              <a:t>chủng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tộc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chứng</a:t>
            </a:r>
            <a:r>
              <a:rPr lang="en-US" sz="2000" dirty="0" smtClean="0">
                <a:latin typeface="Times New Roman" pitchFamily="18" charset="0"/>
                <a:cs typeface="Times New Roman" pitchFamily="18" charset="0"/>
              </a:rPr>
              <a:t> minh”, “</a:t>
            </a:r>
            <a:r>
              <a:rPr lang="en-US" sz="2000" dirty="0" err="1" smtClean="0">
                <a:latin typeface="Times New Roman" pitchFamily="18" charset="0"/>
                <a:cs typeface="Times New Roman" pitchFamily="18" charset="0"/>
              </a:rPr>
              <a:t>luật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trị</a:t>
            </a:r>
            <a:r>
              <a:rPr lang="en-US" sz="2000" dirty="0" smtClean="0">
                <a:latin typeface="Times New Roman" pitchFamily="18" charset="0"/>
                <a:cs typeface="Times New Roman" pitchFamily="18" charset="0"/>
              </a:rPr>
              <a:t> an </a:t>
            </a:r>
            <a:r>
              <a:rPr lang="en-US" sz="2000" dirty="0" err="1" smtClean="0">
                <a:latin typeface="Times New Roman" pitchFamily="18" charset="0"/>
                <a:cs typeface="Times New Roman" pitchFamily="18" charset="0"/>
              </a:rPr>
              <a:t>công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buntuxtan</a:t>
            </a:r>
            <a:r>
              <a:rPr lang="en-US" sz="2000" dirty="0" smtClean="0">
                <a:latin typeface="Times New Roman" pitchFamily="18" charset="0"/>
                <a:cs typeface="Times New Roman" pitchFamily="18" charset="0"/>
              </a:rPr>
              <a:t>” </a:t>
            </a:r>
          </a:p>
          <a:p>
            <a:pPr>
              <a:defRPr/>
            </a:pP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đen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riêng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buntuxtan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thực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v.v</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đen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mọi</a:t>
            </a:r>
            <a:r>
              <a:rPr lang="en-US" sz="2000"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quyền</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công</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dân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hoàn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toàn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trắng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chịu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tội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theo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riêng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đen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hlinkClick r:id="rId3" action="ppaction://hlinksldjump"/>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bổng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lần</a:t>
            </a:r>
            <a:r>
              <a:rPr lang="en-US" sz="2000" dirty="0" smtClean="0">
                <a:latin typeface="Times New Roman" pitchFamily="18" charset="0"/>
                <a:cs typeface="Times New Roman" pitchFamily="18" charset="0"/>
              </a:rPr>
              <a:t> so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trắng</a:t>
            </a:r>
            <a:r>
              <a:rPr lang="en-US" sz="2000"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lương</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công</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nhân</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đồn</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điền</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bằng</a:t>
            </a:r>
            <a:r>
              <a:rPr lang="en-US" sz="2000" u="sng" dirty="0" smtClean="0">
                <a:latin typeface="Times New Roman" pitchFamily="18" charset="0"/>
                <a:cs typeface="Times New Roman" pitchFamily="18" charset="0"/>
              </a:rPr>
              <a:t> 1/10 </a:t>
            </a:r>
            <a:r>
              <a:rPr lang="en-US" sz="2000" u="sng" dirty="0" err="1" smtClean="0">
                <a:latin typeface="Times New Roman" pitchFamily="18" charset="0"/>
                <a:cs typeface="Times New Roman" pitchFamily="18" charset="0"/>
              </a:rPr>
              <a:t>lương</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của</a:t>
            </a:r>
            <a:r>
              <a:rPr lang="en-US" sz="2000" u="sng" dirty="0" smtClean="0">
                <a:latin typeface="Times New Roman" pitchFamily="18" charset="0"/>
                <a:cs typeface="Times New Roman" pitchFamily="18" charset="0"/>
              </a:rPr>
              <a:t> </a:t>
            </a:r>
            <a:r>
              <a:rPr lang="en-US" sz="2000" u="sng" dirty="0" err="1" smtClean="0">
                <a:latin typeface="Times New Roman" pitchFamily="18" charset="0"/>
                <a:cs typeface="Times New Roman" pitchFamily="18" charset="0"/>
              </a:rPr>
              <a:t>người</a:t>
            </a:r>
            <a:r>
              <a:rPr lang="en-US" sz="2000" u="sng" dirty="0" smtClean="0">
                <a:latin typeface="Times New Roman" pitchFamily="18" charset="0"/>
                <a:cs typeface="Times New Roman" pitchFamily="18" charset="0"/>
              </a:rPr>
              <a:t> da </a:t>
            </a:r>
            <a:r>
              <a:rPr lang="en-US" sz="2000" u="sng" dirty="0" err="1" smtClean="0">
                <a:latin typeface="Times New Roman" pitchFamily="18" charset="0"/>
                <a:cs typeface="Times New Roman" pitchFamily="18" charset="0"/>
              </a:rPr>
              <a:t>trắng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nghiệp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hầm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mỏ</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bằng</a:t>
            </a:r>
            <a:r>
              <a:rPr lang="en-US" sz="2000" dirty="0" smtClean="0">
                <a:latin typeface="Times New Roman" pitchFamily="18" charset="0"/>
                <a:cs typeface="Times New Roman" pitchFamily="18" charset="0"/>
              </a:rPr>
              <a:t> 1/7)…</a:t>
            </a:r>
            <a:r>
              <a:rPr lang="en-US" sz="2500" dirty="0" smtClean="0">
                <a:latin typeface="Times New Roman" pitchFamily="18" charset="0"/>
                <a:cs typeface="Times New Roman" pitchFamily="18" charset="0"/>
              </a:rPr>
              <a:t/>
            </a:r>
            <a:br>
              <a:rPr lang="en-US" sz="2500" dirty="0" smtClean="0">
                <a:latin typeface="Times New Roman" pitchFamily="18" charset="0"/>
                <a:cs typeface="Times New Roman" pitchFamily="18" charset="0"/>
              </a:rPr>
            </a:br>
            <a:endParaRPr lang="en-US" sz="2500" dirty="0">
              <a:latin typeface="Times New Roman" pitchFamily="18" charset="0"/>
              <a:cs typeface="Times New Roman" pitchFamily="18" charset="0"/>
            </a:endParaRPr>
          </a:p>
        </p:txBody>
      </p:sp>
    </p:spTree>
    <p:extLst>
      <p:ext uri="{BB962C8B-B14F-4D97-AF65-F5344CB8AC3E}">
        <p14:creationId xmlns:p14="http://schemas.microsoft.com/office/powerpoint/2010/main" val="865446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m-chau-phi-nhay-dinh-ghe-lu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28700"/>
            <a:ext cx="9143999" cy="3649923"/>
          </a:xfrm>
          <a:prstGeom prst="rect">
            <a:avLst/>
          </a:prstGeom>
        </p:spPr>
      </p:pic>
      <p:sp>
        <p:nvSpPr>
          <p:cNvPr id="3" name="TextBox 2"/>
          <p:cNvSpPr txBox="1"/>
          <p:nvPr/>
        </p:nvSpPr>
        <p:spPr>
          <a:xfrm>
            <a:off x="0" y="114300"/>
            <a:ext cx="9144000" cy="1077218"/>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Xem</a:t>
            </a:r>
            <a:r>
              <a:rPr lang="en-US" sz="3200" dirty="0" smtClean="0">
                <a:latin typeface="Times New Roman" pitchFamily="18" charset="0"/>
                <a:cs typeface="Times New Roman" pitchFamily="18" charset="0"/>
              </a:rPr>
              <a:t> video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biết</a:t>
            </a:r>
            <a:r>
              <a:rPr lang="en-US" sz="3200" dirty="0" smtClean="0">
                <a:latin typeface="Times New Roman" pitchFamily="18" charset="0"/>
                <a:cs typeface="Times New Roman" pitchFamily="18" charset="0"/>
              </a:rPr>
              <a:t> video </a:t>
            </a:r>
            <a:r>
              <a:rPr lang="en-US" sz="3200" dirty="0" err="1" smtClean="0">
                <a:latin typeface="Times New Roman" pitchFamily="18" charset="0"/>
                <a:cs typeface="Times New Roman" pitchFamily="18" charset="0"/>
              </a:rPr>
              <a:t>nói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châu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692861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14350"/>
            <a:ext cx="4495800" cy="211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5" name="Text Box 3"/>
          <p:cNvSpPr txBox="1">
            <a:spLocks noChangeArrowheads="1"/>
          </p:cNvSpPr>
          <p:nvPr/>
        </p:nvSpPr>
        <p:spPr bwMode="auto">
          <a:xfrm>
            <a:off x="1219200" y="114300"/>
            <a:ext cx="6705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b="1">
                <a:solidFill>
                  <a:srgbClr val="0000FF"/>
                </a:solidFill>
              </a:rPr>
              <a:t>MỘT SỐ HÌNH ẢNH CỦA CHẾ ĐỘ PHÂN BIỆT CHỦNG TỘC</a:t>
            </a:r>
          </a:p>
        </p:txBody>
      </p:sp>
      <p:sp>
        <p:nvSpPr>
          <p:cNvPr id="44036" name="Text Box 4"/>
          <p:cNvSpPr txBox="1">
            <a:spLocks noChangeArrowheads="1"/>
          </p:cNvSpPr>
          <p:nvPr/>
        </p:nvSpPr>
        <p:spPr bwMode="auto">
          <a:xfrm>
            <a:off x="228600" y="2343150"/>
            <a:ext cx="4495800" cy="36933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b="1"/>
              <a:t>Ghế dành cho người da trắng</a:t>
            </a:r>
          </a:p>
        </p:txBody>
      </p:sp>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14350"/>
            <a:ext cx="4191000" cy="211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86050"/>
            <a:ext cx="4495800" cy="234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86050"/>
            <a:ext cx="4191000" cy="234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40" name="Text Box 8"/>
          <p:cNvSpPr txBox="1">
            <a:spLocks noChangeArrowheads="1"/>
          </p:cNvSpPr>
          <p:nvPr/>
        </p:nvSpPr>
        <p:spPr bwMode="auto">
          <a:xfrm>
            <a:off x="228600" y="4743450"/>
            <a:ext cx="4495800" cy="36933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b="1"/>
              <a:t>Tàu dành cho người da trắng</a:t>
            </a:r>
          </a:p>
        </p:txBody>
      </p:sp>
      <p:sp>
        <p:nvSpPr>
          <p:cNvPr id="44041" name="Text Box 9"/>
          <p:cNvSpPr txBox="1">
            <a:spLocks noChangeArrowheads="1"/>
          </p:cNvSpPr>
          <p:nvPr/>
        </p:nvSpPr>
        <p:spPr bwMode="auto">
          <a:xfrm>
            <a:off x="4800600" y="4743450"/>
            <a:ext cx="4191000" cy="36933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b="1"/>
              <a:t>Bãi biển dành cho người da trắng</a:t>
            </a:r>
          </a:p>
        </p:txBody>
      </p:sp>
      <p:sp>
        <p:nvSpPr>
          <p:cNvPr id="44042" name="Text Box 10"/>
          <p:cNvSpPr txBox="1">
            <a:spLocks noChangeArrowheads="1"/>
          </p:cNvSpPr>
          <p:nvPr/>
        </p:nvSpPr>
        <p:spPr bwMode="auto">
          <a:xfrm>
            <a:off x="4800600" y="2171700"/>
            <a:ext cx="4191000" cy="369332"/>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b="1"/>
              <a:t>Khu vực sinh sống dành cho người da đen</a:t>
            </a:r>
          </a:p>
        </p:txBody>
      </p:sp>
    </p:spTree>
    <p:extLst>
      <p:ext uri="{BB962C8B-B14F-4D97-AF65-F5344CB8AC3E}">
        <p14:creationId xmlns:p14="http://schemas.microsoft.com/office/powerpoint/2010/main" val="2379487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ự tàn bạo của chế độ Apartheid ở Nam 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42900"/>
            <a:ext cx="85344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219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endParaRPr lang="en-US" smtClean="0">
              <a:effectLst>
                <a:outerShdw blurRad="38100" dist="38100" dir="2700000" algn="tl">
                  <a:srgbClr val="C0C0C0"/>
                </a:outerShdw>
              </a:effectLst>
            </a:endParaRPr>
          </a:p>
        </p:txBody>
      </p:sp>
      <p:pic>
        <p:nvPicPr>
          <p:cNvPr id="45059" name="Picture 2" descr="D:\Dad\Giaoandientu\TulieuLS\800px-ColoredDrinking.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228600"/>
            <a:ext cx="8305800" cy="3657600"/>
          </a:xfrm>
          <a:noFill/>
        </p:spPr>
      </p:pic>
      <p:sp>
        <p:nvSpPr>
          <p:cNvPr id="4" name="Rectangle 2"/>
          <p:cNvSpPr txBox="1">
            <a:spLocks noChangeArrowheads="1"/>
          </p:cNvSpPr>
          <p:nvPr/>
        </p:nvSpPr>
        <p:spPr bwMode="auto">
          <a:xfrm>
            <a:off x="609600" y="3886201"/>
            <a:ext cx="8229600" cy="937022"/>
          </a:xfrm>
          <a:prstGeom prst="rect">
            <a:avLst/>
          </a:prstGeom>
          <a:noFill/>
          <a:ln w="9525">
            <a:noFill/>
            <a:miter lim="800000"/>
            <a:headEnd/>
            <a:tailEnd/>
          </a:ln>
          <a:effec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defRPr/>
            </a:pPr>
            <a:endParaRPr lang="en-US" sz="2800" dirty="0" smtClean="0">
              <a:latin typeface="Times New Roman" pitchFamily="18" charset="0"/>
            </a:endParaRPr>
          </a:p>
          <a:p>
            <a:pPr algn="ctr" eaLnBrk="1" hangingPunct="1">
              <a:defRPr/>
            </a:pPr>
            <a:r>
              <a:rPr lang="en-US" sz="2800" dirty="0" err="1" smtClean="0">
                <a:latin typeface="Times New Roman" pitchFamily="18" charset="0"/>
              </a:rPr>
              <a:t>Một</a:t>
            </a:r>
            <a:r>
              <a:rPr lang="en-US" sz="2800" dirty="0" smtClean="0">
                <a:latin typeface="Times New Roman" pitchFamily="18" charset="0"/>
              </a:rPr>
              <a:t> </a:t>
            </a:r>
            <a:r>
              <a:rPr lang="en-US" sz="2800" dirty="0" err="1" smtClean="0">
                <a:latin typeface="Times New Roman" pitchFamily="18" charset="0"/>
              </a:rPr>
              <a:t>người</a:t>
            </a:r>
            <a:r>
              <a:rPr lang="en-US" sz="2800" dirty="0" smtClean="0">
                <a:latin typeface="Times New Roman" pitchFamily="18" charset="0"/>
              </a:rPr>
              <a:t> </a:t>
            </a:r>
            <a:r>
              <a:rPr lang="en-US" sz="2800" dirty="0" err="1" smtClean="0">
                <a:latin typeface="Times New Roman" pitchFamily="18" charset="0"/>
              </a:rPr>
              <a:t>Mỹ</a:t>
            </a:r>
            <a:r>
              <a:rPr lang="en-US" sz="2800" dirty="0" smtClean="0">
                <a:latin typeface="Times New Roman" pitchFamily="18" charset="0"/>
              </a:rPr>
              <a:t> </a:t>
            </a:r>
            <a:r>
              <a:rPr lang="en-US" sz="2800" dirty="0" err="1" smtClean="0">
                <a:latin typeface="Times New Roman" pitchFamily="18" charset="0"/>
              </a:rPr>
              <a:t>gốc</a:t>
            </a:r>
            <a:r>
              <a:rPr lang="en-US" sz="2800" dirty="0" smtClean="0">
                <a:latin typeface="Times New Roman" pitchFamily="18" charset="0"/>
              </a:rPr>
              <a:t> Phi </a:t>
            </a:r>
            <a:r>
              <a:rPr lang="en-US" sz="2800" dirty="0" err="1" smtClean="0">
                <a:latin typeface="Times New Roman" pitchFamily="18" charset="0"/>
              </a:rPr>
              <a:t>uống</a:t>
            </a:r>
            <a:r>
              <a:rPr lang="en-US" sz="2800" dirty="0" smtClean="0">
                <a:latin typeface="Times New Roman" pitchFamily="18" charset="0"/>
              </a:rPr>
              <a:t> </a:t>
            </a:r>
            <a:r>
              <a:rPr lang="en-US" sz="2800" dirty="0" err="1" smtClean="0">
                <a:latin typeface="Times New Roman" pitchFamily="18" charset="0"/>
              </a:rPr>
              <a:t>nước</a:t>
            </a:r>
            <a:r>
              <a:rPr lang="en-US" sz="2800" dirty="0" smtClean="0">
                <a:latin typeface="Times New Roman" pitchFamily="18" charset="0"/>
              </a:rPr>
              <a:t> </a:t>
            </a:r>
            <a:r>
              <a:rPr lang="en-US" sz="2800" dirty="0" err="1" smtClean="0">
                <a:latin typeface="Times New Roman" pitchFamily="18" charset="0"/>
              </a:rPr>
              <a:t>từ</a:t>
            </a:r>
            <a:r>
              <a:rPr lang="en-US" sz="2800" dirty="0" smtClean="0">
                <a:latin typeface="Times New Roman" pitchFamily="18" charset="0"/>
              </a:rPr>
              <a:t> </a:t>
            </a:r>
            <a:r>
              <a:rPr lang="en-US" sz="2800" dirty="0" err="1" smtClean="0">
                <a:latin typeface="Times New Roman" pitchFamily="18" charset="0"/>
              </a:rPr>
              <a:t>máy</a:t>
            </a:r>
            <a:r>
              <a:rPr lang="en-US" sz="2800" dirty="0" smtClean="0">
                <a:latin typeface="Times New Roman" pitchFamily="18" charset="0"/>
              </a:rPr>
              <a:t> </a:t>
            </a:r>
            <a:r>
              <a:rPr lang="en-US" sz="2800" dirty="0" err="1" smtClean="0">
                <a:latin typeface="Times New Roman" pitchFamily="18" charset="0"/>
              </a:rPr>
              <a:t>lạnh</a:t>
            </a:r>
            <a:r>
              <a:rPr lang="en-US" sz="2800" dirty="0" smtClean="0">
                <a:latin typeface="Times New Roman" pitchFamily="18" charset="0"/>
              </a:rPr>
              <a:t> </a:t>
            </a:r>
            <a:r>
              <a:rPr lang="en-US" sz="2800" dirty="0" err="1" smtClean="0">
                <a:latin typeface="Times New Roman" pitchFamily="18" charset="0"/>
              </a:rPr>
              <a:t>với</a:t>
            </a:r>
            <a:r>
              <a:rPr lang="en-US" sz="2800" dirty="0" smtClean="0">
                <a:latin typeface="Times New Roman" pitchFamily="18" charset="0"/>
              </a:rPr>
              <a:t> </a:t>
            </a:r>
            <a:r>
              <a:rPr lang="en-US" sz="2800" dirty="0" err="1" smtClean="0">
                <a:latin typeface="Times New Roman" pitchFamily="18" charset="0"/>
              </a:rPr>
              <a:t>bảng</a:t>
            </a:r>
            <a:r>
              <a:rPr lang="en-US" sz="2800" dirty="0" smtClean="0">
                <a:latin typeface="Times New Roman" pitchFamily="18" charset="0"/>
              </a:rPr>
              <a:t> </a:t>
            </a:r>
            <a:r>
              <a:rPr lang="en-US" sz="2800" dirty="0" err="1" smtClean="0">
                <a:latin typeface="Times New Roman" pitchFamily="18" charset="0"/>
              </a:rPr>
              <a:t>thông</a:t>
            </a:r>
            <a:r>
              <a:rPr lang="en-US" sz="2800" dirty="0" smtClean="0">
                <a:latin typeface="Times New Roman" pitchFamily="18" charset="0"/>
              </a:rPr>
              <a:t> </a:t>
            </a:r>
            <a:r>
              <a:rPr lang="en-US" sz="2800" dirty="0" err="1" smtClean="0">
                <a:latin typeface="Times New Roman" pitchFamily="18" charset="0"/>
              </a:rPr>
              <a:t>báo</a:t>
            </a:r>
            <a:r>
              <a:rPr lang="en-US" sz="2800" dirty="0" smtClean="0">
                <a:latin typeface="Times New Roman" pitchFamily="18" charset="0"/>
              </a:rPr>
              <a:t> "</a:t>
            </a:r>
            <a:r>
              <a:rPr lang="en-US" sz="2800" dirty="0" err="1" smtClean="0">
                <a:latin typeface="Times New Roman" pitchFamily="18" charset="0"/>
              </a:rPr>
              <a:t>dành</a:t>
            </a:r>
            <a:r>
              <a:rPr lang="en-US" sz="2800" dirty="0" smtClean="0">
                <a:latin typeface="Times New Roman" pitchFamily="18" charset="0"/>
              </a:rPr>
              <a:t> </a:t>
            </a:r>
            <a:r>
              <a:rPr lang="en-US" sz="2800" dirty="0" err="1" smtClean="0">
                <a:latin typeface="Times New Roman" pitchFamily="18" charset="0"/>
              </a:rPr>
              <a:t>cho</a:t>
            </a:r>
            <a:r>
              <a:rPr lang="en-US" sz="2800" dirty="0" smtClean="0">
                <a:latin typeface="Times New Roman" pitchFamily="18" charset="0"/>
              </a:rPr>
              <a:t> </a:t>
            </a:r>
            <a:r>
              <a:rPr lang="en-US" sz="2800" dirty="0" err="1" smtClean="0">
                <a:latin typeface="Times New Roman" pitchFamily="18" charset="0"/>
              </a:rPr>
              <a:t>người</a:t>
            </a:r>
            <a:r>
              <a:rPr lang="en-US" sz="2800" dirty="0" smtClean="0">
                <a:latin typeface="Times New Roman" pitchFamily="18" charset="0"/>
              </a:rPr>
              <a:t> da </a:t>
            </a:r>
            <a:r>
              <a:rPr lang="en-US" sz="2800" dirty="0" err="1" smtClean="0">
                <a:latin typeface="Times New Roman" pitchFamily="18" charset="0"/>
              </a:rPr>
              <a:t>mầu</a:t>
            </a:r>
            <a:r>
              <a:rPr lang="en-US" sz="2800" dirty="0" smtClean="0">
                <a:latin typeface="Times New Roman" pitchFamily="18" charset="0"/>
              </a:rPr>
              <a:t>"  </a:t>
            </a:r>
            <a:r>
              <a:rPr lang="en-US" sz="2800" dirty="0" err="1" smtClean="0">
                <a:latin typeface="Times New Roman" pitchFamily="18" charset="0"/>
              </a:rPr>
              <a:t>năm</a:t>
            </a:r>
            <a:r>
              <a:rPr lang="en-US" sz="2800" dirty="0" smtClean="0">
                <a:latin typeface="Times New Roman" pitchFamily="18" charset="0"/>
              </a:rPr>
              <a:t> 1939.</a:t>
            </a:r>
          </a:p>
          <a:p>
            <a:pPr algn="ctr" eaLnBrk="1" hangingPunct="1">
              <a:defRPr/>
            </a:pPr>
            <a:r>
              <a:rPr lang="en-US" sz="2800" b="1" dirty="0" smtClean="0">
                <a:effectLst>
                  <a:outerShdw blurRad="38100" dist="38100" dir="2700000" algn="tl">
                    <a:srgbClr val="C0C0C0"/>
                  </a:outerShdw>
                </a:effectLst>
                <a:latin typeface="Times New Roman" pitchFamily="18" charset="0"/>
              </a:rPr>
              <a:t> </a:t>
            </a:r>
          </a:p>
        </p:txBody>
      </p:sp>
    </p:spTree>
    <p:extLst>
      <p:ext uri="{BB962C8B-B14F-4D97-AF65-F5344CB8AC3E}">
        <p14:creationId xmlns:p14="http://schemas.microsoft.com/office/powerpoint/2010/main" val="9699170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500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71650"/>
            <a:ext cx="1143000" cy="16002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itchFamily="18" charset="0"/>
                <a:cs typeface="Times New Roman" pitchFamily="18" charset="0"/>
              </a:rPr>
              <a:t>Các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nước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châu</a:t>
            </a:r>
            <a:r>
              <a:rPr lang="en-US" sz="2800" b="1" dirty="0" smtClean="0">
                <a:solidFill>
                  <a:schemeClr val="tx1"/>
                </a:solidFill>
                <a:latin typeface="Times New Roman" pitchFamily="18" charset="0"/>
                <a:cs typeface="Times New Roman" pitchFamily="18" charset="0"/>
              </a:rPr>
              <a:t> Phi</a:t>
            </a:r>
            <a:endParaRPr lang="en-US" sz="2800" b="1" dirty="0">
              <a:solidFill>
                <a:schemeClr val="tx1"/>
              </a:solidFill>
              <a:latin typeface="Times New Roman" pitchFamily="18" charset="0"/>
              <a:cs typeface="Times New Roman" pitchFamily="18" charset="0"/>
            </a:endParaRPr>
          </a:p>
        </p:txBody>
      </p:sp>
      <p:sp>
        <p:nvSpPr>
          <p:cNvPr id="5" name="Line Callout 1 4"/>
          <p:cNvSpPr/>
          <p:nvPr/>
        </p:nvSpPr>
        <p:spPr>
          <a:xfrm>
            <a:off x="2286000" y="971550"/>
            <a:ext cx="1905000" cy="685800"/>
          </a:xfrm>
          <a:prstGeom prst="borderCallout1">
            <a:avLst>
              <a:gd name="adj1" fmla="val 18750"/>
              <a:gd name="adj2" fmla="val -8333"/>
              <a:gd name="adj3" fmla="val 197575"/>
              <a:gd name="adj4" fmla="val -4779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Tình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chung</a:t>
            </a:r>
            <a:endParaRPr lang="en-US" sz="2400" dirty="0">
              <a:solidFill>
                <a:schemeClr val="tx1"/>
              </a:solidFill>
              <a:latin typeface="Times New Roman" pitchFamily="18" charset="0"/>
              <a:cs typeface="Times New Roman" pitchFamily="18" charset="0"/>
            </a:endParaRPr>
          </a:p>
        </p:txBody>
      </p:sp>
      <p:sp>
        <p:nvSpPr>
          <p:cNvPr id="6" name="Line Callout 2 5"/>
          <p:cNvSpPr/>
          <p:nvPr/>
        </p:nvSpPr>
        <p:spPr>
          <a:xfrm>
            <a:off x="5562600" y="0"/>
            <a:ext cx="3574576" cy="599341"/>
          </a:xfrm>
          <a:prstGeom prst="borderCallout2">
            <a:avLst>
              <a:gd name="adj1" fmla="val 18750"/>
              <a:gd name="adj2" fmla="val -8333"/>
              <a:gd name="adj3" fmla="val 18750"/>
              <a:gd name="adj4" fmla="val -16667"/>
              <a:gd name="adj5" fmla="val 219726"/>
              <a:gd name="adj6" fmla="val -3613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Phong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phóng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tộc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sau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năm</a:t>
            </a:r>
            <a:r>
              <a:rPr lang="en-US" sz="2400" dirty="0" smtClean="0">
                <a:solidFill>
                  <a:schemeClr val="tx1"/>
                </a:solidFill>
                <a:latin typeface="Times New Roman" pitchFamily="18" charset="0"/>
                <a:cs typeface="Times New Roman" pitchFamily="18" charset="0"/>
              </a:rPr>
              <a:t> 1945</a:t>
            </a:r>
            <a:endParaRPr lang="en-US" sz="2400" dirty="0">
              <a:solidFill>
                <a:schemeClr val="tx1"/>
              </a:solidFill>
              <a:latin typeface="Times New Roman" pitchFamily="18" charset="0"/>
              <a:cs typeface="Times New Roman" pitchFamily="18" charset="0"/>
            </a:endParaRPr>
          </a:p>
        </p:txBody>
      </p:sp>
      <p:sp>
        <p:nvSpPr>
          <p:cNvPr id="7" name="Line Callout 2 6"/>
          <p:cNvSpPr/>
          <p:nvPr/>
        </p:nvSpPr>
        <p:spPr>
          <a:xfrm>
            <a:off x="5562600" y="857250"/>
            <a:ext cx="3581400" cy="629793"/>
          </a:xfrm>
          <a:prstGeom prst="borderCallout2">
            <a:avLst>
              <a:gd name="adj1" fmla="val 18750"/>
              <a:gd name="adj2" fmla="val -8333"/>
              <a:gd name="adj3" fmla="val 18750"/>
              <a:gd name="adj4" fmla="val -16667"/>
              <a:gd name="adj5" fmla="val 84859"/>
              <a:gd name="adj6" fmla="val -3618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Công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cuộc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xây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dựng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đất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nước</a:t>
            </a:r>
            <a:endParaRPr lang="en-US" sz="2800" dirty="0">
              <a:solidFill>
                <a:schemeClr val="tx1"/>
              </a:solidFill>
              <a:latin typeface="Times New Roman" pitchFamily="18" charset="0"/>
              <a:cs typeface="Times New Roman" pitchFamily="18" charset="0"/>
            </a:endParaRPr>
          </a:p>
        </p:txBody>
      </p:sp>
      <p:sp>
        <p:nvSpPr>
          <p:cNvPr id="8" name="Line Callout 1 7"/>
          <p:cNvSpPr/>
          <p:nvPr/>
        </p:nvSpPr>
        <p:spPr>
          <a:xfrm>
            <a:off x="2590800" y="3371850"/>
            <a:ext cx="1905000" cy="571500"/>
          </a:xfrm>
          <a:prstGeom prst="borderCallout1">
            <a:avLst>
              <a:gd name="adj1" fmla="val 18750"/>
              <a:gd name="adj2" fmla="val -8333"/>
              <a:gd name="adj3" fmla="val -141231"/>
              <a:gd name="adj4" fmla="val -6212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Cộng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hòa</a:t>
            </a:r>
            <a:r>
              <a:rPr lang="en-US" sz="2400" dirty="0" smtClean="0">
                <a:solidFill>
                  <a:schemeClr val="tx1"/>
                </a:solidFill>
                <a:latin typeface="Times New Roman" pitchFamily="18" charset="0"/>
                <a:cs typeface="Times New Roman" pitchFamily="18" charset="0"/>
              </a:rPr>
              <a:t> Nam Phi</a:t>
            </a:r>
            <a:endParaRPr lang="en-US" sz="2400" dirty="0">
              <a:solidFill>
                <a:schemeClr val="tx1"/>
              </a:solidFill>
              <a:latin typeface="Times New Roman" pitchFamily="18" charset="0"/>
              <a:cs typeface="Times New Roman" pitchFamily="18" charset="0"/>
            </a:endParaRPr>
          </a:p>
        </p:txBody>
      </p:sp>
      <p:sp>
        <p:nvSpPr>
          <p:cNvPr id="9" name="Line Callout 2 8"/>
          <p:cNvSpPr/>
          <p:nvPr/>
        </p:nvSpPr>
        <p:spPr>
          <a:xfrm>
            <a:off x="5562600" y="2000250"/>
            <a:ext cx="3581400" cy="1600200"/>
          </a:xfrm>
          <a:prstGeom prst="borderCallout2">
            <a:avLst>
              <a:gd name="adj1" fmla="val 18750"/>
              <a:gd name="adj2" fmla="val -8333"/>
              <a:gd name="adj3" fmla="val 18750"/>
              <a:gd name="adj4" fmla="val -16667"/>
              <a:gd name="adj5" fmla="val 94983"/>
              <a:gd name="adj6" fmla="val -2965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Khái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quát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đôi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nét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về</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tình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hình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chung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Cộng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hòa</a:t>
            </a:r>
            <a:r>
              <a:rPr lang="en-US" sz="2800" dirty="0" smtClean="0">
                <a:solidFill>
                  <a:schemeClr val="tx1"/>
                </a:solidFill>
                <a:latin typeface="Times New Roman" pitchFamily="18" charset="0"/>
                <a:cs typeface="Times New Roman" pitchFamily="18" charset="0"/>
              </a:rPr>
              <a:t> Nam Phi </a:t>
            </a:r>
            <a:r>
              <a:rPr lang="en-US" sz="2800" dirty="0" err="1" smtClean="0">
                <a:solidFill>
                  <a:schemeClr val="tx1"/>
                </a:solidFill>
                <a:latin typeface="Times New Roman" pitchFamily="18" charset="0"/>
                <a:cs typeface="Times New Roman" pitchFamily="18" charset="0"/>
              </a:rPr>
              <a:t>trước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phong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trào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giải</a:t>
            </a:r>
            <a:endParaRPr lang="en-US" sz="2800" dirty="0">
              <a:solidFill>
                <a:schemeClr val="tx1"/>
              </a:solidFill>
              <a:latin typeface="Times New Roman" pitchFamily="18" charset="0"/>
              <a:cs typeface="Times New Roman" pitchFamily="18" charset="0"/>
            </a:endParaRPr>
          </a:p>
        </p:txBody>
      </p:sp>
      <p:sp>
        <p:nvSpPr>
          <p:cNvPr id="10" name="Line Callout 2 9"/>
          <p:cNvSpPr/>
          <p:nvPr/>
        </p:nvSpPr>
        <p:spPr>
          <a:xfrm>
            <a:off x="5562600" y="3829050"/>
            <a:ext cx="3574576" cy="1314450"/>
          </a:xfrm>
          <a:prstGeom prst="borderCallout2">
            <a:avLst>
              <a:gd name="adj1" fmla="val 18750"/>
              <a:gd name="adj2" fmla="val -8333"/>
              <a:gd name="adj3" fmla="val 18750"/>
              <a:gd name="adj4" fmla="val -16667"/>
              <a:gd name="adj5" fmla="val -13648"/>
              <a:gd name="adj6" fmla="val -2766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Times New Roman" pitchFamily="18" charset="0"/>
                <a:cs typeface="Times New Roman" pitchFamily="18" charset="0"/>
              </a:rPr>
              <a:t>Trình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bày</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trào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giải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phóng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tộc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quá</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phát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triển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nước</a:t>
            </a:r>
            <a:endParaRPr lang="en-US" sz="2400" dirty="0">
              <a:solidFill>
                <a:srgbClr val="FF0000"/>
              </a:solidFill>
              <a:latin typeface="Times New Roman" pitchFamily="18" charset="0"/>
              <a:cs typeface="Times New Roman" pitchFamily="18" charset="0"/>
            </a:endParaRPr>
          </a:p>
        </p:txBody>
      </p:sp>
      <p:sp>
        <p:nvSpPr>
          <p:cNvPr id="13" name="Line Callout 2 12"/>
          <p:cNvSpPr/>
          <p:nvPr/>
        </p:nvSpPr>
        <p:spPr>
          <a:xfrm>
            <a:off x="5569424" y="857249"/>
            <a:ext cx="3581400" cy="629793"/>
          </a:xfrm>
          <a:prstGeom prst="borderCallout2">
            <a:avLst>
              <a:gd name="adj1" fmla="val 18750"/>
              <a:gd name="adj2" fmla="val -8333"/>
              <a:gd name="adj3" fmla="val 18750"/>
              <a:gd name="adj4" fmla="val -16667"/>
              <a:gd name="adj5" fmla="val 84859"/>
              <a:gd name="adj6" fmla="val -3618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Công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cuộc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xây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dựng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nước</a:t>
            </a:r>
            <a:endParaRPr lang="en-US" sz="2400" dirty="0">
              <a:solidFill>
                <a:schemeClr val="tx1"/>
              </a:solidFill>
              <a:latin typeface="Times New Roman" pitchFamily="18" charset="0"/>
              <a:cs typeface="Times New Roman" pitchFamily="18" charset="0"/>
            </a:endParaRPr>
          </a:p>
        </p:txBody>
      </p:sp>
      <p:sp>
        <p:nvSpPr>
          <p:cNvPr id="14" name="Line Callout 2 13"/>
          <p:cNvSpPr/>
          <p:nvPr/>
        </p:nvSpPr>
        <p:spPr>
          <a:xfrm>
            <a:off x="5569424" y="2000249"/>
            <a:ext cx="3581400" cy="1600200"/>
          </a:xfrm>
          <a:prstGeom prst="borderCallout2">
            <a:avLst>
              <a:gd name="adj1" fmla="val 18750"/>
              <a:gd name="adj2" fmla="val -8333"/>
              <a:gd name="adj3" fmla="val 18750"/>
              <a:gd name="adj4" fmla="val -16667"/>
              <a:gd name="adj5" fmla="val 94983"/>
              <a:gd name="adj6" fmla="val -2965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itchFamily="18" charset="0"/>
                <a:cs typeface="Times New Roman" pitchFamily="18" charset="0"/>
              </a:rPr>
              <a:t>Khái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quát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đôi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nét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về</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chung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Cộng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hòa</a:t>
            </a:r>
            <a:r>
              <a:rPr lang="en-US" sz="2400" dirty="0" smtClean="0">
                <a:solidFill>
                  <a:schemeClr val="tx1"/>
                </a:solidFill>
                <a:latin typeface="Times New Roman" pitchFamily="18" charset="0"/>
                <a:cs typeface="Times New Roman" pitchFamily="18" charset="0"/>
              </a:rPr>
              <a:t> Nam Phi </a:t>
            </a:r>
            <a:r>
              <a:rPr lang="en-US" sz="2400" dirty="0" err="1" smtClean="0">
                <a:solidFill>
                  <a:schemeClr val="tx1"/>
                </a:solidFill>
                <a:latin typeface="Times New Roman" pitchFamily="18" charset="0"/>
                <a:cs typeface="Times New Roman" pitchFamily="18" charset="0"/>
              </a:rPr>
              <a:t>trước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phong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giải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phóng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dân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tộc</a:t>
            </a:r>
            <a:r>
              <a:rPr lang="en-US" sz="2400" dirty="0" smtClean="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51132809"/>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6"/>
          <p:cNvGraphicFramePr>
            <a:graphicFrameLocks/>
          </p:cNvGraphicFramePr>
          <p:nvPr>
            <p:extLst>
              <p:ext uri="{D42A27DB-BD31-4B8C-83A1-F6EECF244321}">
                <p14:modId xmlns:p14="http://schemas.microsoft.com/office/powerpoint/2010/main" val="3096601732"/>
              </p:ext>
            </p:extLst>
          </p:nvPr>
        </p:nvGraphicFramePr>
        <p:xfrm>
          <a:off x="228600" y="228600"/>
          <a:ext cx="8534400" cy="4800602"/>
        </p:xfrm>
        <a:graphic>
          <a:graphicData uri="http://schemas.openxmlformats.org/drawingml/2006/table">
            <a:tbl>
              <a:tblPr/>
              <a:tblGrid>
                <a:gridCol w="32004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819323">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100" b="0" i="0" u="none" strike="noStrike" cap="none" normalizeH="0" baseline="0" dirty="0" err="1" smtClean="0">
                          <a:ln>
                            <a:noFill/>
                          </a:ln>
                          <a:solidFill>
                            <a:srgbClr val="FF3399"/>
                          </a:solidFill>
                          <a:effectLst/>
                          <a:latin typeface="Times New Roman" pitchFamily="18" charset="0"/>
                          <a:cs typeface="Times New Roman" pitchFamily="18" charset="0"/>
                        </a:rPr>
                        <a:t>Tổ</a:t>
                      </a:r>
                      <a:r>
                        <a:rPr kumimoji="0" lang="en-US" sz="21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100" b="0" i="0" u="none" strike="noStrike" cap="none" normalizeH="0" baseline="0" dirty="0" err="1" smtClean="0">
                          <a:ln>
                            <a:noFill/>
                          </a:ln>
                          <a:solidFill>
                            <a:srgbClr val="FF3399"/>
                          </a:solidFill>
                          <a:effectLst/>
                          <a:latin typeface="Times New Roman" pitchFamily="18" charset="0"/>
                          <a:cs typeface="Times New Roman" pitchFamily="18" charset="0"/>
                        </a:rPr>
                        <a:t>chức</a:t>
                      </a:r>
                      <a:r>
                        <a:rPr kumimoji="0" lang="en-US" sz="21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100" b="0" i="0" u="none" strike="noStrike" cap="none" normalizeH="0" baseline="0" dirty="0" err="1" smtClean="0">
                          <a:ln>
                            <a:noFill/>
                          </a:ln>
                          <a:solidFill>
                            <a:srgbClr val="FF3399"/>
                          </a:solidFill>
                          <a:effectLst/>
                          <a:latin typeface="Times New Roman" pitchFamily="18" charset="0"/>
                          <a:cs typeface="Times New Roman" pitchFamily="18" charset="0"/>
                        </a:rPr>
                        <a:t>lãnh</a:t>
                      </a:r>
                      <a:r>
                        <a:rPr kumimoji="0" lang="en-US" sz="2100" b="0" i="0" u="none" strike="noStrike" cap="none" normalizeH="0" baseline="0" dirty="0" smtClean="0">
                          <a:ln>
                            <a:noFill/>
                          </a:ln>
                          <a:solidFill>
                            <a:srgbClr val="FF3399"/>
                          </a:solidFill>
                          <a:effectLst/>
                          <a:latin typeface="Times New Roman" pitchFamily="18" charset="0"/>
                          <a:cs typeface="Times New Roman" pitchFamily="18" charset="0"/>
                        </a:rPr>
                        <a:t> </a:t>
                      </a:r>
                      <a:r>
                        <a:rPr kumimoji="0" lang="en-US" sz="2100" b="0" i="0" u="none" strike="noStrike" cap="none" normalizeH="0" baseline="0" dirty="0" err="1" smtClean="0">
                          <a:ln>
                            <a:noFill/>
                          </a:ln>
                          <a:solidFill>
                            <a:srgbClr val="FF3399"/>
                          </a:solidFill>
                          <a:effectLst/>
                          <a:latin typeface="Times New Roman" pitchFamily="18" charset="0"/>
                          <a:cs typeface="Times New Roman" pitchFamily="18" charset="0"/>
                        </a:rPr>
                        <a:t>đạo</a:t>
                      </a:r>
                      <a:endParaRPr kumimoji="0" lang="vi-VN" sz="2100" b="0" i="0" u="none" strike="noStrike" cap="none" normalizeH="0" baseline="0" dirty="0" smtClean="0">
                        <a:ln>
                          <a:noFill/>
                        </a:ln>
                        <a:solidFill>
                          <a:srgbClr val="FF3399"/>
                        </a:solidFill>
                        <a:effectLst/>
                        <a:latin typeface="Times New Roman" pitchFamily="18" charset="0"/>
                        <a:cs typeface="Times New Roman" pitchFamily="18" charset="0"/>
                      </a:endParaRPr>
                    </a:p>
                  </a:txBody>
                  <a:tcPr marT="34290" marB="3429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2100" b="0" i="0" u="none" strike="noStrike" cap="none" normalizeH="0" baseline="0" dirty="0" smtClean="0">
                        <a:ln>
                          <a:noFill/>
                        </a:ln>
                        <a:solidFill>
                          <a:schemeClr val="tx2"/>
                        </a:solidFill>
                        <a:effectLst/>
                        <a:latin typeface="Franklin Gothic Book"/>
                      </a:endParaRPr>
                    </a:p>
                  </a:txBody>
                  <a:tcPr marT="34290" marB="3429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02179">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100" b="0" i="0" u="none" strike="noStrike" cap="none" normalizeH="0" baseline="0" dirty="0" smtClean="0">
                          <a:ln>
                            <a:noFill/>
                          </a:ln>
                          <a:solidFill>
                            <a:schemeClr val="tx2"/>
                          </a:solidFill>
                          <a:effectLst/>
                          <a:latin typeface="Franklin Gothic Book"/>
                        </a:rPr>
                        <a:t> </a:t>
                      </a:r>
                      <a:r>
                        <a:rPr kumimoji="0" lang="en-US" sz="2100" b="0" i="0" u="none" strike="noStrike" cap="none" normalizeH="0" baseline="0" dirty="0" err="1" smtClean="0">
                          <a:ln>
                            <a:noFill/>
                          </a:ln>
                          <a:solidFill>
                            <a:srgbClr val="FF6699"/>
                          </a:solidFill>
                          <a:effectLst/>
                          <a:latin typeface="Times New Roman" pitchFamily="18" charset="0"/>
                          <a:cs typeface="Times New Roman" pitchFamily="18" charset="0"/>
                        </a:rPr>
                        <a:t>Kết</a:t>
                      </a:r>
                      <a:r>
                        <a:rPr kumimoji="0" lang="en-US" sz="2100" b="0" i="0" u="none" strike="noStrike" cap="none" normalizeH="0" baseline="0" dirty="0" smtClean="0">
                          <a:ln>
                            <a:noFill/>
                          </a:ln>
                          <a:solidFill>
                            <a:srgbClr val="FF6699"/>
                          </a:solidFill>
                          <a:effectLst/>
                          <a:latin typeface="Times New Roman" pitchFamily="18" charset="0"/>
                          <a:cs typeface="Times New Roman" pitchFamily="18" charset="0"/>
                        </a:rPr>
                        <a:t> </a:t>
                      </a:r>
                      <a:r>
                        <a:rPr kumimoji="0" lang="en-US" sz="2100" b="0" i="0" u="none" strike="noStrike" cap="none" normalizeH="0" baseline="0" dirty="0" err="1" smtClean="0">
                          <a:ln>
                            <a:noFill/>
                          </a:ln>
                          <a:solidFill>
                            <a:srgbClr val="FF6699"/>
                          </a:solidFill>
                          <a:effectLst/>
                          <a:latin typeface="Times New Roman" pitchFamily="18" charset="0"/>
                          <a:cs typeface="Times New Roman" pitchFamily="18" charset="0"/>
                        </a:rPr>
                        <a:t>quả</a:t>
                      </a:r>
                      <a:endParaRPr kumimoji="0" lang="en-US" sz="2100" b="0" i="0" u="none" strike="noStrike" cap="none" normalizeH="0" baseline="0" dirty="0" smtClean="0">
                        <a:ln>
                          <a:noFill/>
                        </a:ln>
                        <a:solidFill>
                          <a:srgbClr val="FF6699"/>
                        </a:solidFill>
                        <a:effectLst/>
                        <a:latin typeface="Times New Roman" pitchFamily="18" charset="0"/>
                        <a:cs typeface="Times New Roman" pitchFamily="18" charset="0"/>
                      </a:endParaRPr>
                    </a:p>
                  </a:txBody>
                  <a:tcPr marT="34290" marB="3429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1800" b="0" i="0" u="none" strike="noStrike" cap="none" normalizeH="0" baseline="0" dirty="0" smtClean="0">
                        <a:ln>
                          <a:noFill/>
                        </a:ln>
                        <a:solidFill>
                          <a:schemeClr val="tx2"/>
                        </a:solidFill>
                        <a:effectLst/>
                        <a:latin typeface="Franklin Gothic Book"/>
                      </a:endParaRPr>
                    </a:p>
                  </a:txBody>
                  <a:tcPr marT="34290" marB="3429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79100">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2100" b="0" i="0" u="none" strike="noStrike" cap="none" normalizeH="0" baseline="0" dirty="0" smtClean="0">
                          <a:ln>
                            <a:noFill/>
                          </a:ln>
                          <a:solidFill>
                            <a:srgbClr val="FF6699"/>
                          </a:solidFill>
                          <a:effectLst/>
                          <a:latin typeface="Times New Roman" pitchFamily="18" charset="0"/>
                          <a:cs typeface="Times New Roman" pitchFamily="18" charset="0"/>
                        </a:rPr>
                        <a:t>Ý </a:t>
                      </a:r>
                      <a:r>
                        <a:rPr kumimoji="0" lang="en-US" sz="2100" b="0" i="0" u="none" strike="noStrike" cap="none" normalizeH="0" baseline="0" dirty="0" err="1" smtClean="0">
                          <a:ln>
                            <a:noFill/>
                          </a:ln>
                          <a:solidFill>
                            <a:srgbClr val="FF6699"/>
                          </a:solidFill>
                          <a:effectLst/>
                          <a:latin typeface="Times New Roman" pitchFamily="18" charset="0"/>
                          <a:cs typeface="Times New Roman" pitchFamily="18" charset="0"/>
                        </a:rPr>
                        <a:t>nghĩa</a:t>
                      </a:r>
                      <a:endParaRPr kumimoji="0" lang="vi-VN" sz="2100" b="0" i="0" u="none" strike="noStrike" cap="none" normalizeH="0" baseline="0" dirty="0" smtClean="0">
                        <a:ln>
                          <a:noFill/>
                        </a:ln>
                        <a:solidFill>
                          <a:srgbClr val="FF6699"/>
                        </a:solidFill>
                        <a:effectLst/>
                        <a:latin typeface="Times New Roman" pitchFamily="18" charset="0"/>
                        <a:cs typeface="Times New Roman" pitchFamily="18" charset="0"/>
                      </a:endParaRPr>
                    </a:p>
                  </a:txBody>
                  <a:tcPr marT="34290" marB="3429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endParaRPr kumimoji="0" lang="vi-VN" sz="2100" b="0" i="0" u="none" strike="noStrike" cap="none" normalizeH="0" baseline="0" dirty="0" smtClean="0">
                        <a:ln>
                          <a:noFill/>
                        </a:ln>
                        <a:solidFill>
                          <a:schemeClr val="tx2"/>
                        </a:solidFill>
                        <a:effectLst/>
                        <a:latin typeface="Franklin Gothic Book"/>
                      </a:endParaRPr>
                    </a:p>
                  </a:txBody>
                  <a:tcPr marT="34290" marB="3429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22"/>
          <p:cNvSpPr txBox="1">
            <a:spLocks noChangeArrowheads="1"/>
          </p:cNvSpPr>
          <p:nvPr/>
        </p:nvSpPr>
        <p:spPr bwMode="auto">
          <a:xfrm>
            <a:off x="3624262" y="342900"/>
            <a:ext cx="464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spcBef>
                <a:spcPct val="50000"/>
              </a:spcBef>
            </a:pPr>
            <a:r>
              <a:rPr lang="en-US" sz="2800" dirty="0" err="1"/>
              <a:t>Đại</a:t>
            </a:r>
            <a:r>
              <a:rPr lang="en-US" sz="2800" dirty="0"/>
              <a:t> </a:t>
            </a:r>
            <a:r>
              <a:rPr lang="en-US" sz="2800" dirty="0" err="1"/>
              <a:t>hội</a:t>
            </a:r>
            <a:r>
              <a:rPr lang="en-US" sz="2800" dirty="0"/>
              <a:t> </a:t>
            </a:r>
            <a:r>
              <a:rPr lang="en-US" sz="2800" dirty="0" err="1"/>
              <a:t>dân</a:t>
            </a:r>
            <a:r>
              <a:rPr lang="en-US" sz="2800" dirty="0"/>
              <a:t> </a:t>
            </a:r>
            <a:r>
              <a:rPr lang="en-US" sz="2800" dirty="0" err="1"/>
              <a:t>tộc</a:t>
            </a:r>
            <a:r>
              <a:rPr lang="en-US" sz="2800" dirty="0"/>
              <a:t> phi (ANC)</a:t>
            </a:r>
          </a:p>
        </p:txBody>
      </p:sp>
      <p:sp>
        <p:nvSpPr>
          <p:cNvPr id="6" name="Rectangle 5"/>
          <p:cNvSpPr>
            <a:spLocks noChangeArrowheads="1"/>
          </p:cNvSpPr>
          <p:nvPr/>
        </p:nvSpPr>
        <p:spPr bwMode="auto">
          <a:xfrm>
            <a:off x="3510758" y="1085851"/>
            <a:ext cx="509984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lgn="just">
              <a:spcBef>
                <a:spcPct val="50000"/>
              </a:spcBef>
            </a:pPr>
            <a:r>
              <a:rPr lang="en-US" sz="2800" dirty="0"/>
              <a:t>  </a:t>
            </a:r>
            <a:r>
              <a:rPr lang="en-US" sz="2400" dirty="0" smtClean="0"/>
              <a:t>- </a:t>
            </a:r>
            <a:r>
              <a:rPr lang="en-US" sz="2400" dirty="0" err="1" smtClean="0"/>
              <a:t>Năm</a:t>
            </a:r>
            <a:r>
              <a:rPr lang="en-US" sz="2400" dirty="0" smtClean="0"/>
              <a:t> 1993 </a:t>
            </a:r>
            <a:r>
              <a:rPr lang="en-US" sz="2400" dirty="0" err="1" smtClean="0">
                <a:cs typeface="Times New Roman" pitchFamily="18" charset="0"/>
              </a:rPr>
              <a:t>chế</a:t>
            </a:r>
            <a:r>
              <a:rPr lang="en-US" sz="2400" dirty="0" smtClean="0">
                <a:cs typeface="Times New Roman" pitchFamily="18" charset="0"/>
              </a:rPr>
              <a:t> </a:t>
            </a:r>
            <a:r>
              <a:rPr lang="en-US" sz="2400" dirty="0" err="1">
                <a:cs typeface="Times New Roman" pitchFamily="18" charset="0"/>
              </a:rPr>
              <a:t>độ</a:t>
            </a:r>
            <a:r>
              <a:rPr lang="en-US" sz="2400" dirty="0">
                <a:cs typeface="Times New Roman" pitchFamily="18" charset="0"/>
              </a:rPr>
              <a:t> </a:t>
            </a:r>
            <a:r>
              <a:rPr lang="en-US" sz="2400" dirty="0" err="1">
                <a:cs typeface="Times New Roman" pitchFamily="18" charset="0"/>
              </a:rPr>
              <a:t>Apacthai</a:t>
            </a:r>
            <a:r>
              <a:rPr lang="en-US" sz="2400" dirty="0">
                <a:cs typeface="Times New Roman" pitchFamily="18" charset="0"/>
              </a:rPr>
              <a:t> </a:t>
            </a:r>
            <a:r>
              <a:rPr lang="en-US" sz="2400" dirty="0" err="1">
                <a:cs typeface="Times New Roman" pitchFamily="18" charset="0"/>
              </a:rPr>
              <a:t>bị</a:t>
            </a:r>
            <a:r>
              <a:rPr lang="en-US" sz="2400" dirty="0">
                <a:cs typeface="Times New Roman" pitchFamily="18" charset="0"/>
              </a:rPr>
              <a:t> </a:t>
            </a:r>
            <a:r>
              <a:rPr lang="en-US" sz="2400" dirty="0" err="1">
                <a:cs typeface="Times New Roman" pitchFamily="18" charset="0"/>
              </a:rPr>
              <a:t>xóa</a:t>
            </a:r>
            <a:r>
              <a:rPr lang="en-US" sz="2400" dirty="0">
                <a:cs typeface="Times New Roman" pitchFamily="18" charset="0"/>
              </a:rPr>
              <a:t> </a:t>
            </a:r>
            <a:r>
              <a:rPr lang="en-US" sz="2400" dirty="0" err="1">
                <a:cs typeface="Times New Roman" pitchFamily="18" charset="0"/>
              </a:rPr>
              <a:t>bỏ</a:t>
            </a:r>
            <a:r>
              <a:rPr lang="en-US" sz="2400" dirty="0">
                <a:cs typeface="Times New Roman" pitchFamily="18" charset="0"/>
              </a:rPr>
              <a:t> </a:t>
            </a:r>
            <a:r>
              <a:rPr lang="en-US" sz="2400" dirty="0" err="1">
                <a:cs typeface="Times New Roman" pitchFamily="18" charset="0"/>
              </a:rPr>
              <a:t>Nen</a:t>
            </a:r>
            <a:r>
              <a:rPr lang="en-US" sz="2400" dirty="0">
                <a:cs typeface="Times New Roman" pitchFamily="18" charset="0"/>
              </a:rPr>
              <a:t> </a:t>
            </a:r>
            <a:r>
              <a:rPr lang="en-US" sz="2400" dirty="0" err="1" smtClean="0">
                <a:cs typeface="Times New Roman" pitchFamily="18" charset="0"/>
              </a:rPr>
              <a:t>Xơn</a:t>
            </a:r>
            <a:r>
              <a:rPr lang="en-US" sz="2400" dirty="0" smtClean="0">
                <a:cs typeface="Times New Roman" pitchFamily="18" charset="0"/>
              </a:rPr>
              <a:t> Man-</a:t>
            </a:r>
            <a:r>
              <a:rPr lang="en-US" sz="2400" dirty="0" err="1" smtClean="0">
                <a:cs typeface="Times New Roman" pitchFamily="18" charset="0"/>
              </a:rPr>
              <a:t>đê</a:t>
            </a:r>
            <a:r>
              <a:rPr lang="en-US" sz="2400" dirty="0" smtClean="0">
                <a:cs typeface="Times New Roman" pitchFamily="18" charset="0"/>
              </a:rPr>
              <a:t>-la </a:t>
            </a:r>
            <a:r>
              <a:rPr lang="en-US" sz="2400" dirty="0" err="1">
                <a:cs typeface="Times New Roman" pitchFamily="18" charset="0"/>
              </a:rPr>
              <a:t>được</a:t>
            </a:r>
            <a:r>
              <a:rPr lang="en-US" sz="2400" dirty="0">
                <a:cs typeface="Times New Roman" pitchFamily="18" charset="0"/>
              </a:rPr>
              <a:t> </a:t>
            </a:r>
            <a:r>
              <a:rPr lang="en-US" sz="2400" dirty="0" err="1">
                <a:cs typeface="Times New Roman" pitchFamily="18" charset="0"/>
              </a:rPr>
              <a:t>trả</a:t>
            </a:r>
            <a:r>
              <a:rPr lang="en-US" sz="2400" dirty="0">
                <a:cs typeface="Times New Roman" pitchFamily="18" charset="0"/>
              </a:rPr>
              <a:t> </a:t>
            </a:r>
            <a:r>
              <a:rPr lang="en-US" sz="2400" dirty="0" err="1">
                <a:cs typeface="Times New Roman" pitchFamily="18" charset="0"/>
              </a:rPr>
              <a:t>tự</a:t>
            </a:r>
            <a:r>
              <a:rPr lang="en-US" sz="2400" dirty="0">
                <a:cs typeface="Times New Roman" pitchFamily="18" charset="0"/>
              </a:rPr>
              <a:t> </a:t>
            </a:r>
            <a:r>
              <a:rPr lang="en-US" sz="2400" dirty="0" smtClean="0">
                <a:cs typeface="Times New Roman" pitchFamily="18" charset="0"/>
              </a:rPr>
              <a:t>do.</a:t>
            </a:r>
            <a:endParaRPr lang="en-US" sz="2400" dirty="0">
              <a:cs typeface="Times New Roman" pitchFamily="18" charset="0"/>
            </a:endParaRPr>
          </a:p>
        </p:txBody>
      </p:sp>
      <p:sp>
        <p:nvSpPr>
          <p:cNvPr id="7" name="Text Box 23"/>
          <p:cNvSpPr txBox="1">
            <a:spLocks noChangeArrowheads="1"/>
          </p:cNvSpPr>
          <p:nvPr/>
        </p:nvSpPr>
        <p:spPr bwMode="auto">
          <a:xfrm>
            <a:off x="3454802" y="2124597"/>
            <a:ext cx="513873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algn="just">
              <a:spcBef>
                <a:spcPct val="50000"/>
              </a:spcBef>
            </a:pPr>
            <a:r>
              <a:rPr lang="en-US" sz="2800" dirty="0" smtClean="0"/>
              <a:t> - </a:t>
            </a:r>
            <a:r>
              <a:rPr lang="en-US" sz="2400" dirty="0" err="1" smtClean="0"/>
              <a:t>Năm</a:t>
            </a:r>
            <a:r>
              <a:rPr lang="en-US" sz="2400" dirty="0" smtClean="0"/>
              <a:t> 1994 </a:t>
            </a:r>
            <a:r>
              <a:rPr lang="en-US" sz="2400" dirty="0" err="1"/>
              <a:t>Nen-xơn</a:t>
            </a:r>
            <a:r>
              <a:rPr lang="en-US" sz="2400" dirty="0"/>
              <a:t> Ma-</a:t>
            </a:r>
            <a:r>
              <a:rPr lang="en-US" sz="2400" dirty="0" err="1"/>
              <a:t>đê</a:t>
            </a:r>
            <a:r>
              <a:rPr lang="en-US" sz="2400" dirty="0"/>
              <a:t>-la </a:t>
            </a:r>
            <a:r>
              <a:rPr lang="en-US" sz="2400" dirty="0" err="1"/>
              <a:t>trở</a:t>
            </a:r>
            <a:r>
              <a:rPr lang="en-US" sz="2400" dirty="0"/>
              <a:t> </a:t>
            </a:r>
            <a:r>
              <a:rPr lang="en-US" sz="2400" dirty="0" err="1"/>
              <a:t>thành</a:t>
            </a:r>
            <a:r>
              <a:rPr lang="en-US" sz="2400" dirty="0"/>
              <a:t> </a:t>
            </a:r>
            <a:r>
              <a:rPr lang="en-US" sz="2400" dirty="0" err="1"/>
              <a:t>tổng</a:t>
            </a:r>
            <a:r>
              <a:rPr lang="en-US" sz="2400" dirty="0"/>
              <a:t> </a:t>
            </a:r>
            <a:r>
              <a:rPr lang="en-US" sz="2400" dirty="0" err="1"/>
              <a:t>thống</a:t>
            </a:r>
            <a:r>
              <a:rPr lang="en-US" sz="2400" dirty="0"/>
              <a:t> da </a:t>
            </a:r>
            <a:r>
              <a:rPr lang="en-US" sz="2400" dirty="0" err="1"/>
              <a:t>đen</a:t>
            </a:r>
            <a:r>
              <a:rPr lang="en-US" sz="2400" dirty="0"/>
              <a:t> </a:t>
            </a:r>
            <a:r>
              <a:rPr lang="en-US" sz="2400" dirty="0" err="1"/>
              <a:t>đầu</a:t>
            </a:r>
            <a:r>
              <a:rPr lang="en-US" sz="2400" dirty="0"/>
              <a:t> </a:t>
            </a:r>
            <a:r>
              <a:rPr lang="en-US" sz="2400" dirty="0" err="1"/>
              <a:t>tiên</a:t>
            </a:r>
            <a:r>
              <a:rPr lang="en-US" sz="2400" dirty="0"/>
              <a:t>.</a:t>
            </a:r>
          </a:p>
        </p:txBody>
      </p:sp>
      <p:sp>
        <p:nvSpPr>
          <p:cNvPr id="8" name="Text Box 24"/>
          <p:cNvSpPr txBox="1">
            <a:spLocks noChangeArrowheads="1"/>
          </p:cNvSpPr>
          <p:nvPr/>
        </p:nvSpPr>
        <p:spPr bwMode="auto">
          <a:xfrm>
            <a:off x="3480050" y="3396587"/>
            <a:ext cx="5188347" cy="1200329"/>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a:lstStyle>
          <a:p>
            <a:pPr eaLnBrk="0" hangingPunct="0">
              <a:spcBef>
                <a:spcPct val="50000"/>
              </a:spcBef>
              <a:defRPr/>
            </a:pPr>
            <a:r>
              <a:rPr lang="en-US" sz="2400" dirty="0" err="1">
                <a:effectLst>
                  <a:outerShdw blurRad="38100" dist="38100" dir="2700000" algn="tl">
                    <a:srgbClr val="C0C0C0"/>
                  </a:outerShdw>
                </a:effectLst>
                <a:cs typeface="Arial" charset="0"/>
              </a:rPr>
              <a:t>Chế</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độ</a:t>
            </a:r>
            <a:r>
              <a:rPr lang="en-US" sz="2400" dirty="0">
                <a:effectLst>
                  <a:outerShdw blurRad="38100" dist="38100" dir="2700000" algn="tl">
                    <a:srgbClr val="C0C0C0"/>
                  </a:outerShdw>
                </a:effectLst>
                <a:cs typeface="Arial" charset="0"/>
              </a:rPr>
              <a:t> </a:t>
            </a:r>
            <a:r>
              <a:rPr lang="en-US" sz="2400" dirty="0" smtClean="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phân</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biệt</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chủng</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tộc</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bị</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xoá</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bỏ</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ngay</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tại</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sào</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huyệt</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cuối</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cùng</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của</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nó</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sau</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hơn</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ba</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thế</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kỉ</a:t>
            </a:r>
            <a:r>
              <a:rPr lang="en-US" sz="2400" dirty="0">
                <a:effectLst>
                  <a:outerShdw blurRad="38100" dist="38100" dir="2700000" algn="tl">
                    <a:srgbClr val="C0C0C0"/>
                  </a:outerShdw>
                </a:effectLst>
                <a:cs typeface="Arial" charset="0"/>
              </a:rPr>
              <a:t> </a:t>
            </a:r>
            <a:r>
              <a:rPr lang="en-US" sz="2400" dirty="0" err="1">
                <a:effectLst>
                  <a:outerShdw blurRad="38100" dist="38100" dir="2700000" algn="tl">
                    <a:srgbClr val="C0C0C0"/>
                  </a:outerShdw>
                </a:effectLst>
                <a:cs typeface="Arial" charset="0"/>
              </a:rPr>
              <a:t>tồn</a:t>
            </a:r>
            <a:r>
              <a:rPr lang="en-US" sz="2400" dirty="0">
                <a:effectLst>
                  <a:outerShdw blurRad="38100" dist="38100" dir="2700000" algn="tl">
                    <a:srgbClr val="C0C0C0"/>
                  </a:outerShdw>
                </a:effectLst>
                <a:cs typeface="Arial" charset="0"/>
              </a:rPr>
              <a:t> </a:t>
            </a:r>
            <a:r>
              <a:rPr lang="en-US" sz="2400" dirty="0" err="1" smtClean="0">
                <a:effectLst>
                  <a:outerShdw blurRad="38100" dist="38100" dir="2700000" algn="tl">
                    <a:srgbClr val="C0C0C0"/>
                  </a:outerShdw>
                </a:effectLst>
                <a:cs typeface="Arial" charset="0"/>
              </a:rPr>
              <a:t>tại</a:t>
            </a:r>
            <a:r>
              <a:rPr lang="en-US" sz="2400" dirty="0" smtClean="0">
                <a:effectLst>
                  <a:outerShdw blurRad="38100" dist="38100" dir="2700000" algn="tl">
                    <a:srgbClr val="C0C0C0"/>
                  </a:outerShdw>
                </a:effectLst>
                <a:cs typeface="Arial" charset="0"/>
              </a:rPr>
              <a:t>.</a:t>
            </a:r>
            <a:endParaRPr lang="en-US" sz="2400" dirty="0">
              <a:effectLst>
                <a:outerShdw blurRad="38100" dist="38100" dir="2700000" algn="tl">
                  <a:srgbClr val="C0C0C0"/>
                </a:outerShdw>
              </a:effectLst>
              <a:cs typeface="Arial" charset="0"/>
            </a:endParaRPr>
          </a:p>
        </p:txBody>
      </p:sp>
    </p:spTree>
    <p:extLst>
      <p:ext uri="{BB962C8B-B14F-4D97-AF65-F5344CB8AC3E}">
        <p14:creationId xmlns:p14="http://schemas.microsoft.com/office/powerpoint/2010/main" val="12195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Point Star 1"/>
          <p:cNvSpPr/>
          <p:nvPr/>
        </p:nvSpPr>
        <p:spPr>
          <a:xfrm>
            <a:off x="1752600" y="685800"/>
            <a:ext cx="6019800" cy="3829050"/>
          </a:xfrm>
          <a:prstGeom prst="star6">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Men-xơn-man-đê-la có vai trò như thế nào trong phong trào chống chế độ Apácthai?</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522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343400" y="1"/>
            <a:ext cx="4800600" cy="470898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r>
              <a:rPr lang="it-IT" sz="2000" dirty="0" smtClean="0">
                <a:solidFill>
                  <a:srgbClr val="FF0000"/>
                </a:solidFill>
                <a:latin typeface="Times New Roman" pitchFamily="18" charset="0"/>
                <a:cs typeface="Times New Roman" pitchFamily="18" charset="0"/>
              </a:rPr>
              <a:t>Vai trò </a:t>
            </a:r>
            <a:r>
              <a:rPr lang="it-IT" sz="2000" dirty="0">
                <a:solidFill>
                  <a:srgbClr val="FF0000"/>
                </a:solidFill>
                <a:latin typeface="Times New Roman" pitchFamily="18" charset="0"/>
                <a:cs typeface="Times New Roman" pitchFamily="18" charset="0"/>
              </a:rPr>
              <a:t>Nen-xơn </a:t>
            </a:r>
            <a:r>
              <a:rPr lang="it-IT" sz="2000" dirty="0" smtClean="0">
                <a:solidFill>
                  <a:srgbClr val="FF0000"/>
                </a:solidFill>
                <a:latin typeface="Times New Roman" pitchFamily="18" charset="0"/>
                <a:cs typeface="Times New Roman" pitchFamily="18" charset="0"/>
              </a:rPr>
              <a:t>Man-đê-la trong phong trào chống chế độ A-pac-thai</a:t>
            </a:r>
            <a:r>
              <a:rPr lang="it-IT" sz="2000" dirty="0" smtClean="0">
                <a:solidFill>
                  <a:srgbClr val="000000"/>
                </a:solidFill>
                <a:latin typeface="Times New Roman" pitchFamily="18" charset="0"/>
                <a:cs typeface="Times New Roman" pitchFamily="18" charset="0"/>
              </a:rPr>
              <a:t>        </a:t>
            </a:r>
            <a:endParaRPr lang="en-US" sz="2000" dirty="0">
              <a:solidFill>
                <a:srgbClr val="FF3300"/>
              </a:solidFill>
              <a:latin typeface="Times New Roman" pitchFamily="18" charset="0"/>
              <a:cs typeface="Times New Roman" pitchFamily="18" charset="0"/>
            </a:endParaRP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1944 </a:t>
            </a:r>
            <a:r>
              <a:rPr lang="en-US" sz="2000" dirty="0" err="1">
                <a:solidFill>
                  <a:srgbClr val="0000FF"/>
                </a:solidFill>
                <a:latin typeface="Times New Roman" pitchFamily="18" charset="0"/>
                <a:cs typeface="Times New Roman" pitchFamily="18" charset="0"/>
              </a:rPr>
              <a:t>gia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nhập</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Đại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hội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tộc</a:t>
            </a:r>
            <a:r>
              <a:rPr lang="en-US" sz="2000" dirty="0">
                <a:solidFill>
                  <a:srgbClr val="0000FF"/>
                </a:solidFill>
                <a:latin typeface="Times New Roman" pitchFamily="18" charset="0"/>
                <a:cs typeface="Times New Roman" pitchFamily="18" charset="0"/>
              </a:rPr>
              <a:t> Phi (ANC) </a:t>
            </a:r>
            <a:r>
              <a:rPr lang="en-US" sz="2000" dirty="0" err="1">
                <a:solidFill>
                  <a:srgbClr val="0000FF"/>
                </a:solidFill>
                <a:latin typeface="Times New Roman" pitchFamily="18" charset="0"/>
                <a:cs typeface="Times New Roman" pitchFamily="18" charset="0"/>
              </a:rPr>
              <a:t>giữ</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chức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thư</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ký</a:t>
            </a:r>
            <a:r>
              <a:rPr lang="en-US" sz="2000" dirty="0">
                <a:solidFill>
                  <a:srgbClr val="0000FF"/>
                </a:solidFill>
                <a:latin typeface="Times New Roman" pitchFamily="18" charset="0"/>
                <a:cs typeface="Times New Roman" pitchFamily="18" charset="0"/>
              </a:rPr>
              <a:t>́.</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1964 </a:t>
            </a:r>
            <a:r>
              <a:rPr lang="en-US" sz="2000" dirty="0" smtClean="0">
                <a:solidFill>
                  <a:srgbClr val="0000FF"/>
                </a:solidFill>
                <a:latin typeface="Times New Roman" pitchFamily="18" charset="0"/>
                <a:cs typeface="Times New Roman" pitchFamily="18" charset="0"/>
              </a:rPr>
              <a:t> bị </a:t>
            </a:r>
            <a:r>
              <a:rPr lang="en-US" sz="2000" dirty="0" err="1" smtClean="0">
                <a:solidFill>
                  <a:srgbClr val="0000FF"/>
                </a:solidFill>
                <a:latin typeface="Times New Roman" pitchFamily="18" charset="0"/>
                <a:cs typeface="Times New Roman" pitchFamily="18" charset="0"/>
              </a:rPr>
              <a:t>nhà</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cầm</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quyền</a:t>
            </a:r>
            <a:r>
              <a:rPr lang="en-US" sz="2000" dirty="0" smtClean="0">
                <a:solidFill>
                  <a:srgbClr val="0000FF"/>
                </a:solidFill>
                <a:latin typeface="Times New Roman" pitchFamily="18" charset="0"/>
                <a:cs typeface="Times New Roman" pitchFamily="18" charset="0"/>
              </a:rPr>
              <a:t> </a:t>
            </a:r>
            <a:r>
              <a:rPr lang="en-US" sz="2000" dirty="0">
                <a:solidFill>
                  <a:srgbClr val="0000FF"/>
                </a:solidFill>
                <a:latin typeface="Times New Roman" pitchFamily="18" charset="0"/>
                <a:cs typeface="Times New Roman" pitchFamily="18" charset="0"/>
              </a:rPr>
              <a:t>Nam Phi </a:t>
            </a:r>
            <a:r>
              <a:rPr lang="en-US" sz="2000" dirty="0" err="1">
                <a:solidFill>
                  <a:srgbClr val="0000FF"/>
                </a:solidFill>
                <a:latin typeface="Times New Roman" pitchFamily="18" charset="0"/>
                <a:cs typeface="Times New Roman" pitchFamily="18" charset="0"/>
              </a:rPr>
              <a:t>kết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án</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tù</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thân</a:t>
            </a:r>
            <a:r>
              <a:rPr lang="en-US" sz="2000" dirty="0">
                <a:solidFill>
                  <a:srgbClr val="0000FF"/>
                </a:solidFill>
                <a:latin typeface="Times New Roman" pitchFamily="18" charset="0"/>
                <a:cs typeface="Times New Roman" pitchFamily="18" charset="0"/>
              </a:rPr>
              <a:t>.</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Sau</a:t>
            </a:r>
            <a:r>
              <a:rPr lang="en-US" sz="2000" dirty="0">
                <a:solidFill>
                  <a:srgbClr val="0000FF"/>
                </a:solidFill>
                <a:latin typeface="Times New Roman" pitchFamily="18" charset="0"/>
                <a:cs typeface="Times New Roman" pitchFamily="18" charset="0"/>
              </a:rPr>
              <a:t> 27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tù</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đày</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Tháng</a:t>
            </a:r>
            <a:r>
              <a:rPr lang="en-US" sz="2000" dirty="0">
                <a:solidFill>
                  <a:srgbClr val="0000FF"/>
                </a:solidFill>
                <a:latin typeface="Times New Roman" pitchFamily="18" charset="0"/>
                <a:cs typeface="Times New Roman" pitchFamily="18" charset="0"/>
              </a:rPr>
              <a:t> 2/1990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smtClean="0">
                <a:solidFill>
                  <a:srgbClr val="0000FF"/>
                </a:solidFill>
                <a:latin typeface="Times New Roman" pitchFamily="18" charset="0"/>
                <a:cs typeface="Times New Roman" pitchFamily="18" charset="0"/>
              </a:rPr>
              <a:t>trả</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tư</a:t>
            </a:r>
            <a:r>
              <a:rPr lang="en-US" sz="2000" dirty="0">
                <a:solidFill>
                  <a:srgbClr val="0000FF"/>
                </a:solidFill>
                <a:latin typeface="Times New Roman" pitchFamily="18" charset="0"/>
                <a:cs typeface="Times New Roman" pitchFamily="18" charset="0"/>
              </a:rPr>
              <a:t>̣ do,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bầu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làm</a:t>
            </a:r>
            <a:r>
              <a:rPr lang="en-US" sz="2000" dirty="0">
                <a:solidFill>
                  <a:srgbClr val="0000FF"/>
                </a:solidFill>
                <a:latin typeface="Times New Roman" pitchFamily="18" charset="0"/>
                <a:cs typeface="Times New Roman" pitchFamily="18" charset="0"/>
              </a:rPr>
              <a:t> Phó </a:t>
            </a:r>
            <a:r>
              <a:rPr lang="en-US" sz="2000" dirty="0" err="1" smtClean="0">
                <a:solidFill>
                  <a:srgbClr val="0000FF"/>
                </a:solidFill>
                <a:latin typeface="Times New Roman" pitchFamily="18" charset="0"/>
                <a:cs typeface="Times New Roman" pitchFamily="18" charset="0"/>
              </a:rPr>
              <a:t>chủ</a:t>
            </a:r>
            <a:r>
              <a:rPr lang="en-US" sz="2000" dirty="0" smtClean="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tịch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rồi</a:t>
            </a:r>
            <a:r>
              <a:rPr lang="en-US" sz="2000" dirty="0">
                <a:solidFill>
                  <a:srgbClr val="0000FF"/>
                </a:solidFill>
                <a:latin typeface="Times New Roman" pitchFamily="18" charset="0"/>
                <a:cs typeface="Times New Roman" pitchFamily="18" charset="0"/>
              </a:rPr>
              <a:t> Chủ </a:t>
            </a:r>
            <a:r>
              <a:rPr lang="en-US" sz="2000" dirty="0" err="1">
                <a:solidFill>
                  <a:srgbClr val="0000FF"/>
                </a:solidFill>
                <a:latin typeface="Times New Roman" pitchFamily="18" charset="0"/>
                <a:cs typeface="Times New Roman" pitchFamily="18" charset="0"/>
              </a:rPr>
              <a:t>tịch</a:t>
            </a:r>
            <a:r>
              <a:rPr lang="en-US" sz="2000" dirty="0">
                <a:solidFill>
                  <a:srgbClr val="0000FF"/>
                </a:solidFill>
                <a:latin typeface="Times New Roman" pitchFamily="18" charset="0"/>
                <a:cs typeface="Times New Roman" pitchFamily="18" charset="0"/>
              </a:rPr>
              <a:t> ANC (7/1991).</a:t>
            </a:r>
          </a:p>
          <a:p>
            <a:pPr fontAlgn="base">
              <a:spcBef>
                <a:spcPct val="0"/>
              </a:spcBef>
              <a:spcAft>
                <a:spcPct val="0"/>
              </a:spcAft>
              <a:buFontTx/>
              <a:buChar char="-"/>
              <a:defRPr/>
            </a:pPr>
            <a:r>
              <a:rPr lang="en-US" sz="2000" dirty="0" err="1">
                <a:solidFill>
                  <a:srgbClr val="0000FF"/>
                </a:solidFill>
                <a:latin typeface="Times New Roman" pitchFamily="18" charset="0"/>
                <a:cs typeface="Times New Roman" pitchFamily="18" charset="0"/>
              </a:rPr>
              <a:t>Tháng</a:t>
            </a:r>
            <a:r>
              <a:rPr lang="en-US" sz="2000" dirty="0">
                <a:solidFill>
                  <a:srgbClr val="0000FF"/>
                </a:solidFill>
                <a:latin typeface="Times New Roman" pitchFamily="18" charset="0"/>
                <a:cs typeface="Times New Roman" pitchFamily="18" charset="0"/>
              </a:rPr>
              <a:t> 5/1994, </a:t>
            </a:r>
            <a:r>
              <a:rPr lang="en-US" sz="2000" dirty="0" err="1">
                <a:solidFill>
                  <a:srgbClr val="0000FF"/>
                </a:solidFill>
                <a:latin typeface="Times New Roman" pitchFamily="18" charset="0"/>
                <a:cs typeface="Times New Roman" pitchFamily="18" charset="0"/>
              </a:rPr>
              <a: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bầu</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làm</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hòa</a:t>
            </a:r>
            <a:r>
              <a:rPr lang="en-US" sz="2000" dirty="0">
                <a:solidFill>
                  <a:srgbClr val="0000FF"/>
                </a:solidFill>
                <a:latin typeface="Times New Roman" pitchFamily="18" charset="0"/>
                <a:cs typeface="Times New Roman" pitchFamily="18" charset="0"/>
              </a:rPr>
              <a:t> Nam Phi. </a:t>
            </a:r>
          </a:p>
          <a:p>
            <a:pPr fontAlgn="base">
              <a:spcBef>
                <a:spcPct val="0"/>
              </a:spcBef>
              <a:spcAft>
                <a:spcPct val="0"/>
              </a:spcAft>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dân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giới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ngưỡng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mô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như</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anh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chống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đô</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phân</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biệt</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chủng</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tộc</a:t>
            </a:r>
            <a:r>
              <a:rPr lang="en-US" sz="2000" dirty="0">
                <a:solidFill>
                  <a:srgbClr val="0000FF"/>
                </a:solidFill>
                <a:latin typeface="Times New Roman" pitchFamily="18" charset="0"/>
                <a:cs typeface="Times New Roman" pitchFamily="18" charset="0"/>
              </a:rPr>
              <a:t>.</a:t>
            </a:r>
          </a:p>
          <a:p>
            <a:pPr fontAlgn="base">
              <a:spcBef>
                <a:spcPct val="0"/>
              </a:spcBef>
              <a:spcAft>
                <a:spcPct val="0"/>
              </a:spcAft>
              <a:buFontTx/>
              <a:buChar char="-"/>
              <a:defRPr/>
            </a:pP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Năm</a:t>
            </a:r>
            <a:r>
              <a:rPr lang="en-US" sz="2000" dirty="0">
                <a:solidFill>
                  <a:srgbClr val="0000FF"/>
                </a:solidFill>
                <a:latin typeface="Times New Roman" pitchFamily="18" charset="0"/>
                <a:cs typeface="Times New Roman" pitchFamily="18" charset="0"/>
              </a:rPr>
              <a:t> 1993 </a:t>
            </a:r>
            <a:r>
              <a:rPr lang="en-US" sz="2000" dirty="0" err="1">
                <a:solidFill>
                  <a:srgbClr val="0000FF"/>
                </a:solidFill>
                <a:latin typeface="Times New Roman" pitchFamily="18" charset="0"/>
                <a:cs typeface="Times New Roman" pitchFamily="18" charset="0"/>
              </a:rPr>
              <a:t>được</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giải</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thưởng</a:t>
            </a:r>
            <a:r>
              <a:rPr lang="en-US" sz="2000" dirty="0">
                <a:solidFill>
                  <a:srgbClr val="0000FF"/>
                </a:solidFill>
                <a:latin typeface="Times New Roman" pitchFamily="18" charset="0"/>
                <a:cs typeface="Times New Roman" pitchFamily="18" charset="0"/>
              </a:rPr>
              <a:t> Nobel </a:t>
            </a:r>
            <a:r>
              <a:rPr lang="en-US" sz="2000" dirty="0" err="1">
                <a:solidFill>
                  <a:srgbClr val="0000FF"/>
                </a:solidFill>
                <a:latin typeface="Times New Roman" pitchFamily="18" charset="0"/>
                <a:cs typeface="Times New Roman" pitchFamily="18" charset="0"/>
              </a:rPr>
              <a:t>vê</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hòa</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bình</a:t>
            </a:r>
            <a:r>
              <a:rPr lang="en-US" sz="2000" dirty="0">
                <a:solidFill>
                  <a:srgbClr val="0000FF"/>
                </a:solidFill>
                <a:latin typeface="Times New Roman" pitchFamily="18" charset="0"/>
                <a:cs typeface="Times New Roman" pitchFamily="18" charset="0"/>
              </a:rPr>
              <a:t>.</a:t>
            </a:r>
          </a:p>
        </p:txBody>
      </p:sp>
      <p:pic>
        <p:nvPicPr>
          <p:cNvPr id="18435" name="Picture 4" descr="nelson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053"/>
            <a:ext cx="2161464" cy="243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23b-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78777"/>
            <a:ext cx="4343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38100" y="4381753"/>
            <a:ext cx="4305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vi-VN" sz="1600" i="1" dirty="0">
                <a:latin typeface="Times New Roman" pitchFamily="18" charset="0"/>
              </a:rPr>
              <a:t>Ông Nen-xơn Man-đê-la và vợ Uyn-ni chào người dân năm 1990, vào ngày ông được thả tự do sau 27 năm bị cầm tù</a:t>
            </a:r>
            <a:r>
              <a:rPr lang="en-US" sz="1600" i="1" dirty="0">
                <a:latin typeface="Times New Roman" pitchFamily="18" charset="0"/>
              </a:rPr>
              <a:t>.</a:t>
            </a:r>
            <a:endParaRPr lang="en-US" sz="1600" dirty="0">
              <a:latin typeface="Times New Roman" pitchFamily="18" charset="0"/>
            </a:endParaRPr>
          </a:p>
        </p:txBody>
      </p:sp>
      <p:sp>
        <p:nvSpPr>
          <p:cNvPr id="18438" name="Rectangle 6"/>
          <p:cNvSpPr>
            <a:spLocks noChangeArrowheads="1"/>
          </p:cNvSpPr>
          <p:nvPr/>
        </p:nvSpPr>
        <p:spPr bwMode="auto">
          <a:xfrm>
            <a:off x="2161464" y="393411"/>
            <a:ext cx="182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it-IT" b="1" dirty="0">
                <a:solidFill>
                  <a:srgbClr val="FF3399"/>
                </a:solidFill>
                <a:latin typeface="Times New Roman" pitchFamily="18" charset="0"/>
              </a:rPr>
              <a:t>Tổng thống Nen-xơn Man-đê-la          </a:t>
            </a:r>
          </a:p>
          <a:p>
            <a:pPr algn="ctr" fontAlgn="base">
              <a:spcBef>
                <a:spcPct val="0"/>
              </a:spcBef>
              <a:spcAft>
                <a:spcPct val="0"/>
              </a:spcAft>
            </a:pPr>
            <a:r>
              <a:rPr lang="it-IT" b="1" dirty="0">
                <a:solidFill>
                  <a:srgbClr val="FF3399"/>
                </a:solidFill>
                <a:latin typeface="Times New Roman" pitchFamily="18" charset="0"/>
              </a:rPr>
              <a:t>1918 </a:t>
            </a:r>
            <a:r>
              <a:rPr lang="en-US" b="1" dirty="0">
                <a:solidFill>
                  <a:srgbClr val="FF3399"/>
                </a:solidFill>
                <a:latin typeface="Times New Roman" pitchFamily="18" charset="0"/>
              </a:rPr>
              <a:t>- 2013</a:t>
            </a:r>
          </a:p>
        </p:txBody>
      </p:sp>
    </p:spTree>
    <p:extLst>
      <p:ext uri="{BB962C8B-B14F-4D97-AF65-F5344CB8AC3E}">
        <p14:creationId xmlns:p14="http://schemas.microsoft.com/office/powerpoint/2010/main" val="3631384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à dư tửu hậu: 10 quốc gia giàu nhất châu Ph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5750"/>
            <a:ext cx="7848600"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3543" y="4686300"/>
            <a:ext cx="6553200" cy="400110"/>
          </a:xfrm>
          <a:prstGeom prst="rect">
            <a:avLst/>
          </a:prstGeom>
          <a:noFill/>
        </p:spPr>
        <p:txBody>
          <a:bodyPr wrap="square" rtlCol="0">
            <a:spAutoFit/>
          </a:bodyPr>
          <a:lstStyle/>
          <a:p>
            <a:r>
              <a:rPr lang="en-US" sz="2000" b="1" dirty="0" err="1">
                <a:solidFill>
                  <a:srgbClr val="00B0F0"/>
                </a:solidFill>
                <a:latin typeface="Times New Roman" panose="02020603050405020304" pitchFamily="18" charset="0"/>
                <a:cs typeface="Times New Roman" panose="02020603050405020304" pitchFamily="18" charset="0"/>
              </a:rPr>
              <a:t>Cộng</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hòa</a:t>
            </a:r>
            <a:r>
              <a:rPr lang="en-US" sz="2000" b="1" dirty="0">
                <a:solidFill>
                  <a:srgbClr val="00B0F0"/>
                </a:solidFill>
                <a:latin typeface="Times New Roman" panose="02020603050405020304" pitchFamily="18" charset="0"/>
                <a:cs typeface="Times New Roman" panose="02020603050405020304" pitchFamily="18" charset="0"/>
              </a:rPr>
              <a:t> Nam Phi </a:t>
            </a:r>
            <a:r>
              <a:rPr lang="en-US" sz="2000" b="1" dirty="0" err="1">
                <a:solidFill>
                  <a:srgbClr val="00B0F0"/>
                </a:solidFill>
                <a:latin typeface="Times New Roman" panose="02020603050405020304" pitchFamily="18" charset="0"/>
                <a:cs typeface="Times New Roman" panose="02020603050405020304" pitchFamily="18" charset="0"/>
              </a:rPr>
              <a:t>có</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thủ</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đô</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hành</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chính</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là</a:t>
            </a:r>
            <a:r>
              <a:rPr lang="en-US" sz="2000" b="1" dirty="0">
                <a:solidFill>
                  <a:srgbClr val="00B0F0"/>
                </a:solidFill>
                <a:latin typeface="Times New Roman" panose="02020603050405020304" pitchFamily="18" charset="0"/>
                <a:cs typeface="Times New Roman" panose="02020603050405020304" pitchFamily="18" charset="0"/>
              </a:rPr>
              <a:t> Pretoria</a:t>
            </a:r>
          </a:p>
        </p:txBody>
      </p:sp>
    </p:spTree>
    <p:extLst>
      <p:ext uri="{BB962C8B-B14F-4D97-AF65-F5344CB8AC3E}">
        <p14:creationId xmlns:p14="http://schemas.microsoft.com/office/powerpoint/2010/main" val="1041582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381000" y="1"/>
            <a:ext cx="8305800" cy="36230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Hộp_Văn_Bản 17"/>
          <p:cNvSpPr>
            <a:spLocks noGrp="1" noChangeArrowheads="1"/>
          </p:cNvSpPr>
          <p:nvPr>
            <p:ph type="body" idx="1"/>
          </p:nvPr>
        </p:nvSpPr>
        <p:spPr>
          <a:xfrm>
            <a:off x="304800" y="3714751"/>
            <a:ext cx="8229600" cy="12227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2500" lnSpcReduction="20000"/>
          </a:bodyPr>
          <a:lstStyle/>
          <a:p>
            <a:pPr algn="just" eaLnBrk="1" hangingPunct="1">
              <a:lnSpc>
                <a:spcPct val="90000"/>
              </a:lnSpc>
              <a:spcBef>
                <a:spcPct val="0"/>
              </a:spcBef>
              <a:buFontTx/>
              <a:buNone/>
            </a:pPr>
            <a:r>
              <a:rPr lang="vi-VN" sz="2800" b="1" smtClean="0">
                <a:latin typeface="Times New Roman" pitchFamily="18" charset="0"/>
              </a:rPr>
              <a:t>Johannesburg</a:t>
            </a:r>
            <a:r>
              <a:rPr lang="vi-VN" sz="2800" smtClean="0">
                <a:latin typeface="Times New Roman" pitchFamily="18" charset="0"/>
              </a:rPr>
              <a:t>, (nơi ở của trời), là thành phố lớn nhất </a:t>
            </a:r>
            <a:r>
              <a:rPr lang="vi-VN" sz="2800" u="sng" smtClean="0">
                <a:latin typeface="Times New Roman" pitchFamily="18" charset="0"/>
                <a:hlinkClick r:id="rId3" tooltip="Nam Phi"/>
              </a:rPr>
              <a:t>Nam Phi</a:t>
            </a:r>
            <a:r>
              <a:rPr lang="vi-VN" sz="2800" smtClean="0">
                <a:latin typeface="Times New Roman" pitchFamily="18" charset="0"/>
              </a:rPr>
              <a:t>. Thành phố này là một trong 40 </a:t>
            </a:r>
            <a:r>
              <a:rPr lang="vi-VN" sz="2800" u="sng" smtClean="0">
                <a:latin typeface="Times New Roman" pitchFamily="18" charset="0"/>
                <a:hlinkClick r:id="rId4" tooltip="Vùng đô thị"/>
              </a:rPr>
              <a:t>vùng đô thị</a:t>
            </a:r>
            <a:r>
              <a:rPr lang="vi-VN" sz="2800" smtClean="0">
                <a:latin typeface="Times New Roman" pitchFamily="18" charset="0"/>
              </a:rPr>
              <a:t> lớn nhất thế giới, là </a:t>
            </a:r>
            <a:r>
              <a:rPr lang="vi-VN" sz="2800" u="sng" smtClean="0">
                <a:latin typeface="Times New Roman" pitchFamily="18" charset="0"/>
                <a:hlinkClick r:id="rId5" tooltip="Thành phố toàn cầu"/>
              </a:rPr>
              <a:t>thành phố toàn cầu</a:t>
            </a:r>
            <a:r>
              <a:rPr lang="vi-VN" sz="2800" smtClean="0">
                <a:latin typeface="Times New Roman" pitchFamily="18" charset="0"/>
              </a:rPr>
              <a:t> duy nhất được công nhận của châu Phi</a:t>
            </a:r>
            <a:endParaRPr lang="en-US" sz="2800" smtClean="0">
              <a:latin typeface="Times New Roman" pitchFamily="18" charset="0"/>
            </a:endParaRPr>
          </a:p>
        </p:txBody>
      </p:sp>
    </p:spTree>
    <p:extLst>
      <p:ext uri="{BB962C8B-B14F-4D97-AF65-F5344CB8AC3E}">
        <p14:creationId xmlns:p14="http://schemas.microsoft.com/office/powerpoint/2010/main" val="1499719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à dư tửu hậu: 10 quốc gia giàu nhất châu Phi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1534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743450"/>
            <a:ext cx="8229600" cy="400110"/>
          </a:xfrm>
          <a:prstGeom prst="rect">
            <a:avLst/>
          </a:prstGeom>
          <a:noFill/>
        </p:spPr>
        <p:txBody>
          <a:bodyPr wrap="square" rtlCol="0">
            <a:spAutoFit/>
          </a:bodyPr>
          <a:lstStyle/>
          <a:p>
            <a:r>
              <a:rPr lang="en-US" sz="2000" smtClean="0">
                <a:solidFill>
                  <a:srgbClr val="00B0F0"/>
                </a:solidFill>
                <a:latin typeface="Times New Roman" panose="02020603050405020304" pitchFamily="18" charset="0"/>
                <a:cs typeface="Times New Roman" panose="02020603050405020304" pitchFamily="18" charset="0"/>
              </a:rPr>
              <a:t>       </a:t>
            </a:r>
            <a:r>
              <a:rPr lang="vi-VN" sz="2000" smtClean="0">
                <a:solidFill>
                  <a:srgbClr val="00B0F0"/>
                </a:solidFill>
                <a:latin typeface="Times New Roman" panose="02020603050405020304" pitchFamily="18" charset="0"/>
                <a:cs typeface="Times New Roman" panose="02020603050405020304" pitchFamily="18" charset="0"/>
              </a:rPr>
              <a:t>Angola </a:t>
            </a:r>
            <a:r>
              <a:rPr lang="vi-VN" sz="2000">
                <a:solidFill>
                  <a:srgbClr val="00B0F0"/>
                </a:solidFill>
                <a:latin typeface="Times New Roman" panose="02020603050405020304" pitchFamily="18" charset="0"/>
                <a:cs typeface="Times New Roman" panose="02020603050405020304" pitchFamily="18" charset="0"/>
              </a:rPr>
              <a:t>giàu có nhờ vào dầu khí tự nhiên, kim cương. Thủ đô là Luanda</a:t>
            </a:r>
            <a:endParaRPr lang="en-US" sz="200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308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ames PPT 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p:cNvSpPr>
            <a:spLocks noChangeArrowheads="1"/>
          </p:cNvSpPr>
          <p:nvPr/>
        </p:nvSpPr>
        <p:spPr bwMode="auto">
          <a:xfrm>
            <a:off x="8382001" y="2286000"/>
            <a:ext cx="250825" cy="29408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4" name="AutoShape 4"/>
          <p:cNvSpPr>
            <a:spLocks noChangeArrowheads="1"/>
          </p:cNvSpPr>
          <p:nvPr/>
        </p:nvSpPr>
        <p:spPr bwMode="auto">
          <a:xfrm>
            <a:off x="4495801" y="1085850"/>
            <a:ext cx="403225" cy="29408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5" name="AutoShape 5"/>
          <p:cNvSpPr>
            <a:spLocks noChangeArrowheads="1"/>
          </p:cNvSpPr>
          <p:nvPr/>
        </p:nvSpPr>
        <p:spPr bwMode="auto">
          <a:xfrm>
            <a:off x="7543801" y="1600200"/>
            <a:ext cx="403225" cy="29408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6" name="AutoShape 6"/>
          <p:cNvSpPr>
            <a:spLocks noChangeArrowheads="1"/>
          </p:cNvSpPr>
          <p:nvPr/>
        </p:nvSpPr>
        <p:spPr bwMode="auto">
          <a:xfrm>
            <a:off x="2590801" y="1085850"/>
            <a:ext cx="403225" cy="29408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7" name="AutoShape 7"/>
          <p:cNvSpPr>
            <a:spLocks noChangeArrowheads="1"/>
          </p:cNvSpPr>
          <p:nvPr/>
        </p:nvSpPr>
        <p:spPr bwMode="auto">
          <a:xfrm>
            <a:off x="6400801" y="1200150"/>
            <a:ext cx="403225" cy="29408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48" name="AutoShape 8"/>
          <p:cNvSpPr>
            <a:spLocks noChangeArrowheads="1"/>
          </p:cNvSpPr>
          <p:nvPr/>
        </p:nvSpPr>
        <p:spPr bwMode="auto">
          <a:xfrm>
            <a:off x="663576" y="1771650"/>
            <a:ext cx="403225" cy="29408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0250" name="WordArt 10"/>
          <p:cNvSpPr>
            <a:spLocks noChangeArrowheads="1" noChangeShapeType="1" noTextEdit="1"/>
          </p:cNvSpPr>
          <p:nvPr/>
        </p:nvSpPr>
        <p:spPr bwMode="auto">
          <a:xfrm>
            <a:off x="1295400" y="2228850"/>
            <a:ext cx="7010400" cy="1485900"/>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pPr>
            <a:endParaRPr lang="en-US" sz="3600" kern="10" dirty="0" smtClean="0">
              <a:ln w="38100">
                <a:solidFill>
                  <a:srgbClr val="3333FF"/>
                </a:solidFill>
                <a:round/>
                <a:headEnd/>
                <a:tailEnd/>
              </a:ln>
              <a:solidFill>
                <a:srgbClr val="0000FF"/>
              </a:solidFill>
              <a:latin typeface="Times New Roman"/>
              <a:cs typeface="Times New Roman"/>
            </a:endParaRPr>
          </a:p>
        </p:txBody>
      </p:sp>
      <p:sp>
        <p:nvSpPr>
          <p:cNvPr id="2" name="Rectangle 1"/>
          <p:cNvSpPr/>
          <p:nvPr/>
        </p:nvSpPr>
        <p:spPr>
          <a:xfrm>
            <a:off x="965994" y="171450"/>
            <a:ext cx="7212013"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err="1"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Bài</a:t>
            </a:r>
            <a:r>
              <a:rPr lang="en-US" sz="36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 6 : CÁC NƯỚC CHÂU PHI</a:t>
            </a:r>
            <a:endParaRPr lang="en-US" sz="36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4955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10250"/>
                                        </p:tgtEl>
                                        <p:attrNameLst>
                                          <p:attrName>style.visibility</p:attrName>
                                        </p:attrNameLst>
                                      </p:cBhvr>
                                      <p:to>
                                        <p:strVal val="visible"/>
                                      </p:to>
                                    </p:set>
                                    <p:animEffect transition="in" filter="diamond(in)">
                                      <p:cBhvr>
                                        <p:cTn id="7" dur="20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à dư tửu hậu: 10 quốc gia giàu nhất châu Phi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
            <a:ext cx="7772400" cy="4514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3500" y="4824367"/>
            <a:ext cx="6324600" cy="400110"/>
          </a:xfrm>
          <a:prstGeom prst="rect">
            <a:avLst/>
          </a:prstGeom>
          <a:noFill/>
        </p:spPr>
        <p:txBody>
          <a:bodyPr wrap="square" rtlCol="0">
            <a:spAutoFit/>
          </a:bodyPr>
          <a:lstStyle/>
          <a:p>
            <a:pPr algn="ctr"/>
            <a:r>
              <a:rPr lang="en-US" sz="2000">
                <a:solidFill>
                  <a:srgbClr val="00B0F0"/>
                </a:solidFill>
                <a:latin typeface="Times New Roman" panose="02020603050405020304" pitchFamily="18" charset="0"/>
                <a:cs typeface="Times New Roman" panose="02020603050405020304" pitchFamily="18" charset="0"/>
              </a:rPr>
              <a:t>Algiers là thủ đô của Algeria</a:t>
            </a:r>
          </a:p>
        </p:txBody>
      </p:sp>
    </p:spTree>
    <p:extLst>
      <p:ext uri="{BB962C8B-B14F-4D97-AF65-F5344CB8AC3E}">
        <p14:creationId xmlns:p14="http://schemas.microsoft.com/office/powerpoint/2010/main" val="3497739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762000" y="0"/>
            <a:ext cx="7924800" cy="715566"/>
          </a:xfrm>
        </p:spPr>
        <p:txBody>
          <a:bodyPr/>
          <a:lstStyle/>
          <a:p>
            <a:pPr>
              <a:defRPr/>
            </a:pPr>
            <a:r>
              <a:rPr lang="en-US" dirty="0" err="1" smtClean="0">
                <a:effectLst>
                  <a:outerShdw blurRad="38100" dist="38100" dir="2700000" algn="tl">
                    <a:srgbClr val="C0C0C0"/>
                  </a:outerShdw>
                </a:effectLst>
                <a:latin typeface="Times New Roman" pitchFamily="18" charset="0"/>
              </a:rPr>
              <a:t>Bài</a:t>
            </a:r>
            <a:r>
              <a:rPr lang="en-US" dirty="0" smtClean="0">
                <a:effectLst>
                  <a:outerShdw blurRad="38100" dist="38100" dir="2700000" algn="tl">
                    <a:srgbClr val="C0C0C0"/>
                  </a:outerShdw>
                </a:effectLst>
                <a:latin typeface="Times New Roman" pitchFamily="18" charset="0"/>
              </a:rPr>
              <a:t> </a:t>
            </a:r>
            <a:r>
              <a:rPr lang="en-US" dirty="0" err="1" smtClean="0">
                <a:effectLst>
                  <a:outerShdw blurRad="38100" dist="38100" dir="2700000" algn="tl">
                    <a:srgbClr val="C0C0C0"/>
                  </a:outerShdw>
                </a:effectLst>
                <a:latin typeface="Times New Roman" pitchFamily="18" charset="0"/>
              </a:rPr>
              <a:t>tập</a:t>
            </a:r>
            <a:r>
              <a:rPr lang="en-US" dirty="0" smtClean="0">
                <a:effectLst>
                  <a:outerShdw blurRad="38100" dist="38100" dir="2700000" algn="tl">
                    <a:srgbClr val="C0C0C0"/>
                  </a:outerShdw>
                </a:effectLst>
                <a:latin typeface="Times New Roman" pitchFamily="18" charset="0"/>
              </a:rPr>
              <a:t> </a:t>
            </a:r>
          </a:p>
        </p:txBody>
      </p:sp>
      <p:sp>
        <p:nvSpPr>
          <p:cNvPr id="50179" name="Rectangle 3"/>
          <p:cNvSpPr>
            <a:spLocks noGrp="1" noChangeArrowheads="1"/>
          </p:cNvSpPr>
          <p:nvPr>
            <p:ph type="body" idx="4294967295"/>
          </p:nvPr>
        </p:nvSpPr>
        <p:spPr>
          <a:xfrm>
            <a:off x="0" y="602457"/>
            <a:ext cx="8610600" cy="859631"/>
          </a:xfrm>
        </p:spPr>
        <p:txBody>
          <a:bodyPr/>
          <a:lstStyle/>
          <a:p>
            <a:pPr>
              <a:defRPr/>
            </a:pPr>
            <a:r>
              <a:rPr lang="en-US" sz="2800" b="1" dirty="0" smtClean="0">
                <a:effectLst>
                  <a:outerShdw blurRad="38100" dist="38100" dir="2700000" algn="tl">
                    <a:srgbClr val="C0C0C0"/>
                  </a:outerShdw>
                </a:effectLst>
              </a:rPr>
              <a:t>So </a:t>
            </a:r>
            <a:r>
              <a:rPr lang="en-US" sz="2800" b="1" dirty="0" err="1" smtClean="0">
                <a:effectLst>
                  <a:outerShdw blurRad="38100" dist="38100" dir="2700000" algn="tl">
                    <a:srgbClr val="C0C0C0"/>
                  </a:outerShdw>
                </a:effectLst>
              </a:rPr>
              <a:t>sánh</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đặc</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điểm</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phong</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trào</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giải</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phóng</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dân</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tộc</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châu</a:t>
            </a:r>
            <a:r>
              <a:rPr lang="en-US" sz="2800" b="1" dirty="0" smtClean="0">
                <a:effectLst>
                  <a:outerShdw blurRad="38100" dist="38100" dir="2700000" algn="tl">
                    <a:srgbClr val="C0C0C0"/>
                  </a:outerShdw>
                </a:effectLst>
              </a:rPr>
              <a:t> Phi </a:t>
            </a:r>
            <a:r>
              <a:rPr lang="en-US" sz="2800" b="1" dirty="0" err="1" smtClean="0">
                <a:effectLst>
                  <a:outerShdw blurRad="38100" dist="38100" dir="2700000" algn="tl">
                    <a:srgbClr val="C0C0C0"/>
                  </a:outerShdw>
                </a:effectLst>
              </a:rPr>
              <a:t>với</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phong</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trào</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giải</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phóng</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dân</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tộc</a:t>
            </a:r>
            <a:r>
              <a:rPr lang="en-US" sz="2800" b="1" dirty="0" smtClean="0">
                <a:effectLst>
                  <a:outerShdw blurRad="38100" dist="38100" dir="2700000" algn="tl">
                    <a:srgbClr val="C0C0C0"/>
                  </a:outerShdw>
                </a:effectLst>
              </a:rPr>
              <a:t> </a:t>
            </a:r>
            <a:r>
              <a:rPr lang="en-US" sz="2800" b="1" dirty="0" err="1" smtClean="0">
                <a:effectLst>
                  <a:outerShdw blurRad="38100" dist="38100" dir="2700000" algn="tl">
                    <a:srgbClr val="C0C0C0"/>
                  </a:outerShdw>
                </a:effectLst>
              </a:rPr>
              <a:t>châu</a:t>
            </a:r>
            <a:r>
              <a:rPr lang="en-US" sz="2800" b="1" dirty="0" smtClean="0">
                <a:effectLst>
                  <a:outerShdw blurRad="38100" dist="38100" dir="2700000" algn="tl">
                    <a:srgbClr val="C0C0C0"/>
                  </a:outerShdw>
                </a:effectLst>
              </a:rPr>
              <a:t> Á?</a:t>
            </a:r>
          </a:p>
          <a:p>
            <a:pPr>
              <a:buFontTx/>
              <a:buNone/>
              <a:defRPr/>
            </a:pPr>
            <a:endParaRPr lang="en-US" sz="2800" b="1" dirty="0" smtClean="0">
              <a:effectLst>
                <a:outerShdw blurRad="38100" dist="38100" dir="2700000" algn="tl">
                  <a:srgbClr val="C0C0C0"/>
                </a:outerShdw>
              </a:effectLst>
            </a:endParaRPr>
          </a:p>
        </p:txBody>
      </p:sp>
      <p:graphicFrame>
        <p:nvGraphicFramePr>
          <p:cNvPr id="50239" name="Group 63"/>
          <p:cNvGraphicFramePr>
            <a:graphicFrameLocks noGrp="1"/>
          </p:cNvGraphicFramePr>
          <p:nvPr>
            <p:ph idx="4294967295"/>
          </p:nvPr>
        </p:nvGraphicFramePr>
        <p:xfrm>
          <a:off x="304800" y="1600200"/>
          <a:ext cx="8839200" cy="3343276"/>
        </p:xfrm>
        <a:graphic>
          <a:graphicData uri="http://schemas.openxmlformats.org/drawingml/2006/table">
            <a:tbl>
              <a:tblPr/>
              <a:tblGrid>
                <a:gridCol w="4040188">
                  <a:extLst>
                    <a:ext uri="{9D8B030D-6E8A-4147-A177-3AD203B41FA5}">
                      <a16:colId xmlns:a16="http://schemas.microsoft.com/office/drawing/2014/main" val="20000"/>
                    </a:ext>
                  </a:extLst>
                </a:gridCol>
                <a:gridCol w="2613025">
                  <a:extLst>
                    <a:ext uri="{9D8B030D-6E8A-4147-A177-3AD203B41FA5}">
                      <a16:colId xmlns:a16="http://schemas.microsoft.com/office/drawing/2014/main" val="20001"/>
                    </a:ext>
                  </a:extLst>
                </a:gridCol>
                <a:gridCol w="2185987">
                  <a:extLst>
                    <a:ext uri="{9D8B030D-6E8A-4147-A177-3AD203B41FA5}">
                      <a16:colId xmlns:a16="http://schemas.microsoft.com/office/drawing/2014/main" val="20002"/>
                    </a:ext>
                  </a:extLst>
                </a:gridCol>
              </a:tblGrid>
              <a:tr h="429816">
                <a:tc>
                  <a:txBody>
                    <a:bodyPr/>
                    <a:lstStyle/>
                    <a:p>
                      <a:pPr marL="0" marR="0" lvl="0" indent="0" algn="ctr" defTabSz="914400" rtl="0" eaLnBrk="0" fontAlgn="base" latinLnBrk="0" hangingPunct="0">
                        <a:lnSpc>
                          <a:spcPct val="100000"/>
                        </a:lnSpc>
                        <a:spcBef>
                          <a:spcPct val="20000"/>
                        </a:spcBef>
                        <a:spcAft>
                          <a:spcPct val="0"/>
                        </a:spcAft>
                        <a:buClrTx/>
                        <a:buSzPct val="60000"/>
                        <a:buFontTx/>
                        <a:buNone/>
                        <a:tabLst/>
                      </a:pPr>
                      <a:r>
                        <a:rPr kumimoji="0" lang="en-US" sz="21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Tiêu chí so sánh</a:t>
                      </a:r>
                    </a:p>
                  </a:txBody>
                  <a:tcPr marL="84406" marR="84406"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60000"/>
                        <a:buFontTx/>
                        <a:buNone/>
                        <a:tabLst/>
                      </a:pPr>
                      <a:r>
                        <a:rPr kumimoji="0" lang="en-US" sz="21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Châu Phi</a:t>
                      </a:r>
                    </a:p>
                  </a:txBody>
                  <a:tcPr marL="84406" marR="84406"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60000"/>
                        <a:buFontTx/>
                        <a:buNone/>
                        <a:tabLst/>
                      </a:pPr>
                      <a:r>
                        <a:rPr kumimoji="0" lang="en-US" sz="21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Châu Á</a:t>
                      </a:r>
                    </a:p>
                  </a:txBody>
                  <a:tcPr marL="84406" marR="84406"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1506">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Trước CTTG 2</a:t>
                      </a:r>
                    </a:p>
                  </a:txBody>
                  <a:tcPr marL="84406" marR="84406"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1513">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Thời gian giành độc lập</a:t>
                      </a:r>
                    </a:p>
                  </a:txBody>
                  <a:tcPr marL="84406" marR="84406"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2697">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Mức độ giành độc lập</a:t>
                      </a:r>
                    </a:p>
                  </a:txBody>
                  <a:tcPr marL="84406" marR="84406"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97744">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Sự phát triển kinh tế sau khi giành độc lập</a:t>
                      </a:r>
                    </a:p>
                  </a:txBody>
                  <a:tcPr marL="84406" marR="84406"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21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48711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p:cTn id="7" dur="500" fill="hold"/>
                                        <p:tgtEl>
                                          <p:spTgt spid="50178"/>
                                        </p:tgtEl>
                                        <p:attrNameLst>
                                          <p:attrName>ppt_w</p:attrName>
                                        </p:attrNameLst>
                                      </p:cBhvr>
                                      <p:tavLst>
                                        <p:tav tm="0">
                                          <p:val>
                                            <p:fltVal val="0"/>
                                          </p:val>
                                        </p:tav>
                                        <p:tav tm="100000">
                                          <p:val>
                                            <p:strVal val="#ppt_w"/>
                                          </p:val>
                                        </p:tav>
                                      </p:tavLst>
                                    </p:anim>
                                    <p:anim calcmode="lin" valueType="num">
                                      <p:cBhvr>
                                        <p:cTn id="8" dur="500" fill="hold"/>
                                        <p:tgtEl>
                                          <p:spTgt spid="50178"/>
                                        </p:tgtEl>
                                        <p:attrNameLst>
                                          <p:attrName>ppt_h</p:attrName>
                                        </p:attrNameLst>
                                      </p:cBhvr>
                                      <p:tavLst>
                                        <p:tav tm="0">
                                          <p:val>
                                            <p:fltVal val="0"/>
                                          </p:val>
                                        </p:tav>
                                        <p:tav tm="100000">
                                          <p:val>
                                            <p:strVal val="#ppt_h"/>
                                          </p:val>
                                        </p:tav>
                                      </p:tavLst>
                                    </p:anim>
                                    <p:animEffect transition="in" filter="fade">
                                      <p:cBhvr>
                                        <p:cTn id="9" dur="500"/>
                                        <p:tgtEl>
                                          <p:spTgt spid="501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50179">
                                            <p:txEl>
                                              <p:pRg st="0" end="0"/>
                                            </p:txEl>
                                          </p:spTgt>
                                        </p:tgtEl>
                                        <p:attrNameLst>
                                          <p:attrName>style.visibility</p:attrName>
                                        </p:attrNameLst>
                                      </p:cBhvr>
                                      <p:to>
                                        <p:strVal val="visible"/>
                                      </p:to>
                                    </p:set>
                                    <p:animEffect transition="in" filter="circle(out)">
                                      <p:cBhvr>
                                        <p:cTn id="14" dur="2000"/>
                                        <p:tgtEl>
                                          <p:spTgt spid="5017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0239"/>
                                        </p:tgtEl>
                                        <p:attrNameLst>
                                          <p:attrName>style.visibility</p:attrName>
                                        </p:attrNameLst>
                                      </p:cBhvr>
                                      <p:to>
                                        <p:strVal val="visible"/>
                                      </p:to>
                                    </p:set>
                                    <p:anim calcmode="lin" valueType="num">
                                      <p:cBhvr additive="base">
                                        <p:cTn id="19" dur="500" fill="hold"/>
                                        <p:tgtEl>
                                          <p:spTgt spid="50239"/>
                                        </p:tgtEl>
                                        <p:attrNameLst>
                                          <p:attrName>ppt_x</p:attrName>
                                        </p:attrNameLst>
                                      </p:cBhvr>
                                      <p:tavLst>
                                        <p:tav tm="0">
                                          <p:val>
                                            <p:strVal val="#ppt_x"/>
                                          </p:val>
                                        </p:tav>
                                        <p:tav tm="100000">
                                          <p:val>
                                            <p:strVal val="#ppt_x"/>
                                          </p:val>
                                        </p:tav>
                                      </p:tavLst>
                                    </p:anim>
                                    <p:anim calcmode="lin" valueType="num">
                                      <p:cBhvr additive="base">
                                        <p:cTn id="20" dur="500" fill="hold"/>
                                        <p:tgtEl>
                                          <p:spTgt spid="502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P spid="50179"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6003" name="Group 51"/>
          <p:cNvGraphicFramePr>
            <a:graphicFrameLocks noGrp="1"/>
          </p:cNvGraphicFramePr>
          <p:nvPr>
            <p:ph idx="4294967295"/>
          </p:nvPr>
        </p:nvGraphicFramePr>
        <p:xfrm>
          <a:off x="228600" y="0"/>
          <a:ext cx="8610600" cy="4960144"/>
        </p:xfrm>
        <a:graphic>
          <a:graphicData uri="http://schemas.openxmlformats.org/drawingml/2006/table">
            <a:tbl>
              <a:tblPr/>
              <a:tblGrid>
                <a:gridCol w="3489325">
                  <a:extLst>
                    <a:ext uri="{9D8B030D-6E8A-4147-A177-3AD203B41FA5}">
                      <a16:colId xmlns:a16="http://schemas.microsoft.com/office/drawing/2014/main" val="20000"/>
                    </a:ext>
                  </a:extLst>
                </a:gridCol>
                <a:gridCol w="2606675">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tblGrid>
              <a:tr h="606075">
                <a:tc>
                  <a:txBody>
                    <a:bodyPr/>
                    <a:lstStyle/>
                    <a:p>
                      <a:pPr marL="0" marR="0" lvl="0" indent="0" algn="ctr" defTabSz="914400" rtl="0" eaLnBrk="0" fontAlgn="base" latinLnBrk="0" hangingPunct="0">
                        <a:lnSpc>
                          <a:spcPct val="100000"/>
                        </a:lnSpc>
                        <a:spcBef>
                          <a:spcPct val="20000"/>
                        </a:spcBef>
                        <a:spcAft>
                          <a:spcPct val="0"/>
                        </a:spcAft>
                        <a:buClrTx/>
                        <a:buSzPct val="60000"/>
                        <a:buFontTx/>
                        <a:buNone/>
                        <a:tabLst/>
                      </a:pPr>
                      <a:r>
                        <a:rPr kumimoji="0" lang="en-US" sz="1800" b="1"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Tiêu</a:t>
                      </a:r>
                      <a:r>
                        <a:rPr kumimoji="0" lang="en-US" sz="18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chí so </a:t>
                      </a:r>
                      <a:r>
                        <a:rPr kumimoji="0" lang="en-US" sz="1800" b="1"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sánh</a:t>
                      </a:r>
                      <a:endParaRPr kumimoji="0" lang="en-US" sz="18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60000"/>
                        <a:buFontTx/>
                        <a:buNone/>
                        <a:tabLst/>
                      </a:pPr>
                      <a:r>
                        <a:rPr kumimoji="0" lang="en-US" sz="18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Châu Phi</a:t>
                      </a:r>
                    </a:p>
                  </a:txBody>
                  <a:tcPr marL="84406" marR="84406"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60000"/>
                        <a:buFontTx/>
                        <a:buNone/>
                        <a:tabLst/>
                      </a:pPr>
                      <a:r>
                        <a:rPr kumimoji="0" lang="en-US" sz="18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Châu Á</a:t>
                      </a:r>
                    </a:p>
                  </a:txBody>
                  <a:tcPr marL="84406" marR="84406"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477">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Trước CTTG 2</a:t>
                      </a:r>
                    </a:p>
                  </a:txBody>
                  <a:tcPr marL="84406" marR="84406"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là thuộc địa của đế quốc thực dân</a:t>
                      </a:r>
                      <a:endParaRPr kumimoji="0" lang="vi-VN"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là thuộc địa của đế quốc thực dân</a:t>
                      </a:r>
                      <a:endParaRPr kumimoji="0" lang="vi-VN"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Pct val="60000"/>
                        <a:buFontTx/>
                        <a:buNone/>
                        <a:tabLst/>
                      </a:pPr>
                      <a:endParaRPr kumimoji="0" lang="vi-VN"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8557">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Thời gian giành độc lập</a:t>
                      </a:r>
                    </a:p>
                  </a:txBody>
                  <a:tcPr marL="84406" marR="84406"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Diễn ra và giành độc lập muộn hơn</a:t>
                      </a:r>
                      <a:endParaRPr kumimoji="0" lang="vi-VN"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Nhiều</a:t>
                      </a:r>
                      <a:r>
                        <a:rPr kumimoji="0" lang="en-US" sz="18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a:t>
                      </a:r>
                      <a:r>
                        <a:rPr kumimoji="0" lang="en-US" sz="18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nước</a:t>
                      </a:r>
                      <a:r>
                        <a:rPr kumimoji="0" lang="en-US" sz="18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a:t>
                      </a:r>
                      <a:r>
                        <a:rPr kumimoji="0" lang="en-US" sz="18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giành</a:t>
                      </a:r>
                      <a:r>
                        <a:rPr kumimoji="0" lang="en-US" sz="18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a:t>
                      </a:r>
                      <a:r>
                        <a:rPr kumimoji="0" lang="en-US" sz="18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được</a:t>
                      </a:r>
                      <a:r>
                        <a:rPr kumimoji="0" lang="en-US" sz="18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a:t>
                      </a:r>
                      <a:r>
                        <a:rPr kumimoji="0" lang="en-US" sz="18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độc</a:t>
                      </a:r>
                      <a:r>
                        <a:rPr kumimoji="0" lang="en-US" sz="18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a:t>
                      </a:r>
                      <a:r>
                        <a:rPr kumimoji="0" lang="en-US" sz="18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lập</a:t>
                      </a:r>
                      <a:r>
                        <a:rPr kumimoji="0" lang="en-US" sz="18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a:t>
                      </a:r>
                      <a:r>
                        <a:rPr kumimoji="0" lang="en-US" sz="18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sớm</a:t>
                      </a:r>
                      <a:endParaRPr kumimoji="0" lang="vi-VN" sz="18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1608">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Mức độ giành độc lập</a:t>
                      </a:r>
                    </a:p>
                  </a:txBody>
                  <a:tcPr marL="84406" marR="84406"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Các nước giành được độc lập ở mức độ khác nhau</a:t>
                      </a:r>
                      <a:endParaRPr kumimoji="0" lang="vi-VN"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Các nước giành được độc lập ở mức độ đồng đều</a:t>
                      </a:r>
                      <a:endParaRPr kumimoji="0" lang="vi-VN"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07427">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Sự phát triển kinh tế sau khi giành độc lập</a:t>
                      </a:r>
                    </a:p>
                  </a:txBody>
                  <a:tcPr marL="84406" marR="84406" marT="34293" marB="342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Không đồng đều. Hiện nay còn gặp nhiều khó khăn</a:t>
                      </a:r>
                      <a:endParaRPr kumimoji="0" lang="vi-VN"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60000"/>
                        <a:buFontTx/>
                        <a:buNone/>
                        <a:tabLst/>
                      </a:pPr>
                      <a:r>
                        <a:rPr kumimoji="0" lang="en-US"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rPr>
                        <a:t>Phát triển nhanh chóng, nhiều nước trở thành cường quốc CN</a:t>
                      </a:r>
                      <a:endParaRPr kumimoji="0" lang="vi-VN" sz="1800" b="0"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marL="84406" marR="84406" marT="34293" marB="342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75995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6003"/>
                                        </p:tgtEl>
                                        <p:attrNameLst>
                                          <p:attrName>style.visibility</p:attrName>
                                        </p:attrNameLst>
                                      </p:cBhvr>
                                      <p:to>
                                        <p:strVal val="visible"/>
                                      </p:to>
                                    </p:set>
                                    <p:anim calcmode="lin" valueType="num">
                                      <p:cBhvr additive="base">
                                        <p:cTn id="7" dur="500" fill="hold"/>
                                        <p:tgtEl>
                                          <p:spTgt spid="126003"/>
                                        </p:tgtEl>
                                        <p:attrNameLst>
                                          <p:attrName>ppt_x</p:attrName>
                                        </p:attrNameLst>
                                      </p:cBhvr>
                                      <p:tavLst>
                                        <p:tav tm="0">
                                          <p:val>
                                            <p:strVal val="#ppt_x"/>
                                          </p:val>
                                        </p:tav>
                                        <p:tav tm="100000">
                                          <p:val>
                                            <p:strVal val="#ppt_x"/>
                                          </p:val>
                                        </p:tav>
                                      </p:tavLst>
                                    </p:anim>
                                    <p:anim calcmode="lin" valueType="num">
                                      <p:cBhvr additive="base">
                                        <p:cTn id="8" dur="500" fill="hold"/>
                                        <p:tgtEl>
                                          <p:spTgt spid="1260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95300" y="-114300"/>
            <a:ext cx="807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vi-VN" sz="2800" b="1" dirty="0">
                <a:solidFill>
                  <a:srgbClr val="FF0000"/>
                </a:solidFill>
                <a:latin typeface="Times New Roman" pitchFamily="18" charset="0"/>
              </a:rPr>
              <a:t>Quan hệ Việt Nam </a:t>
            </a:r>
            <a:r>
              <a:rPr lang="vi-VN" sz="3200" b="1" dirty="0">
                <a:solidFill>
                  <a:srgbClr val="FF0000"/>
                </a:solidFill>
                <a:latin typeface="Times New Roman" pitchFamily="18" charset="0"/>
              </a:rPr>
              <a:t>- </a:t>
            </a:r>
            <a:r>
              <a:rPr lang="en-US" sz="3200" b="1" dirty="0" err="1">
                <a:solidFill>
                  <a:srgbClr val="FF0000"/>
                </a:solidFill>
                <a:latin typeface="Times New Roman" pitchFamily="18" charset="0"/>
              </a:rPr>
              <a:t>châu</a:t>
            </a:r>
            <a:r>
              <a:rPr lang="vi-VN" sz="3200" b="1" dirty="0">
                <a:solidFill>
                  <a:srgbClr val="FF0000"/>
                </a:solidFill>
                <a:latin typeface="Times New Roman" pitchFamily="18" charset="0"/>
              </a:rPr>
              <a:t> </a:t>
            </a:r>
            <a:r>
              <a:rPr lang="vi-VN" sz="2800" b="1" dirty="0">
                <a:solidFill>
                  <a:srgbClr val="FF0000"/>
                </a:solidFill>
                <a:latin typeface="Times New Roman" pitchFamily="18" charset="0"/>
              </a:rPr>
              <a:t>Phi: </a:t>
            </a:r>
            <a:r>
              <a:rPr lang="vi-VN" sz="2800" dirty="0">
                <a:solidFill>
                  <a:srgbClr val="000000"/>
                </a:solidFill>
                <a:latin typeface="Times New Roman" pitchFamily="18" charset="0"/>
              </a:rPr>
              <a:t> </a:t>
            </a:r>
            <a:endParaRPr lang="en-US" sz="2800" dirty="0">
              <a:solidFill>
                <a:srgbClr val="000000"/>
              </a:solidFill>
              <a:latin typeface="Times New Roman" pitchFamily="18" charset="0"/>
            </a:endParaRPr>
          </a:p>
          <a:p>
            <a:pPr algn="ctr" fontAlgn="base">
              <a:spcBef>
                <a:spcPct val="0"/>
              </a:spcBef>
              <a:spcAft>
                <a:spcPct val="0"/>
              </a:spcAft>
            </a:pPr>
            <a:endParaRPr lang="en-US" sz="2800" dirty="0">
              <a:solidFill>
                <a:srgbClr val="000000"/>
              </a:solidFill>
              <a:latin typeface="Times New Roman" pitchFamily="18" charset="0"/>
            </a:endParaRPr>
          </a:p>
        </p:txBody>
      </p:sp>
      <p:sp>
        <p:nvSpPr>
          <p:cNvPr id="22531" name="TextBox 2"/>
          <p:cNvSpPr txBox="1">
            <a:spLocks noChangeArrowheads="1"/>
          </p:cNvSpPr>
          <p:nvPr/>
        </p:nvSpPr>
        <p:spPr bwMode="auto">
          <a:xfrm>
            <a:off x="0" y="2667000"/>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sz="2000" dirty="0">
                <a:solidFill>
                  <a:srgbClr val="000000"/>
                </a:solidFill>
              </a:rPr>
              <a:t>     </a:t>
            </a:r>
            <a:r>
              <a:rPr lang="vi-VN" sz="2000" dirty="0">
                <a:solidFill>
                  <a:srgbClr val="000000"/>
                </a:solidFill>
              </a:rPr>
              <a:t>Việt Nam và các nước châu Phi vốn có quan hệ hữu nghị đặc biệt, được hình thành trong quá trình đấu tranh giải phóng dân tộc của mỗi nước, được Chủ tịch Hồ Chí Minh và các nhà cách mạng yêu nước châu Phi đặt nền móng và chăm lo vun đắp từ những năm đầu thế kỷ XX. Trong suốt 2 cuộc kháng chiến chống thực dân Pháp và đế quốc M</a:t>
            </a:r>
            <a:r>
              <a:rPr lang="en-US" sz="2000" dirty="0">
                <a:solidFill>
                  <a:srgbClr val="000000"/>
                </a:solidFill>
              </a:rPr>
              <a:t>ĩ</a:t>
            </a:r>
            <a:r>
              <a:rPr lang="vi-VN" sz="2000" dirty="0">
                <a:solidFill>
                  <a:srgbClr val="000000"/>
                </a:solidFill>
              </a:rPr>
              <a:t> của dân tộc ta, nhân dân châu Phi luôn đứng bên cạnh nhân dân Việt Nam, nhiệt thành ủng hộ sự nghiệp chính nghĩa của nhân dân Việt Nam cả về vật chất lẫn tinh thần. Đồng thời, hình ảnh dân tộc Việt Nam đi đầu trong cuộc đấu tranh giành độc lập dân tộc, là sự khích lệ to lớn đối với nhân dân các nước châu Phi. </a:t>
            </a:r>
            <a:endParaRPr lang="en-US" sz="2000" dirty="0">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 y="381000"/>
            <a:ext cx="447305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747" y="381000"/>
            <a:ext cx="461009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18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Page-1"/>
        <p:cNvGrpSpPr/>
        <p:nvPr/>
      </p:nvGrpSpPr>
      <p:grpSpPr>
        <a:xfrm>
          <a:off x="0" y="0"/>
          <a:ext cx="0" cy="0"/>
          <a:chOff x="0" y="0"/>
          <a:chExt cx="0" cy="0"/>
        </a:xfrm>
      </p:grpSpPr>
      <p:grpSp>
        <p:nvGrpSpPr>
          <p:cNvPr id="374" name="Group374"/>
          <p:cNvGrpSpPr/>
          <p:nvPr/>
        </p:nvGrpSpPr>
        <p:grpSpPr>
          <a:xfrm>
            <a:off x="19153" y="78718"/>
            <a:ext cx="9312208" cy="4094321"/>
            <a:chOff x="-1713200" y="503681"/>
            <a:chExt cx="12876988" cy="5053994"/>
          </a:xfrm>
        </p:grpSpPr>
        <p:sp>
          <p:nvSpPr>
            <p:cNvPr id="918" name="FlexibleLine"/>
            <p:cNvSpPr/>
            <p:nvPr/>
          </p:nvSpPr>
          <p:spPr>
            <a:xfrm>
              <a:off x="126000" y="3654153"/>
              <a:ext cx="2264800" cy="490200"/>
            </a:xfrm>
            <a:custGeom>
              <a:avLst/>
              <a:gdLst/>
              <a:ahLst/>
              <a:cxnLst/>
              <a:rect l="0" t="0" r="0" b="0"/>
              <a:pathLst>
                <a:path w="2264800" h="490200" fill="none">
                  <a:moveTo>
                    <a:pt x="0" y="0"/>
                  </a:moveTo>
                  <a:lnTo>
                    <a:pt x="2264800" y="-490200"/>
                  </a:lnTo>
                </a:path>
              </a:pathLst>
            </a:custGeom>
            <a:noFill/>
            <a:ln w="7600" cap="flat">
              <a:solidFill>
                <a:srgbClr val="9E8241"/>
              </a:solidFill>
              <a:bevel/>
            </a:ln>
          </p:spPr>
        </p:sp>
        <p:sp>
          <p:nvSpPr>
            <p:cNvPr id="933" name="FlexibleLine"/>
            <p:cNvSpPr/>
            <p:nvPr/>
          </p:nvSpPr>
          <p:spPr>
            <a:xfrm>
              <a:off x="126000" y="3654153"/>
              <a:ext cx="2264800" cy="467400"/>
            </a:xfrm>
            <a:custGeom>
              <a:avLst/>
              <a:gdLst/>
              <a:ahLst/>
              <a:cxnLst/>
              <a:rect l="0" t="0" r="0" b="0"/>
              <a:pathLst>
                <a:path w="2264800" h="467400" fill="none">
                  <a:moveTo>
                    <a:pt x="0" y="0"/>
                  </a:moveTo>
                  <a:lnTo>
                    <a:pt x="2264800" y="467400"/>
                  </a:lnTo>
                </a:path>
              </a:pathLst>
            </a:custGeom>
            <a:noFill/>
            <a:ln w="7600" cap="flat">
              <a:solidFill>
                <a:srgbClr val="9E8241"/>
              </a:solidFill>
              <a:bevel/>
            </a:ln>
          </p:spPr>
        </p:sp>
        <p:sp>
          <p:nvSpPr>
            <p:cNvPr id="966" name="FlexibleLine"/>
            <p:cNvSpPr/>
            <p:nvPr/>
          </p:nvSpPr>
          <p:spPr>
            <a:xfrm>
              <a:off x="4670798" y="2835520"/>
              <a:ext cx="837438" cy="42326"/>
            </a:xfrm>
            <a:custGeom>
              <a:avLst/>
              <a:gdLst/>
              <a:ahLst/>
              <a:cxnLst/>
              <a:rect l="0" t="0" r="0" b="0"/>
              <a:pathLst>
                <a:path w="212800" h="53200" fill="none">
                  <a:moveTo>
                    <a:pt x="0" y="0"/>
                  </a:moveTo>
                  <a:lnTo>
                    <a:pt x="212800" y="-53200"/>
                  </a:lnTo>
                </a:path>
              </a:pathLst>
            </a:custGeom>
            <a:noFill/>
            <a:ln w="7600" cap="flat">
              <a:solidFill>
                <a:srgbClr val="9E8241"/>
              </a:solidFill>
              <a:bevel/>
            </a:ln>
          </p:spPr>
        </p:sp>
        <p:sp>
          <p:nvSpPr>
            <p:cNvPr id="969" name="FlexibleLine"/>
            <p:cNvSpPr/>
            <p:nvPr/>
          </p:nvSpPr>
          <p:spPr>
            <a:xfrm flipV="1">
              <a:off x="4670800" y="1731215"/>
              <a:ext cx="587992" cy="645035"/>
            </a:xfrm>
            <a:custGeom>
              <a:avLst/>
              <a:gdLst/>
              <a:ahLst/>
              <a:cxnLst/>
              <a:rect l="0" t="0" r="0" b="0"/>
              <a:pathLst>
                <a:path w="212800" h="372400" fill="none">
                  <a:moveTo>
                    <a:pt x="0" y="0"/>
                  </a:moveTo>
                  <a:lnTo>
                    <a:pt x="212800" y="372400"/>
                  </a:lnTo>
                </a:path>
              </a:pathLst>
            </a:custGeom>
            <a:noFill/>
            <a:ln w="7600" cap="flat">
              <a:solidFill>
                <a:srgbClr val="9E8241"/>
              </a:solidFill>
              <a:bevel/>
            </a:ln>
          </p:spPr>
        </p:sp>
        <p:sp>
          <p:nvSpPr>
            <p:cNvPr id="1014" name="FlexibleLine"/>
            <p:cNvSpPr/>
            <p:nvPr/>
          </p:nvSpPr>
          <p:spPr>
            <a:xfrm>
              <a:off x="5993200" y="4121553"/>
              <a:ext cx="212800" cy="53200"/>
            </a:xfrm>
            <a:custGeom>
              <a:avLst/>
              <a:gdLst/>
              <a:ahLst/>
              <a:cxnLst/>
              <a:rect l="0" t="0" r="0" b="0"/>
              <a:pathLst>
                <a:path w="212800" h="53200" fill="none">
                  <a:moveTo>
                    <a:pt x="0" y="0"/>
                  </a:moveTo>
                  <a:lnTo>
                    <a:pt x="212800" y="-53200"/>
                  </a:lnTo>
                </a:path>
              </a:pathLst>
            </a:custGeom>
            <a:noFill/>
            <a:ln w="7600" cap="flat">
              <a:solidFill>
                <a:srgbClr val="9E8241"/>
              </a:solidFill>
              <a:bevel/>
            </a:ln>
          </p:spPr>
        </p:sp>
        <p:sp>
          <p:nvSpPr>
            <p:cNvPr id="1029" name="FlexibleLine"/>
            <p:cNvSpPr/>
            <p:nvPr/>
          </p:nvSpPr>
          <p:spPr>
            <a:xfrm>
              <a:off x="5993198" y="4121553"/>
              <a:ext cx="625741" cy="1226793"/>
            </a:xfrm>
            <a:custGeom>
              <a:avLst/>
              <a:gdLst/>
              <a:ahLst/>
              <a:cxnLst/>
              <a:rect l="0" t="0" r="0" b="0"/>
              <a:pathLst>
                <a:path w="212800" h="372400" fill="none">
                  <a:moveTo>
                    <a:pt x="0" y="0"/>
                  </a:moveTo>
                  <a:lnTo>
                    <a:pt x="212800" y="372400"/>
                  </a:lnTo>
                </a:path>
              </a:pathLst>
            </a:custGeom>
            <a:noFill/>
            <a:ln w="7600" cap="flat">
              <a:solidFill>
                <a:srgbClr val="9E8241"/>
              </a:solidFill>
              <a:bevel/>
            </a:ln>
          </p:spPr>
        </p:sp>
        <p:grpSp>
          <p:nvGrpSpPr>
            <p:cNvPr id="914" name="Main Idea"/>
            <p:cNvGrpSpPr/>
            <p:nvPr/>
          </p:nvGrpSpPr>
          <p:grpSpPr>
            <a:xfrm>
              <a:off x="-1713200" y="3122153"/>
              <a:ext cx="3678400" cy="1064000"/>
              <a:chOff x="-1713200" y="3122153"/>
              <a:chExt cx="3678400" cy="1064000"/>
            </a:xfrm>
          </p:grpSpPr>
          <p:sp>
            <p:nvSpPr>
              <p:cNvPr id="2117" name="Rectangle balloon"/>
              <p:cNvSpPr/>
              <p:nvPr/>
            </p:nvSpPr>
            <p:spPr>
              <a:xfrm>
                <a:off x="-1713200" y="3122153"/>
                <a:ext cx="3678400" cy="1064000"/>
              </a:xfrm>
              <a:custGeom>
                <a:avLst/>
                <a:gdLst/>
                <a:ahLst/>
                <a:cxnLst/>
                <a:rect l="0" t="0" r="0" b="0"/>
                <a:pathLst>
                  <a:path w="3678400" h="1064000">
                    <a:moveTo>
                      <a:pt x="91200" y="0"/>
                    </a:moveTo>
                    <a:lnTo>
                      <a:pt x="3587200" y="0"/>
                    </a:lnTo>
                    <a:cubicBezTo>
                      <a:pt x="3637570" y="0"/>
                      <a:pt x="3678400" y="40830"/>
                      <a:pt x="3678400" y="91200"/>
                    </a:cubicBezTo>
                    <a:lnTo>
                      <a:pt x="3678400" y="972800"/>
                    </a:lnTo>
                    <a:cubicBezTo>
                      <a:pt x="3678400" y="1023170"/>
                      <a:pt x="3637570" y="1064000"/>
                      <a:pt x="3587200" y="1064000"/>
                    </a:cubicBezTo>
                    <a:lnTo>
                      <a:pt x="91200" y="1064000"/>
                    </a:lnTo>
                    <a:cubicBezTo>
                      <a:pt x="40830" y="1064000"/>
                      <a:pt x="0" y="1023170"/>
                      <a:pt x="0" y="972800"/>
                    </a:cubicBezTo>
                    <a:lnTo>
                      <a:pt x="0" y="91200"/>
                    </a:lnTo>
                    <a:cubicBezTo>
                      <a:pt x="0" y="40830"/>
                      <a:pt x="40830" y="0"/>
                      <a:pt x="91200" y="0"/>
                    </a:cubicBezTo>
                    <a:close/>
                  </a:path>
                </a:pathLst>
              </a:custGeom>
              <a:solidFill>
                <a:srgbClr val="FFFFFF"/>
              </a:solidFill>
              <a:ln w="22800" cap="flat">
                <a:solidFill>
                  <a:srgbClr val="C2703D"/>
                </a:solidFill>
                <a:bevel/>
              </a:ln>
              <a:effectLst/>
            </p:spPr>
          </p:sp>
          <p:grpSp>
            <p:nvGrpSpPr>
              <p:cNvPr id="409" name="Group 408"/>
              <p:cNvGrpSpPr/>
              <p:nvPr/>
            </p:nvGrpSpPr>
            <p:grpSpPr>
              <a:xfrm>
                <a:off x="-1652400" y="3151476"/>
                <a:ext cx="977512" cy="1005354"/>
                <a:chOff x="-1652400" y="3151476"/>
                <a:chExt cx="977512" cy="1005354"/>
              </a:xfrm>
            </p:grpSpPr>
            <p:sp>
              <p:nvSpPr>
                <p:cNvPr id="410" name="Freeform 409"/>
                <p:cNvSpPr/>
                <p:nvPr/>
              </p:nvSpPr>
              <p:spPr>
                <a:xfrm flipH="1">
                  <a:off x="-1149909" y="3151476"/>
                  <a:ext cx="474859" cy="1005354"/>
                </a:xfrm>
                <a:custGeom>
                  <a:avLst/>
                  <a:gdLst/>
                  <a:ahLst/>
                  <a:cxnLst/>
                  <a:rect l="0" t="0" r="0" b="0"/>
                  <a:pathLst>
                    <a:path w="474859" h="1005354">
                      <a:moveTo>
                        <a:pt x="338262" y="23729"/>
                      </a:moveTo>
                      <a:cubicBezTo>
                        <a:pt x="338262" y="23729"/>
                        <a:pt x="397218" y="-33030"/>
                        <a:pt x="456888" y="29020"/>
                      </a:cubicBezTo>
                      <a:cubicBezTo>
                        <a:pt x="456888" y="29020"/>
                        <a:pt x="460666" y="56157"/>
                        <a:pt x="460666" y="82156"/>
                      </a:cubicBezTo>
                      <a:cubicBezTo>
                        <a:pt x="460666" y="82156"/>
                        <a:pt x="459381" y="94041"/>
                        <a:pt x="466064" y="110383"/>
                      </a:cubicBezTo>
                      <a:cubicBezTo>
                        <a:pt x="466064" y="110383"/>
                        <a:pt x="469035" y="117811"/>
                        <a:pt x="461609" y="147525"/>
                      </a:cubicBezTo>
                      <a:cubicBezTo>
                        <a:pt x="461609" y="147525"/>
                        <a:pt x="454183" y="164610"/>
                        <a:pt x="458639" y="191352"/>
                      </a:cubicBezTo>
                      <a:cubicBezTo>
                        <a:pt x="463094" y="218093"/>
                        <a:pt x="472698" y="292129"/>
                        <a:pt x="449332" y="303395"/>
                      </a:cubicBezTo>
                      <a:cubicBezTo>
                        <a:pt x="449332" y="303395"/>
                        <a:pt x="486113" y="385814"/>
                        <a:pt x="454926" y="456833"/>
                      </a:cubicBezTo>
                      <a:cubicBezTo>
                        <a:pt x="454926" y="456833"/>
                        <a:pt x="483875" y="496650"/>
                        <a:pt x="472000" y="547536"/>
                      </a:cubicBezTo>
                      <a:lnTo>
                        <a:pt x="453866" y="572479"/>
                      </a:lnTo>
                      <a:cubicBezTo>
                        <a:pt x="453866" y="572479"/>
                        <a:pt x="468633" y="579820"/>
                        <a:pt x="460666" y="632948"/>
                      </a:cubicBezTo>
                      <a:cubicBezTo>
                        <a:pt x="460666" y="632948"/>
                        <a:pt x="477544" y="713384"/>
                        <a:pt x="460666" y="736500"/>
                      </a:cubicBezTo>
                      <a:cubicBezTo>
                        <a:pt x="460666" y="736500"/>
                        <a:pt x="491340" y="793881"/>
                        <a:pt x="451599" y="852145"/>
                      </a:cubicBezTo>
                      <a:cubicBezTo>
                        <a:pt x="451599" y="852145"/>
                        <a:pt x="434776" y="874754"/>
                        <a:pt x="447821" y="908924"/>
                      </a:cubicBezTo>
                      <a:cubicBezTo>
                        <a:pt x="447821" y="908924"/>
                        <a:pt x="481370" y="965976"/>
                        <a:pt x="457644" y="989711"/>
                      </a:cubicBezTo>
                      <a:cubicBezTo>
                        <a:pt x="457644" y="989711"/>
                        <a:pt x="426709" y="1012177"/>
                        <a:pt x="336859" y="1003263"/>
                      </a:cubicBezTo>
                      <a:cubicBezTo>
                        <a:pt x="336859" y="1003263"/>
                        <a:pt x="298989" y="1005354"/>
                        <a:pt x="251370" y="970815"/>
                      </a:cubicBezTo>
                      <a:cubicBezTo>
                        <a:pt x="251370" y="970815"/>
                        <a:pt x="124693" y="899391"/>
                        <a:pt x="25830" y="745192"/>
                      </a:cubicBezTo>
                      <a:cubicBezTo>
                        <a:pt x="25830" y="745192"/>
                        <a:pt x="15666" y="738221"/>
                        <a:pt x="19954" y="682435"/>
                      </a:cubicBezTo>
                      <a:cubicBezTo>
                        <a:pt x="19954" y="682435"/>
                        <a:pt x="23834" y="658591"/>
                        <a:pt x="19954" y="643734"/>
                      </a:cubicBezTo>
                      <a:cubicBezTo>
                        <a:pt x="19954" y="643734"/>
                        <a:pt x="-7561" y="602563"/>
                        <a:pt x="2029" y="495382"/>
                      </a:cubicBezTo>
                      <a:cubicBezTo>
                        <a:pt x="2029" y="495382"/>
                        <a:pt x="7906" y="396372"/>
                        <a:pt x="35275" y="362352"/>
                      </a:cubicBezTo>
                      <a:cubicBezTo>
                        <a:pt x="35275" y="362352"/>
                        <a:pt x="53945" y="345117"/>
                        <a:pt x="76076" y="347234"/>
                      </a:cubicBezTo>
                      <a:cubicBezTo>
                        <a:pt x="76076" y="347234"/>
                        <a:pt x="81419" y="309461"/>
                        <a:pt x="125944" y="270893"/>
                      </a:cubicBezTo>
                      <a:cubicBezTo>
                        <a:pt x="125944" y="270893"/>
                        <a:pt x="85875" y="190609"/>
                        <a:pt x="155675" y="167341"/>
                      </a:cubicBezTo>
                      <a:cubicBezTo>
                        <a:pt x="155675" y="167341"/>
                        <a:pt x="179437" y="157946"/>
                        <a:pt x="195031" y="160535"/>
                      </a:cubicBezTo>
                      <a:cubicBezTo>
                        <a:pt x="195031" y="160535"/>
                        <a:pt x="211060" y="93719"/>
                        <a:pt x="258737" y="85709"/>
                      </a:cubicBezTo>
                      <a:cubicBezTo>
                        <a:pt x="258737" y="85709"/>
                        <a:pt x="264831" y="36843"/>
                        <a:pt x="365085" y="43759"/>
                      </a:cubicBezTo>
                      <a:cubicBezTo>
                        <a:pt x="365085" y="43759"/>
                        <a:pt x="353773" y="29928"/>
                        <a:pt x="338262" y="23729"/>
                      </a:cubicBezTo>
                      <a:close/>
                    </a:path>
                  </a:pathLst>
                </a:custGeom>
                <a:solidFill>
                  <a:srgbClr val="3E62AE"/>
                </a:solidFill>
                <a:ln w="7600" cap="flat">
                  <a:solidFill>
                    <a:srgbClr val="FFFFFF"/>
                  </a:solidFill>
                  <a:bevel/>
                </a:ln>
              </p:spPr>
            </p:sp>
            <p:sp>
              <p:nvSpPr>
                <p:cNvPr id="411" name="Freeform 410"/>
                <p:cNvSpPr/>
                <p:nvPr/>
              </p:nvSpPr>
              <p:spPr>
                <a:xfrm>
                  <a:off x="-1652400" y="3151476"/>
                  <a:ext cx="474859" cy="1005354"/>
                </a:xfrm>
                <a:custGeom>
                  <a:avLst/>
                  <a:gdLst/>
                  <a:ahLst/>
                  <a:cxnLst/>
                  <a:rect l="0" t="0" r="0" b="0"/>
                  <a:pathLst>
                    <a:path w="474859" h="1005354">
                      <a:moveTo>
                        <a:pt x="338262" y="23729"/>
                      </a:moveTo>
                      <a:cubicBezTo>
                        <a:pt x="338262" y="23729"/>
                        <a:pt x="397218" y="-33030"/>
                        <a:pt x="456888" y="29020"/>
                      </a:cubicBezTo>
                      <a:cubicBezTo>
                        <a:pt x="456888" y="29020"/>
                        <a:pt x="460666" y="56157"/>
                        <a:pt x="460666" y="82156"/>
                      </a:cubicBezTo>
                      <a:cubicBezTo>
                        <a:pt x="460666" y="82156"/>
                        <a:pt x="459381" y="94041"/>
                        <a:pt x="466064" y="110383"/>
                      </a:cubicBezTo>
                      <a:cubicBezTo>
                        <a:pt x="466064" y="110383"/>
                        <a:pt x="469035" y="117811"/>
                        <a:pt x="461609" y="147525"/>
                      </a:cubicBezTo>
                      <a:cubicBezTo>
                        <a:pt x="461609" y="147525"/>
                        <a:pt x="454183" y="164610"/>
                        <a:pt x="458639" y="191352"/>
                      </a:cubicBezTo>
                      <a:cubicBezTo>
                        <a:pt x="463094" y="218093"/>
                        <a:pt x="472698" y="292129"/>
                        <a:pt x="449332" y="303395"/>
                      </a:cubicBezTo>
                      <a:cubicBezTo>
                        <a:pt x="449332" y="303395"/>
                        <a:pt x="486113" y="385814"/>
                        <a:pt x="454926" y="456833"/>
                      </a:cubicBezTo>
                      <a:cubicBezTo>
                        <a:pt x="454926" y="456833"/>
                        <a:pt x="483875" y="496650"/>
                        <a:pt x="472000" y="547536"/>
                      </a:cubicBezTo>
                      <a:lnTo>
                        <a:pt x="453866" y="572479"/>
                      </a:lnTo>
                      <a:cubicBezTo>
                        <a:pt x="453866" y="572479"/>
                        <a:pt x="468633" y="579820"/>
                        <a:pt x="460666" y="632948"/>
                      </a:cubicBezTo>
                      <a:cubicBezTo>
                        <a:pt x="460666" y="632948"/>
                        <a:pt x="477544" y="713384"/>
                        <a:pt x="460666" y="736500"/>
                      </a:cubicBezTo>
                      <a:cubicBezTo>
                        <a:pt x="460666" y="736500"/>
                        <a:pt x="491340" y="793881"/>
                        <a:pt x="451599" y="852145"/>
                      </a:cubicBezTo>
                      <a:cubicBezTo>
                        <a:pt x="451599" y="852145"/>
                        <a:pt x="434776" y="874754"/>
                        <a:pt x="447821" y="908924"/>
                      </a:cubicBezTo>
                      <a:cubicBezTo>
                        <a:pt x="447821" y="908924"/>
                        <a:pt x="481370" y="965976"/>
                        <a:pt x="457644" y="989711"/>
                      </a:cubicBezTo>
                      <a:cubicBezTo>
                        <a:pt x="457644" y="989711"/>
                        <a:pt x="426709" y="1012177"/>
                        <a:pt x="336859" y="1003263"/>
                      </a:cubicBezTo>
                      <a:cubicBezTo>
                        <a:pt x="336859" y="1003263"/>
                        <a:pt x="298989" y="1005354"/>
                        <a:pt x="251370" y="970815"/>
                      </a:cubicBezTo>
                      <a:cubicBezTo>
                        <a:pt x="251370" y="970815"/>
                        <a:pt x="124693" y="899391"/>
                        <a:pt x="25830" y="745192"/>
                      </a:cubicBezTo>
                      <a:cubicBezTo>
                        <a:pt x="25830" y="745192"/>
                        <a:pt x="15666" y="738221"/>
                        <a:pt x="19954" y="682435"/>
                      </a:cubicBezTo>
                      <a:cubicBezTo>
                        <a:pt x="19954" y="682435"/>
                        <a:pt x="23834" y="658591"/>
                        <a:pt x="19954" y="643734"/>
                      </a:cubicBezTo>
                      <a:cubicBezTo>
                        <a:pt x="19954" y="643734"/>
                        <a:pt x="-7561" y="602563"/>
                        <a:pt x="2029" y="495382"/>
                      </a:cubicBezTo>
                      <a:cubicBezTo>
                        <a:pt x="2029" y="495382"/>
                        <a:pt x="7906" y="396372"/>
                        <a:pt x="35275" y="362352"/>
                      </a:cubicBezTo>
                      <a:cubicBezTo>
                        <a:pt x="35275" y="362352"/>
                        <a:pt x="53945" y="345117"/>
                        <a:pt x="76076" y="347234"/>
                      </a:cubicBezTo>
                      <a:cubicBezTo>
                        <a:pt x="76076" y="347234"/>
                        <a:pt x="81419" y="309461"/>
                        <a:pt x="125944" y="270893"/>
                      </a:cubicBezTo>
                      <a:cubicBezTo>
                        <a:pt x="125944" y="270893"/>
                        <a:pt x="85875" y="190609"/>
                        <a:pt x="155675" y="167341"/>
                      </a:cubicBezTo>
                      <a:cubicBezTo>
                        <a:pt x="155675" y="167341"/>
                        <a:pt x="179437" y="157946"/>
                        <a:pt x="195031" y="160535"/>
                      </a:cubicBezTo>
                      <a:cubicBezTo>
                        <a:pt x="195031" y="160535"/>
                        <a:pt x="211060" y="93719"/>
                        <a:pt x="258737" y="85709"/>
                      </a:cubicBezTo>
                      <a:cubicBezTo>
                        <a:pt x="258737" y="85709"/>
                        <a:pt x="264831" y="36843"/>
                        <a:pt x="365085" y="43759"/>
                      </a:cubicBezTo>
                      <a:cubicBezTo>
                        <a:pt x="365085" y="43759"/>
                        <a:pt x="353773" y="29928"/>
                        <a:pt x="338262" y="23729"/>
                      </a:cubicBezTo>
                      <a:close/>
                    </a:path>
                  </a:pathLst>
                </a:custGeom>
                <a:solidFill>
                  <a:srgbClr val="3E62AE"/>
                </a:solidFill>
                <a:ln w="7600" cap="flat">
                  <a:solidFill>
                    <a:srgbClr val="FFFFFF"/>
                  </a:solidFill>
                  <a:bevel/>
                </a:ln>
              </p:spPr>
            </p:sp>
            <p:sp>
              <p:nvSpPr>
                <p:cNvPr id="412" name="Freeform 411"/>
                <p:cNvSpPr/>
                <p:nvPr/>
              </p:nvSpPr>
              <p:spPr>
                <a:xfrm>
                  <a:off x="-1314138" y="3151842"/>
                  <a:ext cx="128648" cy="302919"/>
                </a:xfrm>
                <a:custGeom>
                  <a:avLst/>
                  <a:gdLst/>
                  <a:ahLst/>
                  <a:cxnLst/>
                  <a:rect l="0" t="0" r="0" b="0"/>
                  <a:pathLst>
                    <a:path w="128648" h="302919" fill="none">
                      <a:moveTo>
                        <a:pt x="30223" y="135180"/>
                      </a:moveTo>
                      <a:cubicBezTo>
                        <a:pt x="30223" y="135180"/>
                        <a:pt x="42312" y="115535"/>
                        <a:pt x="37779" y="89090"/>
                      </a:cubicBezTo>
                      <a:cubicBezTo>
                        <a:pt x="37779" y="89090"/>
                        <a:pt x="45335" y="44510"/>
                        <a:pt x="0" y="23354"/>
                      </a:cubicBezTo>
                      <a:cubicBezTo>
                        <a:pt x="0" y="23354"/>
                        <a:pt x="63469" y="-32559"/>
                        <a:pt x="118626" y="28643"/>
                      </a:cubicBezTo>
                      <a:cubicBezTo>
                        <a:pt x="118626" y="28643"/>
                        <a:pt x="122404" y="46022"/>
                        <a:pt x="122404" y="79267"/>
                      </a:cubicBezTo>
                      <a:cubicBezTo>
                        <a:pt x="122404" y="112513"/>
                        <a:pt x="129960" y="104201"/>
                        <a:pt x="128449" y="123846"/>
                      </a:cubicBezTo>
                      <a:cubicBezTo>
                        <a:pt x="126937" y="143491"/>
                        <a:pt x="117870" y="153314"/>
                        <a:pt x="120137" y="185804"/>
                      </a:cubicBezTo>
                      <a:cubicBezTo>
                        <a:pt x="122404" y="218294"/>
                        <a:pt x="136760" y="294607"/>
                        <a:pt x="111070" y="302919"/>
                      </a:cubicBezTo>
                    </a:path>
                  </a:pathLst>
                </a:custGeom>
                <a:solidFill>
                  <a:srgbClr val="3E62AE"/>
                </a:solidFill>
                <a:ln w="7600" cap="flat">
                  <a:solidFill>
                    <a:srgbClr val="FFFFFF"/>
                  </a:solidFill>
                  <a:bevel/>
                </a:ln>
              </p:spPr>
            </p:sp>
            <p:sp>
              <p:nvSpPr>
                <p:cNvPr id="413" name="Freeform 412"/>
                <p:cNvSpPr/>
                <p:nvPr/>
              </p:nvSpPr>
              <p:spPr>
                <a:xfrm>
                  <a:off x="-1282404" y="3432882"/>
                  <a:ext cx="105064" cy="293887"/>
                </a:xfrm>
                <a:custGeom>
                  <a:avLst/>
                  <a:gdLst/>
                  <a:ahLst/>
                  <a:cxnLst/>
                  <a:rect l="0" t="0" r="0" b="0"/>
                  <a:pathLst>
                    <a:path w="105064" h="293887" fill="none">
                      <a:moveTo>
                        <a:pt x="0" y="22634"/>
                      </a:moveTo>
                      <a:cubicBezTo>
                        <a:pt x="0" y="22634"/>
                        <a:pt x="15867" y="-6834"/>
                        <a:pt x="52135" y="1477"/>
                      </a:cubicBezTo>
                      <a:cubicBezTo>
                        <a:pt x="52135" y="1477"/>
                        <a:pt x="68002" y="3744"/>
                        <a:pt x="79336" y="21878"/>
                      </a:cubicBezTo>
                      <a:cubicBezTo>
                        <a:pt x="79336" y="21878"/>
                        <a:pt x="119382" y="119348"/>
                        <a:pt x="83114" y="175261"/>
                      </a:cubicBezTo>
                      <a:cubicBezTo>
                        <a:pt x="83114" y="175261"/>
                        <a:pt x="114848" y="206995"/>
                        <a:pt x="102003" y="265930"/>
                      </a:cubicBezTo>
                      <a:cubicBezTo>
                        <a:pt x="102003" y="265930"/>
                        <a:pt x="89158" y="285575"/>
                        <a:pt x="83869" y="290864"/>
                      </a:cubicBezTo>
                      <a:cubicBezTo>
                        <a:pt x="83869" y="290864"/>
                        <a:pt x="52891" y="297665"/>
                        <a:pt x="21912" y="290864"/>
                      </a:cubicBezTo>
                    </a:path>
                  </a:pathLst>
                </a:custGeom>
                <a:solidFill>
                  <a:srgbClr val="3E62AE"/>
                </a:solidFill>
                <a:ln w="7600" cap="flat">
                  <a:solidFill>
                    <a:srgbClr val="FFFFFF"/>
                  </a:solidFill>
                  <a:bevel/>
                </a:ln>
              </p:spPr>
            </p:sp>
            <p:sp>
              <p:nvSpPr>
                <p:cNvPr id="414" name="Freeform 413"/>
                <p:cNvSpPr/>
                <p:nvPr/>
              </p:nvSpPr>
              <p:spPr>
                <a:xfrm>
                  <a:off x="-1317160" y="3723747"/>
                  <a:ext cx="137184" cy="431982"/>
                </a:xfrm>
                <a:custGeom>
                  <a:avLst/>
                  <a:gdLst/>
                  <a:ahLst/>
                  <a:cxnLst/>
                  <a:rect l="0" t="0" r="0" b="0"/>
                  <a:pathLst>
                    <a:path w="137184" h="431982" fill="none">
                      <a:moveTo>
                        <a:pt x="120893" y="0"/>
                      </a:moveTo>
                      <a:cubicBezTo>
                        <a:pt x="120893" y="0"/>
                        <a:pt x="134493" y="24934"/>
                        <a:pt x="125426" y="60446"/>
                      </a:cubicBezTo>
                      <a:cubicBezTo>
                        <a:pt x="125426" y="60446"/>
                        <a:pt x="144316" y="145071"/>
                        <a:pt x="125426" y="163961"/>
                      </a:cubicBezTo>
                      <a:cubicBezTo>
                        <a:pt x="125426" y="163961"/>
                        <a:pt x="157161" y="222896"/>
                        <a:pt x="116359" y="279564"/>
                      </a:cubicBezTo>
                      <a:cubicBezTo>
                        <a:pt x="116359" y="279564"/>
                        <a:pt x="101248" y="300721"/>
                        <a:pt x="112581" y="333211"/>
                      </a:cubicBezTo>
                      <a:cubicBezTo>
                        <a:pt x="112581" y="333211"/>
                        <a:pt x="148094" y="395924"/>
                        <a:pt x="122404" y="417080"/>
                      </a:cubicBezTo>
                      <a:cubicBezTo>
                        <a:pt x="122404" y="417080"/>
                        <a:pt x="102003" y="439747"/>
                        <a:pt x="0" y="429169"/>
                      </a:cubicBezTo>
                    </a:path>
                  </a:pathLst>
                </a:custGeom>
                <a:solidFill>
                  <a:srgbClr val="3E62AE"/>
                </a:solidFill>
                <a:ln w="7600" cap="flat">
                  <a:solidFill>
                    <a:srgbClr val="FFFFFF"/>
                  </a:solidFill>
                  <a:bevel/>
                </a:ln>
              </p:spPr>
            </p:sp>
            <p:sp>
              <p:nvSpPr>
                <p:cNvPr id="415" name="Freeform 414"/>
                <p:cNvSpPr/>
                <p:nvPr/>
              </p:nvSpPr>
              <p:spPr>
                <a:xfrm>
                  <a:off x="-1652360" y="3352002"/>
                  <a:ext cx="340489" cy="801981"/>
                </a:xfrm>
                <a:custGeom>
                  <a:avLst/>
                  <a:gdLst/>
                  <a:ahLst/>
                  <a:cxnLst/>
                  <a:rect l="0" t="0" r="0" b="0"/>
                  <a:pathLst>
                    <a:path w="340489" h="801981" fill="none">
                      <a:moveTo>
                        <a:pt x="340489" y="801981"/>
                      </a:moveTo>
                      <a:cubicBezTo>
                        <a:pt x="340489" y="801981"/>
                        <a:pt x="297421" y="806203"/>
                        <a:pt x="251331" y="769936"/>
                      </a:cubicBezTo>
                      <a:cubicBezTo>
                        <a:pt x="251331" y="769936"/>
                        <a:pt x="130438" y="703445"/>
                        <a:pt x="25790" y="544395"/>
                      </a:cubicBezTo>
                      <a:cubicBezTo>
                        <a:pt x="25790" y="544395"/>
                        <a:pt x="18612" y="540995"/>
                        <a:pt x="19914" y="481661"/>
                      </a:cubicBezTo>
                      <a:cubicBezTo>
                        <a:pt x="19914" y="481661"/>
                        <a:pt x="25412" y="454859"/>
                        <a:pt x="17857" y="436725"/>
                      </a:cubicBezTo>
                      <a:cubicBezTo>
                        <a:pt x="10301" y="418591"/>
                        <a:pt x="-5566" y="388368"/>
                        <a:pt x="1989" y="294676"/>
                      </a:cubicBezTo>
                      <a:cubicBezTo>
                        <a:pt x="1989" y="294676"/>
                        <a:pt x="9545" y="193428"/>
                        <a:pt x="35235" y="161694"/>
                      </a:cubicBezTo>
                      <a:cubicBezTo>
                        <a:pt x="35235" y="161694"/>
                        <a:pt x="49591" y="146582"/>
                        <a:pt x="76036" y="146582"/>
                      </a:cubicBezTo>
                      <a:cubicBezTo>
                        <a:pt x="76036" y="146582"/>
                        <a:pt x="81325" y="107292"/>
                        <a:pt x="132705" y="65735"/>
                      </a:cubicBezTo>
                      <a:cubicBezTo>
                        <a:pt x="184084" y="24179"/>
                        <a:pt x="241508" y="0"/>
                        <a:pt x="241508" y="0"/>
                      </a:cubicBezTo>
                    </a:path>
                  </a:pathLst>
                </a:custGeom>
                <a:solidFill>
                  <a:srgbClr val="3E62AE"/>
                </a:solidFill>
                <a:ln w="7600" cap="flat">
                  <a:solidFill>
                    <a:srgbClr val="FFFFFF"/>
                  </a:solidFill>
                  <a:bevel/>
                </a:ln>
              </p:spPr>
            </p:sp>
            <p:sp>
              <p:nvSpPr>
                <p:cNvPr id="416" name="Freeform 415"/>
                <p:cNvSpPr/>
                <p:nvPr/>
              </p:nvSpPr>
              <p:spPr>
                <a:xfrm>
                  <a:off x="-1576324" y="3451738"/>
                  <a:ext cx="143560" cy="77141"/>
                </a:xfrm>
                <a:custGeom>
                  <a:avLst/>
                  <a:gdLst/>
                  <a:ahLst/>
                  <a:cxnLst/>
                  <a:rect l="0" t="0" r="0" b="0"/>
                  <a:pathLst>
                    <a:path w="143560" h="77141" fill="none">
                      <a:moveTo>
                        <a:pt x="0" y="46846"/>
                      </a:moveTo>
                      <a:cubicBezTo>
                        <a:pt x="0" y="46846"/>
                        <a:pt x="36268" y="102003"/>
                        <a:pt x="86892" y="63469"/>
                      </a:cubicBezTo>
                      <a:lnTo>
                        <a:pt x="143560" y="0"/>
                      </a:lnTo>
                    </a:path>
                  </a:pathLst>
                </a:custGeom>
                <a:solidFill>
                  <a:srgbClr val="3E62AE"/>
                </a:solidFill>
                <a:ln w="7600" cap="flat">
                  <a:solidFill>
                    <a:srgbClr val="FFFFFF"/>
                  </a:solidFill>
                  <a:bevel/>
                </a:ln>
              </p:spPr>
            </p:sp>
            <p:sp>
              <p:nvSpPr>
                <p:cNvPr id="417" name="Freeform 416"/>
                <p:cNvSpPr/>
                <p:nvPr/>
              </p:nvSpPr>
              <p:spPr>
                <a:xfrm>
                  <a:off x="-1487166" y="3515207"/>
                  <a:ext cx="72536" cy="92181"/>
                </a:xfrm>
                <a:custGeom>
                  <a:avLst/>
                  <a:gdLst/>
                  <a:ahLst/>
                  <a:cxnLst/>
                  <a:rect l="0" t="0" r="0" b="0"/>
                  <a:pathLst>
                    <a:path w="72536" h="92181" fill="none">
                      <a:moveTo>
                        <a:pt x="0" y="0"/>
                      </a:moveTo>
                      <a:cubicBezTo>
                        <a:pt x="0" y="0"/>
                        <a:pt x="10578" y="44579"/>
                        <a:pt x="72536" y="92181"/>
                      </a:cubicBezTo>
                    </a:path>
                  </a:pathLst>
                </a:custGeom>
                <a:solidFill>
                  <a:srgbClr val="3E62AE"/>
                </a:solidFill>
                <a:ln w="7600" cap="flat">
                  <a:solidFill>
                    <a:srgbClr val="FFFFFF"/>
                  </a:solidFill>
                  <a:bevel/>
                </a:ln>
              </p:spPr>
            </p:sp>
            <p:sp>
              <p:nvSpPr>
                <p:cNvPr id="418" name="Freeform 417"/>
                <p:cNvSpPr/>
                <p:nvPr/>
              </p:nvSpPr>
              <p:spPr>
                <a:xfrm>
                  <a:off x="-1467521" y="3577920"/>
                  <a:ext cx="238008" cy="71780"/>
                </a:xfrm>
                <a:custGeom>
                  <a:avLst/>
                  <a:gdLst/>
                  <a:ahLst/>
                  <a:cxnLst/>
                  <a:rect l="0" t="0" r="0" b="0"/>
                  <a:pathLst>
                    <a:path w="238008" h="71780" fill="none">
                      <a:moveTo>
                        <a:pt x="0" y="70269"/>
                      </a:moveTo>
                      <a:cubicBezTo>
                        <a:pt x="0" y="70269"/>
                        <a:pt x="46090" y="16623"/>
                        <a:pt x="127693" y="0"/>
                      </a:cubicBezTo>
                      <a:cubicBezTo>
                        <a:pt x="127693" y="0"/>
                        <a:pt x="155649" y="46090"/>
                        <a:pt x="238008" y="71780"/>
                      </a:cubicBezTo>
                    </a:path>
                  </a:pathLst>
                </a:custGeom>
                <a:solidFill>
                  <a:srgbClr val="3E62AE"/>
                </a:solidFill>
                <a:ln w="7600" cap="flat">
                  <a:solidFill>
                    <a:srgbClr val="FFFFFF"/>
                  </a:solidFill>
                  <a:bevel/>
                </a:ln>
              </p:spPr>
            </p:sp>
            <p:sp>
              <p:nvSpPr>
                <p:cNvPr id="419" name="Freeform 418"/>
                <p:cNvSpPr/>
                <p:nvPr/>
              </p:nvSpPr>
              <p:spPr>
                <a:xfrm>
                  <a:off x="-1352467" y="3317245"/>
                  <a:ext cx="85175" cy="260675"/>
                </a:xfrm>
                <a:custGeom>
                  <a:avLst/>
                  <a:gdLst/>
                  <a:ahLst/>
                  <a:cxnLst/>
                  <a:rect l="0" t="0" r="0" b="0"/>
                  <a:pathLst>
                    <a:path w="85175" h="260675" fill="none">
                      <a:moveTo>
                        <a:pt x="12640" y="260675"/>
                      </a:moveTo>
                      <a:cubicBezTo>
                        <a:pt x="12640" y="260675"/>
                        <a:pt x="26996" y="228185"/>
                        <a:pt x="12640" y="196451"/>
                      </a:cubicBezTo>
                      <a:cubicBezTo>
                        <a:pt x="-1716" y="164716"/>
                        <a:pt x="-2472" y="153383"/>
                        <a:pt x="3573" y="143560"/>
                      </a:cubicBezTo>
                      <a:cubicBezTo>
                        <a:pt x="9617" y="133738"/>
                        <a:pt x="14151" y="115604"/>
                        <a:pt x="27751" y="102003"/>
                      </a:cubicBezTo>
                      <a:cubicBezTo>
                        <a:pt x="41352" y="88403"/>
                        <a:pt x="51174" y="69513"/>
                        <a:pt x="48152" y="45335"/>
                      </a:cubicBezTo>
                      <a:cubicBezTo>
                        <a:pt x="48152" y="45335"/>
                        <a:pt x="78375" y="15112"/>
                        <a:pt x="85175" y="0"/>
                      </a:cubicBezTo>
                    </a:path>
                  </a:pathLst>
                </a:custGeom>
                <a:solidFill>
                  <a:srgbClr val="3E62AE"/>
                </a:solidFill>
                <a:ln w="7600" cap="flat">
                  <a:solidFill>
                    <a:srgbClr val="FFFFFF"/>
                  </a:solidFill>
                  <a:bevel/>
                </a:ln>
              </p:spPr>
            </p:sp>
            <p:sp>
              <p:nvSpPr>
                <p:cNvPr id="420" name="Freeform 419"/>
                <p:cNvSpPr/>
                <p:nvPr/>
              </p:nvSpPr>
              <p:spPr>
                <a:xfrm>
                  <a:off x="-1353912" y="3357194"/>
                  <a:ext cx="107776" cy="47699"/>
                </a:xfrm>
                <a:custGeom>
                  <a:avLst/>
                  <a:gdLst/>
                  <a:ahLst/>
                  <a:cxnLst/>
                  <a:rect l="0" t="0" r="0" b="0"/>
                  <a:pathLst>
                    <a:path w="107776" h="47699" fill="none">
                      <a:moveTo>
                        <a:pt x="1995" y="47699"/>
                      </a:moveTo>
                      <a:cubicBezTo>
                        <a:pt x="1995" y="47699"/>
                        <a:pt x="-4427" y="29942"/>
                        <a:pt x="5773" y="19742"/>
                      </a:cubicBezTo>
                      <a:cubicBezTo>
                        <a:pt x="15973" y="9542"/>
                        <a:pt x="64708" y="0"/>
                        <a:pt x="84353" y="0"/>
                      </a:cubicBezTo>
                      <a:cubicBezTo>
                        <a:pt x="84353" y="0"/>
                        <a:pt x="100976" y="-2170"/>
                        <a:pt x="107776" y="15209"/>
                      </a:cubicBezTo>
                    </a:path>
                  </a:pathLst>
                </a:custGeom>
                <a:solidFill>
                  <a:srgbClr val="3E62AE"/>
                </a:solidFill>
                <a:ln w="7600" cap="flat">
                  <a:solidFill>
                    <a:srgbClr val="FFFFFF"/>
                  </a:solidFill>
                  <a:bevel/>
                </a:ln>
              </p:spPr>
            </p:sp>
            <p:sp>
              <p:nvSpPr>
                <p:cNvPr id="421" name="Freeform 420"/>
                <p:cNvSpPr/>
                <p:nvPr/>
              </p:nvSpPr>
              <p:spPr>
                <a:xfrm>
                  <a:off x="-1474823" y="3257554"/>
                  <a:ext cx="215087" cy="260322"/>
                </a:xfrm>
                <a:custGeom>
                  <a:avLst/>
                  <a:gdLst/>
                  <a:ahLst/>
                  <a:cxnLst/>
                  <a:rect l="0" t="0" r="0" b="0"/>
                  <a:pathLst>
                    <a:path w="215087" h="260322" fill="none">
                      <a:moveTo>
                        <a:pt x="215087" y="254630"/>
                      </a:moveTo>
                      <a:cubicBezTo>
                        <a:pt x="215087" y="254630"/>
                        <a:pt x="170507" y="282587"/>
                        <a:pt x="122150" y="214585"/>
                      </a:cubicBezTo>
                      <a:cubicBezTo>
                        <a:pt x="122150" y="214585"/>
                        <a:pt x="89660" y="205518"/>
                        <a:pt x="76060" y="214585"/>
                      </a:cubicBezTo>
                      <a:cubicBezTo>
                        <a:pt x="62460" y="223652"/>
                        <a:pt x="44326" y="235741"/>
                        <a:pt x="17880" y="214585"/>
                      </a:cubicBezTo>
                      <a:cubicBezTo>
                        <a:pt x="-8565" y="193428"/>
                        <a:pt x="-2520" y="173783"/>
                        <a:pt x="15614" y="167739"/>
                      </a:cubicBezTo>
                      <a:cubicBezTo>
                        <a:pt x="33748" y="161694"/>
                        <a:pt x="71527" y="177561"/>
                        <a:pt x="77571" y="167739"/>
                      </a:cubicBezTo>
                      <a:cubicBezTo>
                        <a:pt x="83616" y="157916"/>
                        <a:pt x="85883" y="137515"/>
                        <a:pt x="91172" y="122404"/>
                      </a:cubicBezTo>
                      <a:cubicBezTo>
                        <a:pt x="96461" y="107292"/>
                        <a:pt x="126684" y="91425"/>
                        <a:pt x="128195" y="72536"/>
                      </a:cubicBezTo>
                      <a:cubicBezTo>
                        <a:pt x="129706" y="53646"/>
                        <a:pt x="126684" y="0"/>
                        <a:pt x="125173" y="0"/>
                      </a:cubicBezTo>
                    </a:path>
                  </a:pathLst>
                </a:custGeom>
                <a:solidFill>
                  <a:srgbClr val="3E62AE"/>
                </a:solidFill>
                <a:ln w="7600" cap="flat">
                  <a:solidFill>
                    <a:srgbClr val="FFFFFF"/>
                  </a:solidFill>
                  <a:bevel/>
                </a:ln>
              </p:spPr>
            </p:sp>
            <p:sp>
              <p:nvSpPr>
                <p:cNvPr id="422" name="Freeform 421"/>
                <p:cNvSpPr/>
                <p:nvPr/>
              </p:nvSpPr>
              <p:spPr>
                <a:xfrm>
                  <a:off x="-1393663" y="3193408"/>
                  <a:ext cx="120326" cy="66868"/>
                </a:xfrm>
                <a:custGeom>
                  <a:avLst/>
                  <a:gdLst/>
                  <a:ahLst/>
                  <a:cxnLst/>
                  <a:rect l="0" t="0" r="0" b="0"/>
                  <a:pathLst>
                    <a:path w="120326" h="66868" fill="none">
                      <a:moveTo>
                        <a:pt x="120326" y="52057"/>
                      </a:moveTo>
                      <a:cubicBezTo>
                        <a:pt x="120326" y="52057"/>
                        <a:pt x="112771" y="43745"/>
                        <a:pt x="87836" y="43745"/>
                      </a:cubicBezTo>
                      <a:cubicBezTo>
                        <a:pt x="62902" y="43745"/>
                        <a:pt x="56858" y="61879"/>
                        <a:pt x="44013" y="64146"/>
                      </a:cubicBezTo>
                      <a:cubicBezTo>
                        <a:pt x="31168" y="66413"/>
                        <a:pt x="-2833" y="74724"/>
                        <a:pt x="0" y="43745"/>
                      </a:cubicBezTo>
                      <a:cubicBezTo>
                        <a:pt x="3212" y="12767"/>
                        <a:pt x="60636" y="-6123"/>
                        <a:pt x="106348" y="1811"/>
                      </a:cubicBezTo>
                    </a:path>
                  </a:pathLst>
                </a:custGeom>
                <a:solidFill>
                  <a:srgbClr val="3E62AE"/>
                </a:solidFill>
                <a:ln w="7600" cap="flat">
                  <a:solidFill>
                    <a:srgbClr val="FFFFFF"/>
                  </a:solidFill>
                  <a:bevel/>
                </a:ln>
              </p:spPr>
            </p:sp>
            <p:sp>
              <p:nvSpPr>
                <p:cNvPr id="423" name="Freeform 422"/>
                <p:cNvSpPr/>
                <p:nvPr/>
              </p:nvSpPr>
              <p:spPr>
                <a:xfrm>
                  <a:off x="-1456942" y="3237153"/>
                  <a:ext cx="63279" cy="77069"/>
                </a:xfrm>
                <a:custGeom>
                  <a:avLst/>
                  <a:gdLst/>
                  <a:ahLst/>
                  <a:cxnLst/>
                  <a:rect l="0" t="0" r="0" b="0"/>
                  <a:pathLst>
                    <a:path w="63279" h="77069" fill="none">
                      <a:moveTo>
                        <a:pt x="63279" y="0"/>
                      </a:moveTo>
                      <a:cubicBezTo>
                        <a:pt x="63279" y="0"/>
                        <a:pt x="15867" y="4533"/>
                        <a:pt x="0" y="77069"/>
                      </a:cubicBezTo>
                    </a:path>
                  </a:pathLst>
                </a:custGeom>
                <a:solidFill>
                  <a:srgbClr val="3E62AE"/>
                </a:solidFill>
                <a:ln w="7600" cap="flat">
                  <a:solidFill>
                    <a:srgbClr val="FFFFFF"/>
                  </a:solidFill>
                  <a:bevel/>
                </a:ln>
              </p:spPr>
            </p:sp>
            <p:sp>
              <p:nvSpPr>
                <p:cNvPr id="424" name="Freeform 423"/>
                <p:cNvSpPr/>
                <p:nvPr/>
              </p:nvSpPr>
              <p:spPr>
                <a:xfrm>
                  <a:off x="-1422186" y="3253776"/>
                  <a:ext cx="32490" cy="62713"/>
                </a:xfrm>
                <a:custGeom>
                  <a:avLst/>
                  <a:gdLst/>
                  <a:ahLst/>
                  <a:cxnLst/>
                  <a:rect l="0" t="0" r="0" b="0"/>
                  <a:pathLst>
                    <a:path w="32490" h="62713" fill="none">
                      <a:moveTo>
                        <a:pt x="32490" y="0"/>
                      </a:moveTo>
                      <a:cubicBezTo>
                        <a:pt x="32490" y="0"/>
                        <a:pt x="11334" y="3778"/>
                        <a:pt x="0" y="62713"/>
                      </a:cubicBezTo>
                    </a:path>
                  </a:pathLst>
                </a:custGeom>
                <a:solidFill>
                  <a:srgbClr val="3E62AE"/>
                </a:solidFill>
                <a:ln w="7600" cap="flat">
                  <a:solidFill>
                    <a:srgbClr val="FFFFFF"/>
                  </a:solidFill>
                  <a:bevel/>
                </a:ln>
              </p:spPr>
            </p:sp>
            <p:sp>
              <p:nvSpPr>
                <p:cNvPr id="425" name="Freeform 424"/>
                <p:cNvSpPr/>
                <p:nvPr/>
              </p:nvSpPr>
              <p:spPr>
                <a:xfrm>
                  <a:off x="-1538279" y="3311952"/>
                  <a:ext cx="193162" cy="110318"/>
                </a:xfrm>
                <a:custGeom>
                  <a:avLst/>
                  <a:gdLst/>
                  <a:ahLst/>
                  <a:cxnLst/>
                  <a:rect l="0" t="0" r="0" b="0"/>
                  <a:pathLst>
                    <a:path w="193162" h="110318" fill="none">
                      <a:moveTo>
                        <a:pt x="193162" y="15871"/>
                      </a:moveTo>
                      <a:cubicBezTo>
                        <a:pt x="193162" y="15871"/>
                        <a:pt x="137249" y="7559"/>
                        <a:pt x="79070" y="0"/>
                      </a:cubicBezTo>
                      <a:cubicBezTo>
                        <a:pt x="79070" y="0"/>
                        <a:pt x="-36534" y="-2263"/>
                        <a:pt x="11823" y="110318"/>
                      </a:cubicBezTo>
                    </a:path>
                  </a:pathLst>
                </a:custGeom>
                <a:solidFill>
                  <a:srgbClr val="3E62AE"/>
                </a:solidFill>
                <a:ln w="7600" cap="flat">
                  <a:solidFill>
                    <a:srgbClr val="FFFFFF"/>
                  </a:solidFill>
                  <a:bevel/>
                </a:ln>
              </p:spPr>
            </p:sp>
            <p:sp>
              <p:nvSpPr>
                <p:cNvPr id="426" name="Freeform 425"/>
                <p:cNvSpPr/>
                <p:nvPr/>
              </p:nvSpPr>
              <p:spPr>
                <a:xfrm>
                  <a:off x="-1505067" y="3318756"/>
                  <a:ext cx="9590" cy="80091"/>
                </a:xfrm>
                <a:custGeom>
                  <a:avLst/>
                  <a:gdLst/>
                  <a:ahLst/>
                  <a:cxnLst/>
                  <a:rect l="0" t="0" r="0" b="0"/>
                  <a:pathLst>
                    <a:path w="9590" h="80091" fill="none">
                      <a:moveTo>
                        <a:pt x="6568" y="0"/>
                      </a:moveTo>
                      <a:cubicBezTo>
                        <a:pt x="6568" y="0"/>
                        <a:pt x="-10055" y="40801"/>
                        <a:pt x="9590" y="80091"/>
                      </a:cubicBezTo>
                    </a:path>
                  </a:pathLst>
                </a:custGeom>
                <a:solidFill>
                  <a:srgbClr val="3E62AE"/>
                </a:solidFill>
                <a:ln w="7600" cap="flat">
                  <a:solidFill>
                    <a:srgbClr val="FFFFFF"/>
                  </a:solidFill>
                  <a:bevel/>
                </a:ln>
              </p:spPr>
            </p:sp>
            <p:sp>
              <p:nvSpPr>
                <p:cNvPr id="427" name="Freeform 426"/>
                <p:cNvSpPr/>
                <p:nvPr/>
              </p:nvSpPr>
              <p:spPr>
                <a:xfrm>
                  <a:off x="-1386674" y="3514286"/>
                  <a:ext cx="51379" cy="13765"/>
                </a:xfrm>
                <a:custGeom>
                  <a:avLst/>
                  <a:gdLst/>
                  <a:ahLst/>
                  <a:cxnLst/>
                  <a:rect l="0" t="0" r="0" b="0"/>
                  <a:pathLst>
                    <a:path w="51379" h="13765" fill="none">
                      <a:moveTo>
                        <a:pt x="0" y="921"/>
                      </a:moveTo>
                      <a:cubicBezTo>
                        <a:pt x="0" y="921"/>
                        <a:pt x="38535" y="-5124"/>
                        <a:pt x="51379" y="13765"/>
                      </a:cubicBezTo>
                    </a:path>
                  </a:pathLst>
                </a:custGeom>
                <a:solidFill>
                  <a:srgbClr val="3E62AE"/>
                </a:solidFill>
                <a:ln w="7600" cap="flat">
                  <a:solidFill>
                    <a:srgbClr val="FFFFFF"/>
                  </a:solidFill>
                  <a:bevel/>
                </a:ln>
              </p:spPr>
            </p:sp>
            <p:sp>
              <p:nvSpPr>
                <p:cNvPr id="428" name="Freeform 427"/>
                <p:cNvSpPr/>
                <p:nvPr/>
              </p:nvSpPr>
              <p:spPr>
                <a:xfrm>
                  <a:off x="-1644326" y="3601294"/>
                  <a:ext cx="229696" cy="100735"/>
                </a:xfrm>
                <a:custGeom>
                  <a:avLst/>
                  <a:gdLst/>
                  <a:ahLst/>
                  <a:cxnLst/>
                  <a:rect l="0" t="0" r="0" b="0"/>
                  <a:pathLst>
                    <a:path w="229696" h="100735" fill="none">
                      <a:moveTo>
                        <a:pt x="0" y="5338"/>
                      </a:moveTo>
                      <a:cubicBezTo>
                        <a:pt x="0" y="5338"/>
                        <a:pt x="63469" y="-12040"/>
                        <a:pt x="105781" y="15916"/>
                      </a:cubicBezTo>
                      <a:cubicBezTo>
                        <a:pt x="108803" y="18938"/>
                        <a:pt x="119382" y="123964"/>
                        <a:pt x="229696" y="96007"/>
                      </a:cubicBezTo>
                    </a:path>
                  </a:pathLst>
                </a:custGeom>
                <a:solidFill>
                  <a:srgbClr val="3E62AE"/>
                </a:solidFill>
                <a:ln w="7600" cap="flat">
                  <a:solidFill>
                    <a:srgbClr val="FFFFFF"/>
                  </a:solidFill>
                  <a:bevel/>
                </a:ln>
              </p:spPr>
            </p:sp>
            <p:sp>
              <p:nvSpPr>
                <p:cNvPr id="429" name="Freeform 428"/>
                <p:cNvSpPr/>
                <p:nvPr/>
              </p:nvSpPr>
              <p:spPr>
                <a:xfrm>
                  <a:off x="-1650371" y="3638637"/>
                  <a:ext cx="142049" cy="47089"/>
                </a:xfrm>
                <a:custGeom>
                  <a:avLst/>
                  <a:gdLst/>
                  <a:ahLst/>
                  <a:cxnLst/>
                  <a:rect l="0" t="0" r="0" b="0"/>
                  <a:pathLst>
                    <a:path w="142049" h="47089" fill="none">
                      <a:moveTo>
                        <a:pt x="0" y="8041"/>
                      </a:moveTo>
                      <a:cubicBezTo>
                        <a:pt x="0" y="8041"/>
                        <a:pt x="42312" y="-7826"/>
                        <a:pt x="70269" y="5018"/>
                      </a:cubicBezTo>
                      <a:cubicBezTo>
                        <a:pt x="98225" y="17863"/>
                        <a:pt x="89158" y="41286"/>
                        <a:pt x="108803" y="45820"/>
                      </a:cubicBezTo>
                      <a:cubicBezTo>
                        <a:pt x="128449" y="50353"/>
                        <a:pt x="142049" y="41286"/>
                        <a:pt x="142049" y="41286"/>
                      </a:cubicBezTo>
                    </a:path>
                  </a:pathLst>
                </a:custGeom>
                <a:solidFill>
                  <a:srgbClr val="3E62AE"/>
                </a:solidFill>
                <a:ln w="7600" cap="flat">
                  <a:solidFill>
                    <a:srgbClr val="FFFFFF"/>
                  </a:solidFill>
                  <a:bevel/>
                </a:ln>
              </p:spPr>
            </p:sp>
            <p:sp>
              <p:nvSpPr>
                <p:cNvPr id="430" name="Freeform 429"/>
                <p:cNvSpPr/>
                <p:nvPr/>
              </p:nvSpPr>
              <p:spPr>
                <a:xfrm>
                  <a:off x="-1648860" y="3734325"/>
                  <a:ext cx="136760" cy="58935"/>
                </a:xfrm>
                <a:custGeom>
                  <a:avLst/>
                  <a:gdLst/>
                  <a:ahLst/>
                  <a:cxnLst/>
                  <a:rect l="0" t="0" r="0" b="0"/>
                  <a:pathLst>
                    <a:path w="136760" h="58935" fill="none">
                      <a:moveTo>
                        <a:pt x="0" y="0"/>
                      </a:moveTo>
                      <a:cubicBezTo>
                        <a:pt x="0" y="0"/>
                        <a:pt x="37779" y="8311"/>
                        <a:pt x="62713" y="8311"/>
                      </a:cubicBezTo>
                      <a:cubicBezTo>
                        <a:pt x="87647" y="8311"/>
                        <a:pt x="123915" y="38535"/>
                        <a:pt x="136760" y="58935"/>
                      </a:cubicBezTo>
                    </a:path>
                  </a:pathLst>
                </a:custGeom>
                <a:solidFill>
                  <a:srgbClr val="3E62AE"/>
                </a:solidFill>
                <a:ln w="7600" cap="flat">
                  <a:solidFill>
                    <a:srgbClr val="FFFFFF"/>
                  </a:solidFill>
                  <a:bevel/>
                </a:ln>
              </p:spPr>
            </p:sp>
            <p:sp>
              <p:nvSpPr>
                <p:cNvPr id="431" name="Freeform 430"/>
                <p:cNvSpPr/>
                <p:nvPr/>
              </p:nvSpPr>
              <p:spPr>
                <a:xfrm>
                  <a:off x="-1629215" y="3841796"/>
                  <a:ext cx="188139" cy="49977"/>
                </a:xfrm>
                <a:custGeom>
                  <a:avLst/>
                  <a:gdLst/>
                  <a:ahLst/>
                  <a:cxnLst/>
                  <a:rect l="0" t="0" r="0" b="0"/>
                  <a:pathLst>
                    <a:path w="188139" h="49977" fill="none">
                      <a:moveTo>
                        <a:pt x="0" y="42133"/>
                      </a:moveTo>
                      <a:cubicBezTo>
                        <a:pt x="0" y="42133"/>
                        <a:pt x="19645" y="64801"/>
                        <a:pt x="57424" y="33066"/>
                      </a:cubicBezTo>
                      <a:cubicBezTo>
                        <a:pt x="95203" y="1332"/>
                        <a:pt x="101248" y="-7735"/>
                        <a:pt x="130715" y="6621"/>
                      </a:cubicBezTo>
                      <a:cubicBezTo>
                        <a:pt x="160183" y="20977"/>
                        <a:pt x="188139" y="576"/>
                        <a:pt x="188139" y="576"/>
                      </a:cubicBezTo>
                    </a:path>
                  </a:pathLst>
                </a:custGeom>
                <a:solidFill>
                  <a:srgbClr val="3E62AE"/>
                </a:solidFill>
                <a:ln w="7600" cap="flat">
                  <a:solidFill>
                    <a:srgbClr val="FFFFFF"/>
                  </a:solidFill>
                  <a:bevel/>
                </a:ln>
              </p:spPr>
            </p:sp>
            <p:sp>
              <p:nvSpPr>
                <p:cNvPr id="432" name="Freeform 431"/>
                <p:cNvSpPr/>
                <p:nvPr/>
              </p:nvSpPr>
              <p:spPr>
                <a:xfrm>
                  <a:off x="-1450528" y="3650001"/>
                  <a:ext cx="106922" cy="203001"/>
                </a:xfrm>
                <a:custGeom>
                  <a:avLst/>
                  <a:gdLst/>
                  <a:ahLst/>
                  <a:cxnLst/>
                  <a:rect l="0" t="0" r="0" b="0"/>
                  <a:pathLst>
                    <a:path w="106922" h="203001" fill="none">
                      <a:moveTo>
                        <a:pt x="88033" y="198416"/>
                      </a:moveTo>
                      <a:cubicBezTo>
                        <a:pt x="88033" y="198416"/>
                        <a:pt x="20786" y="212016"/>
                        <a:pt x="9453" y="192371"/>
                      </a:cubicBezTo>
                      <a:cubicBezTo>
                        <a:pt x="-1881" y="172726"/>
                        <a:pt x="-4903" y="162148"/>
                        <a:pt x="10964" y="116058"/>
                      </a:cubicBezTo>
                      <a:cubicBezTo>
                        <a:pt x="26831" y="69967"/>
                        <a:pt x="47232" y="11032"/>
                        <a:pt x="47232" y="11032"/>
                      </a:cubicBezTo>
                      <a:cubicBezTo>
                        <a:pt x="47232" y="11032"/>
                        <a:pt x="63099" y="-22969"/>
                        <a:pt x="106922" y="28411"/>
                      </a:cubicBezTo>
                    </a:path>
                  </a:pathLst>
                </a:custGeom>
                <a:solidFill>
                  <a:srgbClr val="3E62AE"/>
                </a:solidFill>
                <a:ln w="7600" cap="flat">
                  <a:solidFill>
                    <a:srgbClr val="FFFFFF"/>
                  </a:solidFill>
                  <a:bevel/>
                </a:ln>
              </p:spPr>
            </p:sp>
            <p:sp>
              <p:nvSpPr>
                <p:cNvPr id="433" name="Freeform 432"/>
                <p:cNvSpPr/>
                <p:nvPr/>
              </p:nvSpPr>
              <p:spPr>
                <a:xfrm>
                  <a:off x="-1347497" y="3667148"/>
                  <a:ext cx="155763" cy="117045"/>
                </a:xfrm>
                <a:custGeom>
                  <a:avLst/>
                  <a:gdLst/>
                  <a:ahLst/>
                  <a:cxnLst/>
                  <a:rect l="0" t="0" r="0" b="0"/>
                  <a:pathLst>
                    <a:path w="155763" h="117045" fill="none">
                      <a:moveTo>
                        <a:pt x="52248" y="2952"/>
                      </a:moveTo>
                      <a:cubicBezTo>
                        <a:pt x="52248" y="2952"/>
                        <a:pt x="10691" y="-7626"/>
                        <a:pt x="3891" y="11264"/>
                      </a:cubicBezTo>
                      <a:cubicBezTo>
                        <a:pt x="-2909" y="30153"/>
                        <a:pt x="-4420" y="47532"/>
                        <a:pt x="30336" y="70199"/>
                      </a:cubicBezTo>
                      <a:cubicBezTo>
                        <a:pt x="65093" y="92866"/>
                        <a:pt x="131584" y="83044"/>
                        <a:pt x="155763" y="117045"/>
                      </a:cubicBezTo>
                    </a:path>
                  </a:pathLst>
                </a:custGeom>
                <a:solidFill>
                  <a:srgbClr val="3E62AE"/>
                </a:solidFill>
                <a:ln w="7600" cap="flat">
                  <a:solidFill>
                    <a:srgbClr val="FFFFFF"/>
                  </a:solidFill>
                  <a:bevel/>
                </a:ln>
              </p:spPr>
            </p:sp>
            <p:sp>
              <p:nvSpPr>
                <p:cNvPr id="434" name="Freeform 433"/>
                <p:cNvSpPr/>
                <p:nvPr/>
              </p:nvSpPr>
              <p:spPr>
                <a:xfrm>
                  <a:off x="-1374584" y="3768326"/>
                  <a:ext cx="33246" cy="48357"/>
                </a:xfrm>
                <a:custGeom>
                  <a:avLst/>
                  <a:gdLst/>
                  <a:ahLst/>
                  <a:cxnLst/>
                  <a:rect l="0" t="0" r="0" b="0"/>
                  <a:pathLst>
                    <a:path w="33246" h="48357" fill="none">
                      <a:moveTo>
                        <a:pt x="0" y="0"/>
                      </a:moveTo>
                      <a:cubicBezTo>
                        <a:pt x="0" y="0"/>
                        <a:pt x="9823" y="33246"/>
                        <a:pt x="33246" y="48357"/>
                      </a:cubicBezTo>
                    </a:path>
                  </a:pathLst>
                </a:custGeom>
                <a:solidFill>
                  <a:srgbClr val="3E62AE"/>
                </a:solidFill>
                <a:ln w="7600" cap="flat">
                  <a:solidFill>
                    <a:srgbClr val="FFFFFF"/>
                  </a:solidFill>
                  <a:bevel/>
                </a:ln>
              </p:spPr>
            </p:sp>
            <p:sp>
              <p:nvSpPr>
                <p:cNvPr id="435" name="Freeform 434"/>
                <p:cNvSpPr/>
                <p:nvPr/>
              </p:nvSpPr>
              <p:spPr>
                <a:xfrm>
                  <a:off x="-1362890" y="3794771"/>
                  <a:ext cx="132622" cy="150360"/>
                </a:xfrm>
                <a:custGeom>
                  <a:avLst/>
                  <a:gdLst/>
                  <a:ahLst/>
                  <a:cxnLst/>
                  <a:rect l="0" t="0" r="0" b="0"/>
                  <a:pathLst>
                    <a:path w="132622" h="150360" fill="none">
                      <a:moveTo>
                        <a:pt x="91065" y="0"/>
                      </a:moveTo>
                      <a:cubicBezTo>
                        <a:pt x="91065" y="0"/>
                        <a:pt x="7951" y="2267"/>
                        <a:pt x="0" y="53646"/>
                      </a:cubicBezTo>
                      <a:cubicBezTo>
                        <a:pt x="0" y="53646"/>
                        <a:pt x="-3383" y="71024"/>
                        <a:pt x="27596" y="93692"/>
                      </a:cubicBezTo>
                      <a:cubicBezTo>
                        <a:pt x="27596" y="93692"/>
                        <a:pt x="49508" y="107292"/>
                        <a:pt x="55553" y="111070"/>
                      </a:cubicBezTo>
                      <a:cubicBezTo>
                        <a:pt x="55553" y="111070"/>
                        <a:pt x="119777" y="102003"/>
                        <a:pt x="132622" y="150360"/>
                      </a:cubicBezTo>
                    </a:path>
                  </a:pathLst>
                </a:custGeom>
                <a:solidFill>
                  <a:srgbClr val="3E62AE"/>
                </a:solidFill>
                <a:ln w="7600" cap="flat">
                  <a:solidFill>
                    <a:srgbClr val="FFFFFF"/>
                  </a:solidFill>
                  <a:bevel/>
                </a:ln>
              </p:spPr>
            </p:sp>
            <p:sp>
              <p:nvSpPr>
                <p:cNvPr id="436" name="Freeform 435"/>
                <p:cNvSpPr/>
                <p:nvPr/>
              </p:nvSpPr>
              <p:spPr>
                <a:xfrm>
                  <a:off x="-1272581" y="3832550"/>
                  <a:ext cx="80847" cy="56310"/>
                </a:xfrm>
                <a:custGeom>
                  <a:avLst/>
                  <a:gdLst/>
                  <a:ahLst/>
                  <a:cxnLst/>
                  <a:rect l="0" t="0" r="0" b="0"/>
                  <a:pathLst>
                    <a:path w="80847" h="56310" fill="none">
                      <a:moveTo>
                        <a:pt x="0" y="0"/>
                      </a:moveTo>
                      <a:cubicBezTo>
                        <a:pt x="0" y="0"/>
                        <a:pt x="10578" y="65735"/>
                        <a:pt x="80847" y="55157"/>
                      </a:cubicBezTo>
                    </a:path>
                  </a:pathLst>
                </a:custGeom>
                <a:solidFill>
                  <a:srgbClr val="3E62AE"/>
                </a:solidFill>
                <a:ln w="7600" cap="flat">
                  <a:solidFill>
                    <a:srgbClr val="FFFFFF"/>
                  </a:solidFill>
                  <a:bevel/>
                </a:ln>
              </p:spPr>
            </p:sp>
            <p:sp>
              <p:nvSpPr>
                <p:cNvPr id="437" name="Freeform 436"/>
                <p:cNvSpPr/>
                <p:nvPr/>
              </p:nvSpPr>
              <p:spPr>
                <a:xfrm>
                  <a:off x="-1396496" y="3889219"/>
                  <a:ext cx="162087" cy="233704"/>
                </a:xfrm>
                <a:custGeom>
                  <a:avLst/>
                  <a:gdLst/>
                  <a:ahLst/>
                  <a:cxnLst/>
                  <a:rect l="0" t="0" r="0" b="0"/>
                  <a:pathLst>
                    <a:path w="162087" h="233704" fill="none">
                      <a:moveTo>
                        <a:pt x="0" y="0"/>
                      </a:moveTo>
                      <a:cubicBezTo>
                        <a:pt x="0" y="0"/>
                        <a:pt x="4533" y="107292"/>
                        <a:pt x="92936" y="86136"/>
                      </a:cubicBezTo>
                      <a:cubicBezTo>
                        <a:pt x="92936" y="86136"/>
                        <a:pt x="123915" y="86136"/>
                        <a:pt x="125426" y="114093"/>
                      </a:cubicBezTo>
                      <a:cubicBezTo>
                        <a:pt x="125426" y="114093"/>
                        <a:pt x="116737" y="145449"/>
                        <a:pt x="129204" y="157916"/>
                      </a:cubicBezTo>
                      <a:cubicBezTo>
                        <a:pt x="129204" y="157916"/>
                        <a:pt x="180584" y="174539"/>
                        <a:pt x="154894" y="220629"/>
                      </a:cubicBezTo>
                      <a:cubicBezTo>
                        <a:pt x="154894" y="220629"/>
                        <a:pt x="139782" y="243297"/>
                        <a:pt x="120137" y="228941"/>
                      </a:cubicBezTo>
                      <a:cubicBezTo>
                        <a:pt x="120137" y="228941"/>
                        <a:pt x="108426" y="217229"/>
                        <a:pt x="100492" y="209296"/>
                      </a:cubicBezTo>
                      <a:cubicBezTo>
                        <a:pt x="92558" y="201362"/>
                        <a:pt x="35512" y="197206"/>
                        <a:pt x="27201" y="163961"/>
                      </a:cubicBezTo>
                    </a:path>
                  </a:pathLst>
                </a:custGeom>
                <a:solidFill>
                  <a:srgbClr val="3E62AE"/>
                </a:solidFill>
                <a:ln w="7600" cap="flat">
                  <a:solidFill>
                    <a:srgbClr val="FFFFFF"/>
                  </a:solidFill>
                  <a:bevel/>
                </a:ln>
              </p:spPr>
            </p:sp>
            <p:sp>
              <p:nvSpPr>
                <p:cNvPr id="438" name="Freeform 437"/>
                <p:cNvSpPr/>
                <p:nvPr/>
              </p:nvSpPr>
              <p:spPr>
                <a:xfrm>
                  <a:off x="-1501522" y="3847662"/>
                  <a:ext cx="191162" cy="215374"/>
                </a:xfrm>
                <a:custGeom>
                  <a:avLst/>
                  <a:gdLst/>
                  <a:ahLst/>
                  <a:cxnLst/>
                  <a:rect l="0" t="0" r="0" b="0"/>
                  <a:pathLst>
                    <a:path w="191162" h="215374" fill="none">
                      <a:moveTo>
                        <a:pt x="191162" y="172272"/>
                      </a:moveTo>
                      <a:cubicBezTo>
                        <a:pt x="191162" y="172272"/>
                        <a:pt x="154894" y="199473"/>
                        <a:pt x="132226" y="205518"/>
                      </a:cubicBezTo>
                      <a:cubicBezTo>
                        <a:pt x="109559" y="211562"/>
                        <a:pt x="79336" y="222140"/>
                        <a:pt x="66491" y="209296"/>
                      </a:cubicBezTo>
                      <a:cubicBezTo>
                        <a:pt x="53646" y="196451"/>
                        <a:pt x="72536" y="153383"/>
                        <a:pt x="61580" y="134871"/>
                      </a:cubicBezTo>
                      <a:cubicBezTo>
                        <a:pt x="50624" y="116359"/>
                        <a:pt x="0" y="0"/>
                        <a:pt x="0" y="0"/>
                      </a:cubicBezTo>
                    </a:path>
                  </a:pathLst>
                </a:custGeom>
                <a:solidFill>
                  <a:srgbClr val="3E62AE"/>
                </a:solidFill>
                <a:ln w="7600" cap="flat">
                  <a:solidFill>
                    <a:srgbClr val="FFFFFF"/>
                  </a:solidFill>
                  <a:bevel/>
                </a:ln>
              </p:spPr>
            </p:sp>
            <p:sp>
              <p:nvSpPr>
                <p:cNvPr id="439" name="Freeform 438"/>
                <p:cNvSpPr/>
                <p:nvPr/>
              </p:nvSpPr>
              <p:spPr>
                <a:xfrm>
                  <a:off x="-1602769" y="3891485"/>
                  <a:ext cx="98408" cy="133738"/>
                </a:xfrm>
                <a:custGeom>
                  <a:avLst/>
                  <a:gdLst/>
                  <a:ahLst/>
                  <a:cxnLst/>
                  <a:rect l="0" t="0" r="0" b="0"/>
                  <a:pathLst>
                    <a:path w="98408" h="133738" fill="none">
                      <a:moveTo>
                        <a:pt x="0" y="0"/>
                      </a:moveTo>
                      <a:cubicBezTo>
                        <a:pt x="0" y="0"/>
                        <a:pt x="30223" y="40801"/>
                        <a:pt x="46846" y="40801"/>
                      </a:cubicBezTo>
                      <a:cubicBezTo>
                        <a:pt x="63469" y="40801"/>
                        <a:pt x="83869" y="30223"/>
                        <a:pt x="92181" y="47602"/>
                      </a:cubicBezTo>
                      <a:cubicBezTo>
                        <a:pt x="100492" y="64980"/>
                        <a:pt x="103514" y="108048"/>
                        <a:pt x="81603" y="133738"/>
                      </a:cubicBezTo>
                    </a:path>
                  </a:pathLst>
                </a:custGeom>
                <a:solidFill>
                  <a:srgbClr val="3E62AE"/>
                </a:solidFill>
                <a:ln w="7600" cap="flat">
                  <a:solidFill>
                    <a:srgbClr val="FFFFFF"/>
                  </a:solidFill>
                  <a:bevel/>
                </a:ln>
              </p:spPr>
            </p:sp>
            <p:grpSp>
              <p:nvGrpSpPr>
                <p:cNvPr id="440" name="Group 439"/>
                <p:cNvGrpSpPr/>
                <p:nvPr/>
              </p:nvGrpSpPr>
              <p:grpSpPr>
                <a:xfrm flipH="1">
                  <a:off x="-1149909" y="3152210"/>
                  <a:ext cx="475021" cy="1003887"/>
                  <a:chOff x="-1149909" y="3152210"/>
                  <a:chExt cx="475021" cy="1003887"/>
                </a:xfrm>
              </p:grpSpPr>
              <p:sp>
                <p:nvSpPr>
                  <p:cNvPr id="441" name="Freeform 440"/>
                  <p:cNvSpPr/>
                  <p:nvPr/>
                </p:nvSpPr>
                <p:spPr>
                  <a:xfrm>
                    <a:off x="-811687" y="3152210"/>
                    <a:ext cx="128648" cy="302919"/>
                  </a:xfrm>
                  <a:custGeom>
                    <a:avLst/>
                    <a:gdLst/>
                    <a:ahLst/>
                    <a:cxnLst/>
                    <a:rect l="0" t="0" r="0" b="0"/>
                    <a:pathLst>
                      <a:path w="128648" h="302919" fill="none">
                        <a:moveTo>
                          <a:pt x="30223" y="135180"/>
                        </a:moveTo>
                        <a:cubicBezTo>
                          <a:pt x="30223" y="135180"/>
                          <a:pt x="42312" y="115535"/>
                          <a:pt x="37779" y="89090"/>
                        </a:cubicBezTo>
                        <a:cubicBezTo>
                          <a:pt x="37779" y="89090"/>
                          <a:pt x="45335" y="44510"/>
                          <a:pt x="0" y="23354"/>
                        </a:cubicBezTo>
                        <a:cubicBezTo>
                          <a:pt x="0" y="23354"/>
                          <a:pt x="63469" y="-32559"/>
                          <a:pt x="118626" y="28643"/>
                        </a:cubicBezTo>
                        <a:cubicBezTo>
                          <a:pt x="118626" y="28643"/>
                          <a:pt x="122404" y="46022"/>
                          <a:pt x="122404" y="79267"/>
                        </a:cubicBezTo>
                        <a:cubicBezTo>
                          <a:pt x="122404" y="112513"/>
                          <a:pt x="129960" y="104201"/>
                          <a:pt x="128449" y="123846"/>
                        </a:cubicBezTo>
                        <a:cubicBezTo>
                          <a:pt x="126937" y="143491"/>
                          <a:pt x="117870" y="153314"/>
                          <a:pt x="120137" y="185804"/>
                        </a:cubicBezTo>
                        <a:cubicBezTo>
                          <a:pt x="122404" y="218294"/>
                          <a:pt x="136760" y="294607"/>
                          <a:pt x="111070" y="302919"/>
                        </a:cubicBezTo>
                      </a:path>
                    </a:pathLst>
                  </a:custGeom>
                  <a:solidFill>
                    <a:srgbClr val="3E62AE"/>
                  </a:solidFill>
                  <a:ln w="7600" cap="flat">
                    <a:solidFill>
                      <a:srgbClr val="FFFFFF"/>
                    </a:solidFill>
                    <a:bevel/>
                  </a:ln>
                </p:spPr>
              </p:sp>
              <p:sp>
                <p:nvSpPr>
                  <p:cNvPr id="442" name="Freeform 441"/>
                  <p:cNvSpPr/>
                  <p:nvPr/>
                </p:nvSpPr>
                <p:spPr>
                  <a:xfrm>
                    <a:off x="-779953" y="3433250"/>
                    <a:ext cx="105064" cy="293887"/>
                  </a:xfrm>
                  <a:custGeom>
                    <a:avLst/>
                    <a:gdLst/>
                    <a:ahLst/>
                    <a:cxnLst/>
                    <a:rect l="0" t="0" r="0" b="0"/>
                    <a:pathLst>
                      <a:path w="105064" h="293887" fill="none">
                        <a:moveTo>
                          <a:pt x="0" y="22634"/>
                        </a:moveTo>
                        <a:cubicBezTo>
                          <a:pt x="0" y="22634"/>
                          <a:pt x="15867" y="-6834"/>
                          <a:pt x="52135" y="1477"/>
                        </a:cubicBezTo>
                        <a:cubicBezTo>
                          <a:pt x="52135" y="1477"/>
                          <a:pt x="68002" y="3744"/>
                          <a:pt x="79336" y="21878"/>
                        </a:cubicBezTo>
                        <a:cubicBezTo>
                          <a:pt x="79336" y="21878"/>
                          <a:pt x="119382" y="119348"/>
                          <a:pt x="83114" y="175261"/>
                        </a:cubicBezTo>
                        <a:cubicBezTo>
                          <a:pt x="83114" y="175261"/>
                          <a:pt x="114848" y="206995"/>
                          <a:pt x="102003" y="265930"/>
                        </a:cubicBezTo>
                        <a:cubicBezTo>
                          <a:pt x="102003" y="265930"/>
                          <a:pt x="89158" y="285575"/>
                          <a:pt x="83869" y="290864"/>
                        </a:cubicBezTo>
                        <a:cubicBezTo>
                          <a:pt x="83869" y="290864"/>
                          <a:pt x="52891" y="297665"/>
                          <a:pt x="21912" y="290864"/>
                        </a:cubicBezTo>
                      </a:path>
                    </a:pathLst>
                  </a:custGeom>
                  <a:solidFill>
                    <a:srgbClr val="3E62AE"/>
                  </a:solidFill>
                  <a:ln w="7600" cap="flat">
                    <a:solidFill>
                      <a:srgbClr val="FFFFFF"/>
                    </a:solidFill>
                    <a:bevel/>
                  </a:ln>
                </p:spPr>
              </p:sp>
              <p:sp>
                <p:nvSpPr>
                  <p:cNvPr id="443" name="Freeform 442"/>
                  <p:cNvSpPr/>
                  <p:nvPr/>
                </p:nvSpPr>
                <p:spPr>
                  <a:xfrm>
                    <a:off x="-814709" y="3724115"/>
                    <a:ext cx="137184" cy="431982"/>
                  </a:xfrm>
                  <a:custGeom>
                    <a:avLst/>
                    <a:gdLst/>
                    <a:ahLst/>
                    <a:cxnLst/>
                    <a:rect l="0" t="0" r="0" b="0"/>
                    <a:pathLst>
                      <a:path w="137184" h="431982" fill="none">
                        <a:moveTo>
                          <a:pt x="120893" y="0"/>
                        </a:moveTo>
                        <a:cubicBezTo>
                          <a:pt x="120893" y="0"/>
                          <a:pt x="134493" y="24934"/>
                          <a:pt x="125426" y="60446"/>
                        </a:cubicBezTo>
                        <a:cubicBezTo>
                          <a:pt x="125426" y="60446"/>
                          <a:pt x="144316" y="145071"/>
                          <a:pt x="125426" y="163961"/>
                        </a:cubicBezTo>
                        <a:cubicBezTo>
                          <a:pt x="125426" y="163961"/>
                          <a:pt x="157161" y="222896"/>
                          <a:pt x="116359" y="279564"/>
                        </a:cubicBezTo>
                        <a:cubicBezTo>
                          <a:pt x="116359" y="279564"/>
                          <a:pt x="101248" y="300721"/>
                          <a:pt x="112581" y="333211"/>
                        </a:cubicBezTo>
                        <a:cubicBezTo>
                          <a:pt x="112581" y="333211"/>
                          <a:pt x="148094" y="395924"/>
                          <a:pt x="122404" y="417080"/>
                        </a:cubicBezTo>
                        <a:cubicBezTo>
                          <a:pt x="122404" y="417080"/>
                          <a:pt x="102003" y="439747"/>
                          <a:pt x="0" y="429169"/>
                        </a:cubicBezTo>
                      </a:path>
                    </a:pathLst>
                  </a:custGeom>
                  <a:solidFill>
                    <a:srgbClr val="3E62AE"/>
                  </a:solidFill>
                  <a:ln w="7600" cap="flat">
                    <a:solidFill>
                      <a:srgbClr val="FFFFFF"/>
                    </a:solidFill>
                    <a:bevel/>
                  </a:ln>
                </p:spPr>
              </p:sp>
              <p:sp>
                <p:nvSpPr>
                  <p:cNvPr id="444" name="Freeform 443"/>
                  <p:cNvSpPr/>
                  <p:nvPr/>
                </p:nvSpPr>
                <p:spPr>
                  <a:xfrm>
                    <a:off x="-1149909" y="3352369"/>
                    <a:ext cx="340489" cy="801981"/>
                  </a:xfrm>
                  <a:custGeom>
                    <a:avLst/>
                    <a:gdLst/>
                    <a:ahLst/>
                    <a:cxnLst/>
                    <a:rect l="0" t="0" r="0" b="0"/>
                    <a:pathLst>
                      <a:path w="340489" h="801981" fill="none">
                        <a:moveTo>
                          <a:pt x="340489" y="801981"/>
                        </a:moveTo>
                        <a:cubicBezTo>
                          <a:pt x="340489" y="801981"/>
                          <a:pt x="297421" y="806203"/>
                          <a:pt x="251331" y="769936"/>
                        </a:cubicBezTo>
                        <a:cubicBezTo>
                          <a:pt x="251331" y="769936"/>
                          <a:pt x="130438" y="703445"/>
                          <a:pt x="25790" y="544395"/>
                        </a:cubicBezTo>
                        <a:cubicBezTo>
                          <a:pt x="25790" y="544395"/>
                          <a:pt x="18612" y="540995"/>
                          <a:pt x="19914" y="481661"/>
                        </a:cubicBezTo>
                        <a:cubicBezTo>
                          <a:pt x="19914" y="481661"/>
                          <a:pt x="25412" y="454859"/>
                          <a:pt x="17857" y="436725"/>
                        </a:cubicBezTo>
                        <a:cubicBezTo>
                          <a:pt x="10301" y="418591"/>
                          <a:pt x="-5566" y="388368"/>
                          <a:pt x="1989" y="294676"/>
                        </a:cubicBezTo>
                        <a:cubicBezTo>
                          <a:pt x="1989" y="294676"/>
                          <a:pt x="9545" y="193428"/>
                          <a:pt x="35235" y="161694"/>
                        </a:cubicBezTo>
                        <a:cubicBezTo>
                          <a:pt x="35235" y="161694"/>
                          <a:pt x="49591" y="146582"/>
                          <a:pt x="76036" y="146582"/>
                        </a:cubicBezTo>
                        <a:cubicBezTo>
                          <a:pt x="76036" y="146582"/>
                          <a:pt x="81325" y="107292"/>
                          <a:pt x="132705" y="65735"/>
                        </a:cubicBezTo>
                        <a:cubicBezTo>
                          <a:pt x="184084" y="24179"/>
                          <a:pt x="241508" y="0"/>
                          <a:pt x="241508" y="0"/>
                        </a:cubicBezTo>
                      </a:path>
                    </a:pathLst>
                  </a:custGeom>
                  <a:solidFill>
                    <a:srgbClr val="3E62AE"/>
                  </a:solidFill>
                  <a:ln w="7600" cap="flat">
                    <a:solidFill>
                      <a:srgbClr val="FFFFFF"/>
                    </a:solidFill>
                    <a:bevel/>
                  </a:ln>
                </p:spPr>
              </p:sp>
              <p:sp>
                <p:nvSpPr>
                  <p:cNvPr id="445" name="Freeform 444"/>
                  <p:cNvSpPr/>
                  <p:nvPr/>
                </p:nvSpPr>
                <p:spPr>
                  <a:xfrm>
                    <a:off x="-1073873" y="3452106"/>
                    <a:ext cx="143560" cy="77141"/>
                  </a:xfrm>
                  <a:custGeom>
                    <a:avLst/>
                    <a:gdLst/>
                    <a:ahLst/>
                    <a:cxnLst/>
                    <a:rect l="0" t="0" r="0" b="0"/>
                    <a:pathLst>
                      <a:path w="143560" h="77141" fill="none">
                        <a:moveTo>
                          <a:pt x="0" y="46846"/>
                        </a:moveTo>
                        <a:cubicBezTo>
                          <a:pt x="0" y="46846"/>
                          <a:pt x="36268" y="102003"/>
                          <a:pt x="86892" y="63469"/>
                        </a:cubicBezTo>
                        <a:lnTo>
                          <a:pt x="143560" y="0"/>
                        </a:lnTo>
                      </a:path>
                    </a:pathLst>
                  </a:custGeom>
                  <a:solidFill>
                    <a:srgbClr val="3E62AE"/>
                  </a:solidFill>
                  <a:ln w="7600" cap="flat">
                    <a:solidFill>
                      <a:srgbClr val="FFFFFF"/>
                    </a:solidFill>
                    <a:bevel/>
                  </a:ln>
                </p:spPr>
              </p:sp>
              <p:sp>
                <p:nvSpPr>
                  <p:cNvPr id="446" name="Freeform 445"/>
                  <p:cNvSpPr/>
                  <p:nvPr/>
                </p:nvSpPr>
                <p:spPr>
                  <a:xfrm>
                    <a:off x="-984715" y="3515575"/>
                    <a:ext cx="72536" cy="92181"/>
                  </a:xfrm>
                  <a:custGeom>
                    <a:avLst/>
                    <a:gdLst/>
                    <a:ahLst/>
                    <a:cxnLst/>
                    <a:rect l="0" t="0" r="0" b="0"/>
                    <a:pathLst>
                      <a:path w="72536" h="92181" fill="none">
                        <a:moveTo>
                          <a:pt x="0" y="0"/>
                        </a:moveTo>
                        <a:cubicBezTo>
                          <a:pt x="0" y="0"/>
                          <a:pt x="10578" y="44579"/>
                          <a:pt x="72536" y="92181"/>
                        </a:cubicBezTo>
                      </a:path>
                    </a:pathLst>
                  </a:custGeom>
                  <a:solidFill>
                    <a:srgbClr val="3E62AE"/>
                  </a:solidFill>
                  <a:ln w="7600" cap="flat">
                    <a:solidFill>
                      <a:srgbClr val="FFFFFF"/>
                    </a:solidFill>
                    <a:bevel/>
                  </a:ln>
                </p:spPr>
              </p:sp>
              <p:sp>
                <p:nvSpPr>
                  <p:cNvPr id="447" name="Freeform 446"/>
                  <p:cNvSpPr/>
                  <p:nvPr/>
                </p:nvSpPr>
                <p:spPr>
                  <a:xfrm>
                    <a:off x="-965070" y="3578288"/>
                    <a:ext cx="238008" cy="71780"/>
                  </a:xfrm>
                  <a:custGeom>
                    <a:avLst/>
                    <a:gdLst/>
                    <a:ahLst/>
                    <a:cxnLst/>
                    <a:rect l="0" t="0" r="0" b="0"/>
                    <a:pathLst>
                      <a:path w="238008" h="71780" fill="none">
                        <a:moveTo>
                          <a:pt x="0" y="70269"/>
                        </a:moveTo>
                        <a:cubicBezTo>
                          <a:pt x="0" y="70269"/>
                          <a:pt x="46090" y="16623"/>
                          <a:pt x="127693" y="0"/>
                        </a:cubicBezTo>
                        <a:cubicBezTo>
                          <a:pt x="127693" y="0"/>
                          <a:pt x="155649" y="46090"/>
                          <a:pt x="238008" y="71780"/>
                        </a:cubicBezTo>
                      </a:path>
                    </a:pathLst>
                  </a:custGeom>
                  <a:solidFill>
                    <a:srgbClr val="3E62AE"/>
                  </a:solidFill>
                  <a:ln w="7600" cap="flat">
                    <a:solidFill>
                      <a:srgbClr val="FFFFFF"/>
                    </a:solidFill>
                    <a:bevel/>
                  </a:ln>
                </p:spPr>
              </p:sp>
              <p:sp>
                <p:nvSpPr>
                  <p:cNvPr id="448" name="Freeform 447"/>
                  <p:cNvSpPr/>
                  <p:nvPr/>
                </p:nvSpPr>
                <p:spPr>
                  <a:xfrm>
                    <a:off x="-850017" y="3317613"/>
                    <a:ext cx="85175" cy="260675"/>
                  </a:xfrm>
                  <a:custGeom>
                    <a:avLst/>
                    <a:gdLst/>
                    <a:ahLst/>
                    <a:cxnLst/>
                    <a:rect l="0" t="0" r="0" b="0"/>
                    <a:pathLst>
                      <a:path w="85175" h="260675" fill="none">
                        <a:moveTo>
                          <a:pt x="12640" y="260675"/>
                        </a:moveTo>
                        <a:cubicBezTo>
                          <a:pt x="12640" y="260675"/>
                          <a:pt x="26996" y="228185"/>
                          <a:pt x="12640" y="196451"/>
                        </a:cubicBezTo>
                        <a:cubicBezTo>
                          <a:pt x="-1716" y="164716"/>
                          <a:pt x="-2472" y="153383"/>
                          <a:pt x="3573" y="143560"/>
                        </a:cubicBezTo>
                        <a:cubicBezTo>
                          <a:pt x="9617" y="133738"/>
                          <a:pt x="14151" y="115604"/>
                          <a:pt x="27751" y="102003"/>
                        </a:cubicBezTo>
                        <a:cubicBezTo>
                          <a:pt x="41352" y="88403"/>
                          <a:pt x="51174" y="69513"/>
                          <a:pt x="48152" y="45335"/>
                        </a:cubicBezTo>
                        <a:cubicBezTo>
                          <a:pt x="48152" y="45335"/>
                          <a:pt x="78375" y="15112"/>
                          <a:pt x="85175" y="0"/>
                        </a:cubicBezTo>
                      </a:path>
                    </a:pathLst>
                  </a:custGeom>
                  <a:solidFill>
                    <a:srgbClr val="3E62AE"/>
                  </a:solidFill>
                  <a:ln w="7600" cap="flat">
                    <a:solidFill>
                      <a:srgbClr val="FFFFFF"/>
                    </a:solidFill>
                    <a:bevel/>
                  </a:ln>
                </p:spPr>
              </p:sp>
              <p:sp>
                <p:nvSpPr>
                  <p:cNvPr id="449" name="Freeform 448"/>
                  <p:cNvSpPr/>
                  <p:nvPr/>
                </p:nvSpPr>
                <p:spPr>
                  <a:xfrm>
                    <a:off x="-851461" y="3357562"/>
                    <a:ext cx="107776" cy="47699"/>
                  </a:xfrm>
                  <a:custGeom>
                    <a:avLst/>
                    <a:gdLst/>
                    <a:ahLst/>
                    <a:cxnLst/>
                    <a:rect l="0" t="0" r="0" b="0"/>
                    <a:pathLst>
                      <a:path w="107776" h="47699" fill="none">
                        <a:moveTo>
                          <a:pt x="1995" y="47699"/>
                        </a:moveTo>
                        <a:cubicBezTo>
                          <a:pt x="1995" y="47699"/>
                          <a:pt x="-4427" y="29942"/>
                          <a:pt x="5773" y="19742"/>
                        </a:cubicBezTo>
                        <a:cubicBezTo>
                          <a:pt x="15973" y="9542"/>
                          <a:pt x="64708" y="0"/>
                          <a:pt x="84353" y="0"/>
                        </a:cubicBezTo>
                        <a:cubicBezTo>
                          <a:pt x="84353" y="0"/>
                          <a:pt x="100976" y="-2170"/>
                          <a:pt x="107776" y="15209"/>
                        </a:cubicBezTo>
                      </a:path>
                    </a:pathLst>
                  </a:custGeom>
                  <a:solidFill>
                    <a:srgbClr val="3E62AE"/>
                  </a:solidFill>
                  <a:ln w="7600" cap="flat">
                    <a:solidFill>
                      <a:srgbClr val="FFFFFF"/>
                    </a:solidFill>
                    <a:bevel/>
                  </a:ln>
                </p:spPr>
              </p:sp>
              <p:sp>
                <p:nvSpPr>
                  <p:cNvPr id="450" name="Freeform 449"/>
                  <p:cNvSpPr/>
                  <p:nvPr/>
                </p:nvSpPr>
                <p:spPr>
                  <a:xfrm>
                    <a:off x="-972372" y="3257922"/>
                    <a:ext cx="215087" cy="260322"/>
                  </a:xfrm>
                  <a:custGeom>
                    <a:avLst/>
                    <a:gdLst/>
                    <a:ahLst/>
                    <a:cxnLst/>
                    <a:rect l="0" t="0" r="0" b="0"/>
                    <a:pathLst>
                      <a:path w="215087" h="260322" fill="none">
                        <a:moveTo>
                          <a:pt x="215087" y="254630"/>
                        </a:moveTo>
                        <a:cubicBezTo>
                          <a:pt x="215087" y="254630"/>
                          <a:pt x="170507" y="282587"/>
                          <a:pt x="122150" y="214585"/>
                        </a:cubicBezTo>
                        <a:cubicBezTo>
                          <a:pt x="122150" y="214585"/>
                          <a:pt x="89660" y="205518"/>
                          <a:pt x="76060" y="214585"/>
                        </a:cubicBezTo>
                        <a:cubicBezTo>
                          <a:pt x="62460" y="223652"/>
                          <a:pt x="44326" y="235741"/>
                          <a:pt x="17880" y="214585"/>
                        </a:cubicBezTo>
                        <a:cubicBezTo>
                          <a:pt x="-8565" y="193428"/>
                          <a:pt x="-2520" y="173783"/>
                          <a:pt x="15614" y="167739"/>
                        </a:cubicBezTo>
                        <a:cubicBezTo>
                          <a:pt x="33748" y="161694"/>
                          <a:pt x="71527" y="177561"/>
                          <a:pt x="77571" y="167739"/>
                        </a:cubicBezTo>
                        <a:cubicBezTo>
                          <a:pt x="83616" y="157916"/>
                          <a:pt x="85883" y="137515"/>
                          <a:pt x="91172" y="122404"/>
                        </a:cubicBezTo>
                        <a:cubicBezTo>
                          <a:pt x="96461" y="107292"/>
                          <a:pt x="126684" y="91425"/>
                          <a:pt x="128195" y="72536"/>
                        </a:cubicBezTo>
                        <a:cubicBezTo>
                          <a:pt x="129706" y="53646"/>
                          <a:pt x="126684" y="0"/>
                          <a:pt x="125173" y="0"/>
                        </a:cubicBezTo>
                      </a:path>
                    </a:pathLst>
                  </a:custGeom>
                  <a:solidFill>
                    <a:srgbClr val="3E62AE"/>
                  </a:solidFill>
                  <a:ln w="7600" cap="flat">
                    <a:solidFill>
                      <a:srgbClr val="FFFFFF"/>
                    </a:solidFill>
                    <a:bevel/>
                  </a:ln>
                </p:spPr>
              </p:sp>
              <p:sp>
                <p:nvSpPr>
                  <p:cNvPr id="452" name="Freeform 451"/>
                  <p:cNvSpPr/>
                  <p:nvPr/>
                </p:nvSpPr>
                <p:spPr>
                  <a:xfrm>
                    <a:off x="-891212" y="3193776"/>
                    <a:ext cx="120326" cy="66868"/>
                  </a:xfrm>
                  <a:custGeom>
                    <a:avLst/>
                    <a:gdLst/>
                    <a:ahLst/>
                    <a:cxnLst/>
                    <a:rect l="0" t="0" r="0" b="0"/>
                    <a:pathLst>
                      <a:path w="120326" h="66868" fill="none">
                        <a:moveTo>
                          <a:pt x="120326" y="52057"/>
                        </a:moveTo>
                        <a:cubicBezTo>
                          <a:pt x="120326" y="52057"/>
                          <a:pt x="112771" y="43745"/>
                          <a:pt x="87836" y="43745"/>
                        </a:cubicBezTo>
                        <a:cubicBezTo>
                          <a:pt x="62902" y="43745"/>
                          <a:pt x="56858" y="61879"/>
                          <a:pt x="44013" y="64146"/>
                        </a:cubicBezTo>
                        <a:cubicBezTo>
                          <a:pt x="31168" y="66413"/>
                          <a:pt x="-2833" y="74724"/>
                          <a:pt x="0" y="43745"/>
                        </a:cubicBezTo>
                        <a:cubicBezTo>
                          <a:pt x="3212" y="12767"/>
                          <a:pt x="60636" y="-6123"/>
                          <a:pt x="106348" y="1811"/>
                        </a:cubicBezTo>
                      </a:path>
                    </a:pathLst>
                  </a:custGeom>
                  <a:solidFill>
                    <a:srgbClr val="3E62AE"/>
                  </a:solidFill>
                  <a:ln w="7600" cap="flat">
                    <a:solidFill>
                      <a:srgbClr val="FFFFFF"/>
                    </a:solidFill>
                    <a:bevel/>
                  </a:ln>
                </p:spPr>
              </p:sp>
              <p:sp>
                <p:nvSpPr>
                  <p:cNvPr id="453" name="Freeform 452"/>
                  <p:cNvSpPr/>
                  <p:nvPr/>
                </p:nvSpPr>
                <p:spPr>
                  <a:xfrm>
                    <a:off x="-954492" y="3237521"/>
                    <a:ext cx="63279" cy="77069"/>
                  </a:xfrm>
                  <a:custGeom>
                    <a:avLst/>
                    <a:gdLst/>
                    <a:ahLst/>
                    <a:cxnLst/>
                    <a:rect l="0" t="0" r="0" b="0"/>
                    <a:pathLst>
                      <a:path w="63279" h="77069" fill="none">
                        <a:moveTo>
                          <a:pt x="63279" y="0"/>
                        </a:moveTo>
                        <a:cubicBezTo>
                          <a:pt x="63279" y="0"/>
                          <a:pt x="15867" y="4533"/>
                          <a:pt x="0" y="77069"/>
                        </a:cubicBezTo>
                      </a:path>
                    </a:pathLst>
                  </a:custGeom>
                  <a:solidFill>
                    <a:srgbClr val="3E62AE"/>
                  </a:solidFill>
                  <a:ln w="7600" cap="flat">
                    <a:solidFill>
                      <a:srgbClr val="FFFFFF"/>
                    </a:solidFill>
                    <a:bevel/>
                  </a:ln>
                </p:spPr>
              </p:sp>
              <p:sp>
                <p:nvSpPr>
                  <p:cNvPr id="454" name="Freeform 453"/>
                  <p:cNvSpPr/>
                  <p:nvPr/>
                </p:nvSpPr>
                <p:spPr>
                  <a:xfrm>
                    <a:off x="-919735" y="3254144"/>
                    <a:ext cx="32490" cy="62713"/>
                  </a:xfrm>
                  <a:custGeom>
                    <a:avLst/>
                    <a:gdLst/>
                    <a:ahLst/>
                    <a:cxnLst/>
                    <a:rect l="0" t="0" r="0" b="0"/>
                    <a:pathLst>
                      <a:path w="32490" h="62713" fill="none">
                        <a:moveTo>
                          <a:pt x="32490" y="0"/>
                        </a:moveTo>
                        <a:cubicBezTo>
                          <a:pt x="32490" y="0"/>
                          <a:pt x="11334" y="3778"/>
                          <a:pt x="0" y="62713"/>
                        </a:cubicBezTo>
                      </a:path>
                    </a:pathLst>
                  </a:custGeom>
                  <a:solidFill>
                    <a:srgbClr val="3E62AE"/>
                  </a:solidFill>
                  <a:ln w="7600" cap="flat">
                    <a:solidFill>
                      <a:srgbClr val="FFFFFF"/>
                    </a:solidFill>
                    <a:bevel/>
                  </a:ln>
                </p:spPr>
              </p:sp>
              <p:sp>
                <p:nvSpPr>
                  <p:cNvPr id="455" name="Freeform 454"/>
                  <p:cNvSpPr/>
                  <p:nvPr/>
                </p:nvSpPr>
                <p:spPr>
                  <a:xfrm>
                    <a:off x="-1035828" y="3312320"/>
                    <a:ext cx="193162" cy="110318"/>
                  </a:xfrm>
                  <a:custGeom>
                    <a:avLst/>
                    <a:gdLst/>
                    <a:ahLst/>
                    <a:cxnLst/>
                    <a:rect l="0" t="0" r="0" b="0"/>
                    <a:pathLst>
                      <a:path w="193162" h="110318" fill="none">
                        <a:moveTo>
                          <a:pt x="193162" y="15871"/>
                        </a:moveTo>
                        <a:cubicBezTo>
                          <a:pt x="193162" y="15871"/>
                          <a:pt x="137249" y="7559"/>
                          <a:pt x="79070" y="0"/>
                        </a:cubicBezTo>
                        <a:cubicBezTo>
                          <a:pt x="79070" y="0"/>
                          <a:pt x="-36534" y="-2263"/>
                          <a:pt x="11823" y="110318"/>
                        </a:cubicBezTo>
                      </a:path>
                    </a:pathLst>
                  </a:custGeom>
                  <a:solidFill>
                    <a:srgbClr val="3E62AE"/>
                  </a:solidFill>
                  <a:ln w="7600" cap="flat">
                    <a:solidFill>
                      <a:srgbClr val="FFFFFF"/>
                    </a:solidFill>
                    <a:bevel/>
                  </a:ln>
                </p:spPr>
              </p:sp>
              <p:sp>
                <p:nvSpPr>
                  <p:cNvPr id="456" name="Freeform 455"/>
                  <p:cNvSpPr/>
                  <p:nvPr/>
                </p:nvSpPr>
                <p:spPr>
                  <a:xfrm>
                    <a:off x="-1002616" y="3319124"/>
                    <a:ext cx="9590" cy="80091"/>
                  </a:xfrm>
                  <a:custGeom>
                    <a:avLst/>
                    <a:gdLst/>
                    <a:ahLst/>
                    <a:cxnLst/>
                    <a:rect l="0" t="0" r="0" b="0"/>
                    <a:pathLst>
                      <a:path w="9590" h="80091" fill="none">
                        <a:moveTo>
                          <a:pt x="6568" y="0"/>
                        </a:moveTo>
                        <a:cubicBezTo>
                          <a:pt x="6568" y="0"/>
                          <a:pt x="-10055" y="40801"/>
                          <a:pt x="9590" y="80091"/>
                        </a:cubicBezTo>
                      </a:path>
                    </a:pathLst>
                  </a:custGeom>
                  <a:solidFill>
                    <a:srgbClr val="3E62AE"/>
                  </a:solidFill>
                  <a:ln w="7600" cap="flat">
                    <a:solidFill>
                      <a:srgbClr val="FFFFFF"/>
                    </a:solidFill>
                    <a:bevel/>
                  </a:ln>
                </p:spPr>
              </p:sp>
              <p:sp>
                <p:nvSpPr>
                  <p:cNvPr id="457" name="Freeform 456"/>
                  <p:cNvSpPr/>
                  <p:nvPr/>
                </p:nvSpPr>
                <p:spPr>
                  <a:xfrm>
                    <a:off x="-884223" y="3514654"/>
                    <a:ext cx="51379" cy="13765"/>
                  </a:xfrm>
                  <a:custGeom>
                    <a:avLst/>
                    <a:gdLst/>
                    <a:ahLst/>
                    <a:cxnLst/>
                    <a:rect l="0" t="0" r="0" b="0"/>
                    <a:pathLst>
                      <a:path w="51379" h="13765" fill="none">
                        <a:moveTo>
                          <a:pt x="0" y="921"/>
                        </a:moveTo>
                        <a:cubicBezTo>
                          <a:pt x="0" y="921"/>
                          <a:pt x="38535" y="-5124"/>
                          <a:pt x="51379" y="13765"/>
                        </a:cubicBezTo>
                      </a:path>
                    </a:pathLst>
                  </a:custGeom>
                  <a:solidFill>
                    <a:srgbClr val="3E62AE"/>
                  </a:solidFill>
                  <a:ln w="7600" cap="flat">
                    <a:solidFill>
                      <a:srgbClr val="FFFFFF"/>
                    </a:solidFill>
                    <a:bevel/>
                  </a:ln>
                </p:spPr>
              </p:sp>
              <p:sp>
                <p:nvSpPr>
                  <p:cNvPr id="458" name="Freeform 457"/>
                  <p:cNvSpPr/>
                  <p:nvPr/>
                </p:nvSpPr>
                <p:spPr>
                  <a:xfrm>
                    <a:off x="-1141875" y="3601662"/>
                    <a:ext cx="229696" cy="100735"/>
                  </a:xfrm>
                  <a:custGeom>
                    <a:avLst/>
                    <a:gdLst/>
                    <a:ahLst/>
                    <a:cxnLst/>
                    <a:rect l="0" t="0" r="0" b="0"/>
                    <a:pathLst>
                      <a:path w="229696" h="100735" fill="none">
                        <a:moveTo>
                          <a:pt x="0" y="5338"/>
                        </a:moveTo>
                        <a:cubicBezTo>
                          <a:pt x="0" y="5338"/>
                          <a:pt x="63469" y="-12040"/>
                          <a:pt x="105781" y="15916"/>
                        </a:cubicBezTo>
                        <a:cubicBezTo>
                          <a:pt x="108803" y="18938"/>
                          <a:pt x="119382" y="123964"/>
                          <a:pt x="229696" y="96007"/>
                        </a:cubicBezTo>
                      </a:path>
                    </a:pathLst>
                  </a:custGeom>
                  <a:solidFill>
                    <a:srgbClr val="3E62AE"/>
                  </a:solidFill>
                  <a:ln w="7600" cap="flat">
                    <a:solidFill>
                      <a:srgbClr val="FFFFFF"/>
                    </a:solidFill>
                    <a:bevel/>
                  </a:ln>
                </p:spPr>
              </p:sp>
              <p:sp>
                <p:nvSpPr>
                  <p:cNvPr id="459" name="Freeform 458"/>
                  <p:cNvSpPr/>
                  <p:nvPr/>
                </p:nvSpPr>
                <p:spPr>
                  <a:xfrm>
                    <a:off x="-1147920" y="3639005"/>
                    <a:ext cx="142049" cy="47089"/>
                  </a:xfrm>
                  <a:custGeom>
                    <a:avLst/>
                    <a:gdLst/>
                    <a:ahLst/>
                    <a:cxnLst/>
                    <a:rect l="0" t="0" r="0" b="0"/>
                    <a:pathLst>
                      <a:path w="142049" h="47089" fill="none">
                        <a:moveTo>
                          <a:pt x="0" y="8041"/>
                        </a:moveTo>
                        <a:cubicBezTo>
                          <a:pt x="0" y="8041"/>
                          <a:pt x="42312" y="-7826"/>
                          <a:pt x="70269" y="5018"/>
                        </a:cubicBezTo>
                        <a:cubicBezTo>
                          <a:pt x="98225" y="17863"/>
                          <a:pt x="89158" y="41286"/>
                          <a:pt x="108803" y="45820"/>
                        </a:cubicBezTo>
                        <a:cubicBezTo>
                          <a:pt x="128449" y="50353"/>
                          <a:pt x="142049" y="41286"/>
                          <a:pt x="142049" y="41286"/>
                        </a:cubicBezTo>
                      </a:path>
                    </a:pathLst>
                  </a:custGeom>
                  <a:solidFill>
                    <a:srgbClr val="3E62AE"/>
                  </a:solidFill>
                  <a:ln w="7600" cap="flat">
                    <a:solidFill>
                      <a:srgbClr val="FFFFFF"/>
                    </a:solidFill>
                    <a:bevel/>
                  </a:ln>
                </p:spPr>
              </p:sp>
              <p:sp>
                <p:nvSpPr>
                  <p:cNvPr id="460" name="Freeform 459"/>
                  <p:cNvSpPr/>
                  <p:nvPr/>
                </p:nvSpPr>
                <p:spPr>
                  <a:xfrm>
                    <a:off x="-1146409" y="3734693"/>
                    <a:ext cx="136760" cy="58935"/>
                  </a:xfrm>
                  <a:custGeom>
                    <a:avLst/>
                    <a:gdLst/>
                    <a:ahLst/>
                    <a:cxnLst/>
                    <a:rect l="0" t="0" r="0" b="0"/>
                    <a:pathLst>
                      <a:path w="136760" h="58935" fill="none">
                        <a:moveTo>
                          <a:pt x="0" y="0"/>
                        </a:moveTo>
                        <a:cubicBezTo>
                          <a:pt x="0" y="0"/>
                          <a:pt x="37779" y="8311"/>
                          <a:pt x="62713" y="8311"/>
                        </a:cubicBezTo>
                        <a:cubicBezTo>
                          <a:pt x="87647" y="8311"/>
                          <a:pt x="123915" y="38535"/>
                          <a:pt x="136760" y="58935"/>
                        </a:cubicBezTo>
                      </a:path>
                    </a:pathLst>
                  </a:custGeom>
                  <a:solidFill>
                    <a:srgbClr val="3E62AE"/>
                  </a:solidFill>
                  <a:ln w="7600" cap="flat">
                    <a:solidFill>
                      <a:srgbClr val="FFFFFF"/>
                    </a:solidFill>
                    <a:bevel/>
                  </a:ln>
                </p:spPr>
              </p:sp>
              <p:sp>
                <p:nvSpPr>
                  <p:cNvPr id="461" name="Freeform 460"/>
                  <p:cNvSpPr/>
                  <p:nvPr/>
                </p:nvSpPr>
                <p:spPr>
                  <a:xfrm>
                    <a:off x="-1126764" y="3842164"/>
                    <a:ext cx="188139" cy="49977"/>
                  </a:xfrm>
                  <a:custGeom>
                    <a:avLst/>
                    <a:gdLst/>
                    <a:ahLst/>
                    <a:cxnLst/>
                    <a:rect l="0" t="0" r="0" b="0"/>
                    <a:pathLst>
                      <a:path w="188139" h="49977" fill="none">
                        <a:moveTo>
                          <a:pt x="0" y="42133"/>
                        </a:moveTo>
                        <a:cubicBezTo>
                          <a:pt x="0" y="42133"/>
                          <a:pt x="19645" y="64801"/>
                          <a:pt x="57424" y="33066"/>
                        </a:cubicBezTo>
                        <a:cubicBezTo>
                          <a:pt x="95203" y="1332"/>
                          <a:pt x="101248" y="-7735"/>
                          <a:pt x="130715" y="6621"/>
                        </a:cubicBezTo>
                        <a:cubicBezTo>
                          <a:pt x="160183" y="20977"/>
                          <a:pt x="188139" y="576"/>
                          <a:pt x="188139" y="576"/>
                        </a:cubicBezTo>
                      </a:path>
                    </a:pathLst>
                  </a:custGeom>
                  <a:solidFill>
                    <a:srgbClr val="3E62AE"/>
                  </a:solidFill>
                  <a:ln w="7600" cap="flat">
                    <a:solidFill>
                      <a:srgbClr val="FFFFFF"/>
                    </a:solidFill>
                    <a:bevel/>
                  </a:ln>
                </p:spPr>
              </p:sp>
              <p:sp>
                <p:nvSpPr>
                  <p:cNvPr id="462" name="Freeform 461"/>
                  <p:cNvSpPr/>
                  <p:nvPr/>
                </p:nvSpPr>
                <p:spPr>
                  <a:xfrm>
                    <a:off x="-948077" y="3650369"/>
                    <a:ext cx="106922" cy="203001"/>
                  </a:xfrm>
                  <a:custGeom>
                    <a:avLst/>
                    <a:gdLst/>
                    <a:ahLst/>
                    <a:cxnLst/>
                    <a:rect l="0" t="0" r="0" b="0"/>
                    <a:pathLst>
                      <a:path w="106922" h="203001" fill="none">
                        <a:moveTo>
                          <a:pt x="88033" y="198416"/>
                        </a:moveTo>
                        <a:cubicBezTo>
                          <a:pt x="88033" y="198416"/>
                          <a:pt x="20786" y="212016"/>
                          <a:pt x="9453" y="192371"/>
                        </a:cubicBezTo>
                        <a:cubicBezTo>
                          <a:pt x="-1881" y="172726"/>
                          <a:pt x="-4903" y="162148"/>
                          <a:pt x="10964" y="116058"/>
                        </a:cubicBezTo>
                        <a:cubicBezTo>
                          <a:pt x="26831" y="69967"/>
                          <a:pt x="47232" y="11032"/>
                          <a:pt x="47232" y="11032"/>
                        </a:cubicBezTo>
                        <a:cubicBezTo>
                          <a:pt x="47232" y="11032"/>
                          <a:pt x="63099" y="-22969"/>
                          <a:pt x="106922" y="28411"/>
                        </a:cubicBezTo>
                      </a:path>
                    </a:pathLst>
                  </a:custGeom>
                  <a:solidFill>
                    <a:srgbClr val="3E62AE"/>
                  </a:solidFill>
                  <a:ln w="7600" cap="flat">
                    <a:solidFill>
                      <a:srgbClr val="FFFFFF"/>
                    </a:solidFill>
                    <a:bevel/>
                  </a:ln>
                </p:spPr>
              </p:sp>
              <p:sp>
                <p:nvSpPr>
                  <p:cNvPr id="463" name="Freeform 462"/>
                  <p:cNvSpPr/>
                  <p:nvPr/>
                </p:nvSpPr>
                <p:spPr>
                  <a:xfrm>
                    <a:off x="-845046" y="3667516"/>
                    <a:ext cx="155763" cy="117045"/>
                  </a:xfrm>
                  <a:custGeom>
                    <a:avLst/>
                    <a:gdLst/>
                    <a:ahLst/>
                    <a:cxnLst/>
                    <a:rect l="0" t="0" r="0" b="0"/>
                    <a:pathLst>
                      <a:path w="155763" h="117045" fill="none">
                        <a:moveTo>
                          <a:pt x="52248" y="2952"/>
                        </a:moveTo>
                        <a:cubicBezTo>
                          <a:pt x="52248" y="2952"/>
                          <a:pt x="10691" y="-7626"/>
                          <a:pt x="3891" y="11264"/>
                        </a:cubicBezTo>
                        <a:cubicBezTo>
                          <a:pt x="-2909" y="30153"/>
                          <a:pt x="-4420" y="47532"/>
                          <a:pt x="30336" y="70199"/>
                        </a:cubicBezTo>
                        <a:cubicBezTo>
                          <a:pt x="65093" y="92866"/>
                          <a:pt x="131584" y="83044"/>
                          <a:pt x="155763" y="117045"/>
                        </a:cubicBezTo>
                      </a:path>
                    </a:pathLst>
                  </a:custGeom>
                  <a:solidFill>
                    <a:srgbClr val="3E62AE"/>
                  </a:solidFill>
                  <a:ln w="7600" cap="flat">
                    <a:solidFill>
                      <a:srgbClr val="FFFFFF"/>
                    </a:solidFill>
                    <a:bevel/>
                  </a:ln>
                </p:spPr>
              </p:sp>
              <p:sp>
                <p:nvSpPr>
                  <p:cNvPr id="464" name="Freeform 463"/>
                  <p:cNvSpPr/>
                  <p:nvPr/>
                </p:nvSpPr>
                <p:spPr>
                  <a:xfrm>
                    <a:off x="-872133" y="3768694"/>
                    <a:ext cx="33246" cy="48357"/>
                  </a:xfrm>
                  <a:custGeom>
                    <a:avLst/>
                    <a:gdLst/>
                    <a:ahLst/>
                    <a:cxnLst/>
                    <a:rect l="0" t="0" r="0" b="0"/>
                    <a:pathLst>
                      <a:path w="33246" h="48357" fill="none">
                        <a:moveTo>
                          <a:pt x="0" y="0"/>
                        </a:moveTo>
                        <a:cubicBezTo>
                          <a:pt x="0" y="0"/>
                          <a:pt x="9823" y="33246"/>
                          <a:pt x="33246" y="48357"/>
                        </a:cubicBezTo>
                      </a:path>
                    </a:pathLst>
                  </a:custGeom>
                  <a:solidFill>
                    <a:srgbClr val="3E62AE"/>
                  </a:solidFill>
                  <a:ln w="7600" cap="flat">
                    <a:solidFill>
                      <a:srgbClr val="FFFFFF"/>
                    </a:solidFill>
                    <a:bevel/>
                  </a:ln>
                </p:spPr>
              </p:sp>
              <p:sp>
                <p:nvSpPr>
                  <p:cNvPr id="465" name="Freeform 464"/>
                  <p:cNvSpPr/>
                  <p:nvPr/>
                </p:nvSpPr>
                <p:spPr>
                  <a:xfrm>
                    <a:off x="-860440" y="3795139"/>
                    <a:ext cx="132622" cy="150360"/>
                  </a:xfrm>
                  <a:custGeom>
                    <a:avLst/>
                    <a:gdLst/>
                    <a:ahLst/>
                    <a:cxnLst/>
                    <a:rect l="0" t="0" r="0" b="0"/>
                    <a:pathLst>
                      <a:path w="132622" h="150360" fill="none">
                        <a:moveTo>
                          <a:pt x="91065" y="0"/>
                        </a:moveTo>
                        <a:cubicBezTo>
                          <a:pt x="91065" y="0"/>
                          <a:pt x="7951" y="2267"/>
                          <a:pt x="0" y="53646"/>
                        </a:cubicBezTo>
                        <a:cubicBezTo>
                          <a:pt x="0" y="53646"/>
                          <a:pt x="-3383" y="71024"/>
                          <a:pt x="27596" y="93692"/>
                        </a:cubicBezTo>
                        <a:cubicBezTo>
                          <a:pt x="27596" y="93692"/>
                          <a:pt x="49508" y="107292"/>
                          <a:pt x="55553" y="111070"/>
                        </a:cubicBezTo>
                        <a:cubicBezTo>
                          <a:pt x="55553" y="111070"/>
                          <a:pt x="119777" y="102003"/>
                          <a:pt x="132622" y="150360"/>
                        </a:cubicBezTo>
                      </a:path>
                    </a:pathLst>
                  </a:custGeom>
                  <a:solidFill>
                    <a:srgbClr val="3E62AE"/>
                  </a:solidFill>
                  <a:ln w="7600" cap="flat">
                    <a:solidFill>
                      <a:srgbClr val="FFFFFF"/>
                    </a:solidFill>
                    <a:bevel/>
                  </a:ln>
                </p:spPr>
              </p:sp>
              <p:sp>
                <p:nvSpPr>
                  <p:cNvPr id="466" name="Freeform 465"/>
                  <p:cNvSpPr/>
                  <p:nvPr/>
                </p:nvSpPr>
                <p:spPr>
                  <a:xfrm>
                    <a:off x="-770130" y="3832918"/>
                    <a:ext cx="80847" cy="56310"/>
                  </a:xfrm>
                  <a:custGeom>
                    <a:avLst/>
                    <a:gdLst/>
                    <a:ahLst/>
                    <a:cxnLst/>
                    <a:rect l="0" t="0" r="0" b="0"/>
                    <a:pathLst>
                      <a:path w="80847" h="56310" fill="none">
                        <a:moveTo>
                          <a:pt x="0" y="0"/>
                        </a:moveTo>
                        <a:cubicBezTo>
                          <a:pt x="0" y="0"/>
                          <a:pt x="10578" y="65735"/>
                          <a:pt x="80847" y="55157"/>
                        </a:cubicBezTo>
                      </a:path>
                    </a:pathLst>
                  </a:custGeom>
                  <a:solidFill>
                    <a:srgbClr val="3E62AE"/>
                  </a:solidFill>
                  <a:ln w="7600" cap="flat">
                    <a:solidFill>
                      <a:srgbClr val="FFFFFF"/>
                    </a:solidFill>
                    <a:bevel/>
                  </a:ln>
                </p:spPr>
              </p:sp>
              <p:sp>
                <p:nvSpPr>
                  <p:cNvPr id="467" name="Freeform 466"/>
                  <p:cNvSpPr/>
                  <p:nvPr/>
                </p:nvSpPr>
                <p:spPr>
                  <a:xfrm>
                    <a:off x="-894045" y="3889587"/>
                    <a:ext cx="162087" cy="233704"/>
                  </a:xfrm>
                  <a:custGeom>
                    <a:avLst/>
                    <a:gdLst/>
                    <a:ahLst/>
                    <a:cxnLst/>
                    <a:rect l="0" t="0" r="0" b="0"/>
                    <a:pathLst>
                      <a:path w="162087" h="233704" fill="none">
                        <a:moveTo>
                          <a:pt x="0" y="0"/>
                        </a:moveTo>
                        <a:cubicBezTo>
                          <a:pt x="0" y="0"/>
                          <a:pt x="4533" y="107292"/>
                          <a:pt x="92936" y="86136"/>
                        </a:cubicBezTo>
                        <a:cubicBezTo>
                          <a:pt x="92936" y="86136"/>
                          <a:pt x="123915" y="86136"/>
                          <a:pt x="125426" y="114093"/>
                        </a:cubicBezTo>
                        <a:cubicBezTo>
                          <a:pt x="125426" y="114093"/>
                          <a:pt x="116737" y="145449"/>
                          <a:pt x="129204" y="157916"/>
                        </a:cubicBezTo>
                        <a:cubicBezTo>
                          <a:pt x="129204" y="157916"/>
                          <a:pt x="180584" y="174539"/>
                          <a:pt x="154894" y="220629"/>
                        </a:cubicBezTo>
                        <a:cubicBezTo>
                          <a:pt x="154894" y="220629"/>
                          <a:pt x="139782" y="243297"/>
                          <a:pt x="120137" y="228941"/>
                        </a:cubicBezTo>
                        <a:cubicBezTo>
                          <a:pt x="120137" y="228941"/>
                          <a:pt x="108426" y="217229"/>
                          <a:pt x="100492" y="209296"/>
                        </a:cubicBezTo>
                        <a:cubicBezTo>
                          <a:pt x="92558" y="201362"/>
                          <a:pt x="35512" y="197206"/>
                          <a:pt x="27201" y="163961"/>
                        </a:cubicBezTo>
                      </a:path>
                    </a:pathLst>
                  </a:custGeom>
                  <a:solidFill>
                    <a:srgbClr val="3E62AE"/>
                  </a:solidFill>
                  <a:ln w="7600" cap="flat">
                    <a:solidFill>
                      <a:srgbClr val="FFFFFF"/>
                    </a:solidFill>
                    <a:bevel/>
                  </a:ln>
                </p:spPr>
              </p:sp>
              <p:sp>
                <p:nvSpPr>
                  <p:cNvPr id="468" name="Freeform 467"/>
                  <p:cNvSpPr/>
                  <p:nvPr/>
                </p:nvSpPr>
                <p:spPr>
                  <a:xfrm>
                    <a:off x="-999071" y="3848030"/>
                    <a:ext cx="191162" cy="215374"/>
                  </a:xfrm>
                  <a:custGeom>
                    <a:avLst/>
                    <a:gdLst/>
                    <a:ahLst/>
                    <a:cxnLst/>
                    <a:rect l="0" t="0" r="0" b="0"/>
                    <a:pathLst>
                      <a:path w="191162" h="215374" fill="none">
                        <a:moveTo>
                          <a:pt x="191162" y="172272"/>
                        </a:moveTo>
                        <a:cubicBezTo>
                          <a:pt x="191162" y="172272"/>
                          <a:pt x="154894" y="199473"/>
                          <a:pt x="132226" y="205518"/>
                        </a:cubicBezTo>
                        <a:cubicBezTo>
                          <a:pt x="109559" y="211562"/>
                          <a:pt x="79336" y="222140"/>
                          <a:pt x="66491" y="209296"/>
                        </a:cubicBezTo>
                        <a:cubicBezTo>
                          <a:pt x="53646" y="196451"/>
                          <a:pt x="72536" y="153383"/>
                          <a:pt x="61580" y="134871"/>
                        </a:cubicBezTo>
                        <a:cubicBezTo>
                          <a:pt x="50624" y="116359"/>
                          <a:pt x="0" y="0"/>
                          <a:pt x="0" y="0"/>
                        </a:cubicBezTo>
                      </a:path>
                    </a:pathLst>
                  </a:custGeom>
                  <a:solidFill>
                    <a:srgbClr val="3E62AE"/>
                  </a:solidFill>
                  <a:ln w="7600" cap="flat">
                    <a:solidFill>
                      <a:srgbClr val="FFFFFF"/>
                    </a:solidFill>
                    <a:bevel/>
                  </a:ln>
                </p:spPr>
              </p:sp>
              <p:sp>
                <p:nvSpPr>
                  <p:cNvPr id="469" name="Freeform 468"/>
                  <p:cNvSpPr/>
                  <p:nvPr/>
                </p:nvSpPr>
                <p:spPr>
                  <a:xfrm>
                    <a:off x="-1100318" y="3891853"/>
                    <a:ext cx="98408" cy="133738"/>
                  </a:xfrm>
                  <a:custGeom>
                    <a:avLst/>
                    <a:gdLst/>
                    <a:ahLst/>
                    <a:cxnLst/>
                    <a:rect l="0" t="0" r="0" b="0"/>
                    <a:pathLst>
                      <a:path w="98408" h="133738" fill="none">
                        <a:moveTo>
                          <a:pt x="0" y="0"/>
                        </a:moveTo>
                        <a:cubicBezTo>
                          <a:pt x="0" y="0"/>
                          <a:pt x="30223" y="40801"/>
                          <a:pt x="46846" y="40801"/>
                        </a:cubicBezTo>
                        <a:cubicBezTo>
                          <a:pt x="63469" y="40801"/>
                          <a:pt x="83869" y="30223"/>
                          <a:pt x="92181" y="47602"/>
                        </a:cubicBezTo>
                        <a:cubicBezTo>
                          <a:pt x="100492" y="64980"/>
                          <a:pt x="103514" y="108048"/>
                          <a:pt x="81603" y="133738"/>
                        </a:cubicBezTo>
                      </a:path>
                    </a:pathLst>
                  </a:custGeom>
                  <a:solidFill>
                    <a:srgbClr val="3E62AE"/>
                  </a:solidFill>
                  <a:ln w="7600" cap="flat">
                    <a:solidFill>
                      <a:srgbClr val="FFFFFF"/>
                    </a:solidFill>
                    <a:bevel/>
                  </a:ln>
                </p:spPr>
              </p:sp>
            </p:grpSp>
          </p:grpSp>
          <p:sp>
            <p:nvSpPr>
              <p:cNvPr id="375" name="Text 375"/>
              <p:cNvSpPr txBox="1"/>
              <p:nvPr/>
            </p:nvSpPr>
            <p:spPr>
              <a:xfrm>
                <a:off x="-644488" y="3483153"/>
                <a:ext cx="2599200" cy="342000"/>
              </a:xfrm>
              <a:prstGeom prst="rect">
                <a:avLst/>
              </a:prstGeom>
              <a:noFill/>
            </p:spPr>
            <p:txBody>
              <a:bodyPr wrap="square" lIns="0" tIns="0" rIns="0" bIns="0" rtlCol="0" anchor="ctr"/>
              <a:lstStyle/>
              <a:p>
                <a:pPr algn="ctr">
                  <a:lnSpc>
                    <a:spcPct val="100000"/>
                  </a:lnSpc>
                </a:pPr>
                <a:r>
                  <a:rPr sz="2400">
                    <a:solidFill>
                      <a:srgbClr val="92532C"/>
                    </a:solidFill>
                    <a:latin typeface="Times New Roman"/>
                  </a:rPr>
                  <a:t>CÁC NƯỚC MĨ LATINH</a:t>
                </a:r>
              </a:p>
            </p:txBody>
          </p:sp>
        </p:grpSp>
        <p:grpSp>
          <p:nvGrpSpPr>
            <p:cNvPr id="916" name="Main Topic"/>
            <p:cNvGrpSpPr/>
            <p:nvPr/>
          </p:nvGrpSpPr>
          <p:grpSpPr>
            <a:xfrm>
              <a:off x="2390800" y="2064184"/>
              <a:ext cx="2280000" cy="1289770"/>
              <a:chOff x="2390800" y="2064184"/>
              <a:chExt cx="2280000" cy="1289770"/>
            </a:xfrm>
          </p:grpSpPr>
          <p:sp>
            <p:nvSpPr>
              <p:cNvPr id="2189" name="Rectangle balloon"/>
              <p:cNvSpPr/>
              <p:nvPr/>
            </p:nvSpPr>
            <p:spPr>
              <a:xfrm>
                <a:off x="2390800" y="2064185"/>
                <a:ext cx="2280000" cy="1289769"/>
              </a:xfrm>
              <a:custGeom>
                <a:avLst/>
                <a:gdLst/>
                <a:ahLst/>
                <a:cxnLst/>
                <a:rect l="0" t="0" r="0" b="0"/>
                <a:pathLst>
                  <a:path w="2280000" h="380000">
                    <a:moveTo>
                      <a:pt x="68400" y="0"/>
                    </a:moveTo>
                    <a:lnTo>
                      <a:pt x="2211600" y="0"/>
                    </a:lnTo>
                    <a:cubicBezTo>
                      <a:pt x="2249377" y="0"/>
                      <a:pt x="2280000" y="30623"/>
                      <a:pt x="2280000" y="68400"/>
                    </a:cubicBezTo>
                    <a:lnTo>
                      <a:pt x="2280000" y="311600"/>
                    </a:lnTo>
                    <a:cubicBezTo>
                      <a:pt x="2280000" y="349377"/>
                      <a:pt x="2249377" y="380000"/>
                      <a:pt x="2211600" y="380000"/>
                    </a:cubicBezTo>
                    <a:lnTo>
                      <a:pt x="68400" y="380000"/>
                    </a:lnTo>
                    <a:cubicBezTo>
                      <a:pt x="30623" y="380000"/>
                      <a:pt x="0" y="349377"/>
                      <a:pt x="0" y="311600"/>
                    </a:cubicBezTo>
                    <a:lnTo>
                      <a:pt x="0" y="68400"/>
                    </a:lnTo>
                    <a:cubicBezTo>
                      <a:pt x="0" y="30623"/>
                      <a:pt x="30623" y="0"/>
                      <a:pt x="68400" y="0"/>
                    </a:cubicBezTo>
                    <a:close/>
                  </a:path>
                </a:pathLst>
              </a:custGeom>
              <a:solidFill>
                <a:srgbClr val="FFFFFF"/>
              </a:solidFill>
              <a:ln w="22800" cap="flat">
                <a:solidFill>
                  <a:srgbClr val="82A0B9"/>
                </a:solidFill>
                <a:bevel/>
              </a:ln>
              <a:effectLst/>
            </p:spPr>
          </p:sp>
          <p:grpSp>
            <p:nvGrpSpPr>
              <p:cNvPr id="2" name="Numbers"/>
              <p:cNvGrpSpPr/>
              <p:nvPr/>
            </p:nvGrpSpPr>
            <p:grpSpPr>
              <a:xfrm>
                <a:off x="2436400" y="3076553"/>
                <a:ext cx="174800" cy="174800"/>
                <a:chOff x="2436400" y="3076553"/>
                <a:chExt cx="174800" cy="174800"/>
              </a:xfrm>
            </p:grpSpPr>
            <p:sp>
              <p:nvSpPr>
                <p:cNvPr id="3" name="Freeform 2"/>
                <p:cNvSpPr/>
                <p:nvPr/>
              </p:nvSpPr>
              <p:spPr>
                <a:xfrm>
                  <a:off x="2436400" y="3076553"/>
                  <a:ext cx="174800" cy="174800"/>
                </a:xfrm>
                <a:custGeom>
                  <a:avLst/>
                  <a:gdLst/>
                  <a:ahLst/>
                  <a:cxnLst/>
                  <a:rect l="0" t="0" r="0" b="0"/>
                  <a:pathLst>
                    <a:path w="174800" h="174800">
                      <a:moveTo>
                        <a:pt x="0" y="87400"/>
                      </a:moveTo>
                      <a:cubicBezTo>
                        <a:pt x="0" y="39088"/>
                        <a:pt x="39124" y="0"/>
                        <a:pt x="87400" y="0"/>
                      </a:cubicBezTo>
                      <a:cubicBezTo>
                        <a:pt x="135663" y="0"/>
                        <a:pt x="174800" y="39088"/>
                        <a:pt x="174800" y="87400"/>
                      </a:cubicBezTo>
                      <a:cubicBezTo>
                        <a:pt x="174800" y="135634"/>
                        <a:pt x="135663" y="174800"/>
                        <a:pt x="87400" y="174800"/>
                      </a:cubicBezTo>
                      <a:cubicBezTo>
                        <a:pt x="39124" y="174800"/>
                        <a:pt x="0" y="135634"/>
                        <a:pt x="0" y="87400"/>
                      </a:cubicBezTo>
                      <a:close/>
                    </a:path>
                  </a:pathLst>
                </a:custGeom>
                <a:solidFill>
                  <a:srgbClr val="1E90FF"/>
                </a:solidFill>
                <a:ln w="7600" cap="flat">
                  <a:solidFill>
                    <a:srgbClr val="1E90FF"/>
                  </a:solidFill>
                  <a:bevel/>
                </a:ln>
              </p:spPr>
            </p:sp>
            <p:sp>
              <p:nvSpPr>
                <p:cNvPr id="4" name="Freeform 3"/>
                <p:cNvSpPr/>
                <p:nvPr/>
              </p:nvSpPr>
              <p:spPr>
                <a:xfrm>
                  <a:off x="2440526" y="3080728"/>
                  <a:ext cx="166549" cy="166451"/>
                </a:xfrm>
                <a:custGeom>
                  <a:avLst/>
                  <a:gdLst/>
                  <a:ahLst/>
                  <a:cxnLst/>
                  <a:rect l="0" t="0" r="0" b="0"/>
                  <a:pathLst>
                    <a:path w="166549" h="166451">
                      <a:moveTo>
                        <a:pt x="0" y="83225"/>
                      </a:moveTo>
                      <a:cubicBezTo>
                        <a:pt x="0" y="37221"/>
                        <a:pt x="37277" y="0"/>
                        <a:pt x="83274" y="0"/>
                      </a:cubicBezTo>
                      <a:cubicBezTo>
                        <a:pt x="129259" y="0"/>
                        <a:pt x="166549" y="37221"/>
                        <a:pt x="166549" y="83225"/>
                      </a:cubicBezTo>
                      <a:cubicBezTo>
                        <a:pt x="166549" y="129155"/>
                        <a:pt x="129259" y="166451"/>
                        <a:pt x="83274" y="166451"/>
                      </a:cubicBezTo>
                      <a:cubicBezTo>
                        <a:pt x="37277" y="166451"/>
                        <a:pt x="0" y="129155"/>
                        <a:pt x="0" y="83225"/>
                      </a:cubicBezTo>
                      <a:close/>
                    </a:path>
                  </a:pathLst>
                </a:custGeom>
                <a:gradFill>
                  <a:gsLst>
                    <a:gs pos="0">
                      <a:srgbClr val="FFFFFF">
                        <a:alpha val="40000"/>
                      </a:srgbClr>
                    </a:gs>
                    <a:gs pos="70000">
                      <a:srgbClr val="FFFFFF">
                        <a:alpha val="0"/>
                      </a:srgbClr>
                    </a:gs>
                    <a:gs pos="100000">
                      <a:srgbClr val="FFFFFF">
                        <a:alpha val="0"/>
                      </a:srgbClr>
                    </a:gs>
                  </a:gsLst>
                  <a:path path="circle">
                    <a:fillToRect r="100000" b="100000"/>
                  </a:path>
                  <a:tileRect l="-100000" t="-100000"/>
                </a:gradFill>
                <a:ln w="7600" cap="flat">
                  <a:noFill/>
                  <a:bevel/>
                </a:ln>
              </p:spPr>
            </p:sp>
            <p:sp>
              <p:nvSpPr>
                <p:cNvPr id="5" name="Freeform 4"/>
                <p:cNvSpPr/>
                <p:nvPr/>
              </p:nvSpPr>
              <p:spPr>
                <a:xfrm>
                  <a:off x="2469849" y="3084532"/>
                  <a:ext cx="110059" cy="66426"/>
                </a:xfrm>
                <a:custGeom>
                  <a:avLst/>
                  <a:gdLst/>
                  <a:ahLst/>
                  <a:cxnLst/>
                  <a:rect l="0" t="0" r="0" b="0"/>
                  <a:pathLst>
                    <a:path w="110059" h="66426">
                      <a:moveTo>
                        <a:pt x="0" y="33213"/>
                      </a:moveTo>
                      <a:cubicBezTo>
                        <a:pt x="0" y="14870"/>
                        <a:pt x="24638" y="0"/>
                        <a:pt x="55030" y="0"/>
                      </a:cubicBezTo>
                      <a:cubicBezTo>
                        <a:pt x="85422" y="0"/>
                        <a:pt x="110059" y="14870"/>
                        <a:pt x="110059" y="33213"/>
                      </a:cubicBezTo>
                      <a:cubicBezTo>
                        <a:pt x="110059" y="51556"/>
                        <a:pt x="85422" y="66426"/>
                        <a:pt x="55030" y="66426"/>
                      </a:cubicBezTo>
                      <a:cubicBezTo>
                        <a:pt x="24638" y="66426"/>
                        <a:pt x="0" y="51556"/>
                        <a:pt x="0" y="33213"/>
                      </a:cubicBezTo>
                      <a:close/>
                    </a:path>
                  </a:pathLst>
                </a:custGeom>
                <a:gradFill>
                  <a:gsLst>
                    <a:gs pos="0">
                      <a:srgbClr val="FFFFFF">
                        <a:alpha val="80000"/>
                      </a:srgbClr>
                    </a:gs>
                    <a:gs pos="100000">
                      <a:srgbClr val="FFFFFF">
                        <a:alpha val="0"/>
                      </a:srgbClr>
                    </a:gs>
                  </a:gsLst>
                  <a:lin ang="5400000" scaled="0"/>
                </a:gradFill>
                <a:ln w="7600" cap="flat">
                  <a:noFill/>
                  <a:bevel/>
                </a:ln>
              </p:spPr>
            </p:sp>
            <p:sp>
              <p:nvSpPr>
                <p:cNvPr id="6" name="Freeform 5"/>
                <p:cNvSpPr/>
                <p:nvPr/>
              </p:nvSpPr>
              <p:spPr>
                <a:xfrm>
                  <a:off x="2494376" y="3083993"/>
                  <a:ext cx="61504" cy="29210"/>
                </a:xfrm>
                <a:custGeom>
                  <a:avLst/>
                  <a:gdLst/>
                  <a:ahLst/>
                  <a:cxnLst/>
                  <a:rect l="0" t="0" r="0" b="0"/>
                  <a:pathLst>
                    <a:path w="61504" h="29210">
                      <a:moveTo>
                        <a:pt x="0" y="14605"/>
                      </a:moveTo>
                      <a:cubicBezTo>
                        <a:pt x="0" y="6539"/>
                        <a:pt x="13768" y="0"/>
                        <a:pt x="30752" y="0"/>
                      </a:cubicBezTo>
                      <a:cubicBezTo>
                        <a:pt x="47736" y="0"/>
                        <a:pt x="61504" y="6539"/>
                        <a:pt x="61504" y="14605"/>
                      </a:cubicBezTo>
                      <a:cubicBezTo>
                        <a:pt x="61504" y="22671"/>
                        <a:pt x="47736" y="29210"/>
                        <a:pt x="30752" y="29210"/>
                      </a:cubicBezTo>
                      <a:cubicBezTo>
                        <a:pt x="13768" y="29210"/>
                        <a:pt x="0" y="22671"/>
                        <a:pt x="0" y="14605"/>
                      </a:cubicBezTo>
                      <a:close/>
                    </a:path>
                  </a:pathLst>
                </a:custGeom>
                <a:gradFill>
                  <a:gsLst>
                    <a:gs pos="0">
                      <a:srgbClr val="FFFFFF">
                        <a:alpha val="85000"/>
                      </a:srgbClr>
                    </a:gs>
                    <a:gs pos="100000">
                      <a:srgbClr val="FFFFFF">
                        <a:alpha val="0"/>
                      </a:srgbClr>
                    </a:gs>
                  </a:gsLst>
                  <a:lin ang="5400000" scaled="0"/>
                </a:gradFill>
                <a:ln w="7600" cap="flat">
                  <a:noFill/>
                  <a:bevel/>
                </a:ln>
              </p:spPr>
            </p:sp>
            <p:sp>
              <p:nvSpPr>
                <p:cNvPr id="376" name="Text 376"/>
                <p:cNvSpPr txBox="1"/>
                <p:nvPr/>
              </p:nvSpPr>
              <p:spPr>
                <a:xfrm>
                  <a:off x="2428800" y="3072753"/>
                  <a:ext cx="190000" cy="182400"/>
                </a:xfrm>
                <a:prstGeom prst="rect">
                  <a:avLst/>
                </a:prstGeom>
                <a:noFill/>
              </p:spPr>
              <p:txBody>
                <a:bodyPr wrap="square" lIns="36000" tIns="0" rIns="36000" bIns="0" rtlCol="0" anchor="ctr"/>
                <a:lstStyle/>
                <a:p>
                  <a:pPr algn="ctr">
                    <a:lnSpc>
                      <a:spcPct val="100000"/>
                    </a:lnSpc>
                  </a:pPr>
                  <a:r>
                    <a:rPr sz="2400" b="1">
                      <a:solidFill>
                        <a:srgbClr val="FFFFFF"/>
                      </a:solidFill>
                      <a:latin typeface="Arial"/>
                    </a:rPr>
                    <a:t>1</a:t>
                  </a:r>
                </a:p>
              </p:txBody>
            </p:sp>
          </p:grpSp>
          <p:sp>
            <p:nvSpPr>
              <p:cNvPr id="377" name="Text 377"/>
              <p:cNvSpPr txBox="1"/>
              <p:nvPr/>
            </p:nvSpPr>
            <p:spPr>
              <a:xfrm>
                <a:off x="2641600" y="2064184"/>
                <a:ext cx="2029200" cy="1251769"/>
              </a:xfrm>
              <a:prstGeom prst="rect">
                <a:avLst/>
              </a:prstGeom>
              <a:noFill/>
            </p:spPr>
            <p:txBody>
              <a:bodyPr wrap="square" lIns="0" tIns="0" rIns="0" bIns="0" rtlCol="0" anchor="ctr"/>
              <a:lstStyle/>
              <a:p>
                <a:pPr algn="ctr">
                  <a:lnSpc>
                    <a:spcPct val="100000"/>
                  </a:lnSpc>
                </a:pPr>
                <a:r>
                  <a:rPr sz="2400" dirty="0">
                    <a:solidFill>
                      <a:srgbClr val="61788B"/>
                    </a:solidFill>
                    <a:latin typeface="Times New Roman"/>
                  </a:rPr>
                  <a:t>NHỮNG NÉT CHUNG</a:t>
                </a:r>
              </a:p>
            </p:txBody>
          </p:sp>
        </p:grpSp>
        <p:grpSp>
          <p:nvGrpSpPr>
            <p:cNvPr id="931" name="Main Topic"/>
            <p:cNvGrpSpPr/>
            <p:nvPr/>
          </p:nvGrpSpPr>
          <p:grpSpPr>
            <a:xfrm>
              <a:off x="2390800" y="3908753"/>
              <a:ext cx="3602400" cy="972094"/>
              <a:chOff x="2390800" y="3908753"/>
              <a:chExt cx="3602400" cy="972094"/>
            </a:xfrm>
          </p:grpSpPr>
          <p:sp>
            <p:nvSpPr>
              <p:cNvPr id="2229" name="Rectangle balloon"/>
              <p:cNvSpPr/>
              <p:nvPr/>
            </p:nvSpPr>
            <p:spPr>
              <a:xfrm>
                <a:off x="2390800" y="3908753"/>
                <a:ext cx="3602400" cy="972094"/>
              </a:xfrm>
              <a:custGeom>
                <a:avLst/>
                <a:gdLst/>
                <a:ahLst/>
                <a:cxnLst/>
                <a:rect l="0" t="0" r="0" b="0"/>
                <a:pathLst>
                  <a:path w="3602400" h="425600">
                    <a:moveTo>
                      <a:pt x="76608" y="0"/>
                    </a:moveTo>
                    <a:lnTo>
                      <a:pt x="3525792" y="0"/>
                    </a:lnTo>
                    <a:cubicBezTo>
                      <a:pt x="3568103" y="0"/>
                      <a:pt x="3602400" y="34297"/>
                      <a:pt x="3602400" y="76608"/>
                    </a:cubicBezTo>
                    <a:lnTo>
                      <a:pt x="3602400" y="348992"/>
                    </a:lnTo>
                    <a:cubicBezTo>
                      <a:pt x="3602400" y="391303"/>
                      <a:pt x="3568103" y="425600"/>
                      <a:pt x="3525792" y="425600"/>
                    </a:cubicBezTo>
                    <a:lnTo>
                      <a:pt x="76608" y="425600"/>
                    </a:lnTo>
                    <a:cubicBezTo>
                      <a:pt x="34297" y="425600"/>
                      <a:pt x="0" y="391303"/>
                      <a:pt x="0" y="348992"/>
                    </a:cubicBezTo>
                    <a:lnTo>
                      <a:pt x="0" y="76608"/>
                    </a:lnTo>
                    <a:cubicBezTo>
                      <a:pt x="0" y="34297"/>
                      <a:pt x="34297" y="0"/>
                      <a:pt x="76608" y="0"/>
                    </a:cubicBezTo>
                    <a:close/>
                  </a:path>
                </a:pathLst>
              </a:custGeom>
              <a:solidFill>
                <a:srgbClr val="FFFFFF"/>
              </a:solidFill>
              <a:ln w="22800" cap="flat">
                <a:solidFill>
                  <a:srgbClr val="82A0B9"/>
                </a:solidFill>
                <a:bevel/>
              </a:ln>
              <a:effectLst/>
            </p:spPr>
          </p:sp>
          <p:grpSp>
            <p:nvGrpSpPr>
              <p:cNvPr id="404" name="Numbers"/>
              <p:cNvGrpSpPr/>
              <p:nvPr/>
            </p:nvGrpSpPr>
            <p:grpSpPr>
              <a:xfrm>
                <a:off x="2436400" y="4034153"/>
                <a:ext cx="174800" cy="174800"/>
                <a:chOff x="2436400" y="4034153"/>
                <a:chExt cx="174800" cy="174800"/>
              </a:xfrm>
            </p:grpSpPr>
            <p:sp>
              <p:nvSpPr>
                <p:cNvPr id="405" name="Freeform 404"/>
                <p:cNvSpPr/>
                <p:nvPr/>
              </p:nvSpPr>
              <p:spPr>
                <a:xfrm>
                  <a:off x="2436400" y="4034153"/>
                  <a:ext cx="174800" cy="174800"/>
                </a:xfrm>
                <a:custGeom>
                  <a:avLst/>
                  <a:gdLst/>
                  <a:ahLst/>
                  <a:cxnLst/>
                  <a:rect l="0" t="0" r="0" b="0"/>
                  <a:pathLst>
                    <a:path w="174800" h="174800">
                      <a:moveTo>
                        <a:pt x="0" y="87400"/>
                      </a:moveTo>
                      <a:cubicBezTo>
                        <a:pt x="0" y="39088"/>
                        <a:pt x="39124" y="0"/>
                        <a:pt x="87400" y="0"/>
                      </a:cubicBezTo>
                      <a:cubicBezTo>
                        <a:pt x="135663" y="0"/>
                        <a:pt x="174800" y="39088"/>
                        <a:pt x="174800" y="87400"/>
                      </a:cubicBezTo>
                      <a:cubicBezTo>
                        <a:pt x="174800" y="135634"/>
                        <a:pt x="135663" y="174800"/>
                        <a:pt x="87400" y="174800"/>
                      </a:cubicBezTo>
                      <a:cubicBezTo>
                        <a:pt x="39124" y="174800"/>
                        <a:pt x="0" y="135634"/>
                        <a:pt x="0" y="87400"/>
                      </a:cubicBezTo>
                      <a:close/>
                    </a:path>
                  </a:pathLst>
                </a:custGeom>
                <a:solidFill>
                  <a:srgbClr val="1E90FF"/>
                </a:solidFill>
                <a:ln w="7600" cap="flat">
                  <a:solidFill>
                    <a:srgbClr val="1E90FF"/>
                  </a:solidFill>
                  <a:bevel/>
                </a:ln>
              </p:spPr>
            </p:sp>
            <p:sp>
              <p:nvSpPr>
                <p:cNvPr id="406" name="Freeform 405"/>
                <p:cNvSpPr/>
                <p:nvPr/>
              </p:nvSpPr>
              <p:spPr>
                <a:xfrm>
                  <a:off x="2440526" y="4038328"/>
                  <a:ext cx="166549" cy="166451"/>
                </a:xfrm>
                <a:custGeom>
                  <a:avLst/>
                  <a:gdLst/>
                  <a:ahLst/>
                  <a:cxnLst/>
                  <a:rect l="0" t="0" r="0" b="0"/>
                  <a:pathLst>
                    <a:path w="166549" h="166451">
                      <a:moveTo>
                        <a:pt x="0" y="83225"/>
                      </a:moveTo>
                      <a:cubicBezTo>
                        <a:pt x="0" y="37221"/>
                        <a:pt x="37277" y="0"/>
                        <a:pt x="83274" y="0"/>
                      </a:cubicBezTo>
                      <a:cubicBezTo>
                        <a:pt x="129259" y="0"/>
                        <a:pt x="166549" y="37221"/>
                        <a:pt x="166549" y="83225"/>
                      </a:cubicBezTo>
                      <a:cubicBezTo>
                        <a:pt x="166549" y="129155"/>
                        <a:pt x="129259" y="166451"/>
                        <a:pt x="83274" y="166451"/>
                      </a:cubicBezTo>
                      <a:cubicBezTo>
                        <a:pt x="37277" y="166451"/>
                        <a:pt x="0" y="129155"/>
                        <a:pt x="0" y="83225"/>
                      </a:cubicBezTo>
                      <a:close/>
                    </a:path>
                  </a:pathLst>
                </a:custGeom>
                <a:gradFill>
                  <a:gsLst>
                    <a:gs pos="0">
                      <a:srgbClr val="FFFFFF">
                        <a:alpha val="40000"/>
                      </a:srgbClr>
                    </a:gs>
                    <a:gs pos="70000">
                      <a:srgbClr val="FFFFFF">
                        <a:alpha val="0"/>
                      </a:srgbClr>
                    </a:gs>
                    <a:gs pos="100000">
                      <a:srgbClr val="FFFFFF">
                        <a:alpha val="0"/>
                      </a:srgbClr>
                    </a:gs>
                  </a:gsLst>
                  <a:path path="circle">
                    <a:fillToRect r="100000" b="100000"/>
                  </a:path>
                  <a:tileRect l="-100000" t="-100000"/>
                </a:gradFill>
                <a:ln w="7600" cap="flat">
                  <a:noFill/>
                  <a:bevel/>
                </a:ln>
              </p:spPr>
            </p:sp>
            <p:sp>
              <p:nvSpPr>
                <p:cNvPr id="407" name="Freeform 406"/>
                <p:cNvSpPr/>
                <p:nvPr/>
              </p:nvSpPr>
              <p:spPr>
                <a:xfrm>
                  <a:off x="2469849" y="4042132"/>
                  <a:ext cx="110059" cy="66426"/>
                </a:xfrm>
                <a:custGeom>
                  <a:avLst/>
                  <a:gdLst/>
                  <a:ahLst/>
                  <a:cxnLst/>
                  <a:rect l="0" t="0" r="0" b="0"/>
                  <a:pathLst>
                    <a:path w="110059" h="66426">
                      <a:moveTo>
                        <a:pt x="0" y="33213"/>
                      </a:moveTo>
                      <a:cubicBezTo>
                        <a:pt x="0" y="14870"/>
                        <a:pt x="24638" y="0"/>
                        <a:pt x="55030" y="0"/>
                      </a:cubicBezTo>
                      <a:cubicBezTo>
                        <a:pt x="85422" y="0"/>
                        <a:pt x="110059" y="14870"/>
                        <a:pt x="110059" y="33213"/>
                      </a:cubicBezTo>
                      <a:cubicBezTo>
                        <a:pt x="110059" y="51556"/>
                        <a:pt x="85422" y="66426"/>
                        <a:pt x="55030" y="66426"/>
                      </a:cubicBezTo>
                      <a:cubicBezTo>
                        <a:pt x="24638" y="66426"/>
                        <a:pt x="0" y="51556"/>
                        <a:pt x="0" y="33213"/>
                      </a:cubicBezTo>
                      <a:close/>
                    </a:path>
                  </a:pathLst>
                </a:custGeom>
                <a:gradFill>
                  <a:gsLst>
                    <a:gs pos="0">
                      <a:srgbClr val="FFFFFF">
                        <a:alpha val="80000"/>
                      </a:srgbClr>
                    </a:gs>
                    <a:gs pos="100000">
                      <a:srgbClr val="FFFFFF">
                        <a:alpha val="0"/>
                      </a:srgbClr>
                    </a:gs>
                  </a:gsLst>
                  <a:lin ang="5400000" scaled="0"/>
                </a:gradFill>
                <a:ln w="7600" cap="flat">
                  <a:noFill/>
                  <a:bevel/>
                </a:ln>
              </p:spPr>
            </p:sp>
            <p:sp>
              <p:nvSpPr>
                <p:cNvPr id="408" name="Freeform 407"/>
                <p:cNvSpPr/>
                <p:nvPr/>
              </p:nvSpPr>
              <p:spPr>
                <a:xfrm>
                  <a:off x="2494376" y="4041593"/>
                  <a:ext cx="61504" cy="29210"/>
                </a:xfrm>
                <a:custGeom>
                  <a:avLst/>
                  <a:gdLst/>
                  <a:ahLst/>
                  <a:cxnLst/>
                  <a:rect l="0" t="0" r="0" b="0"/>
                  <a:pathLst>
                    <a:path w="61504" h="29210">
                      <a:moveTo>
                        <a:pt x="0" y="14605"/>
                      </a:moveTo>
                      <a:cubicBezTo>
                        <a:pt x="0" y="6539"/>
                        <a:pt x="13768" y="0"/>
                        <a:pt x="30752" y="0"/>
                      </a:cubicBezTo>
                      <a:cubicBezTo>
                        <a:pt x="47736" y="0"/>
                        <a:pt x="61504" y="6539"/>
                        <a:pt x="61504" y="14605"/>
                      </a:cubicBezTo>
                      <a:cubicBezTo>
                        <a:pt x="61504" y="22671"/>
                        <a:pt x="47736" y="29210"/>
                        <a:pt x="30752" y="29210"/>
                      </a:cubicBezTo>
                      <a:cubicBezTo>
                        <a:pt x="13768" y="29210"/>
                        <a:pt x="0" y="22671"/>
                        <a:pt x="0" y="14605"/>
                      </a:cubicBezTo>
                      <a:close/>
                    </a:path>
                  </a:pathLst>
                </a:custGeom>
                <a:gradFill>
                  <a:gsLst>
                    <a:gs pos="0">
                      <a:srgbClr val="FFFFFF">
                        <a:alpha val="85000"/>
                      </a:srgbClr>
                    </a:gs>
                    <a:gs pos="100000">
                      <a:srgbClr val="FFFFFF">
                        <a:alpha val="0"/>
                      </a:srgbClr>
                    </a:gs>
                  </a:gsLst>
                  <a:lin ang="5400000" scaled="0"/>
                </a:gradFill>
                <a:ln w="7600" cap="flat">
                  <a:noFill/>
                  <a:bevel/>
                </a:ln>
              </p:spPr>
            </p:sp>
            <p:sp>
              <p:nvSpPr>
                <p:cNvPr id="378" name="Text 378"/>
                <p:cNvSpPr txBox="1"/>
                <p:nvPr/>
              </p:nvSpPr>
              <p:spPr>
                <a:xfrm>
                  <a:off x="2428800" y="4030353"/>
                  <a:ext cx="190000" cy="182400"/>
                </a:xfrm>
                <a:prstGeom prst="rect">
                  <a:avLst/>
                </a:prstGeom>
                <a:noFill/>
              </p:spPr>
              <p:txBody>
                <a:bodyPr wrap="square" lIns="36000" tIns="0" rIns="36000" bIns="0" rtlCol="0" anchor="ctr"/>
                <a:lstStyle/>
                <a:p>
                  <a:pPr algn="ctr">
                    <a:lnSpc>
                      <a:spcPct val="100000"/>
                    </a:lnSpc>
                  </a:pPr>
                  <a:r>
                    <a:rPr sz="2400" b="1">
                      <a:solidFill>
                        <a:srgbClr val="FFFFFF"/>
                      </a:solidFill>
                      <a:latin typeface="Arial"/>
                    </a:rPr>
                    <a:t>2</a:t>
                  </a:r>
                </a:p>
              </p:txBody>
            </p:sp>
          </p:grpSp>
          <p:sp>
            <p:nvSpPr>
              <p:cNvPr id="379" name="Text 379"/>
              <p:cNvSpPr txBox="1"/>
              <p:nvPr/>
            </p:nvSpPr>
            <p:spPr>
              <a:xfrm>
                <a:off x="2641600" y="3950553"/>
                <a:ext cx="3344000" cy="930294"/>
              </a:xfrm>
              <a:prstGeom prst="rect">
                <a:avLst/>
              </a:prstGeom>
              <a:noFill/>
            </p:spPr>
            <p:txBody>
              <a:bodyPr wrap="square" lIns="0" tIns="0" rIns="0" bIns="0" rtlCol="0" anchor="ctr"/>
              <a:lstStyle/>
              <a:p>
                <a:pPr algn="ctr">
                  <a:lnSpc>
                    <a:spcPct val="100000"/>
                  </a:lnSpc>
                </a:pPr>
                <a:r>
                  <a:rPr sz="2400" dirty="0">
                    <a:solidFill>
                      <a:srgbClr val="61788B"/>
                    </a:solidFill>
                    <a:latin typeface="Times New Roman"/>
                  </a:rPr>
                  <a:t>CU-BA -HÒN ĐẢO ANH HÙNG</a:t>
                </a:r>
              </a:p>
            </p:txBody>
          </p:sp>
        </p:grpSp>
        <p:grpSp>
          <p:nvGrpSpPr>
            <p:cNvPr id="964" name="Sub Topic"/>
            <p:cNvGrpSpPr/>
            <p:nvPr/>
          </p:nvGrpSpPr>
          <p:grpSpPr>
            <a:xfrm>
              <a:off x="5205025" y="1229617"/>
              <a:ext cx="4217032" cy="501600"/>
              <a:chOff x="5205025" y="1229617"/>
              <a:chExt cx="4217032" cy="501600"/>
            </a:xfrm>
          </p:grpSpPr>
          <p:sp>
            <p:nvSpPr>
              <p:cNvPr id="2240" name="Rectangle balloon"/>
              <p:cNvSpPr/>
              <p:nvPr/>
            </p:nvSpPr>
            <p:spPr>
              <a:xfrm>
                <a:off x="5205025" y="1412017"/>
                <a:ext cx="3967201" cy="319200"/>
              </a:xfrm>
              <a:custGeom>
                <a:avLst/>
                <a:gdLst/>
                <a:ahLst/>
                <a:cxnLst/>
                <a:rect l="0" t="0" r="0" b="0"/>
                <a:pathLst>
                  <a:path w="3967200" h="319200" fill="none">
                    <a:moveTo>
                      <a:pt x="0" y="319200"/>
                    </a:moveTo>
                    <a:lnTo>
                      <a:pt x="3967200" y="319200"/>
                    </a:lnTo>
                  </a:path>
                </a:pathLst>
              </a:custGeom>
              <a:solidFill>
                <a:srgbClr val="FFFFFF"/>
              </a:solidFill>
              <a:ln w="7600" cap="flat">
                <a:solidFill>
                  <a:srgbClr val="BE9C50"/>
                </a:solidFill>
                <a:bevel/>
              </a:ln>
              <a:effectLst/>
            </p:spPr>
          </p:sp>
          <p:sp>
            <p:nvSpPr>
              <p:cNvPr id="380" name="Text 380"/>
              <p:cNvSpPr txBox="1"/>
              <p:nvPr/>
            </p:nvSpPr>
            <p:spPr>
              <a:xfrm>
                <a:off x="5470056" y="1229617"/>
                <a:ext cx="3952001" cy="342000"/>
              </a:xfrm>
              <a:prstGeom prst="rect">
                <a:avLst/>
              </a:prstGeom>
              <a:noFill/>
            </p:spPr>
            <p:txBody>
              <a:bodyPr wrap="square" lIns="0" tIns="0" rIns="0" bIns="0" rtlCol="0" anchor="ctr"/>
              <a:lstStyle/>
              <a:p>
                <a:pPr algn="ctr">
                  <a:lnSpc>
                    <a:spcPct val="100000"/>
                  </a:lnSpc>
                </a:pPr>
                <a:r>
                  <a:rPr sz="2400" dirty="0">
                    <a:solidFill>
                      <a:srgbClr val="8F753A"/>
                    </a:solidFill>
                    <a:latin typeface="Times New Roman"/>
                  </a:rPr>
                  <a:t>QUÁ TRÌNH GIẢI PHÓNG DÂN TỘC</a:t>
                </a:r>
              </a:p>
            </p:txBody>
          </p:sp>
        </p:grpSp>
        <p:grpSp>
          <p:nvGrpSpPr>
            <p:cNvPr id="967" name="Sub Topic"/>
            <p:cNvGrpSpPr/>
            <p:nvPr/>
          </p:nvGrpSpPr>
          <p:grpSpPr>
            <a:xfrm>
              <a:off x="5030688" y="2376250"/>
              <a:ext cx="6133100" cy="501600"/>
              <a:chOff x="5030688" y="2376250"/>
              <a:chExt cx="6133100" cy="501600"/>
            </a:xfrm>
          </p:grpSpPr>
          <p:sp>
            <p:nvSpPr>
              <p:cNvPr id="2243" name="Rectangle balloon"/>
              <p:cNvSpPr/>
              <p:nvPr/>
            </p:nvSpPr>
            <p:spPr>
              <a:xfrm>
                <a:off x="5030688" y="2558650"/>
                <a:ext cx="5988800" cy="319200"/>
              </a:xfrm>
              <a:custGeom>
                <a:avLst/>
                <a:gdLst/>
                <a:ahLst/>
                <a:cxnLst/>
                <a:rect l="0" t="0" r="0" b="0"/>
                <a:pathLst>
                  <a:path w="5988800" h="319200" fill="none">
                    <a:moveTo>
                      <a:pt x="0" y="319200"/>
                    </a:moveTo>
                    <a:lnTo>
                      <a:pt x="5988800" y="319200"/>
                    </a:lnTo>
                  </a:path>
                </a:pathLst>
              </a:custGeom>
              <a:solidFill>
                <a:srgbClr val="FFFFFF"/>
              </a:solidFill>
              <a:ln w="7600" cap="flat">
                <a:solidFill>
                  <a:srgbClr val="BE9C50"/>
                </a:solidFill>
                <a:bevel/>
              </a:ln>
              <a:effectLst/>
            </p:spPr>
          </p:sp>
          <p:sp>
            <p:nvSpPr>
              <p:cNvPr id="381" name="Text 381"/>
              <p:cNvSpPr txBox="1"/>
              <p:nvPr/>
            </p:nvSpPr>
            <p:spPr>
              <a:xfrm>
                <a:off x="5197788" y="2376250"/>
                <a:ext cx="5966000" cy="342000"/>
              </a:xfrm>
              <a:prstGeom prst="rect">
                <a:avLst/>
              </a:prstGeom>
              <a:noFill/>
            </p:spPr>
            <p:txBody>
              <a:bodyPr wrap="square" lIns="0" tIns="0" rIns="0" bIns="0" rtlCol="0" anchor="ctr"/>
              <a:lstStyle/>
              <a:p>
                <a:pPr algn="ctr">
                  <a:lnSpc>
                    <a:spcPct val="100000"/>
                  </a:lnSpc>
                </a:pPr>
                <a:r>
                  <a:rPr sz="2400" dirty="0">
                    <a:solidFill>
                      <a:srgbClr val="8F753A"/>
                    </a:solidFill>
                    <a:latin typeface="Times New Roman"/>
                  </a:rPr>
                  <a:t>CÔNG CUỘC XÂY DỰNG VÀ PHÁT TRIỂN ĐẤT NƯỚC</a:t>
                </a:r>
              </a:p>
            </p:txBody>
          </p:sp>
        </p:grpSp>
        <p:grpSp>
          <p:nvGrpSpPr>
            <p:cNvPr id="1012" name="Sub Topic"/>
            <p:cNvGrpSpPr/>
            <p:nvPr/>
          </p:nvGrpSpPr>
          <p:grpSpPr>
            <a:xfrm>
              <a:off x="6206000" y="3511944"/>
              <a:ext cx="4424963" cy="556409"/>
              <a:chOff x="6206000" y="3511944"/>
              <a:chExt cx="4424963" cy="556409"/>
            </a:xfrm>
          </p:grpSpPr>
          <p:sp>
            <p:nvSpPr>
              <p:cNvPr id="2309" name="Rectangle balloon"/>
              <p:cNvSpPr/>
              <p:nvPr/>
            </p:nvSpPr>
            <p:spPr>
              <a:xfrm>
                <a:off x="6206000" y="3749153"/>
                <a:ext cx="4210400" cy="319200"/>
              </a:xfrm>
              <a:custGeom>
                <a:avLst/>
                <a:gdLst/>
                <a:ahLst/>
                <a:cxnLst/>
                <a:rect l="0" t="0" r="0" b="0"/>
                <a:pathLst>
                  <a:path w="4210400" h="319200" fill="none">
                    <a:moveTo>
                      <a:pt x="0" y="319200"/>
                    </a:moveTo>
                    <a:lnTo>
                      <a:pt x="4210400" y="319200"/>
                    </a:lnTo>
                  </a:path>
                </a:pathLst>
              </a:custGeom>
              <a:solidFill>
                <a:srgbClr val="FFFFFF"/>
              </a:solidFill>
              <a:ln w="7600" cap="flat">
                <a:solidFill>
                  <a:srgbClr val="BE9C50"/>
                </a:solidFill>
                <a:bevel/>
              </a:ln>
              <a:effectLst/>
            </p:spPr>
          </p:sp>
          <p:sp>
            <p:nvSpPr>
              <p:cNvPr id="382" name="Text 382"/>
              <p:cNvSpPr txBox="1"/>
              <p:nvPr/>
            </p:nvSpPr>
            <p:spPr>
              <a:xfrm>
                <a:off x="6443363" y="3511944"/>
                <a:ext cx="4187600" cy="342000"/>
              </a:xfrm>
              <a:prstGeom prst="rect">
                <a:avLst/>
              </a:prstGeom>
              <a:noFill/>
            </p:spPr>
            <p:txBody>
              <a:bodyPr wrap="square" lIns="0" tIns="0" rIns="0" bIns="0" rtlCol="0" anchor="ctr"/>
              <a:lstStyle/>
              <a:p>
                <a:pPr algn="ctr">
                  <a:lnSpc>
                    <a:spcPct val="100000"/>
                  </a:lnSpc>
                </a:pPr>
                <a:r>
                  <a:rPr sz="2400" dirty="0">
                    <a:solidFill>
                      <a:srgbClr val="8F753A"/>
                    </a:solidFill>
                    <a:latin typeface="Times New Roman"/>
                  </a:rPr>
                  <a:t>PHONG TRÀO GIẢI PHÓNG DÂN TỘC</a:t>
                </a:r>
              </a:p>
            </p:txBody>
          </p:sp>
        </p:grpSp>
        <p:grpSp>
          <p:nvGrpSpPr>
            <p:cNvPr id="1027" name="Sub Topic"/>
            <p:cNvGrpSpPr/>
            <p:nvPr/>
          </p:nvGrpSpPr>
          <p:grpSpPr>
            <a:xfrm>
              <a:off x="6481365" y="5029146"/>
              <a:ext cx="4264373" cy="528529"/>
              <a:chOff x="6481365" y="5029146"/>
              <a:chExt cx="4264373" cy="528529"/>
            </a:xfrm>
          </p:grpSpPr>
          <p:sp>
            <p:nvSpPr>
              <p:cNvPr id="2315" name="Rectangle balloon"/>
              <p:cNvSpPr/>
              <p:nvPr/>
            </p:nvSpPr>
            <p:spPr>
              <a:xfrm>
                <a:off x="6481365" y="5029146"/>
                <a:ext cx="4149599" cy="319200"/>
              </a:xfrm>
              <a:custGeom>
                <a:avLst/>
                <a:gdLst/>
                <a:ahLst/>
                <a:cxnLst/>
                <a:rect l="0" t="0" r="0" b="0"/>
                <a:pathLst>
                  <a:path w="4149600" h="319200" fill="none">
                    <a:moveTo>
                      <a:pt x="0" y="319200"/>
                    </a:moveTo>
                    <a:lnTo>
                      <a:pt x="4149600" y="319200"/>
                    </a:lnTo>
                  </a:path>
                </a:pathLst>
              </a:custGeom>
              <a:solidFill>
                <a:srgbClr val="FFFFFF"/>
              </a:solidFill>
              <a:ln w="7600" cap="flat">
                <a:solidFill>
                  <a:srgbClr val="BE9C50"/>
                </a:solidFill>
                <a:bevel/>
              </a:ln>
              <a:effectLst/>
            </p:spPr>
          </p:sp>
          <p:sp>
            <p:nvSpPr>
              <p:cNvPr id="383" name="Text 383"/>
              <p:cNvSpPr txBox="1"/>
              <p:nvPr/>
            </p:nvSpPr>
            <p:spPr>
              <a:xfrm>
                <a:off x="6618939" y="5215675"/>
                <a:ext cx="4126799" cy="342000"/>
              </a:xfrm>
              <a:prstGeom prst="rect">
                <a:avLst/>
              </a:prstGeom>
              <a:noFill/>
            </p:spPr>
            <p:txBody>
              <a:bodyPr wrap="square" lIns="0" tIns="0" rIns="0" bIns="0" rtlCol="0" anchor="ctr"/>
              <a:lstStyle/>
              <a:p>
                <a:pPr algn="ctr">
                  <a:lnSpc>
                    <a:spcPct val="100000"/>
                  </a:lnSpc>
                </a:pPr>
                <a:r>
                  <a:rPr sz="2400" dirty="0">
                    <a:solidFill>
                      <a:srgbClr val="8F753A"/>
                    </a:solidFill>
                    <a:latin typeface="Times New Roman"/>
                  </a:rPr>
                  <a:t>CÔNG CUỘC XÂY DỰNG ĐẤT NƯỚC</a:t>
                </a:r>
              </a:p>
            </p:txBody>
          </p:sp>
        </p:grpSp>
        <p:grpSp>
          <p:nvGrpSpPr>
            <p:cNvPr id="1613" name="Reading"/>
            <p:cNvGrpSpPr/>
            <p:nvPr/>
          </p:nvGrpSpPr>
          <p:grpSpPr>
            <a:xfrm>
              <a:off x="4962472" y="503681"/>
              <a:ext cx="1091528" cy="416504"/>
              <a:chOff x="4962472" y="503681"/>
              <a:chExt cx="1091528" cy="416504"/>
            </a:xfrm>
          </p:grpSpPr>
          <p:grpSp>
            <p:nvGrpSpPr>
              <p:cNvPr id="1614" name="Group 1613"/>
              <p:cNvGrpSpPr/>
              <p:nvPr/>
            </p:nvGrpSpPr>
            <p:grpSpPr>
              <a:xfrm>
                <a:off x="4962472" y="503681"/>
                <a:ext cx="1091528" cy="416504"/>
                <a:chOff x="4962472" y="503681"/>
                <a:chExt cx="1091528" cy="416504"/>
              </a:xfrm>
            </p:grpSpPr>
            <p:sp>
              <p:nvSpPr>
                <p:cNvPr id="1615" name="Freeform 1614"/>
                <p:cNvSpPr/>
                <p:nvPr/>
              </p:nvSpPr>
              <p:spPr>
                <a:xfrm>
                  <a:off x="4962316" y="637878"/>
                  <a:ext cx="1088135" cy="282251"/>
                </a:xfrm>
                <a:custGeom>
                  <a:avLst/>
                  <a:gdLst/>
                  <a:ahLst/>
                  <a:cxnLst/>
                  <a:rect l="0" t="0" r="0" b="0"/>
                  <a:pathLst>
                    <a:path w="1088135" h="282251">
                      <a:moveTo>
                        <a:pt x="0" y="15752"/>
                      </a:moveTo>
                      <a:lnTo>
                        <a:pt x="195746" y="282251"/>
                      </a:lnTo>
                      <a:lnTo>
                        <a:pt x="596173" y="253386"/>
                      </a:lnTo>
                      <a:lnTo>
                        <a:pt x="637647" y="156892"/>
                      </a:lnTo>
                      <a:cubicBezTo>
                        <a:pt x="637647" y="156892"/>
                        <a:pt x="632273" y="157750"/>
                        <a:pt x="641569" y="152709"/>
                      </a:cubicBezTo>
                      <a:cubicBezTo>
                        <a:pt x="650864" y="147668"/>
                        <a:pt x="686270" y="213060"/>
                        <a:pt x="686270" y="213060"/>
                      </a:cubicBezTo>
                      <a:cubicBezTo>
                        <a:pt x="686270" y="213060"/>
                        <a:pt x="685591" y="220460"/>
                        <a:pt x="712764" y="220460"/>
                      </a:cubicBezTo>
                      <a:cubicBezTo>
                        <a:pt x="739936" y="220460"/>
                        <a:pt x="1082329" y="184394"/>
                        <a:pt x="1082329" y="184394"/>
                      </a:cubicBezTo>
                      <a:lnTo>
                        <a:pt x="1088135" y="169853"/>
                      </a:lnTo>
                      <a:lnTo>
                        <a:pt x="702002" y="207299"/>
                      </a:lnTo>
                      <a:lnTo>
                        <a:pt x="656238" y="133849"/>
                      </a:lnTo>
                      <a:cubicBezTo>
                        <a:pt x="656238" y="133849"/>
                        <a:pt x="634786" y="126648"/>
                        <a:pt x="627636" y="143930"/>
                      </a:cubicBezTo>
                      <a:cubicBezTo>
                        <a:pt x="620485" y="161213"/>
                        <a:pt x="587593" y="236103"/>
                        <a:pt x="587593" y="236103"/>
                      </a:cubicBezTo>
                      <a:lnTo>
                        <a:pt x="205755" y="266347"/>
                      </a:lnTo>
                      <a:lnTo>
                        <a:pt x="5542" y="0"/>
                      </a:lnTo>
                      <a:lnTo>
                        <a:pt x="0" y="15752"/>
                      </a:lnTo>
                      <a:close/>
                    </a:path>
                  </a:pathLst>
                </a:custGeom>
                <a:solidFill>
                  <a:srgbClr val="000000"/>
                </a:solidFill>
                <a:ln w="7600" cap="flat">
                  <a:solidFill>
                    <a:srgbClr val="000000"/>
                  </a:solidFill>
                  <a:bevel/>
                </a:ln>
              </p:spPr>
            </p:sp>
            <p:sp>
              <p:nvSpPr>
                <p:cNvPr id="1616" name="Freeform 1615"/>
                <p:cNvSpPr/>
                <p:nvPr/>
              </p:nvSpPr>
              <p:spPr>
                <a:xfrm>
                  <a:off x="4967765" y="600344"/>
                  <a:ext cx="260278" cy="303881"/>
                </a:xfrm>
                <a:custGeom>
                  <a:avLst/>
                  <a:gdLst/>
                  <a:ahLst/>
                  <a:cxnLst/>
                  <a:rect l="0" t="0" r="0" b="0"/>
                  <a:pathLst>
                    <a:path w="260278" h="303881">
                      <a:moveTo>
                        <a:pt x="0" y="37535"/>
                      </a:moveTo>
                      <a:lnTo>
                        <a:pt x="52913" y="37535"/>
                      </a:lnTo>
                      <a:lnTo>
                        <a:pt x="75795" y="27364"/>
                      </a:lnTo>
                      <a:lnTo>
                        <a:pt x="87236" y="0"/>
                      </a:lnTo>
                      <a:lnTo>
                        <a:pt x="260278" y="195867"/>
                      </a:lnTo>
                      <a:lnTo>
                        <a:pt x="200214" y="303881"/>
                      </a:lnTo>
                      <a:lnTo>
                        <a:pt x="0" y="37535"/>
                      </a:lnTo>
                      <a:close/>
                    </a:path>
                  </a:pathLst>
                </a:custGeom>
                <a:solidFill>
                  <a:srgbClr val="EBDECE"/>
                </a:solidFill>
                <a:ln w="7600" cap="flat">
                  <a:solidFill>
                    <a:srgbClr val="EBDECE"/>
                  </a:solidFill>
                  <a:bevel/>
                </a:ln>
              </p:spPr>
            </p:sp>
            <p:sp>
              <p:nvSpPr>
                <p:cNvPr id="1617" name="Freeform 1616"/>
                <p:cNvSpPr/>
                <p:nvPr/>
              </p:nvSpPr>
              <p:spPr>
                <a:xfrm>
                  <a:off x="5168043" y="752103"/>
                  <a:ext cx="421918" cy="152158"/>
                </a:xfrm>
                <a:custGeom>
                  <a:avLst/>
                  <a:gdLst/>
                  <a:ahLst/>
                  <a:cxnLst/>
                  <a:rect l="0" t="0" r="0" b="0"/>
                  <a:pathLst>
                    <a:path w="421918" h="152158">
                      <a:moveTo>
                        <a:pt x="60000" y="44106"/>
                      </a:moveTo>
                      <a:lnTo>
                        <a:pt x="0" y="152158"/>
                      </a:lnTo>
                      <a:lnTo>
                        <a:pt x="381773" y="121877"/>
                      </a:lnTo>
                      <a:lnTo>
                        <a:pt x="421918" y="29704"/>
                      </a:lnTo>
                      <a:cubicBezTo>
                        <a:pt x="421918" y="22503"/>
                        <a:pt x="298827" y="-40866"/>
                        <a:pt x="60000" y="44106"/>
                      </a:cubicBezTo>
                      <a:close/>
                    </a:path>
                  </a:pathLst>
                </a:custGeom>
                <a:solidFill>
                  <a:srgbClr val="DBCABA"/>
                </a:solidFill>
                <a:ln w="7600" cap="flat">
                  <a:solidFill>
                    <a:srgbClr val="DBCABA"/>
                  </a:solidFill>
                  <a:bevel/>
                </a:ln>
              </p:spPr>
            </p:sp>
            <p:sp>
              <p:nvSpPr>
                <p:cNvPr id="1618" name="Freeform 1617"/>
                <p:cNvSpPr/>
                <p:nvPr/>
              </p:nvSpPr>
              <p:spPr>
                <a:xfrm>
                  <a:off x="5618641" y="712678"/>
                  <a:ext cx="431712" cy="132588"/>
                </a:xfrm>
                <a:custGeom>
                  <a:avLst/>
                  <a:gdLst/>
                  <a:ahLst/>
                  <a:cxnLst/>
                  <a:rect l="0" t="0" r="0" b="0"/>
                  <a:pathLst>
                    <a:path w="431712" h="132588">
                      <a:moveTo>
                        <a:pt x="0" y="59048"/>
                      </a:moveTo>
                      <a:lnTo>
                        <a:pt x="45584" y="132588"/>
                      </a:lnTo>
                      <a:lnTo>
                        <a:pt x="431712" y="95053"/>
                      </a:lnTo>
                      <a:cubicBezTo>
                        <a:pt x="431712" y="95053"/>
                        <a:pt x="424562" y="64809"/>
                        <a:pt x="413121" y="53287"/>
                      </a:cubicBezTo>
                      <a:cubicBezTo>
                        <a:pt x="401680" y="41766"/>
                        <a:pt x="397390" y="1440"/>
                        <a:pt x="397390" y="1440"/>
                      </a:cubicBezTo>
                      <a:lnTo>
                        <a:pt x="361637" y="1440"/>
                      </a:lnTo>
                      <a:cubicBezTo>
                        <a:pt x="361637" y="1440"/>
                        <a:pt x="151412" y="-15842"/>
                        <a:pt x="0" y="59048"/>
                      </a:cubicBezTo>
                      <a:close/>
                    </a:path>
                  </a:pathLst>
                </a:custGeom>
                <a:solidFill>
                  <a:srgbClr val="DBCABA"/>
                </a:solidFill>
                <a:ln w="7600" cap="flat">
                  <a:solidFill>
                    <a:srgbClr val="DBCABA"/>
                  </a:solidFill>
                  <a:bevel/>
                </a:ln>
              </p:spPr>
            </p:sp>
            <p:sp>
              <p:nvSpPr>
                <p:cNvPr id="1619" name="Freeform 1618"/>
                <p:cNvSpPr/>
                <p:nvPr/>
              </p:nvSpPr>
              <p:spPr>
                <a:xfrm>
                  <a:off x="5055001" y="600343"/>
                  <a:ext cx="547818" cy="196047"/>
                </a:xfrm>
                <a:custGeom>
                  <a:avLst/>
                  <a:gdLst/>
                  <a:ahLst/>
                  <a:cxnLst/>
                  <a:rect l="0" t="0" r="0" b="0"/>
                  <a:pathLst>
                    <a:path w="547818" h="196047">
                      <a:moveTo>
                        <a:pt x="50054" y="7200"/>
                      </a:moveTo>
                      <a:lnTo>
                        <a:pt x="0" y="0"/>
                      </a:lnTo>
                      <a:lnTo>
                        <a:pt x="173042" y="196047"/>
                      </a:lnTo>
                      <a:cubicBezTo>
                        <a:pt x="173042" y="196047"/>
                        <a:pt x="281730" y="155541"/>
                        <a:pt x="376117" y="155541"/>
                      </a:cubicBezTo>
                      <a:cubicBezTo>
                        <a:pt x="470503" y="155541"/>
                        <a:pt x="534947" y="174263"/>
                        <a:pt x="534947" y="174263"/>
                      </a:cubicBezTo>
                      <a:lnTo>
                        <a:pt x="547818" y="168503"/>
                      </a:lnTo>
                      <a:lnTo>
                        <a:pt x="540578" y="152660"/>
                      </a:lnTo>
                      <a:cubicBezTo>
                        <a:pt x="540578" y="152660"/>
                        <a:pt x="463353" y="99374"/>
                        <a:pt x="378977" y="115215"/>
                      </a:cubicBezTo>
                      <a:cubicBezTo>
                        <a:pt x="294601" y="131057"/>
                        <a:pt x="205935" y="168503"/>
                        <a:pt x="210225" y="168503"/>
                      </a:cubicBezTo>
                      <a:lnTo>
                        <a:pt x="50054" y="7200"/>
                      </a:lnTo>
                      <a:close/>
                    </a:path>
                  </a:pathLst>
                </a:custGeom>
                <a:solidFill>
                  <a:srgbClr val="E6DBD2"/>
                </a:solidFill>
                <a:ln w="7600" cap="flat">
                  <a:solidFill>
                    <a:srgbClr val="E6DBD2"/>
                  </a:solidFill>
                  <a:bevel/>
                </a:ln>
              </p:spPr>
            </p:sp>
            <p:sp>
              <p:nvSpPr>
                <p:cNvPr id="1620" name="Freeform 1619"/>
                <p:cNvSpPr/>
                <p:nvPr/>
              </p:nvSpPr>
              <p:spPr>
                <a:xfrm>
                  <a:off x="5094277" y="543290"/>
                  <a:ext cx="515108" cy="234650"/>
                </a:xfrm>
                <a:custGeom>
                  <a:avLst/>
                  <a:gdLst/>
                  <a:ahLst/>
                  <a:cxnLst/>
                  <a:rect l="0" t="0" r="0" b="0"/>
                  <a:pathLst>
                    <a:path w="515108" h="234650">
                      <a:moveTo>
                        <a:pt x="165388" y="234650"/>
                      </a:moveTo>
                      <a:lnTo>
                        <a:pt x="0" y="57680"/>
                      </a:lnTo>
                      <a:cubicBezTo>
                        <a:pt x="0" y="57680"/>
                        <a:pt x="32093" y="25920"/>
                        <a:pt x="105029" y="5757"/>
                      </a:cubicBezTo>
                      <a:cubicBezTo>
                        <a:pt x="177963" y="-14406"/>
                        <a:pt x="292685" y="24080"/>
                        <a:pt x="292685" y="23929"/>
                      </a:cubicBezTo>
                      <a:cubicBezTo>
                        <a:pt x="292685" y="24080"/>
                        <a:pt x="525323" y="219111"/>
                        <a:pt x="515108" y="219111"/>
                      </a:cubicBezTo>
                      <a:cubicBezTo>
                        <a:pt x="504022" y="219111"/>
                        <a:pt x="413758" y="195946"/>
                        <a:pt x="358893" y="200628"/>
                      </a:cubicBezTo>
                      <a:cubicBezTo>
                        <a:pt x="254152" y="209568"/>
                        <a:pt x="316286" y="202416"/>
                        <a:pt x="165388" y="234650"/>
                      </a:cubicBezTo>
                      <a:close/>
                    </a:path>
                  </a:pathLst>
                </a:custGeom>
                <a:solidFill>
                  <a:srgbClr val="F9F7F4"/>
                </a:solidFill>
                <a:ln w="7600" cap="flat">
                  <a:solidFill>
                    <a:srgbClr val="F9F9F9"/>
                  </a:solidFill>
                  <a:bevel/>
                </a:ln>
              </p:spPr>
            </p:sp>
            <p:sp>
              <p:nvSpPr>
                <p:cNvPr id="1621" name="Freeform 1620"/>
                <p:cNvSpPr/>
                <p:nvPr/>
              </p:nvSpPr>
              <p:spPr>
                <a:xfrm>
                  <a:off x="5386963" y="503828"/>
                  <a:ext cx="620127" cy="268171"/>
                </a:xfrm>
                <a:custGeom>
                  <a:avLst/>
                  <a:gdLst/>
                  <a:ahLst/>
                  <a:cxnLst/>
                  <a:rect l="0" t="0" r="0" b="0"/>
                  <a:pathLst>
                    <a:path w="620127" h="268171">
                      <a:moveTo>
                        <a:pt x="0" y="63390"/>
                      </a:moveTo>
                      <a:lnTo>
                        <a:pt x="140770" y="182880"/>
                      </a:lnTo>
                      <a:lnTo>
                        <a:pt x="215857" y="265018"/>
                      </a:lnTo>
                      <a:lnTo>
                        <a:pt x="231499" y="268171"/>
                      </a:lnTo>
                      <a:cubicBezTo>
                        <a:pt x="231499" y="268171"/>
                        <a:pt x="315535" y="227625"/>
                        <a:pt x="407062" y="220424"/>
                      </a:cubicBezTo>
                      <a:cubicBezTo>
                        <a:pt x="498588" y="213223"/>
                        <a:pt x="620127" y="210290"/>
                        <a:pt x="620127" y="210290"/>
                      </a:cubicBezTo>
                      <a:lnTo>
                        <a:pt x="311197" y="13038"/>
                      </a:lnTo>
                      <a:cubicBezTo>
                        <a:pt x="311197" y="13038"/>
                        <a:pt x="61316" y="-38864"/>
                        <a:pt x="0" y="63390"/>
                      </a:cubicBezTo>
                      <a:close/>
                    </a:path>
                  </a:pathLst>
                </a:custGeom>
                <a:solidFill>
                  <a:srgbClr val="F0EBE5"/>
                </a:solidFill>
                <a:ln w="7600" cap="flat">
                  <a:solidFill>
                    <a:srgbClr val="F0EBE5"/>
                  </a:solidFill>
                  <a:bevel/>
                </a:ln>
              </p:spPr>
            </p:sp>
            <p:sp>
              <p:nvSpPr>
                <p:cNvPr id="1622" name="Freeform 1621"/>
                <p:cNvSpPr/>
                <p:nvPr/>
              </p:nvSpPr>
              <p:spPr>
                <a:xfrm>
                  <a:off x="5047851" y="629147"/>
                  <a:ext cx="158741" cy="192986"/>
                </a:xfrm>
                <a:custGeom>
                  <a:avLst/>
                  <a:gdLst/>
                  <a:ahLst/>
                  <a:cxnLst/>
                  <a:rect l="0" t="0" r="0" b="0"/>
                  <a:pathLst>
                    <a:path w="158741" h="192986">
                      <a:moveTo>
                        <a:pt x="0" y="0"/>
                      </a:moveTo>
                      <a:lnTo>
                        <a:pt x="158741" y="185785"/>
                      </a:lnTo>
                      <a:lnTo>
                        <a:pt x="0" y="0"/>
                      </a:lnTo>
                      <a:close/>
                    </a:path>
                  </a:pathLst>
                </a:custGeom>
                <a:solidFill>
                  <a:srgbClr val="F1EAE0"/>
                </a:solidFill>
                <a:ln w="7600" cap="flat">
                  <a:noFill/>
                  <a:bevel/>
                </a:ln>
              </p:spPr>
            </p:sp>
            <p:sp>
              <p:nvSpPr>
                <p:cNvPr id="1623" name="Freeform 1622"/>
                <p:cNvSpPr/>
                <p:nvPr/>
              </p:nvSpPr>
              <p:spPr>
                <a:xfrm>
                  <a:off x="5030689" y="643549"/>
                  <a:ext cx="155882" cy="221790"/>
                </a:xfrm>
                <a:custGeom>
                  <a:avLst/>
                  <a:gdLst/>
                  <a:ahLst/>
                  <a:cxnLst/>
                  <a:rect l="0" t="0" r="0" b="0"/>
                  <a:pathLst>
                    <a:path w="155882" h="221790">
                      <a:moveTo>
                        <a:pt x="0" y="0"/>
                      </a:moveTo>
                      <a:lnTo>
                        <a:pt x="151592" y="221790"/>
                      </a:lnTo>
                      <a:lnTo>
                        <a:pt x="155882" y="210269"/>
                      </a:lnTo>
                      <a:lnTo>
                        <a:pt x="0" y="0"/>
                      </a:lnTo>
                      <a:close/>
                    </a:path>
                  </a:pathLst>
                </a:custGeom>
                <a:solidFill>
                  <a:srgbClr val="F1EAE0"/>
                </a:solidFill>
                <a:ln w="7600" cap="flat">
                  <a:noFill/>
                  <a:bevel/>
                </a:ln>
              </p:spPr>
            </p:sp>
            <p:sp>
              <p:nvSpPr>
                <p:cNvPr id="1624" name="Freeform 1623"/>
                <p:cNvSpPr/>
                <p:nvPr/>
              </p:nvSpPr>
              <p:spPr>
                <a:xfrm>
                  <a:off x="5013528" y="656511"/>
                  <a:ext cx="153021" cy="233312"/>
                </a:xfrm>
                <a:custGeom>
                  <a:avLst/>
                  <a:gdLst/>
                  <a:ahLst/>
                  <a:cxnLst/>
                  <a:rect l="0" t="0" r="0" b="0"/>
                  <a:pathLst>
                    <a:path w="153021" h="233312">
                      <a:moveTo>
                        <a:pt x="0" y="0"/>
                      </a:moveTo>
                      <a:lnTo>
                        <a:pt x="148731" y="233312"/>
                      </a:lnTo>
                      <a:lnTo>
                        <a:pt x="153021" y="224671"/>
                      </a:lnTo>
                      <a:lnTo>
                        <a:pt x="0" y="0"/>
                      </a:lnTo>
                      <a:close/>
                    </a:path>
                  </a:pathLst>
                </a:custGeom>
                <a:solidFill>
                  <a:srgbClr val="F1EAE0"/>
                </a:solidFill>
                <a:ln w="7600" cap="flat">
                  <a:noFill/>
                  <a:bevel/>
                </a:ln>
              </p:spPr>
            </p:sp>
            <p:sp>
              <p:nvSpPr>
                <p:cNvPr id="1625" name="Freeform 1624"/>
                <p:cNvSpPr/>
                <p:nvPr/>
              </p:nvSpPr>
              <p:spPr>
                <a:xfrm>
                  <a:off x="5208914" y="793150"/>
                  <a:ext cx="329550" cy="41316"/>
                </a:xfrm>
                <a:custGeom>
                  <a:avLst/>
                  <a:gdLst/>
                  <a:ahLst/>
                  <a:cxnLst/>
                  <a:rect l="0" t="0" r="0" b="0"/>
                  <a:pathLst>
                    <a:path w="329550" h="41316">
                      <a:moveTo>
                        <a:pt x="0" y="41225"/>
                      </a:moveTo>
                      <a:cubicBezTo>
                        <a:pt x="0" y="41225"/>
                        <a:pt x="127815" y="-7021"/>
                        <a:pt x="203611" y="180"/>
                      </a:cubicBezTo>
                      <a:cubicBezTo>
                        <a:pt x="279407" y="7381"/>
                        <a:pt x="329550" y="24663"/>
                        <a:pt x="329550" y="24663"/>
                      </a:cubicBezTo>
                      <a:cubicBezTo>
                        <a:pt x="329550" y="24663"/>
                        <a:pt x="175009" y="-19983"/>
                        <a:pt x="0" y="41225"/>
                      </a:cubicBezTo>
                      <a:close/>
                    </a:path>
                  </a:pathLst>
                </a:custGeom>
                <a:solidFill>
                  <a:srgbClr val="ECE2D6"/>
                </a:solidFill>
                <a:ln w="7600" cap="flat">
                  <a:noFill/>
                  <a:bevel/>
                </a:ln>
              </p:spPr>
            </p:sp>
            <p:sp>
              <p:nvSpPr>
                <p:cNvPr id="1626" name="Freeform 1625"/>
                <p:cNvSpPr/>
                <p:nvPr/>
              </p:nvSpPr>
              <p:spPr>
                <a:xfrm>
                  <a:off x="5205026" y="810117"/>
                  <a:ext cx="329550" cy="41316"/>
                </a:xfrm>
                <a:custGeom>
                  <a:avLst/>
                  <a:gdLst/>
                  <a:ahLst/>
                  <a:cxnLst/>
                  <a:rect l="0" t="0" r="0" b="0"/>
                  <a:pathLst>
                    <a:path w="329550" h="41316">
                      <a:moveTo>
                        <a:pt x="0" y="41225"/>
                      </a:moveTo>
                      <a:cubicBezTo>
                        <a:pt x="0" y="41225"/>
                        <a:pt x="127815" y="-7021"/>
                        <a:pt x="203611" y="180"/>
                      </a:cubicBezTo>
                      <a:cubicBezTo>
                        <a:pt x="279407" y="7381"/>
                        <a:pt x="329550" y="24663"/>
                        <a:pt x="329550" y="24663"/>
                      </a:cubicBezTo>
                      <a:cubicBezTo>
                        <a:pt x="329550" y="24663"/>
                        <a:pt x="175009" y="-19983"/>
                        <a:pt x="0" y="41225"/>
                      </a:cubicBezTo>
                      <a:close/>
                    </a:path>
                  </a:pathLst>
                </a:custGeom>
                <a:solidFill>
                  <a:srgbClr val="ECE2D6"/>
                </a:solidFill>
                <a:ln w="7600" cap="flat">
                  <a:noFill/>
                  <a:bevel/>
                </a:ln>
              </p:spPr>
            </p:sp>
            <p:sp>
              <p:nvSpPr>
                <p:cNvPr id="1627" name="Freeform 1626"/>
                <p:cNvSpPr/>
                <p:nvPr/>
              </p:nvSpPr>
              <p:spPr>
                <a:xfrm>
                  <a:off x="5197788" y="833250"/>
                  <a:ext cx="329550" cy="41316"/>
                </a:xfrm>
                <a:custGeom>
                  <a:avLst/>
                  <a:gdLst/>
                  <a:ahLst/>
                  <a:cxnLst/>
                  <a:rect l="0" t="0" r="0" b="0"/>
                  <a:pathLst>
                    <a:path w="329550" h="41316">
                      <a:moveTo>
                        <a:pt x="0" y="41225"/>
                      </a:moveTo>
                      <a:cubicBezTo>
                        <a:pt x="0" y="41225"/>
                        <a:pt x="127815" y="-7021"/>
                        <a:pt x="203611" y="180"/>
                      </a:cubicBezTo>
                      <a:cubicBezTo>
                        <a:pt x="279407" y="7381"/>
                        <a:pt x="329550" y="24663"/>
                        <a:pt x="329550" y="24663"/>
                      </a:cubicBezTo>
                      <a:cubicBezTo>
                        <a:pt x="329550" y="24663"/>
                        <a:pt x="175009" y="-19983"/>
                        <a:pt x="0" y="41225"/>
                      </a:cubicBezTo>
                      <a:close/>
                    </a:path>
                  </a:pathLst>
                </a:custGeom>
                <a:solidFill>
                  <a:srgbClr val="ECE2D6"/>
                </a:solidFill>
                <a:ln w="7600" cap="flat">
                  <a:noFill/>
                  <a:bevel/>
                </a:ln>
              </p:spPr>
            </p:sp>
            <p:sp>
              <p:nvSpPr>
                <p:cNvPr id="1628" name="Freeform 1627"/>
                <p:cNvSpPr/>
                <p:nvPr/>
              </p:nvSpPr>
              <p:spPr>
                <a:xfrm>
                  <a:off x="5179421" y="855257"/>
                  <a:ext cx="368966" cy="35060"/>
                </a:xfrm>
                <a:custGeom>
                  <a:avLst/>
                  <a:gdLst/>
                  <a:ahLst/>
                  <a:cxnLst/>
                  <a:rect l="0" t="0" r="0" b="0"/>
                  <a:pathLst>
                    <a:path w="368966" h="35060">
                      <a:moveTo>
                        <a:pt x="0" y="34983"/>
                      </a:moveTo>
                      <a:cubicBezTo>
                        <a:pt x="0" y="34983"/>
                        <a:pt x="143103" y="-5958"/>
                        <a:pt x="227964" y="153"/>
                      </a:cubicBezTo>
                      <a:cubicBezTo>
                        <a:pt x="312825" y="6263"/>
                        <a:pt x="368966" y="20929"/>
                        <a:pt x="368966" y="20929"/>
                      </a:cubicBezTo>
                      <a:cubicBezTo>
                        <a:pt x="368966" y="20929"/>
                        <a:pt x="195941" y="-16957"/>
                        <a:pt x="0" y="34983"/>
                      </a:cubicBezTo>
                      <a:close/>
                    </a:path>
                  </a:pathLst>
                </a:custGeom>
                <a:solidFill>
                  <a:srgbClr val="ECE2D6"/>
                </a:solidFill>
                <a:ln w="7600" cap="flat">
                  <a:noFill/>
                  <a:bevel/>
                </a:ln>
              </p:spPr>
            </p:sp>
            <p:sp>
              <p:nvSpPr>
                <p:cNvPr id="1629" name="Freeform 1628"/>
                <p:cNvSpPr/>
                <p:nvPr/>
              </p:nvSpPr>
              <p:spPr>
                <a:xfrm>
                  <a:off x="5642772" y="735632"/>
                  <a:ext cx="367626" cy="47796"/>
                </a:xfrm>
                <a:custGeom>
                  <a:avLst/>
                  <a:gdLst/>
                  <a:ahLst/>
                  <a:cxnLst/>
                  <a:rect l="0" t="0" r="0" b="0"/>
                  <a:pathLst>
                    <a:path w="367626" h="47796">
                      <a:moveTo>
                        <a:pt x="0" y="47616"/>
                      </a:moveTo>
                      <a:cubicBezTo>
                        <a:pt x="14301" y="44736"/>
                        <a:pt x="112978" y="7291"/>
                        <a:pt x="203075" y="1530"/>
                      </a:cubicBezTo>
                      <a:cubicBezTo>
                        <a:pt x="293171" y="-4231"/>
                        <a:pt x="367626" y="5851"/>
                        <a:pt x="367626" y="5851"/>
                      </a:cubicBezTo>
                      <a:lnTo>
                        <a:pt x="367626" y="14492"/>
                      </a:lnTo>
                      <a:cubicBezTo>
                        <a:pt x="367626" y="14492"/>
                        <a:pt x="191634" y="-4231"/>
                        <a:pt x="0" y="47616"/>
                      </a:cubicBezTo>
                      <a:close/>
                    </a:path>
                  </a:pathLst>
                </a:custGeom>
                <a:solidFill>
                  <a:srgbClr val="E8DDD0"/>
                </a:solidFill>
                <a:ln w="7600" cap="flat">
                  <a:noFill/>
                  <a:bevel/>
                </a:ln>
              </p:spPr>
            </p:sp>
            <p:sp>
              <p:nvSpPr>
                <p:cNvPr id="1630" name="Freeform 1629"/>
                <p:cNvSpPr/>
                <p:nvPr/>
              </p:nvSpPr>
              <p:spPr>
                <a:xfrm>
                  <a:off x="5650684" y="755074"/>
                  <a:ext cx="367626" cy="47796"/>
                </a:xfrm>
                <a:custGeom>
                  <a:avLst/>
                  <a:gdLst/>
                  <a:ahLst/>
                  <a:cxnLst/>
                  <a:rect l="0" t="0" r="0" b="0"/>
                  <a:pathLst>
                    <a:path w="367626" h="47796">
                      <a:moveTo>
                        <a:pt x="0" y="47616"/>
                      </a:moveTo>
                      <a:cubicBezTo>
                        <a:pt x="14301" y="44736"/>
                        <a:pt x="112978" y="7291"/>
                        <a:pt x="203075" y="1530"/>
                      </a:cubicBezTo>
                      <a:cubicBezTo>
                        <a:pt x="293171" y="-4231"/>
                        <a:pt x="367626" y="5851"/>
                        <a:pt x="367626" y="5851"/>
                      </a:cubicBezTo>
                      <a:lnTo>
                        <a:pt x="367626" y="14492"/>
                      </a:lnTo>
                      <a:cubicBezTo>
                        <a:pt x="367626" y="14492"/>
                        <a:pt x="191634" y="-4231"/>
                        <a:pt x="0" y="47616"/>
                      </a:cubicBezTo>
                      <a:close/>
                    </a:path>
                  </a:pathLst>
                </a:custGeom>
                <a:solidFill>
                  <a:srgbClr val="E8DDD0"/>
                </a:solidFill>
                <a:ln w="7600" cap="flat">
                  <a:noFill/>
                  <a:bevel/>
                </a:ln>
              </p:spPr>
            </p:sp>
            <p:sp>
              <p:nvSpPr>
                <p:cNvPr id="1631" name="Freeform 1630"/>
                <p:cNvSpPr/>
                <p:nvPr/>
              </p:nvSpPr>
              <p:spPr>
                <a:xfrm>
                  <a:off x="5650684" y="777576"/>
                  <a:ext cx="367626" cy="47796"/>
                </a:xfrm>
                <a:custGeom>
                  <a:avLst/>
                  <a:gdLst/>
                  <a:ahLst/>
                  <a:cxnLst/>
                  <a:rect l="0" t="0" r="0" b="0"/>
                  <a:pathLst>
                    <a:path w="367626" h="47796">
                      <a:moveTo>
                        <a:pt x="0" y="47616"/>
                      </a:moveTo>
                      <a:cubicBezTo>
                        <a:pt x="14301" y="44736"/>
                        <a:pt x="112978" y="7291"/>
                        <a:pt x="203075" y="1530"/>
                      </a:cubicBezTo>
                      <a:cubicBezTo>
                        <a:pt x="293171" y="-4231"/>
                        <a:pt x="367626" y="5851"/>
                        <a:pt x="367626" y="5851"/>
                      </a:cubicBezTo>
                      <a:lnTo>
                        <a:pt x="367626" y="14492"/>
                      </a:lnTo>
                      <a:cubicBezTo>
                        <a:pt x="367626" y="14492"/>
                        <a:pt x="191634" y="-4231"/>
                        <a:pt x="0" y="47616"/>
                      </a:cubicBezTo>
                      <a:close/>
                    </a:path>
                  </a:pathLst>
                </a:custGeom>
                <a:solidFill>
                  <a:srgbClr val="E8DDD0"/>
                </a:solidFill>
                <a:ln w="7600" cap="flat">
                  <a:noFill/>
                  <a:bevel/>
                </a:ln>
              </p:spPr>
            </p:sp>
            <p:sp>
              <p:nvSpPr>
                <p:cNvPr id="1632" name="Freeform 1631"/>
                <p:cNvSpPr/>
                <p:nvPr/>
              </p:nvSpPr>
              <p:spPr>
                <a:xfrm>
                  <a:off x="4967764" y="637879"/>
                  <a:ext cx="582053" cy="275758"/>
                </a:xfrm>
                <a:custGeom>
                  <a:avLst/>
                  <a:gdLst/>
                  <a:ahLst/>
                  <a:cxnLst/>
                  <a:rect l="0" t="0" r="0" b="0"/>
                  <a:pathLst>
                    <a:path w="582053" h="275758">
                      <a:moveTo>
                        <a:pt x="0" y="0"/>
                      </a:moveTo>
                      <a:lnTo>
                        <a:pt x="200214" y="266347"/>
                      </a:lnTo>
                      <a:lnTo>
                        <a:pt x="582053" y="236103"/>
                      </a:lnTo>
                      <a:lnTo>
                        <a:pt x="198784" y="275758"/>
                      </a:lnTo>
                      <a:lnTo>
                        <a:pt x="0" y="0"/>
                      </a:lnTo>
                      <a:close/>
                    </a:path>
                  </a:pathLst>
                </a:custGeom>
                <a:solidFill>
                  <a:srgbClr val="FFFFFF">
                    <a:alpha val="20000"/>
                  </a:srgbClr>
                </a:solidFill>
                <a:ln w="7600" cap="flat">
                  <a:noFill/>
                  <a:bevel/>
                </a:ln>
              </p:spPr>
            </p:sp>
            <p:sp>
              <p:nvSpPr>
                <p:cNvPr id="1633" name="Freeform 1632"/>
                <p:cNvSpPr/>
                <p:nvPr/>
              </p:nvSpPr>
              <p:spPr>
                <a:xfrm>
                  <a:off x="5664226" y="807730"/>
                  <a:ext cx="389774" cy="49056"/>
                </a:xfrm>
                <a:custGeom>
                  <a:avLst/>
                  <a:gdLst/>
                  <a:ahLst/>
                  <a:cxnLst/>
                  <a:rect l="0" t="0" r="0" b="0"/>
                  <a:pathLst>
                    <a:path w="389774" h="49056">
                      <a:moveTo>
                        <a:pt x="389774" y="0"/>
                      </a:moveTo>
                      <a:lnTo>
                        <a:pt x="0" y="37445"/>
                      </a:lnTo>
                      <a:lnTo>
                        <a:pt x="1598" y="49056"/>
                      </a:lnTo>
                      <a:lnTo>
                        <a:pt x="389774" y="0"/>
                      </a:lnTo>
                      <a:close/>
                    </a:path>
                  </a:pathLst>
                </a:custGeom>
                <a:solidFill>
                  <a:srgbClr val="FFFFFF">
                    <a:alpha val="16000"/>
                  </a:srgbClr>
                </a:solidFill>
                <a:ln w="7600" cap="flat">
                  <a:noFill/>
                  <a:bevel/>
                </a:ln>
              </p:spPr>
            </p:sp>
          </p:grpSp>
          <p:grpSp>
            <p:nvGrpSpPr>
              <p:cNvPr id="1634" name="Group 1633"/>
              <p:cNvGrpSpPr/>
              <p:nvPr/>
            </p:nvGrpSpPr>
            <p:grpSpPr>
              <a:xfrm>
                <a:off x="5508236" y="533177"/>
                <a:ext cx="460488" cy="170734"/>
                <a:chOff x="5508236" y="533177"/>
                <a:chExt cx="460488" cy="170734"/>
              </a:xfrm>
            </p:grpSpPr>
            <p:sp>
              <p:nvSpPr>
                <p:cNvPr id="1635" name="Freeform 1634"/>
                <p:cNvSpPr/>
                <p:nvPr/>
              </p:nvSpPr>
              <p:spPr>
                <a:xfrm>
                  <a:off x="5778544" y="638991"/>
                  <a:ext cx="18515" cy="47094"/>
                </a:xfrm>
                <a:custGeom>
                  <a:avLst/>
                  <a:gdLst/>
                  <a:ahLst/>
                  <a:cxnLst/>
                  <a:rect l="0" t="0" r="0" b="0"/>
                  <a:pathLst>
                    <a:path w="18515" h="47094">
                      <a:moveTo>
                        <a:pt x="-27" y="47094"/>
                      </a:moveTo>
                      <a:cubicBezTo>
                        <a:pt x="-27" y="47094"/>
                        <a:pt x="9258" y="28421"/>
                        <a:pt x="10403" y="19376"/>
                      </a:cubicBezTo>
                      <a:cubicBezTo>
                        <a:pt x="11562" y="10331"/>
                        <a:pt x="18515" y="4495"/>
                        <a:pt x="18515" y="4495"/>
                      </a:cubicBezTo>
                      <a:cubicBezTo>
                        <a:pt x="18515" y="4495"/>
                        <a:pt x="14170" y="-3577"/>
                        <a:pt x="10403" y="1869"/>
                      </a:cubicBezTo>
                      <a:cubicBezTo>
                        <a:pt x="6637" y="7316"/>
                        <a:pt x="-27" y="42426"/>
                        <a:pt x="-27" y="47094"/>
                      </a:cubicBezTo>
                      <a:close/>
                    </a:path>
                  </a:pathLst>
                </a:custGeom>
                <a:solidFill>
                  <a:srgbClr val="606060"/>
                </a:solidFill>
                <a:ln w="7600" cap="flat">
                  <a:noFill/>
                  <a:bevel/>
                </a:ln>
              </p:spPr>
            </p:sp>
            <p:sp>
              <p:nvSpPr>
                <p:cNvPr id="1636" name="Freeform 1635"/>
                <p:cNvSpPr/>
                <p:nvPr/>
              </p:nvSpPr>
              <p:spPr>
                <a:xfrm>
                  <a:off x="5615436" y="596319"/>
                  <a:ext cx="24491" cy="70801"/>
                </a:xfrm>
                <a:custGeom>
                  <a:avLst/>
                  <a:gdLst/>
                  <a:ahLst/>
                  <a:cxnLst/>
                  <a:rect l="0" t="0" r="0" b="0"/>
                  <a:pathLst>
                    <a:path w="24491" h="70801">
                      <a:moveTo>
                        <a:pt x="12132" y="0"/>
                      </a:moveTo>
                      <a:cubicBezTo>
                        <a:pt x="12132" y="0"/>
                        <a:pt x="17927" y="26646"/>
                        <a:pt x="13871" y="40262"/>
                      </a:cubicBezTo>
                      <a:cubicBezTo>
                        <a:pt x="9815" y="53878"/>
                        <a:pt x="-36" y="70801"/>
                        <a:pt x="-36" y="70801"/>
                      </a:cubicBezTo>
                      <a:cubicBezTo>
                        <a:pt x="-36" y="70801"/>
                        <a:pt x="17541" y="59130"/>
                        <a:pt x="21790" y="40262"/>
                      </a:cubicBezTo>
                      <a:cubicBezTo>
                        <a:pt x="26039" y="21394"/>
                        <a:pt x="23915" y="16531"/>
                        <a:pt x="23915" y="16531"/>
                      </a:cubicBezTo>
                      <a:cubicBezTo>
                        <a:pt x="23915" y="16531"/>
                        <a:pt x="18313" y="0"/>
                        <a:pt x="12132" y="0"/>
                      </a:cubicBezTo>
                      <a:close/>
                    </a:path>
                  </a:pathLst>
                </a:custGeom>
                <a:solidFill>
                  <a:srgbClr val="606060"/>
                </a:solidFill>
                <a:ln w="7600" cap="flat">
                  <a:solidFill>
                    <a:srgbClr val="606060"/>
                  </a:solidFill>
                  <a:bevel/>
                </a:ln>
              </p:spPr>
            </p:sp>
            <p:sp>
              <p:nvSpPr>
                <p:cNvPr id="1637" name="Freeform 1636"/>
                <p:cNvSpPr/>
                <p:nvPr/>
              </p:nvSpPr>
              <p:spPr>
                <a:xfrm>
                  <a:off x="5508236" y="564634"/>
                  <a:ext cx="125534" cy="109643"/>
                </a:xfrm>
                <a:custGeom>
                  <a:avLst/>
                  <a:gdLst/>
                  <a:ahLst/>
                  <a:cxnLst/>
                  <a:rect l="0" t="0" r="0" b="0"/>
                  <a:pathLst>
                    <a:path w="125534" h="109643">
                      <a:moveTo>
                        <a:pt x="1316" y="170"/>
                      </a:moveTo>
                      <a:cubicBezTo>
                        <a:pt x="1316" y="170"/>
                        <a:pt x="-1775" y="14175"/>
                        <a:pt x="1316" y="21762"/>
                      </a:cubicBezTo>
                      <a:cubicBezTo>
                        <a:pt x="4406" y="29348"/>
                        <a:pt x="7110" y="19233"/>
                        <a:pt x="11939" y="44325"/>
                      </a:cubicBezTo>
                      <a:cubicBezTo>
                        <a:pt x="16768" y="69418"/>
                        <a:pt x="21597" y="87508"/>
                        <a:pt x="37242" y="96456"/>
                      </a:cubicBezTo>
                      <a:cubicBezTo>
                        <a:pt x="52888" y="105404"/>
                        <a:pt x="80508" y="113379"/>
                        <a:pt x="98085" y="107738"/>
                      </a:cubicBezTo>
                      <a:cubicBezTo>
                        <a:pt x="115662" y="102097"/>
                        <a:pt x="125534" y="77199"/>
                        <a:pt x="125534" y="52884"/>
                      </a:cubicBezTo>
                      <a:cubicBezTo>
                        <a:pt x="125534" y="28570"/>
                        <a:pt x="120684" y="28764"/>
                        <a:pt x="120684" y="28764"/>
                      </a:cubicBezTo>
                      <a:cubicBezTo>
                        <a:pt x="120684" y="28764"/>
                        <a:pt x="52115" y="-2942"/>
                        <a:pt x="1316" y="170"/>
                      </a:cubicBezTo>
                      <a:close/>
                    </a:path>
                  </a:pathLst>
                </a:custGeom>
                <a:solidFill>
                  <a:srgbClr val="202020"/>
                </a:solidFill>
                <a:ln w="7600" cap="flat">
                  <a:solidFill>
                    <a:srgbClr val="202020"/>
                  </a:solidFill>
                  <a:bevel/>
                </a:ln>
              </p:spPr>
            </p:sp>
            <p:sp>
              <p:nvSpPr>
                <p:cNvPr id="1638" name="Freeform 1637"/>
                <p:cNvSpPr/>
                <p:nvPr/>
              </p:nvSpPr>
              <p:spPr>
                <a:xfrm>
                  <a:off x="5803171" y="576533"/>
                  <a:ext cx="149482" cy="41396"/>
                </a:xfrm>
                <a:custGeom>
                  <a:avLst/>
                  <a:gdLst/>
                  <a:ahLst/>
                  <a:cxnLst/>
                  <a:rect l="0" t="0" r="0" b="0"/>
                  <a:pathLst>
                    <a:path w="149482" h="41396">
                      <a:moveTo>
                        <a:pt x="4029" y="41180"/>
                      </a:moveTo>
                      <a:cubicBezTo>
                        <a:pt x="0" y="39040"/>
                        <a:pt x="70087" y="21145"/>
                        <a:pt x="78393" y="18616"/>
                      </a:cubicBezTo>
                      <a:cubicBezTo>
                        <a:pt x="86699" y="16087"/>
                        <a:pt x="118762" y="5389"/>
                        <a:pt x="126681" y="2665"/>
                      </a:cubicBezTo>
                      <a:cubicBezTo>
                        <a:pt x="134600" y="-58"/>
                        <a:pt x="146190" y="-836"/>
                        <a:pt x="149482" y="915"/>
                      </a:cubicBezTo>
                      <a:cubicBezTo>
                        <a:pt x="152757" y="2665"/>
                        <a:pt x="5767" y="44876"/>
                        <a:pt x="4029" y="41180"/>
                      </a:cubicBezTo>
                      <a:close/>
                    </a:path>
                  </a:pathLst>
                </a:custGeom>
                <a:solidFill>
                  <a:srgbClr val="AB6354"/>
                </a:solidFill>
                <a:ln w="7600" cap="flat">
                  <a:solidFill>
                    <a:srgbClr val="AB6252"/>
                  </a:solidFill>
                  <a:bevel/>
                </a:ln>
              </p:spPr>
            </p:sp>
            <p:sp>
              <p:nvSpPr>
                <p:cNvPr id="1639" name="Freeform 1638"/>
                <p:cNvSpPr/>
                <p:nvPr/>
              </p:nvSpPr>
              <p:spPr>
                <a:xfrm>
                  <a:off x="5949574" y="589845"/>
                  <a:ext cx="17293" cy="34238"/>
                </a:xfrm>
                <a:custGeom>
                  <a:avLst/>
                  <a:gdLst/>
                  <a:ahLst/>
                  <a:cxnLst/>
                  <a:rect l="0" t="0" r="0" b="0"/>
                  <a:pathLst>
                    <a:path w="17293" h="34238">
                      <a:moveTo>
                        <a:pt x="-21" y="2386"/>
                      </a:moveTo>
                      <a:cubicBezTo>
                        <a:pt x="-21" y="2386"/>
                        <a:pt x="5001" y="5498"/>
                        <a:pt x="7126" y="14251"/>
                      </a:cubicBezTo>
                      <a:cubicBezTo>
                        <a:pt x="9250" y="23005"/>
                        <a:pt x="10989" y="30396"/>
                        <a:pt x="11182" y="30785"/>
                      </a:cubicBezTo>
                      <a:cubicBezTo>
                        <a:pt x="11375" y="31174"/>
                        <a:pt x="13306" y="35454"/>
                        <a:pt x="16397" y="33898"/>
                      </a:cubicBezTo>
                      <a:cubicBezTo>
                        <a:pt x="19487" y="32341"/>
                        <a:pt x="13500" y="2386"/>
                        <a:pt x="8478" y="635"/>
                      </a:cubicBezTo>
                      <a:cubicBezTo>
                        <a:pt x="3456" y="-1115"/>
                        <a:pt x="-21" y="1024"/>
                        <a:pt x="-21" y="2386"/>
                      </a:cubicBezTo>
                      <a:close/>
                    </a:path>
                  </a:pathLst>
                </a:custGeom>
                <a:solidFill>
                  <a:srgbClr val="492015"/>
                </a:solidFill>
                <a:ln w="7600" cap="flat">
                  <a:solidFill>
                    <a:srgbClr val="492015"/>
                  </a:solidFill>
                  <a:bevel/>
                </a:ln>
              </p:spPr>
            </p:sp>
            <p:sp>
              <p:nvSpPr>
                <p:cNvPr id="1640" name="Freeform 1639"/>
                <p:cNvSpPr/>
                <p:nvPr/>
              </p:nvSpPr>
              <p:spPr>
                <a:xfrm>
                  <a:off x="5807200" y="577354"/>
                  <a:ext cx="161524" cy="63324"/>
                </a:xfrm>
                <a:custGeom>
                  <a:avLst/>
                  <a:gdLst/>
                  <a:ahLst/>
                  <a:cxnLst/>
                  <a:rect l="0" t="0" r="0" b="0"/>
                  <a:pathLst>
                    <a:path w="161524" h="63324">
                      <a:moveTo>
                        <a:pt x="0" y="39970"/>
                      </a:moveTo>
                      <a:lnTo>
                        <a:pt x="0" y="63324"/>
                      </a:lnTo>
                      <a:cubicBezTo>
                        <a:pt x="0" y="63324"/>
                        <a:pt x="56787" y="50280"/>
                        <a:pt x="80931" y="40748"/>
                      </a:cubicBezTo>
                      <a:cubicBezTo>
                        <a:pt x="105075" y="31217"/>
                        <a:pt x="125936" y="20907"/>
                        <a:pt x="130185" y="18573"/>
                      </a:cubicBezTo>
                      <a:cubicBezTo>
                        <a:pt x="134434" y="16239"/>
                        <a:pt x="146217" y="11182"/>
                        <a:pt x="150852" y="18573"/>
                      </a:cubicBezTo>
                      <a:cubicBezTo>
                        <a:pt x="155488" y="25965"/>
                        <a:pt x="158772" y="46389"/>
                        <a:pt x="158772" y="46389"/>
                      </a:cubicBezTo>
                      <a:cubicBezTo>
                        <a:pt x="158772" y="46389"/>
                        <a:pt x="162442" y="35107"/>
                        <a:pt x="161283" y="23436"/>
                      </a:cubicBezTo>
                      <a:cubicBezTo>
                        <a:pt x="160124" y="11765"/>
                        <a:pt x="153170" y="-2435"/>
                        <a:pt x="140808" y="289"/>
                      </a:cubicBezTo>
                      <a:cubicBezTo>
                        <a:pt x="135578" y="1441"/>
                        <a:pt x="126385" y="3514"/>
                        <a:pt x="114926" y="7097"/>
                      </a:cubicBezTo>
                      <a:cubicBezTo>
                        <a:pt x="99301" y="11982"/>
                        <a:pt x="77900" y="19015"/>
                        <a:pt x="65865" y="22269"/>
                      </a:cubicBezTo>
                      <a:cubicBezTo>
                        <a:pt x="45005" y="27910"/>
                        <a:pt x="0" y="39970"/>
                        <a:pt x="0" y="39970"/>
                      </a:cubicBezTo>
                      <a:close/>
                    </a:path>
                  </a:pathLst>
                </a:custGeom>
                <a:solidFill>
                  <a:srgbClr val="91311B"/>
                </a:solidFill>
                <a:ln w="7600" cap="flat">
                  <a:solidFill>
                    <a:srgbClr val="91311B"/>
                  </a:solidFill>
                  <a:bevel/>
                </a:ln>
              </p:spPr>
            </p:sp>
            <p:sp>
              <p:nvSpPr>
                <p:cNvPr id="1641" name="Freeform 1640"/>
                <p:cNvSpPr/>
                <p:nvPr/>
              </p:nvSpPr>
              <p:spPr>
                <a:xfrm>
                  <a:off x="5522315" y="533177"/>
                  <a:ext cx="225264" cy="59267"/>
                </a:xfrm>
                <a:custGeom>
                  <a:avLst/>
                  <a:gdLst/>
                  <a:ahLst/>
                  <a:cxnLst/>
                  <a:rect l="0" t="0" r="0" b="0"/>
                  <a:pathLst>
                    <a:path w="225264" h="59267">
                      <a:moveTo>
                        <a:pt x="0" y="29293"/>
                      </a:moveTo>
                      <a:cubicBezTo>
                        <a:pt x="0" y="29293"/>
                        <a:pt x="91926" y="6340"/>
                        <a:pt x="95016" y="5367"/>
                      </a:cubicBezTo>
                      <a:cubicBezTo>
                        <a:pt x="98106" y="4395"/>
                        <a:pt x="113752" y="310"/>
                        <a:pt x="116649" y="310"/>
                      </a:cubicBezTo>
                      <a:cubicBezTo>
                        <a:pt x="119546" y="310"/>
                        <a:pt x="146202" y="-2024"/>
                        <a:pt x="169380" y="5951"/>
                      </a:cubicBezTo>
                      <a:cubicBezTo>
                        <a:pt x="192558" y="13926"/>
                        <a:pt x="222883" y="30266"/>
                        <a:pt x="224042" y="33572"/>
                      </a:cubicBezTo>
                      <a:cubicBezTo>
                        <a:pt x="225264" y="36879"/>
                        <a:pt x="225587" y="48550"/>
                        <a:pt x="224815" y="52635"/>
                      </a:cubicBezTo>
                      <a:cubicBezTo>
                        <a:pt x="224042" y="56720"/>
                        <a:pt x="222304" y="59267"/>
                        <a:pt x="219793" y="59267"/>
                      </a:cubicBezTo>
                      <a:cubicBezTo>
                        <a:pt x="217282" y="59267"/>
                        <a:pt x="189082" y="35712"/>
                        <a:pt x="182128" y="30849"/>
                      </a:cubicBezTo>
                      <a:cubicBezTo>
                        <a:pt x="175174" y="25986"/>
                        <a:pt x="145043" y="7896"/>
                        <a:pt x="117229" y="16844"/>
                      </a:cubicBezTo>
                      <a:cubicBezTo>
                        <a:pt x="89415" y="25792"/>
                        <a:pt x="84006" y="27931"/>
                        <a:pt x="81689" y="28709"/>
                      </a:cubicBezTo>
                      <a:cubicBezTo>
                        <a:pt x="79371" y="29487"/>
                        <a:pt x="49239" y="38046"/>
                        <a:pt x="49239" y="38046"/>
                      </a:cubicBezTo>
                      <a:cubicBezTo>
                        <a:pt x="49239" y="38046"/>
                        <a:pt x="6745" y="30071"/>
                        <a:pt x="0" y="29293"/>
                      </a:cubicBezTo>
                      <a:close/>
                    </a:path>
                  </a:pathLst>
                </a:custGeom>
                <a:solidFill>
                  <a:srgbClr val="91311B"/>
                </a:solidFill>
                <a:ln w="7600" cap="flat">
                  <a:solidFill>
                    <a:srgbClr val="91311B"/>
                  </a:solidFill>
                  <a:bevel/>
                </a:ln>
              </p:spPr>
            </p:sp>
            <p:sp>
              <p:nvSpPr>
                <p:cNvPr id="1642" name="Freeform 1641"/>
                <p:cNvSpPr/>
                <p:nvPr/>
              </p:nvSpPr>
              <p:spPr>
                <a:xfrm>
                  <a:off x="5659845" y="547356"/>
                  <a:ext cx="87326" cy="45088"/>
                </a:xfrm>
                <a:custGeom>
                  <a:avLst/>
                  <a:gdLst/>
                  <a:ahLst/>
                  <a:cxnLst/>
                  <a:rect l="0" t="0" r="0" b="0"/>
                  <a:pathLst>
                    <a:path w="87326" h="45088">
                      <a:moveTo>
                        <a:pt x="0" y="331"/>
                      </a:moveTo>
                      <a:cubicBezTo>
                        <a:pt x="0" y="331"/>
                        <a:pt x="20260" y="-3170"/>
                        <a:pt x="44211" y="10835"/>
                      </a:cubicBezTo>
                      <a:cubicBezTo>
                        <a:pt x="68162" y="24840"/>
                        <a:pt x="87326" y="38456"/>
                        <a:pt x="87326" y="38456"/>
                      </a:cubicBezTo>
                      <a:cubicBezTo>
                        <a:pt x="87326" y="38456"/>
                        <a:pt x="86125" y="45495"/>
                        <a:pt x="82262" y="45088"/>
                      </a:cubicBezTo>
                      <a:cubicBezTo>
                        <a:pt x="78399" y="44681"/>
                        <a:pt x="44597" y="16671"/>
                        <a:pt x="44597" y="16671"/>
                      </a:cubicBezTo>
                      <a:cubicBezTo>
                        <a:pt x="44597" y="16671"/>
                        <a:pt x="26248" y="3055"/>
                        <a:pt x="0" y="331"/>
                      </a:cubicBezTo>
                      <a:close/>
                    </a:path>
                  </a:pathLst>
                </a:custGeom>
                <a:solidFill>
                  <a:srgbClr val="552519"/>
                </a:solidFill>
                <a:ln w="7600" cap="flat">
                  <a:solidFill>
                    <a:srgbClr val="532418"/>
                  </a:solidFill>
                  <a:bevel/>
                </a:ln>
              </p:spPr>
            </p:sp>
            <p:sp>
              <p:nvSpPr>
                <p:cNvPr id="1643" name="Freeform 1642"/>
                <p:cNvSpPr/>
                <p:nvPr/>
              </p:nvSpPr>
              <p:spPr>
                <a:xfrm>
                  <a:off x="5516602" y="537183"/>
                  <a:ext cx="106137" cy="25287"/>
                </a:xfrm>
                <a:custGeom>
                  <a:avLst/>
                  <a:gdLst/>
                  <a:ahLst/>
                  <a:cxnLst/>
                  <a:rect l="0" t="0" r="0" b="0"/>
                  <a:pathLst>
                    <a:path w="106137" h="25287">
                      <a:moveTo>
                        <a:pt x="0" y="24606"/>
                      </a:moveTo>
                      <a:lnTo>
                        <a:pt x="76585" y="7586"/>
                      </a:lnTo>
                      <a:lnTo>
                        <a:pt x="106137" y="0"/>
                      </a:lnTo>
                      <a:lnTo>
                        <a:pt x="89140" y="2140"/>
                      </a:lnTo>
                      <a:lnTo>
                        <a:pt x="0" y="24606"/>
                      </a:lnTo>
                      <a:close/>
                    </a:path>
                  </a:pathLst>
                </a:custGeom>
                <a:solidFill>
                  <a:srgbClr val="AB6252"/>
                </a:solidFill>
                <a:ln w="7600" cap="flat">
                  <a:solidFill>
                    <a:srgbClr val="AC6B5B"/>
                  </a:solidFill>
                  <a:bevel/>
                </a:ln>
              </p:spPr>
            </p:sp>
            <p:sp>
              <p:nvSpPr>
                <p:cNvPr id="1644" name="Freeform 1643"/>
                <p:cNvSpPr/>
                <p:nvPr/>
              </p:nvSpPr>
              <p:spPr>
                <a:xfrm>
                  <a:off x="5509005" y="561808"/>
                  <a:ext cx="149482" cy="42034"/>
                </a:xfrm>
                <a:custGeom>
                  <a:avLst/>
                  <a:gdLst/>
                  <a:ahLst/>
                  <a:cxnLst/>
                  <a:rect l="0" t="0" r="0" b="0"/>
                  <a:pathLst>
                    <a:path w="149482" h="42034">
                      <a:moveTo>
                        <a:pt x="0" y="2997"/>
                      </a:moveTo>
                      <a:cubicBezTo>
                        <a:pt x="0" y="2997"/>
                        <a:pt x="3637" y="0"/>
                        <a:pt x="5182" y="0"/>
                      </a:cubicBezTo>
                      <a:cubicBezTo>
                        <a:pt x="6727" y="0"/>
                        <a:pt x="7596" y="0"/>
                        <a:pt x="7596" y="0"/>
                      </a:cubicBezTo>
                      <a:lnTo>
                        <a:pt x="62548" y="9416"/>
                      </a:lnTo>
                      <a:cubicBezTo>
                        <a:pt x="62548" y="9416"/>
                        <a:pt x="105815" y="20698"/>
                        <a:pt x="118370" y="26922"/>
                      </a:cubicBezTo>
                      <a:cubicBezTo>
                        <a:pt x="130925" y="33147"/>
                        <a:pt x="128027" y="36648"/>
                        <a:pt x="135560" y="38788"/>
                      </a:cubicBezTo>
                      <a:cubicBezTo>
                        <a:pt x="143093" y="40927"/>
                        <a:pt x="149482" y="38788"/>
                        <a:pt x="149482" y="38788"/>
                      </a:cubicBezTo>
                      <a:cubicBezTo>
                        <a:pt x="149482" y="38788"/>
                        <a:pt x="145604" y="42678"/>
                        <a:pt x="136719" y="41900"/>
                      </a:cubicBezTo>
                      <a:cubicBezTo>
                        <a:pt x="127834" y="41122"/>
                        <a:pt x="120687" y="32174"/>
                        <a:pt x="120687" y="32174"/>
                      </a:cubicBezTo>
                      <a:cubicBezTo>
                        <a:pt x="120687" y="32174"/>
                        <a:pt x="62355" y="3191"/>
                        <a:pt x="0" y="2997"/>
                      </a:cubicBezTo>
                      <a:close/>
                    </a:path>
                  </a:pathLst>
                </a:custGeom>
                <a:solidFill>
                  <a:srgbClr val="808080"/>
                </a:solidFill>
                <a:ln w="7600" cap="flat">
                  <a:solidFill>
                    <a:srgbClr val="808080"/>
                  </a:solidFill>
                  <a:bevel/>
                </a:ln>
              </p:spPr>
            </p:sp>
            <p:sp>
              <p:nvSpPr>
                <p:cNvPr id="1645" name="Freeform 1644"/>
                <p:cNvSpPr/>
                <p:nvPr/>
              </p:nvSpPr>
              <p:spPr>
                <a:xfrm>
                  <a:off x="5588364" y="578630"/>
                  <a:ext cx="40426" cy="18737"/>
                </a:xfrm>
                <a:custGeom>
                  <a:avLst/>
                  <a:gdLst/>
                  <a:ahLst/>
                  <a:cxnLst/>
                  <a:rect l="0" t="0" r="0" b="0"/>
                  <a:pathLst>
                    <a:path w="40426" h="18737">
                      <a:moveTo>
                        <a:pt x="380" y="0"/>
                      </a:moveTo>
                      <a:cubicBezTo>
                        <a:pt x="380" y="0"/>
                        <a:pt x="-586" y="1735"/>
                        <a:pt x="380" y="1735"/>
                      </a:cubicBezTo>
                      <a:cubicBezTo>
                        <a:pt x="1346" y="1735"/>
                        <a:pt x="37852" y="14768"/>
                        <a:pt x="39204" y="17686"/>
                      </a:cubicBezTo>
                      <a:cubicBezTo>
                        <a:pt x="40556" y="20603"/>
                        <a:pt x="41329" y="16713"/>
                        <a:pt x="38431" y="14379"/>
                      </a:cubicBezTo>
                      <a:cubicBezTo>
                        <a:pt x="35534" y="12045"/>
                        <a:pt x="3084" y="568"/>
                        <a:pt x="380" y="0"/>
                      </a:cubicBezTo>
                      <a:close/>
                    </a:path>
                  </a:pathLst>
                </a:custGeom>
                <a:solidFill>
                  <a:srgbClr val="FFFFFF">
                    <a:alpha val="82000"/>
                  </a:srgbClr>
                </a:solidFill>
                <a:ln w="7600" cap="flat">
                  <a:noFill/>
                  <a:bevel/>
                </a:ln>
              </p:spPr>
            </p:sp>
            <p:sp>
              <p:nvSpPr>
                <p:cNvPr id="1646" name="Freeform 1645"/>
                <p:cNvSpPr/>
                <p:nvPr/>
              </p:nvSpPr>
              <p:spPr>
                <a:xfrm>
                  <a:off x="5642462" y="600604"/>
                  <a:ext cx="16026" cy="3921"/>
                </a:xfrm>
                <a:custGeom>
                  <a:avLst/>
                  <a:gdLst/>
                  <a:ahLst/>
                  <a:cxnLst/>
                  <a:rect l="0" t="0" r="0" b="0"/>
                  <a:pathLst>
                    <a:path w="16026" h="3921">
                      <a:moveTo>
                        <a:pt x="-21" y="2325"/>
                      </a:moveTo>
                      <a:cubicBezTo>
                        <a:pt x="-21" y="2325"/>
                        <a:pt x="172" y="3881"/>
                        <a:pt x="7126" y="3881"/>
                      </a:cubicBezTo>
                      <a:cubicBezTo>
                        <a:pt x="14079" y="3881"/>
                        <a:pt x="16026" y="-9"/>
                        <a:pt x="16026" y="-9"/>
                      </a:cubicBezTo>
                      <a:cubicBezTo>
                        <a:pt x="16026" y="-9"/>
                        <a:pt x="11954" y="3881"/>
                        <a:pt x="-21" y="2325"/>
                      </a:cubicBezTo>
                      <a:close/>
                    </a:path>
                  </a:pathLst>
                </a:custGeom>
                <a:solidFill>
                  <a:srgbClr val="FFFFFF"/>
                </a:solidFill>
                <a:ln w="7600" cap="flat">
                  <a:solidFill>
                    <a:srgbClr val="000000"/>
                  </a:solidFill>
                  <a:bevel/>
                </a:ln>
              </p:spPr>
            </p:sp>
            <p:sp>
              <p:nvSpPr>
                <p:cNvPr id="1647" name="Freeform 1646"/>
                <p:cNvSpPr/>
                <p:nvPr/>
              </p:nvSpPr>
              <p:spPr>
                <a:xfrm>
                  <a:off x="5531369" y="576168"/>
                  <a:ext cx="94388" cy="91043"/>
                </a:xfrm>
                <a:custGeom>
                  <a:avLst/>
                  <a:gdLst/>
                  <a:ahLst/>
                  <a:cxnLst/>
                  <a:rect l="0" t="0" r="0" b="0"/>
                  <a:pathLst>
                    <a:path w="94388" h="91043">
                      <a:moveTo>
                        <a:pt x="7590" y="696"/>
                      </a:moveTo>
                      <a:cubicBezTo>
                        <a:pt x="3148" y="2641"/>
                        <a:pt x="-1102" y="5753"/>
                        <a:pt x="250" y="32597"/>
                      </a:cubicBezTo>
                      <a:cubicBezTo>
                        <a:pt x="1603" y="59440"/>
                        <a:pt x="9329" y="76557"/>
                        <a:pt x="33473" y="85311"/>
                      </a:cubicBezTo>
                      <a:cubicBezTo>
                        <a:pt x="57617" y="94064"/>
                        <a:pt x="78091" y="92896"/>
                        <a:pt x="84658" y="82004"/>
                      </a:cubicBezTo>
                      <a:cubicBezTo>
                        <a:pt x="87942" y="76557"/>
                        <a:pt x="91225" y="70138"/>
                        <a:pt x="93157" y="60412"/>
                      </a:cubicBezTo>
                      <a:cubicBezTo>
                        <a:pt x="95088" y="50687"/>
                        <a:pt x="94509" y="37654"/>
                        <a:pt x="93157" y="31041"/>
                      </a:cubicBezTo>
                      <a:cubicBezTo>
                        <a:pt x="91407" y="22482"/>
                        <a:pt x="70855" y="10706"/>
                        <a:pt x="47016" y="4488"/>
                      </a:cubicBezTo>
                      <a:cubicBezTo>
                        <a:pt x="34013" y="1096"/>
                        <a:pt x="12033" y="-1249"/>
                        <a:pt x="7590" y="696"/>
                      </a:cubicBezTo>
                      <a:close/>
                    </a:path>
                  </a:pathLst>
                </a:custGeom>
                <a:solidFill>
                  <a:srgbClr val="D4EBF2"/>
                </a:solidFill>
                <a:ln w="7600" cap="flat">
                  <a:solidFill>
                    <a:srgbClr val="000000"/>
                  </a:solidFill>
                  <a:bevel/>
                </a:ln>
              </p:spPr>
            </p:sp>
            <p:sp>
              <p:nvSpPr>
                <p:cNvPr id="1648" name="Freeform 1647"/>
                <p:cNvSpPr/>
                <p:nvPr/>
              </p:nvSpPr>
              <p:spPr>
                <a:xfrm>
                  <a:off x="5526298" y="576487"/>
                  <a:ext cx="44682" cy="87168"/>
                </a:xfrm>
                <a:custGeom>
                  <a:avLst/>
                  <a:gdLst/>
                  <a:ahLst/>
                  <a:cxnLst/>
                  <a:rect l="0" t="0" r="0" b="0"/>
                  <a:pathLst>
                    <a:path w="44682" h="87168">
                      <a:moveTo>
                        <a:pt x="11840" y="0"/>
                      </a:moveTo>
                      <a:cubicBezTo>
                        <a:pt x="11840" y="0"/>
                        <a:pt x="1989" y="766"/>
                        <a:pt x="830" y="9714"/>
                      </a:cubicBezTo>
                      <a:cubicBezTo>
                        <a:pt x="-329" y="18661"/>
                        <a:pt x="-1681" y="52118"/>
                        <a:pt x="7204" y="67874"/>
                      </a:cubicBezTo>
                      <a:cubicBezTo>
                        <a:pt x="16089" y="83630"/>
                        <a:pt x="44682" y="87168"/>
                        <a:pt x="44682" y="87168"/>
                      </a:cubicBezTo>
                      <a:cubicBezTo>
                        <a:pt x="44682" y="87168"/>
                        <a:pt x="18407" y="80518"/>
                        <a:pt x="10294" y="58148"/>
                      </a:cubicBezTo>
                      <a:cubicBezTo>
                        <a:pt x="2182" y="35779"/>
                        <a:pt x="7783" y="7963"/>
                        <a:pt x="11840" y="0"/>
                      </a:cubicBezTo>
                      <a:close/>
                    </a:path>
                  </a:pathLst>
                </a:custGeom>
                <a:solidFill>
                  <a:srgbClr val="404040"/>
                </a:solidFill>
                <a:ln w="7600" cap="flat">
                  <a:solidFill>
                    <a:srgbClr val="404040"/>
                  </a:solidFill>
                  <a:bevel/>
                </a:ln>
              </p:spPr>
            </p:sp>
            <p:sp>
              <p:nvSpPr>
                <p:cNvPr id="1649" name="Freeform 1648"/>
                <p:cNvSpPr/>
                <p:nvPr/>
              </p:nvSpPr>
              <p:spPr>
                <a:xfrm>
                  <a:off x="5536032" y="648474"/>
                  <a:ext cx="15392" cy="12218"/>
                </a:xfrm>
                <a:custGeom>
                  <a:avLst/>
                  <a:gdLst/>
                  <a:ahLst/>
                  <a:cxnLst/>
                  <a:rect l="0" t="0" r="0" b="0"/>
                  <a:pathLst>
                    <a:path w="15392" h="12218">
                      <a:moveTo>
                        <a:pt x="-18" y="-27"/>
                      </a:moveTo>
                      <a:cubicBezTo>
                        <a:pt x="-18" y="-27"/>
                        <a:pt x="1720" y="6781"/>
                        <a:pt x="12344" y="11060"/>
                      </a:cubicBezTo>
                      <a:cubicBezTo>
                        <a:pt x="22967" y="15339"/>
                        <a:pt x="2686" y="6586"/>
                        <a:pt x="-18" y="-27"/>
                      </a:cubicBezTo>
                      <a:close/>
                    </a:path>
                  </a:pathLst>
                </a:custGeom>
                <a:solidFill>
                  <a:srgbClr val="FFFFFF"/>
                </a:solidFill>
                <a:ln w="7600" cap="flat">
                  <a:noFill/>
                  <a:bevel/>
                </a:ln>
              </p:spPr>
            </p:sp>
            <p:sp>
              <p:nvSpPr>
                <p:cNvPr id="1650" name="Freeform 1649"/>
                <p:cNvSpPr/>
                <p:nvPr/>
              </p:nvSpPr>
              <p:spPr>
                <a:xfrm>
                  <a:off x="5512084" y="575530"/>
                  <a:ext cx="9869" cy="6063"/>
                </a:xfrm>
                <a:custGeom>
                  <a:avLst/>
                  <a:gdLst/>
                  <a:ahLst/>
                  <a:cxnLst/>
                  <a:rect l="0" t="0" r="0" b="0"/>
                  <a:pathLst>
                    <a:path w="9869" h="6063">
                      <a:moveTo>
                        <a:pt x="-21" y="1723"/>
                      </a:moveTo>
                      <a:cubicBezTo>
                        <a:pt x="-21" y="1723"/>
                        <a:pt x="172" y="4641"/>
                        <a:pt x="3939" y="5711"/>
                      </a:cubicBezTo>
                      <a:cubicBezTo>
                        <a:pt x="7705" y="6781"/>
                        <a:pt x="9830" y="5030"/>
                        <a:pt x="9830" y="5030"/>
                      </a:cubicBezTo>
                      <a:cubicBezTo>
                        <a:pt x="9830" y="5030"/>
                        <a:pt x="10216" y="1529"/>
                        <a:pt x="5097" y="264"/>
                      </a:cubicBezTo>
                      <a:cubicBezTo>
                        <a:pt x="-21" y="-1000"/>
                        <a:pt x="-21" y="2307"/>
                        <a:pt x="-21" y="1723"/>
                      </a:cubicBezTo>
                      <a:close/>
                    </a:path>
                  </a:pathLst>
                </a:custGeom>
                <a:solidFill>
                  <a:srgbClr val="DEB887"/>
                </a:solidFill>
                <a:ln w="7600" cap="flat">
                  <a:solidFill>
                    <a:srgbClr val="000000"/>
                  </a:solidFill>
                  <a:bevel/>
                </a:ln>
              </p:spPr>
            </p:sp>
            <p:sp>
              <p:nvSpPr>
                <p:cNvPr id="1651" name="Freeform 1650"/>
                <p:cNvSpPr/>
                <p:nvPr/>
              </p:nvSpPr>
              <p:spPr>
                <a:xfrm>
                  <a:off x="5512084" y="576077"/>
                  <a:ext cx="7832" cy="4103"/>
                </a:xfrm>
                <a:custGeom>
                  <a:avLst/>
                  <a:gdLst/>
                  <a:ahLst/>
                  <a:cxnLst/>
                  <a:rect l="0" t="0" r="0" b="0"/>
                  <a:pathLst>
                    <a:path w="7832" h="4103">
                      <a:moveTo>
                        <a:pt x="-21" y="1176"/>
                      </a:moveTo>
                      <a:lnTo>
                        <a:pt x="7802" y="3608"/>
                      </a:lnTo>
                      <a:cubicBezTo>
                        <a:pt x="1717" y="9"/>
                        <a:pt x="848" y="-283"/>
                        <a:pt x="-21" y="1176"/>
                      </a:cubicBezTo>
                      <a:close/>
                    </a:path>
                  </a:pathLst>
                </a:custGeom>
                <a:solidFill>
                  <a:srgbClr val="8B4513"/>
                </a:solidFill>
                <a:ln w="7600" cap="flat">
                  <a:solidFill>
                    <a:srgbClr val="000000"/>
                  </a:solidFill>
                  <a:bevel/>
                </a:ln>
              </p:spPr>
            </p:sp>
            <p:sp>
              <p:nvSpPr>
                <p:cNvPr id="1652" name="Freeform 1651"/>
                <p:cNvSpPr/>
                <p:nvPr/>
              </p:nvSpPr>
              <p:spPr>
                <a:xfrm>
                  <a:off x="5626255" y="592444"/>
                  <a:ext cx="180945" cy="111467"/>
                </a:xfrm>
                <a:custGeom>
                  <a:avLst/>
                  <a:gdLst/>
                  <a:ahLst/>
                  <a:cxnLst/>
                  <a:rect l="0" t="0" r="0" b="0"/>
                  <a:pathLst>
                    <a:path w="180945" h="111467">
                      <a:moveTo>
                        <a:pt x="0" y="0"/>
                      </a:moveTo>
                      <a:cubicBezTo>
                        <a:pt x="0" y="0"/>
                        <a:pt x="4210" y="4845"/>
                        <a:pt x="5176" y="13014"/>
                      </a:cubicBezTo>
                      <a:cubicBezTo>
                        <a:pt x="6142" y="21184"/>
                        <a:pt x="5755" y="26241"/>
                        <a:pt x="5755" y="26241"/>
                      </a:cubicBezTo>
                      <a:cubicBezTo>
                        <a:pt x="5755" y="26241"/>
                        <a:pt x="9232" y="22935"/>
                        <a:pt x="17151" y="25074"/>
                      </a:cubicBezTo>
                      <a:cubicBezTo>
                        <a:pt x="25071" y="27214"/>
                        <a:pt x="29513" y="35384"/>
                        <a:pt x="29513" y="35384"/>
                      </a:cubicBezTo>
                      <a:cubicBezTo>
                        <a:pt x="29513" y="35384"/>
                        <a:pt x="37239" y="67284"/>
                        <a:pt x="44579" y="77983"/>
                      </a:cubicBezTo>
                      <a:cubicBezTo>
                        <a:pt x="51919" y="88681"/>
                        <a:pt x="59645" y="100547"/>
                        <a:pt x="88038" y="107355"/>
                      </a:cubicBezTo>
                      <a:cubicBezTo>
                        <a:pt x="116432" y="114163"/>
                        <a:pt x="138837" y="112801"/>
                        <a:pt x="147916" y="101130"/>
                      </a:cubicBezTo>
                      <a:cubicBezTo>
                        <a:pt x="156994" y="89459"/>
                        <a:pt x="159118" y="58142"/>
                        <a:pt x="162402" y="53863"/>
                      </a:cubicBezTo>
                      <a:cubicBezTo>
                        <a:pt x="165686" y="49583"/>
                        <a:pt x="169935" y="50751"/>
                        <a:pt x="174957" y="50167"/>
                      </a:cubicBezTo>
                      <a:cubicBezTo>
                        <a:pt x="179979" y="49583"/>
                        <a:pt x="180945" y="48234"/>
                        <a:pt x="180945" y="48234"/>
                      </a:cubicBezTo>
                      <a:lnTo>
                        <a:pt x="180945" y="24296"/>
                      </a:lnTo>
                      <a:lnTo>
                        <a:pt x="170321" y="25074"/>
                      </a:lnTo>
                      <a:cubicBezTo>
                        <a:pt x="170321" y="25074"/>
                        <a:pt x="117591" y="13598"/>
                        <a:pt x="100207" y="10486"/>
                      </a:cubicBezTo>
                      <a:cubicBezTo>
                        <a:pt x="82823" y="7373"/>
                        <a:pt x="56748" y="6012"/>
                        <a:pt x="47283" y="6595"/>
                      </a:cubicBezTo>
                      <a:cubicBezTo>
                        <a:pt x="37819" y="7179"/>
                        <a:pt x="32232" y="8151"/>
                        <a:pt x="32232" y="8151"/>
                      </a:cubicBezTo>
                      <a:cubicBezTo>
                        <a:pt x="32232" y="8151"/>
                        <a:pt x="24302" y="11900"/>
                        <a:pt x="15220" y="9513"/>
                      </a:cubicBezTo>
                      <a:cubicBezTo>
                        <a:pt x="10030" y="8149"/>
                        <a:pt x="4059" y="135"/>
                        <a:pt x="0" y="0"/>
                      </a:cubicBezTo>
                      <a:close/>
                    </a:path>
                  </a:pathLst>
                </a:custGeom>
                <a:solidFill>
                  <a:srgbClr val="202020"/>
                </a:solidFill>
                <a:ln w="7600" cap="flat">
                  <a:solidFill>
                    <a:srgbClr val="202020"/>
                  </a:solidFill>
                  <a:bevel/>
                </a:ln>
              </p:spPr>
            </p:sp>
            <p:sp>
              <p:nvSpPr>
                <p:cNvPr id="1653" name="Freeform 1652"/>
                <p:cNvSpPr/>
                <p:nvPr/>
              </p:nvSpPr>
              <p:spPr>
                <a:xfrm>
                  <a:off x="5662516" y="608218"/>
                  <a:ext cx="104076" cy="91134"/>
                </a:xfrm>
                <a:custGeom>
                  <a:avLst/>
                  <a:gdLst/>
                  <a:ahLst/>
                  <a:cxnLst/>
                  <a:rect l="0" t="0" r="0" b="0"/>
                  <a:pathLst>
                    <a:path w="104076" h="91134">
                      <a:moveTo>
                        <a:pt x="11408" y="0"/>
                      </a:moveTo>
                      <a:cubicBezTo>
                        <a:pt x="11408" y="0"/>
                        <a:pt x="-1919" y="0"/>
                        <a:pt x="205" y="19415"/>
                      </a:cubicBezTo>
                      <a:cubicBezTo>
                        <a:pt x="2330" y="38867"/>
                        <a:pt x="9670" y="57540"/>
                        <a:pt x="21259" y="72713"/>
                      </a:cubicBezTo>
                      <a:cubicBezTo>
                        <a:pt x="32848" y="87885"/>
                        <a:pt x="81330" y="94304"/>
                        <a:pt x="93691" y="89635"/>
                      </a:cubicBezTo>
                      <a:cubicBezTo>
                        <a:pt x="106053" y="84967"/>
                        <a:pt x="103928" y="84189"/>
                        <a:pt x="103928" y="84189"/>
                      </a:cubicBezTo>
                      <a:cubicBezTo>
                        <a:pt x="103928" y="84189"/>
                        <a:pt x="83261" y="91970"/>
                        <a:pt x="58151" y="84189"/>
                      </a:cubicBezTo>
                      <a:cubicBezTo>
                        <a:pt x="33041" y="76408"/>
                        <a:pt x="23384" y="69795"/>
                        <a:pt x="16044" y="48009"/>
                      </a:cubicBezTo>
                      <a:cubicBezTo>
                        <a:pt x="8704" y="26223"/>
                        <a:pt x="1557" y="4437"/>
                        <a:pt x="11408" y="0"/>
                      </a:cubicBezTo>
                      <a:close/>
                    </a:path>
                  </a:pathLst>
                </a:custGeom>
                <a:solidFill>
                  <a:srgbClr val="404040"/>
                </a:solidFill>
                <a:ln w="7600" cap="flat">
                  <a:solidFill>
                    <a:srgbClr val="404040"/>
                  </a:solidFill>
                  <a:bevel/>
                </a:ln>
              </p:spPr>
            </p:sp>
            <p:sp>
              <p:nvSpPr>
                <p:cNvPr id="1654" name="Freeform 1653"/>
                <p:cNvSpPr/>
                <p:nvPr/>
              </p:nvSpPr>
              <p:spPr>
                <a:xfrm>
                  <a:off x="5686872" y="677833"/>
                  <a:ext cx="71482" cy="20698"/>
                </a:xfrm>
                <a:custGeom>
                  <a:avLst/>
                  <a:gdLst/>
                  <a:ahLst/>
                  <a:cxnLst/>
                  <a:rect l="0" t="0" r="0" b="0"/>
                  <a:pathLst>
                    <a:path w="71482" h="20698">
                      <a:moveTo>
                        <a:pt x="0" y="0"/>
                      </a:moveTo>
                      <a:cubicBezTo>
                        <a:pt x="0" y="0"/>
                        <a:pt x="9652" y="15352"/>
                        <a:pt x="36886" y="19242"/>
                      </a:cubicBezTo>
                      <a:cubicBezTo>
                        <a:pt x="64121" y="23132"/>
                        <a:pt x="71482" y="17880"/>
                        <a:pt x="71482" y="17880"/>
                      </a:cubicBezTo>
                      <a:cubicBezTo>
                        <a:pt x="71482" y="17880"/>
                        <a:pt x="28967" y="26050"/>
                        <a:pt x="0" y="0"/>
                      </a:cubicBezTo>
                      <a:close/>
                    </a:path>
                  </a:pathLst>
                </a:custGeom>
                <a:solidFill>
                  <a:srgbClr val="FFFFFF"/>
                </a:solidFill>
                <a:ln w="7600" cap="flat">
                  <a:noFill/>
                  <a:bevel/>
                </a:ln>
              </p:spPr>
            </p:sp>
            <p:sp>
              <p:nvSpPr>
                <p:cNvPr id="1655" name="Freeform 1654"/>
                <p:cNvSpPr/>
                <p:nvPr/>
              </p:nvSpPr>
              <p:spPr>
                <a:xfrm>
                  <a:off x="5713536" y="602519"/>
                  <a:ext cx="81305" cy="16959"/>
                </a:xfrm>
                <a:custGeom>
                  <a:avLst/>
                  <a:gdLst/>
                  <a:ahLst/>
                  <a:cxnLst/>
                  <a:rect l="0" t="0" r="0" b="0"/>
                  <a:pathLst>
                    <a:path w="81305" h="16959">
                      <a:moveTo>
                        <a:pt x="564" y="0"/>
                      </a:moveTo>
                      <a:lnTo>
                        <a:pt x="81305" y="16959"/>
                      </a:lnTo>
                      <a:cubicBezTo>
                        <a:pt x="78598" y="15972"/>
                        <a:pt x="9063" y="0"/>
                        <a:pt x="564" y="0"/>
                      </a:cubicBezTo>
                      <a:close/>
                    </a:path>
                  </a:pathLst>
                </a:custGeom>
                <a:solidFill>
                  <a:srgbClr val="FFFFFF">
                    <a:alpha val="90000"/>
                  </a:srgbClr>
                </a:solidFill>
                <a:ln w="7600" cap="flat">
                  <a:noFill/>
                  <a:bevel/>
                </a:ln>
              </p:spPr>
            </p:sp>
            <p:sp>
              <p:nvSpPr>
                <p:cNvPr id="1656" name="Freeform 1655"/>
                <p:cNvSpPr/>
                <p:nvPr/>
              </p:nvSpPr>
              <p:spPr>
                <a:xfrm>
                  <a:off x="5668764" y="605665"/>
                  <a:ext cx="109146" cy="89630"/>
                </a:xfrm>
                <a:custGeom>
                  <a:avLst/>
                  <a:gdLst/>
                  <a:ahLst/>
                  <a:cxnLst/>
                  <a:rect l="0" t="0" r="0" b="0"/>
                  <a:pathLst>
                    <a:path w="109146" h="89630">
                      <a:moveTo>
                        <a:pt x="63582" y="6001"/>
                      </a:moveTo>
                      <a:cubicBezTo>
                        <a:pt x="79477" y="9628"/>
                        <a:pt x="99835" y="16417"/>
                        <a:pt x="105407" y="27415"/>
                      </a:cubicBezTo>
                      <a:cubicBezTo>
                        <a:pt x="115064" y="46477"/>
                        <a:pt x="103669" y="84019"/>
                        <a:pt x="98453" y="86742"/>
                      </a:cubicBezTo>
                      <a:cubicBezTo>
                        <a:pt x="93238" y="89465"/>
                        <a:pt x="65414" y="92956"/>
                        <a:pt x="41474" y="82852"/>
                      </a:cubicBezTo>
                      <a:cubicBezTo>
                        <a:pt x="17533" y="72748"/>
                        <a:pt x="14239" y="63984"/>
                        <a:pt x="7092" y="41614"/>
                      </a:cubicBezTo>
                      <a:cubicBezTo>
                        <a:pt x="0" y="19245"/>
                        <a:pt x="-7577" y="0"/>
                        <a:pt x="15602" y="0"/>
                      </a:cubicBezTo>
                      <a:cubicBezTo>
                        <a:pt x="38780" y="0"/>
                        <a:pt x="51926" y="3341"/>
                        <a:pt x="63582" y="6001"/>
                      </a:cubicBezTo>
                      <a:close/>
                    </a:path>
                  </a:pathLst>
                </a:custGeom>
                <a:solidFill>
                  <a:srgbClr val="D4EBF2"/>
                </a:solidFill>
                <a:ln w="7600" cap="flat">
                  <a:solidFill>
                    <a:srgbClr val="000000"/>
                  </a:solidFill>
                  <a:bevel/>
                </a:ln>
              </p:spPr>
            </p:sp>
            <p:sp>
              <p:nvSpPr>
                <p:cNvPr id="1657" name="Freeform 1656"/>
                <p:cNvSpPr/>
                <p:nvPr/>
              </p:nvSpPr>
              <p:spPr>
                <a:xfrm>
                  <a:off x="5676641" y="661102"/>
                  <a:ext cx="7515" cy="9118"/>
                </a:xfrm>
                <a:custGeom>
                  <a:avLst/>
                  <a:gdLst/>
                  <a:ahLst/>
                  <a:cxnLst/>
                  <a:rect l="0" t="0" r="0" b="0"/>
                  <a:pathLst>
                    <a:path w="7515" h="9118">
                      <a:moveTo>
                        <a:pt x="-12" y="-12"/>
                      </a:moveTo>
                      <a:cubicBezTo>
                        <a:pt x="-12" y="-12"/>
                        <a:pt x="1147" y="5823"/>
                        <a:pt x="5976" y="8352"/>
                      </a:cubicBezTo>
                      <a:cubicBezTo>
                        <a:pt x="10804" y="10881"/>
                        <a:pt x="3078" y="6990"/>
                        <a:pt x="-12" y="-12"/>
                      </a:cubicBezTo>
                      <a:close/>
                    </a:path>
                  </a:pathLst>
                </a:custGeom>
                <a:solidFill>
                  <a:srgbClr val="FFFFFF"/>
                </a:solidFill>
                <a:ln w="7600" cap="flat">
                  <a:noFill/>
                  <a:bevel/>
                </a:ln>
              </p:spPr>
            </p:sp>
            <p:sp>
              <p:nvSpPr>
                <p:cNvPr id="1658" name="Freeform 1657"/>
                <p:cNvSpPr/>
                <p:nvPr/>
              </p:nvSpPr>
              <p:spPr>
                <a:xfrm>
                  <a:off x="5779359" y="627183"/>
                  <a:ext cx="13083" cy="6337"/>
                </a:xfrm>
                <a:custGeom>
                  <a:avLst/>
                  <a:gdLst/>
                  <a:ahLst/>
                  <a:cxnLst/>
                  <a:rect l="0" t="0" r="0" b="0"/>
                  <a:pathLst>
                    <a:path w="13083" h="6337">
                      <a:moveTo>
                        <a:pt x="8719" y="450"/>
                      </a:moveTo>
                      <a:cubicBezTo>
                        <a:pt x="8719" y="450"/>
                        <a:pt x="607" y="-1106"/>
                        <a:pt x="27" y="1422"/>
                      </a:cubicBezTo>
                      <a:cubicBezTo>
                        <a:pt x="-552" y="3951"/>
                        <a:pt x="2152" y="6869"/>
                        <a:pt x="8719" y="6285"/>
                      </a:cubicBezTo>
                      <a:cubicBezTo>
                        <a:pt x="15286" y="5702"/>
                        <a:pt x="13744" y="2201"/>
                        <a:pt x="8719" y="450"/>
                      </a:cubicBezTo>
                      <a:close/>
                    </a:path>
                  </a:pathLst>
                </a:custGeom>
                <a:solidFill>
                  <a:srgbClr val="DEB887"/>
                </a:solidFill>
                <a:ln w="7600" cap="flat">
                  <a:solidFill>
                    <a:srgbClr val="000000"/>
                  </a:solidFill>
                  <a:bevel/>
                </a:ln>
              </p:spPr>
            </p:sp>
            <p:sp>
              <p:nvSpPr>
                <p:cNvPr id="1659" name="Freeform 1658"/>
                <p:cNvSpPr/>
                <p:nvPr/>
              </p:nvSpPr>
              <p:spPr>
                <a:xfrm>
                  <a:off x="5795837" y="616105"/>
                  <a:ext cx="12268" cy="27491"/>
                </a:xfrm>
                <a:custGeom>
                  <a:avLst/>
                  <a:gdLst/>
                  <a:ahLst/>
                  <a:cxnLst/>
                  <a:rect l="0" t="0" r="0" b="0"/>
                  <a:pathLst>
                    <a:path w="12268" h="27491">
                      <a:moveTo>
                        <a:pt x="-33" y="1413"/>
                      </a:moveTo>
                      <a:lnTo>
                        <a:pt x="-33" y="27491"/>
                      </a:lnTo>
                      <a:cubicBezTo>
                        <a:pt x="-33" y="27491"/>
                        <a:pt x="9238" y="27284"/>
                        <a:pt x="11363" y="25144"/>
                      </a:cubicBezTo>
                      <a:cubicBezTo>
                        <a:pt x="13488" y="23005"/>
                        <a:pt x="11363" y="25144"/>
                        <a:pt x="11363" y="25144"/>
                      </a:cubicBezTo>
                      <a:lnTo>
                        <a:pt x="11363" y="1219"/>
                      </a:lnTo>
                      <a:cubicBezTo>
                        <a:pt x="11363" y="1219"/>
                        <a:pt x="11556" y="-1699"/>
                        <a:pt x="-33" y="1413"/>
                      </a:cubicBezTo>
                      <a:close/>
                    </a:path>
                  </a:pathLst>
                </a:custGeom>
                <a:solidFill>
                  <a:srgbClr val="161511"/>
                </a:solidFill>
                <a:ln w="7600" cap="flat">
                  <a:solidFill>
                    <a:srgbClr val="161511"/>
                  </a:solidFill>
                  <a:bevel/>
                </a:ln>
              </p:spPr>
            </p:sp>
            <p:sp>
              <p:nvSpPr>
                <p:cNvPr id="1660" name="Freeform 1659"/>
                <p:cNvSpPr/>
                <p:nvPr/>
              </p:nvSpPr>
              <p:spPr>
                <a:xfrm>
                  <a:off x="5714894" y="600832"/>
                  <a:ext cx="87507" cy="16686"/>
                </a:xfrm>
                <a:custGeom>
                  <a:avLst/>
                  <a:gdLst/>
                  <a:ahLst/>
                  <a:cxnLst/>
                  <a:rect l="0" t="0" r="0" b="0"/>
                  <a:pathLst>
                    <a:path w="87507" h="16686">
                      <a:moveTo>
                        <a:pt x="87507" y="15324"/>
                      </a:moveTo>
                      <a:cubicBezTo>
                        <a:pt x="81682" y="16686"/>
                        <a:pt x="39382" y="7154"/>
                        <a:pt x="34746" y="6182"/>
                      </a:cubicBezTo>
                      <a:cubicBezTo>
                        <a:pt x="30111" y="5209"/>
                        <a:pt x="0" y="-43"/>
                        <a:pt x="0" y="-43"/>
                      </a:cubicBezTo>
                      <a:lnTo>
                        <a:pt x="28565" y="3459"/>
                      </a:lnTo>
                      <a:lnTo>
                        <a:pt x="87507" y="15324"/>
                      </a:lnTo>
                      <a:close/>
                    </a:path>
                  </a:pathLst>
                </a:custGeom>
                <a:solidFill>
                  <a:srgbClr val="404040"/>
                </a:solidFill>
                <a:ln w="7600" cap="flat">
                  <a:solidFill>
                    <a:srgbClr val="404040"/>
                  </a:solidFill>
                  <a:bevel/>
                </a:ln>
              </p:spPr>
            </p:sp>
            <p:sp>
              <p:nvSpPr>
                <p:cNvPr id="1661" name="Freeform 1660"/>
                <p:cNvSpPr/>
                <p:nvPr/>
              </p:nvSpPr>
              <p:spPr>
                <a:xfrm flipH="1">
                  <a:off x="5781985" y="627799"/>
                  <a:ext cx="7832" cy="4103"/>
                </a:xfrm>
                <a:custGeom>
                  <a:avLst/>
                  <a:gdLst/>
                  <a:ahLst/>
                  <a:cxnLst/>
                  <a:rect l="0" t="0" r="0" b="0"/>
                  <a:pathLst>
                    <a:path w="7832" h="4103">
                      <a:moveTo>
                        <a:pt x="-21" y="1176"/>
                      </a:moveTo>
                      <a:lnTo>
                        <a:pt x="7802" y="3608"/>
                      </a:lnTo>
                      <a:cubicBezTo>
                        <a:pt x="1717" y="9"/>
                        <a:pt x="848" y="-283"/>
                        <a:pt x="-21" y="1176"/>
                      </a:cubicBezTo>
                      <a:close/>
                    </a:path>
                  </a:pathLst>
                </a:custGeom>
                <a:solidFill>
                  <a:srgbClr val="8B4513"/>
                </a:solidFill>
                <a:ln w="7600" cap="flat">
                  <a:solidFill>
                    <a:srgbClr val="000000"/>
                  </a:solidFill>
                  <a:bevel/>
                </a:ln>
              </p:spPr>
            </p:sp>
            <p:sp>
              <p:nvSpPr>
                <p:cNvPr id="1662" name="Freeform 1661"/>
                <p:cNvSpPr/>
                <p:nvPr/>
              </p:nvSpPr>
              <p:spPr>
                <a:xfrm>
                  <a:off x="5626798" y="592535"/>
                  <a:ext cx="9688" cy="25621"/>
                </a:xfrm>
                <a:custGeom>
                  <a:avLst/>
                  <a:gdLst/>
                  <a:ahLst/>
                  <a:cxnLst/>
                  <a:rect l="0" t="0" r="0" b="0"/>
                  <a:pathLst>
                    <a:path w="9688" h="25621">
                      <a:moveTo>
                        <a:pt x="0" y="-26"/>
                      </a:moveTo>
                      <a:cubicBezTo>
                        <a:pt x="0" y="-26"/>
                        <a:pt x="4909" y="6852"/>
                        <a:pt x="5529" y="12062"/>
                      </a:cubicBezTo>
                      <a:cubicBezTo>
                        <a:pt x="6150" y="17272"/>
                        <a:pt x="6972" y="25621"/>
                        <a:pt x="6972" y="25621"/>
                      </a:cubicBezTo>
                      <a:lnTo>
                        <a:pt x="8841" y="7060"/>
                      </a:lnTo>
                      <a:cubicBezTo>
                        <a:pt x="8841" y="7060"/>
                        <a:pt x="2949" y="-1110"/>
                        <a:pt x="0" y="-26"/>
                      </a:cubicBezTo>
                      <a:close/>
                    </a:path>
                  </a:pathLst>
                </a:custGeom>
                <a:solidFill>
                  <a:srgbClr val="000000"/>
                </a:solidFill>
                <a:ln w="7600" cap="flat">
                  <a:noFill/>
                  <a:bevel/>
                </a:ln>
              </p:spPr>
            </p:sp>
            <p:sp>
              <p:nvSpPr>
                <p:cNvPr id="1663" name="Freeform 1662"/>
                <p:cNvSpPr/>
                <p:nvPr/>
              </p:nvSpPr>
              <p:spPr>
                <a:xfrm>
                  <a:off x="5655771" y="600285"/>
                  <a:ext cx="15482" cy="27582"/>
                </a:xfrm>
                <a:custGeom>
                  <a:avLst/>
                  <a:gdLst/>
                  <a:ahLst/>
                  <a:cxnLst/>
                  <a:rect l="0" t="0" r="0" b="0"/>
                  <a:pathLst>
                    <a:path w="15482" h="27582">
                      <a:moveTo>
                        <a:pt x="15463" y="560"/>
                      </a:moveTo>
                      <a:cubicBezTo>
                        <a:pt x="15463" y="560"/>
                        <a:pt x="9048" y="3895"/>
                        <a:pt x="6564" y="11814"/>
                      </a:cubicBezTo>
                      <a:cubicBezTo>
                        <a:pt x="4081" y="19734"/>
                        <a:pt x="4081" y="26195"/>
                        <a:pt x="4081" y="26195"/>
                      </a:cubicBezTo>
                      <a:cubicBezTo>
                        <a:pt x="0" y="27542"/>
                        <a:pt x="356" y="12856"/>
                        <a:pt x="5116" y="5979"/>
                      </a:cubicBezTo>
                      <a:cubicBezTo>
                        <a:pt x="9875" y="-899"/>
                        <a:pt x="10910" y="143"/>
                        <a:pt x="10910" y="143"/>
                      </a:cubicBezTo>
                      <a:cubicBezTo>
                        <a:pt x="10910" y="143"/>
                        <a:pt x="15463" y="-482"/>
                        <a:pt x="15463" y="560"/>
                      </a:cubicBezTo>
                      <a:close/>
                    </a:path>
                  </a:pathLst>
                </a:custGeom>
                <a:solidFill>
                  <a:srgbClr val="000000"/>
                </a:solidFill>
                <a:ln w="7600" cap="flat">
                  <a:solidFill>
                    <a:srgbClr val="000000"/>
                  </a:solidFill>
                  <a:bevel/>
                </a:ln>
              </p:spPr>
            </p:sp>
            <p:sp>
              <p:nvSpPr>
                <p:cNvPr id="1664" name="Freeform 1663"/>
                <p:cNvSpPr/>
                <p:nvPr/>
              </p:nvSpPr>
              <p:spPr>
                <a:xfrm>
                  <a:off x="5651199" y="600468"/>
                  <a:ext cx="13626" cy="17279"/>
                </a:xfrm>
                <a:custGeom>
                  <a:avLst/>
                  <a:gdLst/>
                  <a:ahLst/>
                  <a:cxnLst/>
                  <a:rect l="0" t="0" r="0" b="0"/>
                  <a:pathLst>
                    <a:path w="13626" h="17279">
                      <a:moveTo>
                        <a:pt x="-39" y="2670"/>
                      </a:moveTo>
                      <a:cubicBezTo>
                        <a:pt x="-39" y="2670"/>
                        <a:pt x="3065" y="3712"/>
                        <a:pt x="5135" y="2670"/>
                      </a:cubicBezTo>
                      <a:cubicBezTo>
                        <a:pt x="7204" y="1628"/>
                        <a:pt x="4100" y="7464"/>
                        <a:pt x="4100" y="12257"/>
                      </a:cubicBezTo>
                      <a:cubicBezTo>
                        <a:pt x="4100" y="17051"/>
                        <a:pt x="4100" y="17259"/>
                        <a:pt x="4100" y="17259"/>
                      </a:cubicBezTo>
                      <a:cubicBezTo>
                        <a:pt x="4100" y="17259"/>
                        <a:pt x="4721" y="6422"/>
                        <a:pt x="7618" y="4129"/>
                      </a:cubicBezTo>
                      <a:cubicBezTo>
                        <a:pt x="10516" y="1837"/>
                        <a:pt x="13626" y="-39"/>
                        <a:pt x="13626" y="-39"/>
                      </a:cubicBezTo>
                      <a:cubicBezTo>
                        <a:pt x="13626" y="-39"/>
                        <a:pt x="-39" y="3087"/>
                        <a:pt x="-39" y="2670"/>
                      </a:cubicBezTo>
                      <a:close/>
                    </a:path>
                  </a:pathLst>
                </a:custGeom>
                <a:solidFill>
                  <a:srgbClr val="FFFFFF">
                    <a:alpha val="85000"/>
                  </a:srgbClr>
                </a:solidFill>
                <a:ln w="7600" cap="flat">
                  <a:noFill/>
                  <a:bevel/>
                </a:ln>
              </p:spPr>
            </p:sp>
            <p:sp>
              <p:nvSpPr>
                <p:cNvPr id="1665" name="Freeform 1664"/>
                <p:cNvSpPr/>
                <p:nvPr/>
              </p:nvSpPr>
              <p:spPr>
                <a:xfrm>
                  <a:off x="5636531" y="600878"/>
                  <a:ext cx="2943" cy="15136"/>
                </a:xfrm>
                <a:custGeom>
                  <a:avLst/>
                  <a:gdLst/>
                  <a:ahLst/>
                  <a:cxnLst/>
                  <a:rect l="0" t="0" r="0" b="0"/>
                  <a:pathLst>
                    <a:path w="2943" h="15136">
                      <a:moveTo>
                        <a:pt x="349" y="-33"/>
                      </a:moveTo>
                      <a:cubicBezTo>
                        <a:pt x="349" y="-33"/>
                        <a:pt x="2626" y="10596"/>
                        <a:pt x="349" y="14348"/>
                      </a:cubicBezTo>
                      <a:cubicBezTo>
                        <a:pt x="-1927" y="18099"/>
                        <a:pt x="7179" y="7679"/>
                        <a:pt x="349" y="-33"/>
                      </a:cubicBezTo>
                      <a:close/>
                    </a:path>
                  </a:pathLst>
                </a:custGeom>
                <a:solidFill>
                  <a:srgbClr val="FFFFFF">
                    <a:alpha val="76000"/>
                  </a:srgbClr>
                </a:solidFill>
                <a:ln w="7600" cap="flat">
                  <a:noFill/>
                  <a:bevel/>
                </a:ln>
              </p:spPr>
            </p:sp>
            <p:sp>
              <p:nvSpPr>
                <p:cNvPr id="1666" name="Freeform 1665"/>
                <p:cNvSpPr/>
                <p:nvPr/>
              </p:nvSpPr>
              <p:spPr>
                <a:xfrm>
                  <a:off x="5686147" y="606713"/>
                  <a:ext cx="90631" cy="81697"/>
                </a:xfrm>
                <a:custGeom>
                  <a:avLst/>
                  <a:gdLst/>
                  <a:ahLst/>
                  <a:cxnLst/>
                  <a:rect l="0" t="0" r="0" b="0"/>
                  <a:pathLst>
                    <a:path w="90631" h="81697">
                      <a:moveTo>
                        <a:pt x="0" y="0"/>
                      </a:moveTo>
                      <a:cubicBezTo>
                        <a:pt x="0" y="0"/>
                        <a:pt x="52138" y="2468"/>
                        <a:pt x="69936" y="13514"/>
                      </a:cubicBezTo>
                      <a:cubicBezTo>
                        <a:pt x="87734" y="24560"/>
                        <a:pt x="90631" y="32271"/>
                        <a:pt x="90631" y="44776"/>
                      </a:cubicBezTo>
                      <a:cubicBezTo>
                        <a:pt x="90631" y="57280"/>
                        <a:pt x="85457" y="74578"/>
                        <a:pt x="81525" y="80622"/>
                      </a:cubicBezTo>
                      <a:cubicBezTo>
                        <a:pt x="77593" y="86667"/>
                        <a:pt x="66625" y="66034"/>
                        <a:pt x="51104" y="46026"/>
                      </a:cubicBezTo>
                      <a:cubicBezTo>
                        <a:pt x="35582" y="26019"/>
                        <a:pt x="1850" y="15390"/>
                        <a:pt x="0" y="0"/>
                      </a:cubicBezTo>
                      <a:close/>
                    </a:path>
                  </a:pathLst>
                </a:custGeom>
                <a:gradFill>
                  <a:gsLst>
                    <a:gs pos="23000">
                      <a:srgbClr val="FFFFFF">
                        <a:alpha val="55000"/>
                      </a:srgbClr>
                    </a:gs>
                    <a:gs pos="100000">
                      <a:srgbClr val="FFFFFF">
                        <a:alpha val="1000"/>
                      </a:srgbClr>
                    </a:gs>
                  </a:gsLst>
                  <a:lin ang="5400000" scaled="0"/>
                </a:gradFill>
                <a:ln w="7600" cap="flat">
                  <a:noFill/>
                  <a:bevel/>
                </a:ln>
              </p:spPr>
            </p:sp>
            <p:sp>
              <p:nvSpPr>
                <p:cNvPr id="1667" name="Freeform 1666"/>
                <p:cNvSpPr/>
                <p:nvPr/>
              </p:nvSpPr>
              <p:spPr>
                <a:xfrm>
                  <a:off x="5545266" y="577194"/>
                  <a:ext cx="79676" cy="82062"/>
                </a:xfrm>
                <a:custGeom>
                  <a:avLst/>
                  <a:gdLst/>
                  <a:ahLst/>
                  <a:cxnLst/>
                  <a:rect l="0" t="0" r="0" b="0"/>
                  <a:pathLst>
                    <a:path w="79676" h="82062">
                      <a:moveTo>
                        <a:pt x="0" y="0"/>
                      </a:moveTo>
                      <a:cubicBezTo>
                        <a:pt x="0" y="0"/>
                        <a:pt x="49034" y="7171"/>
                        <a:pt x="64435" y="17955"/>
                      </a:cubicBezTo>
                      <a:cubicBezTo>
                        <a:pt x="79887" y="28739"/>
                        <a:pt x="79676" y="32250"/>
                        <a:pt x="79676" y="44458"/>
                      </a:cubicBezTo>
                      <a:cubicBezTo>
                        <a:pt x="79676" y="56666"/>
                        <a:pt x="72229" y="74223"/>
                        <a:pt x="68827" y="80123"/>
                      </a:cubicBezTo>
                      <a:cubicBezTo>
                        <a:pt x="65424" y="86024"/>
                        <a:pt x="61055" y="79471"/>
                        <a:pt x="42222" y="47862"/>
                      </a:cubicBezTo>
                      <a:cubicBezTo>
                        <a:pt x="23390" y="16253"/>
                        <a:pt x="1571" y="14987"/>
                        <a:pt x="0" y="0"/>
                      </a:cubicBezTo>
                      <a:close/>
                    </a:path>
                  </a:pathLst>
                </a:custGeom>
                <a:gradFill>
                  <a:gsLst>
                    <a:gs pos="23000">
                      <a:srgbClr val="FFFFFF">
                        <a:alpha val="55000"/>
                      </a:srgbClr>
                    </a:gs>
                    <a:gs pos="100000">
                      <a:srgbClr val="FFFFFF">
                        <a:alpha val="1000"/>
                      </a:srgbClr>
                    </a:gs>
                  </a:gsLst>
                  <a:lin ang="5400000" scaled="0"/>
                </a:gradFill>
                <a:ln w="7600" cap="flat">
                  <a:noFill/>
                  <a:bevel/>
                </a:ln>
              </p:spPr>
            </p:sp>
          </p:grpSp>
        </p:grpSp>
      </p:grpSp>
    </p:spTree>
    <p:extLst>
      <p:ext uri="{BB962C8B-B14F-4D97-AF65-F5344CB8AC3E}">
        <p14:creationId xmlns:p14="http://schemas.microsoft.com/office/powerpoint/2010/main" val="2797964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Picture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5876" y="2057400"/>
            <a:ext cx="2320925" cy="2949179"/>
          </a:xfrm>
          <a:prstGeom prst="rect">
            <a:avLst/>
          </a:prstGeom>
          <a:noFill/>
          <a:extLst>
            <a:ext uri="{909E8E84-426E-40DD-AFC4-6F175D3DCCD1}">
              <a14:hiddenFill xmlns:a14="http://schemas.microsoft.com/office/drawing/2010/main">
                <a:solidFill>
                  <a:srgbClr val="FFFFFF"/>
                </a:solidFill>
              </a14:hiddenFill>
            </a:ext>
          </a:extLst>
        </p:spPr>
      </p:pic>
      <p:sp>
        <p:nvSpPr>
          <p:cNvPr id="44037" name="WordArt 5"/>
          <p:cNvSpPr>
            <a:spLocks noChangeArrowheads="1" noChangeShapeType="1" noTextEdit="1"/>
          </p:cNvSpPr>
          <p:nvPr/>
        </p:nvSpPr>
        <p:spPr bwMode="auto">
          <a:xfrm>
            <a:off x="990600" y="1085850"/>
            <a:ext cx="6324600" cy="280035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fontAlgn="base">
              <a:spcBef>
                <a:spcPct val="0"/>
              </a:spcBef>
              <a:spcAft>
                <a:spcPct val="0"/>
              </a:spcAft>
            </a:pPr>
            <a:r>
              <a:rPr lang="vi-VN" sz="3600" b="1" kern="10" dirty="0" smtClean="0">
                <a:ln w="9525">
                  <a:solidFill>
                    <a:srgbClr val="000000"/>
                  </a:solidFill>
                  <a:round/>
                  <a:headEnd/>
                  <a:tailEnd/>
                </a:ln>
                <a:solidFill>
                  <a:srgbClr val="FFFF00"/>
                </a:solidFill>
                <a:latin typeface="Times New Roman"/>
                <a:cs typeface="Times New Roman"/>
              </a:rPr>
              <a:t>Giờ học kết thúc.</a:t>
            </a:r>
          </a:p>
          <a:p>
            <a:pPr algn="ctr" fontAlgn="base">
              <a:spcBef>
                <a:spcPct val="0"/>
              </a:spcBef>
              <a:spcAft>
                <a:spcPct val="0"/>
              </a:spcAft>
            </a:pPr>
            <a:r>
              <a:rPr lang="vi-VN" sz="3600" b="1" kern="10" dirty="0" smtClean="0">
                <a:ln w="9525">
                  <a:solidFill>
                    <a:srgbClr val="000000"/>
                  </a:solidFill>
                  <a:round/>
                  <a:headEnd/>
                  <a:tailEnd/>
                </a:ln>
                <a:solidFill>
                  <a:srgbClr val="FFFF00"/>
                </a:solidFill>
                <a:latin typeface="Times New Roman"/>
                <a:cs typeface="Times New Roman"/>
              </a:rPr>
              <a:t>Chúc các em mạnh khỏe!</a:t>
            </a:r>
            <a:endParaRPr lang="en-US" sz="3600" b="1" kern="10" dirty="0" smtClean="0">
              <a:ln w="9525">
                <a:solidFill>
                  <a:srgbClr val="000000"/>
                </a:solidFill>
                <a:round/>
                <a:headEnd/>
                <a:tailEnd/>
              </a:ln>
              <a:solidFill>
                <a:srgbClr val="FFFF00"/>
              </a:solidFill>
              <a:latin typeface="Times New Roman"/>
              <a:cs typeface="Times New Roman"/>
            </a:endParaRPr>
          </a:p>
        </p:txBody>
      </p:sp>
      <p:pic>
        <p:nvPicPr>
          <p:cNvPr id="44038" name="Picture 6" descr="Bauern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3350"/>
            <a:ext cx="3238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470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afterEffect">
                                  <p:stCondLst>
                                    <p:cond delay="0"/>
                                  </p:stCondLst>
                                  <p:childTnLst>
                                    <p:animClr clrSpc="rgb" dir="cw">
                                      <p:cBhvr>
                                        <p:cTn id="6" dur="1000" fill="hold"/>
                                        <p:tgtEl>
                                          <p:spTgt spid="44037"/>
                                        </p:tgtEl>
                                        <p:attrNameLst>
                                          <p:attrName>stroke.color</p:attrName>
                                        </p:attrNameLst>
                                      </p:cBhvr>
                                      <p:to>
                                        <a:srgbClr val="FF0000"/>
                                      </p:to>
                                    </p:animClr>
                                    <p:set>
                                      <p:cBhvr>
                                        <p:cTn id="7" dur="1000" fill="hold"/>
                                        <p:tgtEl>
                                          <p:spTgt spid="4403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57"/>
            <a:ext cx="9144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6"/>
          <p:cNvSpPr>
            <a:spLocks noChangeArrowheads="1"/>
          </p:cNvSpPr>
          <p:nvPr/>
        </p:nvSpPr>
        <p:spPr bwMode="auto">
          <a:xfrm>
            <a:off x="0" y="2866457"/>
            <a:ext cx="3733800" cy="2114550"/>
          </a:xfrm>
          <a:prstGeom prst="wedgeRectCallout">
            <a:avLst>
              <a:gd name="adj1" fmla="val 36957"/>
              <a:gd name="adj2" fmla="val -6790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dirty="0" err="1"/>
              <a:t>Diện</a:t>
            </a:r>
            <a:r>
              <a:rPr lang="en-US" altLang="en-US" sz="2000" dirty="0"/>
              <a:t> </a:t>
            </a:r>
            <a:r>
              <a:rPr lang="en-US" altLang="en-US" sz="2000" dirty="0" err="1"/>
              <a:t>tích</a:t>
            </a:r>
            <a:r>
              <a:rPr lang="en-US" altLang="en-US" sz="2000" dirty="0"/>
              <a:t>: 30 </a:t>
            </a:r>
            <a:r>
              <a:rPr lang="en-US" altLang="en-US" sz="2000" dirty="0" err="1"/>
              <a:t>triệu</a:t>
            </a:r>
            <a:r>
              <a:rPr lang="en-US" altLang="en-US" sz="2000" dirty="0"/>
              <a:t> Km² </a:t>
            </a:r>
          </a:p>
          <a:p>
            <a:r>
              <a:rPr lang="en-US" altLang="en-US" sz="2000" dirty="0" err="1"/>
              <a:t>Dân</a:t>
            </a:r>
            <a:r>
              <a:rPr lang="en-US" altLang="en-US" sz="2000" dirty="0"/>
              <a:t> </a:t>
            </a:r>
            <a:r>
              <a:rPr lang="en-US" altLang="en-US" sz="2000" dirty="0" err="1"/>
              <a:t>số</a:t>
            </a:r>
            <a:r>
              <a:rPr lang="en-US" altLang="en-US" sz="2000" dirty="0"/>
              <a:t>: 1,2 </a:t>
            </a:r>
            <a:r>
              <a:rPr lang="en-US" altLang="en-US" sz="2000" dirty="0" err="1"/>
              <a:t>tỷ</a:t>
            </a:r>
            <a:r>
              <a:rPr lang="en-US" altLang="en-US" sz="2000" dirty="0"/>
              <a:t> </a:t>
            </a:r>
            <a:r>
              <a:rPr lang="en-US" altLang="en-US" sz="2000" dirty="0" err="1"/>
              <a:t>người</a:t>
            </a:r>
            <a:r>
              <a:rPr lang="en-US" altLang="en-US" sz="2000" dirty="0"/>
              <a:t> (2016)</a:t>
            </a:r>
          </a:p>
          <a:p>
            <a:r>
              <a:rPr lang="en-US" altLang="en-US" sz="2000" dirty="0" err="1"/>
              <a:t>Có</a:t>
            </a:r>
            <a:r>
              <a:rPr lang="en-US" altLang="en-US" sz="2000" dirty="0"/>
              <a:t> 57 </a:t>
            </a:r>
            <a:r>
              <a:rPr lang="en-US" altLang="en-US" sz="2000" dirty="0" err="1"/>
              <a:t>quốc</a:t>
            </a:r>
            <a:r>
              <a:rPr lang="en-US" altLang="en-US" sz="2000" dirty="0"/>
              <a:t> </a:t>
            </a:r>
            <a:r>
              <a:rPr lang="en-US" altLang="en-US" sz="2000" dirty="0" err="1"/>
              <a:t>gia</a:t>
            </a:r>
            <a:endParaRPr lang="en-US" altLang="en-US" sz="2000" dirty="0"/>
          </a:p>
          <a:p>
            <a:r>
              <a:rPr lang="en-US" altLang="en-US" sz="2000" dirty="0" err="1"/>
              <a:t>Nguồn</a:t>
            </a:r>
            <a:r>
              <a:rPr lang="en-US" altLang="en-US" sz="2000" dirty="0"/>
              <a:t> </a:t>
            </a:r>
            <a:r>
              <a:rPr lang="en-US" altLang="en-US" sz="2000" dirty="0" err="1"/>
              <a:t>tài</a:t>
            </a:r>
            <a:r>
              <a:rPr lang="en-US" altLang="en-US" sz="2000" dirty="0"/>
              <a:t> </a:t>
            </a:r>
            <a:r>
              <a:rPr lang="en-US" altLang="en-US" sz="2000" dirty="0" err="1"/>
              <a:t>nguyên</a:t>
            </a:r>
            <a:r>
              <a:rPr lang="en-US" altLang="en-US" sz="2000" dirty="0"/>
              <a:t>: </a:t>
            </a:r>
            <a:r>
              <a:rPr lang="en-US" altLang="en-US" sz="2000" dirty="0" err="1"/>
              <a:t>Vàng</a:t>
            </a:r>
            <a:r>
              <a:rPr lang="en-US" altLang="en-US" sz="2000" dirty="0"/>
              <a:t>, </a:t>
            </a:r>
            <a:r>
              <a:rPr lang="en-US" altLang="en-US" sz="2000" dirty="0" err="1"/>
              <a:t>kim</a:t>
            </a:r>
            <a:r>
              <a:rPr lang="en-US" altLang="en-US" sz="2000" dirty="0"/>
              <a:t> </a:t>
            </a:r>
            <a:r>
              <a:rPr lang="en-US" altLang="en-US" sz="2000" dirty="0" err="1"/>
              <a:t>cương</a:t>
            </a:r>
            <a:r>
              <a:rPr lang="en-US" altLang="en-US" sz="2000" dirty="0"/>
              <a:t>, </a:t>
            </a:r>
            <a:r>
              <a:rPr lang="en-US" altLang="en-US" sz="2000" dirty="0" err="1"/>
              <a:t>dầu</a:t>
            </a:r>
            <a:r>
              <a:rPr lang="en-US" altLang="en-US" sz="2000" dirty="0"/>
              <a:t> </a:t>
            </a:r>
            <a:r>
              <a:rPr lang="en-US" altLang="en-US" sz="2000" dirty="0" err="1"/>
              <a:t>mỏ</a:t>
            </a:r>
            <a:r>
              <a:rPr lang="en-US" altLang="en-US" sz="2000" dirty="0"/>
              <a:t>, </a:t>
            </a:r>
            <a:r>
              <a:rPr lang="en-US" altLang="en-US" sz="2000" dirty="0" err="1"/>
              <a:t>khí</a:t>
            </a:r>
            <a:r>
              <a:rPr lang="en-US" altLang="en-US" sz="2000" dirty="0"/>
              <a:t> </a:t>
            </a:r>
            <a:r>
              <a:rPr lang="en-US" altLang="en-US" sz="2000" dirty="0" err="1"/>
              <a:t>đốt</a:t>
            </a:r>
            <a:r>
              <a:rPr lang="en-US" altLang="en-US" sz="2000" dirty="0"/>
              <a:t>…</a:t>
            </a:r>
            <a:endParaRPr lang="en-US" altLang="en-US" sz="2000" u="sng" dirty="0"/>
          </a:p>
          <a:p>
            <a:pPr algn="ctr"/>
            <a:endParaRPr lang="en-US" altLang="en-US" sz="2400" u="sng" dirty="0"/>
          </a:p>
        </p:txBody>
      </p:sp>
    </p:spTree>
    <p:extLst>
      <p:ext uri="{BB962C8B-B14F-4D97-AF65-F5344CB8AC3E}">
        <p14:creationId xmlns:p14="http://schemas.microsoft.com/office/powerpoint/2010/main" val="24540752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Text Placeholder 97283"/>
          <p:cNvPicPr>
            <a:picLocks noGrp="1" noChangeAspect="1"/>
          </p:cNvPicPr>
          <p:nvPr>
            <p:ph type="body" idx="1"/>
          </p:nvPr>
        </p:nvPicPr>
        <p:blipFill>
          <a:blip r:embed="rId2">
            <a:extLst/>
          </a:blip>
          <a:srcRect/>
          <a:stretch>
            <a:fillRect/>
          </a:stretch>
        </p:blipFill>
        <p:spPr>
          <a:xfrm>
            <a:off x="161928" y="742950"/>
            <a:ext cx="2733675" cy="4400550"/>
          </a:xfrm>
          <a:prstGeom prst="rect">
            <a:avLst/>
          </a:prstGeom>
          <a:noFill/>
          <a:ln>
            <a:solidFill>
              <a:srgbClr val="000000"/>
            </a:solidFill>
          </a:ln>
        </p:spPr>
      </p:pic>
      <p:graphicFrame>
        <p:nvGraphicFramePr>
          <p:cNvPr id="97325" name="Table 97324"/>
          <p:cNvGraphicFramePr>
            <a:graphicFrameLocks noGrp="1"/>
          </p:cNvGraphicFramePr>
          <p:nvPr>
            <p:extLst>
              <p:ext uri="{D42A27DB-BD31-4B8C-83A1-F6EECF244321}">
                <p14:modId xmlns:p14="http://schemas.microsoft.com/office/powerpoint/2010/main" val="447692107"/>
              </p:ext>
            </p:extLst>
          </p:nvPr>
        </p:nvGraphicFramePr>
        <p:xfrm>
          <a:off x="2971801" y="742951"/>
          <a:ext cx="5867399" cy="4229100"/>
        </p:xfrm>
        <a:graphic>
          <a:graphicData uri="http://schemas.openxmlformats.org/drawingml/2006/table">
            <a:tbl>
              <a:tblPr/>
              <a:tblGrid>
                <a:gridCol w="1485418">
                  <a:extLst>
                    <a:ext uri="{9D8B030D-6E8A-4147-A177-3AD203B41FA5}">
                      <a16:colId xmlns:a16="http://schemas.microsoft.com/office/drawing/2014/main" val="20000"/>
                    </a:ext>
                  </a:extLst>
                </a:gridCol>
                <a:gridCol w="1262605">
                  <a:extLst>
                    <a:ext uri="{9D8B030D-6E8A-4147-A177-3AD203B41FA5}">
                      <a16:colId xmlns:a16="http://schemas.microsoft.com/office/drawing/2014/main" val="20001"/>
                    </a:ext>
                  </a:extLst>
                </a:gridCol>
                <a:gridCol w="1114063">
                  <a:extLst>
                    <a:ext uri="{9D8B030D-6E8A-4147-A177-3AD203B41FA5}">
                      <a16:colId xmlns:a16="http://schemas.microsoft.com/office/drawing/2014/main" val="20002"/>
                    </a:ext>
                  </a:extLst>
                </a:gridCol>
                <a:gridCol w="2005313">
                  <a:extLst>
                    <a:ext uri="{9D8B030D-6E8A-4147-A177-3AD203B41FA5}">
                      <a16:colId xmlns:a16="http://schemas.microsoft.com/office/drawing/2014/main" val="20003"/>
                    </a:ext>
                  </a:extLst>
                </a:gridCol>
              </a:tblGrid>
              <a:tr h="459768">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§Õ quèc</a:t>
                      </a:r>
                    </a:p>
                  </a:txBody>
                  <a:tcPr marT="34290" marB="34290" anchor="ctr">
                    <a:lnL w="12700" cap="sq">
                      <a:solidFill>
                        <a:srgbClr val="0000FF"/>
                      </a:solidFill>
                    </a:lnL>
                    <a:lnR w="12700">
                      <a:solidFill>
                        <a:srgbClr val="0000FF"/>
                      </a:solidFill>
                    </a:lnR>
                    <a:lnT w="12700" cap="sq">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DiÖn tÝch</a:t>
                      </a:r>
                    </a:p>
                  </a:txBody>
                  <a:tcPr marT="34290" marB="34290" anchor="ctr">
                    <a:lnL w="12700">
                      <a:solidFill>
                        <a:srgbClr val="0000FF"/>
                      </a:solidFill>
                    </a:lnL>
                    <a:lnR w="12700">
                      <a:solidFill>
                        <a:srgbClr val="0000FF"/>
                      </a:solidFill>
                    </a:lnR>
                    <a:lnT w="12700" cap="sq">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D©n sè</a:t>
                      </a:r>
                    </a:p>
                  </a:txBody>
                  <a:tcPr marT="34290" marB="34290" anchor="ctr">
                    <a:lnL w="12700">
                      <a:solidFill>
                        <a:srgbClr val="0000FF"/>
                      </a:solidFill>
                    </a:lnL>
                    <a:lnR w="12700">
                      <a:solidFill>
                        <a:srgbClr val="0000FF"/>
                      </a:solidFill>
                    </a:lnR>
                    <a:lnT w="12700" cap="sq">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Chó thÝch</a:t>
                      </a:r>
                    </a:p>
                  </a:txBody>
                  <a:tcPr marT="34290" marB="34290" anchor="ctr">
                    <a:lnL w="12700">
                      <a:solidFill>
                        <a:srgbClr val="0000FF"/>
                      </a:solidFill>
                    </a:lnL>
                    <a:lnR w="12700" cap="sq">
                      <a:solidFill>
                        <a:srgbClr val="0000FF"/>
                      </a:solidFill>
                    </a:lnR>
                    <a:lnT w="12700" cap="sq">
                      <a:solidFill>
                        <a:srgbClr val="0000FF"/>
                      </a:solidFill>
                    </a:lnT>
                    <a:lnB w="12700">
                      <a:solidFill>
                        <a:srgbClr val="0000FF"/>
                      </a:solidFill>
                    </a:lnB>
                    <a:solidFill>
                      <a:srgbClr val="FFFFFF"/>
                    </a:solidFill>
                  </a:tcPr>
                </a:tc>
                <a:extLst>
                  <a:ext uri="{0D108BD9-81ED-4DB2-BD59-A6C34878D82A}">
                    <a16:rowId xmlns:a16="http://schemas.microsoft.com/office/drawing/2014/main" val="10000"/>
                  </a:ext>
                </a:extLst>
              </a:tr>
              <a:tr h="1045686">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Ph¸p</a:t>
                      </a:r>
                    </a:p>
                  </a:txBody>
                  <a:tcPr marT="34290" marB="34290" anchor="ctr">
                    <a:lnL w="12700" cap="sq">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42.1%</a:t>
                      </a:r>
                    </a:p>
                  </a:txBody>
                  <a:tcPr marT="34290" marB="34290"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32.3%</a:t>
                      </a:r>
                    </a:p>
                  </a:txBody>
                  <a:tcPr marT="34290" marB="34290"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C¸c vïng </a:t>
                      </a:r>
                      <a:r>
                        <a:rPr lang="en-US" altLang="en-US" sz="1500" b="1">
                          <a:solidFill>
                            <a:srgbClr val="0000FF"/>
                          </a:solidFill>
                          <a:latin typeface=".VnArial" charset="0"/>
                        </a:rPr>
                        <a:t>B¾c </a:t>
                      </a:r>
                      <a:r>
                        <a:rPr lang="en-US" altLang="en-US" sz="1500" b="1" smtClean="0">
                          <a:solidFill>
                            <a:srgbClr val="0000FF"/>
                          </a:solidFill>
                          <a:latin typeface=".VnArial" charset="0"/>
                        </a:rPr>
                        <a:t>Phi</a:t>
                      </a:r>
                      <a:r>
                        <a:rPr lang="en-US" altLang="en-US" sz="1500" b="1" dirty="0">
                          <a:solidFill>
                            <a:srgbClr val="0000FF"/>
                          </a:solidFill>
                          <a:latin typeface=".VnArial" charset="0"/>
                        </a:rPr>
                        <a:t>, Trung Phi</a:t>
                      </a:r>
                      <a:r>
                        <a:rPr lang="en-US" altLang="en-US" sz="1500" b="1">
                          <a:solidFill>
                            <a:srgbClr val="0000FF"/>
                          </a:solidFill>
                          <a:latin typeface=".VnArial" charset="0"/>
                        </a:rPr>
                        <a:t>, </a:t>
                      </a:r>
                      <a:r>
                        <a:rPr lang="en-US" altLang="en-US" sz="1500" b="1" smtClean="0">
                          <a:solidFill>
                            <a:srgbClr val="0000FF"/>
                          </a:solidFill>
                          <a:latin typeface=".VnArial" charset="0"/>
                        </a:rPr>
                        <a:t>ch©u </a:t>
                      </a:r>
                      <a:r>
                        <a:rPr lang="en-US" altLang="en-US" sz="1500" b="1" dirty="0">
                          <a:solidFill>
                            <a:srgbClr val="0000FF"/>
                          </a:solidFill>
                          <a:latin typeface=".VnArial" charset="0"/>
                        </a:rPr>
                        <a:t>Phi xÝch ®¹o</a:t>
                      </a:r>
                    </a:p>
                  </a:txBody>
                  <a:tcPr marT="34290" marB="34290" anchor="ctr">
                    <a:lnL w="12700">
                      <a:solidFill>
                        <a:srgbClr val="0000FF"/>
                      </a:solidFill>
                    </a:lnL>
                    <a:lnR w="12700" cap="sq">
                      <a:solidFill>
                        <a:srgbClr val="0000FF"/>
                      </a:solidFill>
                    </a:lnR>
                    <a:lnT w="12700">
                      <a:solidFill>
                        <a:srgbClr val="0000FF"/>
                      </a:solidFill>
                    </a:lnT>
                    <a:lnB w="12700">
                      <a:solidFill>
                        <a:srgbClr val="0000FF"/>
                      </a:solidFill>
                    </a:lnB>
                    <a:solidFill>
                      <a:srgbClr val="FFFFFF"/>
                    </a:solidFill>
                  </a:tcPr>
                </a:tc>
                <a:extLst>
                  <a:ext uri="{0D108BD9-81ED-4DB2-BD59-A6C34878D82A}">
                    <a16:rowId xmlns:a16="http://schemas.microsoft.com/office/drawing/2014/main" val="10001"/>
                  </a:ext>
                </a:extLst>
              </a:tr>
              <a:tr h="1045686">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Anh</a:t>
                      </a:r>
                    </a:p>
                  </a:txBody>
                  <a:tcPr marT="34290" marB="34290" anchor="ctr">
                    <a:lnL w="12700" cap="sq">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37.7%</a:t>
                      </a:r>
                    </a:p>
                  </a:txBody>
                  <a:tcPr marT="34290" marB="34290"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49.4%</a:t>
                      </a:r>
                    </a:p>
                  </a:txBody>
                  <a:tcPr marT="34290" marB="34290"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ChiÕm vïng trï phó cña B¾c </a:t>
                      </a:r>
                      <a:r>
                        <a:rPr lang="en-US" altLang="en-US" sz="1500" b="1" dirty="0" smtClean="0">
                          <a:solidFill>
                            <a:srgbClr val="0000FF"/>
                          </a:solidFill>
                          <a:latin typeface=".VnArial" charset="0"/>
                        </a:rPr>
                        <a:t>Phi</a:t>
                      </a:r>
                      <a:r>
                        <a:rPr lang="en-US" altLang="en-US" sz="1500" b="1" dirty="0">
                          <a:solidFill>
                            <a:srgbClr val="0000FF"/>
                          </a:solidFill>
                          <a:latin typeface=".VnArial" charset="0"/>
                        </a:rPr>
                        <a:t>, Nam Phi, T©y Phi.</a:t>
                      </a:r>
                    </a:p>
                  </a:txBody>
                  <a:tcPr marT="34290" marB="34290" anchor="ctr">
                    <a:lnL w="12700">
                      <a:solidFill>
                        <a:srgbClr val="0000FF"/>
                      </a:solidFill>
                    </a:lnL>
                    <a:lnR w="12700" cap="sq">
                      <a:solidFill>
                        <a:srgbClr val="0000FF"/>
                      </a:solidFill>
                    </a:lnR>
                    <a:lnT w="12700">
                      <a:solidFill>
                        <a:srgbClr val="0000FF"/>
                      </a:solidFill>
                    </a:lnT>
                    <a:lnB w="12700">
                      <a:solidFill>
                        <a:srgbClr val="0000FF"/>
                      </a:solidFill>
                    </a:lnB>
                    <a:solidFill>
                      <a:srgbClr val="FFFFFF"/>
                    </a:solidFill>
                  </a:tcPr>
                </a:tc>
                <a:extLst>
                  <a:ext uri="{0D108BD9-81ED-4DB2-BD59-A6C34878D82A}">
                    <a16:rowId xmlns:a16="http://schemas.microsoft.com/office/drawing/2014/main" val="10002"/>
                  </a:ext>
                </a:extLst>
              </a:tr>
              <a:tr h="559320">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BØ</a:t>
                      </a:r>
                    </a:p>
                  </a:txBody>
                  <a:tcPr marT="34290" marB="34290" anchor="ctr">
                    <a:lnL w="12700" cap="sq">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9.1%</a:t>
                      </a:r>
                    </a:p>
                  </a:txBody>
                  <a:tcPr marT="34290" marB="34290"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10%</a:t>
                      </a:r>
                    </a:p>
                  </a:txBody>
                  <a:tcPr marT="34290" marB="34290"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Vïng Trung Phi</a:t>
                      </a:r>
                    </a:p>
                  </a:txBody>
                  <a:tcPr marT="34290" marB="34290" anchor="ctr">
                    <a:lnL w="12700">
                      <a:solidFill>
                        <a:srgbClr val="0000FF"/>
                      </a:solidFill>
                    </a:lnL>
                    <a:lnR w="12700" cap="sq">
                      <a:solidFill>
                        <a:srgbClr val="0000FF"/>
                      </a:solidFill>
                    </a:lnR>
                    <a:lnT w="12700">
                      <a:solidFill>
                        <a:srgbClr val="0000FF"/>
                      </a:solidFill>
                    </a:lnT>
                    <a:lnB w="12700">
                      <a:solidFill>
                        <a:srgbClr val="0000FF"/>
                      </a:solidFill>
                    </a:lnB>
                    <a:solidFill>
                      <a:srgbClr val="FFFFFF"/>
                    </a:solidFill>
                  </a:tcPr>
                </a:tc>
                <a:extLst>
                  <a:ext uri="{0D108BD9-81ED-4DB2-BD59-A6C34878D82A}">
                    <a16:rowId xmlns:a16="http://schemas.microsoft.com/office/drawing/2014/main" val="10003"/>
                  </a:ext>
                </a:extLst>
              </a:tr>
              <a:tr h="559320">
                <a:tc>
                  <a:txBody>
                    <a:bodyPr/>
                    <a:lstStyle>
                      <a:lvl1pPr>
                        <a:defRPr sz="2800"/>
                      </a:lvl1pPr>
                      <a:lvl2pPr>
                        <a:defRPr sz="2400"/>
                      </a:lvl2pPr>
                      <a:lvl3pPr>
                        <a:defRPr sz="2000"/>
                      </a:lvl3pPr>
                      <a:lvl4pPr>
                        <a:defRPr sz="1800"/>
                      </a:lvl4pPr>
                      <a:lvl5pPr>
                        <a:defRPr sz="1800"/>
                      </a:lvl5pPr>
                    </a:lstStyle>
                    <a:p>
                      <a:pPr algn="ctr">
                        <a:buNone/>
                      </a:pPr>
                      <a:r>
                        <a:rPr lang="en-US" altLang="en-US" sz="1500" b="1" baseline="0" dirty="0" err="1" smtClean="0">
                          <a:solidFill>
                            <a:srgbClr val="0000FF"/>
                          </a:solidFill>
                          <a:latin typeface="Times New Roman" pitchFamily="18" charset="0"/>
                          <a:cs typeface="Times New Roman" pitchFamily="18" charset="0"/>
                        </a:rPr>
                        <a:t>Bồ</a:t>
                      </a:r>
                      <a:r>
                        <a:rPr lang="en-US" altLang="en-US" sz="1500" b="1" baseline="0" dirty="0" smtClean="0">
                          <a:solidFill>
                            <a:srgbClr val="0000FF"/>
                          </a:solidFill>
                          <a:latin typeface="Times New Roman" pitchFamily="18" charset="0"/>
                          <a:cs typeface="Times New Roman" pitchFamily="18" charset="0"/>
                        </a:rPr>
                        <a:t> </a:t>
                      </a:r>
                      <a:r>
                        <a:rPr lang="en-US" altLang="en-US" sz="1500" b="1" baseline="0" dirty="0" err="1" smtClean="0">
                          <a:solidFill>
                            <a:srgbClr val="0000FF"/>
                          </a:solidFill>
                          <a:latin typeface="Times New Roman" pitchFamily="18" charset="0"/>
                          <a:cs typeface="Times New Roman" pitchFamily="18" charset="0"/>
                        </a:rPr>
                        <a:t>Đào</a:t>
                      </a:r>
                      <a:r>
                        <a:rPr lang="en-US" altLang="en-US" sz="1500" b="1" baseline="0" dirty="0" smtClean="0">
                          <a:solidFill>
                            <a:srgbClr val="0000FF"/>
                          </a:solidFill>
                          <a:latin typeface="Times New Roman" pitchFamily="18" charset="0"/>
                          <a:cs typeface="Times New Roman" pitchFamily="18" charset="0"/>
                        </a:rPr>
                        <a:t> </a:t>
                      </a:r>
                      <a:r>
                        <a:rPr lang="en-US" altLang="en-US" sz="1500" b="1" baseline="0" dirty="0" err="1" smtClean="0">
                          <a:solidFill>
                            <a:srgbClr val="0000FF"/>
                          </a:solidFill>
                          <a:latin typeface="Times New Roman" pitchFamily="18" charset="0"/>
                          <a:cs typeface="Times New Roman" pitchFamily="18" charset="0"/>
                        </a:rPr>
                        <a:t>Nha</a:t>
                      </a:r>
                      <a:endParaRPr lang="en-US" altLang="en-US" sz="1500" b="1" dirty="0">
                        <a:solidFill>
                          <a:srgbClr val="0000FF"/>
                        </a:solidFill>
                        <a:latin typeface="Times New Roman" pitchFamily="18" charset="0"/>
                        <a:cs typeface="Times New Roman" pitchFamily="18" charset="0"/>
                      </a:endParaRPr>
                    </a:p>
                  </a:txBody>
                  <a:tcPr marT="34290" marB="34290" anchor="ctr">
                    <a:lnL w="12700" cap="sq">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7.9%</a:t>
                      </a:r>
                    </a:p>
                  </a:txBody>
                  <a:tcPr marT="34290" marB="34290"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6.6%</a:t>
                      </a:r>
                    </a:p>
                  </a:txBody>
                  <a:tcPr marT="34290" marB="34290" anchor="ctr">
                    <a:lnL w="12700">
                      <a:solidFill>
                        <a:srgbClr val="0000FF"/>
                      </a:solidFill>
                    </a:lnL>
                    <a:lnR w="12700">
                      <a:solidFill>
                        <a:srgbClr val="0000FF"/>
                      </a:solidFill>
                    </a:lnR>
                    <a:lnT w="12700">
                      <a:solidFill>
                        <a:srgbClr val="0000FF"/>
                      </a:solidFill>
                    </a:lnT>
                    <a:lnB w="12700">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Vïng Nam Phi</a:t>
                      </a:r>
                    </a:p>
                  </a:txBody>
                  <a:tcPr marT="34290" marB="34290" anchor="ctr">
                    <a:lnL w="12700">
                      <a:solidFill>
                        <a:srgbClr val="0000FF"/>
                      </a:solidFill>
                    </a:lnL>
                    <a:lnR w="12700" cap="sq">
                      <a:solidFill>
                        <a:srgbClr val="0000FF"/>
                      </a:solidFill>
                    </a:lnR>
                    <a:lnT w="12700">
                      <a:solidFill>
                        <a:srgbClr val="0000FF"/>
                      </a:solidFill>
                    </a:lnT>
                    <a:lnB w="12700">
                      <a:solidFill>
                        <a:srgbClr val="0000FF"/>
                      </a:solidFill>
                    </a:lnB>
                    <a:solidFill>
                      <a:srgbClr val="FFFFFF"/>
                    </a:solidFill>
                  </a:tcPr>
                </a:tc>
                <a:extLst>
                  <a:ext uri="{0D108BD9-81ED-4DB2-BD59-A6C34878D82A}">
                    <a16:rowId xmlns:a16="http://schemas.microsoft.com/office/drawing/2014/main" val="10004"/>
                  </a:ext>
                </a:extLst>
              </a:tr>
              <a:tr h="559320">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T©y Ban Nha</a:t>
                      </a:r>
                    </a:p>
                  </a:txBody>
                  <a:tcPr marT="34290" marB="34290" anchor="ctr">
                    <a:lnL w="12700" cap="sq">
                      <a:solidFill>
                        <a:srgbClr val="0000FF"/>
                      </a:solidFill>
                    </a:lnL>
                    <a:lnR w="12700">
                      <a:solidFill>
                        <a:srgbClr val="0000FF"/>
                      </a:solidFill>
                    </a:lnR>
                    <a:lnT w="12700">
                      <a:solidFill>
                        <a:srgbClr val="0000FF"/>
                      </a:solidFill>
                    </a:lnT>
                    <a:lnB w="12700" cap="sq">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smtClean="0">
                          <a:solidFill>
                            <a:srgbClr val="0000FF"/>
                          </a:solidFill>
                          <a:latin typeface=".VnArial" charset="0"/>
                        </a:rPr>
                        <a:t>1.3</a:t>
                      </a:r>
                      <a:r>
                        <a:rPr lang="en-US" altLang="en-US" sz="1500" b="1" dirty="0">
                          <a:solidFill>
                            <a:srgbClr val="0000FF"/>
                          </a:solidFill>
                          <a:latin typeface=".VnArial" charset="0"/>
                        </a:rPr>
                        <a:t>%</a:t>
                      </a:r>
                    </a:p>
                  </a:txBody>
                  <a:tcPr marT="34290" marB="34290" anchor="ctr">
                    <a:lnL w="12700">
                      <a:solidFill>
                        <a:srgbClr val="0000FF"/>
                      </a:solidFill>
                    </a:lnL>
                    <a:lnR w="12700">
                      <a:solidFill>
                        <a:srgbClr val="0000FF"/>
                      </a:solidFill>
                    </a:lnR>
                    <a:lnT w="12700">
                      <a:solidFill>
                        <a:srgbClr val="0000FF"/>
                      </a:solidFill>
                    </a:lnT>
                    <a:lnB w="12700" cap="sq">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1.0%</a:t>
                      </a:r>
                    </a:p>
                  </a:txBody>
                  <a:tcPr marT="34290" marB="34290" anchor="ctr">
                    <a:lnL w="12700">
                      <a:solidFill>
                        <a:srgbClr val="0000FF"/>
                      </a:solidFill>
                    </a:lnL>
                    <a:lnR w="12700">
                      <a:solidFill>
                        <a:srgbClr val="0000FF"/>
                      </a:solidFill>
                    </a:lnR>
                    <a:lnT w="12700">
                      <a:solidFill>
                        <a:srgbClr val="0000FF"/>
                      </a:solidFill>
                    </a:lnT>
                    <a:lnB w="12700" cap="sq">
                      <a:solidFill>
                        <a:srgbClr val="0000FF"/>
                      </a:solidFill>
                    </a:lnB>
                    <a:solidFill>
                      <a:srgbClr val="FFFFFF"/>
                    </a:solidFill>
                  </a:tcPr>
                </a:tc>
                <a:tc>
                  <a:txBody>
                    <a:bodyPr/>
                    <a:lstStyle>
                      <a:lvl1pPr>
                        <a:defRPr sz="2800"/>
                      </a:lvl1pPr>
                      <a:lvl2pPr>
                        <a:defRPr sz="2400"/>
                      </a:lvl2pPr>
                      <a:lvl3pPr>
                        <a:defRPr sz="2000"/>
                      </a:lvl3pPr>
                      <a:lvl4pPr>
                        <a:defRPr sz="1800"/>
                      </a:lvl4pPr>
                      <a:lvl5pPr>
                        <a:defRPr sz="1800"/>
                      </a:lvl5pPr>
                    </a:lstStyle>
                    <a:p>
                      <a:pPr algn="ctr">
                        <a:buNone/>
                      </a:pPr>
                      <a:r>
                        <a:rPr lang="en-US" altLang="en-US" sz="1500" b="1" dirty="0">
                          <a:solidFill>
                            <a:srgbClr val="0000FF"/>
                          </a:solidFill>
                          <a:latin typeface=".VnArial" charset="0"/>
                        </a:rPr>
                        <a:t>Vïng B¾c Phi</a:t>
                      </a:r>
                    </a:p>
                  </a:txBody>
                  <a:tcPr marT="34290" marB="34290" anchor="ctr">
                    <a:lnL w="12700">
                      <a:solidFill>
                        <a:srgbClr val="0000FF"/>
                      </a:solidFill>
                    </a:lnL>
                    <a:lnR w="12700" cap="sq">
                      <a:solidFill>
                        <a:srgbClr val="0000FF"/>
                      </a:solidFill>
                    </a:lnR>
                    <a:lnT w="12700">
                      <a:solidFill>
                        <a:srgbClr val="0000FF"/>
                      </a:solidFill>
                    </a:lnT>
                    <a:lnB w="12700" cap="sq">
                      <a:solidFill>
                        <a:srgbClr val="0000FF"/>
                      </a:solidFill>
                    </a:lnB>
                    <a:solidFill>
                      <a:srgbClr val="FFFFFF"/>
                    </a:solidFill>
                  </a:tcPr>
                </a:tc>
                <a:extLst>
                  <a:ext uri="{0D108BD9-81ED-4DB2-BD59-A6C34878D82A}">
                    <a16:rowId xmlns:a16="http://schemas.microsoft.com/office/drawing/2014/main" val="10005"/>
                  </a:ext>
                </a:extLst>
              </a:tr>
            </a:tbl>
          </a:graphicData>
        </a:graphic>
      </p:graphicFrame>
      <p:grpSp>
        <p:nvGrpSpPr>
          <p:cNvPr id="5" name="Group 5"/>
          <p:cNvGrpSpPr>
            <a:grpSpLocks/>
          </p:cNvGrpSpPr>
          <p:nvPr/>
        </p:nvGrpSpPr>
        <p:grpSpPr bwMode="auto">
          <a:xfrm>
            <a:off x="0" y="0"/>
            <a:ext cx="9144000" cy="5200650"/>
            <a:chOff x="0" y="0"/>
            <a:chExt cx="5760" cy="4368"/>
          </a:xfrm>
        </p:grpSpPr>
        <p:pic>
          <p:nvPicPr>
            <p:cNvPr id="6" name="Picture 6" descr="N3"/>
            <p:cNvPicPr>
              <a:picLocks noChangeAspect="1" noChangeArrowheads="1"/>
            </p:cNvPicPr>
            <p:nvPr/>
          </p:nvPicPr>
          <p:blipFill>
            <a:blip r:embed="rId3" cstate="print"/>
            <a:srcRect/>
            <a:stretch>
              <a:fillRect/>
            </a:stretch>
          </p:blipFill>
          <p:spPr bwMode="auto">
            <a:xfrm flipV="1">
              <a:off x="0" y="0"/>
              <a:ext cx="5712" cy="96"/>
            </a:xfrm>
            <a:prstGeom prst="rect">
              <a:avLst/>
            </a:prstGeom>
            <a:noFill/>
          </p:spPr>
        </p:pic>
        <p:pic>
          <p:nvPicPr>
            <p:cNvPr id="7" name="Picture 7" descr="N3"/>
            <p:cNvPicPr>
              <a:picLocks noChangeAspect="1" noChangeArrowheads="1"/>
            </p:cNvPicPr>
            <p:nvPr/>
          </p:nvPicPr>
          <p:blipFill>
            <a:blip r:embed="rId3" cstate="print"/>
            <a:srcRect/>
            <a:stretch>
              <a:fillRect/>
            </a:stretch>
          </p:blipFill>
          <p:spPr bwMode="auto">
            <a:xfrm flipV="1">
              <a:off x="48" y="4272"/>
              <a:ext cx="5712" cy="96"/>
            </a:xfrm>
            <a:prstGeom prst="rect">
              <a:avLst/>
            </a:prstGeom>
            <a:noFill/>
          </p:spPr>
        </p:pic>
        <p:pic>
          <p:nvPicPr>
            <p:cNvPr id="8" name="Picture 8" descr="N3"/>
            <p:cNvPicPr>
              <a:picLocks noChangeAspect="1" noChangeArrowheads="1"/>
            </p:cNvPicPr>
            <p:nvPr/>
          </p:nvPicPr>
          <p:blipFill>
            <a:blip r:embed="rId3" cstate="print"/>
            <a:srcRect/>
            <a:stretch>
              <a:fillRect/>
            </a:stretch>
          </p:blipFill>
          <p:spPr bwMode="auto">
            <a:xfrm rot="16200000" flipV="1">
              <a:off x="-2112" y="2112"/>
              <a:ext cx="4320" cy="96"/>
            </a:xfrm>
            <a:prstGeom prst="rect">
              <a:avLst/>
            </a:prstGeom>
            <a:noFill/>
          </p:spPr>
        </p:pic>
        <p:pic>
          <p:nvPicPr>
            <p:cNvPr id="9" name="Picture 9" descr="N3"/>
            <p:cNvPicPr>
              <a:picLocks noChangeAspect="1" noChangeArrowheads="1"/>
            </p:cNvPicPr>
            <p:nvPr/>
          </p:nvPicPr>
          <p:blipFill>
            <a:blip r:embed="rId3" cstate="print"/>
            <a:srcRect/>
            <a:stretch>
              <a:fillRect/>
            </a:stretch>
          </p:blipFill>
          <p:spPr bwMode="auto">
            <a:xfrm rot="16200000" flipV="1">
              <a:off x="3552" y="2112"/>
              <a:ext cx="4320" cy="96"/>
            </a:xfrm>
            <a:prstGeom prst="rect">
              <a:avLst/>
            </a:prstGeom>
            <a:noFill/>
          </p:spPr>
        </p:pic>
      </p:grpSp>
      <p:sp>
        <p:nvSpPr>
          <p:cNvPr id="10" name="Rectangle 9"/>
          <p:cNvSpPr/>
          <p:nvPr/>
        </p:nvSpPr>
        <p:spPr>
          <a:xfrm>
            <a:off x="152401" y="114300"/>
            <a:ext cx="8534400" cy="628650"/>
          </a:xfrm>
          <a:prstGeom prst="rect">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Times New Roman" pitchFamily="18" charset="0"/>
                <a:cs typeface="Times New Roman" pitchFamily="18" charset="0"/>
              </a:rPr>
              <a:t>Sự</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phân</a:t>
            </a:r>
            <a:r>
              <a:rPr lang="en-US" sz="2000" dirty="0" smtClean="0">
                <a:solidFill>
                  <a:srgbClr val="FF0000"/>
                </a:solidFill>
                <a:latin typeface="Times New Roman" pitchFamily="18" charset="0"/>
                <a:cs typeface="Times New Roman" pitchFamily="18" charset="0"/>
              </a:rPr>
              <a:t> chia </a:t>
            </a:r>
            <a:r>
              <a:rPr lang="en-US" sz="2000" dirty="0" err="1" smtClean="0">
                <a:solidFill>
                  <a:srgbClr val="FF0000"/>
                </a:solidFill>
                <a:latin typeface="Times New Roman" pitchFamily="18" charset="0"/>
                <a:cs typeface="Times New Roman" pitchFamily="18" charset="0"/>
              </a:rPr>
              <a:t>châu</a:t>
            </a:r>
            <a:r>
              <a:rPr lang="en-US" sz="2000" dirty="0" smtClean="0">
                <a:solidFill>
                  <a:srgbClr val="FF0000"/>
                </a:solidFill>
                <a:latin typeface="Times New Roman" pitchFamily="18" charset="0"/>
                <a:cs typeface="Times New Roman" pitchFamily="18" charset="0"/>
              </a:rPr>
              <a:t> Phi </a:t>
            </a:r>
            <a:r>
              <a:rPr lang="en-US" sz="2000" dirty="0" err="1" smtClean="0">
                <a:solidFill>
                  <a:srgbClr val="FF0000"/>
                </a:solidFill>
                <a:latin typeface="Times New Roman" pitchFamily="18" charset="0"/>
                <a:cs typeface="Times New Roman" pitchFamily="18" charset="0"/>
              </a:rPr>
              <a:t>sau</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Chiến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tranh</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thế</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giới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thứ</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nhất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đến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trước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Chiến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tranh</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thế</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giới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thứ</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hai</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1044133"/>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771650"/>
            <a:ext cx="1143000" cy="1600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nước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châu</a:t>
            </a:r>
            <a:r>
              <a:rPr lang="en-US" sz="2800" b="1" dirty="0" smtClean="0">
                <a:solidFill>
                  <a:srgbClr val="FF0000"/>
                </a:solidFill>
                <a:latin typeface="Times New Roman" pitchFamily="18" charset="0"/>
                <a:cs typeface="Times New Roman" pitchFamily="18" charset="0"/>
              </a:rPr>
              <a:t> Phi</a:t>
            </a:r>
            <a:endParaRPr lang="en-US" sz="2800" b="1" dirty="0">
              <a:solidFill>
                <a:srgbClr val="FF0000"/>
              </a:solidFill>
              <a:latin typeface="Times New Roman" pitchFamily="18" charset="0"/>
              <a:cs typeface="Times New Roman" pitchFamily="18" charset="0"/>
            </a:endParaRPr>
          </a:p>
        </p:txBody>
      </p:sp>
      <p:sp>
        <p:nvSpPr>
          <p:cNvPr id="5" name="Line Callout 1 4"/>
          <p:cNvSpPr/>
          <p:nvPr/>
        </p:nvSpPr>
        <p:spPr>
          <a:xfrm>
            <a:off x="2286000" y="971550"/>
            <a:ext cx="1905000" cy="685800"/>
          </a:xfrm>
          <a:prstGeom prst="borderCallout1">
            <a:avLst>
              <a:gd name="adj1" fmla="val 46611"/>
              <a:gd name="adj2" fmla="val -3318"/>
              <a:gd name="adj3" fmla="val 197575"/>
              <a:gd name="adj4" fmla="val -47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chung</a:t>
            </a:r>
            <a:endParaRPr lang="en-US" sz="2400" dirty="0">
              <a:latin typeface="Times New Roman" pitchFamily="18" charset="0"/>
              <a:cs typeface="Times New Roman" pitchFamily="18" charset="0"/>
            </a:endParaRPr>
          </a:p>
        </p:txBody>
      </p:sp>
      <p:sp>
        <p:nvSpPr>
          <p:cNvPr id="6" name="Line Callout 2 5"/>
          <p:cNvSpPr/>
          <p:nvPr/>
        </p:nvSpPr>
        <p:spPr>
          <a:xfrm>
            <a:off x="5754806" y="54010"/>
            <a:ext cx="3345976" cy="599341"/>
          </a:xfrm>
          <a:prstGeom prst="borderCallout2">
            <a:avLst>
              <a:gd name="adj1" fmla="val 46075"/>
              <a:gd name="adj2" fmla="val -1399"/>
              <a:gd name="adj3" fmla="val 64293"/>
              <a:gd name="adj4" fmla="val -15851"/>
              <a:gd name="adj5" fmla="val 182153"/>
              <a:gd name="adj6" fmla="val -47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Times New Roman" pitchFamily="18" charset="0"/>
                <a:cs typeface="Times New Roman" pitchFamily="18" charset="0"/>
              </a:rPr>
              <a:t>Phong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trào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giải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phóng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dân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tộc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sau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năm</a:t>
            </a:r>
            <a:r>
              <a:rPr lang="en-US" sz="2400" dirty="0" smtClean="0">
                <a:solidFill>
                  <a:srgbClr val="FF0000"/>
                </a:solidFill>
                <a:latin typeface="Times New Roman" pitchFamily="18" charset="0"/>
                <a:cs typeface="Times New Roman" pitchFamily="18" charset="0"/>
              </a:rPr>
              <a:t> 1945</a:t>
            </a:r>
            <a:endParaRPr lang="en-US" sz="2400" dirty="0">
              <a:solidFill>
                <a:srgbClr val="FF0000"/>
              </a:solidFill>
              <a:latin typeface="Times New Roman" pitchFamily="18" charset="0"/>
              <a:cs typeface="Times New Roman" pitchFamily="18" charset="0"/>
            </a:endParaRPr>
          </a:p>
        </p:txBody>
      </p:sp>
      <p:sp>
        <p:nvSpPr>
          <p:cNvPr id="7" name="Line Callout 2 6"/>
          <p:cNvSpPr/>
          <p:nvPr/>
        </p:nvSpPr>
        <p:spPr>
          <a:xfrm>
            <a:off x="5791200" y="971550"/>
            <a:ext cx="3352800" cy="629793"/>
          </a:xfrm>
          <a:prstGeom prst="borderCallout2">
            <a:avLst>
              <a:gd name="adj1" fmla="val 44754"/>
              <a:gd name="adj2" fmla="val -192"/>
              <a:gd name="adj3" fmla="val 46921"/>
              <a:gd name="adj4" fmla="val -16667"/>
              <a:gd name="adj5" fmla="val 42602"/>
              <a:gd name="adj6" fmla="val -472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p:txBody>
      </p:sp>
      <p:sp>
        <p:nvSpPr>
          <p:cNvPr id="8" name="Line Callout 1 7"/>
          <p:cNvSpPr/>
          <p:nvPr/>
        </p:nvSpPr>
        <p:spPr>
          <a:xfrm>
            <a:off x="2590800" y="3371850"/>
            <a:ext cx="1905000" cy="571500"/>
          </a:xfrm>
          <a:prstGeom prst="borderCallout1">
            <a:avLst>
              <a:gd name="adj1" fmla="val 37854"/>
              <a:gd name="adj2" fmla="val -3318"/>
              <a:gd name="adj3" fmla="val -141231"/>
              <a:gd name="adj4" fmla="val -62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Times New Roman" pitchFamily="18" charset="0"/>
                <a:cs typeface="Times New Roman" pitchFamily="18" charset="0"/>
              </a:rPr>
              <a:t>Cộng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hòa</a:t>
            </a:r>
            <a:r>
              <a:rPr lang="en-US" sz="2000" dirty="0" smtClean="0">
                <a:latin typeface="Times New Roman" pitchFamily="18" charset="0"/>
                <a:cs typeface="Times New Roman" pitchFamily="18" charset="0"/>
              </a:rPr>
              <a:t> Nam Phi</a:t>
            </a:r>
            <a:endParaRPr lang="en-US" sz="2000" dirty="0">
              <a:latin typeface="Times New Roman" pitchFamily="18" charset="0"/>
              <a:cs typeface="Times New Roman" pitchFamily="18" charset="0"/>
            </a:endParaRPr>
          </a:p>
        </p:txBody>
      </p:sp>
      <p:sp>
        <p:nvSpPr>
          <p:cNvPr id="9" name="Line Callout 2 8"/>
          <p:cNvSpPr/>
          <p:nvPr/>
        </p:nvSpPr>
        <p:spPr>
          <a:xfrm>
            <a:off x="5562600" y="2000250"/>
            <a:ext cx="3581400" cy="1600200"/>
          </a:xfrm>
          <a:prstGeom prst="borderCallout2">
            <a:avLst>
              <a:gd name="adj1" fmla="val 50307"/>
              <a:gd name="adj2" fmla="val -712"/>
              <a:gd name="adj3" fmla="val 52865"/>
              <a:gd name="adj4" fmla="val -15524"/>
              <a:gd name="adj5" fmla="val 94983"/>
              <a:gd name="adj6" fmla="val -29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itchFamily="18" charset="0"/>
                <a:cs typeface="Times New Roman" pitchFamily="18" charset="0"/>
              </a:rPr>
              <a:t>Khái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nét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hòa</a:t>
            </a:r>
            <a:r>
              <a:rPr lang="en-US" sz="2400" dirty="0" smtClean="0">
                <a:latin typeface="Times New Roman" pitchFamily="18" charset="0"/>
                <a:cs typeface="Times New Roman" pitchFamily="18" charset="0"/>
              </a:rPr>
              <a:t> Nam Phi </a:t>
            </a:r>
            <a:r>
              <a:rPr lang="en-US" sz="2400" dirty="0" err="1" smtClean="0">
                <a:latin typeface="Times New Roman" pitchFamily="18" charset="0"/>
                <a:cs typeface="Times New Roman" pitchFamily="18" charset="0"/>
              </a:rPr>
              <a:t>trước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giải</a:t>
            </a:r>
            <a:r>
              <a:rPr lang="en-US" sz="28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tộc</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0" name="Line Callout 2 9"/>
          <p:cNvSpPr/>
          <p:nvPr/>
        </p:nvSpPr>
        <p:spPr>
          <a:xfrm>
            <a:off x="5754806" y="3829050"/>
            <a:ext cx="3345976" cy="1200150"/>
          </a:xfrm>
          <a:prstGeom prst="borderCallout2">
            <a:avLst>
              <a:gd name="adj1" fmla="val 46042"/>
              <a:gd name="adj2" fmla="val -3031"/>
              <a:gd name="adj3" fmla="val 22161"/>
              <a:gd name="adj4" fmla="val -17075"/>
              <a:gd name="adj5" fmla="val -9754"/>
              <a:gd name="adj6" fmla="val -39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94736872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App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AutoShape 7"/>
          <p:cNvSpPr>
            <a:spLocks noChangeArrowheads="1"/>
          </p:cNvSpPr>
          <p:nvPr/>
        </p:nvSpPr>
        <p:spPr bwMode="auto">
          <a:xfrm>
            <a:off x="2799497" y="1110586"/>
            <a:ext cx="228600" cy="171450"/>
          </a:xfrm>
          <a:prstGeom prst="irregularSeal1">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b="1">
              <a:solidFill>
                <a:srgbClr val="0000CC"/>
              </a:solidFill>
              <a:latin typeface="Times New Roman" pitchFamily="18" charset="0"/>
            </a:endParaRPr>
          </a:p>
        </p:txBody>
      </p:sp>
      <p:sp>
        <p:nvSpPr>
          <p:cNvPr id="16392" name="AutoShape 8"/>
          <p:cNvSpPr>
            <a:spLocks noChangeArrowheads="1"/>
          </p:cNvSpPr>
          <p:nvPr/>
        </p:nvSpPr>
        <p:spPr bwMode="auto">
          <a:xfrm>
            <a:off x="5679175" y="1200150"/>
            <a:ext cx="228600" cy="171450"/>
          </a:xfrm>
          <a:prstGeom prst="irregularSeal1">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b="1">
              <a:solidFill>
                <a:srgbClr val="0000CC"/>
              </a:solidFill>
              <a:latin typeface="Times New Roman" pitchFamily="18" charset="0"/>
            </a:endParaRPr>
          </a:p>
        </p:txBody>
      </p:sp>
      <p:sp>
        <p:nvSpPr>
          <p:cNvPr id="38918" name="Rectangle 6" descr="Parchment"/>
          <p:cNvSpPr>
            <a:spLocks noChangeArrowheads="1"/>
          </p:cNvSpPr>
          <p:nvPr/>
        </p:nvSpPr>
        <p:spPr bwMode="auto">
          <a:xfrm>
            <a:off x="5336275" y="712669"/>
            <a:ext cx="914400" cy="285750"/>
          </a:xfrm>
          <a:prstGeom prst="rect">
            <a:avLst/>
          </a:prstGeom>
          <a:blipFill dpi="0" rotWithShape="1">
            <a:blip r:embed="rId3"/>
            <a:srcRect/>
            <a:tile tx="0" ty="0" sx="100000" sy="100000" flip="none" algn="tl"/>
          </a:blipFill>
          <a:ln w="9525">
            <a:solidFill>
              <a:srgbClr val="0000CC"/>
            </a:solidFill>
            <a:miter lim="800000"/>
            <a:headEnd/>
            <a:tailEnd/>
          </a:ln>
        </p:spPr>
        <p:txBody>
          <a:bodyPr wrap="none" anchor="ctr"/>
          <a:lstStyle/>
          <a:p>
            <a:r>
              <a:rPr lang="en-US" sz="2800" dirty="0">
                <a:solidFill>
                  <a:srgbClr val="0000CC"/>
                </a:solidFill>
                <a:latin typeface="Times New Roman" pitchFamily="18" charset="0"/>
              </a:rPr>
              <a:t>1952</a:t>
            </a:r>
          </a:p>
        </p:txBody>
      </p:sp>
      <p:sp>
        <p:nvSpPr>
          <p:cNvPr id="38919" name="Rectangle 7" descr="Parchment"/>
          <p:cNvSpPr>
            <a:spLocks noChangeArrowheads="1"/>
          </p:cNvSpPr>
          <p:nvPr/>
        </p:nvSpPr>
        <p:spPr bwMode="auto">
          <a:xfrm>
            <a:off x="2148385" y="541219"/>
            <a:ext cx="1752600" cy="342900"/>
          </a:xfrm>
          <a:prstGeom prst="rect">
            <a:avLst/>
          </a:prstGeom>
          <a:blipFill dpi="0" rotWithShape="1">
            <a:blip r:embed="rId3"/>
            <a:srcRect/>
            <a:tile tx="0" ty="0" sx="100000" sy="100000" flip="none" algn="tl"/>
          </a:blipFill>
          <a:ln w="9525">
            <a:solidFill>
              <a:srgbClr val="0000CC"/>
            </a:solidFill>
            <a:miter lim="800000"/>
            <a:headEnd/>
            <a:tailEnd/>
          </a:ln>
        </p:spPr>
        <p:txBody>
          <a:bodyPr wrap="none" anchor="ctr"/>
          <a:lstStyle/>
          <a:p>
            <a:r>
              <a:rPr lang="en-US" sz="2800" dirty="0">
                <a:solidFill>
                  <a:srgbClr val="0000CC"/>
                </a:solidFill>
                <a:latin typeface="Times New Roman" pitchFamily="18" charset="0"/>
              </a:rPr>
              <a:t>1954-1962</a:t>
            </a:r>
          </a:p>
        </p:txBody>
      </p:sp>
      <p:sp>
        <p:nvSpPr>
          <p:cNvPr id="32775" name="AutoShape 8">
            <a:hlinkClick r:id="rId4" action="ppaction://hlinksldjump"/>
          </p:cNvPr>
          <p:cNvSpPr>
            <a:spLocks noChangeArrowheads="1"/>
          </p:cNvSpPr>
          <p:nvPr/>
        </p:nvSpPr>
        <p:spPr bwMode="auto">
          <a:xfrm>
            <a:off x="7315200" y="4800600"/>
            <a:ext cx="304800" cy="114300"/>
          </a:xfrm>
          <a:prstGeom prst="leftArrow">
            <a:avLst>
              <a:gd name="adj1" fmla="val 50000"/>
              <a:gd name="adj2" fmla="val 50000"/>
            </a:avLst>
          </a:prstGeom>
          <a:solidFill>
            <a:srgbClr val="0000CC"/>
          </a:solidFill>
          <a:ln w="9525">
            <a:solidFill>
              <a:srgbClr val="0000CC"/>
            </a:solidFill>
            <a:miter lim="800000"/>
            <a:headEnd/>
            <a:tailEnd/>
          </a:ln>
        </p:spPr>
        <p:txBody>
          <a:bodyPr wrap="none" anchor="ctr"/>
          <a:lstStyle/>
          <a:p>
            <a:endParaRPr lang="en-US" sz="3000">
              <a:solidFill>
                <a:srgbClr val="0000CC"/>
              </a:solidFill>
              <a:latin typeface="Times New Roman" pitchFamily="18" charset="0"/>
            </a:endParaRPr>
          </a:p>
        </p:txBody>
      </p:sp>
      <p:sp>
        <p:nvSpPr>
          <p:cNvPr id="38921" name="AutoShape 9"/>
          <p:cNvSpPr>
            <a:spLocks noChangeArrowheads="1"/>
          </p:cNvSpPr>
          <p:nvPr/>
        </p:nvSpPr>
        <p:spPr bwMode="auto">
          <a:xfrm>
            <a:off x="3581400" y="160020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38922" name="AutoShape 10"/>
          <p:cNvSpPr>
            <a:spLocks noChangeArrowheads="1"/>
          </p:cNvSpPr>
          <p:nvPr/>
        </p:nvSpPr>
        <p:spPr bwMode="auto">
          <a:xfrm>
            <a:off x="2286000" y="182880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38923" name="AutoShape 11"/>
          <p:cNvSpPr>
            <a:spLocks noChangeArrowheads="1"/>
          </p:cNvSpPr>
          <p:nvPr/>
        </p:nvSpPr>
        <p:spPr bwMode="auto">
          <a:xfrm>
            <a:off x="1752600" y="211455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38924" name="AutoShape 12"/>
          <p:cNvSpPr>
            <a:spLocks noChangeArrowheads="1"/>
          </p:cNvSpPr>
          <p:nvPr/>
        </p:nvSpPr>
        <p:spPr bwMode="auto">
          <a:xfrm>
            <a:off x="2667000" y="200025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38925" name="AutoShape 13"/>
          <p:cNvSpPr>
            <a:spLocks noChangeArrowheads="1"/>
          </p:cNvSpPr>
          <p:nvPr/>
        </p:nvSpPr>
        <p:spPr bwMode="auto">
          <a:xfrm>
            <a:off x="4953000" y="222885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38926" name="AutoShape 14"/>
          <p:cNvSpPr>
            <a:spLocks noChangeArrowheads="1"/>
          </p:cNvSpPr>
          <p:nvPr/>
        </p:nvSpPr>
        <p:spPr bwMode="auto">
          <a:xfrm>
            <a:off x="4648200" y="171450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38927" name="AutoShape 15"/>
          <p:cNvSpPr>
            <a:spLocks noChangeArrowheads="1"/>
          </p:cNvSpPr>
          <p:nvPr/>
        </p:nvSpPr>
        <p:spPr bwMode="auto">
          <a:xfrm>
            <a:off x="3733800" y="262890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38928" name="AutoShape 16"/>
          <p:cNvSpPr>
            <a:spLocks noChangeArrowheads="1"/>
          </p:cNvSpPr>
          <p:nvPr/>
        </p:nvSpPr>
        <p:spPr bwMode="auto">
          <a:xfrm>
            <a:off x="4191000" y="262890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2" name="AutoShape 16"/>
          <p:cNvSpPr>
            <a:spLocks noChangeArrowheads="1"/>
          </p:cNvSpPr>
          <p:nvPr/>
        </p:nvSpPr>
        <p:spPr bwMode="auto">
          <a:xfrm>
            <a:off x="2514600" y="211455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3" name="AutoShape 16"/>
          <p:cNvSpPr>
            <a:spLocks noChangeArrowheads="1"/>
          </p:cNvSpPr>
          <p:nvPr/>
        </p:nvSpPr>
        <p:spPr bwMode="auto">
          <a:xfrm>
            <a:off x="838200" y="171450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4" name="AutoShape 16"/>
          <p:cNvSpPr>
            <a:spLocks noChangeArrowheads="1"/>
          </p:cNvSpPr>
          <p:nvPr/>
        </p:nvSpPr>
        <p:spPr bwMode="auto">
          <a:xfrm>
            <a:off x="3200400" y="200025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5" name="AutoShape 16"/>
          <p:cNvSpPr>
            <a:spLocks noChangeArrowheads="1"/>
          </p:cNvSpPr>
          <p:nvPr/>
        </p:nvSpPr>
        <p:spPr bwMode="auto">
          <a:xfrm>
            <a:off x="1447800" y="120015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6" name="AutoShape 16"/>
          <p:cNvSpPr>
            <a:spLocks noChangeArrowheads="1"/>
          </p:cNvSpPr>
          <p:nvPr/>
        </p:nvSpPr>
        <p:spPr bwMode="auto">
          <a:xfrm>
            <a:off x="2133600" y="137160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
        <p:nvSpPr>
          <p:cNvPr id="7" name="AutoShape 16"/>
          <p:cNvSpPr>
            <a:spLocks noChangeArrowheads="1"/>
          </p:cNvSpPr>
          <p:nvPr/>
        </p:nvSpPr>
        <p:spPr bwMode="auto">
          <a:xfrm>
            <a:off x="7696200" y="3829050"/>
            <a:ext cx="152400" cy="114300"/>
          </a:xfrm>
          <a:prstGeom prst="flowChartConnector">
            <a:avLst/>
          </a:prstGeom>
          <a:solidFill>
            <a:srgbClr val="FF0000"/>
          </a:solidFill>
          <a:ln w="9525">
            <a:solidFill>
              <a:srgbClr val="FF0000"/>
            </a:solidFill>
            <a:round/>
            <a:headEnd/>
            <a:tailEnd/>
          </a:ln>
        </p:spPr>
        <p:txBody>
          <a:bodyPr wrap="none" anchor="ctr"/>
          <a:lstStyle/>
          <a:p>
            <a:endParaRPr lang="en-US" sz="3000">
              <a:solidFill>
                <a:srgbClr val="0000CC"/>
              </a:solidFill>
              <a:latin typeface="Times New Roman" pitchFamily="18" charset="0"/>
            </a:endParaRPr>
          </a:p>
        </p:txBody>
      </p:sp>
    </p:spTree>
    <p:extLst>
      <p:ext uri="{BB962C8B-B14F-4D97-AF65-F5344CB8AC3E}">
        <p14:creationId xmlns:p14="http://schemas.microsoft.com/office/powerpoint/2010/main" val="1228530311"/>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repeatCount="indefinite"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 calcmode="lin" valueType="num">
                                      <p:cBhvr>
                                        <p:cTn id="7" dur="500" fill="hold"/>
                                        <p:tgtEl>
                                          <p:spTgt spid="16392"/>
                                        </p:tgtEl>
                                        <p:attrNameLst>
                                          <p:attrName>ppt_w</p:attrName>
                                        </p:attrNameLst>
                                      </p:cBhvr>
                                      <p:tavLst>
                                        <p:tav tm="0">
                                          <p:val>
                                            <p:fltVal val="0"/>
                                          </p:val>
                                        </p:tav>
                                        <p:tav tm="100000">
                                          <p:val>
                                            <p:strVal val="#ppt_w"/>
                                          </p:val>
                                        </p:tav>
                                      </p:tavLst>
                                    </p:anim>
                                    <p:anim calcmode="lin" valueType="num">
                                      <p:cBhvr>
                                        <p:cTn id="8" dur="500" fill="hold"/>
                                        <p:tgtEl>
                                          <p:spTgt spid="16392"/>
                                        </p:tgtEl>
                                        <p:attrNameLst>
                                          <p:attrName>ppt_h</p:attrName>
                                        </p:attrNameLst>
                                      </p:cBhvr>
                                      <p:tavLst>
                                        <p:tav tm="0">
                                          <p:val>
                                            <p:fltVal val="0"/>
                                          </p:val>
                                        </p:tav>
                                        <p:tav tm="100000">
                                          <p:val>
                                            <p:strVal val="#ppt_h"/>
                                          </p:val>
                                        </p:tav>
                                      </p:tavLst>
                                    </p:anim>
                                    <p:animEffect transition="in" filter="fade">
                                      <p:cBhvr>
                                        <p:cTn id="9" dur="500"/>
                                        <p:tgtEl>
                                          <p:spTgt spid="1639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891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repeatCount="indefinite" fill="hold" grpId="0" nodeType="clickEffect">
                                  <p:stCondLst>
                                    <p:cond delay="0"/>
                                  </p:stCondLst>
                                  <p:childTnLst>
                                    <p:set>
                                      <p:cBhvr>
                                        <p:cTn id="17" dur="1" fill="hold">
                                          <p:stCondLst>
                                            <p:cond delay="0"/>
                                          </p:stCondLst>
                                        </p:cTn>
                                        <p:tgtEl>
                                          <p:spTgt spid="16391"/>
                                        </p:tgtEl>
                                        <p:attrNameLst>
                                          <p:attrName>style.visibility</p:attrName>
                                        </p:attrNameLst>
                                      </p:cBhvr>
                                      <p:to>
                                        <p:strVal val="visible"/>
                                      </p:to>
                                    </p:set>
                                    <p:anim calcmode="lin" valueType="num">
                                      <p:cBhvr>
                                        <p:cTn id="18" dur="500" fill="hold"/>
                                        <p:tgtEl>
                                          <p:spTgt spid="16391"/>
                                        </p:tgtEl>
                                        <p:attrNameLst>
                                          <p:attrName>ppt_w</p:attrName>
                                        </p:attrNameLst>
                                      </p:cBhvr>
                                      <p:tavLst>
                                        <p:tav tm="0">
                                          <p:val>
                                            <p:fltVal val="0"/>
                                          </p:val>
                                        </p:tav>
                                        <p:tav tm="100000">
                                          <p:val>
                                            <p:strVal val="#ppt_w"/>
                                          </p:val>
                                        </p:tav>
                                      </p:tavLst>
                                    </p:anim>
                                    <p:anim calcmode="lin" valueType="num">
                                      <p:cBhvr>
                                        <p:cTn id="19" dur="500" fill="hold"/>
                                        <p:tgtEl>
                                          <p:spTgt spid="16391"/>
                                        </p:tgtEl>
                                        <p:attrNameLst>
                                          <p:attrName>ppt_h</p:attrName>
                                        </p:attrNameLst>
                                      </p:cBhvr>
                                      <p:tavLst>
                                        <p:tav tm="0">
                                          <p:val>
                                            <p:fltVal val="0"/>
                                          </p:val>
                                        </p:tav>
                                        <p:tav tm="100000">
                                          <p:val>
                                            <p:strVal val="#ppt_h"/>
                                          </p:val>
                                        </p:tav>
                                      </p:tavLst>
                                    </p:anim>
                                    <p:animEffect transition="in" filter="fade">
                                      <p:cBhvr>
                                        <p:cTn id="20" dur="500"/>
                                        <p:tgtEl>
                                          <p:spTgt spid="1639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repeatCount="indefinite"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0" repeatCount="indefinite"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0" repeatCount="indefinite"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par>
                                <p:cTn id="42" presetID="53" presetClass="entr" presetSubtype="0" repeatCount="indefinite" fill="hold" nodeType="withEffect">
                                  <p:stCondLst>
                                    <p:cond delay="0"/>
                                  </p:stCondLst>
                                  <p:childTnLst>
                                    <p:set>
                                      <p:cBhvr>
                                        <p:cTn id="43" dur="1" fill="hold">
                                          <p:stCondLst>
                                            <p:cond delay="0"/>
                                          </p:stCondLst>
                                        </p:cTn>
                                        <p:tgtEl>
                                          <p:spTgt spid="38923"/>
                                        </p:tgtEl>
                                        <p:attrNameLst>
                                          <p:attrName>style.visibility</p:attrName>
                                        </p:attrNameLst>
                                      </p:cBhvr>
                                      <p:to>
                                        <p:strVal val="visible"/>
                                      </p:to>
                                    </p:set>
                                    <p:anim calcmode="lin" valueType="num">
                                      <p:cBhvr>
                                        <p:cTn id="44" dur="500" fill="hold"/>
                                        <p:tgtEl>
                                          <p:spTgt spid="38923"/>
                                        </p:tgtEl>
                                        <p:attrNameLst>
                                          <p:attrName>ppt_w</p:attrName>
                                        </p:attrNameLst>
                                      </p:cBhvr>
                                      <p:tavLst>
                                        <p:tav tm="0">
                                          <p:val>
                                            <p:fltVal val="0"/>
                                          </p:val>
                                        </p:tav>
                                        <p:tav tm="100000">
                                          <p:val>
                                            <p:strVal val="#ppt_w"/>
                                          </p:val>
                                        </p:tav>
                                      </p:tavLst>
                                    </p:anim>
                                    <p:anim calcmode="lin" valueType="num">
                                      <p:cBhvr>
                                        <p:cTn id="45" dur="500" fill="hold"/>
                                        <p:tgtEl>
                                          <p:spTgt spid="38923"/>
                                        </p:tgtEl>
                                        <p:attrNameLst>
                                          <p:attrName>ppt_h</p:attrName>
                                        </p:attrNameLst>
                                      </p:cBhvr>
                                      <p:tavLst>
                                        <p:tav tm="0">
                                          <p:val>
                                            <p:fltVal val="0"/>
                                          </p:val>
                                        </p:tav>
                                        <p:tav tm="100000">
                                          <p:val>
                                            <p:strVal val="#ppt_h"/>
                                          </p:val>
                                        </p:tav>
                                      </p:tavLst>
                                    </p:anim>
                                    <p:animEffect transition="in" filter="fade">
                                      <p:cBhvr>
                                        <p:cTn id="46" dur="500"/>
                                        <p:tgtEl>
                                          <p:spTgt spid="38923"/>
                                        </p:tgtEl>
                                      </p:cBhvr>
                                    </p:animEffect>
                                  </p:childTnLst>
                                </p:cTn>
                              </p:par>
                              <p:par>
                                <p:cTn id="47" presetID="53" presetClass="entr" presetSubtype="0" repeatCount="indefinite" fill="hold" nodeType="withEffect">
                                  <p:stCondLst>
                                    <p:cond delay="0"/>
                                  </p:stCondLst>
                                  <p:childTnLst>
                                    <p:set>
                                      <p:cBhvr>
                                        <p:cTn id="48" dur="1" fill="hold">
                                          <p:stCondLst>
                                            <p:cond delay="0"/>
                                          </p:stCondLst>
                                        </p:cTn>
                                        <p:tgtEl>
                                          <p:spTgt spid="38922"/>
                                        </p:tgtEl>
                                        <p:attrNameLst>
                                          <p:attrName>style.visibility</p:attrName>
                                        </p:attrNameLst>
                                      </p:cBhvr>
                                      <p:to>
                                        <p:strVal val="visible"/>
                                      </p:to>
                                    </p:set>
                                    <p:anim calcmode="lin" valueType="num">
                                      <p:cBhvr>
                                        <p:cTn id="49" dur="500" fill="hold"/>
                                        <p:tgtEl>
                                          <p:spTgt spid="38922"/>
                                        </p:tgtEl>
                                        <p:attrNameLst>
                                          <p:attrName>ppt_w</p:attrName>
                                        </p:attrNameLst>
                                      </p:cBhvr>
                                      <p:tavLst>
                                        <p:tav tm="0">
                                          <p:val>
                                            <p:fltVal val="0"/>
                                          </p:val>
                                        </p:tav>
                                        <p:tav tm="100000">
                                          <p:val>
                                            <p:strVal val="#ppt_w"/>
                                          </p:val>
                                        </p:tav>
                                      </p:tavLst>
                                    </p:anim>
                                    <p:anim calcmode="lin" valueType="num">
                                      <p:cBhvr>
                                        <p:cTn id="50" dur="500" fill="hold"/>
                                        <p:tgtEl>
                                          <p:spTgt spid="38922"/>
                                        </p:tgtEl>
                                        <p:attrNameLst>
                                          <p:attrName>ppt_h</p:attrName>
                                        </p:attrNameLst>
                                      </p:cBhvr>
                                      <p:tavLst>
                                        <p:tav tm="0">
                                          <p:val>
                                            <p:fltVal val="0"/>
                                          </p:val>
                                        </p:tav>
                                        <p:tav tm="100000">
                                          <p:val>
                                            <p:strVal val="#ppt_h"/>
                                          </p:val>
                                        </p:tav>
                                      </p:tavLst>
                                    </p:anim>
                                    <p:animEffect transition="in" filter="fade">
                                      <p:cBhvr>
                                        <p:cTn id="51" dur="500"/>
                                        <p:tgtEl>
                                          <p:spTgt spid="38922"/>
                                        </p:tgtEl>
                                      </p:cBhvr>
                                    </p:animEffect>
                                  </p:childTnLst>
                                </p:cTn>
                              </p:par>
                              <p:par>
                                <p:cTn id="52" presetID="53" presetClass="entr" presetSubtype="0" repeatCount="indefinite"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0" repeatCount="indefinite" fill="hold" nodeType="withEffect">
                                  <p:stCondLst>
                                    <p:cond delay="0"/>
                                  </p:stCondLst>
                                  <p:childTnLst>
                                    <p:set>
                                      <p:cBhvr>
                                        <p:cTn id="58" dur="1" fill="hold">
                                          <p:stCondLst>
                                            <p:cond delay="0"/>
                                          </p:stCondLst>
                                        </p:cTn>
                                        <p:tgtEl>
                                          <p:spTgt spid="38924"/>
                                        </p:tgtEl>
                                        <p:attrNameLst>
                                          <p:attrName>style.visibility</p:attrName>
                                        </p:attrNameLst>
                                      </p:cBhvr>
                                      <p:to>
                                        <p:strVal val="visible"/>
                                      </p:to>
                                    </p:set>
                                    <p:anim calcmode="lin" valueType="num">
                                      <p:cBhvr>
                                        <p:cTn id="59" dur="500" fill="hold"/>
                                        <p:tgtEl>
                                          <p:spTgt spid="38924"/>
                                        </p:tgtEl>
                                        <p:attrNameLst>
                                          <p:attrName>ppt_w</p:attrName>
                                        </p:attrNameLst>
                                      </p:cBhvr>
                                      <p:tavLst>
                                        <p:tav tm="0">
                                          <p:val>
                                            <p:fltVal val="0"/>
                                          </p:val>
                                        </p:tav>
                                        <p:tav tm="100000">
                                          <p:val>
                                            <p:strVal val="#ppt_w"/>
                                          </p:val>
                                        </p:tav>
                                      </p:tavLst>
                                    </p:anim>
                                    <p:anim calcmode="lin" valueType="num">
                                      <p:cBhvr>
                                        <p:cTn id="60" dur="500" fill="hold"/>
                                        <p:tgtEl>
                                          <p:spTgt spid="38924"/>
                                        </p:tgtEl>
                                        <p:attrNameLst>
                                          <p:attrName>ppt_h</p:attrName>
                                        </p:attrNameLst>
                                      </p:cBhvr>
                                      <p:tavLst>
                                        <p:tav tm="0">
                                          <p:val>
                                            <p:fltVal val="0"/>
                                          </p:val>
                                        </p:tav>
                                        <p:tav tm="100000">
                                          <p:val>
                                            <p:strVal val="#ppt_h"/>
                                          </p:val>
                                        </p:tav>
                                      </p:tavLst>
                                    </p:anim>
                                    <p:animEffect transition="in" filter="fade">
                                      <p:cBhvr>
                                        <p:cTn id="61" dur="500"/>
                                        <p:tgtEl>
                                          <p:spTgt spid="38924"/>
                                        </p:tgtEl>
                                      </p:cBhvr>
                                    </p:animEffect>
                                  </p:childTnLst>
                                </p:cTn>
                              </p:par>
                              <p:par>
                                <p:cTn id="62" presetID="53" presetClass="entr" presetSubtype="0" repeatCount="indefinite"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par>
                                <p:cTn id="67" presetID="53" presetClass="entr" presetSubtype="0" repeatCount="indefinite" fill="hold" nodeType="withEffect">
                                  <p:stCondLst>
                                    <p:cond delay="0"/>
                                  </p:stCondLst>
                                  <p:childTnLst>
                                    <p:set>
                                      <p:cBhvr>
                                        <p:cTn id="68" dur="1" fill="hold">
                                          <p:stCondLst>
                                            <p:cond delay="0"/>
                                          </p:stCondLst>
                                        </p:cTn>
                                        <p:tgtEl>
                                          <p:spTgt spid="38921"/>
                                        </p:tgtEl>
                                        <p:attrNameLst>
                                          <p:attrName>style.visibility</p:attrName>
                                        </p:attrNameLst>
                                      </p:cBhvr>
                                      <p:to>
                                        <p:strVal val="visible"/>
                                      </p:to>
                                    </p:set>
                                    <p:anim calcmode="lin" valueType="num">
                                      <p:cBhvr>
                                        <p:cTn id="69" dur="500" fill="hold"/>
                                        <p:tgtEl>
                                          <p:spTgt spid="38921"/>
                                        </p:tgtEl>
                                        <p:attrNameLst>
                                          <p:attrName>ppt_w</p:attrName>
                                        </p:attrNameLst>
                                      </p:cBhvr>
                                      <p:tavLst>
                                        <p:tav tm="0">
                                          <p:val>
                                            <p:fltVal val="0"/>
                                          </p:val>
                                        </p:tav>
                                        <p:tav tm="100000">
                                          <p:val>
                                            <p:strVal val="#ppt_w"/>
                                          </p:val>
                                        </p:tav>
                                      </p:tavLst>
                                    </p:anim>
                                    <p:anim calcmode="lin" valueType="num">
                                      <p:cBhvr>
                                        <p:cTn id="70" dur="500" fill="hold"/>
                                        <p:tgtEl>
                                          <p:spTgt spid="38921"/>
                                        </p:tgtEl>
                                        <p:attrNameLst>
                                          <p:attrName>ppt_h</p:attrName>
                                        </p:attrNameLst>
                                      </p:cBhvr>
                                      <p:tavLst>
                                        <p:tav tm="0">
                                          <p:val>
                                            <p:fltVal val="0"/>
                                          </p:val>
                                        </p:tav>
                                        <p:tav tm="100000">
                                          <p:val>
                                            <p:strVal val="#ppt_h"/>
                                          </p:val>
                                        </p:tav>
                                      </p:tavLst>
                                    </p:anim>
                                    <p:animEffect transition="in" filter="fade">
                                      <p:cBhvr>
                                        <p:cTn id="71" dur="500"/>
                                        <p:tgtEl>
                                          <p:spTgt spid="38921"/>
                                        </p:tgtEl>
                                      </p:cBhvr>
                                    </p:animEffect>
                                  </p:childTnLst>
                                </p:cTn>
                              </p:par>
                              <p:par>
                                <p:cTn id="72" presetID="53" presetClass="entr" presetSubtype="0" repeatCount="indefinite" fill="hold" nodeType="withEffect">
                                  <p:stCondLst>
                                    <p:cond delay="0"/>
                                  </p:stCondLst>
                                  <p:childTnLst>
                                    <p:set>
                                      <p:cBhvr>
                                        <p:cTn id="73" dur="1" fill="hold">
                                          <p:stCondLst>
                                            <p:cond delay="0"/>
                                          </p:stCondLst>
                                        </p:cTn>
                                        <p:tgtEl>
                                          <p:spTgt spid="38926"/>
                                        </p:tgtEl>
                                        <p:attrNameLst>
                                          <p:attrName>style.visibility</p:attrName>
                                        </p:attrNameLst>
                                      </p:cBhvr>
                                      <p:to>
                                        <p:strVal val="visible"/>
                                      </p:to>
                                    </p:set>
                                    <p:anim calcmode="lin" valueType="num">
                                      <p:cBhvr>
                                        <p:cTn id="74" dur="500" fill="hold"/>
                                        <p:tgtEl>
                                          <p:spTgt spid="38926"/>
                                        </p:tgtEl>
                                        <p:attrNameLst>
                                          <p:attrName>ppt_w</p:attrName>
                                        </p:attrNameLst>
                                      </p:cBhvr>
                                      <p:tavLst>
                                        <p:tav tm="0">
                                          <p:val>
                                            <p:fltVal val="0"/>
                                          </p:val>
                                        </p:tav>
                                        <p:tav tm="100000">
                                          <p:val>
                                            <p:strVal val="#ppt_w"/>
                                          </p:val>
                                        </p:tav>
                                      </p:tavLst>
                                    </p:anim>
                                    <p:anim calcmode="lin" valueType="num">
                                      <p:cBhvr>
                                        <p:cTn id="75" dur="500" fill="hold"/>
                                        <p:tgtEl>
                                          <p:spTgt spid="38926"/>
                                        </p:tgtEl>
                                        <p:attrNameLst>
                                          <p:attrName>ppt_h</p:attrName>
                                        </p:attrNameLst>
                                      </p:cBhvr>
                                      <p:tavLst>
                                        <p:tav tm="0">
                                          <p:val>
                                            <p:fltVal val="0"/>
                                          </p:val>
                                        </p:tav>
                                        <p:tav tm="100000">
                                          <p:val>
                                            <p:strVal val="#ppt_h"/>
                                          </p:val>
                                        </p:tav>
                                      </p:tavLst>
                                    </p:anim>
                                    <p:animEffect transition="in" filter="fade">
                                      <p:cBhvr>
                                        <p:cTn id="76" dur="500"/>
                                        <p:tgtEl>
                                          <p:spTgt spid="38926"/>
                                        </p:tgtEl>
                                      </p:cBhvr>
                                    </p:animEffect>
                                  </p:childTnLst>
                                </p:cTn>
                              </p:par>
                              <p:par>
                                <p:cTn id="77" presetID="53" presetClass="entr" presetSubtype="0" repeatCount="indefinite" fill="hold" nodeType="withEffect">
                                  <p:stCondLst>
                                    <p:cond delay="0"/>
                                  </p:stCondLst>
                                  <p:childTnLst>
                                    <p:set>
                                      <p:cBhvr>
                                        <p:cTn id="78" dur="1" fill="hold">
                                          <p:stCondLst>
                                            <p:cond delay="0"/>
                                          </p:stCondLst>
                                        </p:cTn>
                                        <p:tgtEl>
                                          <p:spTgt spid="38927"/>
                                        </p:tgtEl>
                                        <p:attrNameLst>
                                          <p:attrName>style.visibility</p:attrName>
                                        </p:attrNameLst>
                                      </p:cBhvr>
                                      <p:to>
                                        <p:strVal val="visible"/>
                                      </p:to>
                                    </p:set>
                                    <p:anim calcmode="lin" valueType="num">
                                      <p:cBhvr>
                                        <p:cTn id="79" dur="500" fill="hold"/>
                                        <p:tgtEl>
                                          <p:spTgt spid="38927"/>
                                        </p:tgtEl>
                                        <p:attrNameLst>
                                          <p:attrName>ppt_w</p:attrName>
                                        </p:attrNameLst>
                                      </p:cBhvr>
                                      <p:tavLst>
                                        <p:tav tm="0">
                                          <p:val>
                                            <p:fltVal val="0"/>
                                          </p:val>
                                        </p:tav>
                                        <p:tav tm="100000">
                                          <p:val>
                                            <p:strVal val="#ppt_w"/>
                                          </p:val>
                                        </p:tav>
                                      </p:tavLst>
                                    </p:anim>
                                    <p:anim calcmode="lin" valueType="num">
                                      <p:cBhvr>
                                        <p:cTn id="80" dur="500" fill="hold"/>
                                        <p:tgtEl>
                                          <p:spTgt spid="38927"/>
                                        </p:tgtEl>
                                        <p:attrNameLst>
                                          <p:attrName>ppt_h</p:attrName>
                                        </p:attrNameLst>
                                      </p:cBhvr>
                                      <p:tavLst>
                                        <p:tav tm="0">
                                          <p:val>
                                            <p:fltVal val="0"/>
                                          </p:val>
                                        </p:tav>
                                        <p:tav tm="100000">
                                          <p:val>
                                            <p:strVal val="#ppt_h"/>
                                          </p:val>
                                        </p:tav>
                                      </p:tavLst>
                                    </p:anim>
                                    <p:animEffect transition="in" filter="fade">
                                      <p:cBhvr>
                                        <p:cTn id="81" dur="500"/>
                                        <p:tgtEl>
                                          <p:spTgt spid="38927"/>
                                        </p:tgtEl>
                                      </p:cBhvr>
                                    </p:animEffect>
                                  </p:childTnLst>
                                </p:cTn>
                              </p:par>
                              <p:par>
                                <p:cTn id="82" presetID="53" presetClass="entr" presetSubtype="0" repeatCount="indefinite" fill="hold" nodeType="withEffect">
                                  <p:stCondLst>
                                    <p:cond delay="0"/>
                                  </p:stCondLst>
                                  <p:childTnLst>
                                    <p:set>
                                      <p:cBhvr>
                                        <p:cTn id="83" dur="1" fill="hold">
                                          <p:stCondLst>
                                            <p:cond delay="0"/>
                                          </p:stCondLst>
                                        </p:cTn>
                                        <p:tgtEl>
                                          <p:spTgt spid="38928"/>
                                        </p:tgtEl>
                                        <p:attrNameLst>
                                          <p:attrName>style.visibility</p:attrName>
                                        </p:attrNameLst>
                                      </p:cBhvr>
                                      <p:to>
                                        <p:strVal val="visible"/>
                                      </p:to>
                                    </p:set>
                                    <p:anim calcmode="lin" valueType="num">
                                      <p:cBhvr>
                                        <p:cTn id="84" dur="500" fill="hold"/>
                                        <p:tgtEl>
                                          <p:spTgt spid="38928"/>
                                        </p:tgtEl>
                                        <p:attrNameLst>
                                          <p:attrName>ppt_w</p:attrName>
                                        </p:attrNameLst>
                                      </p:cBhvr>
                                      <p:tavLst>
                                        <p:tav tm="0">
                                          <p:val>
                                            <p:fltVal val="0"/>
                                          </p:val>
                                        </p:tav>
                                        <p:tav tm="100000">
                                          <p:val>
                                            <p:strVal val="#ppt_w"/>
                                          </p:val>
                                        </p:tav>
                                      </p:tavLst>
                                    </p:anim>
                                    <p:anim calcmode="lin" valueType="num">
                                      <p:cBhvr>
                                        <p:cTn id="85" dur="500" fill="hold"/>
                                        <p:tgtEl>
                                          <p:spTgt spid="38928"/>
                                        </p:tgtEl>
                                        <p:attrNameLst>
                                          <p:attrName>ppt_h</p:attrName>
                                        </p:attrNameLst>
                                      </p:cBhvr>
                                      <p:tavLst>
                                        <p:tav tm="0">
                                          <p:val>
                                            <p:fltVal val="0"/>
                                          </p:val>
                                        </p:tav>
                                        <p:tav tm="100000">
                                          <p:val>
                                            <p:strVal val="#ppt_h"/>
                                          </p:val>
                                        </p:tav>
                                      </p:tavLst>
                                    </p:anim>
                                    <p:animEffect transition="in" filter="fade">
                                      <p:cBhvr>
                                        <p:cTn id="86" dur="500"/>
                                        <p:tgtEl>
                                          <p:spTgt spid="38928"/>
                                        </p:tgtEl>
                                      </p:cBhvr>
                                    </p:animEffect>
                                  </p:childTnLst>
                                </p:cTn>
                              </p:par>
                              <p:par>
                                <p:cTn id="87" presetID="53" presetClass="entr" presetSubtype="0" repeatCount="indefinite" fill="hold" nodeType="withEffect">
                                  <p:stCondLst>
                                    <p:cond delay="0"/>
                                  </p:stCondLst>
                                  <p:childTnLst>
                                    <p:set>
                                      <p:cBhvr>
                                        <p:cTn id="88" dur="1" fill="hold">
                                          <p:stCondLst>
                                            <p:cond delay="0"/>
                                          </p:stCondLst>
                                        </p:cTn>
                                        <p:tgtEl>
                                          <p:spTgt spid="38925"/>
                                        </p:tgtEl>
                                        <p:attrNameLst>
                                          <p:attrName>style.visibility</p:attrName>
                                        </p:attrNameLst>
                                      </p:cBhvr>
                                      <p:to>
                                        <p:strVal val="visible"/>
                                      </p:to>
                                    </p:set>
                                    <p:anim calcmode="lin" valueType="num">
                                      <p:cBhvr>
                                        <p:cTn id="89" dur="500" fill="hold"/>
                                        <p:tgtEl>
                                          <p:spTgt spid="38925"/>
                                        </p:tgtEl>
                                        <p:attrNameLst>
                                          <p:attrName>ppt_w</p:attrName>
                                        </p:attrNameLst>
                                      </p:cBhvr>
                                      <p:tavLst>
                                        <p:tav tm="0">
                                          <p:val>
                                            <p:fltVal val="0"/>
                                          </p:val>
                                        </p:tav>
                                        <p:tav tm="100000">
                                          <p:val>
                                            <p:strVal val="#ppt_w"/>
                                          </p:val>
                                        </p:tav>
                                      </p:tavLst>
                                    </p:anim>
                                    <p:anim calcmode="lin" valueType="num">
                                      <p:cBhvr>
                                        <p:cTn id="90" dur="500" fill="hold"/>
                                        <p:tgtEl>
                                          <p:spTgt spid="38925"/>
                                        </p:tgtEl>
                                        <p:attrNameLst>
                                          <p:attrName>ppt_h</p:attrName>
                                        </p:attrNameLst>
                                      </p:cBhvr>
                                      <p:tavLst>
                                        <p:tav tm="0">
                                          <p:val>
                                            <p:fltVal val="0"/>
                                          </p:val>
                                        </p:tav>
                                        <p:tav tm="100000">
                                          <p:val>
                                            <p:strVal val="#ppt_h"/>
                                          </p:val>
                                        </p:tav>
                                      </p:tavLst>
                                    </p:anim>
                                    <p:animEffect transition="in" filter="fade">
                                      <p:cBhvr>
                                        <p:cTn id="91" dur="500"/>
                                        <p:tgtEl>
                                          <p:spTgt spid="38925"/>
                                        </p:tgtEl>
                                      </p:cBhvr>
                                    </p:animEffect>
                                  </p:childTnLst>
                                </p:cTn>
                              </p:par>
                              <p:par>
                                <p:cTn id="92" presetID="53" presetClass="entr" presetSubtype="0" repeatCount="indefinite" fill="hold" nodeType="with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p:cTn id="94" dur="500" fill="hold"/>
                                        <p:tgtEl>
                                          <p:spTgt spid="7"/>
                                        </p:tgtEl>
                                        <p:attrNameLst>
                                          <p:attrName>ppt_w</p:attrName>
                                        </p:attrNameLst>
                                      </p:cBhvr>
                                      <p:tavLst>
                                        <p:tav tm="0">
                                          <p:val>
                                            <p:fltVal val="0"/>
                                          </p:val>
                                        </p:tav>
                                        <p:tav tm="100000">
                                          <p:val>
                                            <p:strVal val="#ppt_w"/>
                                          </p:val>
                                        </p:tav>
                                      </p:tavLst>
                                    </p:anim>
                                    <p:anim calcmode="lin" valueType="num">
                                      <p:cBhvr>
                                        <p:cTn id="95" dur="500" fill="hold"/>
                                        <p:tgtEl>
                                          <p:spTgt spid="7"/>
                                        </p:tgtEl>
                                        <p:attrNameLst>
                                          <p:attrName>ppt_h</p:attrName>
                                        </p:attrNameLst>
                                      </p:cBhvr>
                                      <p:tavLst>
                                        <p:tav tm="0">
                                          <p:val>
                                            <p:fltVal val="0"/>
                                          </p:val>
                                        </p:tav>
                                        <p:tav tm="100000">
                                          <p:val>
                                            <p:strVal val="#ppt_h"/>
                                          </p:val>
                                        </p:tav>
                                      </p:tavLst>
                                    </p:anim>
                                    <p:animEffect transition="in" filter="fade">
                                      <p:cBhvr>
                                        <p:cTn id="9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6392" grpId="0" animBg="1"/>
      <p:bldP spid="38918" grpId="0" animBg="1"/>
      <p:bldP spid="3891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SU9-B6-H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5"/>
          <p:cNvSpPr txBox="1">
            <a:spLocks noChangeArrowheads="1"/>
          </p:cNvSpPr>
          <p:nvPr/>
        </p:nvSpPr>
        <p:spPr bwMode="auto">
          <a:xfrm>
            <a:off x="304800" y="1600200"/>
            <a:ext cx="289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sz="2400">
              <a:solidFill>
                <a:srgbClr val="000000"/>
              </a:solidFill>
              <a:latin typeface="Franklin Gothic Book" pitchFamily="34" charset="0"/>
            </a:endParaRPr>
          </a:p>
        </p:txBody>
      </p:sp>
      <p:sp>
        <p:nvSpPr>
          <p:cNvPr id="7172" name="Text Box 6"/>
          <p:cNvSpPr txBox="1">
            <a:spLocks noChangeArrowheads="1"/>
          </p:cNvSpPr>
          <p:nvPr/>
        </p:nvSpPr>
        <p:spPr bwMode="auto">
          <a:xfrm>
            <a:off x="365267" y="1758990"/>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sz="2400">
              <a:solidFill>
                <a:srgbClr val="000000"/>
              </a:solidFill>
              <a:latin typeface="Franklin Gothic Book" pitchFamily="34" charset="0"/>
            </a:endParaRPr>
          </a:p>
        </p:txBody>
      </p:sp>
      <p:sp>
        <p:nvSpPr>
          <p:cNvPr id="17418" name="Text Box 10"/>
          <p:cNvSpPr txBox="1">
            <a:spLocks noChangeArrowheads="1"/>
          </p:cNvSpPr>
          <p:nvPr/>
        </p:nvSpPr>
        <p:spPr bwMode="auto">
          <a:xfrm>
            <a:off x="-838200" y="2182416"/>
            <a:ext cx="411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50000"/>
              </a:spcBef>
              <a:spcAft>
                <a:spcPct val="0"/>
              </a:spcAft>
            </a:pPr>
            <a:endParaRPr lang="en-US" sz="2400">
              <a:solidFill>
                <a:srgbClr val="000000"/>
              </a:solidFill>
              <a:latin typeface="Franklin Gothic Book" pitchFamily="34" charset="0"/>
            </a:endParaRPr>
          </a:p>
        </p:txBody>
      </p:sp>
      <p:sp>
        <p:nvSpPr>
          <p:cNvPr id="79886" name="AutoShape 14"/>
          <p:cNvSpPr>
            <a:spLocks noChangeArrowheads="1"/>
          </p:cNvSpPr>
          <p:nvPr/>
        </p:nvSpPr>
        <p:spPr bwMode="auto">
          <a:xfrm>
            <a:off x="2819400" y="142875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79889" name="AutoShape 17"/>
          <p:cNvSpPr>
            <a:spLocks noChangeArrowheads="1"/>
          </p:cNvSpPr>
          <p:nvPr/>
        </p:nvSpPr>
        <p:spPr bwMode="auto">
          <a:xfrm>
            <a:off x="1219200" y="1281468"/>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17430" name="Text Box 22"/>
          <p:cNvSpPr txBox="1">
            <a:spLocks noChangeArrowheads="1"/>
          </p:cNvSpPr>
          <p:nvPr/>
        </p:nvSpPr>
        <p:spPr bwMode="auto">
          <a:xfrm>
            <a:off x="4806287" y="2857500"/>
            <a:ext cx="4343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0070C0"/>
                </a:solidFill>
              </a:rPr>
              <a:t>- </a:t>
            </a:r>
            <a:r>
              <a:rPr lang="en-US" sz="2000" b="1" dirty="0">
                <a:solidFill>
                  <a:srgbClr val="0070C0"/>
                </a:solidFill>
              </a:rPr>
              <a:t>Ai </a:t>
            </a:r>
            <a:r>
              <a:rPr lang="en-US" sz="2000" b="1" dirty="0" err="1">
                <a:solidFill>
                  <a:srgbClr val="0070C0"/>
                </a:solidFill>
              </a:rPr>
              <a:t>Cập</a:t>
            </a:r>
            <a:r>
              <a:rPr lang="en-US" sz="2000" b="1" dirty="0">
                <a:solidFill>
                  <a:srgbClr val="0070C0"/>
                </a:solidFill>
              </a:rPr>
              <a:t> </a:t>
            </a:r>
            <a:r>
              <a:rPr lang="en-US" sz="2000" b="1" dirty="0" err="1">
                <a:solidFill>
                  <a:srgbClr val="0070C0"/>
                </a:solidFill>
              </a:rPr>
              <a:t>nổ</a:t>
            </a:r>
            <a:r>
              <a:rPr lang="en-US" sz="2000" b="1" dirty="0">
                <a:solidFill>
                  <a:srgbClr val="0070C0"/>
                </a:solidFill>
              </a:rPr>
              <a:t> </a:t>
            </a:r>
            <a:r>
              <a:rPr lang="en-US" sz="2000" b="1" dirty="0" err="1">
                <a:solidFill>
                  <a:srgbClr val="0070C0"/>
                </a:solidFill>
              </a:rPr>
              <a:t>ra</a:t>
            </a:r>
            <a:r>
              <a:rPr lang="en-US" sz="2000" b="1" dirty="0">
                <a:solidFill>
                  <a:srgbClr val="0070C0"/>
                </a:solidFill>
              </a:rPr>
              <a:t> </a:t>
            </a:r>
            <a:r>
              <a:rPr lang="en-US" sz="2000" b="1" dirty="0" err="1">
                <a:solidFill>
                  <a:srgbClr val="0070C0"/>
                </a:solidFill>
              </a:rPr>
              <a:t>cuộc</a:t>
            </a:r>
            <a:r>
              <a:rPr lang="en-US" sz="2000" b="1" dirty="0">
                <a:solidFill>
                  <a:srgbClr val="0070C0"/>
                </a:solidFill>
              </a:rPr>
              <a:t> </a:t>
            </a:r>
            <a:r>
              <a:rPr lang="en-US" sz="2000" b="1" dirty="0" err="1">
                <a:solidFill>
                  <a:srgbClr val="0070C0"/>
                </a:solidFill>
              </a:rPr>
              <a:t>đảo</a:t>
            </a:r>
            <a:r>
              <a:rPr lang="en-US" sz="2000" b="1" dirty="0">
                <a:solidFill>
                  <a:srgbClr val="0070C0"/>
                </a:solidFill>
              </a:rPr>
              <a:t> </a:t>
            </a:r>
            <a:r>
              <a:rPr lang="en-US" sz="2000" b="1" dirty="0" err="1">
                <a:solidFill>
                  <a:srgbClr val="0070C0"/>
                </a:solidFill>
              </a:rPr>
              <a:t>chính</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chế</a:t>
            </a:r>
            <a:r>
              <a:rPr lang="en-US" sz="2000" b="1" dirty="0">
                <a:solidFill>
                  <a:srgbClr val="0070C0"/>
                </a:solidFill>
              </a:rPr>
              <a:t> </a:t>
            </a:r>
            <a:r>
              <a:rPr lang="en-US" sz="2000" b="1" dirty="0" err="1">
                <a:solidFill>
                  <a:srgbClr val="0070C0"/>
                </a:solidFill>
              </a:rPr>
              <a:t>độ</a:t>
            </a:r>
            <a:r>
              <a:rPr lang="en-US" sz="2000" b="1" dirty="0">
                <a:solidFill>
                  <a:srgbClr val="0070C0"/>
                </a:solidFill>
              </a:rPr>
              <a:t> </a:t>
            </a:r>
            <a:r>
              <a:rPr lang="en-US" sz="2000" b="1" dirty="0" err="1">
                <a:solidFill>
                  <a:srgbClr val="0070C0"/>
                </a:solidFill>
              </a:rPr>
              <a:t>quân</a:t>
            </a:r>
            <a:r>
              <a:rPr lang="en-US" sz="2000" b="1" dirty="0">
                <a:solidFill>
                  <a:srgbClr val="0070C0"/>
                </a:solidFill>
              </a:rPr>
              <a:t> </a:t>
            </a:r>
            <a:r>
              <a:rPr lang="en-US" sz="2000" b="1" dirty="0" err="1" smtClean="0">
                <a:solidFill>
                  <a:srgbClr val="0070C0"/>
                </a:solidFill>
              </a:rPr>
              <a:t>chủ</a:t>
            </a:r>
            <a:r>
              <a:rPr lang="en-US" sz="2000" b="1" dirty="0">
                <a:solidFill>
                  <a:srgbClr val="0070C0"/>
                </a:solidFill>
              </a:rPr>
              <a:t> </a:t>
            </a:r>
            <a:r>
              <a:rPr lang="en-US" sz="2000" b="1" dirty="0" smtClean="0">
                <a:solidFill>
                  <a:srgbClr val="0070C0"/>
                </a:solidFill>
              </a:rPr>
              <a:t>(1952)</a:t>
            </a:r>
            <a:endParaRPr lang="en-US" sz="2000" b="1" dirty="0">
              <a:solidFill>
                <a:srgbClr val="0070C0"/>
              </a:solidFill>
            </a:endParaRPr>
          </a:p>
        </p:txBody>
      </p:sp>
      <p:sp>
        <p:nvSpPr>
          <p:cNvPr id="17431" name="Text Box 23"/>
          <p:cNvSpPr txBox="1">
            <a:spLocks noChangeArrowheads="1"/>
          </p:cNvSpPr>
          <p:nvPr/>
        </p:nvSpPr>
        <p:spPr bwMode="auto">
          <a:xfrm>
            <a:off x="4720988" y="3458001"/>
            <a:ext cx="4419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400" b="1" dirty="0">
                <a:solidFill>
                  <a:srgbClr val="0070C0"/>
                </a:solidFill>
              </a:rPr>
              <a:t>- </a:t>
            </a:r>
            <a:r>
              <a:rPr lang="en-US" sz="2000" b="1" dirty="0">
                <a:solidFill>
                  <a:srgbClr val="0070C0"/>
                </a:solidFill>
              </a:rPr>
              <a:t>An–</a:t>
            </a:r>
            <a:r>
              <a:rPr lang="en-US" sz="2000" b="1" dirty="0" err="1">
                <a:solidFill>
                  <a:srgbClr val="0070C0"/>
                </a:solidFill>
              </a:rPr>
              <a:t>giê-ri</a:t>
            </a:r>
            <a:r>
              <a:rPr lang="en-US" sz="2000" b="1" dirty="0">
                <a:solidFill>
                  <a:srgbClr val="0070C0"/>
                </a:solidFill>
              </a:rPr>
              <a:t> </a:t>
            </a:r>
            <a:r>
              <a:rPr lang="en-US" sz="2000" b="1" dirty="0" err="1">
                <a:solidFill>
                  <a:srgbClr val="0070C0"/>
                </a:solidFill>
              </a:rPr>
              <a:t>khởi</a:t>
            </a:r>
            <a:r>
              <a:rPr lang="en-US" sz="2000" b="1" dirty="0">
                <a:solidFill>
                  <a:srgbClr val="0070C0"/>
                </a:solidFill>
              </a:rPr>
              <a:t> </a:t>
            </a:r>
            <a:r>
              <a:rPr lang="en-US" sz="2000" b="1" dirty="0" err="1">
                <a:solidFill>
                  <a:srgbClr val="0070C0"/>
                </a:solidFill>
              </a:rPr>
              <a:t>nghĩa</a:t>
            </a:r>
            <a:r>
              <a:rPr lang="en-US" sz="2000" b="1" dirty="0">
                <a:solidFill>
                  <a:srgbClr val="0070C0"/>
                </a:solidFill>
              </a:rPr>
              <a:t> </a:t>
            </a:r>
            <a:r>
              <a:rPr lang="en-US" sz="2000" b="1" dirty="0" err="1">
                <a:solidFill>
                  <a:srgbClr val="0070C0"/>
                </a:solidFill>
              </a:rPr>
              <a:t>vũ</a:t>
            </a:r>
            <a:r>
              <a:rPr lang="en-US" sz="2000" b="1" dirty="0">
                <a:solidFill>
                  <a:srgbClr val="0070C0"/>
                </a:solidFill>
              </a:rPr>
              <a:t> </a:t>
            </a:r>
            <a:r>
              <a:rPr lang="en-US" sz="2000" b="1" dirty="0" err="1">
                <a:solidFill>
                  <a:srgbClr val="0070C0"/>
                </a:solidFill>
              </a:rPr>
              <a:t>trang</a:t>
            </a:r>
            <a:r>
              <a:rPr lang="en-US" sz="2000" b="1" dirty="0">
                <a:solidFill>
                  <a:srgbClr val="0070C0"/>
                </a:solidFill>
              </a:rPr>
              <a:t> </a:t>
            </a:r>
            <a:r>
              <a:rPr lang="en-US" sz="2000" b="1" dirty="0" err="1">
                <a:solidFill>
                  <a:srgbClr val="0070C0"/>
                </a:solidFill>
              </a:rPr>
              <a:t>lật</a:t>
            </a:r>
            <a:r>
              <a:rPr lang="en-US" sz="2000" b="1" dirty="0">
                <a:solidFill>
                  <a:srgbClr val="0070C0"/>
                </a:solidFill>
              </a:rPr>
              <a:t> </a:t>
            </a:r>
            <a:r>
              <a:rPr lang="en-US" sz="2000" b="1" dirty="0" err="1">
                <a:solidFill>
                  <a:srgbClr val="0070C0"/>
                </a:solidFill>
              </a:rPr>
              <a:t>đổ</a:t>
            </a:r>
            <a:r>
              <a:rPr lang="en-US" sz="2000" b="1" dirty="0">
                <a:solidFill>
                  <a:srgbClr val="0070C0"/>
                </a:solidFill>
              </a:rPr>
              <a:t> </a:t>
            </a:r>
            <a:r>
              <a:rPr lang="en-US" sz="2000" b="1" dirty="0" err="1">
                <a:solidFill>
                  <a:srgbClr val="0070C0"/>
                </a:solidFill>
              </a:rPr>
              <a:t>ách</a:t>
            </a:r>
            <a:r>
              <a:rPr lang="en-US" sz="2000" b="1" dirty="0">
                <a:solidFill>
                  <a:srgbClr val="0070C0"/>
                </a:solidFill>
              </a:rPr>
              <a:t> </a:t>
            </a:r>
            <a:r>
              <a:rPr lang="en-US" sz="2000" b="1" dirty="0" err="1">
                <a:solidFill>
                  <a:srgbClr val="0070C0"/>
                </a:solidFill>
              </a:rPr>
              <a:t>thống</a:t>
            </a:r>
            <a:r>
              <a:rPr lang="en-US" sz="2000" b="1" dirty="0">
                <a:solidFill>
                  <a:srgbClr val="0070C0"/>
                </a:solidFill>
              </a:rPr>
              <a:t> </a:t>
            </a:r>
            <a:r>
              <a:rPr lang="en-US" sz="2000" b="1" dirty="0" err="1">
                <a:solidFill>
                  <a:srgbClr val="0070C0"/>
                </a:solidFill>
              </a:rPr>
              <a:t>trị</a:t>
            </a:r>
            <a:r>
              <a:rPr lang="en-US" sz="2000" b="1" dirty="0">
                <a:solidFill>
                  <a:srgbClr val="0070C0"/>
                </a:solidFill>
              </a:rPr>
              <a:t> </a:t>
            </a:r>
            <a:r>
              <a:rPr lang="en-US" sz="2000" b="1" dirty="0" err="1">
                <a:solidFill>
                  <a:srgbClr val="0070C0"/>
                </a:solidFill>
              </a:rPr>
              <a:t>của</a:t>
            </a:r>
            <a:r>
              <a:rPr lang="en-US" sz="2000" b="1" dirty="0">
                <a:solidFill>
                  <a:srgbClr val="0070C0"/>
                </a:solidFill>
              </a:rPr>
              <a:t> </a:t>
            </a:r>
            <a:r>
              <a:rPr lang="en-US" sz="2000" b="1" dirty="0" err="1" smtClean="0">
                <a:solidFill>
                  <a:srgbClr val="0070C0"/>
                </a:solidFill>
              </a:rPr>
              <a:t>Pháp</a:t>
            </a:r>
            <a:r>
              <a:rPr lang="en-US" sz="2000" b="1" dirty="0" smtClean="0">
                <a:solidFill>
                  <a:srgbClr val="0070C0"/>
                </a:solidFill>
              </a:rPr>
              <a:t>(1954-1962)</a:t>
            </a:r>
            <a:endParaRPr lang="en-US" sz="2000" b="1" dirty="0">
              <a:solidFill>
                <a:srgbClr val="0070C0"/>
              </a:solidFill>
            </a:endParaRPr>
          </a:p>
        </p:txBody>
      </p:sp>
      <p:sp>
        <p:nvSpPr>
          <p:cNvPr id="17432" name="Text Box 24"/>
          <p:cNvSpPr txBox="1">
            <a:spLocks noChangeArrowheads="1"/>
          </p:cNvSpPr>
          <p:nvPr/>
        </p:nvSpPr>
        <p:spPr bwMode="auto">
          <a:xfrm>
            <a:off x="4806287" y="4311864"/>
            <a:ext cx="40147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fontAlgn="base" hangingPunct="1">
              <a:spcBef>
                <a:spcPct val="0"/>
              </a:spcBef>
              <a:spcAft>
                <a:spcPct val="0"/>
              </a:spcAft>
            </a:pPr>
            <a:r>
              <a:rPr lang="en-US" sz="2000" b="1" dirty="0">
                <a:solidFill>
                  <a:srgbClr val="FF0000"/>
                </a:solidFill>
              </a:rPr>
              <a:t>-1960 “</a:t>
            </a:r>
            <a:r>
              <a:rPr lang="en-US" sz="2000" b="1" dirty="0" err="1">
                <a:solidFill>
                  <a:srgbClr val="FF0000"/>
                </a:solidFill>
              </a:rPr>
              <a:t>năm</a:t>
            </a:r>
            <a:r>
              <a:rPr lang="en-US" sz="2000" b="1" dirty="0">
                <a:solidFill>
                  <a:srgbClr val="FF0000"/>
                </a:solidFill>
              </a:rPr>
              <a:t> </a:t>
            </a:r>
            <a:r>
              <a:rPr lang="en-US" sz="2000" b="1" dirty="0" err="1">
                <a:solidFill>
                  <a:srgbClr val="FF0000"/>
                </a:solidFill>
              </a:rPr>
              <a:t>châu</a:t>
            </a:r>
            <a:r>
              <a:rPr lang="en-US" sz="2000" b="1" dirty="0">
                <a:solidFill>
                  <a:srgbClr val="FF0000"/>
                </a:solidFill>
              </a:rPr>
              <a:t> </a:t>
            </a:r>
            <a:r>
              <a:rPr lang="en-US" sz="2000" b="1" dirty="0" smtClean="0">
                <a:solidFill>
                  <a:srgbClr val="FF0000"/>
                </a:solidFill>
              </a:rPr>
              <a:t>Phi” </a:t>
            </a:r>
            <a:r>
              <a:rPr lang="en-US" sz="2000" b="1" dirty="0">
                <a:solidFill>
                  <a:srgbClr val="FF0000"/>
                </a:solidFill>
              </a:rPr>
              <a:t>17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châu</a:t>
            </a:r>
            <a:r>
              <a:rPr lang="en-US" sz="2000" b="1" dirty="0">
                <a:solidFill>
                  <a:srgbClr val="FF0000"/>
                </a:solidFill>
              </a:rPr>
              <a:t> Phi </a:t>
            </a:r>
            <a:r>
              <a:rPr lang="en-US" sz="2000" b="1" dirty="0" err="1">
                <a:solidFill>
                  <a:srgbClr val="FF0000"/>
                </a:solidFill>
              </a:rPr>
              <a:t>giành</a:t>
            </a:r>
            <a:r>
              <a:rPr lang="en-US" sz="2000" b="1" dirty="0">
                <a:solidFill>
                  <a:srgbClr val="FF0000"/>
                </a:solidFill>
              </a:rPr>
              <a:t> </a:t>
            </a:r>
            <a:r>
              <a:rPr lang="en-US" sz="2000" b="1" dirty="0" err="1">
                <a:solidFill>
                  <a:srgbClr val="FF0000"/>
                </a:solidFill>
              </a:rPr>
              <a:t>độc</a:t>
            </a:r>
            <a:r>
              <a:rPr lang="en-US" sz="2000" b="1" dirty="0">
                <a:solidFill>
                  <a:srgbClr val="FF0000"/>
                </a:solidFill>
              </a:rPr>
              <a:t> </a:t>
            </a:r>
            <a:r>
              <a:rPr lang="en-US" sz="2000" b="1" dirty="0" err="1">
                <a:solidFill>
                  <a:srgbClr val="FF0000"/>
                </a:solidFill>
              </a:rPr>
              <a:t>lập</a:t>
            </a:r>
            <a:r>
              <a:rPr lang="en-US" sz="2000" b="1" dirty="0">
                <a:solidFill>
                  <a:srgbClr val="FF0000"/>
                </a:solidFill>
              </a:rPr>
              <a:t>.</a:t>
            </a:r>
          </a:p>
        </p:txBody>
      </p:sp>
      <p:sp>
        <p:nvSpPr>
          <p:cNvPr id="20" name="Rectangle 19"/>
          <p:cNvSpPr>
            <a:spLocks noChangeArrowheads="1"/>
          </p:cNvSpPr>
          <p:nvPr/>
        </p:nvSpPr>
        <p:spPr bwMode="auto">
          <a:xfrm>
            <a:off x="2684464" y="223242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2400" b="1" dirty="0">
                <a:solidFill>
                  <a:srgbClr val="FF0000"/>
                </a:solidFill>
                <a:latin typeface="Times New Roman" pitchFamily="18" charset="0"/>
              </a:rPr>
              <a:t>1960</a:t>
            </a:r>
            <a:endParaRPr lang="en-US" sz="2400" dirty="0">
              <a:solidFill>
                <a:srgbClr val="000000"/>
              </a:solidFill>
              <a:latin typeface="Times New Roman" pitchFamily="18" charset="0"/>
            </a:endParaRPr>
          </a:p>
        </p:txBody>
      </p:sp>
      <p:pic>
        <p:nvPicPr>
          <p:cNvPr id="21" name="Picture 10" descr="800px-Flag_of_Algeria_(border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81359"/>
            <a:ext cx="647700" cy="2857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 name="Picture 5" descr="Egypt">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1767" y="1124234"/>
            <a:ext cx="419100" cy="214313"/>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2" name="AutoShape 14"/>
          <p:cNvSpPr>
            <a:spLocks noChangeArrowheads="1"/>
          </p:cNvSpPr>
          <p:nvPr/>
        </p:nvSpPr>
        <p:spPr bwMode="auto">
          <a:xfrm>
            <a:off x="992875" y="22860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33" name="AutoShape 14"/>
          <p:cNvSpPr>
            <a:spLocks noChangeArrowheads="1"/>
          </p:cNvSpPr>
          <p:nvPr/>
        </p:nvSpPr>
        <p:spPr bwMode="auto">
          <a:xfrm>
            <a:off x="1981200" y="3563772"/>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34" name="AutoShape 14"/>
          <p:cNvSpPr>
            <a:spLocks noChangeArrowheads="1"/>
          </p:cNvSpPr>
          <p:nvPr/>
        </p:nvSpPr>
        <p:spPr bwMode="auto">
          <a:xfrm>
            <a:off x="3048000" y="35433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36" name="AutoShape 14"/>
          <p:cNvSpPr>
            <a:spLocks noChangeArrowheads="1"/>
          </p:cNvSpPr>
          <p:nvPr/>
        </p:nvSpPr>
        <p:spPr bwMode="auto">
          <a:xfrm>
            <a:off x="4002206" y="22860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37" name="AutoShape 14"/>
          <p:cNvSpPr>
            <a:spLocks noChangeArrowheads="1"/>
          </p:cNvSpPr>
          <p:nvPr/>
        </p:nvSpPr>
        <p:spPr bwMode="auto">
          <a:xfrm>
            <a:off x="381000" y="217170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38" name="AutoShape 14"/>
          <p:cNvSpPr>
            <a:spLocks noChangeArrowheads="1"/>
          </p:cNvSpPr>
          <p:nvPr/>
        </p:nvSpPr>
        <p:spPr bwMode="auto">
          <a:xfrm>
            <a:off x="2895600" y="1976438"/>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39" name="AutoShape 14"/>
          <p:cNvSpPr>
            <a:spLocks noChangeArrowheads="1"/>
          </p:cNvSpPr>
          <p:nvPr/>
        </p:nvSpPr>
        <p:spPr bwMode="auto">
          <a:xfrm>
            <a:off x="2651267" y="3912531"/>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40" name="AutoShape 14"/>
          <p:cNvSpPr>
            <a:spLocks noChangeArrowheads="1"/>
          </p:cNvSpPr>
          <p:nvPr/>
        </p:nvSpPr>
        <p:spPr bwMode="auto">
          <a:xfrm>
            <a:off x="1994658" y="2616105"/>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41" name="AutoShape 14"/>
          <p:cNvSpPr>
            <a:spLocks noChangeArrowheads="1"/>
          </p:cNvSpPr>
          <p:nvPr/>
        </p:nvSpPr>
        <p:spPr bwMode="auto">
          <a:xfrm>
            <a:off x="2108579" y="3092355"/>
            <a:ext cx="381000" cy="22860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42" name="AutoShape 14"/>
          <p:cNvSpPr>
            <a:spLocks noChangeArrowheads="1"/>
          </p:cNvSpPr>
          <p:nvPr/>
        </p:nvSpPr>
        <p:spPr bwMode="auto">
          <a:xfrm>
            <a:off x="3562634" y="211455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43" name="AutoShape 14"/>
          <p:cNvSpPr>
            <a:spLocks noChangeArrowheads="1"/>
          </p:cNvSpPr>
          <p:nvPr/>
        </p:nvSpPr>
        <p:spPr bwMode="auto">
          <a:xfrm>
            <a:off x="914400" y="208171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pic>
        <p:nvPicPr>
          <p:cNvPr id="25" name="Picture 7" descr="nas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0"/>
            <a:ext cx="4495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275438" y="2373139"/>
            <a:ext cx="3405099" cy="461665"/>
          </a:xfrm>
          <a:prstGeom prst="rect">
            <a:avLst/>
          </a:prstGeom>
          <a:solidFill>
            <a:schemeClr val="bg1"/>
          </a:solidFill>
          <a:ln>
            <a:noFill/>
          </a:ln>
          <a:extLst/>
        </p:spPr>
        <p:txBody>
          <a:bodyPr wrap="none">
            <a:spAutoFit/>
          </a:bodyPr>
          <a:lstStyle/>
          <a:p>
            <a:pPr algn="ctr" eaLnBrk="0" fontAlgn="base" hangingPunct="0">
              <a:spcBef>
                <a:spcPct val="50000"/>
              </a:spcBef>
              <a:spcAft>
                <a:spcPct val="0"/>
              </a:spcAft>
            </a:pPr>
            <a:r>
              <a:rPr lang="en-US" sz="2400" dirty="0" err="1">
                <a:solidFill>
                  <a:srgbClr val="000000"/>
                </a:solidFill>
                <a:latin typeface="Times New Roman" pitchFamily="18" charset="0"/>
              </a:rPr>
              <a:t>Đại</a:t>
            </a:r>
            <a:r>
              <a:rPr lang="en-US" sz="2400" dirty="0">
                <a:solidFill>
                  <a:srgbClr val="000000"/>
                </a:solidFill>
                <a:latin typeface="Times New Roman" pitchFamily="18" charset="0"/>
              </a:rPr>
              <a:t> tá Nat-</a:t>
            </a:r>
            <a:r>
              <a:rPr lang="en-US" sz="2400" dirty="0" err="1">
                <a:solidFill>
                  <a:srgbClr val="000000"/>
                </a:solidFill>
                <a:latin typeface="Times New Roman" pitchFamily="18" charset="0"/>
              </a:rPr>
              <a:t>xe</a:t>
            </a:r>
            <a:r>
              <a:rPr lang="en-US" sz="2400" dirty="0">
                <a:solidFill>
                  <a:srgbClr val="000000"/>
                </a:solidFill>
                <a:latin typeface="Times New Roman" pitchFamily="18" charset="0"/>
              </a:rPr>
              <a:t> 1918- 1970 </a:t>
            </a:r>
          </a:p>
        </p:txBody>
      </p:sp>
      <p:sp>
        <p:nvSpPr>
          <p:cNvPr id="27" name="AutoShape 14"/>
          <p:cNvSpPr>
            <a:spLocks noChangeArrowheads="1"/>
          </p:cNvSpPr>
          <p:nvPr/>
        </p:nvSpPr>
        <p:spPr bwMode="auto">
          <a:xfrm>
            <a:off x="3943634" y="3480748"/>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28" name="AutoShape 14"/>
          <p:cNvSpPr>
            <a:spLocks noChangeArrowheads="1"/>
          </p:cNvSpPr>
          <p:nvPr/>
        </p:nvSpPr>
        <p:spPr bwMode="auto">
          <a:xfrm>
            <a:off x="2316707" y="2257425"/>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29" name="AutoShape 14"/>
          <p:cNvSpPr>
            <a:spLocks noChangeArrowheads="1"/>
          </p:cNvSpPr>
          <p:nvPr/>
        </p:nvSpPr>
        <p:spPr bwMode="auto">
          <a:xfrm>
            <a:off x="1676400" y="1709738"/>
            <a:ext cx="381000" cy="200025"/>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30" name="AutoShape 14"/>
          <p:cNvSpPr>
            <a:spLocks noChangeArrowheads="1"/>
          </p:cNvSpPr>
          <p:nvPr/>
        </p:nvSpPr>
        <p:spPr bwMode="auto">
          <a:xfrm>
            <a:off x="802375" y="1649460"/>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31" name="AutoShape 14"/>
          <p:cNvSpPr>
            <a:spLocks noChangeArrowheads="1"/>
          </p:cNvSpPr>
          <p:nvPr/>
        </p:nvSpPr>
        <p:spPr bwMode="auto">
          <a:xfrm>
            <a:off x="2667000" y="3286125"/>
            <a:ext cx="381000" cy="171450"/>
          </a:xfrm>
          <a:prstGeom prst="star5">
            <a:avLst/>
          </a:prstGeom>
          <a:solidFill>
            <a:srgbClr val="FF3300"/>
          </a:solidFill>
          <a:ln w="9525">
            <a:solidFill>
              <a:schemeClr val="tx1"/>
            </a:solidFill>
            <a:miter lim="800000"/>
            <a:headEnd/>
            <a:tailEnd/>
          </a:ln>
          <a:effectLst/>
        </p:spPr>
        <p:txBody>
          <a:bodyPr wrap="none" anchor="ctr"/>
          <a:lstStyle/>
          <a:p>
            <a:pPr algn="ctr">
              <a:defRPr/>
            </a:pPr>
            <a:endParaRPr lang="en-US" sz="2400">
              <a:solidFill>
                <a:srgbClr val="009999"/>
              </a:solidFill>
              <a:latin typeface="Tahoma" pitchFamily="34" charset="0"/>
            </a:endParaRPr>
          </a:p>
        </p:txBody>
      </p:sp>
      <p:sp>
        <p:nvSpPr>
          <p:cNvPr id="7200" name="Rectangle 34"/>
          <p:cNvSpPr>
            <a:spLocks noChangeArrowheads="1"/>
          </p:cNvSpPr>
          <p:nvPr/>
        </p:nvSpPr>
        <p:spPr bwMode="auto">
          <a:xfrm>
            <a:off x="148988" y="4312503"/>
            <a:ext cx="4499212" cy="7078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2000" b="1" dirty="0" err="1">
                <a:solidFill>
                  <a:srgbClr val="052AE1"/>
                </a:solidFill>
                <a:latin typeface="Times New Roman" pitchFamily="18" charset="0"/>
              </a:rPr>
              <a:t>Lược</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đồ</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các</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nước</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châu</a:t>
            </a:r>
            <a:r>
              <a:rPr lang="en-US" sz="2000" b="1" dirty="0">
                <a:solidFill>
                  <a:srgbClr val="052AE1"/>
                </a:solidFill>
                <a:latin typeface="Times New Roman" pitchFamily="18" charset="0"/>
              </a:rPr>
              <a:t> Phi </a:t>
            </a:r>
            <a:r>
              <a:rPr lang="en-US" sz="2000" b="1" dirty="0" err="1">
                <a:solidFill>
                  <a:srgbClr val="052AE1"/>
                </a:solidFill>
                <a:latin typeface="Times New Roman" pitchFamily="18" charset="0"/>
              </a:rPr>
              <a:t>sau</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Chiến</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tranh</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thế</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giới</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thứ</a:t>
            </a:r>
            <a:r>
              <a:rPr lang="en-US" sz="2000" b="1" dirty="0">
                <a:solidFill>
                  <a:srgbClr val="052AE1"/>
                </a:solidFill>
                <a:latin typeface="Times New Roman" pitchFamily="18" charset="0"/>
              </a:rPr>
              <a:t> </a:t>
            </a:r>
            <a:r>
              <a:rPr lang="en-US" sz="2000" b="1" dirty="0" err="1">
                <a:solidFill>
                  <a:srgbClr val="052AE1"/>
                </a:solidFill>
                <a:latin typeface="Times New Roman" pitchFamily="18" charset="0"/>
              </a:rPr>
              <a:t>hai</a:t>
            </a:r>
            <a:endParaRPr lang="en-US" sz="2000" b="1" dirty="0">
              <a:solidFill>
                <a:srgbClr val="052AE1"/>
              </a:solidFill>
              <a:latin typeface="Times New Roman" pitchFamily="18" charset="0"/>
            </a:endParaRPr>
          </a:p>
        </p:txBody>
      </p:sp>
    </p:spTree>
    <p:extLst>
      <p:ext uri="{BB962C8B-B14F-4D97-AF65-F5344CB8AC3E}">
        <p14:creationId xmlns:p14="http://schemas.microsoft.com/office/powerpoint/2010/main" val="919752310"/>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spDef>
    <a:ln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spDef>
    <a:lnDef>
      <a:spPr bwMode="auto">
        <a:xfrm>
          <a:off x="0" y="0"/>
          <a:ext cx="1" cy="1"/>
        </a:xfrm>
        <a:custGeom>
          <a:avLst/>
          <a:gdLst/>
          <a:ahLst/>
          <a:cxnLst/>
          <a:rect l="0" t="0" r="0" b="0"/>
          <a:pathLst/>
        </a:custGeom>
        <a:solidFill>
          <a:srgbClr val="33CCCC"/>
        </a:solidFill>
        <a:ln w="9525" cap="flat" cmpd="sng" algn="ctr">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33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8_Trek">
      <a:majorFont>
        <a:latin typeface=""/>
        <a:ea typeface=""/>
        <a:cs typeface=""/>
      </a:majorFont>
      <a:minorFont>
        <a:latin typeface=""/>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1659</Words>
  <Application>Microsoft Office PowerPoint</Application>
  <PresentationFormat>On-screen Show (16:9)</PresentationFormat>
  <Paragraphs>190</Paragraphs>
  <Slides>45</Slides>
  <Notes>0</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45</vt:i4>
      </vt:variant>
    </vt:vector>
  </HeadingPairs>
  <TitlesOfParts>
    <vt:vector size="61" baseType="lpstr">
      <vt:lpstr>.VnArial</vt:lpstr>
      <vt:lpstr>Arial</vt:lpstr>
      <vt:lpstr>Calibri</vt:lpstr>
      <vt:lpstr>Calibri Light</vt:lpstr>
      <vt:lpstr>Franklin Gothic Book</vt:lpstr>
      <vt:lpstr>Franklin Gothic Medium</vt:lpstr>
      <vt:lpstr>Tahoma</vt:lpstr>
      <vt:lpstr>Times New Roman</vt:lpstr>
      <vt:lpstr>Vinhan</vt:lpstr>
      <vt:lpstr>Wingdings 2</vt:lpstr>
      <vt:lpstr>1_Default Design</vt:lpstr>
      <vt:lpstr>2_Default Design</vt:lpstr>
      <vt:lpstr>13_Default Design</vt:lpstr>
      <vt:lpstr>8_Trek</vt:lpstr>
      <vt:lpstr>3_Default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 ĐỒ AISD Ở CHÂU PHI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Chế độ Phân biệt chủng tộc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Bài tập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Admin</cp:lastModifiedBy>
  <cp:revision>159</cp:revision>
  <dcterms:created xsi:type="dcterms:W3CDTF">2006-08-16T00:00:00Z</dcterms:created>
  <dcterms:modified xsi:type="dcterms:W3CDTF">2022-07-25T15:40:35Z</dcterms:modified>
</cp:coreProperties>
</file>