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 id="2147483983" r:id="rId2"/>
    <p:sldMasterId id="2147483995" r:id="rId3"/>
    <p:sldMasterId id="2147484008" r:id="rId4"/>
    <p:sldMasterId id="2147484020" r:id="rId5"/>
    <p:sldMasterId id="2147484032" r:id="rId6"/>
    <p:sldMasterId id="2147484044" r:id="rId7"/>
    <p:sldMasterId id="2147484056" r:id="rId8"/>
  </p:sldMasterIdLst>
  <p:notesMasterIdLst>
    <p:notesMasterId r:id="rId29"/>
  </p:notesMasterIdLst>
  <p:sldIdLst>
    <p:sldId id="370" r:id="rId9"/>
    <p:sldId id="378" r:id="rId10"/>
    <p:sldId id="303" r:id="rId11"/>
    <p:sldId id="304" r:id="rId12"/>
    <p:sldId id="305" r:id="rId13"/>
    <p:sldId id="306" r:id="rId14"/>
    <p:sldId id="308" r:id="rId15"/>
    <p:sldId id="367" r:id="rId16"/>
    <p:sldId id="310" r:id="rId17"/>
    <p:sldId id="268" r:id="rId18"/>
    <p:sldId id="269" r:id="rId19"/>
    <p:sldId id="264" r:id="rId20"/>
    <p:sldId id="271" r:id="rId21"/>
    <p:sldId id="272" r:id="rId22"/>
    <p:sldId id="273" r:id="rId23"/>
    <p:sldId id="274" r:id="rId24"/>
    <p:sldId id="376" r:id="rId25"/>
    <p:sldId id="283" r:id="rId26"/>
    <p:sldId id="372" r:id="rId27"/>
    <p:sldId id="374" r:id="rId28"/>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5613" indent="-147638" algn="l" rtl="0" eaLnBrk="0" fontAlgn="base" hangingPunct="0">
      <a:spcBef>
        <a:spcPct val="0"/>
      </a:spcBef>
      <a:spcAft>
        <a:spcPct val="0"/>
      </a:spcAft>
      <a:defRPr kern="1200">
        <a:solidFill>
          <a:schemeClr val="tx1"/>
        </a:solidFill>
        <a:latin typeface="Arial" pitchFamily="34" charset="0"/>
        <a:ea typeface="+mn-ea"/>
        <a:cs typeface="+mn-cs"/>
      </a:defRPr>
    </a:lvl2pPr>
    <a:lvl3pPr marL="912813" indent="-296863" algn="l" rtl="0" eaLnBrk="0" fontAlgn="base" hangingPunct="0">
      <a:spcBef>
        <a:spcPct val="0"/>
      </a:spcBef>
      <a:spcAft>
        <a:spcPct val="0"/>
      </a:spcAft>
      <a:defRPr kern="1200">
        <a:solidFill>
          <a:schemeClr val="tx1"/>
        </a:solidFill>
        <a:latin typeface="Arial" pitchFamily="34" charset="0"/>
        <a:ea typeface="+mn-ea"/>
        <a:cs typeface="+mn-cs"/>
      </a:defRPr>
    </a:lvl3pPr>
    <a:lvl4pPr marL="1370013" indent="-446088" algn="l" rtl="0" eaLnBrk="0" fontAlgn="base" hangingPunct="0">
      <a:spcBef>
        <a:spcPct val="0"/>
      </a:spcBef>
      <a:spcAft>
        <a:spcPct val="0"/>
      </a:spcAft>
      <a:defRPr kern="1200">
        <a:solidFill>
          <a:schemeClr val="tx1"/>
        </a:solidFill>
        <a:latin typeface="Arial" pitchFamily="34" charset="0"/>
        <a:ea typeface="+mn-ea"/>
        <a:cs typeface="+mn-cs"/>
      </a:defRPr>
    </a:lvl4pPr>
    <a:lvl5pPr marL="1828800" indent="-595313"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6600"/>
    <a:srgbClr val="0000CC"/>
    <a:srgbClr val="003300"/>
    <a:srgbClr val="660066"/>
    <a:srgbClr val="06AA0A"/>
    <a:srgbClr val="CC0000"/>
    <a:srgbClr val="66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296" y="96"/>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24T18:52:34.248" idx="1">
    <p:pos x="10" y="10"/>
    <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18BE875-043B-4D6F-829D-4EC989C44012}" type="datetimeFigureOut">
              <a:rPr lang="vi-VN"/>
              <a:pPr>
                <a:defRPr/>
              </a:pPr>
              <a:t>29/07/2022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vi-VN" noProof="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CFDF516-EB45-47FA-8C0C-9287CF4E994D}" type="slidenum">
              <a:rPr lang="vi-VN"/>
              <a:pPr>
                <a:defRPr/>
              </a:pPr>
              <a:t>‹#›</a:t>
            </a:fld>
            <a:endParaRPr lang="vi-VN"/>
          </a:p>
        </p:txBody>
      </p:sp>
    </p:spTree>
    <p:extLst>
      <p:ext uri="{BB962C8B-B14F-4D97-AF65-F5344CB8AC3E}">
        <p14:creationId xmlns:p14="http://schemas.microsoft.com/office/powerpoint/2010/main" val="2344108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mn-lt"/>
        <a:ea typeface="+mn-ea"/>
        <a:cs typeface="+mn-cs"/>
      </a:defRPr>
    </a:lvl1pPr>
    <a:lvl2pPr marL="455613" algn="l" rtl="0" eaLnBrk="0" fontAlgn="base" hangingPunct="0">
      <a:spcBef>
        <a:spcPct val="30000"/>
      </a:spcBef>
      <a:spcAft>
        <a:spcPct val="0"/>
      </a:spcAft>
      <a:defRPr sz="800" kern="1200">
        <a:solidFill>
          <a:schemeClr val="tx1"/>
        </a:solidFill>
        <a:latin typeface="+mn-lt"/>
        <a:ea typeface="+mn-ea"/>
        <a:cs typeface="+mn-cs"/>
      </a:defRPr>
    </a:lvl2pPr>
    <a:lvl3pPr marL="912813" algn="l" rtl="0" eaLnBrk="0" fontAlgn="base" hangingPunct="0">
      <a:spcBef>
        <a:spcPct val="30000"/>
      </a:spcBef>
      <a:spcAft>
        <a:spcPct val="0"/>
      </a:spcAft>
      <a:defRPr sz="800" kern="1200">
        <a:solidFill>
          <a:schemeClr val="tx1"/>
        </a:solidFill>
        <a:latin typeface="+mn-lt"/>
        <a:ea typeface="+mn-ea"/>
        <a:cs typeface="+mn-cs"/>
      </a:defRPr>
    </a:lvl3pPr>
    <a:lvl4pPr marL="1370013" algn="l" rtl="0" eaLnBrk="0" fontAlgn="base" hangingPunct="0">
      <a:spcBef>
        <a:spcPct val="30000"/>
      </a:spcBef>
      <a:spcAft>
        <a:spcPct val="0"/>
      </a:spcAft>
      <a:defRPr sz="800" kern="1200">
        <a:solidFill>
          <a:schemeClr val="tx1"/>
        </a:solidFill>
        <a:latin typeface="+mn-lt"/>
        <a:ea typeface="+mn-ea"/>
        <a:cs typeface="+mn-cs"/>
      </a:defRPr>
    </a:lvl4pPr>
    <a:lvl5pPr marL="1828800" algn="l" rtl="0" eaLnBrk="0" fontAlgn="base" hangingPunct="0">
      <a:spcBef>
        <a:spcPct val="30000"/>
      </a:spcBef>
      <a:spcAft>
        <a:spcPct val="0"/>
      </a:spcAft>
      <a:defRPr sz="800" kern="1200">
        <a:solidFill>
          <a:schemeClr val="tx1"/>
        </a:solidFill>
        <a:latin typeface="+mn-lt"/>
        <a:ea typeface="+mn-ea"/>
        <a:cs typeface="+mn-cs"/>
      </a:defRPr>
    </a:lvl5pPr>
    <a:lvl6pPr marL="2288403" algn="l" defTabSz="915361" rtl="0" eaLnBrk="1" latinLnBrk="0" hangingPunct="1">
      <a:defRPr sz="1200" kern="1200">
        <a:solidFill>
          <a:schemeClr val="tx1"/>
        </a:solidFill>
        <a:latin typeface="+mn-lt"/>
        <a:ea typeface="+mn-ea"/>
        <a:cs typeface="+mn-cs"/>
      </a:defRPr>
    </a:lvl6pPr>
    <a:lvl7pPr marL="2746084" algn="l" defTabSz="915361" rtl="0" eaLnBrk="1" latinLnBrk="0" hangingPunct="1">
      <a:defRPr sz="1200" kern="1200">
        <a:solidFill>
          <a:schemeClr val="tx1"/>
        </a:solidFill>
        <a:latin typeface="+mn-lt"/>
        <a:ea typeface="+mn-ea"/>
        <a:cs typeface="+mn-cs"/>
      </a:defRPr>
    </a:lvl7pPr>
    <a:lvl8pPr marL="3203764" algn="l" defTabSz="915361" rtl="0" eaLnBrk="1" latinLnBrk="0" hangingPunct="1">
      <a:defRPr sz="1200" kern="1200">
        <a:solidFill>
          <a:schemeClr val="tx1"/>
        </a:solidFill>
        <a:latin typeface="+mn-lt"/>
        <a:ea typeface="+mn-ea"/>
        <a:cs typeface="+mn-cs"/>
      </a:defRPr>
    </a:lvl8pPr>
    <a:lvl9pPr marL="3661445" algn="l" defTabSz="915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60DCBCC-3BAA-4817-A537-A2E6218529C5}" type="slidenum">
              <a:rPr lang="vi-VN" altLang="en-US" smtClean="0"/>
              <a:pPr/>
              <a:t>10</a:t>
            </a:fld>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65CD7B-6503-499A-84CC-DEEA3D045DF4}" type="slidenum">
              <a:rPr lang="vi-VN" altLang="en-US" smtClean="0"/>
              <a:pPr/>
              <a:t>16</a:t>
            </a:fld>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681" indent="0" algn="ctr">
              <a:buNone/>
              <a:defRPr>
                <a:solidFill>
                  <a:schemeClr val="tx1">
                    <a:tint val="75000"/>
                  </a:schemeClr>
                </a:solidFill>
              </a:defRPr>
            </a:lvl2pPr>
            <a:lvl3pPr marL="915361" indent="0" algn="ctr">
              <a:buNone/>
              <a:defRPr>
                <a:solidFill>
                  <a:schemeClr val="tx1">
                    <a:tint val="75000"/>
                  </a:schemeClr>
                </a:solidFill>
              </a:defRPr>
            </a:lvl3pPr>
            <a:lvl4pPr marL="1373041" indent="0" algn="ctr">
              <a:buNone/>
              <a:defRPr>
                <a:solidFill>
                  <a:schemeClr val="tx1">
                    <a:tint val="75000"/>
                  </a:schemeClr>
                </a:solidFill>
              </a:defRPr>
            </a:lvl4pPr>
            <a:lvl5pPr marL="1830723" indent="0" algn="ctr">
              <a:buNone/>
              <a:defRPr>
                <a:solidFill>
                  <a:schemeClr val="tx1">
                    <a:tint val="75000"/>
                  </a:schemeClr>
                </a:solidFill>
              </a:defRPr>
            </a:lvl5pPr>
            <a:lvl6pPr marL="2288403" indent="0" algn="ctr">
              <a:buNone/>
              <a:defRPr>
                <a:solidFill>
                  <a:schemeClr val="tx1">
                    <a:tint val="75000"/>
                  </a:schemeClr>
                </a:solidFill>
              </a:defRPr>
            </a:lvl6pPr>
            <a:lvl7pPr marL="2746084" indent="0" algn="ctr">
              <a:buNone/>
              <a:defRPr>
                <a:solidFill>
                  <a:schemeClr val="tx1">
                    <a:tint val="75000"/>
                  </a:schemeClr>
                </a:solidFill>
              </a:defRPr>
            </a:lvl7pPr>
            <a:lvl8pPr marL="3203764" indent="0" algn="ctr">
              <a:buNone/>
              <a:defRPr>
                <a:solidFill>
                  <a:schemeClr val="tx1">
                    <a:tint val="75000"/>
                  </a:schemeClr>
                </a:solidFill>
              </a:defRPr>
            </a:lvl8pPr>
            <a:lvl9pPr marL="36614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B83A71-E231-4FB5-9F2B-D2017AA5917D}" type="datetimeFigureOut">
              <a:rPr lang="vi-VN"/>
              <a:pPr>
                <a:defRPr/>
              </a:pPr>
              <a:t>29/07/2022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1FF98B6-3837-4A78-9088-7E42F0858F35}" type="slidenum">
              <a:rPr lang="vi-VN"/>
              <a:pPr>
                <a:defRPr/>
              </a:pPr>
              <a:t>‹#›</a:t>
            </a:fld>
            <a:endParaRPr lang="vi-VN"/>
          </a:p>
        </p:txBody>
      </p:sp>
    </p:spTree>
    <p:extLst>
      <p:ext uri="{BB962C8B-B14F-4D97-AF65-F5344CB8AC3E}">
        <p14:creationId xmlns:p14="http://schemas.microsoft.com/office/powerpoint/2010/main" val="87934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9D01D9-56EB-434F-944B-DD14692C9548}" type="datetimeFigureOut">
              <a:rPr lang="vi-VN"/>
              <a:pPr>
                <a:defRPr/>
              </a:pPr>
              <a:t>29/07/2022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C9219725-B768-4CE3-864F-A9292994F0D8}" type="slidenum">
              <a:rPr lang="vi-VN"/>
              <a:pPr>
                <a:defRPr/>
              </a:pPr>
              <a:t>‹#›</a:t>
            </a:fld>
            <a:endParaRPr lang="vi-VN"/>
          </a:p>
        </p:txBody>
      </p:sp>
    </p:spTree>
    <p:extLst>
      <p:ext uri="{BB962C8B-B14F-4D97-AF65-F5344CB8AC3E}">
        <p14:creationId xmlns:p14="http://schemas.microsoft.com/office/powerpoint/2010/main" val="30478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23639" y="331794"/>
            <a:ext cx="3482975"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4704" y="331794"/>
            <a:ext cx="10296525"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2CCE9C-17BF-4068-8482-DFEABDDBE2D4}" type="datetimeFigureOut">
              <a:rPr lang="vi-VN"/>
              <a:pPr>
                <a:defRPr/>
              </a:pPr>
              <a:t>29/07/2022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0F954707-5534-4664-A40F-3177CF75902C}" type="slidenum">
              <a:rPr lang="vi-VN"/>
              <a:pPr>
                <a:defRPr/>
              </a:pPr>
              <a:t>‹#›</a:t>
            </a:fld>
            <a:endParaRPr lang="vi-VN"/>
          </a:p>
        </p:txBody>
      </p:sp>
    </p:spTree>
    <p:extLst>
      <p:ext uri="{BB962C8B-B14F-4D97-AF65-F5344CB8AC3E}">
        <p14:creationId xmlns:p14="http://schemas.microsoft.com/office/powerpoint/2010/main" val="19788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1" y="274643"/>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Chỗ dành sẵn cho Chân trang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Chỗ dành sẵn cho Số hiệu Bản chiếu 4"/>
          <p:cNvSpPr>
            <a:spLocks noGrp="1"/>
          </p:cNvSpPr>
          <p:nvPr>
            <p:ph type="sldNum" sz="quarter" idx="12"/>
          </p:nvPr>
        </p:nvSpPr>
        <p:spPr>
          <a:xfrm>
            <a:off x="6553200" y="6245225"/>
            <a:ext cx="2133600" cy="476250"/>
          </a:xfrm>
        </p:spPr>
        <p:txBody>
          <a:bodyPr/>
          <a:lstStyle>
            <a:lvl1pPr>
              <a:defRPr/>
            </a:lvl1pPr>
          </a:lstStyle>
          <a:p>
            <a:pPr>
              <a:defRPr/>
            </a:pPr>
            <a:fld id="{AC04C0EE-F2D6-4978-B678-43C301BD3CF9}" type="slidenum">
              <a:rPr lang="en-US"/>
              <a:pPr>
                <a:defRPr/>
              </a:pPr>
              <a:t>‹#›</a:t>
            </a:fld>
            <a:endParaRPr lang="en-US"/>
          </a:p>
        </p:txBody>
      </p:sp>
    </p:spTree>
    <p:extLst>
      <p:ext uri="{BB962C8B-B14F-4D97-AF65-F5344CB8AC3E}">
        <p14:creationId xmlns:p14="http://schemas.microsoft.com/office/powerpoint/2010/main" val="414721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94D0081D-DB72-4E08-9439-360D5DD39675}" type="slidenum">
              <a:rPr lang="en-US"/>
              <a:pPr>
                <a:defRPr/>
              </a:pPr>
              <a:t>‹#›</a:t>
            </a:fld>
            <a:endParaRPr lang="en-US"/>
          </a:p>
        </p:txBody>
      </p:sp>
    </p:spTree>
    <p:extLst>
      <p:ext uri="{BB962C8B-B14F-4D97-AF65-F5344CB8AC3E}">
        <p14:creationId xmlns:p14="http://schemas.microsoft.com/office/powerpoint/2010/main" val="120202785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6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98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64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07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96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CF45A4-98B6-49C4-BA73-ED26ABF4AD51}" type="datetimeFigureOut">
              <a:rPr lang="vi-VN"/>
              <a:pPr>
                <a:defRPr/>
              </a:pPr>
              <a:t>29/07/2022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CD7B598-205E-4D7A-BD56-C9BDBC64ED17}" type="slidenum">
              <a:rPr lang="vi-VN"/>
              <a:pPr>
                <a:defRPr/>
              </a:pPr>
              <a:t>‹#›</a:t>
            </a:fld>
            <a:endParaRPr lang="vi-VN"/>
          </a:p>
        </p:txBody>
      </p:sp>
    </p:spTree>
    <p:extLst>
      <p:ext uri="{BB962C8B-B14F-4D97-AF65-F5344CB8AC3E}">
        <p14:creationId xmlns:p14="http://schemas.microsoft.com/office/powerpoint/2010/main" val="2254002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2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38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61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255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647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5" name="Rounded Rectangle 4"/>
          <p:cNvSpPr/>
          <p:nvPr/>
        </p:nvSpPr>
        <p:spPr>
          <a:xfrm>
            <a:off x="65093"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p:cNvSpPr/>
          <p:nvPr/>
        </p:nvSpPr>
        <p:spPr>
          <a:xfrm>
            <a:off x="63500" y="1449389"/>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 name="Rectangle 9"/>
          <p:cNvSpPr/>
          <p:nvPr/>
        </p:nvSpPr>
        <p:spPr>
          <a:xfrm>
            <a:off x="63500" y="2976619"/>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3"/>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11D8483-560B-458C-9DFF-ED6E869E05DE}" type="slidenum">
              <a:rPr lang="en-US"/>
              <a:pPr>
                <a:defRPr/>
              </a:pPr>
              <a:t>‹#›</a:t>
            </a:fld>
            <a:endParaRPr lang="en-US"/>
          </a:p>
        </p:txBody>
      </p:sp>
    </p:spTree>
    <p:extLst>
      <p:ext uri="{BB962C8B-B14F-4D97-AF65-F5344CB8AC3E}">
        <p14:creationId xmlns:p14="http://schemas.microsoft.com/office/powerpoint/2010/main" val="2909994252"/>
      </p:ext>
    </p:extLst>
  </p:cSld>
  <p:clrMapOvr>
    <a:overrideClrMapping bg1="lt1" tx1="dk1" bg2="lt2" tx2="dk2" accent1="accent1" accent2="accent2" accent3="accent3" accent4="accent4" accent5="accent5" accent6="accent6" hlink="hlink" folHlink="folHlink"/>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EE2D7D4E-8BD5-457E-A101-37FE2445AC3A}" type="slidenum">
              <a:rPr lang="en-US"/>
              <a:pPr>
                <a:defRPr/>
              </a:pPr>
              <a:t>‹#›</a:t>
            </a:fld>
            <a:endParaRPr lang="en-US"/>
          </a:p>
        </p:txBody>
      </p:sp>
    </p:spTree>
    <p:extLst>
      <p:ext uri="{BB962C8B-B14F-4D97-AF65-F5344CB8AC3E}">
        <p14:creationId xmlns:p14="http://schemas.microsoft.com/office/powerpoint/2010/main" val="3267481169"/>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p:cNvSpPr/>
          <p:nvPr/>
        </p:nvSpPr>
        <p:spPr>
          <a:xfrm flipV="1">
            <a:off x="69851" y="2376544"/>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p:cNvSpPr/>
          <p:nvPr/>
        </p:nvSpPr>
        <p:spPr>
          <a:xfrm>
            <a:off x="69851" y="2341619"/>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Rectangle 7"/>
          <p:cNvSpPr/>
          <p:nvPr/>
        </p:nvSpPr>
        <p:spPr>
          <a:xfrm>
            <a:off x="68263" y="2468619"/>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952504"/>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087379C7-1555-4904-B4CE-B8814F3B63CA}" type="slidenum">
              <a:rPr lang="en-US"/>
              <a:pPr>
                <a:defRPr/>
              </a:pPr>
              <a:t>‹#›</a:t>
            </a:fld>
            <a:endParaRPr lang="en-US"/>
          </a:p>
        </p:txBody>
      </p:sp>
    </p:spTree>
    <p:extLst>
      <p:ext uri="{BB962C8B-B14F-4D97-AF65-F5344CB8AC3E}">
        <p14:creationId xmlns:p14="http://schemas.microsoft.com/office/powerpoint/2010/main" val="1087082988"/>
      </p:ext>
    </p:extLst>
  </p:cSld>
  <p:clrMapOvr>
    <a:overrideClrMapping bg1="lt1" tx1="dk1" bg2="lt2" tx2="dk2" accent1="accent1" accent2="accent2" accent3="accent3" accent4="accent4" accent5="accent5" accent6="accent6" hlink="hlink" folHlink="folHlink"/>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4D8E9AAF-19FC-4143-941F-3009CCE3B1B1}" type="slidenum">
              <a:rPr lang="en-US"/>
              <a:pPr>
                <a:defRPr/>
              </a:pPr>
              <a:t>‹#›</a:t>
            </a:fld>
            <a:endParaRPr lang="en-US"/>
          </a:p>
        </p:txBody>
      </p:sp>
    </p:spTree>
    <p:extLst>
      <p:ext uri="{BB962C8B-B14F-4D97-AF65-F5344CB8AC3E}">
        <p14:creationId xmlns:p14="http://schemas.microsoft.com/office/powerpoint/2010/main" val="3384711788"/>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8DD72724-02D3-4A98-9755-73B2B2838C46}" type="slidenum">
              <a:rPr lang="en-US"/>
              <a:pPr>
                <a:defRPr/>
              </a:pPr>
              <a:t>‹#›</a:t>
            </a:fld>
            <a:endParaRPr lang="en-US"/>
          </a:p>
        </p:txBody>
      </p:sp>
    </p:spTree>
    <p:extLst>
      <p:ext uri="{BB962C8B-B14F-4D97-AF65-F5344CB8AC3E}">
        <p14:creationId xmlns:p14="http://schemas.microsoft.com/office/powerpoint/2010/main" val="2870732275"/>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681" indent="0">
              <a:buNone/>
              <a:defRPr sz="1800">
                <a:solidFill>
                  <a:schemeClr val="tx1">
                    <a:tint val="75000"/>
                  </a:schemeClr>
                </a:solidFill>
              </a:defRPr>
            </a:lvl2pPr>
            <a:lvl3pPr marL="915361" indent="0">
              <a:buNone/>
              <a:defRPr sz="1600">
                <a:solidFill>
                  <a:schemeClr val="tx1">
                    <a:tint val="75000"/>
                  </a:schemeClr>
                </a:solidFill>
              </a:defRPr>
            </a:lvl3pPr>
            <a:lvl4pPr marL="1373041" indent="0">
              <a:buNone/>
              <a:defRPr sz="1400">
                <a:solidFill>
                  <a:schemeClr val="tx1">
                    <a:tint val="75000"/>
                  </a:schemeClr>
                </a:solidFill>
              </a:defRPr>
            </a:lvl4pPr>
            <a:lvl5pPr marL="1830723" indent="0">
              <a:buNone/>
              <a:defRPr sz="1400">
                <a:solidFill>
                  <a:schemeClr val="tx1">
                    <a:tint val="75000"/>
                  </a:schemeClr>
                </a:solidFill>
              </a:defRPr>
            </a:lvl5pPr>
            <a:lvl6pPr marL="2288403" indent="0">
              <a:buNone/>
              <a:defRPr sz="1400">
                <a:solidFill>
                  <a:schemeClr val="tx1">
                    <a:tint val="75000"/>
                  </a:schemeClr>
                </a:solidFill>
              </a:defRPr>
            </a:lvl6pPr>
            <a:lvl7pPr marL="2746084" indent="0">
              <a:buNone/>
              <a:defRPr sz="1400">
                <a:solidFill>
                  <a:schemeClr val="tx1">
                    <a:tint val="75000"/>
                  </a:schemeClr>
                </a:solidFill>
              </a:defRPr>
            </a:lvl7pPr>
            <a:lvl8pPr marL="3203764" indent="0">
              <a:buNone/>
              <a:defRPr sz="1400">
                <a:solidFill>
                  <a:schemeClr val="tx1">
                    <a:tint val="75000"/>
                  </a:schemeClr>
                </a:solidFill>
              </a:defRPr>
            </a:lvl8pPr>
            <a:lvl9pPr marL="366144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565B15-BC9F-49CF-AF6B-CBD464EB4103}" type="datetimeFigureOut">
              <a:rPr lang="vi-VN"/>
              <a:pPr>
                <a:defRPr/>
              </a:pPr>
              <a:t>29/07/2022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DA0478-5800-4857-9B0D-84BAB5E1E164}" type="slidenum">
              <a:rPr lang="vi-VN"/>
              <a:pPr>
                <a:defRPr/>
              </a:pPr>
              <a:t>‹#›</a:t>
            </a:fld>
            <a:endParaRPr lang="vi-VN"/>
          </a:p>
        </p:txBody>
      </p:sp>
    </p:spTree>
    <p:extLst>
      <p:ext uri="{BB962C8B-B14F-4D97-AF65-F5344CB8AC3E}">
        <p14:creationId xmlns:p14="http://schemas.microsoft.com/office/powerpoint/2010/main" val="1272529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FC0E4DF2-7B58-4732-AEBB-D3AAFED5B437}" type="slidenum">
              <a:rPr lang="en-US"/>
              <a:pPr>
                <a:defRPr/>
              </a:pPr>
              <a:t>‹#›</a:t>
            </a:fld>
            <a:endParaRPr lang="en-US"/>
          </a:p>
        </p:txBody>
      </p:sp>
    </p:spTree>
    <p:extLst>
      <p:ext uri="{BB962C8B-B14F-4D97-AF65-F5344CB8AC3E}">
        <p14:creationId xmlns:p14="http://schemas.microsoft.com/office/powerpoint/2010/main" val="8905809"/>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794348D4-81BA-441D-A06E-6C5F90DD8DEB}" type="slidenum">
              <a:rPr lang="en-US"/>
              <a:pPr>
                <a:defRPr/>
              </a:pPr>
              <a:t>‹#›</a:t>
            </a:fld>
            <a:endParaRPr lang="en-US"/>
          </a:p>
        </p:txBody>
      </p:sp>
    </p:spTree>
    <p:extLst>
      <p:ext uri="{BB962C8B-B14F-4D97-AF65-F5344CB8AC3E}">
        <p14:creationId xmlns:p14="http://schemas.microsoft.com/office/powerpoint/2010/main" val="1915710557"/>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BDE35649-23A1-4197-A43E-A8AE66C70D1C}" type="slidenum">
              <a:rPr lang="en-US"/>
              <a:pPr>
                <a:defRPr/>
              </a:pPr>
              <a:t>‹#›</a:t>
            </a:fld>
            <a:endParaRPr lang="en-US"/>
          </a:p>
        </p:txBody>
      </p:sp>
    </p:spTree>
    <p:extLst>
      <p:ext uri="{BB962C8B-B14F-4D97-AF65-F5344CB8AC3E}">
        <p14:creationId xmlns:p14="http://schemas.microsoft.com/office/powerpoint/2010/main" val="585774661"/>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8" y="4683181"/>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p:cNvSpPr/>
          <p:nvPr/>
        </p:nvSpPr>
        <p:spPr>
          <a:xfrm>
            <a:off x="68268" y="4649844"/>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p:cNvSpPr/>
          <p:nvPr/>
        </p:nvSpPr>
        <p:spPr>
          <a:xfrm>
            <a:off x="68268" y="4773669"/>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FCEE5E9-137D-4041-8AC5-34A8F28AF4D5}" type="slidenum">
              <a:rPr lang="en-US"/>
              <a:pPr>
                <a:defRPr/>
              </a:pPr>
              <a:t>‹#›</a:t>
            </a:fld>
            <a:endParaRPr lang="en-US"/>
          </a:p>
        </p:txBody>
      </p:sp>
    </p:spTree>
    <p:extLst>
      <p:ext uri="{BB962C8B-B14F-4D97-AF65-F5344CB8AC3E}">
        <p14:creationId xmlns:p14="http://schemas.microsoft.com/office/powerpoint/2010/main" val="650599355"/>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4A7CDD5E-E88E-445F-A0E7-78CAE4471F6D}" type="slidenum">
              <a:rPr lang="en-US"/>
              <a:pPr>
                <a:defRPr/>
              </a:pPr>
              <a:t>‹#›</a:t>
            </a:fld>
            <a:endParaRPr lang="en-US"/>
          </a:p>
        </p:txBody>
      </p:sp>
    </p:spTree>
    <p:extLst>
      <p:ext uri="{BB962C8B-B14F-4D97-AF65-F5344CB8AC3E}">
        <p14:creationId xmlns:p14="http://schemas.microsoft.com/office/powerpoint/2010/main" val="2539376085"/>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8F69A0F1-6FD3-44A1-A251-B553B3729258}" type="slidenum">
              <a:rPr lang="en-US"/>
              <a:pPr>
                <a:defRPr/>
              </a:pPr>
              <a:t>‹#›</a:t>
            </a:fld>
            <a:endParaRPr lang="en-US"/>
          </a:p>
        </p:txBody>
      </p:sp>
    </p:spTree>
    <p:extLst>
      <p:ext uri="{BB962C8B-B14F-4D97-AF65-F5344CB8AC3E}">
        <p14:creationId xmlns:p14="http://schemas.microsoft.com/office/powerpoint/2010/main" val="2271058374"/>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94D0081D-DB72-4E08-9439-360D5DD39675}" type="slidenum">
              <a:rPr lang="en-US"/>
              <a:pPr>
                <a:defRPr/>
              </a:pPr>
              <a:t>‹#›</a:t>
            </a:fld>
            <a:endParaRPr lang="en-US"/>
          </a:p>
        </p:txBody>
      </p:sp>
    </p:spTree>
    <p:extLst>
      <p:ext uri="{BB962C8B-B14F-4D97-AF65-F5344CB8AC3E}">
        <p14:creationId xmlns:p14="http://schemas.microsoft.com/office/powerpoint/2010/main" val="3128395939"/>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1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70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50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5" y="1931998"/>
            <a:ext cx="6889751" cy="546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16854" y="1931998"/>
            <a:ext cx="6889751" cy="546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897C48-929C-491B-A035-D07BD6FC67A7}" type="datetimeFigureOut">
              <a:rPr lang="vi-VN"/>
              <a:pPr>
                <a:defRPr/>
              </a:pPr>
              <a:t>29/07/2022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41A81878-9853-4AC6-91CF-115FC17F6E75}" type="slidenum">
              <a:rPr lang="vi-VN"/>
              <a:pPr>
                <a:defRPr/>
              </a:pPr>
              <a:t>‹#›</a:t>
            </a:fld>
            <a:endParaRPr lang="vi-VN"/>
          </a:p>
        </p:txBody>
      </p:sp>
    </p:spTree>
    <p:extLst>
      <p:ext uri="{BB962C8B-B14F-4D97-AF65-F5344CB8AC3E}">
        <p14:creationId xmlns:p14="http://schemas.microsoft.com/office/powerpoint/2010/main" val="3113775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59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356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316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414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287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806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56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221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068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36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7"/>
            <a:ext cx="4040188" cy="639763"/>
          </a:xfrm>
        </p:spPr>
        <p:txBody>
          <a:bodyPr anchor="b"/>
          <a:lstStyle>
            <a:lvl1pPr marL="0" indent="0">
              <a:buNone/>
              <a:defRPr sz="2400" b="1"/>
            </a:lvl1pPr>
            <a:lvl2pPr marL="457681" indent="0">
              <a:buNone/>
              <a:defRPr sz="2000" b="1"/>
            </a:lvl2pPr>
            <a:lvl3pPr marL="915361" indent="0">
              <a:buNone/>
              <a:defRPr sz="1800" b="1"/>
            </a:lvl3pPr>
            <a:lvl4pPr marL="1373041" indent="0">
              <a:buNone/>
              <a:defRPr sz="1600" b="1"/>
            </a:lvl4pPr>
            <a:lvl5pPr marL="1830723" indent="0">
              <a:buNone/>
              <a:defRPr sz="1600" b="1"/>
            </a:lvl5pPr>
            <a:lvl6pPr marL="2288403" indent="0">
              <a:buNone/>
              <a:defRPr sz="1600" b="1"/>
            </a:lvl6pPr>
            <a:lvl7pPr marL="2746084" indent="0">
              <a:buNone/>
              <a:defRPr sz="1600" b="1"/>
            </a:lvl7pPr>
            <a:lvl8pPr marL="3203764" indent="0">
              <a:buNone/>
              <a:defRPr sz="1600" b="1"/>
            </a:lvl8pPr>
            <a:lvl9pPr marL="36614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6" y="1535117"/>
            <a:ext cx="4041775" cy="639763"/>
          </a:xfrm>
        </p:spPr>
        <p:txBody>
          <a:bodyPr anchor="b"/>
          <a:lstStyle>
            <a:lvl1pPr marL="0" indent="0">
              <a:buNone/>
              <a:defRPr sz="2400" b="1"/>
            </a:lvl1pPr>
            <a:lvl2pPr marL="457681" indent="0">
              <a:buNone/>
              <a:defRPr sz="2000" b="1"/>
            </a:lvl2pPr>
            <a:lvl3pPr marL="915361" indent="0">
              <a:buNone/>
              <a:defRPr sz="1800" b="1"/>
            </a:lvl3pPr>
            <a:lvl4pPr marL="1373041" indent="0">
              <a:buNone/>
              <a:defRPr sz="1600" b="1"/>
            </a:lvl4pPr>
            <a:lvl5pPr marL="1830723" indent="0">
              <a:buNone/>
              <a:defRPr sz="1600" b="1"/>
            </a:lvl5pPr>
            <a:lvl6pPr marL="2288403" indent="0">
              <a:buNone/>
              <a:defRPr sz="1600" b="1"/>
            </a:lvl6pPr>
            <a:lvl7pPr marL="2746084" indent="0">
              <a:buNone/>
              <a:defRPr sz="1600" b="1"/>
            </a:lvl7pPr>
            <a:lvl8pPr marL="3203764" indent="0">
              <a:buNone/>
              <a:defRPr sz="1600" b="1"/>
            </a:lvl8pPr>
            <a:lvl9pPr marL="36614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4066DD-A783-449F-B1A6-19FA0BCF344D}" type="datetimeFigureOut">
              <a:rPr lang="vi-VN"/>
              <a:pPr>
                <a:defRPr/>
              </a:pPr>
              <a:t>29/07/2022</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12C0C14B-BF75-40F9-B4F0-2E81365F84B2}" type="slidenum">
              <a:rPr lang="vi-VN"/>
              <a:pPr>
                <a:defRPr/>
              </a:pPr>
              <a:t>‹#›</a:t>
            </a:fld>
            <a:endParaRPr lang="vi-VN"/>
          </a:p>
        </p:txBody>
      </p:sp>
    </p:spTree>
    <p:extLst>
      <p:ext uri="{BB962C8B-B14F-4D97-AF65-F5344CB8AC3E}">
        <p14:creationId xmlns:p14="http://schemas.microsoft.com/office/powerpoint/2010/main" val="384751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743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1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679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81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5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55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60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950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AD0AD3-B4DB-448D-BB64-F3C225762132}" type="datetimeFigureOut">
              <a:rPr lang="vi-VN"/>
              <a:pPr>
                <a:defRPr/>
              </a:pPr>
              <a:t>29/07/2022</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B3E70C4F-7A00-41C3-BCC1-7660BABEF943}" type="slidenum">
              <a:rPr lang="vi-VN"/>
              <a:pPr>
                <a:defRPr/>
              </a:pPr>
              <a:t>‹#›</a:t>
            </a:fld>
            <a:endParaRPr lang="vi-VN"/>
          </a:p>
        </p:txBody>
      </p:sp>
    </p:spTree>
    <p:extLst>
      <p:ext uri="{BB962C8B-B14F-4D97-AF65-F5344CB8AC3E}">
        <p14:creationId xmlns:p14="http://schemas.microsoft.com/office/powerpoint/2010/main" val="1462799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194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191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570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603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216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317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407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330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6363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89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FD11D0-7EA1-46F7-B0C2-48215B0AC220}" type="datetimeFigureOut">
              <a:rPr lang="vi-VN"/>
              <a:pPr>
                <a:defRPr/>
              </a:pPr>
              <a:t>29/07/2022</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49374CF0-9B35-4689-B61C-4E0FE063E7B1}" type="slidenum">
              <a:rPr lang="vi-VN"/>
              <a:pPr>
                <a:defRPr/>
              </a:pPr>
              <a:t>‹#›</a:t>
            </a:fld>
            <a:endParaRPr lang="vi-VN"/>
          </a:p>
        </p:txBody>
      </p:sp>
    </p:spTree>
    <p:extLst>
      <p:ext uri="{BB962C8B-B14F-4D97-AF65-F5344CB8AC3E}">
        <p14:creationId xmlns:p14="http://schemas.microsoft.com/office/powerpoint/2010/main" val="3109276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3643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584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2466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364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64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8643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30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137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2775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39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681" indent="0">
              <a:buNone/>
              <a:defRPr sz="1200"/>
            </a:lvl2pPr>
            <a:lvl3pPr marL="915361" indent="0">
              <a:buNone/>
              <a:defRPr sz="1000"/>
            </a:lvl3pPr>
            <a:lvl4pPr marL="1373041" indent="0">
              <a:buNone/>
              <a:defRPr sz="900"/>
            </a:lvl4pPr>
            <a:lvl5pPr marL="1830723" indent="0">
              <a:buNone/>
              <a:defRPr sz="900"/>
            </a:lvl5pPr>
            <a:lvl6pPr marL="2288403" indent="0">
              <a:buNone/>
              <a:defRPr sz="900"/>
            </a:lvl6pPr>
            <a:lvl7pPr marL="2746084" indent="0">
              <a:buNone/>
              <a:defRPr sz="900"/>
            </a:lvl7pPr>
            <a:lvl8pPr marL="3203764" indent="0">
              <a:buNone/>
              <a:defRPr sz="900"/>
            </a:lvl8pPr>
            <a:lvl9pPr marL="366144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A1599F-1C6E-4D4C-87C9-8490FFE268CF}" type="datetimeFigureOut">
              <a:rPr lang="vi-VN"/>
              <a:pPr>
                <a:defRPr/>
              </a:pPr>
              <a:t>29/07/2022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8D87541A-C226-4A34-9E75-C6691BE6A874}" type="slidenum">
              <a:rPr lang="vi-VN"/>
              <a:pPr>
                <a:defRPr/>
              </a:pPr>
              <a:t>‹#›</a:t>
            </a:fld>
            <a:endParaRPr lang="vi-VN"/>
          </a:p>
        </p:txBody>
      </p:sp>
    </p:spTree>
    <p:extLst>
      <p:ext uri="{BB962C8B-B14F-4D97-AF65-F5344CB8AC3E}">
        <p14:creationId xmlns:p14="http://schemas.microsoft.com/office/powerpoint/2010/main" val="4249335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8266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8873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75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2997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77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952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857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9284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48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60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54"/>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681" indent="0">
              <a:buNone/>
              <a:defRPr sz="2800"/>
            </a:lvl2pPr>
            <a:lvl3pPr marL="915361" indent="0">
              <a:buNone/>
              <a:defRPr sz="2400"/>
            </a:lvl3pPr>
            <a:lvl4pPr marL="1373041" indent="0">
              <a:buNone/>
              <a:defRPr sz="2000"/>
            </a:lvl4pPr>
            <a:lvl5pPr marL="1830723" indent="0">
              <a:buNone/>
              <a:defRPr sz="2000"/>
            </a:lvl5pPr>
            <a:lvl6pPr marL="2288403" indent="0">
              <a:buNone/>
              <a:defRPr sz="2000"/>
            </a:lvl6pPr>
            <a:lvl7pPr marL="2746084" indent="0">
              <a:buNone/>
              <a:defRPr sz="2000"/>
            </a:lvl7pPr>
            <a:lvl8pPr marL="3203764" indent="0">
              <a:buNone/>
              <a:defRPr sz="2000"/>
            </a:lvl8pPr>
            <a:lvl9pPr marL="3661445" indent="0">
              <a:buNone/>
              <a:defRPr sz="2000"/>
            </a:lvl9pPr>
          </a:lstStyle>
          <a:p>
            <a:pPr lvl="0"/>
            <a:endParaRPr lang="en-US" noProof="0" smtClean="0"/>
          </a:p>
        </p:txBody>
      </p:sp>
      <p:sp>
        <p:nvSpPr>
          <p:cNvPr id="4" name="Text Placeholder 3"/>
          <p:cNvSpPr>
            <a:spLocks noGrp="1"/>
          </p:cNvSpPr>
          <p:nvPr>
            <p:ph type="body" sz="half" idx="2"/>
          </p:nvPr>
        </p:nvSpPr>
        <p:spPr>
          <a:xfrm>
            <a:off x="1792289" y="5367393"/>
            <a:ext cx="5486400" cy="804863"/>
          </a:xfrm>
        </p:spPr>
        <p:txBody>
          <a:bodyPr/>
          <a:lstStyle>
            <a:lvl1pPr marL="0" indent="0">
              <a:buNone/>
              <a:defRPr sz="1400"/>
            </a:lvl1pPr>
            <a:lvl2pPr marL="457681" indent="0">
              <a:buNone/>
              <a:defRPr sz="1200"/>
            </a:lvl2pPr>
            <a:lvl3pPr marL="915361" indent="0">
              <a:buNone/>
              <a:defRPr sz="1000"/>
            </a:lvl3pPr>
            <a:lvl4pPr marL="1373041" indent="0">
              <a:buNone/>
              <a:defRPr sz="900"/>
            </a:lvl4pPr>
            <a:lvl5pPr marL="1830723" indent="0">
              <a:buNone/>
              <a:defRPr sz="900"/>
            </a:lvl5pPr>
            <a:lvl6pPr marL="2288403" indent="0">
              <a:buNone/>
              <a:defRPr sz="900"/>
            </a:lvl6pPr>
            <a:lvl7pPr marL="2746084" indent="0">
              <a:buNone/>
              <a:defRPr sz="900"/>
            </a:lvl7pPr>
            <a:lvl8pPr marL="3203764" indent="0">
              <a:buNone/>
              <a:defRPr sz="900"/>
            </a:lvl8pPr>
            <a:lvl9pPr marL="366144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9AA569-9F68-409C-AE3C-185E9D62B7C7}" type="datetimeFigureOut">
              <a:rPr lang="vi-VN"/>
              <a:pPr>
                <a:defRPr/>
              </a:pPr>
              <a:t>29/07/2022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BED3E3E0-03C7-41C8-B3E2-D48F545BD1A8}" type="slidenum">
              <a:rPr lang="vi-VN"/>
              <a:pPr>
                <a:defRPr/>
              </a:pPr>
              <a:t>‹#›</a:t>
            </a:fld>
            <a:endParaRPr lang="vi-VN"/>
          </a:p>
        </p:txBody>
      </p:sp>
    </p:spTree>
    <p:extLst>
      <p:ext uri="{BB962C8B-B14F-4D97-AF65-F5344CB8AC3E}">
        <p14:creationId xmlns:p14="http://schemas.microsoft.com/office/powerpoint/2010/main" val="18110317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0635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2B345-50BE-48CA-B937-A2E4481081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2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6" tIns="45768" rIns="91536" bIns="45768"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6" tIns="45768" rIns="91536" bIns="457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404"/>
            <a:ext cx="2133600" cy="365125"/>
          </a:xfrm>
          <a:prstGeom prst="rect">
            <a:avLst/>
          </a:prstGeom>
        </p:spPr>
        <p:txBody>
          <a:bodyPr vert="horz" lIns="91536" tIns="45768" rIns="91536" bIns="45768" rtlCol="0" anchor="ctr"/>
          <a:lstStyle>
            <a:lvl1pPr algn="l">
              <a:defRPr sz="1200">
                <a:solidFill>
                  <a:schemeClr val="tx1">
                    <a:tint val="75000"/>
                  </a:schemeClr>
                </a:solidFill>
                <a:latin typeface="Arial" charset="0"/>
              </a:defRPr>
            </a:lvl1pPr>
          </a:lstStyle>
          <a:p>
            <a:pPr>
              <a:defRPr/>
            </a:pPr>
            <a:fld id="{17E0A7C9-90D3-4AB4-A501-51E0F645B5E4}" type="datetimeFigureOut">
              <a:rPr lang="vi-VN"/>
              <a:pPr>
                <a:defRPr/>
              </a:pPr>
              <a:t>29/07/2022</a:t>
            </a:fld>
            <a:endParaRPr lang="vi-VN"/>
          </a:p>
        </p:txBody>
      </p:sp>
      <p:sp>
        <p:nvSpPr>
          <p:cNvPr id="5" name="Footer Placeholder 4"/>
          <p:cNvSpPr>
            <a:spLocks noGrp="1"/>
          </p:cNvSpPr>
          <p:nvPr>
            <p:ph type="ftr" sz="quarter" idx="3"/>
          </p:nvPr>
        </p:nvSpPr>
        <p:spPr>
          <a:xfrm>
            <a:off x="3124200" y="6356404"/>
            <a:ext cx="2895600" cy="365125"/>
          </a:xfrm>
          <a:prstGeom prst="rect">
            <a:avLst/>
          </a:prstGeom>
        </p:spPr>
        <p:txBody>
          <a:bodyPr vert="horz" lIns="91536" tIns="45768" rIns="91536" bIns="45768" rtlCol="0" anchor="ctr"/>
          <a:lstStyle>
            <a:lvl1pPr algn="ctr">
              <a:defRPr sz="1200">
                <a:solidFill>
                  <a:schemeClr val="tx1">
                    <a:tint val="75000"/>
                  </a:schemeClr>
                </a:solidFill>
                <a:latin typeface="Arial" charset="0"/>
              </a:defRPr>
            </a:lvl1pPr>
          </a:lstStyle>
          <a:p>
            <a:pPr>
              <a:defRPr/>
            </a:pPr>
            <a:endParaRPr lang="vi-VN"/>
          </a:p>
        </p:txBody>
      </p:sp>
      <p:sp>
        <p:nvSpPr>
          <p:cNvPr id="6" name="Slide Number Placeholder 5"/>
          <p:cNvSpPr>
            <a:spLocks noGrp="1"/>
          </p:cNvSpPr>
          <p:nvPr>
            <p:ph type="sldNum" sz="quarter" idx="4"/>
          </p:nvPr>
        </p:nvSpPr>
        <p:spPr>
          <a:xfrm>
            <a:off x="6553200" y="6356404"/>
            <a:ext cx="2133600" cy="365125"/>
          </a:xfrm>
          <a:prstGeom prst="rect">
            <a:avLst/>
          </a:prstGeom>
        </p:spPr>
        <p:txBody>
          <a:bodyPr vert="horz" lIns="91536" tIns="45768" rIns="91536" bIns="45768" rtlCol="0" anchor="ctr"/>
          <a:lstStyle>
            <a:lvl1pPr algn="r">
              <a:defRPr sz="1200">
                <a:solidFill>
                  <a:schemeClr val="tx1">
                    <a:tint val="75000"/>
                  </a:schemeClr>
                </a:solidFill>
                <a:latin typeface="Arial" charset="0"/>
              </a:defRPr>
            </a:lvl1pPr>
          </a:lstStyle>
          <a:p>
            <a:pPr>
              <a:defRPr/>
            </a:pPr>
            <a:fld id="{0E7289E6-57CB-4513-B605-3E05374D411C}"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406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308244" algn="ctr" defTabSz="915100" rtl="0" fontAlgn="base">
        <a:spcBef>
          <a:spcPct val="0"/>
        </a:spcBef>
        <a:spcAft>
          <a:spcPct val="0"/>
        </a:spcAft>
        <a:defRPr sz="4400">
          <a:solidFill>
            <a:schemeClr val="tx1"/>
          </a:solidFill>
          <a:latin typeface="Times New Roman" pitchFamily="18" charset="0"/>
        </a:defRPr>
      </a:lvl6pPr>
      <a:lvl7pPr marL="616488" algn="ctr" defTabSz="915100" rtl="0" fontAlgn="base">
        <a:spcBef>
          <a:spcPct val="0"/>
        </a:spcBef>
        <a:spcAft>
          <a:spcPct val="0"/>
        </a:spcAft>
        <a:defRPr sz="4400">
          <a:solidFill>
            <a:schemeClr val="tx1"/>
          </a:solidFill>
          <a:latin typeface="Times New Roman" pitchFamily="18" charset="0"/>
        </a:defRPr>
      </a:lvl7pPr>
      <a:lvl8pPr marL="924733" algn="ctr" defTabSz="915100" rtl="0" fontAlgn="base">
        <a:spcBef>
          <a:spcPct val="0"/>
        </a:spcBef>
        <a:spcAft>
          <a:spcPct val="0"/>
        </a:spcAft>
        <a:defRPr sz="4400">
          <a:solidFill>
            <a:schemeClr val="tx1"/>
          </a:solidFill>
          <a:latin typeface="Times New Roman" pitchFamily="18" charset="0"/>
        </a:defRPr>
      </a:lvl8pPr>
      <a:lvl9pPr marL="1232977" algn="ctr" defTabSz="915100" rtl="0" fontAlgn="base">
        <a:spcBef>
          <a:spcPct val="0"/>
        </a:spcBef>
        <a:spcAft>
          <a:spcPct val="0"/>
        </a:spcAft>
        <a:defRPr sz="44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8988"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7243" indent="-228840" algn="l" defTabSz="9153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4924" indent="-228840" algn="l" defTabSz="9153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2605" indent="-228840" algn="l" defTabSz="9153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90284" indent="-228840" algn="l" defTabSz="915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5361" rtl="0" eaLnBrk="1" latinLnBrk="0" hangingPunct="1">
        <a:defRPr sz="1800" kern="1200">
          <a:solidFill>
            <a:schemeClr val="tx1"/>
          </a:solidFill>
          <a:latin typeface="+mn-lt"/>
          <a:ea typeface="+mn-ea"/>
          <a:cs typeface="+mn-cs"/>
        </a:defRPr>
      </a:lvl1pPr>
      <a:lvl2pPr marL="457681" algn="l" defTabSz="915361" rtl="0" eaLnBrk="1" latinLnBrk="0" hangingPunct="1">
        <a:defRPr sz="1800" kern="1200">
          <a:solidFill>
            <a:schemeClr val="tx1"/>
          </a:solidFill>
          <a:latin typeface="+mn-lt"/>
          <a:ea typeface="+mn-ea"/>
          <a:cs typeface="+mn-cs"/>
        </a:defRPr>
      </a:lvl2pPr>
      <a:lvl3pPr marL="915361" algn="l" defTabSz="915361" rtl="0" eaLnBrk="1" latinLnBrk="0" hangingPunct="1">
        <a:defRPr sz="1800" kern="1200">
          <a:solidFill>
            <a:schemeClr val="tx1"/>
          </a:solidFill>
          <a:latin typeface="+mn-lt"/>
          <a:ea typeface="+mn-ea"/>
          <a:cs typeface="+mn-cs"/>
        </a:defRPr>
      </a:lvl3pPr>
      <a:lvl4pPr marL="1373041" algn="l" defTabSz="915361" rtl="0" eaLnBrk="1" latinLnBrk="0" hangingPunct="1">
        <a:defRPr sz="1800" kern="1200">
          <a:solidFill>
            <a:schemeClr val="tx1"/>
          </a:solidFill>
          <a:latin typeface="+mn-lt"/>
          <a:ea typeface="+mn-ea"/>
          <a:cs typeface="+mn-cs"/>
        </a:defRPr>
      </a:lvl4pPr>
      <a:lvl5pPr marL="1830723" algn="l" defTabSz="915361" rtl="0" eaLnBrk="1" latinLnBrk="0" hangingPunct="1">
        <a:defRPr sz="1800" kern="1200">
          <a:solidFill>
            <a:schemeClr val="tx1"/>
          </a:solidFill>
          <a:latin typeface="+mn-lt"/>
          <a:ea typeface="+mn-ea"/>
          <a:cs typeface="+mn-cs"/>
        </a:defRPr>
      </a:lvl5pPr>
      <a:lvl6pPr marL="2288403" algn="l" defTabSz="915361" rtl="0" eaLnBrk="1" latinLnBrk="0" hangingPunct="1">
        <a:defRPr sz="1800" kern="1200">
          <a:solidFill>
            <a:schemeClr val="tx1"/>
          </a:solidFill>
          <a:latin typeface="+mn-lt"/>
          <a:ea typeface="+mn-ea"/>
          <a:cs typeface="+mn-cs"/>
        </a:defRPr>
      </a:lvl6pPr>
      <a:lvl7pPr marL="2746084" algn="l" defTabSz="915361" rtl="0" eaLnBrk="1" latinLnBrk="0" hangingPunct="1">
        <a:defRPr sz="1800" kern="1200">
          <a:solidFill>
            <a:schemeClr val="tx1"/>
          </a:solidFill>
          <a:latin typeface="+mn-lt"/>
          <a:ea typeface="+mn-ea"/>
          <a:cs typeface="+mn-cs"/>
        </a:defRPr>
      </a:lvl7pPr>
      <a:lvl8pPr marL="3203764" algn="l" defTabSz="915361" rtl="0" eaLnBrk="1" latinLnBrk="0" hangingPunct="1">
        <a:defRPr sz="1800" kern="1200">
          <a:solidFill>
            <a:schemeClr val="tx1"/>
          </a:solidFill>
          <a:latin typeface="+mn-lt"/>
          <a:ea typeface="+mn-ea"/>
          <a:cs typeface="+mn-cs"/>
        </a:defRPr>
      </a:lvl8pPr>
      <a:lvl9pPr marL="3661445" algn="l" defTabSz="9153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D538E88-A96D-4AC6-8BB6-CDBB2CC1F7C4}" type="datetimeFigureOut">
              <a:rPr lang="en-US" smtClean="0">
                <a:solidFill>
                  <a:prstClr val="black">
                    <a:tint val="75000"/>
                  </a:prstClr>
                </a:solidFill>
                <a:latin typeface="Calibri"/>
              </a:rPr>
              <a:pPr eaLnBrk="1" fontAlgn="auto" hangingPunct="1">
                <a:spcBef>
                  <a:spcPts val="0"/>
                </a:spcBef>
                <a:spcAft>
                  <a:spcPts val="0"/>
                </a:spcAft>
              </a:pPr>
              <a:t>7/29/2022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40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0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B22B345-50BE-48CA-B937-A2E44810811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365183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CBCE555-6956-45BB-B20A-B8FE7B54F831}" type="slidenum">
              <a:rPr lang="en-US"/>
              <a:pPr>
                <a:defRPr/>
              </a:pPr>
              <a:t>‹#›</a:t>
            </a:fld>
            <a:endParaRPr lang="en-US"/>
          </a:p>
        </p:txBody>
      </p:sp>
    </p:spTree>
    <p:extLst>
      <p:ext uri="{BB962C8B-B14F-4D97-AF65-F5344CB8AC3E}">
        <p14:creationId xmlns:p14="http://schemas.microsoft.com/office/powerpoint/2010/main" val="185764158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D538E88-A96D-4AC6-8BB6-CDBB2CC1F7C4}" type="datetimeFigureOut">
              <a:rPr lang="en-US" smtClean="0">
                <a:solidFill>
                  <a:prstClr val="black">
                    <a:tint val="75000"/>
                  </a:prstClr>
                </a:solidFill>
                <a:latin typeface="Calibri"/>
              </a:rPr>
              <a:pPr eaLnBrk="1" fontAlgn="auto" hangingPunct="1">
                <a:spcBef>
                  <a:spcPts val="0"/>
                </a:spcBef>
                <a:spcAft>
                  <a:spcPts val="0"/>
                </a:spcAft>
              </a:pPr>
              <a:t>7/29/2022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B22B345-50BE-48CA-B937-A2E44810811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040752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D538E88-A96D-4AC6-8BB6-CDBB2CC1F7C4}" type="datetimeFigureOut">
              <a:rPr lang="en-US" smtClean="0">
                <a:solidFill>
                  <a:prstClr val="black">
                    <a:tint val="75000"/>
                  </a:prstClr>
                </a:solidFill>
                <a:latin typeface="Calibri"/>
              </a:rPr>
              <a:pPr eaLnBrk="1" fontAlgn="auto" hangingPunct="1">
                <a:spcBef>
                  <a:spcPts val="0"/>
                </a:spcBef>
                <a:spcAft>
                  <a:spcPts val="0"/>
                </a:spcAft>
              </a:pPr>
              <a:t>7/29/2022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B22B345-50BE-48CA-B937-A2E44810811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516317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D538E88-A96D-4AC6-8BB6-CDBB2CC1F7C4}" type="datetimeFigureOut">
              <a:rPr lang="en-US" smtClean="0">
                <a:solidFill>
                  <a:prstClr val="black">
                    <a:tint val="75000"/>
                  </a:prstClr>
                </a:solidFill>
                <a:latin typeface="Calibri"/>
              </a:rPr>
              <a:pPr eaLnBrk="1" fontAlgn="auto" hangingPunct="1">
                <a:spcBef>
                  <a:spcPts val="0"/>
                </a:spcBef>
                <a:spcAft>
                  <a:spcPts val="0"/>
                </a:spcAft>
              </a:pPr>
              <a:t>7/29/2022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B22B345-50BE-48CA-B937-A2E44810811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730152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D538E88-A96D-4AC6-8BB6-CDBB2CC1F7C4}" type="datetimeFigureOut">
              <a:rPr lang="en-US" smtClean="0">
                <a:solidFill>
                  <a:prstClr val="black">
                    <a:tint val="75000"/>
                  </a:prstClr>
                </a:solidFill>
                <a:latin typeface="Calibri"/>
              </a:rPr>
              <a:pPr eaLnBrk="1" fontAlgn="auto" hangingPunct="1">
                <a:spcBef>
                  <a:spcPts val="0"/>
                </a:spcBef>
                <a:spcAft>
                  <a:spcPts val="0"/>
                </a:spcAft>
              </a:pPr>
              <a:t>7/29/2022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B22B345-50BE-48CA-B937-A2E44810811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038847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D538E88-A96D-4AC6-8BB6-CDBB2CC1F7C4}" type="datetimeFigureOut">
              <a:rPr lang="en-US" smtClean="0">
                <a:solidFill>
                  <a:prstClr val="black">
                    <a:tint val="75000"/>
                  </a:prstClr>
                </a:solidFill>
                <a:latin typeface="Calibri"/>
              </a:rPr>
              <a:pPr eaLnBrk="1" fontAlgn="auto" hangingPunct="1">
                <a:spcBef>
                  <a:spcPts val="0"/>
                </a:spcBef>
                <a:spcAft>
                  <a:spcPts val="0"/>
                </a:spcAft>
              </a:pPr>
              <a:t>7/29/2022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B22B345-50BE-48CA-B937-A2E44810811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5790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5.w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909638"/>
            <a:ext cx="899318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6400800" y="5943600"/>
            <a:ext cx="253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smtClean="0">
                <a:solidFill>
                  <a:srgbClr val="FF0000"/>
                </a:solidFill>
                <a:latin typeface="Times New Roman" panose="02020603050405020304" pitchFamily="18" charset="0"/>
                <a:cs typeface="Times New Roman" panose="02020603050405020304" pitchFamily="18" charset="0"/>
              </a:rPr>
              <a:t>VẬT LÝ 9</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00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a:spLocks noChangeArrowheads="1"/>
          </p:cNvSpPr>
          <p:nvPr/>
        </p:nvSpPr>
        <p:spPr bwMode="auto">
          <a:xfrm>
            <a:off x="117531" y="207176"/>
            <a:ext cx="9144001" cy="169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b="1" dirty="0" smtClean="0">
                <a:solidFill>
                  <a:srgbClr val="FF0000"/>
                </a:solidFill>
                <a:latin typeface="Times New Roman" pitchFamily="18" charset="0"/>
                <a:cs typeface="Times New Roman" pitchFamily="18" charset="0"/>
              </a:rPr>
              <a:t>BÀI 7:</a:t>
            </a:r>
            <a:r>
              <a:rPr lang="vi-VN" altLang="en-US" sz="2800" b="1" dirty="0">
                <a:solidFill>
                  <a:srgbClr val="FF0000"/>
                </a:solidFill>
                <a:latin typeface="Times New Roman" pitchFamily="18" charset="0"/>
                <a:cs typeface="Times New Roman" pitchFamily="18" charset="0"/>
              </a:rPr>
              <a:t> </a:t>
            </a:r>
            <a:r>
              <a:rPr lang="en-US" altLang="en-US" sz="2800" b="1" dirty="0" smtClean="0">
                <a:solidFill>
                  <a:srgbClr val="FF0000"/>
                </a:solidFill>
                <a:latin typeface="Times New Roman" pitchFamily="18" charset="0"/>
                <a:cs typeface="Times New Roman" pitchFamily="18" charset="0"/>
              </a:rPr>
              <a:t>SỰ </a:t>
            </a:r>
            <a:r>
              <a:rPr lang="vi-VN" altLang="en-US" sz="2800" b="1" dirty="0" smtClean="0">
                <a:solidFill>
                  <a:srgbClr val="FF0000"/>
                </a:solidFill>
                <a:latin typeface="Times New Roman" pitchFamily="18" charset="0"/>
                <a:cs typeface="Times New Roman" pitchFamily="18" charset="0"/>
              </a:rPr>
              <a:t>PHỤ </a:t>
            </a:r>
            <a:r>
              <a:rPr lang="vi-VN" altLang="en-US" sz="2800" b="1" dirty="0">
                <a:solidFill>
                  <a:srgbClr val="FF0000"/>
                </a:solidFill>
                <a:latin typeface="Times New Roman" pitchFamily="18" charset="0"/>
                <a:cs typeface="Times New Roman" pitchFamily="18" charset="0"/>
              </a:rPr>
              <a:t>THUỘC CỦA ĐIỆN TRỞ </a:t>
            </a:r>
            <a:r>
              <a:rPr lang="en-US" altLang="en-US" sz="2800" b="1" dirty="0" smtClean="0">
                <a:solidFill>
                  <a:srgbClr val="FF0000"/>
                </a:solidFill>
                <a:latin typeface="Times New Roman" pitchFamily="18" charset="0"/>
                <a:cs typeface="Times New Roman" pitchFamily="18" charset="0"/>
              </a:rPr>
              <a:t>VÀO CHIỀU DÀI </a:t>
            </a:r>
            <a:r>
              <a:rPr lang="vi-VN" altLang="en-US" sz="2800" b="1" dirty="0" smtClean="0">
                <a:solidFill>
                  <a:srgbClr val="FF0000"/>
                </a:solidFill>
                <a:latin typeface="Times New Roman" pitchFamily="18" charset="0"/>
                <a:cs typeface="Times New Roman" pitchFamily="18" charset="0"/>
              </a:rPr>
              <a:t>DÂY </a:t>
            </a:r>
            <a:r>
              <a:rPr lang="vi-VN" altLang="en-US" sz="2800" b="1" dirty="0">
                <a:solidFill>
                  <a:srgbClr val="FF0000"/>
                </a:solidFill>
                <a:latin typeface="Times New Roman" pitchFamily="18" charset="0"/>
                <a:cs typeface="Times New Roman" pitchFamily="18" charset="0"/>
              </a:rPr>
              <a:t>DẪN</a:t>
            </a:r>
            <a:r>
              <a:rPr lang="en-US" altLang="en-US" sz="2800" b="1" dirty="0" smtClean="0">
                <a:solidFill>
                  <a:srgbClr val="FF0000"/>
                </a:solidFill>
                <a:latin typeface="Times New Roman" pitchFamily="18" charset="0"/>
                <a:cs typeface="Times New Roman" pitchFamily="18" charset="0"/>
              </a:rPr>
              <a:t> </a:t>
            </a:r>
          </a:p>
          <a:p>
            <a:pPr eaLnBrk="1" hangingPunct="1"/>
            <a:r>
              <a:rPr lang="vi-VN" altLang="en-US" sz="2400" b="1" dirty="0" smtClean="0">
                <a:solidFill>
                  <a:srgbClr val="FF0000"/>
                </a:solidFill>
                <a:latin typeface="Times New Roman" pitchFamily="18" charset="0"/>
                <a:cs typeface="Times New Roman" pitchFamily="18" charset="0"/>
              </a:rPr>
              <a:t>I</a:t>
            </a:r>
            <a:r>
              <a:rPr lang="vi-VN" altLang="en-US" sz="2400" b="1" dirty="0">
                <a:solidFill>
                  <a:srgbClr val="FF0000"/>
                </a:solidFill>
                <a:latin typeface="Times New Roman" pitchFamily="18" charset="0"/>
                <a:cs typeface="Times New Roman" pitchFamily="18" charset="0"/>
              </a:rPr>
              <a:t>. XÁC ĐỊNH SỰ PHỤ THUỘC CỦA ĐIỆN TRỞ DÂY DẪN VÀO MỘT TRONG NHỮNG YẾU TỐ KHÁC NHAU </a:t>
            </a:r>
          </a:p>
        </p:txBody>
      </p:sp>
      <p:sp>
        <p:nvSpPr>
          <p:cNvPr id="6" name="Hình chữ nhật 5"/>
          <p:cNvSpPr>
            <a:spLocks noChangeArrowheads="1"/>
          </p:cNvSpPr>
          <p:nvPr/>
        </p:nvSpPr>
        <p:spPr bwMode="auto">
          <a:xfrm>
            <a:off x="-9116" y="1940552"/>
            <a:ext cx="6781801" cy="8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200" b="1" dirty="0">
                <a:solidFill>
                  <a:srgbClr val="C00000"/>
                </a:solidFill>
                <a:latin typeface="Times New Roman" pitchFamily="18" charset="0"/>
                <a:cs typeface="Times New Roman" pitchFamily="18" charset="0"/>
              </a:rPr>
              <a:t> </a:t>
            </a:r>
            <a:r>
              <a:rPr lang="vi-VN" altLang="en-US" sz="2400" b="1" dirty="0">
                <a:latin typeface="Times New Roman" pitchFamily="18" charset="0"/>
                <a:cs typeface="Times New Roman" pitchFamily="18" charset="0"/>
              </a:rPr>
              <a:t>1.</a:t>
            </a:r>
            <a:r>
              <a:rPr lang="en-US" altLang="en-US" sz="2400" b="1" dirty="0">
                <a:latin typeface="Times New Roman" pitchFamily="18" charset="0"/>
                <a:cs typeface="Times New Roman" pitchFamily="18" charset="0"/>
              </a:rPr>
              <a:t> </a:t>
            </a:r>
            <a:r>
              <a:rPr lang="vi-VN" altLang="en-US" sz="2400" b="1" dirty="0">
                <a:latin typeface="Times New Roman" pitchFamily="18" charset="0"/>
                <a:cs typeface="Times New Roman" pitchFamily="18" charset="0"/>
              </a:rPr>
              <a:t>Các cuộn dây dẫn ở hình </a:t>
            </a:r>
            <a:r>
              <a:rPr lang="en-US" altLang="en-US" sz="2400" b="1" dirty="0" err="1" smtClean="0">
                <a:latin typeface="Times New Roman" pitchFamily="18" charset="0"/>
                <a:cs typeface="Times New Roman" pitchFamily="18" charset="0"/>
              </a:rPr>
              <a:t>bên</a:t>
            </a:r>
            <a:r>
              <a:rPr lang="en-US" altLang="en-US" sz="2400" b="1" dirty="0" smtClean="0">
                <a:latin typeface="Times New Roman" pitchFamily="18" charset="0"/>
                <a:cs typeface="Times New Roman" pitchFamily="18" charset="0"/>
              </a:rPr>
              <a:t> </a:t>
            </a:r>
            <a:r>
              <a:rPr lang="vi-VN" altLang="en-US" sz="2400" b="1" dirty="0" smtClean="0">
                <a:latin typeface="Times New Roman" pitchFamily="18" charset="0"/>
                <a:cs typeface="Times New Roman" pitchFamily="18" charset="0"/>
              </a:rPr>
              <a:t>có </a:t>
            </a:r>
            <a:r>
              <a:rPr lang="vi-VN" altLang="en-US" sz="2400" b="1" dirty="0">
                <a:latin typeface="Times New Roman" pitchFamily="18" charset="0"/>
                <a:cs typeface="Times New Roman" pitchFamily="18" charset="0"/>
              </a:rPr>
              <a:t>những điểm nào khác nhau?</a:t>
            </a:r>
          </a:p>
        </p:txBody>
      </p:sp>
      <p:pic>
        <p:nvPicPr>
          <p:cNvPr id="7" name="Picture 148"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958" y="2668260"/>
            <a:ext cx="1938337"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Freeform 150"/>
          <p:cNvSpPr>
            <a:spLocks/>
          </p:cNvSpPr>
          <p:nvPr/>
        </p:nvSpPr>
        <p:spPr bwMode="auto">
          <a:xfrm>
            <a:off x="6859905" y="4402792"/>
            <a:ext cx="1955800" cy="703840"/>
          </a:xfrm>
          <a:custGeom>
            <a:avLst/>
            <a:gdLst>
              <a:gd name="T0" fmla="*/ 0 w 1232"/>
              <a:gd name="T1" fmla="*/ 68 h 329"/>
              <a:gd name="T2" fmla="*/ 778 w 1232"/>
              <a:gd name="T3" fmla="*/ 86 h 329"/>
              <a:gd name="T4" fmla="*/ 924 w 1232"/>
              <a:gd name="T5" fmla="*/ 122 h 329"/>
              <a:gd name="T6" fmla="*/ 1052 w 1232"/>
              <a:gd name="T7" fmla="*/ 168 h 329"/>
              <a:gd name="T8" fmla="*/ 1088 w 1232"/>
              <a:gd name="T9" fmla="*/ 186 h 329"/>
              <a:gd name="T10" fmla="*/ 1180 w 1232"/>
              <a:gd name="T11" fmla="*/ 214 h 329"/>
              <a:gd name="T12" fmla="*/ 1189 w 1232"/>
              <a:gd name="T13" fmla="*/ 269 h 329"/>
              <a:gd name="T14" fmla="*/ 842 w 1232"/>
              <a:gd name="T15" fmla="*/ 260 h 329"/>
              <a:gd name="T16" fmla="*/ 723 w 1232"/>
              <a:gd name="T17" fmla="*/ 214 h 329"/>
              <a:gd name="T18" fmla="*/ 695 w 1232"/>
              <a:gd name="T19" fmla="*/ 196 h 329"/>
              <a:gd name="T20" fmla="*/ 668 w 1232"/>
              <a:gd name="T21" fmla="*/ 177 h 329"/>
              <a:gd name="T22" fmla="*/ 613 w 1232"/>
              <a:gd name="T23" fmla="*/ 113 h 329"/>
              <a:gd name="T24" fmla="*/ 896 w 1232"/>
              <a:gd name="T25" fmla="*/ 104 h 329"/>
              <a:gd name="T26" fmla="*/ 1052 w 1232"/>
              <a:gd name="T27" fmla="*/ 177 h 329"/>
              <a:gd name="T28" fmla="*/ 1107 w 1232"/>
              <a:gd name="T29" fmla="*/ 196 h 329"/>
              <a:gd name="T30" fmla="*/ 1134 w 1232"/>
              <a:gd name="T31" fmla="*/ 205 h 329"/>
              <a:gd name="T32" fmla="*/ 1152 w 1232"/>
              <a:gd name="T33" fmla="*/ 260 h 329"/>
              <a:gd name="T34" fmla="*/ 1098 w 1232"/>
              <a:gd name="T35" fmla="*/ 278 h 329"/>
              <a:gd name="T36" fmla="*/ 714 w 1232"/>
              <a:gd name="T37" fmla="*/ 186 h 329"/>
              <a:gd name="T38" fmla="*/ 695 w 1232"/>
              <a:gd name="T39" fmla="*/ 168 h 329"/>
              <a:gd name="T40" fmla="*/ 668 w 1232"/>
              <a:gd name="T41" fmla="*/ 159 h 329"/>
              <a:gd name="T42" fmla="*/ 622 w 1232"/>
              <a:gd name="T43" fmla="*/ 113 h 329"/>
              <a:gd name="T44" fmla="*/ 686 w 1232"/>
              <a:gd name="T45" fmla="*/ 58 h 329"/>
              <a:gd name="T46" fmla="*/ 988 w 1232"/>
              <a:gd name="T47" fmla="*/ 86 h 329"/>
              <a:gd name="T48" fmla="*/ 1034 w 1232"/>
              <a:gd name="T49" fmla="*/ 104 h 329"/>
              <a:gd name="T50" fmla="*/ 1134 w 1232"/>
              <a:gd name="T51" fmla="*/ 132 h 329"/>
              <a:gd name="T52" fmla="*/ 1162 w 1232"/>
              <a:gd name="T53" fmla="*/ 168 h 329"/>
              <a:gd name="T54" fmla="*/ 1189 w 1232"/>
              <a:gd name="T55" fmla="*/ 186 h 329"/>
              <a:gd name="T56" fmla="*/ 1198 w 1232"/>
              <a:gd name="T57" fmla="*/ 223 h 329"/>
              <a:gd name="T58" fmla="*/ 1216 w 1232"/>
              <a:gd name="T59" fmla="*/ 250 h 329"/>
              <a:gd name="T60" fmla="*/ 896 w 1232"/>
              <a:gd name="T61" fmla="*/ 269 h 329"/>
              <a:gd name="T62" fmla="*/ 778 w 1232"/>
              <a:gd name="T63" fmla="*/ 223 h 329"/>
              <a:gd name="T64" fmla="*/ 659 w 1232"/>
              <a:gd name="T65" fmla="*/ 113 h 329"/>
              <a:gd name="T66" fmla="*/ 924 w 1232"/>
              <a:gd name="T67" fmla="*/ 77 h 329"/>
              <a:gd name="T68" fmla="*/ 1107 w 1232"/>
              <a:gd name="T69" fmla="*/ 104 h 329"/>
              <a:gd name="T70" fmla="*/ 1198 w 1232"/>
              <a:gd name="T71" fmla="*/ 177 h 329"/>
              <a:gd name="T72" fmla="*/ 1171 w 1232"/>
              <a:gd name="T73" fmla="*/ 296 h 329"/>
              <a:gd name="T74" fmla="*/ 906 w 1232"/>
              <a:gd name="T75" fmla="*/ 260 h 329"/>
              <a:gd name="T76" fmla="*/ 832 w 1232"/>
              <a:gd name="T77" fmla="*/ 232 h 329"/>
              <a:gd name="T78" fmla="*/ 732 w 1232"/>
              <a:gd name="T79" fmla="*/ 168 h 329"/>
              <a:gd name="T80" fmla="*/ 714 w 1232"/>
              <a:gd name="T81" fmla="*/ 141 h 329"/>
              <a:gd name="T82" fmla="*/ 686 w 1232"/>
              <a:gd name="T83" fmla="*/ 132 h 329"/>
              <a:gd name="T84" fmla="*/ 741 w 1232"/>
              <a:gd name="T85" fmla="*/ 31 h 329"/>
              <a:gd name="T86" fmla="*/ 1052 w 1232"/>
              <a:gd name="T87" fmla="*/ 77 h 329"/>
              <a:gd name="T88" fmla="*/ 1180 w 1232"/>
              <a:gd name="T89" fmla="*/ 177 h 329"/>
              <a:gd name="T90" fmla="*/ 1152 w 1232"/>
              <a:gd name="T91" fmla="*/ 287 h 329"/>
              <a:gd name="T92" fmla="*/ 1098 w 1232"/>
              <a:gd name="T93" fmla="*/ 305 h 329"/>
              <a:gd name="T94" fmla="*/ 970 w 1232"/>
              <a:gd name="T95" fmla="*/ 296 h 329"/>
              <a:gd name="T96" fmla="*/ 878 w 1232"/>
              <a:gd name="T97" fmla="*/ 250 h 329"/>
              <a:gd name="T98" fmla="*/ 805 w 1232"/>
              <a:gd name="T99" fmla="*/ 223 h 329"/>
              <a:gd name="T100" fmla="*/ 275 w 1232"/>
              <a:gd name="T101" fmla="*/ 196 h 329"/>
              <a:gd name="T102" fmla="*/ 247 w 1232"/>
              <a:gd name="T103" fmla="*/ 18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329">
                <a:moveTo>
                  <a:pt x="0" y="68"/>
                </a:moveTo>
                <a:cubicBezTo>
                  <a:pt x="253" y="0"/>
                  <a:pt x="521" y="68"/>
                  <a:pt x="778" y="86"/>
                </a:cubicBezTo>
                <a:cubicBezTo>
                  <a:pt x="826" y="102"/>
                  <a:pt x="874" y="114"/>
                  <a:pt x="924" y="122"/>
                </a:cubicBezTo>
                <a:cubicBezTo>
                  <a:pt x="967" y="138"/>
                  <a:pt x="1008" y="157"/>
                  <a:pt x="1052" y="168"/>
                </a:cubicBezTo>
                <a:cubicBezTo>
                  <a:pt x="1064" y="174"/>
                  <a:pt x="1075" y="181"/>
                  <a:pt x="1088" y="186"/>
                </a:cubicBezTo>
                <a:cubicBezTo>
                  <a:pt x="1118" y="197"/>
                  <a:pt x="1180" y="214"/>
                  <a:pt x="1180" y="214"/>
                </a:cubicBezTo>
                <a:cubicBezTo>
                  <a:pt x="1190" y="229"/>
                  <a:pt x="1208" y="268"/>
                  <a:pt x="1189" y="269"/>
                </a:cubicBezTo>
                <a:cubicBezTo>
                  <a:pt x="1073" y="275"/>
                  <a:pt x="958" y="263"/>
                  <a:pt x="842" y="260"/>
                </a:cubicBezTo>
                <a:cubicBezTo>
                  <a:pt x="756" y="247"/>
                  <a:pt x="797" y="262"/>
                  <a:pt x="723" y="214"/>
                </a:cubicBezTo>
                <a:cubicBezTo>
                  <a:pt x="714" y="208"/>
                  <a:pt x="704" y="202"/>
                  <a:pt x="695" y="196"/>
                </a:cubicBezTo>
                <a:cubicBezTo>
                  <a:pt x="686" y="190"/>
                  <a:pt x="668" y="177"/>
                  <a:pt x="668" y="177"/>
                </a:cubicBezTo>
                <a:cubicBezTo>
                  <a:pt x="655" y="139"/>
                  <a:pt x="639" y="141"/>
                  <a:pt x="613" y="113"/>
                </a:cubicBezTo>
                <a:cubicBezTo>
                  <a:pt x="716" y="79"/>
                  <a:pt x="753" y="98"/>
                  <a:pt x="896" y="104"/>
                </a:cubicBezTo>
                <a:cubicBezTo>
                  <a:pt x="982" y="118"/>
                  <a:pt x="980" y="130"/>
                  <a:pt x="1052" y="177"/>
                </a:cubicBezTo>
                <a:cubicBezTo>
                  <a:pt x="1068" y="188"/>
                  <a:pt x="1089" y="190"/>
                  <a:pt x="1107" y="196"/>
                </a:cubicBezTo>
                <a:cubicBezTo>
                  <a:pt x="1116" y="199"/>
                  <a:pt x="1134" y="205"/>
                  <a:pt x="1134" y="205"/>
                </a:cubicBezTo>
                <a:cubicBezTo>
                  <a:pt x="1140" y="223"/>
                  <a:pt x="1146" y="242"/>
                  <a:pt x="1152" y="260"/>
                </a:cubicBezTo>
                <a:cubicBezTo>
                  <a:pt x="1158" y="278"/>
                  <a:pt x="1098" y="278"/>
                  <a:pt x="1098" y="278"/>
                </a:cubicBezTo>
                <a:cubicBezTo>
                  <a:pt x="956" y="267"/>
                  <a:pt x="846" y="235"/>
                  <a:pt x="714" y="186"/>
                </a:cubicBezTo>
                <a:cubicBezTo>
                  <a:pt x="708" y="180"/>
                  <a:pt x="703" y="172"/>
                  <a:pt x="695" y="168"/>
                </a:cubicBezTo>
                <a:cubicBezTo>
                  <a:pt x="687" y="163"/>
                  <a:pt x="676" y="165"/>
                  <a:pt x="668" y="159"/>
                </a:cubicBezTo>
                <a:cubicBezTo>
                  <a:pt x="651" y="146"/>
                  <a:pt x="622" y="113"/>
                  <a:pt x="622" y="113"/>
                </a:cubicBezTo>
                <a:cubicBezTo>
                  <a:pt x="635" y="73"/>
                  <a:pt x="645" y="69"/>
                  <a:pt x="686" y="58"/>
                </a:cubicBezTo>
                <a:cubicBezTo>
                  <a:pt x="777" y="63"/>
                  <a:pt x="894" y="58"/>
                  <a:pt x="988" y="86"/>
                </a:cubicBezTo>
                <a:cubicBezTo>
                  <a:pt x="1004" y="91"/>
                  <a:pt x="1018" y="99"/>
                  <a:pt x="1034" y="104"/>
                </a:cubicBezTo>
                <a:cubicBezTo>
                  <a:pt x="1067" y="114"/>
                  <a:pt x="1134" y="132"/>
                  <a:pt x="1134" y="132"/>
                </a:cubicBezTo>
                <a:cubicBezTo>
                  <a:pt x="1143" y="144"/>
                  <a:pt x="1151" y="157"/>
                  <a:pt x="1162" y="168"/>
                </a:cubicBezTo>
                <a:cubicBezTo>
                  <a:pt x="1170" y="176"/>
                  <a:pt x="1183" y="177"/>
                  <a:pt x="1189" y="186"/>
                </a:cubicBezTo>
                <a:cubicBezTo>
                  <a:pt x="1196" y="197"/>
                  <a:pt x="1193" y="211"/>
                  <a:pt x="1198" y="223"/>
                </a:cubicBezTo>
                <a:cubicBezTo>
                  <a:pt x="1202" y="233"/>
                  <a:pt x="1210" y="241"/>
                  <a:pt x="1216" y="250"/>
                </a:cubicBezTo>
                <a:cubicBezTo>
                  <a:pt x="1141" y="329"/>
                  <a:pt x="967" y="271"/>
                  <a:pt x="896" y="269"/>
                </a:cubicBezTo>
                <a:cubicBezTo>
                  <a:pt x="867" y="238"/>
                  <a:pt x="818" y="236"/>
                  <a:pt x="778" y="223"/>
                </a:cubicBezTo>
                <a:cubicBezTo>
                  <a:pt x="745" y="212"/>
                  <a:pt x="678" y="142"/>
                  <a:pt x="659" y="113"/>
                </a:cubicBezTo>
                <a:cubicBezTo>
                  <a:pt x="685" y="8"/>
                  <a:pt x="834" y="73"/>
                  <a:pt x="924" y="77"/>
                </a:cubicBezTo>
                <a:cubicBezTo>
                  <a:pt x="987" y="83"/>
                  <a:pt x="1046" y="89"/>
                  <a:pt x="1107" y="104"/>
                </a:cubicBezTo>
                <a:cubicBezTo>
                  <a:pt x="1140" y="126"/>
                  <a:pt x="1165" y="155"/>
                  <a:pt x="1198" y="177"/>
                </a:cubicBezTo>
                <a:cubicBezTo>
                  <a:pt x="1214" y="226"/>
                  <a:pt x="1232" y="276"/>
                  <a:pt x="1171" y="296"/>
                </a:cubicBezTo>
                <a:cubicBezTo>
                  <a:pt x="1040" y="289"/>
                  <a:pt x="1009" y="286"/>
                  <a:pt x="906" y="260"/>
                </a:cubicBezTo>
                <a:cubicBezTo>
                  <a:pt x="819" y="201"/>
                  <a:pt x="953" y="286"/>
                  <a:pt x="832" y="232"/>
                </a:cubicBezTo>
                <a:cubicBezTo>
                  <a:pt x="790" y="213"/>
                  <a:pt x="773" y="182"/>
                  <a:pt x="732" y="168"/>
                </a:cubicBezTo>
                <a:cubicBezTo>
                  <a:pt x="726" y="159"/>
                  <a:pt x="723" y="148"/>
                  <a:pt x="714" y="141"/>
                </a:cubicBezTo>
                <a:cubicBezTo>
                  <a:pt x="706" y="135"/>
                  <a:pt x="688" y="142"/>
                  <a:pt x="686" y="132"/>
                </a:cubicBezTo>
                <a:cubicBezTo>
                  <a:pt x="672" y="69"/>
                  <a:pt x="694" y="47"/>
                  <a:pt x="741" y="31"/>
                </a:cubicBezTo>
                <a:cubicBezTo>
                  <a:pt x="852" y="38"/>
                  <a:pt x="945" y="56"/>
                  <a:pt x="1052" y="77"/>
                </a:cubicBezTo>
                <a:cubicBezTo>
                  <a:pt x="1100" y="108"/>
                  <a:pt x="1148" y="129"/>
                  <a:pt x="1180" y="177"/>
                </a:cubicBezTo>
                <a:cubicBezTo>
                  <a:pt x="1178" y="195"/>
                  <a:pt x="1184" y="267"/>
                  <a:pt x="1152" y="287"/>
                </a:cubicBezTo>
                <a:cubicBezTo>
                  <a:pt x="1136" y="297"/>
                  <a:pt x="1098" y="305"/>
                  <a:pt x="1098" y="305"/>
                </a:cubicBezTo>
                <a:cubicBezTo>
                  <a:pt x="1055" y="302"/>
                  <a:pt x="1012" y="303"/>
                  <a:pt x="970" y="296"/>
                </a:cubicBezTo>
                <a:cubicBezTo>
                  <a:pt x="950" y="293"/>
                  <a:pt x="903" y="259"/>
                  <a:pt x="878" y="250"/>
                </a:cubicBezTo>
                <a:cubicBezTo>
                  <a:pt x="855" y="215"/>
                  <a:pt x="845" y="210"/>
                  <a:pt x="805" y="223"/>
                </a:cubicBezTo>
                <a:cubicBezTo>
                  <a:pt x="631" y="216"/>
                  <a:pt x="447" y="224"/>
                  <a:pt x="275" y="196"/>
                </a:cubicBezTo>
                <a:cubicBezTo>
                  <a:pt x="266" y="193"/>
                  <a:pt x="247" y="186"/>
                  <a:pt x="247" y="186"/>
                </a:cubicBezTo>
              </a:path>
            </a:pathLst>
          </a:custGeom>
          <a:noFill/>
          <a:ln w="47625" cmpd="sng">
            <a:gradFill>
              <a:gsLst>
                <a:gs pos="0">
                  <a:schemeClr val="tx1"/>
                </a:gs>
                <a:gs pos="27350">
                  <a:srgbClr val="663300"/>
                </a:gs>
                <a:gs pos="76650">
                  <a:srgbClr val="003300"/>
                </a:gs>
                <a:gs pos="50000">
                  <a:srgbClr val="660066"/>
                </a:gs>
                <a:gs pos="100000">
                  <a:schemeClr val="tx1"/>
                </a:gs>
              </a:gsLst>
              <a:lin ang="5400000" scaled="0"/>
            </a:gradFill>
            <a:prstDash val="solid"/>
            <a:round/>
            <a:headEnd/>
            <a:tailEnd/>
          </a:ln>
          <a:effectLst/>
          <a:extLst/>
        </p:spPr>
        <p:txBody>
          <a:bodyPr lIns="91536" tIns="45768" rIns="91536" bIns="45768"/>
          <a:lstStyle/>
          <a:p>
            <a:pPr eaLnBrk="1" fontAlgn="auto" hangingPunct="1">
              <a:spcBef>
                <a:spcPts val="0"/>
              </a:spcBef>
              <a:spcAft>
                <a:spcPts val="0"/>
              </a:spcAft>
              <a:defRPr/>
            </a:pPr>
            <a:endParaRPr lang="vi-VN">
              <a:latin typeface="+mn-lt"/>
            </a:endParaRPr>
          </a:p>
        </p:txBody>
      </p:sp>
      <p:sp>
        <p:nvSpPr>
          <p:cNvPr id="10" name="Freeform 153"/>
          <p:cNvSpPr>
            <a:spLocks/>
          </p:cNvSpPr>
          <p:nvPr/>
        </p:nvSpPr>
        <p:spPr bwMode="auto">
          <a:xfrm>
            <a:off x="7254532" y="5544576"/>
            <a:ext cx="1323155" cy="703722"/>
          </a:xfrm>
          <a:custGeom>
            <a:avLst/>
            <a:gdLst>
              <a:gd name="T0" fmla="*/ 91 w 805"/>
              <a:gd name="T1" fmla="*/ 58 h 337"/>
              <a:gd name="T2" fmla="*/ 759 w 805"/>
              <a:gd name="T3" fmla="*/ 186 h 337"/>
              <a:gd name="T4" fmla="*/ 713 w 805"/>
              <a:gd name="T5" fmla="*/ 240 h 337"/>
              <a:gd name="T6" fmla="*/ 411 w 805"/>
              <a:gd name="T7" fmla="*/ 213 h 337"/>
              <a:gd name="T8" fmla="*/ 421 w 805"/>
              <a:gd name="T9" fmla="*/ 94 h 337"/>
              <a:gd name="T10" fmla="*/ 741 w 805"/>
              <a:gd name="T11" fmla="*/ 131 h 337"/>
              <a:gd name="T12" fmla="*/ 795 w 805"/>
              <a:gd name="T13" fmla="*/ 204 h 337"/>
              <a:gd name="T14" fmla="*/ 704 w 805"/>
              <a:gd name="T15" fmla="*/ 277 h 337"/>
              <a:gd name="T16" fmla="*/ 411 w 805"/>
              <a:gd name="T17" fmla="*/ 240 h 337"/>
              <a:gd name="T18" fmla="*/ 338 w 805"/>
              <a:gd name="T19" fmla="*/ 176 h 337"/>
              <a:gd name="T20" fmla="*/ 402 w 805"/>
              <a:gd name="T21" fmla="*/ 85 h 337"/>
              <a:gd name="T22" fmla="*/ 731 w 805"/>
              <a:gd name="T23" fmla="*/ 112 h 337"/>
              <a:gd name="T24" fmla="*/ 805 w 805"/>
              <a:gd name="T25" fmla="*/ 176 h 337"/>
              <a:gd name="T26" fmla="*/ 795 w 805"/>
              <a:gd name="T27" fmla="*/ 268 h 337"/>
              <a:gd name="T28" fmla="*/ 741 w 805"/>
              <a:gd name="T29" fmla="*/ 295 h 337"/>
              <a:gd name="T30" fmla="*/ 530 w 805"/>
              <a:gd name="T31" fmla="*/ 314 h 337"/>
              <a:gd name="T32" fmla="*/ 165 w 805"/>
              <a:gd name="T33" fmla="*/ 323 h 337"/>
              <a:gd name="T34" fmla="*/ 0 w 805"/>
              <a:gd name="T35"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5" h="337">
                <a:moveTo>
                  <a:pt x="91" y="58"/>
                </a:moveTo>
                <a:cubicBezTo>
                  <a:pt x="341" y="64"/>
                  <a:pt x="583" y="0"/>
                  <a:pt x="759" y="186"/>
                </a:cubicBezTo>
                <a:cubicBezTo>
                  <a:pt x="775" y="233"/>
                  <a:pt x="753" y="227"/>
                  <a:pt x="713" y="240"/>
                </a:cubicBezTo>
                <a:cubicBezTo>
                  <a:pt x="606" y="235"/>
                  <a:pt x="514" y="230"/>
                  <a:pt x="411" y="213"/>
                </a:cubicBezTo>
                <a:cubicBezTo>
                  <a:pt x="336" y="188"/>
                  <a:pt x="355" y="115"/>
                  <a:pt x="421" y="94"/>
                </a:cubicBezTo>
                <a:cubicBezTo>
                  <a:pt x="652" y="103"/>
                  <a:pt x="594" y="102"/>
                  <a:pt x="741" y="131"/>
                </a:cubicBezTo>
                <a:cubicBezTo>
                  <a:pt x="773" y="152"/>
                  <a:pt x="783" y="168"/>
                  <a:pt x="795" y="204"/>
                </a:cubicBezTo>
                <a:cubicBezTo>
                  <a:pt x="779" y="268"/>
                  <a:pt x="764" y="262"/>
                  <a:pt x="704" y="277"/>
                </a:cubicBezTo>
                <a:cubicBezTo>
                  <a:pt x="594" y="271"/>
                  <a:pt x="514" y="262"/>
                  <a:pt x="411" y="240"/>
                </a:cubicBezTo>
                <a:cubicBezTo>
                  <a:pt x="348" y="198"/>
                  <a:pt x="369" y="222"/>
                  <a:pt x="338" y="176"/>
                </a:cubicBezTo>
                <a:cubicBezTo>
                  <a:pt x="347" y="122"/>
                  <a:pt x="349" y="103"/>
                  <a:pt x="402" y="85"/>
                </a:cubicBezTo>
                <a:cubicBezTo>
                  <a:pt x="497" y="89"/>
                  <a:pt x="630" y="78"/>
                  <a:pt x="731" y="112"/>
                </a:cubicBezTo>
                <a:cubicBezTo>
                  <a:pt x="764" y="145"/>
                  <a:pt x="788" y="130"/>
                  <a:pt x="805" y="176"/>
                </a:cubicBezTo>
                <a:cubicBezTo>
                  <a:pt x="802" y="207"/>
                  <a:pt x="805" y="239"/>
                  <a:pt x="795" y="268"/>
                </a:cubicBezTo>
                <a:cubicBezTo>
                  <a:pt x="791" y="279"/>
                  <a:pt x="751" y="293"/>
                  <a:pt x="741" y="295"/>
                </a:cubicBezTo>
                <a:cubicBezTo>
                  <a:pt x="703" y="301"/>
                  <a:pt x="551" y="313"/>
                  <a:pt x="530" y="314"/>
                </a:cubicBezTo>
                <a:cubicBezTo>
                  <a:pt x="408" y="319"/>
                  <a:pt x="287" y="320"/>
                  <a:pt x="165" y="323"/>
                </a:cubicBezTo>
                <a:cubicBezTo>
                  <a:pt x="108" y="337"/>
                  <a:pt x="60" y="323"/>
                  <a:pt x="0" y="323"/>
                </a:cubicBezTo>
              </a:path>
            </a:pathLst>
          </a:custGeom>
          <a:noFill/>
          <a:ln w="28575">
            <a:gradFill>
              <a:gsLst>
                <a:gs pos="0">
                  <a:srgbClr val="993300"/>
                </a:gs>
                <a:gs pos="50000">
                  <a:srgbClr val="993300"/>
                </a:gs>
                <a:gs pos="100000">
                  <a:srgbClr val="CC9900"/>
                </a:gs>
              </a:gsLst>
              <a:lin ang="5400000" scaled="0"/>
            </a:gradFill>
            <a:round/>
            <a:headEnd/>
            <a:tailEnd/>
          </a:ln>
          <a:effectLst/>
          <a:extLst/>
        </p:spPr>
        <p:txBody>
          <a:bodyPr lIns="91536" tIns="45768" rIns="91536" bIns="45768"/>
          <a:lstStyle/>
          <a:p>
            <a:pPr eaLnBrk="1" fontAlgn="auto" hangingPunct="1">
              <a:spcBef>
                <a:spcPts val="0"/>
              </a:spcBef>
              <a:spcAft>
                <a:spcPts val="0"/>
              </a:spcAft>
              <a:defRPr/>
            </a:pPr>
            <a:endParaRPr lang="vi-VN">
              <a:latin typeface="+mn-lt"/>
            </a:endParaRPr>
          </a:p>
        </p:txBody>
      </p:sp>
      <p:sp>
        <p:nvSpPr>
          <p:cNvPr id="11" name="Hình chữ nhật 10"/>
          <p:cNvSpPr>
            <a:spLocks noChangeArrowheads="1"/>
          </p:cNvSpPr>
          <p:nvPr/>
        </p:nvSpPr>
        <p:spPr bwMode="auto">
          <a:xfrm>
            <a:off x="7140196" y="3864544"/>
            <a:ext cx="1318183" cy="40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000" b="1" dirty="0">
                <a:solidFill>
                  <a:srgbClr val="003300"/>
                </a:solidFill>
                <a:latin typeface="Times New Roman" pitchFamily="18" charset="0"/>
                <a:cs typeface="Times New Roman" pitchFamily="18" charset="0"/>
              </a:rPr>
              <a:t>Dây nhôm</a:t>
            </a:r>
            <a:endParaRPr lang="vi-VN" altLang="en-US" sz="2000" dirty="0">
              <a:solidFill>
                <a:srgbClr val="003300"/>
              </a:solidFill>
              <a:latin typeface="Times New Roman" pitchFamily="18" charset="0"/>
              <a:cs typeface="Times New Roman" pitchFamily="18" charset="0"/>
            </a:endParaRPr>
          </a:p>
        </p:txBody>
      </p:sp>
      <p:sp>
        <p:nvSpPr>
          <p:cNvPr id="12" name="Hình chữ nhật 11"/>
          <p:cNvSpPr>
            <a:spLocks noChangeArrowheads="1"/>
          </p:cNvSpPr>
          <p:nvPr/>
        </p:nvSpPr>
        <p:spPr bwMode="auto">
          <a:xfrm>
            <a:off x="7032840" y="5104305"/>
            <a:ext cx="1609930" cy="40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000" b="1" dirty="0">
                <a:latin typeface="Times New Roman" pitchFamily="18" charset="0"/>
                <a:cs typeface="Times New Roman" pitchFamily="18" charset="0"/>
              </a:rPr>
              <a:t>Dây hợp kim</a:t>
            </a:r>
          </a:p>
        </p:txBody>
      </p:sp>
      <p:sp>
        <p:nvSpPr>
          <p:cNvPr id="13" name="Hình chữ nhật 12"/>
          <p:cNvSpPr>
            <a:spLocks noChangeArrowheads="1"/>
          </p:cNvSpPr>
          <p:nvPr/>
        </p:nvSpPr>
        <p:spPr bwMode="auto">
          <a:xfrm>
            <a:off x="7263673" y="6248298"/>
            <a:ext cx="1233224" cy="40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000" b="1" dirty="0">
                <a:latin typeface="Times New Roman" pitchFamily="18" charset="0"/>
                <a:cs typeface="Times New Roman" pitchFamily="18" charset="0"/>
              </a:rPr>
              <a:t>Dây đồng</a:t>
            </a:r>
          </a:p>
        </p:txBody>
      </p:sp>
      <p:sp>
        <p:nvSpPr>
          <p:cNvPr id="14" name="Hình chữ nhật 13"/>
          <p:cNvSpPr>
            <a:spLocks noChangeArrowheads="1"/>
          </p:cNvSpPr>
          <p:nvPr/>
        </p:nvSpPr>
        <p:spPr bwMode="auto">
          <a:xfrm>
            <a:off x="104096" y="4770271"/>
            <a:ext cx="6256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latin typeface="Times New Roman" pitchFamily="18" charset="0"/>
                <a:cs typeface="Times New Roman" pitchFamily="18" charset="0"/>
              </a:rPr>
              <a:t> </a:t>
            </a:r>
            <a:r>
              <a:rPr lang="vi-VN" altLang="en-US" sz="2400" b="1" i="1" dirty="0">
                <a:solidFill>
                  <a:srgbClr val="000099"/>
                </a:solidFill>
                <a:latin typeface="Times New Roman" pitchFamily="18" charset="0"/>
                <a:cs typeface="Times New Roman" pitchFamily="18" charset="0"/>
              </a:rPr>
              <a:t>Trả lời: </a:t>
            </a:r>
            <a:r>
              <a:rPr lang="vi-VN" altLang="en-US" sz="2400" b="1" dirty="0">
                <a:latin typeface="Times New Roman" pitchFamily="18" charset="0"/>
                <a:cs typeface="Times New Roman" pitchFamily="18" charset="0"/>
              </a:rPr>
              <a:t>Các cuộn dây dẫn có những điểm khác nhau: </a:t>
            </a:r>
            <a:r>
              <a:rPr lang="vi-VN" altLang="en-US" sz="2400" b="1" dirty="0">
                <a:solidFill>
                  <a:srgbClr val="000099"/>
                </a:solidFill>
                <a:latin typeface="Times New Roman" pitchFamily="18" charset="0"/>
                <a:cs typeface="Times New Roman" pitchFamily="18" charset="0"/>
              </a:rPr>
              <a:t>Vật liệu; chiều dài; tiết diện.</a:t>
            </a:r>
            <a:r>
              <a:rPr lang="en-US" altLang="en-US" sz="2400" b="1" dirty="0">
                <a:solidFill>
                  <a:srgbClr val="000099"/>
                </a:solidFill>
                <a:latin typeface="Times New Roman" pitchFamily="18" charset="0"/>
                <a:cs typeface="Times New Roman" pitchFamily="18" charset="0"/>
              </a:rPr>
              <a:t>  </a:t>
            </a:r>
            <a:r>
              <a:rPr lang="en-US" altLang="en-US" sz="2200" b="1" dirty="0">
                <a:solidFill>
                  <a:srgbClr val="000099"/>
                </a:solidFill>
                <a:latin typeface="Times New Roman" pitchFamily="18" charset="0"/>
                <a:cs typeface="Times New Roman" pitchFamily="18" charset="0"/>
              </a:rPr>
              <a:t> </a:t>
            </a:r>
            <a:endParaRPr lang="vi-VN" altLang="en-US" sz="2000" b="1" dirty="0">
              <a:solidFill>
                <a:srgbClr val="000099"/>
              </a:solidFill>
              <a:latin typeface="Times New Roman" pitchFamily="18" charset="0"/>
              <a:cs typeface="Times New Roman" pitchFamily="18" charset="0"/>
            </a:endParaRPr>
          </a:p>
        </p:txBody>
      </p:sp>
      <p:sp>
        <p:nvSpPr>
          <p:cNvPr id="18" name="Text Box 72"/>
          <p:cNvSpPr txBox="1">
            <a:spLocks noChangeArrowheads="1"/>
          </p:cNvSpPr>
          <p:nvPr/>
        </p:nvSpPr>
        <p:spPr bwMode="auto">
          <a:xfrm>
            <a:off x="78496" y="5804891"/>
            <a:ext cx="6256337" cy="83185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latin typeface="Times New Roman" pitchFamily="18" charset="0"/>
                <a:cs typeface="Times New Roman" pitchFamily="18" charset="0"/>
              </a:rPr>
              <a:t>   </a:t>
            </a:r>
            <a:r>
              <a:rPr lang="vi-VN" altLang="en-US" sz="2400" b="1" dirty="0">
                <a:solidFill>
                  <a:srgbClr val="000099"/>
                </a:solidFill>
                <a:latin typeface="Times New Roman" pitchFamily="18" charset="0"/>
                <a:cs typeface="Times New Roman" pitchFamily="18" charset="0"/>
              </a:rPr>
              <a:t>Những yếu tố có thể ảnh hưởng tới điện trở của dây</a:t>
            </a:r>
            <a:r>
              <a:rPr lang="vi-VN" altLang="en-US" sz="2400" b="1" dirty="0">
                <a:latin typeface="Times New Roman" pitchFamily="18" charset="0"/>
                <a:cs typeface="Times New Roman" pitchFamily="18" charset="0"/>
              </a:rPr>
              <a:t>: Vật liệu; chiều dài; tiết diện.</a:t>
            </a:r>
          </a:p>
        </p:txBody>
      </p:sp>
      <p:grpSp>
        <p:nvGrpSpPr>
          <p:cNvPr id="4" name="Group 74"/>
          <p:cNvGrpSpPr>
            <a:grpSpLocks/>
          </p:cNvGrpSpPr>
          <p:nvPr/>
        </p:nvGrpSpPr>
        <p:grpSpPr bwMode="auto">
          <a:xfrm>
            <a:off x="366613" y="2955137"/>
            <a:ext cx="5834062" cy="1944687"/>
            <a:chOff x="192" y="1872"/>
            <a:chExt cx="4656" cy="1579"/>
          </a:xfrm>
        </p:grpSpPr>
        <p:sp>
          <p:nvSpPr>
            <p:cNvPr id="22" name="AutoShape 75"/>
            <p:cNvSpPr>
              <a:spLocks noChangeArrowheads="1"/>
            </p:cNvSpPr>
            <p:nvPr/>
          </p:nvSpPr>
          <p:spPr bwMode="auto">
            <a:xfrm rot="5400000">
              <a:off x="1235" y="1281"/>
              <a:ext cx="174" cy="2260"/>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a:extLst/>
          </p:spPr>
          <p:txBody>
            <a:bodyPr wrap="none" anchor="ctr"/>
            <a:lstStyle/>
            <a:p>
              <a:pPr eaLnBrk="1" fontAlgn="auto" hangingPunct="1">
                <a:spcBef>
                  <a:spcPts val="0"/>
                </a:spcBef>
                <a:spcAft>
                  <a:spcPts val="0"/>
                </a:spcAft>
                <a:defRPr/>
              </a:pPr>
              <a:endParaRPr lang="vi-VN">
                <a:solidFill>
                  <a:srgbClr val="993300"/>
                </a:solidFill>
                <a:latin typeface="+mn-lt"/>
              </a:endParaRPr>
            </a:p>
          </p:txBody>
        </p:sp>
        <p:sp>
          <p:nvSpPr>
            <p:cNvPr id="7189" name="Freeform 76"/>
            <p:cNvSpPr>
              <a:spLocks/>
            </p:cNvSpPr>
            <p:nvPr/>
          </p:nvSpPr>
          <p:spPr bwMode="auto">
            <a:xfrm>
              <a:off x="4080" y="2928"/>
              <a:ext cx="96" cy="381"/>
            </a:xfrm>
            <a:custGeom>
              <a:avLst/>
              <a:gdLst>
                <a:gd name="T0" fmla="*/ 0 w 256"/>
                <a:gd name="T1" fmla="*/ 0 h 928"/>
                <a:gd name="T2" fmla="*/ 0 w 256"/>
                <a:gd name="T3" fmla="*/ 0 h 928"/>
                <a:gd name="T4" fmla="*/ 0 w 256"/>
                <a:gd name="T5" fmla="*/ 0 h 928"/>
                <a:gd name="T6" fmla="*/ 0 w 256"/>
                <a:gd name="T7" fmla="*/ 0 h 928"/>
                <a:gd name="T8" fmla="*/ 0 w 256"/>
                <a:gd name="T9" fmla="*/ 0 h 928"/>
                <a:gd name="T10" fmla="*/ 0 60000 65536"/>
                <a:gd name="T11" fmla="*/ 0 60000 65536"/>
                <a:gd name="T12" fmla="*/ 0 60000 65536"/>
                <a:gd name="T13" fmla="*/ 0 60000 65536"/>
                <a:gd name="T14" fmla="*/ 0 60000 65536"/>
                <a:gd name="T15" fmla="*/ 0 w 256"/>
                <a:gd name="T16" fmla="*/ 0 h 928"/>
                <a:gd name="T17" fmla="*/ 256 w 256"/>
                <a:gd name="T18" fmla="*/ 928 h 928"/>
              </a:gdLst>
              <a:ahLst/>
              <a:cxnLst>
                <a:cxn ang="T10">
                  <a:pos x="T0" y="T1"/>
                </a:cxn>
                <a:cxn ang="T11">
                  <a:pos x="T2" y="T3"/>
                </a:cxn>
                <a:cxn ang="T12">
                  <a:pos x="T4" y="T5"/>
                </a:cxn>
                <a:cxn ang="T13">
                  <a:pos x="T6" y="T7"/>
                </a:cxn>
                <a:cxn ang="T14">
                  <a:pos x="T8" y="T9"/>
                </a:cxn>
              </a:cxnLst>
              <a:rect l="T15" t="T16" r="T17" b="T18"/>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0" name="Line 77"/>
            <p:cNvSpPr>
              <a:spLocks noChangeShapeType="1"/>
            </p:cNvSpPr>
            <p:nvPr/>
          </p:nvSpPr>
          <p:spPr bwMode="auto">
            <a:xfrm>
              <a:off x="1140" y="2743"/>
              <a:ext cx="1277"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1" name="Line 78"/>
            <p:cNvSpPr>
              <a:spLocks noChangeShapeType="1"/>
            </p:cNvSpPr>
            <p:nvPr/>
          </p:nvSpPr>
          <p:spPr bwMode="auto">
            <a:xfrm flipH="1">
              <a:off x="192" y="2743"/>
              <a:ext cx="90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2" name="Line 79"/>
            <p:cNvSpPr>
              <a:spLocks noChangeShapeType="1"/>
            </p:cNvSpPr>
            <p:nvPr/>
          </p:nvSpPr>
          <p:spPr bwMode="auto">
            <a:xfrm>
              <a:off x="2417" y="2395"/>
              <a:ext cx="45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3" name="Text Box 80"/>
            <p:cNvSpPr txBox="1">
              <a:spLocks noChangeArrowheads="1"/>
            </p:cNvSpPr>
            <p:nvPr/>
          </p:nvSpPr>
          <p:spPr bwMode="auto">
            <a:xfrm>
              <a:off x="2911" y="2255"/>
              <a:ext cx="1525"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3200">
                <a:solidFill>
                  <a:schemeClr val="bg1"/>
                </a:solidFill>
                <a:latin typeface=".VnTime" pitchFamily="34" charset="0"/>
              </a:endParaRPr>
            </a:p>
          </p:txBody>
        </p:sp>
        <p:sp>
          <p:nvSpPr>
            <p:cNvPr id="7194" name="Line 81"/>
            <p:cNvSpPr>
              <a:spLocks noChangeShapeType="1"/>
            </p:cNvSpPr>
            <p:nvPr/>
          </p:nvSpPr>
          <p:spPr bwMode="auto">
            <a:xfrm flipV="1">
              <a:off x="1717" y="2011"/>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82"/>
            <p:cNvSpPr>
              <a:spLocks noChangeShapeType="1"/>
            </p:cNvSpPr>
            <p:nvPr/>
          </p:nvSpPr>
          <p:spPr bwMode="auto">
            <a:xfrm>
              <a:off x="1717" y="2011"/>
              <a:ext cx="115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6" name="Text Box 83"/>
            <p:cNvSpPr txBox="1">
              <a:spLocks noChangeArrowheads="1"/>
            </p:cNvSpPr>
            <p:nvPr/>
          </p:nvSpPr>
          <p:spPr bwMode="auto">
            <a:xfrm>
              <a:off x="2911" y="1872"/>
              <a:ext cx="1937"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3200">
                <a:solidFill>
                  <a:schemeClr val="bg1"/>
                </a:solidFill>
                <a:latin typeface=".VnTime" pitchFamily="34" charset="0"/>
              </a:endParaRPr>
            </a:p>
          </p:txBody>
        </p:sp>
        <p:sp>
          <p:nvSpPr>
            <p:cNvPr id="7197" name="Line 84"/>
            <p:cNvSpPr>
              <a:spLocks noChangeShapeType="1"/>
            </p:cNvSpPr>
            <p:nvPr/>
          </p:nvSpPr>
          <p:spPr bwMode="auto">
            <a:xfrm>
              <a:off x="1140" y="2743"/>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85"/>
            <p:cNvSpPr>
              <a:spLocks noChangeShapeType="1"/>
            </p:cNvSpPr>
            <p:nvPr/>
          </p:nvSpPr>
          <p:spPr bwMode="auto">
            <a:xfrm>
              <a:off x="1140" y="3127"/>
              <a:ext cx="16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9" name="Text Box 86"/>
            <p:cNvSpPr txBox="1">
              <a:spLocks noChangeArrowheads="1"/>
            </p:cNvSpPr>
            <p:nvPr/>
          </p:nvSpPr>
          <p:spPr bwMode="auto">
            <a:xfrm>
              <a:off x="2880" y="2976"/>
              <a:ext cx="1524"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3200">
                <a:solidFill>
                  <a:schemeClr val="bg1"/>
                </a:solidFill>
                <a:latin typeface=".VnTime" pitchFamily="34" charset="0"/>
              </a:endParaRPr>
            </a:p>
          </p:txBody>
        </p:sp>
      </p:grpSp>
      <p:sp>
        <p:nvSpPr>
          <p:cNvPr id="2" name="Hình chữ nhật 1"/>
          <p:cNvSpPr>
            <a:spLocks noChangeArrowheads="1"/>
          </p:cNvSpPr>
          <p:nvPr/>
        </p:nvSpPr>
        <p:spPr bwMode="auto">
          <a:xfrm>
            <a:off x="3812865" y="2829031"/>
            <a:ext cx="237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400" b="1" dirty="0">
                <a:latin typeface="Times New Roman" pitchFamily="18" charset="0"/>
                <a:cs typeface="Times New Roman" pitchFamily="18" charset="0"/>
              </a:rPr>
              <a:t>Vật liệu làm dây</a:t>
            </a:r>
          </a:p>
        </p:txBody>
      </p:sp>
      <p:sp>
        <p:nvSpPr>
          <p:cNvPr id="3" name="Hình chữ nhật 2"/>
          <p:cNvSpPr>
            <a:spLocks noChangeArrowheads="1"/>
          </p:cNvSpPr>
          <p:nvPr/>
        </p:nvSpPr>
        <p:spPr bwMode="auto">
          <a:xfrm>
            <a:off x="3831621" y="3320552"/>
            <a:ext cx="186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dirty="0">
                <a:latin typeface="Times New Roman" pitchFamily="18" charset="0"/>
                <a:cs typeface="Times New Roman" pitchFamily="18" charset="0"/>
              </a:rPr>
              <a:t> </a:t>
            </a:r>
            <a:r>
              <a:rPr lang="vi-VN" altLang="en-US" sz="2400" b="1" dirty="0">
                <a:latin typeface="Times New Roman" pitchFamily="18" charset="0"/>
                <a:cs typeface="Times New Roman" pitchFamily="18" charset="0"/>
              </a:rPr>
              <a:t>Tiết diện S</a:t>
            </a:r>
          </a:p>
        </p:txBody>
      </p:sp>
      <p:sp>
        <p:nvSpPr>
          <p:cNvPr id="9" name="Hình chữ nhật 8"/>
          <p:cNvSpPr>
            <a:spLocks noChangeArrowheads="1"/>
          </p:cNvSpPr>
          <p:nvPr/>
        </p:nvSpPr>
        <p:spPr bwMode="auto">
          <a:xfrm>
            <a:off x="3769576" y="4278749"/>
            <a:ext cx="1839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400" b="1" dirty="0">
                <a:latin typeface="Times New Roman" pitchFamily="18" charset="0"/>
                <a:cs typeface="Times New Roman" pitchFamily="18" charset="0"/>
              </a:rPr>
              <a:t>Chiều dài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anim calcmode="lin" valueType="num">
                                      <p:cBhvr>
                                        <p:cTn id="10" dur="1000" fill="hold"/>
                                        <p:tgtEl>
                                          <p:spTgt spid="5"/>
                                        </p:tgtEl>
                                        <p:attrNameLst>
                                          <p:attrName>ppt_x</p:attrName>
                                        </p:attrNameLst>
                                      </p:cBhvr>
                                      <p:tavLst>
                                        <p:tav tm="0">
                                          <p:val>
                                            <p:fltVal val="0.5"/>
                                          </p:val>
                                        </p:tav>
                                        <p:tav tm="100000">
                                          <p:val>
                                            <p:strVal val="#ppt_x"/>
                                          </p:val>
                                        </p:tav>
                                      </p:tavLst>
                                    </p:anim>
                                    <p:anim calcmode="lin" valueType="num">
                                      <p:cBhvr>
                                        <p:cTn id="11"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fltVal val="0.5"/>
                                          </p:val>
                                        </p:tav>
                                        <p:tav tm="100000">
                                          <p:val>
                                            <p:strVal val="#ppt_x"/>
                                          </p:val>
                                        </p:tav>
                                      </p:tavLst>
                                    </p:anim>
                                    <p:anim calcmode="lin" valueType="num">
                                      <p:cBhvr>
                                        <p:cTn id="2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3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1000"/>
                                        <p:tgtEl>
                                          <p:spTgt spid="7"/>
                                        </p:tgtEl>
                                      </p:cBhvr>
                                    </p:animEffect>
                                  </p:childTnLst>
                                </p:cTn>
                              </p:par>
                            </p:childTnLst>
                          </p:cTn>
                        </p:par>
                        <p:par>
                          <p:cTn id="26" fill="hold" nodeType="afterGroup">
                            <p:stCondLst>
                              <p:cond delay="1000"/>
                            </p:stCondLst>
                            <p:childTnLst>
                              <p:par>
                                <p:cTn id="27" presetID="6" presetClass="entr" presetSubtype="3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out)">
                                      <p:cBhvr>
                                        <p:cTn id="29" dur="1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nodeType="afterGroup">
                            <p:stCondLst>
                              <p:cond delay="1000"/>
                            </p:stCondLst>
                            <p:childTnLst>
                              <p:par>
                                <p:cTn id="36" presetID="6" presetClass="entr" presetSubtype="3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out)">
                                      <p:cBhvr>
                                        <p:cTn id="38" dur="10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32"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out)">
                                      <p:cBhvr>
                                        <p:cTn id="43" dur="1000"/>
                                        <p:tgtEl>
                                          <p:spTgt spid="10"/>
                                        </p:tgtEl>
                                      </p:cBhvr>
                                    </p:animEffect>
                                  </p:childTnLst>
                                </p:cTn>
                              </p:par>
                            </p:childTnLst>
                          </p:cTn>
                        </p:par>
                        <p:par>
                          <p:cTn id="44" fill="hold" nodeType="afterGroup">
                            <p:stCondLst>
                              <p:cond delay="1000"/>
                            </p:stCondLst>
                            <p:childTnLst>
                              <p:par>
                                <p:cTn id="45" presetID="6" presetClass="entr" presetSubtype="3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1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10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10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1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10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P spid="18" grpId="0" animBg="1"/>
      <p:bldP spid="2"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75"/>
          <p:cNvSpPr>
            <a:spLocks noChangeArrowheads="1"/>
          </p:cNvSpPr>
          <p:nvPr/>
        </p:nvSpPr>
        <p:spPr bwMode="auto">
          <a:xfrm rot="5400000">
            <a:off x="2666207" y="280194"/>
            <a:ext cx="214312" cy="4038600"/>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a:extLst/>
        </p:spPr>
        <p:txBody>
          <a:bodyPr wrap="none" lIns="91536" tIns="45768" rIns="91536" bIns="45768" anchor="ctr"/>
          <a:lstStyle/>
          <a:p>
            <a:pPr eaLnBrk="1" fontAlgn="auto" hangingPunct="1">
              <a:spcBef>
                <a:spcPts val="0"/>
              </a:spcBef>
              <a:spcAft>
                <a:spcPts val="0"/>
              </a:spcAft>
              <a:defRPr/>
            </a:pPr>
            <a:endParaRPr lang="vi-VN">
              <a:solidFill>
                <a:srgbClr val="993300"/>
              </a:solidFill>
              <a:latin typeface="+mn-lt"/>
            </a:endParaRPr>
          </a:p>
        </p:txBody>
      </p:sp>
      <p:sp>
        <p:nvSpPr>
          <p:cNvPr id="35" name="AutoShape 75"/>
          <p:cNvSpPr>
            <a:spLocks noChangeArrowheads="1"/>
          </p:cNvSpPr>
          <p:nvPr/>
        </p:nvSpPr>
        <p:spPr bwMode="auto">
          <a:xfrm rot="5400000">
            <a:off x="1777233" y="365921"/>
            <a:ext cx="220663" cy="2232025"/>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a:extLst/>
        </p:spPr>
        <p:txBody>
          <a:bodyPr wrap="none" lIns="91536" tIns="45768" rIns="91536" bIns="45768" anchor="ctr"/>
          <a:lstStyle/>
          <a:p>
            <a:pPr eaLnBrk="1" fontAlgn="auto" hangingPunct="1">
              <a:spcBef>
                <a:spcPts val="0"/>
              </a:spcBef>
              <a:spcAft>
                <a:spcPts val="0"/>
              </a:spcAft>
              <a:defRPr/>
            </a:pPr>
            <a:endParaRPr lang="vi-VN">
              <a:solidFill>
                <a:srgbClr val="993300"/>
              </a:solidFill>
              <a:latin typeface="+mn-lt"/>
            </a:endParaRPr>
          </a:p>
        </p:txBody>
      </p:sp>
      <p:sp>
        <p:nvSpPr>
          <p:cNvPr id="15" name="Hình chữ nhật 14"/>
          <p:cNvSpPr>
            <a:spLocks noChangeArrowheads="1"/>
          </p:cNvSpPr>
          <p:nvPr/>
        </p:nvSpPr>
        <p:spPr bwMode="auto">
          <a:xfrm>
            <a:off x="90489" y="76200"/>
            <a:ext cx="8977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200" b="1" i="1">
                <a:latin typeface="Times New Roman" pitchFamily="18" charset="0"/>
                <a:cs typeface="Times New Roman" pitchFamily="18" charset="0"/>
              </a:rPr>
              <a:t> </a:t>
            </a:r>
            <a:r>
              <a:rPr lang="vi-VN" altLang="en-US" sz="2400" b="1">
                <a:latin typeface="Times New Roman" pitchFamily="18" charset="0"/>
                <a:cs typeface="Times New Roman" pitchFamily="18" charset="0"/>
              </a:rPr>
              <a:t>2. Cần phải xác định xem điện trở của dây dẫn có phụ thuộc vào chiều dài dây, tiết diện dây và vật liệu làm dây dẫn hay không và phụ thuộc vào từng yếu tố này như thế nào</a:t>
            </a:r>
            <a:r>
              <a:rPr lang="en-US" altLang="en-US" sz="2400" b="1">
                <a:latin typeface="Times New Roman" pitchFamily="18" charset="0"/>
                <a:cs typeface="Times New Roman" pitchFamily="18" charset="0"/>
              </a:rPr>
              <a:t>?</a:t>
            </a:r>
            <a:r>
              <a:rPr lang="en-US" altLang="en-US" sz="2200" b="1" i="1">
                <a:latin typeface="Times New Roman" pitchFamily="18" charset="0"/>
                <a:cs typeface="Times New Roman" pitchFamily="18" charset="0"/>
              </a:rPr>
              <a:t>	</a:t>
            </a:r>
            <a:endParaRPr lang="vi-VN" altLang="en-US" sz="2400" b="1" i="1">
              <a:latin typeface="Times New Roman" pitchFamily="18" charset="0"/>
              <a:cs typeface="Times New Roman" pitchFamily="18" charset="0"/>
            </a:endParaRPr>
          </a:p>
        </p:txBody>
      </p:sp>
      <p:grpSp>
        <p:nvGrpSpPr>
          <p:cNvPr id="3" name="Group 5"/>
          <p:cNvGrpSpPr>
            <a:grpSpLocks/>
          </p:cNvGrpSpPr>
          <p:nvPr/>
        </p:nvGrpSpPr>
        <p:grpSpPr bwMode="auto">
          <a:xfrm>
            <a:off x="2373315" y="1498600"/>
            <a:ext cx="3289300" cy="2211388"/>
            <a:chOff x="1056" y="2030"/>
            <a:chExt cx="2771" cy="2068"/>
          </a:xfrm>
        </p:grpSpPr>
        <p:sp>
          <p:nvSpPr>
            <p:cNvPr id="8204" name="Line 7"/>
            <p:cNvSpPr>
              <a:spLocks noChangeShapeType="1"/>
            </p:cNvSpPr>
            <p:nvPr/>
          </p:nvSpPr>
          <p:spPr bwMode="auto">
            <a:xfrm>
              <a:off x="1561" y="2030"/>
              <a:ext cx="2266" cy="6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Line 9"/>
            <p:cNvSpPr>
              <a:spLocks noChangeShapeType="1"/>
            </p:cNvSpPr>
            <p:nvPr/>
          </p:nvSpPr>
          <p:spPr bwMode="auto">
            <a:xfrm>
              <a:off x="1056" y="2148"/>
              <a:ext cx="303" cy="13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Text Box 10"/>
            <p:cNvSpPr txBox="1">
              <a:spLocks noChangeArrowheads="1"/>
            </p:cNvSpPr>
            <p:nvPr/>
          </p:nvSpPr>
          <p:spPr bwMode="auto">
            <a:xfrm>
              <a:off x="1488" y="3552"/>
              <a:ext cx="1937"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3200"/>
            </a:p>
          </p:txBody>
        </p:sp>
        <p:sp>
          <p:nvSpPr>
            <p:cNvPr id="8207" name="Line 12"/>
            <p:cNvSpPr>
              <a:spLocks noChangeShapeType="1"/>
            </p:cNvSpPr>
            <p:nvPr/>
          </p:nvSpPr>
          <p:spPr bwMode="auto">
            <a:xfrm flipH="1">
              <a:off x="1966" y="2928"/>
              <a:ext cx="29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Line 13"/>
            <p:cNvSpPr>
              <a:spLocks noChangeShapeType="1"/>
            </p:cNvSpPr>
            <p:nvPr/>
          </p:nvSpPr>
          <p:spPr bwMode="auto">
            <a:xfrm>
              <a:off x="3125" y="2779"/>
              <a:ext cx="702" cy="3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 name="Text Box 20"/>
          <p:cNvSpPr txBox="1">
            <a:spLocks noChangeArrowheads="1"/>
          </p:cNvSpPr>
          <p:nvPr/>
        </p:nvSpPr>
        <p:spPr bwMode="auto">
          <a:xfrm>
            <a:off x="5659438" y="1812929"/>
            <a:ext cx="2493962" cy="461963"/>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b="1">
                <a:latin typeface="Times New Roman" pitchFamily="18" charset="0"/>
                <a:cs typeface="Times New Roman" pitchFamily="18" charset="0"/>
              </a:rPr>
              <a:t>Cùng tiết diện S</a:t>
            </a:r>
          </a:p>
        </p:txBody>
      </p:sp>
      <p:sp>
        <p:nvSpPr>
          <p:cNvPr id="33" name="Text Box 21"/>
          <p:cNvSpPr txBox="1">
            <a:spLocks noChangeArrowheads="1"/>
          </p:cNvSpPr>
          <p:nvPr/>
        </p:nvSpPr>
        <p:spPr bwMode="auto">
          <a:xfrm>
            <a:off x="1628775" y="3138488"/>
            <a:ext cx="3175000" cy="461962"/>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b="1">
                <a:latin typeface="Times New Roman" pitchFamily="18" charset="0"/>
                <a:cs typeface="Times New Roman" pitchFamily="18" charset="0"/>
              </a:rPr>
              <a:t>Cùng vật liệu làm dây</a:t>
            </a:r>
          </a:p>
        </p:txBody>
      </p:sp>
      <p:sp>
        <p:nvSpPr>
          <p:cNvPr id="2" name="Hộp_Văn_Bản 1"/>
          <p:cNvSpPr txBox="1">
            <a:spLocks noChangeArrowheads="1"/>
          </p:cNvSpPr>
          <p:nvPr/>
        </p:nvSpPr>
        <p:spPr bwMode="auto">
          <a:xfrm>
            <a:off x="2292350" y="2508303"/>
            <a:ext cx="398060" cy="52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latin typeface="Vladimir Script" pitchFamily="66" charset="0"/>
              </a:rPr>
              <a:t>l</a:t>
            </a:r>
            <a:r>
              <a:rPr lang="en-US" altLang="en-US" sz="2800" b="1" baseline="-25000">
                <a:latin typeface="Vladimir Script" pitchFamily="66" charset="0"/>
              </a:rPr>
              <a:t>1</a:t>
            </a:r>
            <a:endParaRPr lang="vi-VN" altLang="en-US" sz="2800" b="1" baseline="-25000"/>
          </a:p>
        </p:txBody>
      </p:sp>
      <p:sp>
        <p:nvSpPr>
          <p:cNvPr id="34" name="Hộp_Văn_Bản 33"/>
          <p:cNvSpPr txBox="1">
            <a:spLocks noChangeArrowheads="1"/>
          </p:cNvSpPr>
          <p:nvPr/>
        </p:nvSpPr>
        <p:spPr bwMode="auto">
          <a:xfrm>
            <a:off x="3589338" y="2444803"/>
            <a:ext cx="398060" cy="52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latin typeface="Vladimir Script" pitchFamily="66" charset="0"/>
              </a:rPr>
              <a:t>l</a:t>
            </a:r>
            <a:r>
              <a:rPr lang="en-US" altLang="en-US" sz="2800" b="1" baseline="-25000">
                <a:latin typeface="Vladimir Script" pitchFamily="66" charset="0"/>
              </a:rPr>
              <a:t>2</a:t>
            </a:r>
            <a:endParaRPr lang="vi-VN" altLang="en-US" sz="2800" b="1" baseline="-25000"/>
          </a:p>
        </p:txBody>
      </p:sp>
      <p:sp>
        <p:nvSpPr>
          <p:cNvPr id="18" name="Hình chữ nhật 15"/>
          <p:cNvSpPr>
            <a:spLocks noChangeArrowheads="1"/>
          </p:cNvSpPr>
          <p:nvPr/>
        </p:nvSpPr>
        <p:spPr bwMode="auto">
          <a:xfrm>
            <a:off x="112713" y="3657605"/>
            <a:ext cx="8869362" cy="15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200" b="1">
                <a:solidFill>
                  <a:srgbClr val="006600"/>
                </a:solidFill>
                <a:latin typeface="Times New Roman" pitchFamily="18" charset="0"/>
                <a:cs typeface="Times New Roman" pitchFamily="18" charset="0"/>
              </a:rPr>
              <a:t>  </a:t>
            </a:r>
            <a:r>
              <a:rPr lang="vi-VN" altLang="en-US" sz="2400" b="1">
                <a:solidFill>
                  <a:srgbClr val="006600"/>
                </a:solidFill>
                <a:latin typeface="Times New Roman" pitchFamily="18" charset="0"/>
                <a:cs typeface="Times New Roman" pitchFamily="18" charset="0"/>
              </a:rPr>
              <a:t>Trả lời: </a:t>
            </a:r>
            <a:r>
              <a:rPr lang="en-US" altLang="en-US" sz="2400" b="1">
                <a:solidFill>
                  <a:srgbClr val="006600"/>
                </a:solidFill>
                <a:latin typeface="Times New Roman" pitchFamily="18" charset="0"/>
                <a:cs typeface="Times New Roman" pitchFamily="18" charset="0"/>
              </a:rPr>
              <a:t> </a:t>
            </a:r>
            <a:r>
              <a:rPr lang="vi-VN" altLang="en-US" sz="2400" b="1">
                <a:solidFill>
                  <a:srgbClr val="000099"/>
                </a:solidFill>
                <a:latin typeface="Times New Roman" pitchFamily="18" charset="0"/>
                <a:cs typeface="Times New Roman" pitchFamily="18" charset="0"/>
              </a:rPr>
              <a:t>Để xác định  điện trở của dây dẫn  phụ thuộc vào chiều dài dây thì thay đổi chiều dài</a:t>
            </a:r>
            <a:r>
              <a:rPr lang="en-US" altLang="en-US" sz="2400" b="1">
                <a:solidFill>
                  <a:srgbClr val="000099"/>
                </a:solidFill>
                <a:latin typeface="Times New Roman" pitchFamily="18" charset="0"/>
                <a:cs typeface="Times New Roman" pitchFamily="18" charset="0"/>
              </a:rPr>
              <a:t>, còn</a:t>
            </a:r>
            <a:r>
              <a:rPr lang="vi-VN" altLang="en-US" sz="2400" b="1">
                <a:solidFill>
                  <a:srgbClr val="000099"/>
                </a:solidFill>
                <a:latin typeface="Times New Roman" pitchFamily="18" charset="0"/>
                <a:cs typeface="Times New Roman" pitchFamily="18" charset="0"/>
              </a:rPr>
              <a:t> tiết diện dây và vật liệu làm dây dẫn phải như nhau (giữ nguyên). </a:t>
            </a:r>
          </a:p>
          <a:p>
            <a:pPr eaLnBrk="1" hangingPunct="1"/>
            <a:r>
              <a:rPr lang="en-US" altLang="en-US" sz="2400" b="1">
                <a:solidFill>
                  <a:srgbClr val="000099"/>
                </a:solidFill>
                <a:latin typeface="Times New Roman" pitchFamily="18" charset="0"/>
                <a:cs typeface="Times New Roman" pitchFamily="18" charset="0"/>
              </a:rPr>
              <a:t>  </a:t>
            </a:r>
            <a:r>
              <a:rPr lang="vi-VN" altLang="en-US" sz="2400" b="1">
                <a:solidFill>
                  <a:srgbClr val="000099"/>
                </a:solidFill>
                <a:latin typeface="Times New Roman" pitchFamily="18" charset="0"/>
                <a:cs typeface="Times New Roman" pitchFamily="18" charset="0"/>
              </a:rPr>
              <a:t>Tương tự như thế với các trương hợp còn lại (tiết diện, vật liệu)</a:t>
            </a:r>
            <a:r>
              <a:rPr lang="en-US" altLang="en-US" sz="2400" b="1">
                <a:solidFill>
                  <a:srgbClr val="000099"/>
                </a:solidFill>
                <a:latin typeface="Times New Roman" pitchFamily="18" charset="0"/>
                <a:cs typeface="Times New Roman" pitchFamily="18" charset="0"/>
              </a:rPr>
              <a:t>. </a:t>
            </a:r>
            <a:endParaRPr lang="vi-VN" altLang="en-US" sz="2400" b="1">
              <a:solidFill>
                <a:srgbClr val="000099"/>
              </a:solidFill>
              <a:latin typeface="Times New Roman" pitchFamily="18" charset="0"/>
              <a:cs typeface="Times New Roman" pitchFamily="18" charset="0"/>
            </a:endParaRPr>
          </a:p>
        </p:txBody>
      </p:sp>
      <p:sp>
        <p:nvSpPr>
          <p:cNvPr id="16" name="Text Box 21"/>
          <p:cNvSpPr txBox="1">
            <a:spLocks noChangeArrowheads="1"/>
          </p:cNvSpPr>
          <p:nvPr/>
        </p:nvSpPr>
        <p:spPr bwMode="auto">
          <a:xfrm>
            <a:off x="228599" y="5257800"/>
            <a:ext cx="8753475" cy="83185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smtClean="0">
                <a:solidFill>
                  <a:srgbClr val="CC0000"/>
                </a:solidFill>
                <a:latin typeface="Times New Roman" pitchFamily="18" charset="0"/>
                <a:cs typeface="Times New Roman" pitchFamily="18" charset="0"/>
              </a:rPr>
              <a:t>           </a:t>
            </a:r>
            <a:r>
              <a:rPr lang="en-US" altLang="en-US" sz="2400" b="1" dirty="0" err="1" smtClean="0">
                <a:solidFill>
                  <a:srgbClr val="CC0000"/>
                </a:solidFill>
                <a:latin typeface="Times New Roman" pitchFamily="18" charset="0"/>
                <a:cs typeface="Times New Roman" pitchFamily="18" charset="0"/>
              </a:rPr>
              <a:t>Điện</a:t>
            </a:r>
            <a:r>
              <a:rPr lang="en-US" altLang="en-US" sz="2400" b="1" dirty="0" smtClean="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trở</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phụ</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thuộc</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vào</a:t>
            </a:r>
            <a:r>
              <a:rPr lang="en-US" altLang="en-US" sz="2400" b="1" dirty="0">
                <a:solidFill>
                  <a:srgbClr val="CC0000"/>
                </a:solidFill>
                <a:latin typeface="Times New Roman" pitchFamily="18" charset="0"/>
                <a:cs typeface="Times New Roman" pitchFamily="18" charset="0"/>
              </a:rPr>
              <a:t> 3 </a:t>
            </a:r>
            <a:r>
              <a:rPr lang="en-US" altLang="en-US" sz="2400" b="1" dirty="0" err="1">
                <a:solidFill>
                  <a:srgbClr val="CC0000"/>
                </a:solidFill>
                <a:latin typeface="Times New Roman" pitchFamily="18" charset="0"/>
                <a:cs typeface="Times New Roman" pitchFamily="18" charset="0"/>
              </a:rPr>
              <a:t>yếu</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tố</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đó</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là</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chiều</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dài</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dây</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dẫn</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tiết</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diện</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của</a:t>
            </a:r>
            <a:r>
              <a:rPr lang="en-US" altLang="en-US" sz="2400" b="1" dirty="0">
                <a:solidFill>
                  <a:srgbClr val="CC0000"/>
                </a:solidFill>
                <a:latin typeface="Times New Roman" pitchFamily="18" charset="0"/>
                <a:cs typeface="Times New Roman" pitchFamily="18" charset="0"/>
              </a:rPr>
              <a:t> </a:t>
            </a:r>
            <a:r>
              <a:rPr lang="en-US" altLang="en-US" sz="2400" b="1" dirty="0" err="1" smtClean="0">
                <a:solidFill>
                  <a:srgbClr val="CC0000"/>
                </a:solidFill>
                <a:latin typeface="Times New Roman" pitchFamily="18" charset="0"/>
                <a:cs typeface="Times New Roman" pitchFamily="18" charset="0"/>
              </a:rPr>
              <a:t>dây</a:t>
            </a:r>
            <a:r>
              <a:rPr lang="en-US" altLang="en-US" sz="2400" b="1" dirty="0" smtClean="0">
                <a:solidFill>
                  <a:srgbClr val="CC0000"/>
                </a:solidFill>
                <a:latin typeface="Times New Roman" pitchFamily="18" charset="0"/>
                <a:cs typeface="Times New Roman" pitchFamily="18" charset="0"/>
              </a:rPr>
              <a:t> </a:t>
            </a:r>
            <a:r>
              <a:rPr lang="en-US" altLang="en-US" sz="2400" b="1" dirty="0" err="1" smtClean="0">
                <a:solidFill>
                  <a:srgbClr val="CC0000"/>
                </a:solidFill>
                <a:latin typeface="Times New Roman" pitchFamily="18" charset="0"/>
                <a:cs typeface="Times New Roman" pitchFamily="18" charset="0"/>
              </a:rPr>
              <a:t>và</a:t>
            </a:r>
            <a:r>
              <a:rPr lang="en-US" altLang="en-US" sz="2400" b="1" dirty="0" smtClean="0">
                <a:solidFill>
                  <a:srgbClr val="CC0000"/>
                </a:solidFill>
                <a:latin typeface="Times New Roman" pitchFamily="18" charset="0"/>
                <a:cs typeface="Times New Roman" pitchFamily="18" charset="0"/>
              </a:rPr>
              <a:t> </a:t>
            </a:r>
            <a:r>
              <a:rPr lang="en-US" altLang="en-US" sz="2400" b="1" dirty="0" err="1" smtClean="0">
                <a:solidFill>
                  <a:srgbClr val="CC0000"/>
                </a:solidFill>
                <a:latin typeface="Times New Roman" pitchFamily="18" charset="0"/>
                <a:cs typeface="Times New Roman" pitchFamily="18" charset="0"/>
              </a:rPr>
              <a:t>vật</a:t>
            </a:r>
            <a:r>
              <a:rPr lang="en-US" altLang="en-US" sz="2400" b="1" dirty="0" smtClean="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liệu</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làm</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dây</a:t>
            </a:r>
            <a:r>
              <a:rPr lang="en-US" altLang="en-US" sz="2400" b="1" dirty="0">
                <a:solidFill>
                  <a:srgbClr val="CC0000"/>
                </a:solidFill>
                <a:latin typeface="Times New Roman" pitchFamily="18" charset="0"/>
                <a:cs typeface="Times New Roman" pitchFamily="18" charset="0"/>
              </a:rPr>
              <a:t> </a:t>
            </a:r>
            <a:r>
              <a:rPr lang="en-US" altLang="en-US" sz="2400" b="1" dirty="0" err="1">
                <a:solidFill>
                  <a:srgbClr val="CC0000"/>
                </a:solidFill>
                <a:latin typeface="Times New Roman" pitchFamily="18" charset="0"/>
                <a:cs typeface="Times New Roman" pitchFamily="18" charset="0"/>
              </a:rPr>
              <a:t>dẫn</a:t>
            </a:r>
            <a:r>
              <a:rPr lang="en-US" altLang="en-US" sz="2400" b="1" dirty="0">
                <a:solidFill>
                  <a:srgbClr val="CC0000"/>
                </a:solidFill>
                <a:latin typeface="Times New Roman" pitchFamily="18" charset="0"/>
                <a:cs typeface="Times New Roman" pitchFamily="18" charset="0"/>
              </a:rPr>
              <a:t>.</a:t>
            </a:r>
          </a:p>
        </p:txBody>
      </p:sp>
      <p:pic>
        <p:nvPicPr>
          <p:cNvPr id="820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56" y="5205753"/>
            <a:ext cx="600407" cy="46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iterate type="wd">
                                    <p:tmPct val="5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150"/>
                            </p:stCondLst>
                            <p:childTnLst>
                              <p:par>
                                <p:cTn id="11" presetID="6" presetClass="entr" presetSubtype="32"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out)">
                                      <p:cBhvr>
                                        <p:cTn id="13" dur="1000"/>
                                        <p:tgtEl>
                                          <p:spTgt spid="35"/>
                                        </p:tgtEl>
                                      </p:cBhvr>
                                    </p:animEffect>
                                  </p:childTnLst>
                                </p:cTn>
                              </p:par>
                            </p:childTnLst>
                          </p:cTn>
                        </p:par>
                        <p:par>
                          <p:cTn id="14" fill="hold" nodeType="afterGroup">
                            <p:stCondLst>
                              <p:cond delay="4150"/>
                            </p:stCondLst>
                            <p:childTnLst>
                              <p:par>
                                <p:cTn id="15" presetID="6" presetClass="entr" presetSubtype="32"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circle(out)">
                                      <p:cBhvr>
                                        <p:cTn id="17" dur="1000"/>
                                        <p:tgtEl>
                                          <p:spTgt spid="36"/>
                                        </p:tgtEl>
                                      </p:cBhvr>
                                    </p:animEffect>
                                  </p:childTnLst>
                                </p:cTn>
                              </p:par>
                            </p:childTnLst>
                          </p:cTn>
                        </p:par>
                        <p:par>
                          <p:cTn id="18" fill="hold" nodeType="afterGroup">
                            <p:stCondLst>
                              <p:cond delay="5150"/>
                            </p:stCondLst>
                            <p:childTnLst>
                              <p:par>
                                <p:cTn id="19" presetID="6" presetClass="entr" presetSubtype="3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childTnLst>
                          </p:cTn>
                        </p:par>
                        <p:par>
                          <p:cTn id="22" fill="hold" nodeType="afterGroup">
                            <p:stCondLst>
                              <p:cond delay="6150"/>
                            </p:stCondLst>
                            <p:childTnLst>
                              <p:par>
                                <p:cTn id="23" presetID="6" presetClass="entr" presetSubtype="3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ircle(out)">
                                      <p:cBhvr>
                                        <p:cTn id="25" dur="1000"/>
                                        <p:tgtEl>
                                          <p:spTgt spid="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out)">
                                      <p:cBhvr>
                                        <p:cTn id="33" dur="1000"/>
                                        <p:tgtEl>
                                          <p:spTgt spid="33"/>
                                        </p:tgtEl>
                                      </p:cBhvr>
                                    </p:animEffect>
                                  </p:child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1000"/>
                                        <p:tgtEl>
                                          <p:spTgt spid="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iterate type="lt">
                                    <p:tmPct val="2000"/>
                                  </p:iterate>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0-#ppt_w/2"/>
                                          </p:val>
                                        </p:tav>
                                        <p:tav tm="100000">
                                          <p:val>
                                            <p:strVal val="#ppt_x"/>
                                          </p:val>
                                        </p:tav>
                                      </p:tavLst>
                                    </p:anim>
                                    <p:anim calcmode="lin" valueType="num">
                                      <p:cBhvr additive="base">
                                        <p:cTn id="45"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15" grpId="0"/>
      <p:bldP spid="32" grpId="0" animBg="1"/>
      <p:bldP spid="33" grpId="0" animBg="1"/>
      <p:bldP spid="2" grpId="0"/>
      <p:bldP spid="34" grpId="0"/>
      <p:bldP spid="18"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115893" y="254001"/>
            <a:ext cx="8912225" cy="831094"/>
          </a:xfrm>
          <a:prstGeom prst="rect">
            <a:avLst/>
          </a:prstGeom>
          <a:noFill/>
          <a:ln w="9525">
            <a:noFill/>
            <a:miter lim="800000"/>
            <a:headEnd/>
            <a:tailEnd/>
          </a:ln>
        </p:spPr>
        <p:txBody>
          <a:bodyPr lIns="91536" tIns="45768" rIns="91536" bIns="45768">
            <a:spAutoFit/>
          </a:bodyPr>
          <a:lstStyle/>
          <a:p>
            <a:pPr eaLnBrk="1" hangingPunct="1">
              <a:defRPr/>
            </a:pPr>
            <a:r>
              <a:rPr lang="vi-VN" sz="2400" b="1" dirty="0">
                <a:solidFill>
                  <a:srgbClr val="FF0000"/>
                </a:solidFill>
                <a:latin typeface="+mj-lt"/>
              </a:rPr>
              <a:t>II. SỰ PHỤ THUỘC CỦA ĐIỆN TRỞ VÀO CHIỀU DÀI  DÂY DẪN</a:t>
            </a:r>
            <a:endParaRPr lang="vi-VN" sz="2200" b="1" dirty="0">
              <a:solidFill>
                <a:srgbClr val="FF0000"/>
              </a:solidFill>
              <a:latin typeface="+mj-lt"/>
            </a:endParaRPr>
          </a:p>
        </p:txBody>
      </p:sp>
      <p:sp>
        <p:nvSpPr>
          <p:cNvPr id="7" name="Hình chữ nhật 6"/>
          <p:cNvSpPr>
            <a:spLocks noChangeArrowheads="1"/>
          </p:cNvSpPr>
          <p:nvPr/>
        </p:nvSpPr>
        <p:spPr bwMode="auto">
          <a:xfrm>
            <a:off x="228602" y="1771650"/>
            <a:ext cx="8799513" cy="1200150"/>
          </a:xfrm>
          <a:prstGeom prst="rect">
            <a:avLst/>
          </a:prstGeom>
          <a:noFill/>
          <a:ln w="9525">
            <a:noFill/>
            <a:miter lim="800000"/>
            <a:headEnd/>
            <a:tailEnd/>
          </a:ln>
        </p:spPr>
        <p:txBody>
          <a:bodyPr lIns="91536" tIns="45768" rIns="91536" bIns="45768">
            <a:spAutoFit/>
          </a:bodyPr>
          <a:lstStyle/>
          <a:p>
            <a:pPr eaLnBrk="1" hangingPunct="1">
              <a:defRPr/>
            </a:pPr>
            <a:r>
              <a:rPr lang="en-US" sz="2400" b="1" i="1" dirty="0">
                <a:solidFill>
                  <a:srgbClr val="660066"/>
                </a:solidFill>
                <a:latin typeface="+mj-lt"/>
              </a:rPr>
              <a:t>  </a:t>
            </a:r>
            <a:r>
              <a:rPr lang="vi-VN" sz="2400" b="1" dirty="0">
                <a:solidFill>
                  <a:srgbClr val="660066"/>
                </a:solidFill>
                <a:latin typeface="+mj-lt"/>
              </a:rPr>
              <a:t>Đo điện trở của dây dẫn có chiều dài l, 2l, 3l  nhưng có tiết diện như nhau và được làm từ cùng loại vật liệu. So sánh các giá trị điện trở tìm ra mối quan hệ điện trở và chiều dài dây dẫn.</a:t>
            </a:r>
          </a:p>
        </p:txBody>
      </p:sp>
      <p:sp>
        <p:nvSpPr>
          <p:cNvPr id="8" name="Hình chữ nhật 7"/>
          <p:cNvSpPr>
            <a:spLocks noChangeArrowheads="1"/>
          </p:cNvSpPr>
          <p:nvPr/>
        </p:nvSpPr>
        <p:spPr bwMode="auto">
          <a:xfrm>
            <a:off x="152411" y="1170042"/>
            <a:ext cx="2974975" cy="460375"/>
          </a:xfrm>
          <a:prstGeom prst="rect">
            <a:avLst/>
          </a:prstGeom>
          <a:noFill/>
          <a:ln w="9525">
            <a:noFill/>
            <a:miter lim="800000"/>
            <a:headEnd/>
            <a:tailEnd/>
          </a:ln>
        </p:spPr>
        <p:txBody>
          <a:bodyPr lIns="91536" tIns="45768" rIns="91536" bIns="45768">
            <a:spAutoFit/>
          </a:bodyPr>
          <a:lstStyle/>
          <a:p>
            <a:pPr eaLnBrk="1" hangingPunct="1">
              <a:defRPr/>
            </a:pPr>
            <a:r>
              <a:rPr lang="vi-VN" sz="2400" b="1" dirty="0">
                <a:solidFill>
                  <a:srgbClr val="0070C0"/>
                </a:solidFill>
                <a:latin typeface="+mj-lt"/>
              </a:rPr>
              <a:t>1. Dự kiến cách làm</a:t>
            </a:r>
          </a:p>
        </p:txBody>
      </p:sp>
      <p:sp>
        <p:nvSpPr>
          <p:cNvPr id="9" name="Hình chữ nhật 8"/>
          <p:cNvSpPr>
            <a:spLocks noChangeArrowheads="1"/>
          </p:cNvSpPr>
          <p:nvPr/>
        </p:nvSpPr>
        <p:spPr bwMode="auto">
          <a:xfrm>
            <a:off x="115893" y="4297390"/>
            <a:ext cx="8912225" cy="1569757"/>
          </a:xfrm>
          <a:prstGeom prst="rect">
            <a:avLst/>
          </a:prstGeom>
          <a:noFill/>
          <a:ln w="9525">
            <a:noFill/>
            <a:miter lim="800000"/>
            <a:headEnd/>
            <a:tailEnd/>
          </a:ln>
        </p:spPr>
        <p:txBody>
          <a:bodyPr lIns="91536" tIns="45768" rIns="91536" bIns="45768">
            <a:spAutoFit/>
          </a:bodyPr>
          <a:lstStyle/>
          <a:p>
            <a:pPr eaLnBrk="1" hangingPunct="1">
              <a:defRPr/>
            </a:pPr>
            <a:r>
              <a:rPr lang="en-US" sz="2400" b="1" i="1" dirty="0">
                <a:solidFill>
                  <a:srgbClr val="660066"/>
                </a:solidFill>
                <a:latin typeface="+mj-lt"/>
              </a:rPr>
              <a:t>  </a:t>
            </a:r>
            <a:r>
              <a:rPr lang="vi-VN" sz="2400" b="1" dirty="0">
                <a:solidFill>
                  <a:srgbClr val="660066"/>
                </a:solidFill>
                <a:latin typeface="+mj-lt"/>
              </a:rPr>
              <a:t>C</a:t>
            </a:r>
            <a:r>
              <a:rPr lang="vi-VN" sz="2400" b="1" baseline="-25000" dirty="0">
                <a:solidFill>
                  <a:srgbClr val="660066"/>
                </a:solidFill>
                <a:latin typeface="+mj-lt"/>
              </a:rPr>
              <a:t>1</a:t>
            </a:r>
            <a:r>
              <a:rPr lang="vi-VN" sz="2400" b="1" dirty="0">
                <a:solidFill>
                  <a:srgbClr val="660066"/>
                </a:solidFill>
                <a:latin typeface="+mj-lt"/>
              </a:rPr>
              <a:t>: Một dây dẫn dài l có điện trở R. Nếu cho rằng dây dẫn cùng loại đó dài 2l là gồm hai dây dẫn dài l được mắc nối tiếp với nhau thì hãy dự đoán xem dây dẫn này có điện trở là bao nhiêu? Tương tự như thế một dây dẫn có chiều dài 3l sẽ có điện trở là bao nhiêu?</a:t>
            </a:r>
          </a:p>
        </p:txBody>
      </p:sp>
      <p:sp>
        <p:nvSpPr>
          <p:cNvPr id="10" name="Hình chữ nhật 9"/>
          <p:cNvSpPr>
            <a:spLocks noChangeArrowheads="1"/>
          </p:cNvSpPr>
          <p:nvPr/>
        </p:nvSpPr>
        <p:spPr bwMode="auto">
          <a:xfrm>
            <a:off x="219075" y="5862638"/>
            <a:ext cx="8809038" cy="831094"/>
          </a:xfrm>
          <a:prstGeom prst="rect">
            <a:avLst/>
          </a:prstGeom>
          <a:noFill/>
          <a:ln w="9525">
            <a:noFill/>
            <a:miter lim="800000"/>
            <a:headEnd/>
            <a:tailEnd/>
          </a:ln>
        </p:spPr>
        <p:txBody>
          <a:bodyPr lIns="91536" tIns="45768" rIns="91536" bIns="45768">
            <a:spAutoFit/>
          </a:bodyPr>
          <a:lstStyle/>
          <a:p>
            <a:pPr eaLnBrk="1" hangingPunct="1">
              <a:defRPr/>
            </a:pPr>
            <a:r>
              <a:rPr lang="vi-VN" sz="2400" b="1">
                <a:solidFill>
                  <a:srgbClr val="006600"/>
                </a:solidFill>
                <a:latin typeface="+mj-lt"/>
              </a:rPr>
              <a:t>Trả lời: </a:t>
            </a:r>
            <a:r>
              <a:rPr lang="vi-VN" sz="2400" b="1">
                <a:solidFill>
                  <a:srgbClr val="000099"/>
                </a:solidFill>
                <a:latin typeface="+mj-lt"/>
              </a:rPr>
              <a:t>Dây dẫn dài 2l có điện trở 2R, dây dẫn dài 3l có điện trở 3R.</a:t>
            </a:r>
          </a:p>
        </p:txBody>
      </p:sp>
      <p:sp>
        <p:nvSpPr>
          <p:cNvPr id="11" name="Rectangle 11"/>
          <p:cNvSpPr>
            <a:spLocks noChangeArrowheads="1"/>
          </p:cNvSpPr>
          <p:nvPr/>
        </p:nvSpPr>
        <p:spPr bwMode="auto">
          <a:xfrm>
            <a:off x="1309688" y="3297238"/>
            <a:ext cx="914400" cy="152400"/>
          </a:xfrm>
          <a:prstGeom prst="rect">
            <a:avLst/>
          </a:prstGeom>
          <a:solidFill>
            <a:srgbClr val="663300">
              <a:alpha val="70195"/>
            </a:srgbClr>
          </a:solidFill>
          <a:ln w="9525">
            <a:solidFill>
              <a:schemeClr val="tx1"/>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 name="Rectangle 12"/>
          <p:cNvSpPr>
            <a:spLocks noChangeArrowheads="1"/>
          </p:cNvSpPr>
          <p:nvPr/>
        </p:nvSpPr>
        <p:spPr bwMode="auto">
          <a:xfrm>
            <a:off x="2767013" y="3297238"/>
            <a:ext cx="914400" cy="152400"/>
          </a:xfrm>
          <a:prstGeom prst="rect">
            <a:avLst/>
          </a:prstGeom>
          <a:solidFill>
            <a:srgbClr val="663300">
              <a:alpha val="70195"/>
            </a:srgbClr>
          </a:solidFill>
          <a:ln w="9525">
            <a:solidFill>
              <a:schemeClr val="tx1"/>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 name="Rectangle 13"/>
          <p:cNvSpPr>
            <a:spLocks noChangeArrowheads="1"/>
          </p:cNvSpPr>
          <p:nvPr/>
        </p:nvSpPr>
        <p:spPr bwMode="auto">
          <a:xfrm>
            <a:off x="3681413" y="3297238"/>
            <a:ext cx="914400" cy="152400"/>
          </a:xfrm>
          <a:prstGeom prst="rect">
            <a:avLst/>
          </a:prstGeom>
          <a:solidFill>
            <a:srgbClr val="663300">
              <a:alpha val="70195"/>
            </a:srgbClr>
          </a:solidFill>
          <a:ln w="9525">
            <a:solidFill>
              <a:schemeClr val="tx1"/>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 name="Rectangle 14"/>
          <p:cNvSpPr>
            <a:spLocks noChangeArrowheads="1"/>
          </p:cNvSpPr>
          <p:nvPr/>
        </p:nvSpPr>
        <p:spPr bwMode="auto">
          <a:xfrm>
            <a:off x="5114925" y="3297238"/>
            <a:ext cx="914400" cy="152400"/>
          </a:xfrm>
          <a:prstGeom prst="rect">
            <a:avLst/>
          </a:prstGeom>
          <a:solidFill>
            <a:srgbClr val="663300">
              <a:alpha val="70195"/>
            </a:srgbClr>
          </a:solidFill>
          <a:ln w="9525">
            <a:solidFill>
              <a:schemeClr val="tx1"/>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 name="Rectangle 15"/>
          <p:cNvSpPr>
            <a:spLocks noChangeArrowheads="1"/>
          </p:cNvSpPr>
          <p:nvPr/>
        </p:nvSpPr>
        <p:spPr bwMode="auto">
          <a:xfrm>
            <a:off x="6943725" y="3297238"/>
            <a:ext cx="914400" cy="152400"/>
          </a:xfrm>
          <a:prstGeom prst="rect">
            <a:avLst/>
          </a:prstGeom>
          <a:solidFill>
            <a:srgbClr val="663300">
              <a:alpha val="70195"/>
            </a:srgbClr>
          </a:solidFill>
          <a:ln w="9525">
            <a:solidFill>
              <a:schemeClr val="tx1"/>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nvGrpSpPr>
          <p:cNvPr id="2" name="Group 16"/>
          <p:cNvGrpSpPr>
            <a:grpSpLocks/>
          </p:cNvGrpSpPr>
          <p:nvPr/>
        </p:nvGrpSpPr>
        <p:grpSpPr bwMode="auto">
          <a:xfrm>
            <a:off x="1295400" y="3487738"/>
            <a:ext cx="990600" cy="304800"/>
            <a:chOff x="624" y="1776"/>
            <a:chExt cx="624" cy="192"/>
          </a:xfrm>
        </p:grpSpPr>
        <p:sp>
          <p:nvSpPr>
            <p:cNvPr id="9242" name="Freeform 17"/>
            <p:cNvSpPr>
              <a:spLocks/>
            </p:cNvSpPr>
            <p:nvPr/>
          </p:nvSpPr>
          <p:spPr bwMode="auto">
            <a:xfrm>
              <a:off x="912" y="1776"/>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Line 18"/>
            <p:cNvSpPr>
              <a:spLocks noChangeShapeType="1"/>
            </p:cNvSpPr>
            <p:nvPr/>
          </p:nvSpPr>
          <p:spPr bwMode="auto">
            <a:xfrm>
              <a:off x="1008" y="1872"/>
              <a:ext cx="24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4" name="Line 19"/>
            <p:cNvSpPr>
              <a:spLocks noChangeShapeType="1"/>
            </p:cNvSpPr>
            <p:nvPr/>
          </p:nvSpPr>
          <p:spPr bwMode="auto">
            <a:xfrm flipH="1">
              <a:off x="624" y="1872"/>
              <a:ext cx="24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0"/>
          <p:cNvGrpSpPr>
            <a:grpSpLocks/>
          </p:cNvGrpSpPr>
          <p:nvPr/>
        </p:nvGrpSpPr>
        <p:grpSpPr bwMode="auto">
          <a:xfrm>
            <a:off x="2746377" y="3424238"/>
            <a:ext cx="1925638" cy="461962"/>
            <a:chOff x="3299" y="1776"/>
            <a:chExt cx="1213" cy="291"/>
          </a:xfrm>
        </p:grpSpPr>
        <p:grpSp>
          <p:nvGrpSpPr>
            <p:cNvPr id="9237" name="Group 21"/>
            <p:cNvGrpSpPr>
              <a:grpSpLocks/>
            </p:cNvGrpSpPr>
            <p:nvPr/>
          </p:nvGrpSpPr>
          <p:grpSpPr bwMode="auto">
            <a:xfrm>
              <a:off x="3744" y="1776"/>
              <a:ext cx="384" cy="291"/>
              <a:chOff x="3635" y="1933"/>
              <a:chExt cx="384" cy="291"/>
            </a:xfrm>
          </p:grpSpPr>
          <p:sp>
            <p:nvSpPr>
              <p:cNvPr id="9240" name="Freeform 22"/>
              <p:cNvSpPr>
                <a:spLocks/>
              </p:cNvSpPr>
              <p:nvPr/>
            </p:nvSpPr>
            <p:spPr bwMode="auto">
              <a:xfrm>
                <a:off x="3792" y="1968"/>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Text Box 23"/>
              <p:cNvSpPr txBox="1">
                <a:spLocks noChangeArrowheads="1"/>
              </p:cNvSpPr>
              <p:nvPr/>
            </p:nvSpPr>
            <p:spPr bwMode="auto">
              <a:xfrm>
                <a:off x="3635" y="1933"/>
                <a:ext cx="3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solidFill>
                      <a:srgbClr val="000000"/>
                    </a:solidFill>
                  </a:rPr>
                  <a:t>2</a:t>
                </a:r>
              </a:p>
            </p:txBody>
          </p:sp>
        </p:grpSp>
        <p:sp>
          <p:nvSpPr>
            <p:cNvPr id="9238" name="Line 24"/>
            <p:cNvSpPr>
              <a:spLocks noChangeShapeType="1"/>
            </p:cNvSpPr>
            <p:nvPr/>
          </p:nvSpPr>
          <p:spPr bwMode="auto">
            <a:xfrm>
              <a:off x="4032" y="1920"/>
              <a:ext cx="48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Line 25"/>
            <p:cNvSpPr>
              <a:spLocks noChangeShapeType="1"/>
            </p:cNvSpPr>
            <p:nvPr/>
          </p:nvSpPr>
          <p:spPr bwMode="auto">
            <a:xfrm flipH="1">
              <a:off x="3299" y="1920"/>
              <a:ext cx="48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6"/>
          <p:cNvGrpSpPr>
            <a:grpSpLocks/>
          </p:cNvGrpSpPr>
          <p:nvPr/>
        </p:nvGrpSpPr>
        <p:grpSpPr bwMode="auto">
          <a:xfrm>
            <a:off x="5078413" y="3424238"/>
            <a:ext cx="2798762" cy="461962"/>
            <a:chOff x="1597" y="3168"/>
            <a:chExt cx="1763" cy="291"/>
          </a:xfrm>
        </p:grpSpPr>
        <p:grpSp>
          <p:nvGrpSpPr>
            <p:cNvPr id="9232" name="Group 27"/>
            <p:cNvGrpSpPr>
              <a:grpSpLocks/>
            </p:cNvGrpSpPr>
            <p:nvPr/>
          </p:nvGrpSpPr>
          <p:grpSpPr bwMode="auto">
            <a:xfrm>
              <a:off x="2304" y="3168"/>
              <a:ext cx="336" cy="291"/>
              <a:chOff x="2112" y="3216"/>
              <a:chExt cx="336" cy="291"/>
            </a:xfrm>
          </p:grpSpPr>
          <p:sp>
            <p:nvSpPr>
              <p:cNvPr id="9235" name="Freeform 28"/>
              <p:cNvSpPr>
                <a:spLocks/>
              </p:cNvSpPr>
              <p:nvPr/>
            </p:nvSpPr>
            <p:spPr bwMode="auto">
              <a:xfrm>
                <a:off x="2304" y="3264"/>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Text Box 29"/>
              <p:cNvSpPr txBox="1">
                <a:spLocks noChangeArrowheads="1"/>
              </p:cNvSpPr>
              <p:nvPr/>
            </p:nvSpPr>
            <p:spPr bwMode="auto">
              <a:xfrm>
                <a:off x="2112" y="3216"/>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solidFill>
                      <a:srgbClr val="003300"/>
                    </a:solidFill>
                  </a:rPr>
                  <a:t>3</a:t>
                </a:r>
              </a:p>
            </p:txBody>
          </p:sp>
        </p:grpSp>
        <p:sp>
          <p:nvSpPr>
            <p:cNvPr id="9233" name="Line 30"/>
            <p:cNvSpPr>
              <a:spLocks noChangeShapeType="1"/>
            </p:cNvSpPr>
            <p:nvPr/>
          </p:nvSpPr>
          <p:spPr bwMode="auto">
            <a:xfrm>
              <a:off x="2640" y="3312"/>
              <a:ext cx="72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31"/>
            <p:cNvSpPr>
              <a:spLocks noChangeShapeType="1"/>
            </p:cNvSpPr>
            <p:nvPr/>
          </p:nvSpPr>
          <p:spPr bwMode="auto">
            <a:xfrm flipH="1">
              <a:off x="1597" y="3312"/>
              <a:ext cx="72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 name="Rectangle 32"/>
          <p:cNvSpPr>
            <a:spLocks noChangeArrowheads="1"/>
          </p:cNvSpPr>
          <p:nvPr/>
        </p:nvSpPr>
        <p:spPr bwMode="auto">
          <a:xfrm>
            <a:off x="6029325" y="3297238"/>
            <a:ext cx="914400" cy="152400"/>
          </a:xfrm>
          <a:prstGeom prst="rect">
            <a:avLst/>
          </a:prstGeom>
          <a:solidFill>
            <a:srgbClr val="663300">
              <a:alpha val="70195"/>
            </a:srgbClr>
          </a:solidFill>
          <a:ln w="9525">
            <a:solidFill>
              <a:schemeClr val="tx1"/>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fltVal val="0.5"/>
                                          </p:val>
                                        </p:tav>
                                        <p:tav tm="100000">
                                          <p:val>
                                            <p:strVal val="#ppt_x"/>
                                          </p:val>
                                        </p:tav>
                                      </p:tavLst>
                                    </p:anim>
                                    <p:anim calcmode="lin" valueType="num">
                                      <p:cBhvr>
                                        <p:cTn id="19"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fltVal val="0.5"/>
                                          </p:val>
                                        </p:tav>
                                        <p:tav tm="100000">
                                          <p:val>
                                            <p:strVal val="#ppt_x"/>
                                          </p:val>
                                        </p:tav>
                                      </p:tavLst>
                                    </p:anim>
                                    <p:anim calcmode="lin" valueType="num">
                                      <p:cBhvr>
                                        <p:cTn id="37" dur="1000" fill="hold"/>
                                        <p:tgtEl>
                                          <p:spTgt spid="11"/>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fltVal val="0.5"/>
                                          </p:val>
                                        </p:tav>
                                        <p:tav tm="100000">
                                          <p:val>
                                            <p:strVal val="#ppt_x"/>
                                          </p:val>
                                        </p:tav>
                                      </p:tavLst>
                                    </p:anim>
                                    <p:anim calcmode="lin" valueType="num">
                                      <p:cBhvr>
                                        <p:cTn id="44" dur="1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fltVal val="0.5"/>
                                          </p:val>
                                        </p:tav>
                                        <p:tav tm="100000">
                                          <p:val>
                                            <p:strVal val="#ppt_x"/>
                                          </p:val>
                                        </p:tav>
                                      </p:tavLst>
                                    </p:anim>
                                    <p:anim calcmode="lin" valueType="num">
                                      <p:cBhvr>
                                        <p:cTn id="53" dur="100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fltVal val="0.5"/>
                                          </p:val>
                                        </p:tav>
                                        <p:tav tm="100000">
                                          <p:val>
                                            <p:strVal val="#ppt_x"/>
                                          </p:val>
                                        </p:tav>
                                      </p:tavLst>
                                    </p:anim>
                                    <p:anim calcmode="lin" valueType="num">
                                      <p:cBhvr>
                                        <p:cTn id="60" dur="100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1000" fill="hold"/>
                                        <p:tgtEl>
                                          <p:spTgt spid="3"/>
                                        </p:tgtEl>
                                        <p:attrNameLst>
                                          <p:attrName>ppt_w</p:attrName>
                                        </p:attrNameLst>
                                      </p:cBhvr>
                                      <p:tavLst>
                                        <p:tav tm="0">
                                          <p:val>
                                            <p:fltVal val="0"/>
                                          </p:val>
                                        </p:tav>
                                        <p:tav tm="100000">
                                          <p:val>
                                            <p:strVal val="#ppt_w"/>
                                          </p:val>
                                        </p:tav>
                                      </p:tavLst>
                                    </p:anim>
                                    <p:anim calcmode="lin" valueType="num">
                                      <p:cBhvr>
                                        <p:cTn id="64" dur="1000" fill="hold"/>
                                        <p:tgtEl>
                                          <p:spTgt spid="3"/>
                                        </p:tgtEl>
                                        <p:attrNameLst>
                                          <p:attrName>ppt_h</p:attrName>
                                        </p:attrNameLst>
                                      </p:cBhvr>
                                      <p:tavLst>
                                        <p:tav tm="0">
                                          <p:val>
                                            <p:fltVal val="0"/>
                                          </p:val>
                                        </p:tav>
                                        <p:tav tm="100000">
                                          <p:val>
                                            <p:strVal val="#ppt_h"/>
                                          </p:val>
                                        </p:tav>
                                      </p:tavLst>
                                    </p:anim>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fltVal val="0.5"/>
                                          </p:val>
                                        </p:tav>
                                        <p:tav tm="100000">
                                          <p:val>
                                            <p:strVal val="#ppt_x"/>
                                          </p:val>
                                        </p:tav>
                                      </p:tavLst>
                                    </p:anim>
                                    <p:anim calcmode="lin" valueType="num">
                                      <p:cBhvr>
                                        <p:cTn id="67"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fltVal val="0.5"/>
                                          </p:val>
                                        </p:tav>
                                        <p:tav tm="100000">
                                          <p:val>
                                            <p:strVal val="#ppt_x"/>
                                          </p:val>
                                        </p:tav>
                                      </p:tavLst>
                                    </p:anim>
                                    <p:anim calcmode="lin" valueType="num">
                                      <p:cBhvr>
                                        <p:cTn id="76" dur="1000" fill="hold"/>
                                        <p:tgtEl>
                                          <p:spTgt spid="14"/>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fltVal val="0.5"/>
                                          </p:val>
                                        </p:tav>
                                        <p:tav tm="100000">
                                          <p:val>
                                            <p:strVal val="#ppt_x"/>
                                          </p:val>
                                        </p:tav>
                                      </p:tavLst>
                                    </p:anim>
                                    <p:anim calcmode="lin" valueType="num">
                                      <p:cBhvr>
                                        <p:cTn id="83" dur="1000" fill="hold"/>
                                        <p:tgtEl>
                                          <p:spTgt spid="32"/>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1000" fill="hold"/>
                                        <p:tgtEl>
                                          <p:spTgt spid="15"/>
                                        </p:tgtEl>
                                        <p:attrNameLst>
                                          <p:attrName>ppt_w</p:attrName>
                                        </p:attrNameLst>
                                      </p:cBhvr>
                                      <p:tavLst>
                                        <p:tav tm="0">
                                          <p:val>
                                            <p:fltVal val="0"/>
                                          </p:val>
                                        </p:tav>
                                        <p:tav tm="100000">
                                          <p:val>
                                            <p:strVal val="#ppt_w"/>
                                          </p:val>
                                        </p:tav>
                                      </p:tavLst>
                                    </p:anim>
                                    <p:anim calcmode="lin" valueType="num">
                                      <p:cBhvr>
                                        <p:cTn id="87" dur="1000" fill="hold"/>
                                        <p:tgtEl>
                                          <p:spTgt spid="15"/>
                                        </p:tgtEl>
                                        <p:attrNameLst>
                                          <p:attrName>ppt_h</p:attrName>
                                        </p:attrNameLst>
                                      </p:cBhvr>
                                      <p:tavLst>
                                        <p:tav tm="0">
                                          <p:val>
                                            <p:fltVal val="0"/>
                                          </p:val>
                                        </p:tav>
                                        <p:tav tm="100000">
                                          <p:val>
                                            <p:strVal val="#ppt_h"/>
                                          </p:val>
                                        </p:tav>
                                      </p:tavLst>
                                    </p:anim>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fltVal val="0.5"/>
                                          </p:val>
                                        </p:tav>
                                        <p:tav tm="100000">
                                          <p:val>
                                            <p:strVal val="#ppt_x"/>
                                          </p:val>
                                        </p:tav>
                                      </p:tavLst>
                                    </p:anim>
                                    <p:anim calcmode="lin" valueType="num">
                                      <p:cBhvr>
                                        <p:cTn id="90" dur="1000" fill="hold"/>
                                        <p:tgtEl>
                                          <p:spTgt spid="15"/>
                                        </p:tgtEl>
                                        <p:attrNameLst>
                                          <p:attrName>ppt_y</p:attrName>
                                        </p:attrNameLst>
                                      </p:cBhvr>
                                      <p:tavLst>
                                        <p:tav tm="0">
                                          <p:val>
                                            <p:fltVal val="0.5"/>
                                          </p:val>
                                        </p:tav>
                                        <p:tav tm="100000">
                                          <p:val>
                                            <p:strVal val="#ppt_y"/>
                                          </p:val>
                                        </p:tav>
                                      </p:tavLst>
                                    </p:anim>
                                  </p:childTnLst>
                                </p:cTn>
                              </p:par>
                              <p:par>
                                <p:cTn id="91" presetID="53" presetClass="entr" presetSubtype="528"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1000" fill="hold"/>
                                        <p:tgtEl>
                                          <p:spTgt spid="5"/>
                                        </p:tgtEl>
                                        <p:attrNameLst>
                                          <p:attrName>ppt_w</p:attrName>
                                        </p:attrNameLst>
                                      </p:cBhvr>
                                      <p:tavLst>
                                        <p:tav tm="0">
                                          <p:val>
                                            <p:fltVal val="0"/>
                                          </p:val>
                                        </p:tav>
                                        <p:tav tm="100000">
                                          <p:val>
                                            <p:strVal val="#ppt_w"/>
                                          </p:val>
                                        </p:tav>
                                      </p:tavLst>
                                    </p:anim>
                                    <p:anim calcmode="lin" valueType="num">
                                      <p:cBhvr>
                                        <p:cTn id="94" dur="1000" fill="hold"/>
                                        <p:tgtEl>
                                          <p:spTgt spid="5"/>
                                        </p:tgtEl>
                                        <p:attrNameLst>
                                          <p:attrName>ppt_h</p:attrName>
                                        </p:attrNameLst>
                                      </p:cBhvr>
                                      <p:tavLst>
                                        <p:tav tm="0">
                                          <p:val>
                                            <p:fltVal val="0"/>
                                          </p:val>
                                        </p:tav>
                                        <p:tav tm="100000">
                                          <p:val>
                                            <p:strVal val="#ppt_h"/>
                                          </p:val>
                                        </p:tav>
                                      </p:tavLst>
                                    </p:anim>
                                    <p:animEffect transition="in" filter="fade">
                                      <p:cBhvr>
                                        <p:cTn id="95" dur="1000"/>
                                        <p:tgtEl>
                                          <p:spTgt spid="5"/>
                                        </p:tgtEl>
                                      </p:cBhvr>
                                    </p:animEffect>
                                    <p:anim calcmode="lin" valueType="num">
                                      <p:cBhvr>
                                        <p:cTn id="96" dur="1000" fill="hold"/>
                                        <p:tgtEl>
                                          <p:spTgt spid="5"/>
                                        </p:tgtEl>
                                        <p:attrNameLst>
                                          <p:attrName>ppt_x</p:attrName>
                                        </p:attrNameLst>
                                      </p:cBhvr>
                                      <p:tavLst>
                                        <p:tav tm="0">
                                          <p:val>
                                            <p:fltVal val="0.5"/>
                                          </p:val>
                                        </p:tav>
                                        <p:tav tm="100000">
                                          <p:val>
                                            <p:strVal val="#ppt_x"/>
                                          </p:val>
                                        </p:tav>
                                      </p:tavLst>
                                    </p:anim>
                                    <p:anim calcmode="lin" valueType="num">
                                      <p:cBhvr>
                                        <p:cTn id="97"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3" fill="hold" grpId="0" nodeType="clickEffect">
                                  <p:stCondLst>
                                    <p:cond delay="0"/>
                                  </p:stCondLst>
                                  <p:iterate type="wd">
                                    <p:tmPct val="3000"/>
                                  </p:iterate>
                                  <p:childTnLst>
                                    <p:set>
                                      <p:cBhvr>
                                        <p:cTn id="101" dur="1" fill="hold">
                                          <p:stCondLst>
                                            <p:cond delay="0"/>
                                          </p:stCondLst>
                                        </p:cTn>
                                        <p:tgtEl>
                                          <p:spTgt spid="9"/>
                                        </p:tgtEl>
                                        <p:attrNameLst>
                                          <p:attrName>style.visibility</p:attrName>
                                        </p:attrNameLst>
                                      </p:cBhvr>
                                      <p:to>
                                        <p:strVal val="visible"/>
                                      </p:to>
                                    </p:set>
                                    <p:anim calcmode="lin" valueType="num">
                                      <p:cBhvr additive="base">
                                        <p:cTn id="102" dur="1000" fill="hold"/>
                                        <p:tgtEl>
                                          <p:spTgt spid="9"/>
                                        </p:tgtEl>
                                        <p:attrNameLst>
                                          <p:attrName>ppt_x</p:attrName>
                                        </p:attrNameLst>
                                      </p:cBhvr>
                                      <p:tavLst>
                                        <p:tav tm="0">
                                          <p:val>
                                            <p:strVal val="1+#ppt_w/2"/>
                                          </p:val>
                                        </p:tav>
                                        <p:tav tm="100000">
                                          <p:val>
                                            <p:strVal val="#ppt_x"/>
                                          </p:val>
                                        </p:tav>
                                      </p:tavLst>
                                    </p:anim>
                                    <p:anim calcmode="lin" valueType="num">
                                      <p:cBhvr additive="base">
                                        <p:cTn id="103"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3" fill="hold" grpId="0" nodeType="clickEffect">
                                  <p:stCondLst>
                                    <p:cond delay="0"/>
                                  </p:stCondLst>
                                  <p:iterate type="wd">
                                    <p:tmPct val="3000"/>
                                  </p:iterate>
                                  <p:childTnLst>
                                    <p:set>
                                      <p:cBhvr>
                                        <p:cTn id="107" dur="1" fill="hold">
                                          <p:stCondLst>
                                            <p:cond delay="0"/>
                                          </p:stCondLst>
                                        </p:cTn>
                                        <p:tgtEl>
                                          <p:spTgt spid="10"/>
                                        </p:tgtEl>
                                        <p:attrNameLst>
                                          <p:attrName>style.visibility</p:attrName>
                                        </p:attrNameLst>
                                      </p:cBhvr>
                                      <p:to>
                                        <p:strVal val="visible"/>
                                      </p:to>
                                    </p:set>
                                    <p:anim calcmode="lin" valueType="num">
                                      <p:cBhvr additive="base">
                                        <p:cTn id="108" dur="1000" fill="hold"/>
                                        <p:tgtEl>
                                          <p:spTgt spid="10"/>
                                        </p:tgtEl>
                                        <p:attrNameLst>
                                          <p:attrName>ppt_x</p:attrName>
                                        </p:attrNameLst>
                                      </p:cBhvr>
                                      <p:tavLst>
                                        <p:tav tm="0">
                                          <p:val>
                                            <p:strVal val="1+#ppt_w/2"/>
                                          </p:val>
                                        </p:tav>
                                        <p:tav tm="100000">
                                          <p:val>
                                            <p:strVal val="#ppt_x"/>
                                          </p:val>
                                        </p:tav>
                                      </p:tavLst>
                                    </p:anim>
                                    <p:anim calcmode="lin" valueType="num">
                                      <p:cBhvr additive="base">
                                        <p:cTn id="109"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a:spLocks noChangeArrowheads="1"/>
          </p:cNvSpPr>
          <p:nvPr/>
        </p:nvSpPr>
        <p:spPr bwMode="auto">
          <a:xfrm>
            <a:off x="3352800" y="1666875"/>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latin typeface=".VnTimeH" pitchFamily="34" charset="0"/>
              </a:rPr>
              <a:t>K</a:t>
            </a:r>
          </a:p>
        </p:txBody>
      </p:sp>
      <p:sp>
        <p:nvSpPr>
          <p:cNvPr id="10243" name="Rectangle 11"/>
          <p:cNvSpPr>
            <a:spLocks noChangeArrowheads="1"/>
          </p:cNvSpPr>
          <p:nvPr/>
        </p:nvSpPr>
        <p:spPr bwMode="auto">
          <a:xfrm>
            <a:off x="247652" y="2552754"/>
            <a:ext cx="1857375" cy="166211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91536" tIns="45768" rIns="91536" bIns="45768"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244" name="Line 12"/>
          <p:cNvSpPr>
            <a:spLocks noChangeShapeType="1"/>
          </p:cNvSpPr>
          <p:nvPr/>
        </p:nvSpPr>
        <p:spPr bwMode="auto">
          <a:xfrm flipV="1">
            <a:off x="5862638" y="3267075"/>
            <a:ext cx="3048000" cy="0"/>
          </a:xfrm>
          <a:prstGeom prst="line">
            <a:avLst/>
          </a:prstGeom>
          <a:noFill/>
          <a:ln w="57150">
            <a:solidFill>
              <a:srgbClr val="660033"/>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45" name="Line 14"/>
          <p:cNvSpPr>
            <a:spLocks noChangeShapeType="1"/>
          </p:cNvSpPr>
          <p:nvPr/>
        </p:nvSpPr>
        <p:spPr bwMode="auto">
          <a:xfrm>
            <a:off x="8915400" y="1471613"/>
            <a:ext cx="0" cy="182880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46" name="Text Box 15"/>
          <p:cNvSpPr txBox="1">
            <a:spLocks noChangeArrowheads="1"/>
          </p:cNvSpPr>
          <p:nvPr/>
        </p:nvSpPr>
        <p:spPr bwMode="auto">
          <a:xfrm>
            <a:off x="5827715" y="4608567"/>
            <a:ext cx="51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A</a:t>
            </a:r>
          </a:p>
        </p:txBody>
      </p:sp>
      <p:sp>
        <p:nvSpPr>
          <p:cNvPr id="10247" name="Text Box 16"/>
          <p:cNvSpPr txBox="1">
            <a:spLocks noChangeArrowheads="1"/>
          </p:cNvSpPr>
          <p:nvPr/>
        </p:nvSpPr>
        <p:spPr bwMode="auto">
          <a:xfrm>
            <a:off x="6343650" y="4608567"/>
            <a:ext cx="51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B</a:t>
            </a:r>
          </a:p>
        </p:txBody>
      </p:sp>
      <p:sp>
        <p:nvSpPr>
          <p:cNvPr id="10248" name="Line 17"/>
          <p:cNvSpPr>
            <a:spLocks noChangeShapeType="1"/>
          </p:cNvSpPr>
          <p:nvPr/>
        </p:nvSpPr>
        <p:spPr bwMode="auto">
          <a:xfrm flipH="1" flipV="1">
            <a:off x="4927601" y="2268592"/>
            <a:ext cx="257175" cy="16033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49" name="Line 20"/>
          <p:cNvSpPr>
            <a:spLocks noChangeShapeType="1"/>
          </p:cNvSpPr>
          <p:nvPr/>
        </p:nvSpPr>
        <p:spPr bwMode="auto">
          <a:xfrm>
            <a:off x="2514600" y="4105275"/>
            <a:ext cx="1752600" cy="0"/>
          </a:xfrm>
          <a:prstGeom prst="line">
            <a:avLst/>
          </a:prstGeom>
          <a:noFill/>
          <a:ln w="57150">
            <a:solidFill>
              <a:srgbClr val="660033"/>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0250" name="Group 21"/>
          <p:cNvGrpSpPr>
            <a:grpSpLocks/>
          </p:cNvGrpSpPr>
          <p:nvPr/>
        </p:nvGrpSpPr>
        <p:grpSpPr bwMode="auto">
          <a:xfrm>
            <a:off x="4572000" y="1514475"/>
            <a:ext cx="914400" cy="533400"/>
            <a:chOff x="4752" y="2544"/>
            <a:chExt cx="576" cy="461"/>
          </a:xfrm>
        </p:grpSpPr>
        <p:sp>
          <p:nvSpPr>
            <p:cNvPr id="183318" name="Rectangle 22"/>
            <p:cNvSpPr>
              <a:spLocks noChangeArrowheads="1"/>
            </p:cNvSpPr>
            <p:nvPr/>
          </p:nvSpPr>
          <p:spPr bwMode="auto">
            <a:xfrm rot="16200000" flipH="1">
              <a:off x="4863" y="2533"/>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vert="eaVert" wrap="none" anchor="ctr"/>
            <a:lstStyle/>
            <a:p>
              <a:pPr algn="ctr" fontAlgn="auto">
                <a:spcBef>
                  <a:spcPts val="0"/>
                </a:spcBef>
                <a:spcAft>
                  <a:spcPts val="0"/>
                </a:spcAft>
                <a:defRPr/>
              </a:pPr>
              <a:r>
                <a:rPr lang="en-US" sz="2400" b="1" dirty="0">
                  <a:solidFill>
                    <a:srgbClr val="FFFF00"/>
                  </a:solidFill>
                  <a:latin typeface="Arial" charset="0"/>
                </a:rPr>
                <a:t>6V</a:t>
              </a:r>
            </a:p>
          </p:txBody>
        </p:sp>
        <p:sp>
          <p:nvSpPr>
            <p:cNvPr id="10392" name="Line 23"/>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 name="Line 24"/>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 name="Line 25"/>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1" name="Rectangle 26"/>
          <p:cNvSpPr>
            <a:spLocks noChangeArrowheads="1"/>
          </p:cNvSpPr>
          <p:nvPr/>
        </p:nvSpPr>
        <p:spPr bwMode="auto">
          <a:xfrm>
            <a:off x="195263" y="2552754"/>
            <a:ext cx="1857375" cy="1662113"/>
          </a:xfrm>
          <a:prstGeom prst="rect">
            <a:avLst/>
          </a:prstGeom>
          <a:solidFill>
            <a:srgbClr val="FFFF00"/>
          </a:solidFill>
          <a:ln w="57150" cmpd="thickThin">
            <a:solidFill>
              <a:srgbClr val="663300"/>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252" name="AutoShape 27"/>
          <p:cNvSpPr>
            <a:spLocks noChangeArrowheads="1"/>
          </p:cNvSpPr>
          <p:nvPr/>
        </p:nvSpPr>
        <p:spPr bwMode="auto">
          <a:xfrm>
            <a:off x="315915" y="3983038"/>
            <a:ext cx="176212" cy="1762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536" tIns="45768" rIns="91536" bIns="45768" anchor="ctr"/>
          <a:lstStyle/>
          <a:p>
            <a:endParaRPr lang="en-US"/>
          </a:p>
        </p:txBody>
      </p:sp>
      <p:sp>
        <p:nvSpPr>
          <p:cNvPr id="10253" name="Rectangle 28"/>
          <p:cNvSpPr>
            <a:spLocks noChangeArrowheads="1"/>
          </p:cNvSpPr>
          <p:nvPr/>
        </p:nvSpPr>
        <p:spPr bwMode="auto">
          <a:xfrm>
            <a:off x="152401" y="2552754"/>
            <a:ext cx="1930400" cy="1662113"/>
          </a:xfrm>
          <a:prstGeom prst="rect">
            <a:avLst/>
          </a:prstGeom>
          <a:solidFill>
            <a:srgbClr val="FFFFCC"/>
          </a:solidFill>
          <a:ln w="57150" cmpd="thickThin">
            <a:solidFill>
              <a:srgbClr val="663300"/>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254" name="Oval 29"/>
          <p:cNvSpPr>
            <a:spLocks noChangeArrowheads="1"/>
          </p:cNvSpPr>
          <p:nvPr/>
        </p:nvSpPr>
        <p:spPr bwMode="auto">
          <a:xfrm>
            <a:off x="346077" y="2686104"/>
            <a:ext cx="1444625" cy="1433513"/>
          </a:xfrm>
          <a:prstGeom prst="ellipse">
            <a:avLst/>
          </a:prstGeom>
          <a:solidFill>
            <a:schemeClr val="bg1"/>
          </a:solidFill>
          <a:ln w="12700">
            <a:solidFill>
              <a:schemeClr val="accent2"/>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255" name="Arc 30"/>
          <p:cNvSpPr>
            <a:spLocks/>
          </p:cNvSpPr>
          <p:nvPr/>
        </p:nvSpPr>
        <p:spPr bwMode="auto">
          <a:xfrm rot="6681726" flipH="1">
            <a:off x="838995" y="2694808"/>
            <a:ext cx="588962" cy="962025"/>
          </a:xfrm>
          <a:custGeom>
            <a:avLst/>
            <a:gdLst>
              <a:gd name="T0" fmla="*/ 2147483647 w 24253"/>
              <a:gd name="T1" fmla="*/ 0 h 39506"/>
              <a:gd name="T2" fmla="*/ 0 w 24253"/>
              <a:gd name="T3" fmla="*/ 2147483647 h 39506"/>
              <a:gd name="T4" fmla="*/ 2147483647 w 24253"/>
              <a:gd name="T5" fmla="*/ 2147483647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91536" tIns="45768" rIns="91536" bIns="45768" anchor="ctr"/>
          <a:lstStyle/>
          <a:p>
            <a:endParaRPr lang="en-US"/>
          </a:p>
        </p:txBody>
      </p:sp>
      <p:sp>
        <p:nvSpPr>
          <p:cNvPr id="10256" name="Text Box 31"/>
          <p:cNvSpPr txBox="1">
            <a:spLocks noChangeArrowheads="1"/>
          </p:cNvSpPr>
          <p:nvPr/>
        </p:nvSpPr>
        <p:spPr bwMode="auto">
          <a:xfrm rot="19393140">
            <a:off x="554065" y="2732142"/>
            <a:ext cx="498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0,5</a:t>
            </a:r>
          </a:p>
        </p:txBody>
      </p:sp>
      <p:sp>
        <p:nvSpPr>
          <p:cNvPr id="10257" name="Line 32"/>
          <p:cNvSpPr>
            <a:spLocks noChangeShapeType="1"/>
          </p:cNvSpPr>
          <p:nvPr/>
        </p:nvSpPr>
        <p:spPr bwMode="auto">
          <a:xfrm rot="300000">
            <a:off x="1141413" y="2882954"/>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58" name="Line 33"/>
          <p:cNvSpPr>
            <a:spLocks noChangeShapeType="1"/>
          </p:cNvSpPr>
          <p:nvPr/>
        </p:nvSpPr>
        <p:spPr bwMode="auto">
          <a:xfrm rot="900000">
            <a:off x="1228725" y="2898775"/>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59" name="Line 34"/>
          <p:cNvSpPr>
            <a:spLocks noChangeShapeType="1"/>
          </p:cNvSpPr>
          <p:nvPr/>
        </p:nvSpPr>
        <p:spPr bwMode="auto">
          <a:xfrm rot="1500000">
            <a:off x="1304925" y="2930579"/>
            <a:ext cx="0" cy="1317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0" name="Line 35"/>
          <p:cNvSpPr>
            <a:spLocks noChangeShapeType="1"/>
          </p:cNvSpPr>
          <p:nvPr/>
        </p:nvSpPr>
        <p:spPr bwMode="auto">
          <a:xfrm rot="2100000">
            <a:off x="1389063" y="297973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1" name="Line 36"/>
          <p:cNvSpPr>
            <a:spLocks noChangeShapeType="1"/>
          </p:cNvSpPr>
          <p:nvPr/>
        </p:nvSpPr>
        <p:spPr bwMode="auto">
          <a:xfrm rot="2700000">
            <a:off x="1457326" y="3040116"/>
            <a:ext cx="0" cy="6032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2" name="Line 37"/>
          <p:cNvSpPr>
            <a:spLocks noChangeShapeType="1"/>
          </p:cNvSpPr>
          <p:nvPr/>
        </p:nvSpPr>
        <p:spPr bwMode="auto">
          <a:xfrm rot="18900000">
            <a:off x="725488" y="3038475"/>
            <a:ext cx="0" cy="587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3" name="Line 38"/>
          <p:cNvSpPr>
            <a:spLocks noChangeShapeType="1"/>
          </p:cNvSpPr>
          <p:nvPr/>
        </p:nvSpPr>
        <p:spPr bwMode="auto">
          <a:xfrm rot="19500000">
            <a:off x="793750" y="2982913"/>
            <a:ext cx="0" cy="5556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4" name="Line 39"/>
          <p:cNvSpPr>
            <a:spLocks noChangeShapeType="1"/>
          </p:cNvSpPr>
          <p:nvPr/>
        </p:nvSpPr>
        <p:spPr bwMode="auto">
          <a:xfrm rot="20100000" flipH="1">
            <a:off x="876301" y="2932113"/>
            <a:ext cx="6350" cy="809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5" name="Line 40"/>
          <p:cNvSpPr>
            <a:spLocks noChangeShapeType="1"/>
          </p:cNvSpPr>
          <p:nvPr/>
        </p:nvSpPr>
        <p:spPr bwMode="auto">
          <a:xfrm rot="20700000">
            <a:off x="952500" y="2903592"/>
            <a:ext cx="0" cy="5873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6" name="Line 41"/>
          <p:cNvSpPr>
            <a:spLocks noChangeShapeType="1"/>
          </p:cNvSpPr>
          <p:nvPr/>
        </p:nvSpPr>
        <p:spPr bwMode="auto">
          <a:xfrm rot="21300000">
            <a:off x="1044575" y="288448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7" name="Line 42"/>
          <p:cNvSpPr>
            <a:spLocks noChangeShapeType="1"/>
          </p:cNvSpPr>
          <p:nvPr/>
        </p:nvSpPr>
        <p:spPr bwMode="auto">
          <a:xfrm rot="6300000">
            <a:off x="638969" y="3236119"/>
            <a:ext cx="0" cy="1444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8" name="Line 43"/>
          <p:cNvSpPr>
            <a:spLocks noChangeShapeType="1"/>
          </p:cNvSpPr>
          <p:nvPr/>
        </p:nvSpPr>
        <p:spPr bwMode="auto">
          <a:xfrm rot="17700000">
            <a:off x="627063" y="318928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69" name="Line 44"/>
          <p:cNvSpPr>
            <a:spLocks noChangeShapeType="1"/>
          </p:cNvSpPr>
          <p:nvPr/>
        </p:nvSpPr>
        <p:spPr bwMode="auto">
          <a:xfrm rot="18300000">
            <a:off x="669925" y="3108325"/>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70" name="Line 45"/>
          <p:cNvSpPr>
            <a:spLocks noChangeShapeType="1"/>
          </p:cNvSpPr>
          <p:nvPr/>
        </p:nvSpPr>
        <p:spPr bwMode="auto">
          <a:xfrm rot="3300000">
            <a:off x="1507332" y="3110733"/>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71" name="Line 46"/>
          <p:cNvSpPr>
            <a:spLocks noChangeShapeType="1"/>
          </p:cNvSpPr>
          <p:nvPr/>
        </p:nvSpPr>
        <p:spPr bwMode="auto">
          <a:xfrm rot="3900000">
            <a:off x="1551782" y="3188520"/>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72" name="Line 47"/>
          <p:cNvSpPr>
            <a:spLocks noChangeShapeType="1"/>
          </p:cNvSpPr>
          <p:nvPr/>
        </p:nvSpPr>
        <p:spPr bwMode="auto">
          <a:xfrm rot="4500000">
            <a:off x="1550988" y="3244877"/>
            <a:ext cx="0" cy="127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73" name="Text Box 48"/>
          <p:cNvSpPr txBox="1">
            <a:spLocks noChangeArrowheads="1"/>
          </p:cNvSpPr>
          <p:nvPr/>
        </p:nvSpPr>
        <p:spPr bwMode="auto">
          <a:xfrm rot="17403252">
            <a:off x="242894" y="3135904"/>
            <a:ext cx="441325" cy="3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latin typeface="Times New Roman" pitchFamily="18" charset="0"/>
              </a:rPr>
              <a:t>0</a:t>
            </a:r>
            <a:endParaRPr lang="en-US" altLang="en-US" sz="1600"/>
          </a:p>
        </p:txBody>
      </p:sp>
      <p:sp>
        <p:nvSpPr>
          <p:cNvPr id="10274" name="Text Box 49"/>
          <p:cNvSpPr txBox="1">
            <a:spLocks noChangeArrowheads="1"/>
          </p:cNvSpPr>
          <p:nvPr/>
        </p:nvSpPr>
        <p:spPr bwMode="auto">
          <a:xfrm rot="1500000">
            <a:off x="1133477" y="2716267"/>
            <a:ext cx="45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1</a:t>
            </a:r>
          </a:p>
        </p:txBody>
      </p:sp>
      <p:sp>
        <p:nvSpPr>
          <p:cNvPr id="10275" name="Text Box 50"/>
          <p:cNvSpPr txBox="1">
            <a:spLocks noChangeArrowheads="1"/>
          </p:cNvSpPr>
          <p:nvPr/>
        </p:nvSpPr>
        <p:spPr bwMode="auto">
          <a:xfrm rot="4500000">
            <a:off x="1389857" y="3117647"/>
            <a:ext cx="677862" cy="3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1,5</a:t>
            </a:r>
          </a:p>
        </p:txBody>
      </p:sp>
      <p:sp>
        <p:nvSpPr>
          <p:cNvPr id="10276" name="Text Box 51"/>
          <p:cNvSpPr txBox="1">
            <a:spLocks noChangeArrowheads="1"/>
          </p:cNvSpPr>
          <p:nvPr/>
        </p:nvSpPr>
        <p:spPr bwMode="auto">
          <a:xfrm>
            <a:off x="692177" y="309245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A</a:t>
            </a:r>
          </a:p>
        </p:txBody>
      </p:sp>
      <p:sp>
        <p:nvSpPr>
          <p:cNvPr id="10277" name="AutoShape 52"/>
          <p:cNvSpPr>
            <a:spLocks noChangeArrowheads="1"/>
          </p:cNvSpPr>
          <p:nvPr/>
        </p:nvSpPr>
        <p:spPr bwMode="auto">
          <a:xfrm rot="10800000">
            <a:off x="482609" y="2870200"/>
            <a:ext cx="1211263" cy="1131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lIns="91536" tIns="45768" rIns="91536" bIns="45768" anchor="ctr"/>
          <a:lstStyle/>
          <a:p>
            <a:endParaRPr lang="en-US"/>
          </a:p>
        </p:txBody>
      </p:sp>
      <p:sp>
        <p:nvSpPr>
          <p:cNvPr id="183349" name="Rectangle 53"/>
          <p:cNvSpPr>
            <a:spLocks noChangeArrowheads="1"/>
          </p:cNvSpPr>
          <p:nvPr/>
        </p:nvSpPr>
        <p:spPr bwMode="auto">
          <a:xfrm>
            <a:off x="195264" y="3511550"/>
            <a:ext cx="1822450" cy="668338"/>
          </a:xfrm>
          <a:prstGeom prst="rect">
            <a:avLst/>
          </a:prstGeom>
          <a:gradFill rotWithShape="1">
            <a:gsLst>
              <a:gs pos="0">
                <a:schemeClr val="accent1">
                  <a:gamma/>
                  <a:shade val="46275"/>
                  <a:invGamma/>
                </a:schemeClr>
              </a:gs>
              <a:gs pos="100000">
                <a:schemeClr val="accent1"/>
              </a:gs>
            </a:gsLst>
            <a:lin ang="5400000" scaled="1"/>
          </a:gradFill>
          <a:ln>
            <a:noFill/>
          </a:ln>
          <a:effectLst/>
          <a:extLst/>
        </p:spPr>
        <p:txBody>
          <a:bodyPr wrap="none" lIns="91536" tIns="45768" rIns="91536" bIns="45768" anchor="ctr"/>
          <a:lstStyle/>
          <a:p>
            <a:pPr eaLnBrk="1" fontAlgn="auto" hangingPunct="1">
              <a:spcBef>
                <a:spcPts val="0"/>
              </a:spcBef>
              <a:spcAft>
                <a:spcPts val="0"/>
              </a:spcAft>
              <a:defRPr/>
            </a:pPr>
            <a:endParaRPr lang="vi-VN">
              <a:latin typeface="+mn-lt"/>
            </a:endParaRPr>
          </a:p>
        </p:txBody>
      </p:sp>
      <p:sp>
        <p:nvSpPr>
          <p:cNvPr id="10279" name="AutoShape 54"/>
          <p:cNvSpPr>
            <a:spLocks noChangeArrowheads="1"/>
          </p:cNvSpPr>
          <p:nvPr/>
        </p:nvSpPr>
        <p:spPr bwMode="auto">
          <a:xfrm>
            <a:off x="1046163" y="3616325"/>
            <a:ext cx="76200" cy="76200"/>
          </a:xfrm>
          <a:custGeom>
            <a:avLst/>
            <a:gdLst>
              <a:gd name="T0" fmla="*/ 2147483647 w 21600"/>
              <a:gd name="T1" fmla="*/ 0 h 21600"/>
              <a:gd name="T2" fmla="*/ 2147483647 w 21600"/>
              <a:gd name="T3" fmla="*/ 2012987500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0129875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536" tIns="45768" rIns="91536" bIns="45768" anchor="ctr"/>
          <a:lstStyle/>
          <a:p>
            <a:endParaRPr lang="en-US"/>
          </a:p>
        </p:txBody>
      </p:sp>
      <p:grpSp>
        <p:nvGrpSpPr>
          <p:cNvPr id="10280" name="Group 55"/>
          <p:cNvGrpSpPr>
            <a:grpSpLocks/>
          </p:cNvGrpSpPr>
          <p:nvPr/>
        </p:nvGrpSpPr>
        <p:grpSpPr bwMode="auto">
          <a:xfrm>
            <a:off x="1019176" y="3594107"/>
            <a:ext cx="128588" cy="61913"/>
            <a:chOff x="2838" y="2415"/>
            <a:chExt cx="86" cy="40"/>
          </a:xfrm>
        </p:grpSpPr>
        <p:sp>
          <p:nvSpPr>
            <p:cNvPr id="10388" name="Arc 56"/>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89" name="Freeform 57"/>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0" name="Freeform 58"/>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81" name="Oval 59"/>
          <p:cNvSpPr>
            <a:spLocks noChangeArrowheads="1"/>
          </p:cNvSpPr>
          <p:nvPr/>
        </p:nvSpPr>
        <p:spPr bwMode="auto">
          <a:xfrm>
            <a:off x="1052515" y="3408363"/>
            <a:ext cx="63500" cy="63500"/>
          </a:xfrm>
          <a:prstGeom prst="ellipse">
            <a:avLst/>
          </a:prstGeom>
          <a:solidFill>
            <a:srgbClr val="0000FF"/>
          </a:solidFill>
          <a:ln w="6350">
            <a:solidFill>
              <a:srgbClr val="009900"/>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282" name="Oval 60"/>
          <p:cNvSpPr>
            <a:spLocks noChangeArrowheads="1"/>
          </p:cNvSpPr>
          <p:nvPr/>
        </p:nvSpPr>
        <p:spPr bwMode="auto">
          <a:xfrm>
            <a:off x="315914" y="3983044"/>
            <a:ext cx="166687" cy="160337"/>
          </a:xfrm>
          <a:prstGeom prst="ellipse">
            <a:avLst/>
          </a:prstGeom>
          <a:solidFill>
            <a:srgbClr val="FF0000"/>
          </a:solidFill>
          <a:ln w="9525">
            <a:solidFill>
              <a:schemeClr val="tx1"/>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283" name="Oval 61"/>
          <p:cNvSpPr>
            <a:spLocks noChangeArrowheads="1"/>
          </p:cNvSpPr>
          <p:nvPr/>
        </p:nvSpPr>
        <p:spPr bwMode="auto">
          <a:xfrm>
            <a:off x="1633565" y="3983044"/>
            <a:ext cx="166687" cy="160337"/>
          </a:xfrm>
          <a:prstGeom prst="ellipse">
            <a:avLst/>
          </a:prstGeom>
          <a:solidFill>
            <a:schemeClr val="tx1"/>
          </a:solidFill>
          <a:ln w="9525">
            <a:solidFill>
              <a:schemeClr val="tx1"/>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284" name="Text Box 62"/>
          <p:cNvSpPr txBox="1">
            <a:spLocks noChangeArrowheads="1"/>
          </p:cNvSpPr>
          <p:nvPr/>
        </p:nvSpPr>
        <p:spPr bwMode="auto">
          <a:xfrm>
            <a:off x="323877" y="3771903"/>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0285" name="Text Box 63"/>
          <p:cNvSpPr txBox="1">
            <a:spLocks noChangeArrowheads="1"/>
          </p:cNvSpPr>
          <p:nvPr/>
        </p:nvSpPr>
        <p:spPr bwMode="auto">
          <a:xfrm>
            <a:off x="1439863" y="3689353"/>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0286" name="Text Box 64"/>
          <p:cNvSpPr txBox="1">
            <a:spLocks noChangeArrowheads="1"/>
          </p:cNvSpPr>
          <p:nvPr/>
        </p:nvSpPr>
        <p:spPr bwMode="auto">
          <a:xfrm>
            <a:off x="923925" y="3689350"/>
            <a:ext cx="515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b="1">
                <a:solidFill>
                  <a:srgbClr val="FF0000"/>
                </a:solidFill>
                <a:latin typeface=".VnTimeH" pitchFamily="34" charset="0"/>
              </a:rPr>
              <a:t>A</a:t>
            </a:r>
          </a:p>
        </p:txBody>
      </p:sp>
      <p:sp>
        <p:nvSpPr>
          <p:cNvPr id="10287" name="Rectangle 65"/>
          <p:cNvSpPr>
            <a:spLocks noChangeArrowheads="1"/>
          </p:cNvSpPr>
          <p:nvPr/>
        </p:nvSpPr>
        <p:spPr bwMode="auto">
          <a:xfrm>
            <a:off x="195264" y="2619375"/>
            <a:ext cx="1833562" cy="8699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288" name="Line 66"/>
          <p:cNvSpPr>
            <a:spLocks noChangeShapeType="1"/>
          </p:cNvSpPr>
          <p:nvPr/>
        </p:nvSpPr>
        <p:spPr bwMode="auto">
          <a:xfrm flipV="1">
            <a:off x="381000" y="1514475"/>
            <a:ext cx="0" cy="2540000"/>
          </a:xfrm>
          <a:prstGeom prst="line">
            <a:avLst/>
          </a:prstGeom>
          <a:noFill/>
          <a:ln w="57150">
            <a:solidFill>
              <a:srgbClr val="F00A2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5" name="Group 67"/>
          <p:cNvGrpSpPr>
            <a:grpSpLocks/>
          </p:cNvGrpSpPr>
          <p:nvPr/>
        </p:nvGrpSpPr>
        <p:grpSpPr bwMode="auto">
          <a:xfrm rot="19376169">
            <a:off x="825501" y="3135319"/>
            <a:ext cx="546100" cy="719137"/>
            <a:chOff x="1735" y="1335"/>
            <a:chExt cx="429" cy="568"/>
          </a:xfrm>
        </p:grpSpPr>
        <p:sp>
          <p:nvSpPr>
            <p:cNvPr id="10385" name="Oval 68"/>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386" name="Line 69"/>
            <p:cNvSpPr>
              <a:spLocks noChangeShapeType="1"/>
            </p:cNvSpPr>
            <p:nvPr/>
          </p:nvSpPr>
          <p:spPr bwMode="auto">
            <a:xfrm flipH="1" flipV="1">
              <a:off x="1735" y="1335"/>
              <a:ext cx="236" cy="28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87" name="Line 70"/>
            <p:cNvSpPr>
              <a:spLocks noChangeShapeType="1"/>
            </p:cNvSpPr>
            <p:nvPr/>
          </p:nvSpPr>
          <p:spPr bwMode="auto">
            <a:xfrm flipH="1" flipV="1">
              <a:off x="1982" y="1631"/>
              <a:ext cx="182" cy="27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90" name="Line 71"/>
          <p:cNvSpPr>
            <a:spLocks noChangeShapeType="1"/>
          </p:cNvSpPr>
          <p:nvPr/>
        </p:nvSpPr>
        <p:spPr bwMode="auto">
          <a:xfrm>
            <a:off x="1619250" y="4076700"/>
            <a:ext cx="990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91" name="Line 72"/>
          <p:cNvSpPr>
            <a:spLocks noChangeShapeType="1"/>
          </p:cNvSpPr>
          <p:nvPr/>
        </p:nvSpPr>
        <p:spPr bwMode="auto">
          <a:xfrm>
            <a:off x="3886200" y="1514475"/>
            <a:ext cx="914400" cy="0"/>
          </a:xfrm>
          <a:prstGeom prst="line">
            <a:avLst/>
          </a:prstGeom>
          <a:noFill/>
          <a:ln w="57150">
            <a:solidFill>
              <a:srgbClr val="660033"/>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0292" name="Group 169"/>
          <p:cNvGrpSpPr>
            <a:grpSpLocks/>
          </p:cNvGrpSpPr>
          <p:nvPr/>
        </p:nvGrpSpPr>
        <p:grpSpPr bwMode="auto">
          <a:xfrm>
            <a:off x="4267200" y="3038475"/>
            <a:ext cx="1760538" cy="533400"/>
            <a:chOff x="1776" y="2976"/>
            <a:chExt cx="1109" cy="336"/>
          </a:xfrm>
        </p:grpSpPr>
        <p:sp>
          <p:nvSpPr>
            <p:cNvPr id="10370" name="Line 86"/>
            <p:cNvSpPr>
              <a:spLocks noChangeShapeType="1"/>
            </p:cNvSpPr>
            <p:nvPr/>
          </p:nvSpPr>
          <p:spPr bwMode="auto">
            <a:xfrm>
              <a:off x="2736" y="3072"/>
              <a:ext cx="149" cy="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 name="Line 87"/>
            <p:cNvSpPr>
              <a:spLocks noChangeShapeType="1"/>
            </p:cNvSpPr>
            <p:nvPr/>
          </p:nvSpPr>
          <p:spPr bwMode="auto">
            <a:xfrm flipV="1">
              <a:off x="2688" y="3072"/>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72" name="Group 88"/>
            <p:cNvGrpSpPr>
              <a:grpSpLocks/>
            </p:cNvGrpSpPr>
            <p:nvPr/>
          </p:nvGrpSpPr>
          <p:grpSpPr bwMode="auto">
            <a:xfrm>
              <a:off x="1776" y="2976"/>
              <a:ext cx="905" cy="336"/>
              <a:chOff x="2880" y="2544"/>
              <a:chExt cx="905" cy="336"/>
            </a:xfrm>
          </p:grpSpPr>
          <p:sp>
            <p:nvSpPr>
              <p:cNvPr id="10373" name="Line 89"/>
              <p:cNvSpPr>
                <a:spLocks noChangeShapeType="1"/>
              </p:cNvSpPr>
              <p:nvPr/>
            </p:nvSpPr>
            <p:spPr bwMode="auto">
              <a:xfrm flipH="1" flipV="1">
                <a:off x="2930"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 name="Line 90"/>
              <p:cNvSpPr>
                <a:spLocks noChangeShapeType="1"/>
              </p:cNvSpPr>
              <p:nvPr/>
            </p:nvSpPr>
            <p:spPr bwMode="auto">
              <a:xfrm flipH="1" flipV="1">
                <a:off x="3081"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 name="Line 91"/>
              <p:cNvSpPr>
                <a:spLocks noChangeShapeType="1"/>
              </p:cNvSpPr>
              <p:nvPr/>
            </p:nvSpPr>
            <p:spPr bwMode="auto">
              <a:xfrm flipH="1" flipV="1">
                <a:off x="3232"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 name="Line 92"/>
              <p:cNvSpPr>
                <a:spLocks noChangeShapeType="1"/>
              </p:cNvSpPr>
              <p:nvPr/>
            </p:nvSpPr>
            <p:spPr bwMode="auto">
              <a:xfrm flipH="1" flipV="1">
                <a:off x="3383"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 name="Line 93"/>
              <p:cNvSpPr>
                <a:spLocks noChangeShapeType="1"/>
              </p:cNvSpPr>
              <p:nvPr/>
            </p:nvSpPr>
            <p:spPr bwMode="auto">
              <a:xfrm flipH="1" flipV="1">
                <a:off x="3534"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 name="Line 94"/>
              <p:cNvSpPr>
                <a:spLocks noChangeShapeType="1"/>
              </p:cNvSpPr>
              <p:nvPr/>
            </p:nvSpPr>
            <p:spPr bwMode="auto">
              <a:xfrm flipV="1">
                <a:off x="3031"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 name="Line 95"/>
              <p:cNvSpPr>
                <a:spLocks noChangeShapeType="1"/>
              </p:cNvSpPr>
              <p:nvPr/>
            </p:nvSpPr>
            <p:spPr bwMode="auto">
              <a:xfrm flipV="1">
                <a:off x="3182"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 name="Line 96"/>
              <p:cNvSpPr>
                <a:spLocks noChangeShapeType="1"/>
              </p:cNvSpPr>
              <p:nvPr/>
            </p:nvSpPr>
            <p:spPr bwMode="auto">
              <a:xfrm flipV="1">
                <a:off x="3333"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 name="Line 97"/>
              <p:cNvSpPr>
                <a:spLocks noChangeShapeType="1"/>
              </p:cNvSpPr>
              <p:nvPr/>
            </p:nvSpPr>
            <p:spPr bwMode="auto">
              <a:xfrm flipV="1">
                <a:off x="3483"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 name="Line 98"/>
              <p:cNvSpPr>
                <a:spLocks noChangeShapeType="1"/>
              </p:cNvSpPr>
              <p:nvPr/>
            </p:nvSpPr>
            <p:spPr bwMode="auto">
              <a:xfrm flipV="1">
                <a:off x="3634"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 name="Line 99"/>
              <p:cNvSpPr>
                <a:spLocks noChangeShapeType="1"/>
              </p:cNvSpPr>
              <p:nvPr/>
            </p:nvSpPr>
            <p:spPr bwMode="auto">
              <a:xfrm flipH="1" flipV="1">
                <a:off x="3685"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 name="Line 100"/>
              <p:cNvSpPr>
                <a:spLocks noChangeShapeType="1"/>
              </p:cNvSpPr>
              <p:nvPr/>
            </p:nvSpPr>
            <p:spPr bwMode="auto">
              <a:xfrm flipV="1">
                <a:off x="2880" y="2544"/>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101"/>
          <p:cNvGrpSpPr>
            <a:grpSpLocks/>
          </p:cNvGrpSpPr>
          <p:nvPr/>
        </p:nvGrpSpPr>
        <p:grpSpPr bwMode="auto">
          <a:xfrm>
            <a:off x="2905127" y="1219200"/>
            <a:ext cx="904875" cy="604838"/>
            <a:chOff x="2184" y="3873"/>
            <a:chExt cx="570" cy="381"/>
          </a:xfrm>
        </p:grpSpPr>
        <p:sp>
          <p:nvSpPr>
            <p:cNvPr id="183399" name="Line 103"/>
            <p:cNvSpPr>
              <a:spLocks noChangeShapeType="1"/>
            </p:cNvSpPr>
            <p:nvPr/>
          </p:nvSpPr>
          <p:spPr bwMode="auto">
            <a:xfrm flipV="1">
              <a:off x="2184" y="4062"/>
              <a:ext cx="288" cy="192"/>
            </a:xfrm>
            <a:prstGeom prst="line">
              <a:avLst/>
            </a:prstGeom>
            <a:noFill/>
            <a:ln w="57150">
              <a:solidFill>
                <a:schemeClr val="accent1">
                  <a:lumMod val="20000"/>
                  <a:lumOff val="80000"/>
                  <a:alpha val="0"/>
                </a:schemeClr>
              </a:solidFill>
              <a:round/>
              <a:headEnd type="oval" w="med" len="med"/>
              <a:tailEnd type="oval" w="med" len="med"/>
            </a:ln>
            <a:effectLst/>
            <a:extLst/>
          </p:spPr>
          <p:txBody>
            <a:bodyPr/>
            <a:lstStyle/>
            <a:p>
              <a:pPr eaLnBrk="1" fontAlgn="auto" hangingPunct="1">
                <a:spcBef>
                  <a:spcPts val="0"/>
                </a:spcBef>
                <a:spcAft>
                  <a:spcPts val="0"/>
                </a:spcAft>
                <a:defRPr/>
              </a:pPr>
              <a:endParaRPr lang="vi-VN">
                <a:latin typeface="+mn-lt"/>
              </a:endParaRPr>
            </a:p>
          </p:txBody>
        </p:sp>
        <p:sp>
          <p:nvSpPr>
            <p:cNvPr id="10369" name="Line 102"/>
            <p:cNvSpPr>
              <a:spLocks noChangeShapeType="1"/>
            </p:cNvSpPr>
            <p:nvPr/>
          </p:nvSpPr>
          <p:spPr bwMode="auto">
            <a:xfrm flipV="1">
              <a:off x="2466" y="3873"/>
              <a:ext cx="288" cy="192"/>
            </a:xfrm>
            <a:prstGeom prst="line">
              <a:avLst/>
            </a:prstGeom>
            <a:noFill/>
            <a:ln w="57150">
              <a:solidFill>
                <a:srgbClr val="FF33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10294" name="Line 104"/>
          <p:cNvSpPr>
            <a:spLocks noChangeShapeType="1"/>
          </p:cNvSpPr>
          <p:nvPr/>
        </p:nvSpPr>
        <p:spPr bwMode="auto">
          <a:xfrm>
            <a:off x="5181600" y="1514475"/>
            <a:ext cx="3733800" cy="0"/>
          </a:xfrm>
          <a:prstGeom prst="line">
            <a:avLst/>
          </a:prstGeom>
          <a:noFill/>
          <a:ln w="57150">
            <a:solidFill>
              <a:srgbClr val="660033"/>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0295" name="Group 105"/>
          <p:cNvGrpSpPr>
            <a:grpSpLocks/>
          </p:cNvGrpSpPr>
          <p:nvPr/>
        </p:nvGrpSpPr>
        <p:grpSpPr bwMode="auto">
          <a:xfrm>
            <a:off x="4419600" y="4035425"/>
            <a:ext cx="2222500" cy="1822450"/>
            <a:chOff x="2592" y="1680"/>
            <a:chExt cx="1400" cy="1148"/>
          </a:xfrm>
        </p:grpSpPr>
        <p:sp>
          <p:nvSpPr>
            <p:cNvPr id="10308" name="Text Box 106"/>
            <p:cNvSpPr txBox="1">
              <a:spLocks noChangeArrowheads="1"/>
            </p:cNvSpPr>
            <p:nvPr/>
          </p:nvSpPr>
          <p:spPr bwMode="auto">
            <a:xfrm>
              <a:off x="3456" y="177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K</a:t>
              </a:r>
            </a:p>
          </p:txBody>
        </p:sp>
        <p:sp>
          <p:nvSpPr>
            <p:cNvPr id="10309" name="Oval 107"/>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310" name="Rectangle 108"/>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11" name="Rectangle 109"/>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12" name="Rectangle 110"/>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13" name="Oval 111"/>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14" name="Text Box 112"/>
            <p:cNvSpPr txBox="1">
              <a:spLocks noChangeArrowheads="1"/>
            </p:cNvSpPr>
            <p:nvPr/>
          </p:nvSpPr>
          <p:spPr bwMode="auto">
            <a:xfrm rot="810395">
              <a:off x="3547" y="1909"/>
              <a:ext cx="2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5</a:t>
              </a:r>
              <a:endParaRPr lang="en-US" altLang="en-US"/>
            </a:p>
          </p:txBody>
        </p:sp>
        <p:sp>
          <p:nvSpPr>
            <p:cNvPr id="10315" name="Oval 113"/>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16" name="Arc 114"/>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17" name="Line 115"/>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 name="Text Box 116"/>
            <p:cNvSpPr txBox="1">
              <a:spLocks noChangeArrowheads="1"/>
            </p:cNvSpPr>
            <p:nvPr/>
          </p:nvSpPr>
          <p:spPr bwMode="auto">
            <a:xfrm rot="-466213">
              <a:off x="3156" y="1719"/>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3</a:t>
              </a:r>
            </a:p>
          </p:txBody>
        </p:sp>
        <p:sp>
          <p:nvSpPr>
            <p:cNvPr id="10319" name="Text Box 117"/>
            <p:cNvSpPr txBox="1">
              <a:spLocks noChangeArrowheads="1"/>
            </p:cNvSpPr>
            <p:nvPr/>
          </p:nvSpPr>
          <p:spPr bwMode="auto">
            <a:xfrm rot="-1500000">
              <a:off x="2920" y="1782"/>
              <a:ext cx="3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2</a:t>
              </a:r>
              <a:endParaRPr lang="en-US" altLang="en-US"/>
            </a:p>
          </p:txBody>
        </p:sp>
        <p:sp>
          <p:nvSpPr>
            <p:cNvPr id="10320" name="Line 118"/>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 name="Line 119"/>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 name="Line 120"/>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 name="Line 121"/>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 name="Line 122"/>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 name="Line 123"/>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 name="Line 124"/>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 name="Line 125"/>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 name="Line 126"/>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 name="Line 127"/>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 name="Line 128"/>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 name="Line 129"/>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 name="Line 130"/>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 name="Line 131"/>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 name="Line 132"/>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 name="Line 133"/>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 name="Line 134"/>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 name="Line 135"/>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 name="Line 136"/>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 name="Line 137"/>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 name="Line 138"/>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 name="Line 139"/>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 name="Line 140"/>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 name="Line 141"/>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 name="Line 142"/>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 name="Line 143"/>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 name="Line 144"/>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 name="Line 145"/>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 name="Line 146"/>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 name="Line 147"/>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 name="Text Box 148"/>
            <p:cNvSpPr txBox="1">
              <a:spLocks noChangeArrowheads="1"/>
            </p:cNvSpPr>
            <p:nvPr/>
          </p:nvSpPr>
          <p:spPr bwMode="auto">
            <a:xfrm>
              <a:off x="2674" y="2088"/>
              <a:ext cx="3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0</a:t>
              </a:r>
              <a:endParaRPr lang="en-US" altLang="en-US"/>
            </a:p>
          </p:txBody>
        </p:sp>
        <p:sp>
          <p:nvSpPr>
            <p:cNvPr id="10351" name="Text Box 149"/>
            <p:cNvSpPr txBox="1">
              <a:spLocks noChangeArrowheads="1"/>
            </p:cNvSpPr>
            <p:nvPr/>
          </p:nvSpPr>
          <p:spPr bwMode="auto">
            <a:xfrm rot="-2443161">
              <a:off x="2760" y="1910"/>
              <a:ext cx="3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a:t>
              </a:r>
            </a:p>
          </p:txBody>
        </p:sp>
        <p:sp>
          <p:nvSpPr>
            <p:cNvPr id="10352" name="Text Box 150"/>
            <p:cNvSpPr txBox="1">
              <a:spLocks noChangeArrowheads="1"/>
            </p:cNvSpPr>
            <p:nvPr/>
          </p:nvSpPr>
          <p:spPr bwMode="auto">
            <a:xfrm rot="3000000">
              <a:off x="3392" y="1770"/>
              <a:ext cx="3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4</a:t>
              </a:r>
              <a:endParaRPr lang="en-US" altLang="en-US"/>
            </a:p>
          </p:txBody>
        </p:sp>
        <p:sp>
          <p:nvSpPr>
            <p:cNvPr id="10353" name="Text Box 151"/>
            <p:cNvSpPr txBox="1">
              <a:spLocks noChangeArrowheads="1"/>
            </p:cNvSpPr>
            <p:nvPr/>
          </p:nvSpPr>
          <p:spPr bwMode="auto">
            <a:xfrm rot="4500000">
              <a:off x="3611" y="2074"/>
              <a:ext cx="3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6</a:t>
              </a:r>
              <a:endParaRPr lang="en-US" altLang="en-US"/>
            </a:p>
          </p:txBody>
        </p:sp>
        <p:sp>
          <p:nvSpPr>
            <p:cNvPr id="10354" name="Text Box 152"/>
            <p:cNvSpPr txBox="1">
              <a:spLocks noChangeArrowheads="1"/>
            </p:cNvSpPr>
            <p:nvPr/>
          </p:nvSpPr>
          <p:spPr bwMode="auto">
            <a:xfrm>
              <a:off x="2997" y="2051"/>
              <a:ext cx="5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V</a:t>
              </a:r>
            </a:p>
          </p:txBody>
        </p:sp>
        <p:sp>
          <p:nvSpPr>
            <p:cNvPr id="10355" name="AutoShape 153"/>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0356" name="Rectangle 154"/>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57" name="Rectangle 155"/>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358" name="Rectangle 156"/>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59" name="AutoShape 157"/>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360" name="Arc 158"/>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61" name="Freeform 159"/>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2" name="Freeform 160"/>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3" name="AutoShape 161"/>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0364" name="Oval 162"/>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65" name="Oval 163"/>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366" name="Text Box 164"/>
            <p:cNvSpPr txBox="1">
              <a:spLocks noChangeArrowheads="1"/>
            </p:cNvSpPr>
            <p:nvPr/>
          </p:nvSpPr>
          <p:spPr bwMode="auto">
            <a:xfrm>
              <a:off x="3600" y="2448"/>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0367" name="Text Box 165"/>
            <p:cNvSpPr txBox="1">
              <a:spLocks noChangeArrowheads="1"/>
            </p:cNvSpPr>
            <p:nvPr/>
          </p:nvSpPr>
          <p:spPr bwMode="auto">
            <a:xfrm>
              <a:off x="2736" y="2448"/>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grpSp>
      <p:sp>
        <p:nvSpPr>
          <p:cNvPr id="10296" name="Line 167"/>
          <p:cNvSpPr>
            <a:spLocks noChangeShapeType="1"/>
          </p:cNvSpPr>
          <p:nvPr/>
        </p:nvSpPr>
        <p:spPr bwMode="auto">
          <a:xfrm>
            <a:off x="4267200" y="3343275"/>
            <a:ext cx="0" cy="220980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97" name="Line 168"/>
          <p:cNvSpPr>
            <a:spLocks noChangeShapeType="1"/>
          </p:cNvSpPr>
          <p:nvPr/>
        </p:nvSpPr>
        <p:spPr bwMode="auto">
          <a:xfrm>
            <a:off x="7086600" y="3267075"/>
            <a:ext cx="0" cy="2362200"/>
          </a:xfrm>
          <a:prstGeom prst="line">
            <a:avLst/>
          </a:prstGeom>
          <a:noFill/>
          <a:ln w="571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98" name="Line 170"/>
          <p:cNvSpPr>
            <a:spLocks noChangeShapeType="1"/>
          </p:cNvSpPr>
          <p:nvPr/>
        </p:nvSpPr>
        <p:spPr bwMode="auto">
          <a:xfrm>
            <a:off x="4267200" y="5522913"/>
            <a:ext cx="381000" cy="15240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0299" name="Line 19"/>
          <p:cNvSpPr>
            <a:spLocks noChangeShapeType="1"/>
          </p:cNvSpPr>
          <p:nvPr/>
        </p:nvSpPr>
        <p:spPr bwMode="auto">
          <a:xfrm>
            <a:off x="6400800" y="5657850"/>
            <a:ext cx="609600" cy="0"/>
          </a:xfrm>
          <a:prstGeom prst="line">
            <a:avLst/>
          </a:prstGeom>
          <a:noFill/>
          <a:ln w="57150">
            <a:solidFill>
              <a:schemeClr val="tx1"/>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0" name="Group 173"/>
          <p:cNvGrpSpPr>
            <a:grpSpLocks/>
          </p:cNvGrpSpPr>
          <p:nvPr/>
        </p:nvGrpSpPr>
        <p:grpSpPr bwMode="auto">
          <a:xfrm rot="20939465">
            <a:off x="5111751" y="4789542"/>
            <a:ext cx="1125538" cy="720725"/>
            <a:chOff x="1481" y="3429"/>
            <a:chExt cx="871" cy="555"/>
          </a:xfrm>
        </p:grpSpPr>
        <p:sp>
          <p:nvSpPr>
            <p:cNvPr id="10306" name="Line 166"/>
            <p:cNvSpPr>
              <a:spLocks noChangeShapeType="1"/>
            </p:cNvSpPr>
            <p:nvPr/>
          </p:nvSpPr>
          <p:spPr bwMode="auto">
            <a:xfrm flipH="1" flipV="1">
              <a:off x="1481" y="3429"/>
              <a:ext cx="447" cy="295"/>
            </a:xfrm>
            <a:prstGeom prst="line">
              <a:avLst/>
            </a:prstGeom>
            <a:noFill/>
            <a:ln w="9525">
              <a:solidFill>
                <a:srgbClr val="FF33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07" name="Line 172"/>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3471" name="Text Box 175"/>
          <p:cNvSpPr txBox="1">
            <a:spLocks noChangeArrowheads="1"/>
          </p:cNvSpPr>
          <p:nvPr/>
        </p:nvSpPr>
        <p:spPr bwMode="auto">
          <a:xfrm>
            <a:off x="4691063" y="2547938"/>
            <a:ext cx="609600" cy="461962"/>
          </a:xfrm>
          <a:prstGeom prst="rect">
            <a:avLst/>
          </a:prstGeom>
          <a:solidFill>
            <a:schemeClr val="bg2">
              <a:lumMod val="75000"/>
              <a:alpha val="73000"/>
            </a:schemeClr>
          </a:solidFill>
          <a:ln>
            <a:noFill/>
          </a:ln>
          <a:effectLst/>
        </p:spPr>
        <p:txBody>
          <a:bodyPr lIns="91536" tIns="45768" rIns="91536" bIns="45768">
            <a:spAutoFit/>
          </a:bodyPr>
          <a:lstStyle/>
          <a:p>
            <a:pPr eaLnBrk="1" fontAlgn="auto" hangingPunct="1">
              <a:spcBef>
                <a:spcPct val="50000"/>
              </a:spcBef>
              <a:spcAft>
                <a:spcPts val="0"/>
              </a:spcAft>
              <a:defRPr/>
            </a:pPr>
            <a:r>
              <a:rPr lang="en-US" sz="2400" dirty="0">
                <a:latin typeface="+mn-lt"/>
              </a:rPr>
              <a:t>(1)</a:t>
            </a:r>
          </a:p>
        </p:txBody>
      </p:sp>
      <p:sp>
        <p:nvSpPr>
          <p:cNvPr id="2111" name="Hình chữ nhật 1"/>
          <p:cNvSpPr>
            <a:spLocks noChangeArrowheads="1"/>
          </p:cNvSpPr>
          <p:nvPr/>
        </p:nvSpPr>
        <p:spPr bwMode="auto">
          <a:xfrm>
            <a:off x="76203" y="152401"/>
            <a:ext cx="3196133" cy="461762"/>
          </a:xfrm>
          <a:prstGeom prst="rect">
            <a:avLst/>
          </a:prstGeom>
          <a:noFill/>
          <a:ln w="9525">
            <a:noFill/>
            <a:miter lim="800000"/>
            <a:headEnd/>
            <a:tailEnd/>
          </a:ln>
        </p:spPr>
        <p:txBody>
          <a:bodyPr wrap="none" lIns="91536" tIns="45768" rIns="91536" bIns="45768">
            <a:spAutoFit/>
          </a:bodyPr>
          <a:lstStyle/>
          <a:p>
            <a:pPr eaLnBrk="1" hangingPunct="1">
              <a:defRPr/>
            </a:pPr>
            <a:r>
              <a:rPr lang="vi-VN" sz="2400" b="1" dirty="0">
                <a:solidFill>
                  <a:srgbClr val="0000CC"/>
                </a:solidFill>
                <a:latin typeface="+mj-lt"/>
              </a:rPr>
              <a:t>2. Thí nghiệm kiểm tra</a:t>
            </a:r>
          </a:p>
        </p:txBody>
      </p:sp>
      <p:sp>
        <p:nvSpPr>
          <p:cNvPr id="10303" name="Hình chữ nhật 2"/>
          <p:cNvSpPr>
            <a:spLocks noChangeArrowheads="1"/>
          </p:cNvSpPr>
          <p:nvPr/>
        </p:nvSpPr>
        <p:spPr bwMode="auto">
          <a:xfrm>
            <a:off x="1036656" y="4759325"/>
            <a:ext cx="1180325" cy="400206"/>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000" b="1">
                <a:solidFill>
                  <a:srgbClr val="003300"/>
                </a:solidFill>
              </a:rPr>
              <a:t> Hình a. </a:t>
            </a:r>
            <a:endParaRPr lang="vi-VN" altLang="en-US" sz="2000">
              <a:solidFill>
                <a:srgbClr val="003300"/>
              </a:solidFill>
            </a:endParaRPr>
          </a:p>
        </p:txBody>
      </p:sp>
      <p:sp>
        <p:nvSpPr>
          <p:cNvPr id="10304" name="Line 18"/>
          <p:cNvSpPr>
            <a:spLocks noChangeShapeType="1"/>
          </p:cNvSpPr>
          <p:nvPr/>
        </p:nvSpPr>
        <p:spPr bwMode="auto">
          <a:xfrm>
            <a:off x="381000" y="1514475"/>
            <a:ext cx="2971800" cy="0"/>
          </a:xfrm>
          <a:prstGeom prst="line">
            <a:avLst/>
          </a:prstGeom>
          <a:noFill/>
          <a:ln w="57150">
            <a:solidFill>
              <a:srgbClr val="660033"/>
            </a:solidFill>
            <a:round/>
            <a:headEn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aphicFrame>
        <p:nvGraphicFramePr>
          <p:cNvPr id="4" name="Đối tượng 3"/>
          <p:cNvGraphicFramePr>
            <a:graphicFrameLocks noChangeAspect="1"/>
          </p:cNvGraphicFramePr>
          <p:nvPr/>
        </p:nvGraphicFramePr>
        <p:xfrm>
          <a:off x="6002338" y="1757363"/>
          <a:ext cx="2616200" cy="879475"/>
        </p:xfrm>
        <a:graphic>
          <a:graphicData uri="http://schemas.openxmlformats.org/presentationml/2006/ole">
            <mc:AlternateContent xmlns:mc="http://schemas.openxmlformats.org/markup-compatibility/2006">
              <mc:Choice xmlns:v="urn:schemas-microsoft-com:vml" Requires="v">
                <p:oleObj spid="_x0000_s10435" name="Equation" r:id="rId3" imgW="1282700" imgH="431800" progId="">
                  <p:embed/>
                </p:oleObj>
              </mc:Choice>
              <mc:Fallback>
                <p:oleObj name="Equation" r:id="rId3" imgW="1282700" imgH="431800" progId="">
                  <p:embed/>
                  <p:pic>
                    <p:nvPicPr>
                      <p:cNvPr id="0" name="Đối tượng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338" y="1757363"/>
                        <a:ext cx="2616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800000">
                                      <p:cBhvr>
                                        <p:cTn id="6" dur="2000" fill="hold"/>
                                        <p:tgtEl>
                                          <p:spTgt spid="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9000000">
                                      <p:cBhvr>
                                        <p:cTn id="9" dur="2000" fill="hold"/>
                                        <p:tgtEl>
                                          <p:spTgt spid="5"/>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1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nodeType="afterGroup">
                            <p:stCondLst>
                              <p:cond delay="1000"/>
                            </p:stCondLst>
                            <p:childTnLst>
                              <p:par>
                                <p:cTn id="21" presetID="35" presetClass="emph" presetSubtype="0" repeatCount="3000" fill="hold" nodeType="afterEffect">
                                  <p:stCondLst>
                                    <p:cond delay="0"/>
                                  </p:stCondLst>
                                  <p:childTnLst>
                                    <p:anim calcmode="discrete" valueType="str">
                                      <p:cBhvr>
                                        <p:cTn id="2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3352800" y="159702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latin typeface=".VnTimeH" pitchFamily="34" charset="0"/>
              </a:rPr>
              <a:t>K</a:t>
            </a:r>
          </a:p>
        </p:txBody>
      </p:sp>
      <p:sp>
        <p:nvSpPr>
          <p:cNvPr id="11267" name="Rectangle 7"/>
          <p:cNvSpPr>
            <a:spLocks noChangeArrowheads="1"/>
          </p:cNvSpPr>
          <p:nvPr/>
        </p:nvSpPr>
        <p:spPr bwMode="auto">
          <a:xfrm>
            <a:off x="247652" y="2482904"/>
            <a:ext cx="1857375" cy="166211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91536" tIns="45768" rIns="91536" bIns="45768"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68" name="Line 8"/>
          <p:cNvSpPr>
            <a:spLocks noChangeShapeType="1"/>
          </p:cNvSpPr>
          <p:nvPr/>
        </p:nvSpPr>
        <p:spPr bwMode="auto">
          <a:xfrm flipV="1">
            <a:off x="7848600" y="3198813"/>
            <a:ext cx="1066800" cy="0"/>
          </a:xfrm>
          <a:prstGeom prst="line">
            <a:avLst/>
          </a:prstGeom>
          <a:noFill/>
          <a:ln w="57150">
            <a:solidFill>
              <a:srgbClr val="660033"/>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69" name="Line 9"/>
          <p:cNvSpPr>
            <a:spLocks noChangeShapeType="1"/>
          </p:cNvSpPr>
          <p:nvPr/>
        </p:nvSpPr>
        <p:spPr bwMode="auto">
          <a:xfrm>
            <a:off x="8915400" y="1401763"/>
            <a:ext cx="0" cy="182880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70" name="Text Box 10"/>
          <p:cNvSpPr txBox="1">
            <a:spLocks noChangeArrowheads="1"/>
          </p:cNvSpPr>
          <p:nvPr/>
        </p:nvSpPr>
        <p:spPr bwMode="auto">
          <a:xfrm>
            <a:off x="5827715" y="4538717"/>
            <a:ext cx="51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A</a:t>
            </a:r>
          </a:p>
        </p:txBody>
      </p:sp>
      <p:sp>
        <p:nvSpPr>
          <p:cNvPr id="11271" name="Text Box 11"/>
          <p:cNvSpPr txBox="1">
            <a:spLocks noChangeArrowheads="1"/>
          </p:cNvSpPr>
          <p:nvPr/>
        </p:nvSpPr>
        <p:spPr bwMode="auto">
          <a:xfrm>
            <a:off x="6343650" y="4538717"/>
            <a:ext cx="51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B</a:t>
            </a:r>
          </a:p>
        </p:txBody>
      </p:sp>
      <p:sp>
        <p:nvSpPr>
          <p:cNvPr id="11272" name="Line 12"/>
          <p:cNvSpPr>
            <a:spLocks noChangeShapeType="1"/>
          </p:cNvSpPr>
          <p:nvPr/>
        </p:nvSpPr>
        <p:spPr bwMode="auto">
          <a:xfrm flipH="1" flipV="1">
            <a:off x="4927601" y="2198742"/>
            <a:ext cx="257175" cy="16033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73" name="Line 14"/>
          <p:cNvSpPr>
            <a:spLocks noChangeShapeType="1"/>
          </p:cNvSpPr>
          <p:nvPr/>
        </p:nvSpPr>
        <p:spPr bwMode="auto">
          <a:xfrm>
            <a:off x="2514600" y="4035425"/>
            <a:ext cx="1752600" cy="0"/>
          </a:xfrm>
          <a:prstGeom prst="line">
            <a:avLst/>
          </a:prstGeom>
          <a:noFill/>
          <a:ln w="57150">
            <a:solidFill>
              <a:srgbClr val="660033"/>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1274" name="Group 15"/>
          <p:cNvGrpSpPr>
            <a:grpSpLocks/>
          </p:cNvGrpSpPr>
          <p:nvPr/>
        </p:nvGrpSpPr>
        <p:grpSpPr bwMode="auto">
          <a:xfrm>
            <a:off x="4572000" y="1444625"/>
            <a:ext cx="914400" cy="533400"/>
            <a:chOff x="4752" y="2544"/>
            <a:chExt cx="576" cy="461"/>
          </a:xfrm>
        </p:grpSpPr>
        <p:sp>
          <p:nvSpPr>
            <p:cNvPr id="185360" name="Rectangle 16"/>
            <p:cNvSpPr>
              <a:spLocks noChangeArrowheads="1"/>
            </p:cNvSpPr>
            <p:nvPr/>
          </p:nvSpPr>
          <p:spPr bwMode="auto">
            <a:xfrm rot="16200000" flipH="1">
              <a:off x="4863" y="2533"/>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vert="eaVert" wrap="none" anchor="ctr"/>
            <a:lstStyle/>
            <a:p>
              <a:pPr algn="ctr" fontAlgn="auto">
                <a:spcBef>
                  <a:spcPts val="0"/>
                </a:spcBef>
                <a:spcAft>
                  <a:spcPts val="0"/>
                </a:spcAft>
                <a:defRPr/>
              </a:pPr>
              <a:r>
                <a:rPr lang="en-US" sz="2400" b="1" dirty="0">
                  <a:solidFill>
                    <a:srgbClr val="FFFF00"/>
                  </a:solidFill>
                  <a:latin typeface="Arial" charset="0"/>
                </a:rPr>
                <a:t>6V</a:t>
              </a:r>
            </a:p>
          </p:txBody>
        </p:sp>
        <p:sp>
          <p:nvSpPr>
            <p:cNvPr id="11432" name="Line 17"/>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33" name="Line 18"/>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34" name="Line 19"/>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5" name="Rectangle 20"/>
          <p:cNvSpPr>
            <a:spLocks noChangeArrowheads="1"/>
          </p:cNvSpPr>
          <p:nvPr/>
        </p:nvSpPr>
        <p:spPr bwMode="auto">
          <a:xfrm>
            <a:off x="195263" y="2482904"/>
            <a:ext cx="1857375" cy="1662113"/>
          </a:xfrm>
          <a:prstGeom prst="rect">
            <a:avLst/>
          </a:prstGeom>
          <a:solidFill>
            <a:srgbClr val="FFFF00"/>
          </a:solidFill>
          <a:ln w="57150" cmpd="thickThin">
            <a:solidFill>
              <a:srgbClr val="663300"/>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76" name="AutoShape 21"/>
          <p:cNvSpPr>
            <a:spLocks noChangeArrowheads="1"/>
          </p:cNvSpPr>
          <p:nvPr/>
        </p:nvSpPr>
        <p:spPr bwMode="auto">
          <a:xfrm>
            <a:off x="315915" y="3913188"/>
            <a:ext cx="176212" cy="1762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536" tIns="45768" rIns="91536" bIns="45768" anchor="ctr"/>
          <a:lstStyle/>
          <a:p>
            <a:endParaRPr lang="en-US"/>
          </a:p>
        </p:txBody>
      </p:sp>
      <p:sp>
        <p:nvSpPr>
          <p:cNvPr id="11277" name="Rectangle 22"/>
          <p:cNvSpPr>
            <a:spLocks noChangeArrowheads="1"/>
          </p:cNvSpPr>
          <p:nvPr/>
        </p:nvSpPr>
        <p:spPr bwMode="auto">
          <a:xfrm>
            <a:off x="152401" y="2482904"/>
            <a:ext cx="1930400" cy="1662113"/>
          </a:xfrm>
          <a:prstGeom prst="rect">
            <a:avLst/>
          </a:prstGeom>
          <a:solidFill>
            <a:srgbClr val="FFFFCC"/>
          </a:solidFill>
          <a:ln w="57150" cmpd="thickThin">
            <a:solidFill>
              <a:srgbClr val="663300"/>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78" name="Oval 23"/>
          <p:cNvSpPr>
            <a:spLocks noChangeArrowheads="1"/>
          </p:cNvSpPr>
          <p:nvPr/>
        </p:nvSpPr>
        <p:spPr bwMode="auto">
          <a:xfrm>
            <a:off x="346077" y="2616254"/>
            <a:ext cx="1444625" cy="1433513"/>
          </a:xfrm>
          <a:prstGeom prst="ellipse">
            <a:avLst/>
          </a:prstGeom>
          <a:solidFill>
            <a:schemeClr val="bg1"/>
          </a:solidFill>
          <a:ln w="12700">
            <a:solidFill>
              <a:schemeClr val="accent2"/>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79" name="Arc 24"/>
          <p:cNvSpPr>
            <a:spLocks/>
          </p:cNvSpPr>
          <p:nvPr/>
        </p:nvSpPr>
        <p:spPr bwMode="auto">
          <a:xfrm rot="6681726" flipH="1">
            <a:off x="838995" y="2624958"/>
            <a:ext cx="588962" cy="962025"/>
          </a:xfrm>
          <a:custGeom>
            <a:avLst/>
            <a:gdLst>
              <a:gd name="T0" fmla="*/ 2147483647 w 24253"/>
              <a:gd name="T1" fmla="*/ 0 h 39506"/>
              <a:gd name="T2" fmla="*/ 0 w 24253"/>
              <a:gd name="T3" fmla="*/ 2147483647 h 39506"/>
              <a:gd name="T4" fmla="*/ 2147483647 w 24253"/>
              <a:gd name="T5" fmla="*/ 2147483647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91536" tIns="45768" rIns="91536" bIns="45768" anchor="ctr"/>
          <a:lstStyle/>
          <a:p>
            <a:endParaRPr lang="en-US"/>
          </a:p>
        </p:txBody>
      </p:sp>
      <p:sp>
        <p:nvSpPr>
          <p:cNvPr id="11280" name="Text Box 25"/>
          <p:cNvSpPr txBox="1">
            <a:spLocks noChangeArrowheads="1"/>
          </p:cNvSpPr>
          <p:nvPr/>
        </p:nvSpPr>
        <p:spPr bwMode="auto">
          <a:xfrm rot="19393140">
            <a:off x="554065" y="2662292"/>
            <a:ext cx="498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0,5</a:t>
            </a:r>
          </a:p>
        </p:txBody>
      </p:sp>
      <p:sp>
        <p:nvSpPr>
          <p:cNvPr id="11281" name="Line 26"/>
          <p:cNvSpPr>
            <a:spLocks noChangeShapeType="1"/>
          </p:cNvSpPr>
          <p:nvPr/>
        </p:nvSpPr>
        <p:spPr bwMode="auto">
          <a:xfrm rot="300000">
            <a:off x="1141413" y="2813104"/>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2" name="Line 27"/>
          <p:cNvSpPr>
            <a:spLocks noChangeShapeType="1"/>
          </p:cNvSpPr>
          <p:nvPr/>
        </p:nvSpPr>
        <p:spPr bwMode="auto">
          <a:xfrm rot="900000">
            <a:off x="1228725" y="2828925"/>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3" name="Line 28"/>
          <p:cNvSpPr>
            <a:spLocks noChangeShapeType="1"/>
          </p:cNvSpPr>
          <p:nvPr/>
        </p:nvSpPr>
        <p:spPr bwMode="auto">
          <a:xfrm rot="1500000">
            <a:off x="1304925" y="2860729"/>
            <a:ext cx="0" cy="1317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4" name="Line 29"/>
          <p:cNvSpPr>
            <a:spLocks noChangeShapeType="1"/>
          </p:cNvSpPr>
          <p:nvPr/>
        </p:nvSpPr>
        <p:spPr bwMode="auto">
          <a:xfrm rot="2100000">
            <a:off x="1389063" y="290988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5" name="Line 30"/>
          <p:cNvSpPr>
            <a:spLocks noChangeShapeType="1"/>
          </p:cNvSpPr>
          <p:nvPr/>
        </p:nvSpPr>
        <p:spPr bwMode="auto">
          <a:xfrm rot="2700000">
            <a:off x="1457326" y="2970266"/>
            <a:ext cx="0" cy="6032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6" name="Line 31"/>
          <p:cNvSpPr>
            <a:spLocks noChangeShapeType="1"/>
          </p:cNvSpPr>
          <p:nvPr/>
        </p:nvSpPr>
        <p:spPr bwMode="auto">
          <a:xfrm rot="18900000">
            <a:off x="725488" y="2968625"/>
            <a:ext cx="0" cy="587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7" name="Line 32"/>
          <p:cNvSpPr>
            <a:spLocks noChangeShapeType="1"/>
          </p:cNvSpPr>
          <p:nvPr/>
        </p:nvSpPr>
        <p:spPr bwMode="auto">
          <a:xfrm rot="19500000">
            <a:off x="793750" y="2913063"/>
            <a:ext cx="0" cy="5556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8" name="Line 33"/>
          <p:cNvSpPr>
            <a:spLocks noChangeShapeType="1"/>
          </p:cNvSpPr>
          <p:nvPr/>
        </p:nvSpPr>
        <p:spPr bwMode="auto">
          <a:xfrm rot="20100000" flipH="1">
            <a:off x="876301" y="2862263"/>
            <a:ext cx="6350" cy="809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89" name="Line 34"/>
          <p:cNvSpPr>
            <a:spLocks noChangeShapeType="1"/>
          </p:cNvSpPr>
          <p:nvPr/>
        </p:nvSpPr>
        <p:spPr bwMode="auto">
          <a:xfrm rot="20700000">
            <a:off x="952500" y="2833742"/>
            <a:ext cx="0" cy="5873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0" name="Line 35"/>
          <p:cNvSpPr>
            <a:spLocks noChangeShapeType="1"/>
          </p:cNvSpPr>
          <p:nvPr/>
        </p:nvSpPr>
        <p:spPr bwMode="auto">
          <a:xfrm rot="21300000">
            <a:off x="1044575" y="281463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1" name="Line 36"/>
          <p:cNvSpPr>
            <a:spLocks noChangeShapeType="1"/>
          </p:cNvSpPr>
          <p:nvPr/>
        </p:nvSpPr>
        <p:spPr bwMode="auto">
          <a:xfrm rot="6300000">
            <a:off x="638969" y="3166269"/>
            <a:ext cx="0" cy="1444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2" name="Line 37"/>
          <p:cNvSpPr>
            <a:spLocks noChangeShapeType="1"/>
          </p:cNvSpPr>
          <p:nvPr/>
        </p:nvSpPr>
        <p:spPr bwMode="auto">
          <a:xfrm rot="17700000">
            <a:off x="627063" y="311943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3" name="Line 38"/>
          <p:cNvSpPr>
            <a:spLocks noChangeShapeType="1"/>
          </p:cNvSpPr>
          <p:nvPr/>
        </p:nvSpPr>
        <p:spPr bwMode="auto">
          <a:xfrm rot="18300000">
            <a:off x="669925" y="3040063"/>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4" name="Line 39"/>
          <p:cNvSpPr>
            <a:spLocks noChangeShapeType="1"/>
          </p:cNvSpPr>
          <p:nvPr/>
        </p:nvSpPr>
        <p:spPr bwMode="auto">
          <a:xfrm rot="3300000">
            <a:off x="1507332" y="3040883"/>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5" name="Line 40"/>
          <p:cNvSpPr>
            <a:spLocks noChangeShapeType="1"/>
          </p:cNvSpPr>
          <p:nvPr/>
        </p:nvSpPr>
        <p:spPr bwMode="auto">
          <a:xfrm rot="3900000">
            <a:off x="1551782" y="3118670"/>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6" name="Line 41"/>
          <p:cNvSpPr>
            <a:spLocks noChangeShapeType="1"/>
          </p:cNvSpPr>
          <p:nvPr/>
        </p:nvSpPr>
        <p:spPr bwMode="auto">
          <a:xfrm rot="4500000">
            <a:off x="1550988" y="3175027"/>
            <a:ext cx="0" cy="127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297" name="Text Box 42"/>
          <p:cNvSpPr txBox="1">
            <a:spLocks noChangeArrowheads="1"/>
          </p:cNvSpPr>
          <p:nvPr/>
        </p:nvSpPr>
        <p:spPr bwMode="auto">
          <a:xfrm rot="17403252">
            <a:off x="317527" y="3066054"/>
            <a:ext cx="441325" cy="3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latin typeface="Times New Roman" pitchFamily="18" charset="0"/>
              </a:rPr>
              <a:t>0</a:t>
            </a:r>
            <a:endParaRPr lang="en-US" altLang="en-US" sz="1600"/>
          </a:p>
        </p:txBody>
      </p:sp>
      <p:sp>
        <p:nvSpPr>
          <p:cNvPr id="11298" name="Text Box 43"/>
          <p:cNvSpPr txBox="1">
            <a:spLocks noChangeArrowheads="1"/>
          </p:cNvSpPr>
          <p:nvPr/>
        </p:nvSpPr>
        <p:spPr bwMode="auto">
          <a:xfrm rot="1500000">
            <a:off x="1133477" y="2646417"/>
            <a:ext cx="455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1</a:t>
            </a:r>
          </a:p>
        </p:txBody>
      </p:sp>
      <p:sp>
        <p:nvSpPr>
          <p:cNvPr id="11299" name="Text Box 44"/>
          <p:cNvSpPr txBox="1">
            <a:spLocks noChangeArrowheads="1"/>
          </p:cNvSpPr>
          <p:nvPr/>
        </p:nvSpPr>
        <p:spPr bwMode="auto">
          <a:xfrm rot="4500000">
            <a:off x="1312070" y="2908097"/>
            <a:ext cx="677862" cy="3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1,5</a:t>
            </a:r>
          </a:p>
        </p:txBody>
      </p:sp>
      <p:sp>
        <p:nvSpPr>
          <p:cNvPr id="11300" name="Text Box 45"/>
          <p:cNvSpPr txBox="1">
            <a:spLocks noChangeArrowheads="1"/>
          </p:cNvSpPr>
          <p:nvPr/>
        </p:nvSpPr>
        <p:spPr bwMode="auto">
          <a:xfrm>
            <a:off x="692177" y="302260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A</a:t>
            </a:r>
          </a:p>
        </p:txBody>
      </p:sp>
      <p:sp>
        <p:nvSpPr>
          <p:cNvPr id="11301" name="AutoShape 46"/>
          <p:cNvSpPr>
            <a:spLocks noChangeArrowheads="1"/>
          </p:cNvSpPr>
          <p:nvPr/>
        </p:nvSpPr>
        <p:spPr bwMode="auto">
          <a:xfrm rot="10800000">
            <a:off x="482609" y="2800350"/>
            <a:ext cx="1211263" cy="1131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lIns="91536" tIns="45768" rIns="91536" bIns="45768" anchor="ctr"/>
          <a:lstStyle/>
          <a:p>
            <a:endParaRPr lang="en-US"/>
          </a:p>
        </p:txBody>
      </p:sp>
      <p:sp>
        <p:nvSpPr>
          <p:cNvPr id="11302" name="AutoShape 48"/>
          <p:cNvSpPr>
            <a:spLocks noChangeArrowheads="1"/>
          </p:cNvSpPr>
          <p:nvPr/>
        </p:nvSpPr>
        <p:spPr bwMode="auto">
          <a:xfrm>
            <a:off x="1046163" y="3546475"/>
            <a:ext cx="76200" cy="76200"/>
          </a:xfrm>
          <a:custGeom>
            <a:avLst/>
            <a:gdLst>
              <a:gd name="T0" fmla="*/ 2147483647 w 21600"/>
              <a:gd name="T1" fmla="*/ 0 h 21600"/>
              <a:gd name="T2" fmla="*/ 2147483647 w 21600"/>
              <a:gd name="T3" fmla="*/ 2012987500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0129875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536" tIns="45768" rIns="91536" bIns="45768" anchor="ctr"/>
          <a:lstStyle/>
          <a:p>
            <a:endParaRPr lang="en-US"/>
          </a:p>
        </p:txBody>
      </p:sp>
      <p:sp>
        <p:nvSpPr>
          <p:cNvPr id="185391" name="Rectangle 47"/>
          <p:cNvSpPr>
            <a:spLocks noChangeArrowheads="1"/>
          </p:cNvSpPr>
          <p:nvPr/>
        </p:nvSpPr>
        <p:spPr bwMode="auto">
          <a:xfrm>
            <a:off x="195264" y="3441700"/>
            <a:ext cx="1822450" cy="668338"/>
          </a:xfrm>
          <a:prstGeom prst="rect">
            <a:avLst/>
          </a:prstGeom>
          <a:gradFill rotWithShape="1">
            <a:gsLst>
              <a:gs pos="0">
                <a:schemeClr val="accent1">
                  <a:gamma/>
                  <a:shade val="46275"/>
                  <a:invGamma/>
                </a:schemeClr>
              </a:gs>
              <a:gs pos="100000">
                <a:schemeClr val="accent1"/>
              </a:gs>
            </a:gsLst>
            <a:lin ang="5400000" scaled="1"/>
          </a:gradFill>
          <a:ln>
            <a:noFill/>
          </a:ln>
          <a:effectLst/>
          <a:extLst/>
        </p:spPr>
        <p:txBody>
          <a:bodyPr wrap="none" lIns="91536" tIns="45768" rIns="91536" bIns="45768" anchor="ctr"/>
          <a:lstStyle/>
          <a:p>
            <a:pPr eaLnBrk="1" fontAlgn="auto" hangingPunct="1">
              <a:spcBef>
                <a:spcPts val="0"/>
              </a:spcBef>
              <a:spcAft>
                <a:spcPts val="0"/>
              </a:spcAft>
              <a:defRPr/>
            </a:pPr>
            <a:endParaRPr lang="vi-VN">
              <a:latin typeface="+mn-lt"/>
            </a:endParaRPr>
          </a:p>
        </p:txBody>
      </p:sp>
      <p:grpSp>
        <p:nvGrpSpPr>
          <p:cNvPr id="11304" name="Group 49"/>
          <p:cNvGrpSpPr>
            <a:grpSpLocks/>
          </p:cNvGrpSpPr>
          <p:nvPr/>
        </p:nvGrpSpPr>
        <p:grpSpPr bwMode="auto">
          <a:xfrm>
            <a:off x="1019176" y="3524257"/>
            <a:ext cx="128588" cy="61913"/>
            <a:chOff x="2838" y="2415"/>
            <a:chExt cx="86" cy="40"/>
          </a:xfrm>
        </p:grpSpPr>
        <p:sp>
          <p:nvSpPr>
            <p:cNvPr id="11428" name="Arc 50"/>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29" name="Freeform 51"/>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30" name="Freeform 52"/>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05" name="Oval 53"/>
          <p:cNvSpPr>
            <a:spLocks noChangeArrowheads="1"/>
          </p:cNvSpPr>
          <p:nvPr/>
        </p:nvSpPr>
        <p:spPr bwMode="auto">
          <a:xfrm>
            <a:off x="1052515" y="3338513"/>
            <a:ext cx="63500" cy="63500"/>
          </a:xfrm>
          <a:prstGeom prst="ellipse">
            <a:avLst/>
          </a:prstGeom>
          <a:solidFill>
            <a:srgbClr val="0000FF"/>
          </a:solidFill>
          <a:ln w="6350">
            <a:solidFill>
              <a:srgbClr val="009900"/>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1306" name="Oval 54"/>
          <p:cNvSpPr>
            <a:spLocks noChangeArrowheads="1"/>
          </p:cNvSpPr>
          <p:nvPr/>
        </p:nvSpPr>
        <p:spPr bwMode="auto">
          <a:xfrm>
            <a:off x="315914" y="3913194"/>
            <a:ext cx="166687" cy="160337"/>
          </a:xfrm>
          <a:prstGeom prst="ellipse">
            <a:avLst/>
          </a:prstGeom>
          <a:solidFill>
            <a:srgbClr val="FF0000"/>
          </a:solidFill>
          <a:ln w="9525">
            <a:solidFill>
              <a:schemeClr val="tx1"/>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07" name="Oval 55"/>
          <p:cNvSpPr>
            <a:spLocks noChangeArrowheads="1"/>
          </p:cNvSpPr>
          <p:nvPr/>
        </p:nvSpPr>
        <p:spPr bwMode="auto">
          <a:xfrm>
            <a:off x="1633565" y="3913194"/>
            <a:ext cx="166687" cy="160337"/>
          </a:xfrm>
          <a:prstGeom prst="ellipse">
            <a:avLst/>
          </a:prstGeom>
          <a:solidFill>
            <a:schemeClr val="tx1"/>
          </a:solidFill>
          <a:ln w="9525">
            <a:solidFill>
              <a:schemeClr val="tx1"/>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08" name="Text Box 56"/>
          <p:cNvSpPr txBox="1">
            <a:spLocks noChangeArrowheads="1"/>
          </p:cNvSpPr>
          <p:nvPr/>
        </p:nvSpPr>
        <p:spPr bwMode="auto">
          <a:xfrm>
            <a:off x="323877" y="3702056"/>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1309" name="Text Box 57"/>
          <p:cNvSpPr txBox="1">
            <a:spLocks noChangeArrowheads="1"/>
          </p:cNvSpPr>
          <p:nvPr/>
        </p:nvSpPr>
        <p:spPr bwMode="auto">
          <a:xfrm>
            <a:off x="1439863" y="3619503"/>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1310" name="Text Box 58"/>
          <p:cNvSpPr txBox="1">
            <a:spLocks noChangeArrowheads="1"/>
          </p:cNvSpPr>
          <p:nvPr/>
        </p:nvSpPr>
        <p:spPr bwMode="auto">
          <a:xfrm>
            <a:off x="923925" y="3619500"/>
            <a:ext cx="515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b="1">
                <a:solidFill>
                  <a:srgbClr val="FF0000"/>
                </a:solidFill>
                <a:latin typeface=".VnTimeH" pitchFamily="34" charset="0"/>
              </a:rPr>
              <a:t>A</a:t>
            </a:r>
          </a:p>
        </p:txBody>
      </p:sp>
      <p:sp>
        <p:nvSpPr>
          <p:cNvPr id="11311" name="Rectangle 59"/>
          <p:cNvSpPr>
            <a:spLocks noChangeArrowheads="1"/>
          </p:cNvSpPr>
          <p:nvPr/>
        </p:nvSpPr>
        <p:spPr bwMode="auto">
          <a:xfrm>
            <a:off x="195264" y="2549525"/>
            <a:ext cx="1833562" cy="8699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1312" name="Line 60"/>
          <p:cNvSpPr>
            <a:spLocks noChangeShapeType="1"/>
          </p:cNvSpPr>
          <p:nvPr/>
        </p:nvSpPr>
        <p:spPr bwMode="auto">
          <a:xfrm flipV="1">
            <a:off x="381000" y="1444625"/>
            <a:ext cx="0" cy="2540000"/>
          </a:xfrm>
          <a:prstGeom prst="line">
            <a:avLst/>
          </a:prstGeom>
          <a:noFill/>
          <a:ln w="57150">
            <a:solidFill>
              <a:srgbClr val="F00A2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5" name="Group 61"/>
          <p:cNvGrpSpPr>
            <a:grpSpLocks/>
          </p:cNvGrpSpPr>
          <p:nvPr/>
        </p:nvGrpSpPr>
        <p:grpSpPr bwMode="auto">
          <a:xfrm rot="20537280">
            <a:off x="760413" y="3122613"/>
            <a:ext cx="793750" cy="557212"/>
            <a:chOff x="1680" y="1440"/>
            <a:chExt cx="592" cy="400"/>
          </a:xfrm>
        </p:grpSpPr>
        <p:sp>
          <p:nvSpPr>
            <p:cNvPr id="11426" name="Line 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7" name="Line 64"/>
            <p:cNvSpPr>
              <a:spLocks noChangeShapeType="1"/>
            </p:cNvSpPr>
            <p:nvPr/>
          </p:nvSpPr>
          <p:spPr bwMode="auto">
            <a:xfrm flipH="1" flipV="1">
              <a:off x="1984" y="1648"/>
              <a:ext cx="288" cy="192"/>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4" name="Line 65"/>
          <p:cNvSpPr>
            <a:spLocks noChangeShapeType="1"/>
          </p:cNvSpPr>
          <p:nvPr/>
        </p:nvSpPr>
        <p:spPr bwMode="auto">
          <a:xfrm>
            <a:off x="1619250" y="4006850"/>
            <a:ext cx="990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315" name="Line 66"/>
          <p:cNvSpPr>
            <a:spLocks noChangeShapeType="1"/>
          </p:cNvSpPr>
          <p:nvPr/>
        </p:nvSpPr>
        <p:spPr bwMode="auto">
          <a:xfrm>
            <a:off x="3886200" y="1444625"/>
            <a:ext cx="914400" cy="0"/>
          </a:xfrm>
          <a:prstGeom prst="line">
            <a:avLst/>
          </a:prstGeom>
          <a:noFill/>
          <a:ln w="57150">
            <a:solidFill>
              <a:srgbClr val="660033"/>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1316" name="Group 67"/>
          <p:cNvGrpSpPr>
            <a:grpSpLocks/>
          </p:cNvGrpSpPr>
          <p:nvPr/>
        </p:nvGrpSpPr>
        <p:grpSpPr bwMode="auto">
          <a:xfrm>
            <a:off x="4267200" y="2968625"/>
            <a:ext cx="1760538" cy="533400"/>
            <a:chOff x="1776" y="2976"/>
            <a:chExt cx="1109" cy="336"/>
          </a:xfrm>
        </p:grpSpPr>
        <p:sp>
          <p:nvSpPr>
            <p:cNvPr id="11411" name="Line 68"/>
            <p:cNvSpPr>
              <a:spLocks noChangeShapeType="1"/>
            </p:cNvSpPr>
            <p:nvPr/>
          </p:nvSpPr>
          <p:spPr bwMode="auto">
            <a:xfrm>
              <a:off x="2736" y="3072"/>
              <a:ext cx="149" cy="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2" name="Line 69"/>
            <p:cNvSpPr>
              <a:spLocks noChangeShapeType="1"/>
            </p:cNvSpPr>
            <p:nvPr/>
          </p:nvSpPr>
          <p:spPr bwMode="auto">
            <a:xfrm flipV="1">
              <a:off x="2688" y="3072"/>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413" name="Group 70"/>
            <p:cNvGrpSpPr>
              <a:grpSpLocks/>
            </p:cNvGrpSpPr>
            <p:nvPr/>
          </p:nvGrpSpPr>
          <p:grpSpPr bwMode="auto">
            <a:xfrm>
              <a:off x="1776" y="2976"/>
              <a:ext cx="905" cy="336"/>
              <a:chOff x="2880" y="2544"/>
              <a:chExt cx="905" cy="336"/>
            </a:xfrm>
          </p:grpSpPr>
          <p:sp>
            <p:nvSpPr>
              <p:cNvPr id="11414" name="Line 71"/>
              <p:cNvSpPr>
                <a:spLocks noChangeShapeType="1"/>
              </p:cNvSpPr>
              <p:nvPr/>
            </p:nvSpPr>
            <p:spPr bwMode="auto">
              <a:xfrm flipH="1" flipV="1">
                <a:off x="2930"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5" name="Line 72"/>
              <p:cNvSpPr>
                <a:spLocks noChangeShapeType="1"/>
              </p:cNvSpPr>
              <p:nvPr/>
            </p:nvSpPr>
            <p:spPr bwMode="auto">
              <a:xfrm flipH="1" flipV="1">
                <a:off x="3081"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6" name="Line 73"/>
              <p:cNvSpPr>
                <a:spLocks noChangeShapeType="1"/>
              </p:cNvSpPr>
              <p:nvPr/>
            </p:nvSpPr>
            <p:spPr bwMode="auto">
              <a:xfrm flipH="1" flipV="1">
                <a:off x="3232"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7" name="Line 74"/>
              <p:cNvSpPr>
                <a:spLocks noChangeShapeType="1"/>
              </p:cNvSpPr>
              <p:nvPr/>
            </p:nvSpPr>
            <p:spPr bwMode="auto">
              <a:xfrm flipH="1" flipV="1">
                <a:off x="3383"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8" name="Line 75"/>
              <p:cNvSpPr>
                <a:spLocks noChangeShapeType="1"/>
              </p:cNvSpPr>
              <p:nvPr/>
            </p:nvSpPr>
            <p:spPr bwMode="auto">
              <a:xfrm flipH="1" flipV="1">
                <a:off x="3534"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9" name="Line 76"/>
              <p:cNvSpPr>
                <a:spLocks noChangeShapeType="1"/>
              </p:cNvSpPr>
              <p:nvPr/>
            </p:nvSpPr>
            <p:spPr bwMode="auto">
              <a:xfrm flipV="1">
                <a:off x="3031"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0" name="Line 77"/>
              <p:cNvSpPr>
                <a:spLocks noChangeShapeType="1"/>
              </p:cNvSpPr>
              <p:nvPr/>
            </p:nvSpPr>
            <p:spPr bwMode="auto">
              <a:xfrm flipV="1">
                <a:off x="3182"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1" name="Line 78"/>
              <p:cNvSpPr>
                <a:spLocks noChangeShapeType="1"/>
              </p:cNvSpPr>
              <p:nvPr/>
            </p:nvSpPr>
            <p:spPr bwMode="auto">
              <a:xfrm flipV="1">
                <a:off x="3333"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2" name="Line 79"/>
              <p:cNvSpPr>
                <a:spLocks noChangeShapeType="1"/>
              </p:cNvSpPr>
              <p:nvPr/>
            </p:nvSpPr>
            <p:spPr bwMode="auto">
              <a:xfrm flipV="1">
                <a:off x="3483"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3" name="Line 80"/>
              <p:cNvSpPr>
                <a:spLocks noChangeShapeType="1"/>
              </p:cNvSpPr>
              <p:nvPr/>
            </p:nvSpPr>
            <p:spPr bwMode="auto">
              <a:xfrm flipV="1">
                <a:off x="3634"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4" name="Line 81"/>
              <p:cNvSpPr>
                <a:spLocks noChangeShapeType="1"/>
              </p:cNvSpPr>
              <p:nvPr/>
            </p:nvSpPr>
            <p:spPr bwMode="auto">
              <a:xfrm flipH="1" flipV="1">
                <a:off x="3685"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5" name="Line 82"/>
              <p:cNvSpPr>
                <a:spLocks noChangeShapeType="1"/>
              </p:cNvSpPr>
              <p:nvPr/>
            </p:nvSpPr>
            <p:spPr bwMode="auto">
              <a:xfrm flipV="1">
                <a:off x="2880" y="2544"/>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83"/>
          <p:cNvGrpSpPr>
            <a:grpSpLocks/>
          </p:cNvGrpSpPr>
          <p:nvPr/>
        </p:nvGrpSpPr>
        <p:grpSpPr bwMode="auto">
          <a:xfrm>
            <a:off x="2943225" y="1143000"/>
            <a:ext cx="869950" cy="558800"/>
            <a:chOff x="2208" y="3869"/>
            <a:chExt cx="548" cy="352"/>
          </a:xfrm>
        </p:grpSpPr>
        <p:sp>
          <p:nvSpPr>
            <p:cNvPr id="185429" name="Line 85"/>
            <p:cNvSpPr>
              <a:spLocks noChangeShapeType="1"/>
            </p:cNvSpPr>
            <p:nvPr/>
          </p:nvSpPr>
          <p:spPr bwMode="auto">
            <a:xfrm flipV="1">
              <a:off x="2208" y="4029"/>
              <a:ext cx="288" cy="192"/>
            </a:xfrm>
            <a:prstGeom prst="line">
              <a:avLst/>
            </a:prstGeom>
            <a:noFill/>
            <a:ln w="57150">
              <a:solidFill>
                <a:schemeClr val="accent1">
                  <a:lumMod val="20000"/>
                  <a:lumOff val="80000"/>
                  <a:alpha val="0"/>
                </a:schemeClr>
              </a:solidFill>
              <a:round/>
              <a:headEnd type="oval" w="med" len="med"/>
              <a:tailEnd type="triangle" w="med" len="med"/>
            </a:ln>
            <a:effectLst/>
            <a:extLst/>
          </p:spPr>
          <p:txBody>
            <a:bodyPr/>
            <a:lstStyle/>
            <a:p>
              <a:pPr eaLnBrk="1" fontAlgn="auto" hangingPunct="1">
                <a:spcBef>
                  <a:spcPts val="0"/>
                </a:spcBef>
                <a:spcAft>
                  <a:spcPts val="0"/>
                </a:spcAft>
                <a:defRPr/>
              </a:pPr>
              <a:endParaRPr lang="vi-VN">
                <a:latin typeface="+mn-lt"/>
              </a:endParaRPr>
            </a:p>
          </p:txBody>
        </p:sp>
        <p:sp>
          <p:nvSpPr>
            <p:cNvPr id="11410" name="Line 84"/>
            <p:cNvSpPr>
              <a:spLocks noChangeShapeType="1"/>
            </p:cNvSpPr>
            <p:nvPr/>
          </p:nvSpPr>
          <p:spPr bwMode="auto">
            <a:xfrm flipV="1">
              <a:off x="2468" y="3869"/>
              <a:ext cx="288" cy="192"/>
            </a:xfrm>
            <a:prstGeom prst="line">
              <a:avLst/>
            </a:prstGeom>
            <a:noFill/>
            <a:ln w="57150">
              <a:solidFill>
                <a:srgbClr val="FF33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11318" name="Line 86"/>
          <p:cNvSpPr>
            <a:spLocks noChangeShapeType="1"/>
          </p:cNvSpPr>
          <p:nvPr/>
        </p:nvSpPr>
        <p:spPr bwMode="auto">
          <a:xfrm>
            <a:off x="5181600" y="1444625"/>
            <a:ext cx="3733800" cy="0"/>
          </a:xfrm>
          <a:prstGeom prst="line">
            <a:avLst/>
          </a:prstGeom>
          <a:noFill/>
          <a:ln w="57150">
            <a:solidFill>
              <a:srgbClr val="660033"/>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1319" name="Group 87"/>
          <p:cNvGrpSpPr>
            <a:grpSpLocks/>
          </p:cNvGrpSpPr>
          <p:nvPr/>
        </p:nvGrpSpPr>
        <p:grpSpPr bwMode="auto">
          <a:xfrm>
            <a:off x="4419600" y="3965575"/>
            <a:ext cx="2222500" cy="1822450"/>
            <a:chOff x="2592" y="1680"/>
            <a:chExt cx="1400" cy="1148"/>
          </a:xfrm>
        </p:grpSpPr>
        <p:sp>
          <p:nvSpPr>
            <p:cNvPr id="11349" name="Text Box 88"/>
            <p:cNvSpPr txBox="1">
              <a:spLocks noChangeArrowheads="1"/>
            </p:cNvSpPr>
            <p:nvPr/>
          </p:nvSpPr>
          <p:spPr bwMode="auto">
            <a:xfrm>
              <a:off x="3456" y="177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K</a:t>
              </a:r>
            </a:p>
          </p:txBody>
        </p:sp>
        <p:sp>
          <p:nvSpPr>
            <p:cNvPr id="11350" name="Oval 89"/>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1351" name="Rectangle 90"/>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52" name="Rectangle 91"/>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53" name="Rectangle 92"/>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54" name="Oval 93"/>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55" name="Text Box 94"/>
            <p:cNvSpPr txBox="1">
              <a:spLocks noChangeArrowheads="1"/>
            </p:cNvSpPr>
            <p:nvPr/>
          </p:nvSpPr>
          <p:spPr bwMode="auto">
            <a:xfrm rot="810395">
              <a:off x="3547" y="1909"/>
              <a:ext cx="2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5</a:t>
              </a:r>
              <a:endParaRPr lang="en-US" altLang="en-US"/>
            </a:p>
          </p:txBody>
        </p:sp>
        <p:sp>
          <p:nvSpPr>
            <p:cNvPr id="11356" name="Oval 95"/>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57" name="Arc 96"/>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58" name="Line 97"/>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9" name="Text Box 98"/>
            <p:cNvSpPr txBox="1">
              <a:spLocks noChangeArrowheads="1"/>
            </p:cNvSpPr>
            <p:nvPr/>
          </p:nvSpPr>
          <p:spPr bwMode="auto">
            <a:xfrm rot="-466213">
              <a:off x="3156" y="1719"/>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3</a:t>
              </a:r>
            </a:p>
          </p:txBody>
        </p:sp>
        <p:sp>
          <p:nvSpPr>
            <p:cNvPr id="11360" name="Text Box 99"/>
            <p:cNvSpPr txBox="1">
              <a:spLocks noChangeArrowheads="1"/>
            </p:cNvSpPr>
            <p:nvPr/>
          </p:nvSpPr>
          <p:spPr bwMode="auto">
            <a:xfrm rot="-1500000">
              <a:off x="2920" y="1782"/>
              <a:ext cx="3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2</a:t>
              </a:r>
              <a:endParaRPr lang="en-US" altLang="en-US"/>
            </a:p>
          </p:txBody>
        </p:sp>
        <p:sp>
          <p:nvSpPr>
            <p:cNvPr id="11361" name="Line 100"/>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2" name="Line 101"/>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3" name="Line 102"/>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4" name="Line 103"/>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5" name="Line 104"/>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6" name="Line 105"/>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 name="Line 106"/>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 name="Line 107"/>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9" name="Line 108"/>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0" name="Line 109"/>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1" name="Line 110"/>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2" name="Line 111"/>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3" name="Line 112"/>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4" name="Line 113"/>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5" name="Line 114"/>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6" name="Line 115"/>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7" name="Line 116"/>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8" name="Line 117"/>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9" name="Line 118"/>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0" name="Line 119"/>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1" name="Line 120"/>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2" name="Line 121"/>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3" name="Line 122"/>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4" name="Line 123"/>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5" name="Line 124"/>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6" name="Line 125"/>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7" name="Line 126"/>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8" name="Line 127"/>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9" name="Line 128"/>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0" name="Line 129"/>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1" name="Text Box 130"/>
            <p:cNvSpPr txBox="1">
              <a:spLocks noChangeArrowheads="1"/>
            </p:cNvSpPr>
            <p:nvPr/>
          </p:nvSpPr>
          <p:spPr bwMode="auto">
            <a:xfrm>
              <a:off x="2674" y="2088"/>
              <a:ext cx="3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0</a:t>
              </a:r>
              <a:endParaRPr lang="en-US" altLang="en-US"/>
            </a:p>
          </p:txBody>
        </p:sp>
        <p:sp>
          <p:nvSpPr>
            <p:cNvPr id="11392" name="Text Box 131"/>
            <p:cNvSpPr txBox="1">
              <a:spLocks noChangeArrowheads="1"/>
            </p:cNvSpPr>
            <p:nvPr/>
          </p:nvSpPr>
          <p:spPr bwMode="auto">
            <a:xfrm rot="-2443161">
              <a:off x="2760" y="1910"/>
              <a:ext cx="3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a:t>
              </a:r>
            </a:p>
          </p:txBody>
        </p:sp>
        <p:sp>
          <p:nvSpPr>
            <p:cNvPr id="11393" name="Text Box 132"/>
            <p:cNvSpPr txBox="1">
              <a:spLocks noChangeArrowheads="1"/>
            </p:cNvSpPr>
            <p:nvPr/>
          </p:nvSpPr>
          <p:spPr bwMode="auto">
            <a:xfrm rot="3000000">
              <a:off x="3392" y="1770"/>
              <a:ext cx="3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4</a:t>
              </a:r>
              <a:endParaRPr lang="en-US" altLang="en-US"/>
            </a:p>
          </p:txBody>
        </p:sp>
        <p:sp>
          <p:nvSpPr>
            <p:cNvPr id="11394" name="Text Box 133"/>
            <p:cNvSpPr txBox="1">
              <a:spLocks noChangeArrowheads="1"/>
            </p:cNvSpPr>
            <p:nvPr/>
          </p:nvSpPr>
          <p:spPr bwMode="auto">
            <a:xfrm rot="4500000">
              <a:off x="3611" y="2074"/>
              <a:ext cx="3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6</a:t>
              </a:r>
              <a:endParaRPr lang="en-US" altLang="en-US"/>
            </a:p>
          </p:txBody>
        </p:sp>
        <p:sp>
          <p:nvSpPr>
            <p:cNvPr id="11395" name="Text Box 134"/>
            <p:cNvSpPr txBox="1">
              <a:spLocks noChangeArrowheads="1"/>
            </p:cNvSpPr>
            <p:nvPr/>
          </p:nvSpPr>
          <p:spPr bwMode="auto">
            <a:xfrm>
              <a:off x="2997" y="2051"/>
              <a:ext cx="5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V</a:t>
              </a:r>
            </a:p>
          </p:txBody>
        </p:sp>
        <p:sp>
          <p:nvSpPr>
            <p:cNvPr id="11396" name="AutoShape 135"/>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1397" name="Rectangle 136"/>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98" name="Rectangle 137"/>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1399" name="Rectangle 138"/>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400" name="AutoShape 139"/>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1401" name="Arc 140"/>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02" name="Freeform 141"/>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3" name="Freeform 142"/>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4" name="AutoShape 143"/>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1405" name="Oval 144"/>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406" name="Oval 145"/>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407" name="Text Box 146"/>
            <p:cNvSpPr txBox="1">
              <a:spLocks noChangeArrowheads="1"/>
            </p:cNvSpPr>
            <p:nvPr/>
          </p:nvSpPr>
          <p:spPr bwMode="auto">
            <a:xfrm>
              <a:off x="3600" y="2448"/>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1408" name="Text Box 147"/>
            <p:cNvSpPr txBox="1">
              <a:spLocks noChangeArrowheads="1"/>
            </p:cNvSpPr>
            <p:nvPr/>
          </p:nvSpPr>
          <p:spPr bwMode="auto">
            <a:xfrm>
              <a:off x="2736" y="2448"/>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grpSp>
      <p:sp>
        <p:nvSpPr>
          <p:cNvPr id="11320" name="Line 148"/>
          <p:cNvSpPr>
            <a:spLocks noChangeShapeType="1"/>
          </p:cNvSpPr>
          <p:nvPr/>
        </p:nvSpPr>
        <p:spPr bwMode="auto">
          <a:xfrm>
            <a:off x="4267200" y="3273425"/>
            <a:ext cx="0" cy="220980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321" name="Line 149"/>
          <p:cNvSpPr>
            <a:spLocks noChangeShapeType="1"/>
          </p:cNvSpPr>
          <p:nvPr/>
        </p:nvSpPr>
        <p:spPr bwMode="auto">
          <a:xfrm>
            <a:off x="7824788" y="3198813"/>
            <a:ext cx="0" cy="2360612"/>
          </a:xfrm>
          <a:prstGeom prst="line">
            <a:avLst/>
          </a:prstGeom>
          <a:noFill/>
          <a:ln w="571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322" name="Line 150"/>
          <p:cNvSpPr>
            <a:spLocks noChangeShapeType="1"/>
          </p:cNvSpPr>
          <p:nvPr/>
        </p:nvSpPr>
        <p:spPr bwMode="auto">
          <a:xfrm>
            <a:off x="4267200" y="5462588"/>
            <a:ext cx="381000" cy="15240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323" name="Line 151"/>
          <p:cNvSpPr>
            <a:spLocks noChangeShapeType="1"/>
          </p:cNvSpPr>
          <p:nvPr/>
        </p:nvSpPr>
        <p:spPr bwMode="auto">
          <a:xfrm flipV="1">
            <a:off x="6400800" y="5559479"/>
            <a:ext cx="1447800" cy="28575"/>
          </a:xfrm>
          <a:prstGeom prst="line">
            <a:avLst/>
          </a:prstGeom>
          <a:noFill/>
          <a:ln w="57150">
            <a:solidFill>
              <a:schemeClr val="tx1"/>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0" name="Group 152"/>
          <p:cNvGrpSpPr>
            <a:grpSpLocks/>
          </p:cNvGrpSpPr>
          <p:nvPr/>
        </p:nvGrpSpPr>
        <p:grpSpPr bwMode="auto">
          <a:xfrm rot="21088383">
            <a:off x="5100639" y="4762554"/>
            <a:ext cx="977900" cy="627063"/>
            <a:chOff x="1560" y="3490"/>
            <a:chExt cx="792" cy="494"/>
          </a:xfrm>
        </p:grpSpPr>
        <p:sp>
          <p:nvSpPr>
            <p:cNvPr id="11347" name="Line 153"/>
            <p:cNvSpPr>
              <a:spLocks noChangeShapeType="1"/>
            </p:cNvSpPr>
            <p:nvPr/>
          </p:nvSpPr>
          <p:spPr bwMode="auto">
            <a:xfrm flipH="1" flipV="1">
              <a:off x="1560" y="3490"/>
              <a:ext cx="357" cy="301"/>
            </a:xfrm>
            <a:prstGeom prst="line">
              <a:avLst/>
            </a:prstGeom>
            <a:noFill/>
            <a:ln w="9525">
              <a:solidFill>
                <a:srgbClr val="FF33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48" name="Line 154"/>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325" name="Group 156"/>
          <p:cNvGrpSpPr>
            <a:grpSpLocks/>
          </p:cNvGrpSpPr>
          <p:nvPr/>
        </p:nvGrpSpPr>
        <p:grpSpPr bwMode="auto">
          <a:xfrm>
            <a:off x="6019800" y="2892425"/>
            <a:ext cx="1760538" cy="533400"/>
            <a:chOff x="1776" y="2976"/>
            <a:chExt cx="1109" cy="336"/>
          </a:xfrm>
        </p:grpSpPr>
        <p:sp>
          <p:nvSpPr>
            <p:cNvPr id="11332" name="Line 157"/>
            <p:cNvSpPr>
              <a:spLocks noChangeShapeType="1"/>
            </p:cNvSpPr>
            <p:nvPr/>
          </p:nvSpPr>
          <p:spPr bwMode="auto">
            <a:xfrm>
              <a:off x="2736" y="3072"/>
              <a:ext cx="149" cy="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3" name="Line 158"/>
            <p:cNvSpPr>
              <a:spLocks noChangeShapeType="1"/>
            </p:cNvSpPr>
            <p:nvPr/>
          </p:nvSpPr>
          <p:spPr bwMode="auto">
            <a:xfrm flipV="1">
              <a:off x="2688" y="3072"/>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34" name="Group 159"/>
            <p:cNvGrpSpPr>
              <a:grpSpLocks/>
            </p:cNvGrpSpPr>
            <p:nvPr/>
          </p:nvGrpSpPr>
          <p:grpSpPr bwMode="auto">
            <a:xfrm>
              <a:off x="1776" y="2976"/>
              <a:ext cx="905" cy="336"/>
              <a:chOff x="2880" y="2544"/>
              <a:chExt cx="905" cy="336"/>
            </a:xfrm>
          </p:grpSpPr>
          <p:sp>
            <p:nvSpPr>
              <p:cNvPr id="11335" name="Line 160"/>
              <p:cNvSpPr>
                <a:spLocks noChangeShapeType="1"/>
              </p:cNvSpPr>
              <p:nvPr/>
            </p:nvSpPr>
            <p:spPr bwMode="auto">
              <a:xfrm flipH="1" flipV="1">
                <a:off x="2930"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6" name="Line 161"/>
              <p:cNvSpPr>
                <a:spLocks noChangeShapeType="1"/>
              </p:cNvSpPr>
              <p:nvPr/>
            </p:nvSpPr>
            <p:spPr bwMode="auto">
              <a:xfrm flipH="1" flipV="1">
                <a:off x="3081"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7" name="Line 162"/>
              <p:cNvSpPr>
                <a:spLocks noChangeShapeType="1"/>
              </p:cNvSpPr>
              <p:nvPr/>
            </p:nvSpPr>
            <p:spPr bwMode="auto">
              <a:xfrm flipH="1" flipV="1">
                <a:off x="3232"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8" name="Line 163"/>
              <p:cNvSpPr>
                <a:spLocks noChangeShapeType="1"/>
              </p:cNvSpPr>
              <p:nvPr/>
            </p:nvSpPr>
            <p:spPr bwMode="auto">
              <a:xfrm flipH="1" flipV="1">
                <a:off x="3383"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9" name="Line 164"/>
              <p:cNvSpPr>
                <a:spLocks noChangeShapeType="1"/>
              </p:cNvSpPr>
              <p:nvPr/>
            </p:nvSpPr>
            <p:spPr bwMode="auto">
              <a:xfrm flipH="1" flipV="1">
                <a:off x="3534"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0" name="Line 165"/>
              <p:cNvSpPr>
                <a:spLocks noChangeShapeType="1"/>
              </p:cNvSpPr>
              <p:nvPr/>
            </p:nvSpPr>
            <p:spPr bwMode="auto">
              <a:xfrm flipV="1">
                <a:off x="3031"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1" name="Line 166"/>
              <p:cNvSpPr>
                <a:spLocks noChangeShapeType="1"/>
              </p:cNvSpPr>
              <p:nvPr/>
            </p:nvSpPr>
            <p:spPr bwMode="auto">
              <a:xfrm flipV="1">
                <a:off x="3182"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2" name="Line 167"/>
              <p:cNvSpPr>
                <a:spLocks noChangeShapeType="1"/>
              </p:cNvSpPr>
              <p:nvPr/>
            </p:nvSpPr>
            <p:spPr bwMode="auto">
              <a:xfrm flipV="1">
                <a:off x="3333"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3" name="Line 168"/>
              <p:cNvSpPr>
                <a:spLocks noChangeShapeType="1"/>
              </p:cNvSpPr>
              <p:nvPr/>
            </p:nvSpPr>
            <p:spPr bwMode="auto">
              <a:xfrm flipV="1">
                <a:off x="3483"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4" name="Line 169"/>
              <p:cNvSpPr>
                <a:spLocks noChangeShapeType="1"/>
              </p:cNvSpPr>
              <p:nvPr/>
            </p:nvSpPr>
            <p:spPr bwMode="auto">
              <a:xfrm flipV="1">
                <a:off x="3634"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5" name="Line 170"/>
              <p:cNvSpPr>
                <a:spLocks noChangeShapeType="1"/>
              </p:cNvSpPr>
              <p:nvPr/>
            </p:nvSpPr>
            <p:spPr bwMode="auto">
              <a:xfrm flipH="1" flipV="1">
                <a:off x="3685"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6" name="Line 171"/>
              <p:cNvSpPr>
                <a:spLocks noChangeShapeType="1"/>
              </p:cNvSpPr>
              <p:nvPr/>
            </p:nvSpPr>
            <p:spPr bwMode="auto">
              <a:xfrm flipV="1">
                <a:off x="2880" y="2544"/>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85517" name="Text Box 173"/>
          <p:cNvSpPr txBox="1">
            <a:spLocks noChangeArrowheads="1"/>
          </p:cNvSpPr>
          <p:nvPr/>
        </p:nvSpPr>
        <p:spPr bwMode="auto">
          <a:xfrm>
            <a:off x="5765801" y="2441629"/>
            <a:ext cx="646113" cy="461963"/>
          </a:xfrm>
          <a:prstGeom prst="rect">
            <a:avLst/>
          </a:prstGeom>
          <a:solidFill>
            <a:schemeClr val="bg2">
              <a:lumMod val="75000"/>
              <a:alpha val="71000"/>
            </a:schemeClr>
          </a:solidFill>
          <a:ln>
            <a:noFill/>
          </a:ln>
          <a:effectLst/>
        </p:spPr>
        <p:txBody>
          <a:bodyPr lIns="91536" tIns="45768" rIns="91536" bIns="45768">
            <a:spAutoFit/>
          </a:bodyPr>
          <a:lstStyle/>
          <a:p>
            <a:pPr eaLnBrk="1" fontAlgn="auto" hangingPunct="1">
              <a:spcBef>
                <a:spcPct val="50000"/>
              </a:spcBef>
              <a:spcAft>
                <a:spcPts val="0"/>
              </a:spcAft>
              <a:defRPr/>
            </a:pPr>
            <a:r>
              <a:rPr lang="en-US" sz="2400" dirty="0">
                <a:latin typeface="+mn-lt"/>
              </a:rPr>
              <a:t>(2)</a:t>
            </a:r>
          </a:p>
        </p:txBody>
      </p:sp>
      <p:sp>
        <p:nvSpPr>
          <p:cNvPr id="3136" name="Hình chữ nhật 177"/>
          <p:cNvSpPr>
            <a:spLocks noChangeArrowheads="1"/>
          </p:cNvSpPr>
          <p:nvPr/>
        </p:nvSpPr>
        <p:spPr bwMode="auto">
          <a:xfrm>
            <a:off x="76200" y="304801"/>
            <a:ext cx="3298726" cy="461762"/>
          </a:xfrm>
          <a:prstGeom prst="rect">
            <a:avLst/>
          </a:prstGeom>
          <a:noFill/>
          <a:ln w="9525">
            <a:noFill/>
            <a:miter lim="800000"/>
            <a:headEnd/>
            <a:tailEnd/>
          </a:ln>
        </p:spPr>
        <p:txBody>
          <a:bodyPr wrap="none" lIns="91536" tIns="45768" rIns="91536" bIns="45768">
            <a:spAutoFit/>
          </a:bodyPr>
          <a:lstStyle/>
          <a:p>
            <a:pPr eaLnBrk="1" hangingPunct="1">
              <a:defRPr/>
            </a:pPr>
            <a:r>
              <a:rPr lang="vi-VN" sz="2400" b="1">
                <a:solidFill>
                  <a:srgbClr val="660066"/>
                </a:solidFill>
                <a:latin typeface="+mj-lt"/>
              </a:rPr>
              <a:t>2. Thí nghiệm kiểm tra:</a:t>
            </a:r>
          </a:p>
        </p:txBody>
      </p:sp>
      <p:sp>
        <p:nvSpPr>
          <p:cNvPr id="11328" name="Line 13"/>
          <p:cNvSpPr>
            <a:spLocks noChangeShapeType="1"/>
          </p:cNvSpPr>
          <p:nvPr/>
        </p:nvSpPr>
        <p:spPr bwMode="auto">
          <a:xfrm>
            <a:off x="381000" y="1444625"/>
            <a:ext cx="2971800" cy="0"/>
          </a:xfrm>
          <a:prstGeom prst="line">
            <a:avLst/>
          </a:prstGeom>
          <a:noFill/>
          <a:ln w="57150">
            <a:solidFill>
              <a:srgbClr val="660033"/>
            </a:solidFill>
            <a:round/>
            <a:headEn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1329" name="Hình chữ nhật 178"/>
          <p:cNvSpPr>
            <a:spLocks noChangeArrowheads="1"/>
          </p:cNvSpPr>
          <p:nvPr/>
        </p:nvSpPr>
        <p:spPr bwMode="auto">
          <a:xfrm>
            <a:off x="685800" y="4495800"/>
            <a:ext cx="1194752" cy="400206"/>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000" b="1">
                <a:solidFill>
                  <a:srgbClr val="003300"/>
                </a:solidFill>
              </a:rPr>
              <a:t> Hình b. </a:t>
            </a:r>
            <a:endParaRPr lang="vi-VN" altLang="en-US" sz="2000">
              <a:solidFill>
                <a:srgbClr val="003300"/>
              </a:solidFill>
            </a:endParaRPr>
          </a:p>
        </p:txBody>
      </p:sp>
      <p:graphicFrame>
        <p:nvGraphicFramePr>
          <p:cNvPr id="2" name="Đối tượng 1"/>
          <p:cNvGraphicFramePr>
            <a:graphicFrameLocks noChangeAspect="1"/>
          </p:cNvGraphicFramePr>
          <p:nvPr/>
        </p:nvGraphicFramePr>
        <p:xfrm>
          <a:off x="5843588" y="1568450"/>
          <a:ext cx="2847975" cy="877888"/>
        </p:xfrm>
        <a:graphic>
          <a:graphicData uri="http://schemas.openxmlformats.org/presentationml/2006/ole">
            <mc:AlternateContent xmlns:mc="http://schemas.openxmlformats.org/markup-compatibility/2006">
              <mc:Choice xmlns:v="urn:schemas-microsoft-com:vml" Requires="v">
                <p:oleObj spid="_x0000_s11475" name="Equation" r:id="rId3" imgW="1397000" imgH="431800" progId="">
                  <p:embed/>
                </p:oleObj>
              </mc:Choice>
              <mc:Fallback>
                <p:oleObj name="Equation" r:id="rId3" imgW="1397000" imgH="431800" progId="">
                  <p:embed/>
                  <p:pic>
                    <p:nvPicPr>
                      <p:cNvPr id="0" name="Đối tượ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1568450"/>
                        <a:ext cx="28479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1" name="Text Box 173"/>
          <p:cNvSpPr txBox="1">
            <a:spLocks noChangeArrowheads="1"/>
          </p:cNvSpPr>
          <p:nvPr/>
        </p:nvSpPr>
        <p:spPr bwMode="auto">
          <a:xfrm>
            <a:off x="4454525" y="2441629"/>
            <a:ext cx="646113" cy="461963"/>
          </a:xfrm>
          <a:prstGeom prst="rect">
            <a:avLst/>
          </a:prstGeom>
          <a:solidFill>
            <a:schemeClr val="bg2">
              <a:lumMod val="75000"/>
              <a:alpha val="71000"/>
            </a:schemeClr>
          </a:solidFill>
          <a:ln>
            <a:noFill/>
          </a:ln>
          <a:effectLst/>
        </p:spPr>
        <p:txBody>
          <a:bodyPr lIns="91536" tIns="45768" rIns="91536" bIns="45768">
            <a:spAutoFit/>
          </a:bodyPr>
          <a:lstStyle/>
          <a:p>
            <a:pPr eaLnBrk="1" fontAlgn="auto" hangingPunct="1">
              <a:spcBef>
                <a:spcPct val="50000"/>
              </a:spcBef>
              <a:spcAft>
                <a:spcPts val="0"/>
              </a:spcAft>
              <a:defRPr/>
            </a:pPr>
            <a:r>
              <a:rPr lang="en-US" sz="2400" dirty="0">
                <a:latin typeface="+mn-lt"/>
              </a:rPr>
              <a:t>(1)</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800000">
                                      <p:cBhvr>
                                        <p:cTn id="6" dur="2000" fill="hold"/>
                                        <p:tgtEl>
                                          <p:spTgt spid="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4200000">
                                      <p:cBhvr>
                                        <p:cTn id="9" dur="2000" fill="hold"/>
                                        <p:tgtEl>
                                          <p:spTgt spid="5"/>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1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nodeType="afterGroup">
                            <p:stCondLst>
                              <p:cond delay="1000"/>
                            </p:stCondLst>
                            <p:childTnLst>
                              <p:par>
                                <p:cTn id="21" presetID="35" presetClass="emph" presetSubtype="0" repeatCount="3000" fill="hold" nodeType="afterEffect">
                                  <p:stCondLst>
                                    <p:cond delay="0"/>
                                  </p:stCondLst>
                                  <p:childTnLst>
                                    <p:anim calcmode="discrete" valueType="str">
                                      <p:cBhvr>
                                        <p:cTn id="22"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3352800" y="18240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latin typeface=".VnTimeH" pitchFamily="34" charset="0"/>
              </a:rPr>
              <a:t>K</a:t>
            </a:r>
          </a:p>
        </p:txBody>
      </p:sp>
      <p:sp>
        <p:nvSpPr>
          <p:cNvPr id="12291" name="Rectangle 7"/>
          <p:cNvSpPr>
            <a:spLocks noChangeArrowheads="1"/>
          </p:cNvSpPr>
          <p:nvPr/>
        </p:nvSpPr>
        <p:spPr bwMode="auto">
          <a:xfrm>
            <a:off x="247652" y="2709863"/>
            <a:ext cx="1857375" cy="166211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91536" tIns="45768" rIns="91536" bIns="45768"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292" name="Line 8"/>
          <p:cNvSpPr>
            <a:spLocks noChangeShapeType="1"/>
          </p:cNvSpPr>
          <p:nvPr/>
        </p:nvSpPr>
        <p:spPr bwMode="auto">
          <a:xfrm flipV="1">
            <a:off x="7848600" y="3425825"/>
            <a:ext cx="1066800" cy="0"/>
          </a:xfrm>
          <a:prstGeom prst="line">
            <a:avLst/>
          </a:prstGeom>
          <a:noFill/>
          <a:ln w="57150">
            <a:solidFill>
              <a:srgbClr val="660033"/>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293" name="Line 9"/>
          <p:cNvSpPr>
            <a:spLocks noChangeShapeType="1"/>
          </p:cNvSpPr>
          <p:nvPr/>
        </p:nvSpPr>
        <p:spPr bwMode="auto">
          <a:xfrm>
            <a:off x="8915400" y="1628775"/>
            <a:ext cx="0" cy="182880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294" name="Text Box 10"/>
          <p:cNvSpPr txBox="1">
            <a:spLocks noChangeArrowheads="1"/>
          </p:cNvSpPr>
          <p:nvPr/>
        </p:nvSpPr>
        <p:spPr bwMode="auto">
          <a:xfrm>
            <a:off x="5827715" y="4765675"/>
            <a:ext cx="51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A</a:t>
            </a:r>
          </a:p>
        </p:txBody>
      </p:sp>
      <p:sp>
        <p:nvSpPr>
          <p:cNvPr id="12295" name="Text Box 11"/>
          <p:cNvSpPr txBox="1">
            <a:spLocks noChangeArrowheads="1"/>
          </p:cNvSpPr>
          <p:nvPr/>
        </p:nvSpPr>
        <p:spPr bwMode="auto">
          <a:xfrm>
            <a:off x="6343650" y="4765675"/>
            <a:ext cx="51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B</a:t>
            </a:r>
          </a:p>
        </p:txBody>
      </p:sp>
      <p:sp>
        <p:nvSpPr>
          <p:cNvPr id="12296" name="Line 12"/>
          <p:cNvSpPr>
            <a:spLocks noChangeShapeType="1"/>
          </p:cNvSpPr>
          <p:nvPr/>
        </p:nvSpPr>
        <p:spPr bwMode="auto">
          <a:xfrm flipH="1" flipV="1">
            <a:off x="4927601" y="2425700"/>
            <a:ext cx="257175" cy="16033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297" name="Line 14"/>
          <p:cNvSpPr>
            <a:spLocks noChangeShapeType="1"/>
          </p:cNvSpPr>
          <p:nvPr/>
        </p:nvSpPr>
        <p:spPr bwMode="auto">
          <a:xfrm>
            <a:off x="2514600" y="4262438"/>
            <a:ext cx="1752600" cy="0"/>
          </a:xfrm>
          <a:prstGeom prst="line">
            <a:avLst/>
          </a:prstGeom>
          <a:noFill/>
          <a:ln w="57150">
            <a:solidFill>
              <a:srgbClr val="660033"/>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2298" name="Group 15"/>
          <p:cNvGrpSpPr>
            <a:grpSpLocks/>
          </p:cNvGrpSpPr>
          <p:nvPr/>
        </p:nvGrpSpPr>
        <p:grpSpPr bwMode="auto">
          <a:xfrm>
            <a:off x="4572000" y="1673229"/>
            <a:ext cx="914400" cy="531813"/>
            <a:chOff x="4752" y="2544"/>
            <a:chExt cx="576" cy="461"/>
          </a:xfrm>
        </p:grpSpPr>
        <p:sp>
          <p:nvSpPr>
            <p:cNvPr id="186384" name="Rectangle 16"/>
            <p:cNvSpPr>
              <a:spLocks noChangeArrowheads="1"/>
            </p:cNvSpPr>
            <p:nvPr/>
          </p:nvSpPr>
          <p:spPr bwMode="auto">
            <a:xfrm rot="16200000" flipH="1">
              <a:off x="4862" y="2533"/>
              <a:ext cx="366"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vert="eaVert" wrap="none" anchor="ctr"/>
            <a:lstStyle/>
            <a:p>
              <a:pPr algn="ctr" fontAlgn="auto">
                <a:spcBef>
                  <a:spcPts val="0"/>
                </a:spcBef>
                <a:spcAft>
                  <a:spcPts val="0"/>
                </a:spcAft>
                <a:defRPr/>
              </a:pPr>
              <a:r>
                <a:rPr lang="en-US" sz="2400" b="1" dirty="0">
                  <a:solidFill>
                    <a:srgbClr val="FFFF00"/>
                  </a:solidFill>
                  <a:latin typeface="Arial" charset="0"/>
                </a:rPr>
                <a:t>6V</a:t>
              </a:r>
            </a:p>
          </p:txBody>
        </p:sp>
        <p:sp>
          <p:nvSpPr>
            <p:cNvPr id="12475" name="Line 17"/>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76" name="Line 18"/>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77" name="Line 19"/>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99" name="Rectangle 20"/>
          <p:cNvSpPr>
            <a:spLocks noChangeArrowheads="1"/>
          </p:cNvSpPr>
          <p:nvPr/>
        </p:nvSpPr>
        <p:spPr bwMode="auto">
          <a:xfrm>
            <a:off x="195263" y="2709863"/>
            <a:ext cx="1857375" cy="1662112"/>
          </a:xfrm>
          <a:prstGeom prst="rect">
            <a:avLst/>
          </a:prstGeom>
          <a:solidFill>
            <a:srgbClr val="FFFF00"/>
          </a:solidFill>
          <a:ln w="57150" cmpd="thickThin">
            <a:solidFill>
              <a:srgbClr val="663300"/>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00" name="AutoShape 21"/>
          <p:cNvSpPr>
            <a:spLocks noChangeArrowheads="1"/>
          </p:cNvSpPr>
          <p:nvPr/>
        </p:nvSpPr>
        <p:spPr bwMode="auto">
          <a:xfrm>
            <a:off x="315915" y="4140202"/>
            <a:ext cx="176212" cy="1762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536" tIns="45768" rIns="91536" bIns="45768" anchor="ctr"/>
          <a:lstStyle/>
          <a:p>
            <a:endParaRPr lang="en-US"/>
          </a:p>
        </p:txBody>
      </p:sp>
      <p:sp>
        <p:nvSpPr>
          <p:cNvPr id="12301" name="Rectangle 22"/>
          <p:cNvSpPr>
            <a:spLocks noChangeArrowheads="1"/>
          </p:cNvSpPr>
          <p:nvPr/>
        </p:nvSpPr>
        <p:spPr bwMode="auto">
          <a:xfrm>
            <a:off x="152401" y="2709863"/>
            <a:ext cx="1930400" cy="1662112"/>
          </a:xfrm>
          <a:prstGeom prst="rect">
            <a:avLst/>
          </a:prstGeom>
          <a:solidFill>
            <a:srgbClr val="FFFFCC"/>
          </a:solidFill>
          <a:ln w="57150" cmpd="thickThin">
            <a:solidFill>
              <a:srgbClr val="663300"/>
            </a:solidFill>
            <a:miter lim="800000"/>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02" name="Oval 23"/>
          <p:cNvSpPr>
            <a:spLocks noChangeArrowheads="1"/>
          </p:cNvSpPr>
          <p:nvPr/>
        </p:nvSpPr>
        <p:spPr bwMode="auto">
          <a:xfrm>
            <a:off x="346077" y="2844800"/>
            <a:ext cx="1444625" cy="1431925"/>
          </a:xfrm>
          <a:prstGeom prst="ellipse">
            <a:avLst/>
          </a:prstGeom>
          <a:solidFill>
            <a:schemeClr val="bg1"/>
          </a:solidFill>
          <a:ln w="12700">
            <a:solidFill>
              <a:schemeClr val="accent2"/>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03" name="Arc 24"/>
          <p:cNvSpPr>
            <a:spLocks/>
          </p:cNvSpPr>
          <p:nvPr/>
        </p:nvSpPr>
        <p:spPr bwMode="auto">
          <a:xfrm rot="6681726" flipH="1">
            <a:off x="839021" y="2851971"/>
            <a:ext cx="588963" cy="962025"/>
          </a:xfrm>
          <a:custGeom>
            <a:avLst/>
            <a:gdLst>
              <a:gd name="T0" fmla="*/ 2147483647 w 24253"/>
              <a:gd name="T1" fmla="*/ 0 h 39506"/>
              <a:gd name="T2" fmla="*/ 0 w 24253"/>
              <a:gd name="T3" fmla="*/ 2147483647 h 39506"/>
              <a:gd name="T4" fmla="*/ 2147483647 w 24253"/>
              <a:gd name="T5" fmla="*/ 2147483647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91536" tIns="45768" rIns="91536" bIns="45768" anchor="ctr"/>
          <a:lstStyle/>
          <a:p>
            <a:endParaRPr lang="en-US"/>
          </a:p>
        </p:txBody>
      </p:sp>
      <p:sp>
        <p:nvSpPr>
          <p:cNvPr id="12304" name="Text Box 25"/>
          <p:cNvSpPr txBox="1">
            <a:spLocks noChangeArrowheads="1"/>
          </p:cNvSpPr>
          <p:nvPr/>
        </p:nvSpPr>
        <p:spPr bwMode="auto">
          <a:xfrm rot="19393140">
            <a:off x="554065" y="2889304"/>
            <a:ext cx="498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0,5</a:t>
            </a:r>
          </a:p>
        </p:txBody>
      </p:sp>
      <p:sp>
        <p:nvSpPr>
          <p:cNvPr id="12305" name="Line 26"/>
          <p:cNvSpPr>
            <a:spLocks noChangeShapeType="1"/>
          </p:cNvSpPr>
          <p:nvPr/>
        </p:nvSpPr>
        <p:spPr bwMode="auto">
          <a:xfrm rot="300000">
            <a:off x="1141413" y="3040063"/>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06" name="Line 27"/>
          <p:cNvSpPr>
            <a:spLocks noChangeShapeType="1"/>
          </p:cNvSpPr>
          <p:nvPr/>
        </p:nvSpPr>
        <p:spPr bwMode="auto">
          <a:xfrm rot="900000">
            <a:off x="1228725" y="3055938"/>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07" name="Line 28"/>
          <p:cNvSpPr>
            <a:spLocks noChangeShapeType="1"/>
          </p:cNvSpPr>
          <p:nvPr/>
        </p:nvSpPr>
        <p:spPr bwMode="auto">
          <a:xfrm rot="1500000">
            <a:off x="1304925" y="3089329"/>
            <a:ext cx="0" cy="130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08" name="Line 29"/>
          <p:cNvSpPr>
            <a:spLocks noChangeShapeType="1"/>
          </p:cNvSpPr>
          <p:nvPr/>
        </p:nvSpPr>
        <p:spPr bwMode="auto">
          <a:xfrm rot="2100000">
            <a:off x="1389063" y="3136900"/>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09" name="Line 30"/>
          <p:cNvSpPr>
            <a:spLocks noChangeShapeType="1"/>
          </p:cNvSpPr>
          <p:nvPr/>
        </p:nvSpPr>
        <p:spPr bwMode="auto">
          <a:xfrm rot="2700000">
            <a:off x="1457326" y="3197279"/>
            <a:ext cx="0" cy="6032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0" name="Line 31"/>
          <p:cNvSpPr>
            <a:spLocks noChangeShapeType="1"/>
          </p:cNvSpPr>
          <p:nvPr/>
        </p:nvSpPr>
        <p:spPr bwMode="auto">
          <a:xfrm rot="18900000">
            <a:off x="725488" y="3197225"/>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1" name="Line 32"/>
          <p:cNvSpPr>
            <a:spLocks noChangeShapeType="1"/>
          </p:cNvSpPr>
          <p:nvPr/>
        </p:nvSpPr>
        <p:spPr bwMode="auto">
          <a:xfrm rot="19500000">
            <a:off x="793750" y="3140075"/>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2" name="Line 33"/>
          <p:cNvSpPr>
            <a:spLocks noChangeShapeType="1"/>
          </p:cNvSpPr>
          <p:nvPr/>
        </p:nvSpPr>
        <p:spPr bwMode="auto">
          <a:xfrm rot="20100000" flipH="1">
            <a:off x="876301" y="3089329"/>
            <a:ext cx="6350" cy="809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3" name="Line 34"/>
          <p:cNvSpPr>
            <a:spLocks noChangeShapeType="1"/>
          </p:cNvSpPr>
          <p:nvPr/>
        </p:nvSpPr>
        <p:spPr bwMode="auto">
          <a:xfrm rot="20700000">
            <a:off x="952500" y="3060754"/>
            <a:ext cx="0" cy="6032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4" name="Line 35"/>
          <p:cNvSpPr>
            <a:spLocks noChangeShapeType="1"/>
          </p:cNvSpPr>
          <p:nvPr/>
        </p:nvSpPr>
        <p:spPr bwMode="auto">
          <a:xfrm rot="21300000">
            <a:off x="1044575" y="3043238"/>
            <a:ext cx="0" cy="5556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5" name="Line 36"/>
          <p:cNvSpPr>
            <a:spLocks noChangeShapeType="1"/>
          </p:cNvSpPr>
          <p:nvPr/>
        </p:nvSpPr>
        <p:spPr bwMode="auto">
          <a:xfrm rot="6300000">
            <a:off x="638969" y="3393282"/>
            <a:ext cx="0" cy="1444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6" name="Line 37"/>
          <p:cNvSpPr>
            <a:spLocks noChangeShapeType="1"/>
          </p:cNvSpPr>
          <p:nvPr/>
        </p:nvSpPr>
        <p:spPr bwMode="auto">
          <a:xfrm rot="17700000">
            <a:off x="627063" y="3346450"/>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7" name="Line 38"/>
          <p:cNvSpPr>
            <a:spLocks noChangeShapeType="1"/>
          </p:cNvSpPr>
          <p:nvPr/>
        </p:nvSpPr>
        <p:spPr bwMode="auto">
          <a:xfrm rot="18300000">
            <a:off x="669925" y="3267075"/>
            <a:ext cx="0" cy="5715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8" name="Line 39"/>
          <p:cNvSpPr>
            <a:spLocks noChangeShapeType="1"/>
          </p:cNvSpPr>
          <p:nvPr/>
        </p:nvSpPr>
        <p:spPr bwMode="auto">
          <a:xfrm rot="3300000">
            <a:off x="1507332" y="3269483"/>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19" name="Line 40"/>
          <p:cNvSpPr>
            <a:spLocks noChangeShapeType="1"/>
          </p:cNvSpPr>
          <p:nvPr/>
        </p:nvSpPr>
        <p:spPr bwMode="auto">
          <a:xfrm rot="3900000">
            <a:off x="1551782" y="3345683"/>
            <a:ext cx="0" cy="5556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20" name="Line 41"/>
          <p:cNvSpPr>
            <a:spLocks noChangeShapeType="1"/>
          </p:cNvSpPr>
          <p:nvPr/>
        </p:nvSpPr>
        <p:spPr bwMode="auto">
          <a:xfrm rot="4500000">
            <a:off x="1550988" y="3402018"/>
            <a:ext cx="0" cy="127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21" name="Text Box 42"/>
          <p:cNvSpPr txBox="1">
            <a:spLocks noChangeArrowheads="1"/>
          </p:cNvSpPr>
          <p:nvPr/>
        </p:nvSpPr>
        <p:spPr bwMode="auto">
          <a:xfrm rot="17403252">
            <a:off x="318321" y="3293851"/>
            <a:ext cx="439737" cy="3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latin typeface="Times New Roman" pitchFamily="18" charset="0"/>
              </a:rPr>
              <a:t>0</a:t>
            </a:r>
            <a:endParaRPr lang="en-US" altLang="en-US" sz="1600"/>
          </a:p>
        </p:txBody>
      </p:sp>
      <p:sp>
        <p:nvSpPr>
          <p:cNvPr id="12322" name="Text Box 43"/>
          <p:cNvSpPr txBox="1">
            <a:spLocks noChangeArrowheads="1"/>
          </p:cNvSpPr>
          <p:nvPr/>
        </p:nvSpPr>
        <p:spPr bwMode="auto">
          <a:xfrm rot="1500000">
            <a:off x="1133477" y="2873429"/>
            <a:ext cx="455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1</a:t>
            </a:r>
          </a:p>
        </p:txBody>
      </p:sp>
      <p:sp>
        <p:nvSpPr>
          <p:cNvPr id="12323" name="Text Box 44"/>
          <p:cNvSpPr txBox="1">
            <a:spLocks noChangeArrowheads="1"/>
          </p:cNvSpPr>
          <p:nvPr/>
        </p:nvSpPr>
        <p:spPr bwMode="auto">
          <a:xfrm rot="4500000">
            <a:off x="1312873" y="3135904"/>
            <a:ext cx="676275" cy="3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a:t>1,5</a:t>
            </a:r>
          </a:p>
        </p:txBody>
      </p:sp>
      <p:sp>
        <p:nvSpPr>
          <p:cNvPr id="12324" name="Text Box 45"/>
          <p:cNvSpPr txBox="1">
            <a:spLocks noChangeArrowheads="1"/>
          </p:cNvSpPr>
          <p:nvPr/>
        </p:nvSpPr>
        <p:spPr bwMode="auto">
          <a:xfrm>
            <a:off x="692177" y="3251200"/>
            <a:ext cx="78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A</a:t>
            </a:r>
          </a:p>
        </p:txBody>
      </p:sp>
      <p:sp>
        <p:nvSpPr>
          <p:cNvPr id="12325" name="AutoShape 46"/>
          <p:cNvSpPr>
            <a:spLocks noChangeArrowheads="1"/>
          </p:cNvSpPr>
          <p:nvPr/>
        </p:nvSpPr>
        <p:spPr bwMode="auto">
          <a:xfrm rot="10800000">
            <a:off x="482609" y="3028950"/>
            <a:ext cx="1211263" cy="1131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lIns="91536" tIns="45768" rIns="91536" bIns="45768" anchor="ctr"/>
          <a:lstStyle/>
          <a:p>
            <a:endParaRPr lang="en-US"/>
          </a:p>
        </p:txBody>
      </p:sp>
      <p:sp>
        <p:nvSpPr>
          <p:cNvPr id="186415" name="Rectangle 47"/>
          <p:cNvSpPr>
            <a:spLocks noChangeArrowheads="1"/>
          </p:cNvSpPr>
          <p:nvPr/>
        </p:nvSpPr>
        <p:spPr bwMode="auto">
          <a:xfrm>
            <a:off x="195264" y="3668719"/>
            <a:ext cx="1822450" cy="668337"/>
          </a:xfrm>
          <a:prstGeom prst="rect">
            <a:avLst/>
          </a:prstGeom>
          <a:gradFill rotWithShape="1">
            <a:gsLst>
              <a:gs pos="0">
                <a:schemeClr val="accent1">
                  <a:gamma/>
                  <a:shade val="46275"/>
                  <a:invGamma/>
                </a:schemeClr>
              </a:gs>
              <a:gs pos="100000">
                <a:schemeClr val="accent1"/>
              </a:gs>
            </a:gsLst>
            <a:lin ang="5400000" scaled="1"/>
          </a:gradFill>
          <a:ln>
            <a:noFill/>
          </a:ln>
          <a:effectLst/>
          <a:extLst/>
        </p:spPr>
        <p:txBody>
          <a:bodyPr wrap="none" lIns="91536" tIns="45768" rIns="91536" bIns="45768" anchor="ctr"/>
          <a:lstStyle/>
          <a:p>
            <a:pPr eaLnBrk="1" fontAlgn="auto" hangingPunct="1">
              <a:spcBef>
                <a:spcPts val="0"/>
              </a:spcBef>
              <a:spcAft>
                <a:spcPts val="0"/>
              </a:spcAft>
              <a:defRPr/>
            </a:pPr>
            <a:endParaRPr lang="vi-VN">
              <a:latin typeface="+mn-lt"/>
            </a:endParaRPr>
          </a:p>
        </p:txBody>
      </p:sp>
      <p:sp>
        <p:nvSpPr>
          <p:cNvPr id="12327" name="AutoShape 48"/>
          <p:cNvSpPr>
            <a:spLocks noChangeArrowheads="1"/>
          </p:cNvSpPr>
          <p:nvPr/>
        </p:nvSpPr>
        <p:spPr bwMode="auto">
          <a:xfrm>
            <a:off x="1046163" y="3773488"/>
            <a:ext cx="76200" cy="76200"/>
          </a:xfrm>
          <a:custGeom>
            <a:avLst/>
            <a:gdLst>
              <a:gd name="T0" fmla="*/ 2147483647 w 21600"/>
              <a:gd name="T1" fmla="*/ 0 h 21600"/>
              <a:gd name="T2" fmla="*/ 2147483647 w 21600"/>
              <a:gd name="T3" fmla="*/ 2012987500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0129875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536" tIns="45768" rIns="91536" bIns="45768" anchor="ctr"/>
          <a:lstStyle/>
          <a:p>
            <a:endParaRPr lang="en-US"/>
          </a:p>
        </p:txBody>
      </p:sp>
      <p:grpSp>
        <p:nvGrpSpPr>
          <p:cNvPr id="12328" name="Group 49"/>
          <p:cNvGrpSpPr>
            <a:grpSpLocks/>
          </p:cNvGrpSpPr>
          <p:nvPr/>
        </p:nvGrpSpPr>
        <p:grpSpPr bwMode="auto">
          <a:xfrm>
            <a:off x="1019176" y="3751263"/>
            <a:ext cx="128588" cy="61912"/>
            <a:chOff x="2838" y="2415"/>
            <a:chExt cx="86" cy="40"/>
          </a:xfrm>
        </p:grpSpPr>
        <p:sp>
          <p:nvSpPr>
            <p:cNvPr id="12471" name="Arc 50"/>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72" name="Freeform 51"/>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73" name="Freeform 52"/>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329" name="Oval 53"/>
          <p:cNvSpPr>
            <a:spLocks noChangeArrowheads="1"/>
          </p:cNvSpPr>
          <p:nvPr/>
        </p:nvSpPr>
        <p:spPr bwMode="auto">
          <a:xfrm>
            <a:off x="1052515" y="3565525"/>
            <a:ext cx="63500" cy="63500"/>
          </a:xfrm>
          <a:prstGeom prst="ellipse">
            <a:avLst/>
          </a:prstGeom>
          <a:solidFill>
            <a:srgbClr val="0000FF"/>
          </a:solidFill>
          <a:ln w="6350">
            <a:solidFill>
              <a:srgbClr val="009900"/>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2330" name="Oval 54"/>
          <p:cNvSpPr>
            <a:spLocks noChangeArrowheads="1"/>
          </p:cNvSpPr>
          <p:nvPr/>
        </p:nvSpPr>
        <p:spPr bwMode="auto">
          <a:xfrm>
            <a:off x="315914" y="4140200"/>
            <a:ext cx="166687" cy="160338"/>
          </a:xfrm>
          <a:prstGeom prst="ellipse">
            <a:avLst/>
          </a:prstGeom>
          <a:solidFill>
            <a:srgbClr val="FF0000"/>
          </a:solidFill>
          <a:ln w="9525">
            <a:solidFill>
              <a:schemeClr val="tx1"/>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31" name="Oval 55"/>
          <p:cNvSpPr>
            <a:spLocks noChangeArrowheads="1"/>
          </p:cNvSpPr>
          <p:nvPr/>
        </p:nvSpPr>
        <p:spPr bwMode="auto">
          <a:xfrm>
            <a:off x="1633565" y="4140200"/>
            <a:ext cx="166687" cy="160338"/>
          </a:xfrm>
          <a:prstGeom prst="ellipse">
            <a:avLst/>
          </a:prstGeom>
          <a:solidFill>
            <a:schemeClr val="tx1"/>
          </a:solidFill>
          <a:ln w="9525">
            <a:solidFill>
              <a:schemeClr val="tx1"/>
            </a:solidFill>
            <a:round/>
            <a:headEnd/>
            <a:tailEnd/>
          </a:ln>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32" name="Text Box 56"/>
          <p:cNvSpPr txBox="1">
            <a:spLocks noChangeArrowheads="1"/>
          </p:cNvSpPr>
          <p:nvPr/>
        </p:nvSpPr>
        <p:spPr bwMode="auto">
          <a:xfrm>
            <a:off x="323877" y="3929063"/>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2333" name="Text Box 57"/>
          <p:cNvSpPr txBox="1">
            <a:spLocks noChangeArrowheads="1"/>
          </p:cNvSpPr>
          <p:nvPr/>
        </p:nvSpPr>
        <p:spPr bwMode="auto">
          <a:xfrm>
            <a:off x="1439863" y="3848100"/>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2334" name="Text Box 58"/>
          <p:cNvSpPr txBox="1">
            <a:spLocks noChangeArrowheads="1"/>
          </p:cNvSpPr>
          <p:nvPr/>
        </p:nvSpPr>
        <p:spPr bwMode="auto">
          <a:xfrm>
            <a:off x="923925" y="3848100"/>
            <a:ext cx="51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b="1">
                <a:solidFill>
                  <a:srgbClr val="FF0000"/>
                </a:solidFill>
                <a:latin typeface=".VnTimeH" pitchFamily="34" charset="0"/>
              </a:rPr>
              <a:t>A</a:t>
            </a:r>
          </a:p>
        </p:txBody>
      </p:sp>
      <p:sp>
        <p:nvSpPr>
          <p:cNvPr id="12335" name="Rectangle 59"/>
          <p:cNvSpPr>
            <a:spLocks noChangeArrowheads="1"/>
          </p:cNvSpPr>
          <p:nvPr/>
        </p:nvSpPr>
        <p:spPr bwMode="auto">
          <a:xfrm>
            <a:off x="195264" y="2776592"/>
            <a:ext cx="1833562" cy="871537"/>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lIns="91536" tIns="45768" rIns="91536" bIns="457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2336" name="Line 60"/>
          <p:cNvSpPr>
            <a:spLocks noChangeShapeType="1"/>
          </p:cNvSpPr>
          <p:nvPr/>
        </p:nvSpPr>
        <p:spPr bwMode="auto">
          <a:xfrm flipV="1">
            <a:off x="381000" y="1673226"/>
            <a:ext cx="0" cy="2538413"/>
          </a:xfrm>
          <a:prstGeom prst="line">
            <a:avLst/>
          </a:prstGeom>
          <a:noFill/>
          <a:ln w="57150">
            <a:solidFill>
              <a:srgbClr val="F00A2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5" name="Group 61"/>
          <p:cNvGrpSpPr>
            <a:grpSpLocks/>
          </p:cNvGrpSpPr>
          <p:nvPr/>
        </p:nvGrpSpPr>
        <p:grpSpPr bwMode="auto">
          <a:xfrm rot="20537280">
            <a:off x="790575" y="3360738"/>
            <a:ext cx="793750" cy="557212"/>
            <a:chOff x="1680" y="1440"/>
            <a:chExt cx="592" cy="400"/>
          </a:xfrm>
        </p:grpSpPr>
        <p:sp>
          <p:nvSpPr>
            <p:cNvPr id="12468" name="Oval 6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2469" name="Line 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70" name="Line 64"/>
            <p:cNvSpPr>
              <a:spLocks noChangeShapeType="1"/>
            </p:cNvSpPr>
            <p:nvPr/>
          </p:nvSpPr>
          <p:spPr bwMode="auto">
            <a:xfrm flipH="1" flipV="1">
              <a:off x="1984" y="1648"/>
              <a:ext cx="288" cy="192"/>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338" name="Line 65"/>
          <p:cNvSpPr>
            <a:spLocks noChangeShapeType="1"/>
          </p:cNvSpPr>
          <p:nvPr/>
        </p:nvSpPr>
        <p:spPr bwMode="auto">
          <a:xfrm>
            <a:off x="1619250" y="4233863"/>
            <a:ext cx="990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39" name="Line 66"/>
          <p:cNvSpPr>
            <a:spLocks noChangeShapeType="1"/>
          </p:cNvSpPr>
          <p:nvPr/>
        </p:nvSpPr>
        <p:spPr bwMode="auto">
          <a:xfrm>
            <a:off x="3886200" y="1673225"/>
            <a:ext cx="914400" cy="0"/>
          </a:xfrm>
          <a:prstGeom prst="line">
            <a:avLst/>
          </a:prstGeom>
          <a:noFill/>
          <a:ln w="57150">
            <a:solidFill>
              <a:srgbClr val="660033"/>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2340" name="Group 67"/>
          <p:cNvGrpSpPr>
            <a:grpSpLocks/>
          </p:cNvGrpSpPr>
          <p:nvPr/>
        </p:nvGrpSpPr>
        <p:grpSpPr bwMode="auto">
          <a:xfrm>
            <a:off x="4267200" y="3197229"/>
            <a:ext cx="1760538" cy="531813"/>
            <a:chOff x="1776" y="2976"/>
            <a:chExt cx="1109" cy="336"/>
          </a:xfrm>
        </p:grpSpPr>
        <p:sp>
          <p:nvSpPr>
            <p:cNvPr id="12453" name="Line 68"/>
            <p:cNvSpPr>
              <a:spLocks noChangeShapeType="1"/>
            </p:cNvSpPr>
            <p:nvPr/>
          </p:nvSpPr>
          <p:spPr bwMode="auto">
            <a:xfrm>
              <a:off x="2736" y="3072"/>
              <a:ext cx="149" cy="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4" name="Line 69"/>
            <p:cNvSpPr>
              <a:spLocks noChangeShapeType="1"/>
            </p:cNvSpPr>
            <p:nvPr/>
          </p:nvSpPr>
          <p:spPr bwMode="auto">
            <a:xfrm flipV="1">
              <a:off x="2688" y="3072"/>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455" name="Group 70"/>
            <p:cNvGrpSpPr>
              <a:grpSpLocks/>
            </p:cNvGrpSpPr>
            <p:nvPr/>
          </p:nvGrpSpPr>
          <p:grpSpPr bwMode="auto">
            <a:xfrm>
              <a:off x="1776" y="2976"/>
              <a:ext cx="905" cy="336"/>
              <a:chOff x="2880" y="2544"/>
              <a:chExt cx="905" cy="336"/>
            </a:xfrm>
          </p:grpSpPr>
          <p:sp>
            <p:nvSpPr>
              <p:cNvPr id="12456" name="Line 71"/>
              <p:cNvSpPr>
                <a:spLocks noChangeShapeType="1"/>
              </p:cNvSpPr>
              <p:nvPr/>
            </p:nvSpPr>
            <p:spPr bwMode="auto">
              <a:xfrm flipH="1" flipV="1">
                <a:off x="2930"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72"/>
              <p:cNvSpPr>
                <a:spLocks noChangeShapeType="1"/>
              </p:cNvSpPr>
              <p:nvPr/>
            </p:nvSpPr>
            <p:spPr bwMode="auto">
              <a:xfrm flipH="1" flipV="1">
                <a:off x="3081"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8" name="Line 73"/>
              <p:cNvSpPr>
                <a:spLocks noChangeShapeType="1"/>
              </p:cNvSpPr>
              <p:nvPr/>
            </p:nvSpPr>
            <p:spPr bwMode="auto">
              <a:xfrm flipH="1" flipV="1">
                <a:off x="3232"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74"/>
              <p:cNvSpPr>
                <a:spLocks noChangeShapeType="1"/>
              </p:cNvSpPr>
              <p:nvPr/>
            </p:nvSpPr>
            <p:spPr bwMode="auto">
              <a:xfrm flipH="1" flipV="1">
                <a:off x="3383"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0" name="Line 75"/>
              <p:cNvSpPr>
                <a:spLocks noChangeShapeType="1"/>
              </p:cNvSpPr>
              <p:nvPr/>
            </p:nvSpPr>
            <p:spPr bwMode="auto">
              <a:xfrm flipH="1" flipV="1">
                <a:off x="3534"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76"/>
              <p:cNvSpPr>
                <a:spLocks noChangeShapeType="1"/>
              </p:cNvSpPr>
              <p:nvPr/>
            </p:nvSpPr>
            <p:spPr bwMode="auto">
              <a:xfrm flipV="1">
                <a:off x="3031"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2" name="Line 77"/>
              <p:cNvSpPr>
                <a:spLocks noChangeShapeType="1"/>
              </p:cNvSpPr>
              <p:nvPr/>
            </p:nvSpPr>
            <p:spPr bwMode="auto">
              <a:xfrm flipV="1">
                <a:off x="3182"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78"/>
              <p:cNvSpPr>
                <a:spLocks noChangeShapeType="1"/>
              </p:cNvSpPr>
              <p:nvPr/>
            </p:nvSpPr>
            <p:spPr bwMode="auto">
              <a:xfrm flipV="1">
                <a:off x="3333"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4" name="Line 79"/>
              <p:cNvSpPr>
                <a:spLocks noChangeShapeType="1"/>
              </p:cNvSpPr>
              <p:nvPr/>
            </p:nvSpPr>
            <p:spPr bwMode="auto">
              <a:xfrm flipV="1">
                <a:off x="3483"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5" name="Line 80"/>
              <p:cNvSpPr>
                <a:spLocks noChangeShapeType="1"/>
              </p:cNvSpPr>
              <p:nvPr/>
            </p:nvSpPr>
            <p:spPr bwMode="auto">
              <a:xfrm flipV="1">
                <a:off x="3634"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6" name="Line 81"/>
              <p:cNvSpPr>
                <a:spLocks noChangeShapeType="1"/>
              </p:cNvSpPr>
              <p:nvPr/>
            </p:nvSpPr>
            <p:spPr bwMode="auto">
              <a:xfrm flipH="1" flipV="1">
                <a:off x="3685"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7" name="Line 82"/>
              <p:cNvSpPr>
                <a:spLocks noChangeShapeType="1"/>
              </p:cNvSpPr>
              <p:nvPr/>
            </p:nvSpPr>
            <p:spPr bwMode="auto">
              <a:xfrm flipV="1">
                <a:off x="2880" y="2544"/>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83"/>
          <p:cNvGrpSpPr>
            <a:grpSpLocks/>
          </p:cNvGrpSpPr>
          <p:nvPr/>
        </p:nvGrpSpPr>
        <p:grpSpPr bwMode="auto">
          <a:xfrm>
            <a:off x="2943227" y="1371654"/>
            <a:ext cx="866775" cy="557213"/>
            <a:chOff x="2208" y="3870"/>
            <a:chExt cx="546" cy="351"/>
          </a:xfrm>
        </p:grpSpPr>
        <p:sp>
          <p:nvSpPr>
            <p:cNvPr id="12451" name="Line 84"/>
            <p:cNvSpPr>
              <a:spLocks noChangeShapeType="1"/>
            </p:cNvSpPr>
            <p:nvPr/>
          </p:nvSpPr>
          <p:spPr bwMode="auto">
            <a:xfrm flipV="1">
              <a:off x="2466" y="3870"/>
              <a:ext cx="288" cy="192"/>
            </a:xfrm>
            <a:prstGeom prst="line">
              <a:avLst/>
            </a:prstGeom>
            <a:noFill/>
            <a:ln w="57150">
              <a:solidFill>
                <a:srgbClr val="FF33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6453" name="Line 85"/>
            <p:cNvSpPr>
              <a:spLocks noChangeShapeType="1"/>
            </p:cNvSpPr>
            <p:nvPr/>
          </p:nvSpPr>
          <p:spPr bwMode="auto">
            <a:xfrm flipV="1">
              <a:off x="2208" y="4029"/>
              <a:ext cx="288" cy="192"/>
            </a:xfrm>
            <a:prstGeom prst="line">
              <a:avLst/>
            </a:prstGeom>
            <a:noFill/>
            <a:ln w="57150">
              <a:solidFill>
                <a:schemeClr val="accent1">
                  <a:lumMod val="20000"/>
                  <a:lumOff val="80000"/>
                  <a:alpha val="0"/>
                </a:schemeClr>
              </a:solidFill>
              <a:round/>
              <a:headEnd type="oval" w="med" len="med"/>
              <a:tailEnd type="triangle" w="med" len="med"/>
            </a:ln>
            <a:effectLst/>
            <a:extLst/>
          </p:spPr>
          <p:txBody>
            <a:bodyPr/>
            <a:lstStyle/>
            <a:p>
              <a:pPr eaLnBrk="1" fontAlgn="auto" hangingPunct="1">
                <a:spcBef>
                  <a:spcPts val="0"/>
                </a:spcBef>
                <a:spcAft>
                  <a:spcPts val="0"/>
                </a:spcAft>
                <a:defRPr/>
              </a:pPr>
              <a:endParaRPr lang="vi-VN">
                <a:latin typeface="+mn-lt"/>
              </a:endParaRPr>
            </a:p>
          </p:txBody>
        </p:sp>
      </p:grpSp>
      <p:sp>
        <p:nvSpPr>
          <p:cNvPr id="12342" name="Line 86"/>
          <p:cNvSpPr>
            <a:spLocks noChangeShapeType="1"/>
          </p:cNvSpPr>
          <p:nvPr/>
        </p:nvSpPr>
        <p:spPr bwMode="auto">
          <a:xfrm>
            <a:off x="5181600" y="1673225"/>
            <a:ext cx="3733800" cy="0"/>
          </a:xfrm>
          <a:prstGeom prst="line">
            <a:avLst/>
          </a:prstGeom>
          <a:noFill/>
          <a:ln w="57150">
            <a:solidFill>
              <a:srgbClr val="660033"/>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2343" name="Group 87"/>
          <p:cNvGrpSpPr>
            <a:grpSpLocks/>
          </p:cNvGrpSpPr>
          <p:nvPr/>
        </p:nvGrpSpPr>
        <p:grpSpPr bwMode="auto">
          <a:xfrm>
            <a:off x="4419600" y="4192588"/>
            <a:ext cx="2222500" cy="1822450"/>
            <a:chOff x="2592" y="1680"/>
            <a:chExt cx="1400" cy="1148"/>
          </a:xfrm>
        </p:grpSpPr>
        <p:sp>
          <p:nvSpPr>
            <p:cNvPr id="12391" name="Text Box 88"/>
            <p:cNvSpPr txBox="1">
              <a:spLocks noChangeArrowheads="1"/>
            </p:cNvSpPr>
            <p:nvPr/>
          </p:nvSpPr>
          <p:spPr bwMode="auto">
            <a:xfrm>
              <a:off x="3456" y="177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latin typeface=".VnTimeH" pitchFamily="34" charset="0"/>
                </a:rPr>
                <a:t>K</a:t>
              </a:r>
            </a:p>
          </p:txBody>
        </p:sp>
        <p:sp>
          <p:nvSpPr>
            <p:cNvPr id="12392" name="Oval 89"/>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2393" name="Rectangle 90"/>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94" name="Rectangle 91"/>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95" name="Rectangle 92"/>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96" name="Oval 93"/>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97" name="Text Box 94"/>
            <p:cNvSpPr txBox="1">
              <a:spLocks noChangeArrowheads="1"/>
            </p:cNvSpPr>
            <p:nvPr/>
          </p:nvSpPr>
          <p:spPr bwMode="auto">
            <a:xfrm rot="810395">
              <a:off x="3547" y="1909"/>
              <a:ext cx="2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5</a:t>
              </a:r>
              <a:endParaRPr lang="en-US" altLang="en-US"/>
            </a:p>
          </p:txBody>
        </p:sp>
        <p:sp>
          <p:nvSpPr>
            <p:cNvPr id="12398" name="Oval 95"/>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99" name="Arc 96"/>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00" name="Line 97"/>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Text Box 98"/>
            <p:cNvSpPr txBox="1">
              <a:spLocks noChangeArrowheads="1"/>
            </p:cNvSpPr>
            <p:nvPr/>
          </p:nvSpPr>
          <p:spPr bwMode="auto">
            <a:xfrm rot="-466213">
              <a:off x="3156" y="1719"/>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3</a:t>
              </a:r>
            </a:p>
          </p:txBody>
        </p:sp>
        <p:sp>
          <p:nvSpPr>
            <p:cNvPr id="12402" name="Text Box 99"/>
            <p:cNvSpPr txBox="1">
              <a:spLocks noChangeArrowheads="1"/>
            </p:cNvSpPr>
            <p:nvPr/>
          </p:nvSpPr>
          <p:spPr bwMode="auto">
            <a:xfrm rot="-1500000">
              <a:off x="2920" y="1782"/>
              <a:ext cx="3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2</a:t>
              </a:r>
              <a:endParaRPr lang="en-US" altLang="en-US"/>
            </a:p>
          </p:txBody>
        </p:sp>
        <p:sp>
          <p:nvSpPr>
            <p:cNvPr id="12403" name="Line 100"/>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4" name="Line 101"/>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02"/>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6" name="Line 103"/>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04"/>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8" name="Line 105"/>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06"/>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0" name="Line 107"/>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08"/>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2" name="Line 109"/>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10"/>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4" name="Line 111"/>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5" name="Line 112"/>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6" name="Line 113"/>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7" name="Line 114"/>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8" name="Line 115"/>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16"/>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0" name="Line 117"/>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118"/>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2" name="Line 119"/>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120"/>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4" name="Line 121"/>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122"/>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6" name="Line 123"/>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124"/>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8" name="Line 125"/>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126"/>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0" name="Line 127"/>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128"/>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2" name="Line 129"/>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3" name="Text Box 130"/>
            <p:cNvSpPr txBox="1">
              <a:spLocks noChangeArrowheads="1"/>
            </p:cNvSpPr>
            <p:nvPr/>
          </p:nvSpPr>
          <p:spPr bwMode="auto">
            <a:xfrm>
              <a:off x="2674" y="2088"/>
              <a:ext cx="3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0</a:t>
              </a:r>
              <a:endParaRPr lang="en-US" altLang="en-US"/>
            </a:p>
          </p:txBody>
        </p:sp>
        <p:sp>
          <p:nvSpPr>
            <p:cNvPr id="12434" name="Text Box 131"/>
            <p:cNvSpPr txBox="1">
              <a:spLocks noChangeArrowheads="1"/>
            </p:cNvSpPr>
            <p:nvPr/>
          </p:nvSpPr>
          <p:spPr bwMode="auto">
            <a:xfrm rot="-2443161">
              <a:off x="2760" y="1910"/>
              <a:ext cx="3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1</a:t>
              </a:r>
            </a:p>
          </p:txBody>
        </p:sp>
        <p:sp>
          <p:nvSpPr>
            <p:cNvPr id="12435" name="Text Box 132"/>
            <p:cNvSpPr txBox="1">
              <a:spLocks noChangeArrowheads="1"/>
            </p:cNvSpPr>
            <p:nvPr/>
          </p:nvSpPr>
          <p:spPr bwMode="auto">
            <a:xfrm rot="3000000">
              <a:off x="3392" y="1770"/>
              <a:ext cx="3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4</a:t>
              </a:r>
              <a:endParaRPr lang="en-US" altLang="en-US"/>
            </a:p>
          </p:txBody>
        </p:sp>
        <p:sp>
          <p:nvSpPr>
            <p:cNvPr id="12436" name="Text Box 133"/>
            <p:cNvSpPr txBox="1">
              <a:spLocks noChangeArrowheads="1"/>
            </p:cNvSpPr>
            <p:nvPr/>
          </p:nvSpPr>
          <p:spPr bwMode="auto">
            <a:xfrm rot="4500000">
              <a:off x="3611" y="2074"/>
              <a:ext cx="3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FF"/>
                  </a:solidFill>
                  <a:latin typeface="Times New Roman" pitchFamily="18" charset="0"/>
                </a:rPr>
                <a:t>6</a:t>
              </a:r>
              <a:endParaRPr lang="en-US" altLang="en-US"/>
            </a:p>
          </p:txBody>
        </p:sp>
        <p:sp>
          <p:nvSpPr>
            <p:cNvPr id="12437" name="Text Box 134"/>
            <p:cNvSpPr txBox="1">
              <a:spLocks noChangeArrowheads="1"/>
            </p:cNvSpPr>
            <p:nvPr/>
          </p:nvSpPr>
          <p:spPr bwMode="auto">
            <a:xfrm>
              <a:off x="2997" y="2051"/>
              <a:ext cx="5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V</a:t>
              </a:r>
            </a:p>
          </p:txBody>
        </p:sp>
        <p:sp>
          <p:nvSpPr>
            <p:cNvPr id="12438" name="AutoShape 135"/>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2439" name="Rectangle 136"/>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40" name="Rectangle 137"/>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2441" name="Rectangle 138"/>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42" name="AutoShape 139"/>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2443" name="Arc 140"/>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44" name="Freeform 141"/>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45" name="Freeform 142"/>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46" name="AutoShape 143"/>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2447" name="Oval 144"/>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48" name="Oval 145"/>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49" name="Text Box 146"/>
            <p:cNvSpPr txBox="1">
              <a:spLocks noChangeArrowheads="1"/>
            </p:cNvSpPr>
            <p:nvPr/>
          </p:nvSpPr>
          <p:spPr bwMode="auto">
            <a:xfrm>
              <a:off x="3600" y="2448"/>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sp>
          <p:nvSpPr>
            <p:cNvPr id="12450" name="Text Box 147"/>
            <p:cNvSpPr txBox="1">
              <a:spLocks noChangeArrowheads="1"/>
            </p:cNvSpPr>
            <p:nvPr/>
          </p:nvSpPr>
          <p:spPr bwMode="auto">
            <a:xfrm>
              <a:off x="2736" y="2448"/>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a:t>
              </a:r>
            </a:p>
          </p:txBody>
        </p:sp>
      </p:grpSp>
      <p:sp>
        <p:nvSpPr>
          <p:cNvPr id="12344" name="Line 148"/>
          <p:cNvSpPr>
            <a:spLocks noChangeShapeType="1"/>
          </p:cNvSpPr>
          <p:nvPr/>
        </p:nvSpPr>
        <p:spPr bwMode="auto">
          <a:xfrm>
            <a:off x="2514600" y="3500438"/>
            <a:ext cx="0" cy="76200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45" name="Line 149"/>
          <p:cNvSpPr>
            <a:spLocks noChangeShapeType="1"/>
          </p:cNvSpPr>
          <p:nvPr/>
        </p:nvSpPr>
        <p:spPr bwMode="auto">
          <a:xfrm>
            <a:off x="7824788" y="3425826"/>
            <a:ext cx="0" cy="2360613"/>
          </a:xfrm>
          <a:prstGeom prst="line">
            <a:avLst/>
          </a:prstGeom>
          <a:noFill/>
          <a:ln w="571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46" name="Line 150"/>
          <p:cNvSpPr>
            <a:spLocks noChangeShapeType="1"/>
          </p:cNvSpPr>
          <p:nvPr/>
        </p:nvSpPr>
        <p:spPr bwMode="auto">
          <a:xfrm>
            <a:off x="4267200" y="5826125"/>
            <a:ext cx="381000" cy="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47" name="Line 151"/>
          <p:cNvSpPr>
            <a:spLocks noChangeShapeType="1"/>
          </p:cNvSpPr>
          <p:nvPr/>
        </p:nvSpPr>
        <p:spPr bwMode="auto">
          <a:xfrm flipV="1">
            <a:off x="6400800" y="5786492"/>
            <a:ext cx="1447800" cy="28575"/>
          </a:xfrm>
          <a:prstGeom prst="line">
            <a:avLst/>
          </a:prstGeom>
          <a:noFill/>
          <a:ln w="57150">
            <a:solidFill>
              <a:schemeClr val="tx1"/>
            </a:solidFill>
            <a:round/>
            <a:headEnd type="oval" w="med" len="med"/>
            <a:tailEnd/>
          </a:ln>
          <a:extLst>
            <a:ext uri="{909E8E84-426E-40DD-AFC4-6F175D3DCCD1}">
              <a14:hiddenFill xmlns:a14="http://schemas.microsoft.com/office/drawing/2010/main">
                <a:noFill/>
              </a14:hiddenFill>
            </a:ext>
          </a:extLst>
        </p:spPr>
        <p:txBody>
          <a:bodyPr lIns="91536" tIns="45768" rIns="91536" bIns="45768"/>
          <a:lstStyle/>
          <a:p>
            <a:endParaRPr lang="en-US"/>
          </a:p>
        </p:txBody>
      </p:sp>
      <p:grpSp>
        <p:nvGrpSpPr>
          <p:cNvPr id="10" name="Group 152"/>
          <p:cNvGrpSpPr>
            <a:grpSpLocks/>
          </p:cNvGrpSpPr>
          <p:nvPr/>
        </p:nvGrpSpPr>
        <p:grpSpPr bwMode="auto">
          <a:xfrm rot="21314182">
            <a:off x="5013325" y="4989567"/>
            <a:ext cx="1066800" cy="611187"/>
            <a:chOff x="1488" y="3504"/>
            <a:chExt cx="864" cy="480"/>
          </a:xfrm>
        </p:grpSpPr>
        <p:sp>
          <p:nvSpPr>
            <p:cNvPr id="12389" name="Line 153"/>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0" name="Line 154"/>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349" name="Group 156"/>
          <p:cNvGrpSpPr>
            <a:grpSpLocks/>
          </p:cNvGrpSpPr>
          <p:nvPr/>
        </p:nvGrpSpPr>
        <p:grpSpPr bwMode="auto">
          <a:xfrm>
            <a:off x="6019800" y="3121079"/>
            <a:ext cx="1760538" cy="531813"/>
            <a:chOff x="1776" y="2976"/>
            <a:chExt cx="1109" cy="336"/>
          </a:xfrm>
        </p:grpSpPr>
        <p:sp>
          <p:nvSpPr>
            <p:cNvPr id="12374" name="Line 157"/>
            <p:cNvSpPr>
              <a:spLocks noChangeShapeType="1"/>
            </p:cNvSpPr>
            <p:nvPr/>
          </p:nvSpPr>
          <p:spPr bwMode="auto">
            <a:xfrm>
              <a:off x="2736" y="3072"/>
              <a:ext cx="149" cy="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158"/>
            <p:cNvSpPr>
              <a:spLocks noChangeShapeType="1"/>
            </p:cNvSpPr>
            <p:nvPr/>
          </p:nvSpPr>
          <p:spPr bwMode="auto">
            <a:xfrm flipV="1">
              <a:off x="2688" y="3072"/>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376" name="Group 159"/>
            <p:cNvGrpSpPr>
              <a:grpSpLocks/>
            </p:cNvGrpSpPr>
            <p:nvPr/>
          </p:nvGrpSpPr>
          <p:grpSpPr bwMode="auto">
            <a:xfrm>
              <a:off x="1776" y="2976"/>
              <a:ext cx="905" cy="336"/>
              <a:chOff x="2880" y="2544"/>
              <a:chExt cx="905" cy="336"/>
            </a:xfrm>
          </p:grpSpPr>
          <p:sp>
            <p:nvSpPr>
              <p:cNvPr id="12377" name="Line 160"/>
              <p:cNvSpPr>
                <a:spLocks noChangeShapeType="1"/>
              </p:cNvSpPr>
              <p:nvPr/>
            </p:nvSpPr>
            <p:spPr bwMode="auto">
              <a:xfrm flipH="1" flipV="1">
                <a:off x="2930"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8" name="Line 161"/>
              <p:cNvSpPr>
                <a:spLocks noChangeShapeType="1"/>
              </p:cNvSpPr>
              <p:nvPr/>
            </p:nvSpPr>
            <p:spPr bwMode="auto">
              <a:xfrm flipH="1" flipV="1">
                <a:off x="3081"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162"/>
              <p:cNvSpPr>
                <a:spLocks noChangeShapeType="1"/>
              </p:cNvSpPr>
              <p:nvPr/>
            </p:nvSpPr>
            <p:spPr bwMode="auto">
              <a:xfrm flipH="1" flipV="1">
                <a:off x="3232"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0" name="Line 163"/>
              <p:cNvSpPr>
                <a:spLocks noChangeShapeType="1"/>
              </p:cNvSpPr>
              <p:nvPr/>
            </p:nvSpPr>
            <p:spPr bwMode="auto">
              <a:xfrm flipH="1" flipV="1">
                <a:off x="3383"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164"/>
              <p:cNvSpPr>
                <a:spLocks noChangeShapeType="1"/>
              </p:cNvSpPr>
              <p:nvPr/>
            </p:nvSpPr>
            <p:spPr bwMode="auto">
              <a:xfrm flipH="1" flipV="1">
                <a:off x="3534"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2" name="Line 165"/>
              <p:cNvSpPr>
                <a:spLocks noChangeShapeType="1"/>
              </p:cNvSpPr>
              <p:nvPr/>
            </p:nvSpPr>
            <p:spPr bwMode="auto">
              <a:xfrm flipV="1">
                <a:off x="3031"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66"/>
              <p:cNvSpPr>
                <a:spLocks noChangeShapeType="1"/>
              </p:cNvSpPr>
              <p:nvPr/>
            </p:nvSpPr>
            <p:spPr bwMode="auto">
              <a:xfrm flipV="1">
                <a:off x="3182"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4" name="Line 167"/>
              <p:cNvSpPr>
                <a:spLocks noChangeShapeType="1"/>
              </p:cNvSpPr>
              <p:nvPr/>
            </p:nvSpPr>
            <p:spPr bwMode="auto">
              <a:xfrm flipV="1">
                <a:off x="3333"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68"/>
              <p:cNvSpPr>
                <a:spLocks noChangeShapeType="1"/>
              </p:cNvSpPr>
              <p:nvPr/>
            </p:nvSpPr>
            <p:spPr bwMode="auto">
              <a:xfrm flipV="1">
                <a:off x="3483"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6" name="Line 169"/>
              <p:cNvSpPr>
                <a:spLocks noChangeShapeType="1"/>
              </p:cNvSpPr>
              <p:nvPr/>
            </p:nvSpPr>
            <p:spPr bwMode="auto">
              <a:xfrm flipV="1">
                <a:off x="3634"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70"/>
              <p:cNvSpPr>
                <a:spLocks noChangeShapeType="1"/>
              </p:cNvSpPr>
              <p:nvPr/>
            </p:nvSpPr>
            <p:spPr bwMode="auto">
              <a:xfrm flipH="1" flipV="1">
                <a:off x="3685"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8" name="Line 171"/>
              <p:cNvSpPr>
                <a:spLocks noChangeShapeType="1"/>
              </p:cNvSpPr>
              <p:nvPr/>
            </p:nvSpPr>
            <p:spPr bwMode="auto">
              <a:xfrm flipV="1">
                <a:off x="2880" y="2544"/>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350" name="Group 172"/>
          <p:cNvGrpSpPr>
            <a:grpSpLocks/>
          </p:cNvGrpSpPr>
          <p:nvPr/>
        </p:nvGrpSpPr>
        <p:grpSpPr bwMode="auto">
          <a:xfrm>
            <a:off x="2514600" y="3197229"/>
            <a:ext cx="1760538" cy="531813"/>
            <a:chOff x="1776" y="2976"/>
            <a:chExt cx="1109" cy="336"/>
          </a:xfrm>
        </p:grpSpPr>
        <p:sp>
          <p:nvSpPr>
            <p:cNvPr id="12359" name="Line 173"/>
            <p:cNvSpPr>
              <a:spLocks noChangeShapeType="1"/>
            </p:cNvSpPr>
            <p:nvPr/>
          </p:nvSpPr>
          <p:spPr bwMode="auto">
            <a:xfrm>
              <a:off x="2736" y="3072"/>
              <a:ext cx="149" cy="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0" name="Line 174"/>
            <p:cNvSpPr>
              <a:spLocks noChangeShapeType="1"/>
            </p:cNvSpPr>
            <p:nvPr/>
          </p:nvSpPr>
          <p:spPr bwMode="auto">
            <a:xfrm flipV="1">
              <a:off x="2688" y="3072"/>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361" name="Group 175"/>
            <p:cNvGrpSpPr>
              <a:grpSpLocks/>
            </p:cNvGrpSpPr>
            <p:nvPr/>
          </p:nvGrpSpPr>
          <p:grpSpPr bwMode="auto">
            <a:xfrm>
              <a:off x="1776" y="2976"/>
              <a:ext cx="905" cy="336"/>
              <a:chOff x="2880" y="2544"/>
              <a:chExt cx="905" cy="336"/>
            </a:xfrm>
          </p:grpSpPr>
          <p:sp>
            <p:nvSpPr>
              <p:cNvPr id="12362" name="Line 176"/>
              <p:cNvSpPr>
                <a:spLocks noChangeShapeType="1"/>
              </p:cNvSpPr>
              <p:nvPr/>
            </p:nvSpPr>
            <p:spPr bwMode="auto">
              <a:xfrm flipH="1" flipV="1">
                <a:off x="2930"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Line 177"/>
              <p:cNvSpPr>
                <a:spLocks noChangeShapeType="1"/>
              </p:cNvSpPr>
              <p:nvPr/>
            </p:nvSpPr>
            <p:spPr bwMode="auto">
              <a:xfrm flipH="1" flipV="1">
                <a:off x="3081"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4" name="Line 178"/>
              <p:cNvSpPr>
                <a:spLocks noChangeShapeType="1"/>
              </p:cNvSpPr>
              <p:nvPr/>
            </p:nvSpPr>
            <p:spPr bwMode="auto">
              <a:xfrm flipH="1" flipV="1">
                <a:off x="3232" y="2544"/>
                <a:ext cx="10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5" name="Line 179"/>
              <p:cNvSpPr>
                <a:spLocks noChangeShapeType="1"/>
              </p:cNvSpPr>
              <p:nvPr/>
            </p:nvSpPr>
            <p:spPr bwMode="auto">
              <a:xfrm flipH="1" flipV="1">
                <a:off x="3383"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6" name="Line 180"/>
              <p:cNvSpPr>
                <a:spLocks noChangeShapeType="1"/>
              </p:cNvSpPr>
              <p:nvPr/>
            </p:nvSpPr>
            <p:spPr bwMode="auto">
              <a:xfrm flipH="1" flipV="1">
                <a:off x="3534"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Line 181"/>
              <p:cNvSpPr>
                <a:spLocks noChangeShapeType="1"/>
              </p:cNvSpPr>
              <p:nvPr/>
            </p:nvSpPr>
            <p:spPr bwMode="auto">
              <a:xfrm flipV="1">
                <a:off x="3031"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8" name="Line 182"/>
              <p:cNvSpPr>
                <a:spLocks noChangeShapeType="1"/>
              </p:cNvSpPr>
              <p:nvPr/>
            </p:nvSpPr>
            <p:spPr bwMode="auto">
              <a:xfrm flipV="1">
                <a:off x="3182"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183"/>
              <p:cNvSpPr>
                <a:spLocks noChangeShapeType="1"/>
              </p:cNvSpPr>
              <p:nvPr/>
            </p:nvSpPr>
            <p:spPr bwMode="auto">
              <a:xfrm flipV="1">
                <a:off x="3333" y="2544"/>
                <a:ext cx="5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0" name="Line 184"/>
              <p:cNvSpPr>
                <a:spLocks noChangeShapeType="1"/>
              </p:cNvSpPr>
              <p:nvPr/>
            </p:nvSpPr>
            <p:spPr bwMode="auto">
              <a:xfrm flipV="1">
                <a:off x="3483"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185"/>
              <p:cNvSpPr>
                <a:spLocks noChangeShapeType="1"/>
              </p:cNvSpPr>
              <p:nvPr/>
            </p:nvSpPr>
            <p:spPr bwMode="auto">
              <a:xfrm flipV="1">
                <a:off x="3634" y="2544"/>
                <a:ext cx="51"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2" name="Line 186"/>
              <p:cNvSpPr>
                <a:spLocks noChangeShapeType="1"/>
              </p:cNvSpPr>
              <p:nvPr/>
            </p:nvSpPr>
            <p:spPr bwMode="auto">
              <a:xfrm flipH="1" flipV="1">
                <a:off x="3685" y="2544"/>
                <a:ext cx="100"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187"/>
              <p:cNvSpPr>
                <a:spLocks noChangeShapeType="1"/>
              </p:cNvSpPr>
              <p:nvPr/>
            </p:nvSpPr>
            <p:spPr bwMode="auto">
              <a:xfrm flipV="1">
                <a:off x="2880" y="2544"/>
                <a:ext cx="50" cy="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351" name="Line 188"/>
          <p:cNvSpPr>
            <a:spLocks noChangeShapeType="1"/>
          </p:cNvSpPr>
          <p:nvPr/>
        </p:nvSpPr>
        <p:spPr bwMode="auto">
          <a:xfrm>
            <a:off x="4267200" y="4291013"/>
            <a:ext cx="0" cy="1566862"/>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86557" name="Text Box 189"/>
          <p:cNvSpPr txBox="1">
            <a:spLocks noChangeArrowheads="1"/>
          </p:cNvSpPr>
          <p:nvPr/>
        </p:nvSpPr>
        <p:spPr bwMode="auto">
          <a:xfrm>
            <a:off x="2895600" y="2738438"/>
            <a:ext cx="609600" cy="461962"/>
          </a:xfrm>
          <a:prstGeom prst="rect">
            <a:avLst/>
          </a:prstGeom>
          <a:solidFill>
            <a:schemeClr val="bg2">
              <a:lumMod val="75000"/>
              <a:alpha val="72000"/>
            </a:schemeClr>
          </a:solidFill>
          <a:ln>
            <a:noFill/>
          </a:ln>
          <a:effectLst/>
        </p:spPr>
        <p:txBody>
          <a:bodyPr lIns="91536" tIns="45768" rIns="91536" bIns="45768">
            <a:spAutoFit/>
          </a:bodyPr>
          <a:lstStyle/>
          <a:p>
            <a:pPr eaLnBrk="1" fontAlgn="auto" hangingPunct="1">
              <a:spcBef>
                <a:spcPct val="50000"/>
              </a:spcBef>
              <a:spcAft>
                <a:spcPts val="0"/>
              </a:spcAft>
              <a:defRPr/>
            </a:pPr>
            <a:r>
              <a:rPr lang="en-US" sz="2400">
                <a:latin typeface="+mn-lt"/>
              </a:rPr>
              <a:t>(1)</a:t>
            </a:r>
          </a:p>
        </p:txBody>
      </p:sp>
      <p:sp>
        <p:nvSpPr>
          <p:cNvPr id="186558" name="Text Box 190"/>
          <p:cNvSpPr txBox="1">
            <a:spLocks noChangeArrowheads="1"/>
          </p:cNvSpPr>
          <p:nvPr/>
        </p:nvSpPr>
        <p:spPr bwMode="auto">
          <a:xfrm>
            <a:off x="4648200" y="2738438"/>
            <a:ext cx="609600" cy="461962"/>
          </a:xfrm>
          <a:prstGeom prst="rect">
            <a:avLst/>
          </a:prstGeom>
          <a:solidFill>
            <a:schemeClr val="bg2">
              <a:lumMod val="75000"/>
              <a:alpha val="72000"/>
            </a:schemeClr>
          </a:solidFill>
          <a:ln>
            <a:noFill/>
          </a:ln>
          <a:effectLst/>
        </p:spPr>
        <p:txBody>
          <a:bodyPr lIns="91536" tIns="45768" rIns="91536" bIns="45768">
            <a:spAutoFit/>
          </a:bodyPr>
          <a:lstStyle/>
          <a:p>
            <a:pPr eaLnBrk="1" fontAlgn="auto" hangingPunct="1">
              <a:spcBef>
                <a:spcPct val="50000"/>
              </a:spcBef>
              <a:spcAft>
                <a:spcPts val="0"/>
              </a:spcAft>
              <a:defRPr/>
            </a:pPr>
            <a:r>
              <a:rPr lang="en-US" sz="2400">
                <a:latin typeface="+mn-lt"/>
              </a:rPr>
              <a:t>(2)</a:t>
            </a:r>
          </a:p>
        </p:txBody>
      </p:sp>
      <p:sp>
        <p:nvSpPr>
          <p:cNvPr id="186559" name="Text Box 191"/>
          <p:cNvSpPr txBox="1">
            <a:spLocks noChangeArrowheads="1"/>
          </p:cNvSpPr>
          <p:nvPr/>
        </p:nvSpPr>
        <p:spPr bwMode="auto">
          <a:xfrm>
            <a:off x="6092825" y="2706688"/>
            <a:ext cx="609600" cy="461962"/>
          </a:xfrm>
          <a:prstGeom prst="rect">
            <a:avLst/>
          </a:prstGeom>
          <a:solidFill>
            <a:schemeClr val="bg2">
              <a:lumMod val="75000"/>
              <a:alpha val="72000"/>
            </a:schemeClr>
          </a:solidFill>
          <a:ln>
            <a:noFill/>
          </a:ln>
          <a:effectLst/>
        </p:spPr>
        <p:txBody>
          <a:bodyPr lIns="91536" tIns="45768" rIns="91536" bIns="45768">
            <a:spAutoFit/>
          </a:bodyPr>
          <a:lstStyle/>
          <a:p>
            <a:pPr eaLnBrk="1" fontAlgn="auto" hangingPunct="1">
              <a:spcBef>
                <a:spcPct val="50000"/>
              </a:spcBef>
              <a:spcAft>
                <a:spcPts val="0"/>
              </a:spcAft>
              <a:defRPr/>
            </a:pPr>
            <a:r>
              <a:rPr lang="en-US" sz="2400" dirty="0">
                <a:latin typeface="+mn-lt"/>
              </a:rPr>
              <a:t>(3)</a:t>
            </a:r>
          </a:p>
        </p:txBody>
      </p:sp>
      <p:sp>
        <p:nvSpPr>
          <p:cNvPr id="4164" name="Hình chữ nhật 195"/>
          <p:cNvSpPr>
            <a:spLocks noChangeArrowheads="1"/>
          </p:cNvSpPr>
          <p:nvPr/>
        </p:nvSpPr>
        <p:spPr bwMode="auto">
          <a:xfrm>
            <a:off x="152400" y="228601"/>
            <a:ext cx="3298726" cy="461762"/>
          </a:xfrm>
          <a:prstGeom prst="rect">
            <a:avLst/>
          </a:prstGeom>
          <a:noFill/>
          <a:ln w="9525">
            <a:noFill/>
            <a:miter lim="800000"/>
            <a:headEnd/>
            <a:tailEnd/>
          </a:ln>
        </p:spPr>
        <p:txBody>
          <a:bodyPr wrap="none" lIns="91536" tIns="45768" rIns="91536" bIns="45768">
            <a:spAutoFit/>
          </a:bodyPr>
          <a:lstStyle/>
          <a:p>
            <a:pPr eaLnBrk="1" hangingPunct="1">
              <a:defRPr/>
            </a:pPr>
            <a:r>
              <a:rPr lang="vi-VN" sz="2400" b="1">
                <a:solidFill>
                  <a:srgbClr val="660066"/>
                </a:solidFill>
                <a:latin typeface="+mj-lt"/>
              </a:rPr>
              <a:t>2. Thí nghiệm kiểm tra:</a:t>
            </a:r>
          </a:p>
        </p:txBody>
      </p:sp>
      <p:graphicFrame>
        <p:nvGraphicFramePr>
          <p:cNvPr id="2" name="Đối tượng 1"/>
          <p:cNvGraphicFramePr>
            <a:graphicFrameLocks noChangeAspect="1"/>
          </p:cNvGraphicFramePr>
          <p:nvPr/>
        </p:nvGraphicFramePr>
        <p:xfrm>
          <a:off x="5789640" y="1814515"/>
          <a:ext cx="2822575" cy="879475"/>
        </p:xfrm>
        <a:graphic>
          <a:graphicData uri="http://schemas.openxmlformats.org/presentationml/2006/ole">
            <mc:AlternateContent xmlns:mc="http://schemas.openxmlformats.org/markup-compatibility/2006">
              <mc:Choice xmlns:v="urn:schemas-microsoft-com:vml" Requires="v">
                <p:oleObj spid="_x0000_s12518" name="Equation" r:id="rId3" imgW="1384300" imgH="431800" progId="">
                  <p:embed/>
                </p:oleObj>
              </mc:Choice>
              <mc:Fallback>
                <p:oleObj name="Equation" r:id="rId3" imgW="1384300" imgH="431800" progId="">
                  <p:embed/>
                  <p:pic>
                    <p:nvPicPr>
                      <p:cNvPr id="0" name="Đối tượ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40" y="1814515"/>
                        <a:ext cx="28225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57" name="Line 13"/>
          <p:cNvSpPr>
            <a:spLocks noChangeShapeType="1"/>
          </p:cNvSpPr>
          <p:nvPr/>
        </p:nvSpPr>
        <p:spPr bwMode="auto">
          <a:xfrm>
            <a:off x="381000" y="1673225"/>
            <a:ext cx="2971800" cy="0"/>
          </a:xfrm>
          <a:prstGeom prst="line">
            <a:avLst/>
          </a:prstGeom>
          <a:noFill/>
          <a:ln w="57150">
            <a:solidFill>
              <a:srgbClr val="660033"/>
            </a:solidFill>
            <a:round/>
            <a:headEnd/>
            <a:tailEnd type="oval" w="med" len="me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12358" name="Hình chữ nhật 197"/>
          <p:cNvSpPr>
            <a:spLocks noChangeArrowheads="1"/>
          </p:cNvSpPr>
          <p:nvPr/>
        </p:nvSpPr>
        <p:spPr bwMode="auto">
          <a:xfrm>
            <a:off x="609612" y="4800600"/>
            <a:ext cx="1180325" cy="400206"/>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000" b="1">
                <a:solidFill>
                  <a:srgbClr val="003300"/>
                </a:solidFill>
              </a:rPr>
              <a:t> Hình c. </a:t>
            </a:r>
            <a:endParaRPr lang="vi-VN" altLang="en-US" sz="2000">
              <a:solidFill>
                <a:srgbClr val="00330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800000">
                                      <p:cBhvr>
                                        <p:cTn id="6" dur="2000" fill="hold"/>
                                        <p:tgtEl>
                                          <p:spTgt spid="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2520000">
                                      <p:cBhvr>
                                        <p:cTn id="9" dur="2000" fill="hold"/>
                                        <p:tgtEl>
                                          <p:spTgt spid="5"/>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1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mph" presetSubtype="0" repeatCount="3000" fill="hold" nodeType="clickEffect">
                                  <p:stCondLst>
                                    <p:cond delay="0"/>
                                  </p:stCondLst>
                                  <p:childTnLst>
                                    <p:anim calcmode="discrete" valueType="str">
                                      <p:cBhvr>
                                        <p:cTn id="23"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54"/>
          <p:cNvGraphicFramePr>
            <a:graphicFrameLocks noGrp="1"/>
          </p:cNvGraphicFramePr>
          <p:nvPr>
            <p:ph/>
          </p:nvPr>
        </p:nvGraphicFramePr>
        <p:xfrm>
          <a:off x="474663" y="630238"/>
          <a:ext cx="8229600" cy="4398962"/>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6037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3300"/>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kern="1200" cap="none" normalizeH="0" baseline="0" smtClean="0">
                          <a:ln>
                            <a:noFill/>
                          </a:ln>
                          <a:solidFill>
                            <a:srgbClr val="003300"/>
                          </a:solidFill>
                          <a:effectLst/>
                          <a:latin typeface="Times New Roman" pitchFamily="18" charset="0"/>
                          <a:ea typeface="+mn-ea"/>
                          <a:cs typeface="Times New Roman" pitchFamily="18" charset="0"/>
                        </a:rPr>
                        <a:t>              </a:t>
                      </a:r>
                      <a:r>
                        <a:rPr kumimoji="0" lang="vi-VN" sz="2300" b="1" i="0" u="none" strike="noStrike" kern="1200" baseline="0" smtClean="0">
                          <a:solidFill>
                            <a:srgbClr val="003300"/>
                          </a:solidFill>
                          <a:latin typeface="Times New Roman" pitchFamily="18" charset="0"/>
                          <a:ea typeface="+mn-ea"/>
                          <a:cs typeface="Times New Roman" pitchFamily="18" charset="0"/>
                        </a:rPr>
                        <a:t>KQ </a:t>
                      </a:r>
                      <a:r>
                        <a:rPr kumimoji="0" lang="vi-VN" sz="2300" b="1" i="0" u="none" strike="noStrike" kern="1200" baseline="0" dirty="0" smtClean="0">
                          <a:solidFill>
                            <a:srgbClr val="003300"/>
                          </a:solidFill>
                          <a:latin typeface="Times New Roman" pitchFamily="18" charset="0"/>
                          <a:ea typeface="+mn-ea"/>
                          <a:cs typeface="Times New Roman" pitchFamily="18" charset="0"/>
                        </a:rPr>
                        <a:t>đo</a:t>
                      </a:r>
                      <a:endParaRPr kumimoji="0" lang="en-US" sz="2300" b="1" i="0" u="none" strike="noStrike" kern="1200" baseline="0" dirty="0" smtClean="0">
                        <a:solidFill>
                          <a:srgbClr val="003300"/>
                        </a:solidFill>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i="0" u="none" strike="noStrike" kern="1200" baseline="0" dirty="0" smtClean="0">
                          <a:solidFill>
                            <a:srgbClr val="003300"/>
                          </a:solidFill>
                          <a:latin typeface="Times New Roman" pitchFamily="18" charset="0"/>
                          <a:ea typeface="+mn-ea"/>
                          <a:cs typeface="Times New Roman" pitchFamily="18" charset="0"/>
                        </a:rPr>
                        <a:t>Lần TN</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000" b="1" i="0" u="none" strike="noStrike" kern="1200" baseline="0" dirty="0" smtClean="0">
                        <a:solidFill>
                          <a:srgbClr val="003300"/>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Hiệu điên </a:t>
                      </a:r>
                      <a:r>
                        <a:rPr kumimoji="0" lang="vi-VN" sz="2300" b="1" i="0" u="none" strike="noStrike" kern="1200" cap="none" normalizeH="0" baseline="0" smtClean="0">
                          <a:ln>
                            <a:noFill/>
                          </a:ln>
                          <a:solidFill>
                            <a:srgbClr val="003300"/>
                          </a:solidFill>
                          <a:effectLst/>
                          <a:latin typeface="Times New Roman" pitchFamily="18" charset="0"/>
                          <a:ea typeface="+mn-ea"/>
                          <a:cs typeface="Times New Roman" pitchFamily="18" charset="0"/>
                        </a:rPr>
                        <a:t>thế </a:t>
                      </a:r>
                      <a:r>
                        <a:rPr kumimoji="0" lang="en-US" sz="2300" b="1" i="0" u="none" strike="noStrike" kern="1200" cap="none" normalizeH="0" baseline="0" smtClean="0">
                          <a:ln>
                            <a:noFill/>
                          </a:ln>
                          <a:solidFill>
                            <a:srgbClr val="003300"/>
                          </a:solidFill>
                          <a:effectLst/>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i="0" u="none" strike="noStrike" kern="1200" cap="none" normalizeH="0" baseline="0" smtClean="0">
                          <a:ln>
                            <a:noFill/>
                          </a:ln>
                          <a:solidFill>
                            <a:srgbClr val="003300"/>
                          </a:solidFill>
                          <a:effectLst/>
                          <a:latin typeface="Times New Roman" pitchFamily="18" charset="0"/>
                          <a:ea typeface="+mn-ea"/>
                          <a:cs typeface="Times New Roman" pitchFamily="18" charset="0"/>
                        </a:rPr>
                        <a:t>         </a:t>
                      </a:r>
                      <a:r>
                        <a:rPr kumimoji="0" lang="vi-VN" sz="2300" b="1" i="0" u="none" strike="noStrike" kern="1200" cap="none" normalizeH="0" baseline="0" smtClean="0">
                          <a:ln>
                            <a:noFill/>
                          </a:ln>
                          <a:solidFill>
                            <a:srgbClr val="003300"/>
                          </a:solidFill>
                          <a:effectLst/>
                          <a:latin typeface="Times New Roman" pitchFamily="18" charset="0"/>
                          <a:ea typeface="+mn-ea"/>
                          <a:cs typeface="Times New Roman" pitchFamily="18" charset="0"/>
                        </a:rPr>
                        <a:t>(</a:t>
                      </a:r>
                      <a:r>
                        <a:rPr kumimoji="0" lang="vi-VN"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V)</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3300"/>
                        </a:solidFill>
                        <a:effectLst/>
                        <a:latin typeface=".VnTime" pitchFamily="34"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Cường độ dòng điện (A)</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Điện trở </a:t>
                      </a:r>
                      <a:r>
                        <a:rPr kumimoji="0" lang="en-US" sz="2300" b="1" i="0" u="none" strike="noStrike" kern="1200" cap="none" normalizeH="0" baseline="0" dirty="0" err="1" smtClean="0">
                          <a:ln>
                            <a:noFill/>
                          </a:ln>
                          <a:solidFill>
                            <a:srgbClr val="003300"/>
                          </a:solidFill>
                          <a:effectLst/>
                          <a:latin typeface="Times New Roman" pitchFamily="18" charset="0"/>
                          <a:ea typeface="+mn-ea"/>
                          <a:cs typeface="Times New Roman" pitchFamily="18" charset="0"/>
                        </a:rPr>
                        <a:t>dây</a:t>
                      </a: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 dẫn (</a:t>
                      </a:r>
                      <a:r>
                        <a:rPr kumimoji="0" lang="el-GR"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Ω</a:t>
                      </a: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95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Với </a:t>
                      </a:r>
                      <a:r>
                        <a:rPr kumimoji="0" lang="en-US" sz="2300" b="1" i="0" u="none" strike="noStrike" kern="1200" cap="none" normalizeH="0" baseline="0" dirty="0" err="1" smtClean="0">
                          <a:ln>
                            <a:noFill/>
                          </a:ln>
                          <a:solidFill>
                            <a:srgbClr val="003300"/>
                          </a:solidFill>
                          <a:effectLst/>
                          <a:latin typeface="Times New Roman" pitchFamily="18" charset="0"/>
                          <a:ea typeface="+mn-ea"/>
                          <a:cs typeface="Times New Roman" pitchFamily="18" charset="0"/>
                        </a:rPr>
                        <a:t>dây</a:t>
                      </a: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 dẫn dài  l</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U</a:t>
                      </a:r>
                      <a:r>
                        <a:rPr kumimoji="0" lang="en-US" sz="2000" b="1" i="0" u="none" strike="noStrike" cap="none" normalizeH="0" baseline="-25000" smtClean="0">
                          <a:ln>
                            <a:noFill/>
                          </a:ln>
                          <a:solidFill>
                            <a:srgbClr val="003300"/>
                          </a:solidFill>
                          <a:effectLst/>
                          <a:latin typeface="Arial" charset="0"/>
                        </a:rPr>
                        <a:t>1 </a:t>
                      </a:r>
                      <a:r>
                        <a:rPr kumimoji="0" lang="en-US" sz="2000" b="1" i="0" u="none" strike="noStrike" cap="none" normalizeH="0" baseline="0" smtClean="0">
                          <a:ln>
                            <a:noFill/>
                          </a:ln>
                          <a:solidFill>
                            <a:srgbClr val="003300"/>
                          </a:solidFill>
                          <a:effectLst/>
                          <a:latin typeface="Arial" charset="0"/>
                        </a:rPr>
                        <a:t>= 6</a:t>
                      </a:r>
                      <a:endParaRPr kumimoji="0" lang="vi-VN" sz="2000" b="1" i="0" u="none" strike="noStrike" cap="none" normalizeH="0" baseline="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I</a:t>
                      </a:r>
                      <a:r>
                        <a:rPr kumimoji="0" lang="en-US" sz="2000" b="1" i="0" u="none" strike="noStrike" cap="none" normalizeH="0" baseline="-25000" smtClean="0">
                          <a:ln>
                            <a:noFill/>
                          </a:ln>
                          <a:solidFill>
                            <a:srgbClr val="003300"/>
                          </a:solidFill>
                          <a:effectLst/>
                          <a:latin typeface="Arial" charset="0"/>
                        </a:rPr>
                        <a:t>1 </a:t>
                      </a:r>
                      <a:r>
                        <a:rPr kumimoji="0" lang="en-US" sz="2000" b="1" i="0" u="none" strike="noStrike" cap="none" normalizeH="0" baseline="0" smtClean="0">
                          <a:ln>
                            <a:noFill/>
                          </a:ln>
                          <a:solidFill>
                            <a:srgbClr val="003300"/>
                          </a:solidFill>
                          <a:effectLst/>
                          <a:latin typeface="Arial" charset="0"/>
                        </a:rPr>
                        <a:t>= 1,5</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R</a:t>
                      </a:r>
                      <a:r>
                        <a:rPr kumimoji="0" lang="en-US" sz="2000" b="1" i="0" u="none" strike="noStrike" cap="none" normalizeH="0" baseline="-25000" smtClean="0">
                          <a:ln>
                            <a:noFill/>
                          </a:ln>
                          <a:solidFill>
                            <a:srgbClr val="003300"/>
                          </a:solidFill>
                          <a:effectLst/>
                          <a:latin typeface="Arial" charset="0"/>
                        </a:rPr>
                        <a:t>1 </a:t>
                      </a:r>
                      <a:r>
                        <a:rPr kumimoji="0" lang="en-US" sz="2000" b="1" i="0" u="none" strike="noStrike" cap="none" normalizeH="0" baseline="0" smtClean="0">
                          <a:ln>
                            <a:noFill/>
                          </a:ln>
                          <a:solidFill>
                            <a:srgbClr val="003300"/>
                          </a:solidFill>
                          <a:effectLst/>
                          <a:latin typeface="Arial" charset="0"/>
                        </a:rPr>
                        <a:t>= 4</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544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Với </a:t>
                      </a:r>
                      <a:r>
                        <a:rPr kumimoji="0" lang="en-US" sz="2300" b="1" i="0" u="none" strike="noStrike" kern="1200" cap="none" normalizeH="0" baseline="0" dirty="0" err="1" smtClean="0">
                          <a:ln>
                            <a:noFill/>
                          </a:ln>
                          <a:solidFill>
                            <a:srgbClr val="003300"/>
                          </a:solidFill>
                          <a:effectLst/>
                          <a:latin typeface="Times New Roman" pitchFamily="18" charset="0"/>
                          <a:ea typeface="+mn-ea"/>
                          <a:cs typeface="Times New Roman" pitchFamily="18" charset="0"/>
                        </a:rPr>
                        <a:t>dây</a:t>
                      </a: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 dẫn dài  2l</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U</a:t>
                      </a:r>
                      <a:r>
                        <a:rPr kumimoji="0" lang="en-US" sz="2000" b="1" i="0" u="none" strike="noStrike" cap="none" normalizeH="0" baseline="-25000" smtClean="0">
                          <a:ln>
                            <a:noFill/>
                          </a:ln>
                          <a:solidFill>
                            <a:srgbClr val="003300"/>
                          </a:solidFill>
                          <a:effectLst/>
                          <a:latin typeface="Arial" charset="0"/>
                        </a:rPr>
                        <a:t>2 </a:t>
                      </a:r>
                      <a:r>
                        <a:rPr kumimoji="0" lang="en-US" sz="2000" b="1" i="0" u="none" strike="noStrike" cap="none" normalizeH="0" baseline="0" smtClean="0">
                          <a:ln>
                            <a:noFill/>
                          </a:ln>
                          <a:solidFill>
                            <a:srgbClr val="003300"/>
                          </a:solidFill>
                          <a:effectLst/>
                          <a:latin typeface="Arial" charset="0"/>
                        </a:rPr>
                        <a:t>= 6</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I</a:t>
                      </a:r>
                      <a:r>
                        <a:rPr kumimoji="0" lang="en-US" sz="2000" b="1" i="0" u="none" strike="noStrike" cap="none" normalizeH="0" baseline="-25000" smtClean="0">
                          <a:ln>
                            <a:noFill/>
                          </a:ln>
                          <a:solidFill>
                            <a:srgbClr val="003300"/>
                          </a:solidFill>
                          <a:effectLst/>
                          <a:latin typeface="Arial" charset="0"/>
                        </a:rPr>
                        <a:t>2 </a:t>
                      </a:r>
                      <a:r>
                        <a:rPr kumimoji="0" lang="en-US" sz="2000" b="1" i="0" u="none" strike="noStrike" cap="none" normalizeH="0" baseline="0" smtClean="0">
                          <a:ln>
                            <a:noFill/>
                          </a:ln>
                          <a:solidFill>
                            <a:srgbClr val="003300"/>
                          </a:solidFill>
                          <a:effectLst/>
                          <a:latin typeface="Arial" charset="0"/>
                        </a:rPr>
                        <a:t>= 0,75</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R</a:t>
                      </a:r>
                      <a:r>
                        <a:rPr kumimoji="0" lang="en-US" sz="2000" b="1" i="0" u="none" strike="noStrike" cap="none" normalizeH="0" baseline="-25000" smtClean="0">
                          <a:ln>
                            <a:noFill/>
                          </a:ln>
                          <a:solidFill>
                            <a:srgbClr val="003300"/>
                          </a:solidFill>
                          <a:effectLst/>
                          <a:latin typeface="Arial" charset="0"/>
                        </a:rPr>
                        <a:t>2 </a:t>
                      </a:r>
                      <a:r>
                        <a:rPr kumimoji="0" lang="en-US" sz="2000" b="1" i="0" u="none" strike="noStrike" cap="none" normalizeH="0" baseline="0" smtClean="0">
                          <a:ln>
                            <a:noFill/>
                          </a:ln>
                          <a:solidFill>
                            <a:srgbClr val="003300"/>
                          </a:solidFill>
                          <a:effectLst/>
                          <a:latin typeface="Arial" charset="0"/>
                        </a:rPr>
                        <a:t>= 8</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2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Với </a:t>
                      </a:r>
                      <a:r>
                        <a:rPr kumimoji="0" lang="en-US" sz="2300" b="1" i="0" u="none" strike="noStrike" kern="1200" cap="none" normalizeH="0" baseline="0" dirty="0" err="1" smtClean="0">
                          <a:ln>
                            <a:noFill/>
                          </a:ln>
                          <a:solidFill>
                            <a:srgbClr val="003300"/>
                          </a:solidFill>
                          <a:effectLst/>
                          <a:latin typeface="Times New Roman" pitchFamily="18" charset="0"/>
                          <a:ea typeface="+mn-ea"/>
                          <a:cs typeface="Times New Roman" pitchFamily="18" charset="0"/>
                        </a:rPr>
                        <a:t>dây</a:t>
                      </a:r>
                      <a:r>
                        <a:rPr kumimoji="0" lang="en-US" sz="2300" b="1" i="0" u="none" strike="noStrike" kern="1200" cap="none" normalizeH="0" baseline="0" dirty="0" smtClean="0">
                          <a:ln>
                            <a:noFill/>
                          </a:ln>
                          <a:solidFill>
                            <a:srgbClr val="003300"/>
                          </a:solidFill>
                          <a:effectLst/>
                          <a:latin typeface="Times New Roman" pitchFamily="18" charset="0"/>
                          <a:ea typeface="+mn-ea"/>
                          <a:cs typeface="Times New Roman" pitchFamily="18" charset="0"/>
                        </a:rPr>
                        <a:t> dẫn dài  3l</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U</a:t>
                      </a:r>
                      <a:r>
                        <a:rPr kumimoji="0" lang="en-US" sz="2000" b="1" i="0" u="none" strike="noStrike" cap="none" normalizeH="0" baseline="-25000" smtClean="0">
                          <a:ln>
                            <a:noFill/>
                          </a:ln>
                          <a:solidFill>
                            <a:srgbClr val="003300"/>
                          </a:solidFill>
                          <a:effectLst/>
                          <a:latin typeface="Arial" charset="0"/>
                        </a:rPr>
                        <a:t>3 </a:t>
                      </a:r>
                      <a:r>
                        <a:rPr kumimoji="0" lang="en-US" sz="2000" b="1" i="0" u="none" strike="noStrike" cap="none" normalizeH="0" baseline="0" smtClean="0">
                          <a:ln>
                            <a:noFill/>
                          </a:ln>
                          <a:solidFill>
                            <a:srgbClr val="003300"/>
                          </a:solidFill>
                          <a:effectLst/>
                          <a:latin typeface="Arial" charset="0"/>
                        </a:rPr>
                        <a:t>= 6</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I</a:t>
                      </a:r>
                      <a:r>
                        <a:rPr kumimoji="0" lang="en-US" sz="2000" b="1" i="0" u="none" strike="noStrike" cap="none" normalizeH="0" baseline="-25000" smtClean="0">
                          <a:ln>
                            <a:noFill/>
                          </a:ln>
                          <a:solidFill>
                            <a:srgbClr val="003300"/>
                          </a:solidFill>
                          <a:effectLst/>
                          <a:latin typeface="Arial" charset="0"/>
                        </a:rPr>
                        <a:t>3 </a:t>
                      </a:r>
                      <a:r>
                        <a:rPr kumimoji="0" lang="en-US" sz="2000" b="1" i="0" u="none" strike="noStrike" cap="none" normalizeH="0" baseline="0" smtClean="0">
                          <a:ln>
                            <a:noFill/>
                          </a:ln>
                          <a:solidFill>
                            <a:srgbClr val="003300"/>
                          </a:solidFill>
                          <a:effectLst/>
                          <a:latin typeface="Arial" charset="0"/>
                        </a:rPr>
                        <a:t>= 0,5</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00"/>
                          </a:solidFill>
                          <a:effectLst/>
                          <a:latin typeface="Arial" charset="0"/>
                        </a:rPr>
                        <a:t>R</a:t>
                      </a:r>
                      <a:r>
                        <a:rPr kumimoji="0" lang="en-US" sz="2000" b="1" i="0" u="none" strike="noStrike" cap="none" normalizeH="0" baseline="-25000" smtClean="0">
                          <a:ln>
                            <a:noFill/>
                          </a:ln>
                          <a:solidFill>
                            <a:srgbClr val="003300"/>
                          </a:solidFill>
                          <a:effectLst/>
                          <a:latin typeface="Arial" charset="0"/>
                        </a:rPr>
                        <a:t>3</a:t>
                      </a:r>
                      <a:r>
                        <a:rPr kumimoji="0" lang="en-US" sz="2000" b="1" i="0" u="none" strike="noStrike" cap="none" normalizeH="0" baseline="0" smtClean="0">
                          <a:ln>
                            <a:noFill/>
                          </a:ln>
                          <a:solidFill>
                            <a:srgbClr val="003300"/>
                          </a:solidFill>
                          <a:effectLst/>
                          <a:latin typeface="Arial" charset="0"/>
                        </a:rPr>
                        <a:t> = 12</a:t>
                      </a:r>
                      <a:endParaRPr kumimoji="0" lang="vi-VN" sz="2000" b="1" i="0" u="none" strike="noStrike" cap="none" normalizeH="0" baseline="-25000" dirty="0" smtClean="0">
                        <a:ln>
                          <a:noFill/>
                        </a:ln>
                        <a:solidFill>
                          <a:srgbClr val="0033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342" name="Line 228"/>
          <p:cNvSpPr>
            <a:spLocks noChangeShapeType="1"/>
          </p:cNvSpPr>
          <p:nvPr/>
        </p:nvSpPr>
        <p:spPr bwMode="auto">
          <a:xfrm>
            <a:off x="479436" y="684213"/>
            <a:ext cx="2035175" cy="1528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536" tIns="45768" rIns="91536" bIns="45768"/>
          <a:lstStyle/>
          <a:p>
            <a:endParaRPr lang="en-US"/>
          </a:p>
        </p:txBody>
      </p:sp>
      <p:sp>
        <p:nvSpPr>
          <p:cNvPr id="5160" name="Hình chữ nhật 9"/>
          <p:cNvSpPr>
            <a:spLocks noChangeArrowheads="1"/>
          </p:cNvSpPr>
          <p:nvPr/>
        </p:nvSpPr>
        <p:spPr bwMode="auto">
          <a:xfrm>
            <a:off x="2667000" y="66984"/>
            <a:ext cx="3315525" cy="461762"/>
          </a:xfrm>
          <a:prstGeom prst="rect">
            <a:avLst/>
          </a:prstGeom>
          <a:noFill/>
          <a:ln w="9525">
            <a:noFill/>
            <a:miter lim="800000"/>
            <a:headEnd/>
            <a:tailEnd/>
          </a:ln>
        </p:spPr>
        <p:txBody>
          <a:bodyPr wrap="none" lIns="91536" tIns="45768" rIns="91536" bIns="45768">
            <a:spAutoFit/>
          </a:bodyPr>
          <a:lstStyle/>
          <a:p>
            <a:pPr eaLnBrk="1" hangingPunct="1">
              <a:defRPr/>
            </a:pPr>
            <a:r>
              <a:rPr lang="vi-VN" sz="2400" b="1" dirty="0">
                <a:solidFill>
                  <a:srgbClr val="C00000"/>
                </a:solidFill>
                <a:latin typeface="+mj-lt"/>
              </a:rPr>
              <a:t>Ghi kết quả vào bảng 1 </a:t>
            </a:r>
          </a:p>
        </p:txBody>
      </p:sp>
      <p:sp>
        <p:nvSpPr>
          <p:cNvPr id="19" name="Hình chữ nhật 7"/>
          <p:cNvSpPr>
            <a:spLocks noChangeArrowheads="1"/>
          </p:cNvSpPr>
          <p:nvPr/>
        </p:nvSpPr>
        <p:spPr bwMode="auto">
          <a:xfrm>
            <a:off x="323850" y="5175250"/>
            <a:ext cx="8797925" cy="12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vi-VN" altLang="en-US" sz="2400" b="1" i="1">
                <a:latin typeface="Times New Roman" pitchFamily="18" charset="0"/>
                <a:cs typeface="Times New Roman" pitchFamily="18" charset="0"/>
              </a:rPr>
              <a:t>Nhận xét: </a:t>
            </a:r>
            <a:r>
              <a:rPr lang="vi-VN" altLang="en-US" sz="2400" b="1">
                <a:solidFill>
                  <a:srgbClr val="000099"/>
                </a:solidFill>
                <a:latin typeface="Times New Roman" pitchFamily="18" charset="0"/>
                <a:cs typeface="Times New Roman" pitchFamily="18" charset="0"/>
              </a:rPr>
              <a:t>Từ kết quả thí nghiệm, cho ta biết dự đoán đã nêu theo yêu cầu của C</a:t>
            </a:r>
            <a:r>
              <a:rPr lang="vi-VN" altLang="en-US" sz="2400" b="1" baseline="-25000">
                <a:solidFill>
                  <a:srgbClr val="000099"/>
                </a:solidFill>
                <a:latin typeface="Times New Roman" pitchFamily="18" charset="0"/>
                <a:cs typeface="Times New Roman" pitchFamily="18" charset="0"/>
              </a:rPr>
              <a:t>1</a:t>
            </a:r>
            <a:r>
              <a:rPr lang="vi-VN" altLang="en-US" sz="2400" b="1">
                <a:solidFill>
                  <a:srgbClr val="000099"/>
                </a:solidFill>
                <a:latin typeface="Times New Roman" pitchFamily="18" charset="0"/>
                <a:cs typeface="Times New Roman" pitchFamily="18" charset="0"/>
              </a:rPr>
              <a:t> là đúng. (dây l có R</a:t>
            </a:r>
            <a:r>
              <a:rPr lang="vi-VN" altLang="en-US" sz="2400" b="1" baseline="-25000">
                <a:solidFill>
                  <a:srgbClr val="000099"/>
                </a:solidFill>
                <a:latin typeface="Times New Roman" pitchFamily="18" charset="0"/>
                <a:cs typeface="Times New Roman" pitchFamily="18" charset="0"/>
              </a:rPr>
              <a:t>1</a:t>
            </a:r>
            <a:r>
              <a:rPr lang="vi-VN" altLang="en-US" sz="2400" b="1">
                <a:solidFill>
                  <a:srgbClr val="000099"/>
                </a:solidFill>
                <a:latin typeface="Times New Roman" pitchFamily="18" charset="0"/>
                <a:cs typeface="Times New Roman" pitchFamily="18" charset="0"/>
              </a:rPr>
              <a:t> = 4</a:t>
            </a:r>
            <a:r>
              <a:rPr lang="el-GR" altLang="en-US" sz="2400" b="1">
                <a:solidFill>
                  <a:srgbClr val="000099"/>
                </a:solidFill>
                <a:latin typeface="Times New Roman" pitchFamily="18" charset="0"/>
                <a:cs typeface="Times New Roman" pitchFamily="18" charset="0"/>
              </a:rPr>
              <a:t>Ω</a:t>
            </a:r>
            <a:r>
              <a:rPr lang="vi-VN" altLang="en-US" sz="2400" b="1">
                <a:solidFill>
                  <a:srgbClr val="000099"/>
                </a:solidFill>
                <a:latin typeface="Times New Roman" pitchFamily="18" charset="0"/>
                <a:cs typeface="Times New Roman" pitchFamily="18" charset="0"/>
              </a:rPr>
              <a:t>, dây 2l có R</a:t>
            </a:r>
            <a:r>
              <a:rPr lang="vi-VN" altLang="en-US" sz="2400" b="1" baseline="-25000">
                <a:solidFill>
                  <a:srgbClr val="000099"/>
                </a:solidFill>
                <a:latin typeface="Times New Roman" pitchFamily="18" charset="0"/>
                <a:cs typeface="Times New Roman" pitchFamily="18" charset="0"/>
              </a:rPr>
              <a:t>2</a:t>
            </a:r>
            <a:r>
              <a:rPr lang="vi-VN" altLang="en-US" sz="2400" b="1">
                <a:solidFill>
                  <a:srgbClr val="000099"/>
                </a:solidFill>
                <a:latin typeface="Times New Roman" pitchFamily="18" charset="0"/>
                <a:cs typeface="Times New Roman" pitchFamily="18" charset="0"/>
              </a:rPr>
              <a:t> = 8</a:t>
            </a:r>
            <a:r>
              <a:rPr lang="el-GR" altLang="en-US" sz="2400" b="1">
                <a:solidFill>
                  <a:srgbClr val="000099"/>
                </a:solidFill>
                <a:latin typeface="Times New Roman" pitchFamily="18" charset="0"/>
                <a:cs typeface="Times New Roman" pitchFamily="18" charset="0"/>
              </a:rPr>
              <a:t>Ω</a:t>
            </a:r>
            <a:r>
              <a:rPr lang="vi-VN" altLang="en-US" sz="2400" b="1">
                <a:solidFill>
                  <a:srgbClr val="000099"/>
                </a:solidFill>
                <a:latin typeface="Times New Roman" pitchFamily="18" charset="0"/>
                <a:cs typeface="Times New Roman" pitchFamily="18" charset="0"/>
              </a:rPr>
              <a:t>, dây 3l có R</a:t>
            </a:r>
            <a:r>
              <a:rPr lang="vi-VN" altLang="en-US" sz="2400" b="1" baseline="-25000">
                <a:solidFill>
                  <a:srgbClr val="000099"/>
                </a:solidFill>
                <a:latin typeface="Times New Roman" pitchFamily="18" charset="0"/>
                <a:cs typeface="Times New Roman" pitchFamily="18" charset="0"/>
              </a:rPr>
              <a:t>3</a:t>
            </a:r>
            <a:r>
              <a:rPr lang="vi-VN" altLang="en-US" sz="2400" b="1">
                <a:solidFill>
                  <a:srgbClr val="000099"/>
                </a:solidFill>
                <a:latin typeface="Times New Roman" pitchFamily="18" charset="0"/>
                <a:cs typeface="Times New Roman" pitchFamily="18" charset="0"/>
              </a:rPr>
              <a:t> = 12</a:t>
            </a:r>
            <a:r>
              <a:rPr lang="el-GR" altLang="en-US" sz="2400" b="1">
                <a:solidFill>
                  <a:srgbClr val="000099"/>
                </a:solidFill>
                <a:latin typeface="Times New Roman" pitchFamily="18" charset="0"/>
                <a:cs typeface="Times New Roman" pitchFamily="18" charset="0"/>
              </a:rPr>
              <a:t>Ω</a:t>
            </a:r>
            <a:r>
              <a:rPr lang="vi-VN" altLang="en-US" sz="2400" b="1">
                <a:solidFill>
                  <a:srgbClr val="000099"/>
                </a:solidFill>
                <a:latin typeface="Times New Roman" pitchFamily="18" charset="0"/>
                <a:cs typeface="Times New Roman"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60"/>
                                        </p:tgtEl>
                                        <p:attrNameLst>
                                          <p:attrName>style.visibility</p:attrName>
                                        </p:attrNameLst>
                                      </p:cBhvr>
                                      <p:to>
                                        <p:strVal val="visible"/>
                                      </p:to>
                                    </p:set>
                                    <p:animEffect transition="in" filter="barn(inVertical)">
                                      <p:cBhvr>
                                        <p:cTn id="7" dur="500"/>
                                        <p:tgtEl>
                                          <p:spTgt spid="5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42"/>
                                        </p:tgtEl>
                                        <p:attrNameLst>
                                          <p:attrName>style.visibility</p:attrName>
                                        </p:attrNameLst>
                                      </p:cBhvr>
                                      <p:to>
                                        <p:strVal val="visible"/>
                                      </p:to>
                                    </p:set>
                                    <p:anim calcmode="lin" valueType="num">
                                      <p:cBhvr additive="base">
                                        <p:cTn id="12" dur="500" fill="hold"/>
                                        <p:tgtEl>
                                          <p:spTgt spid="13342"/>
                                        </p:tgtEl>
                                        <p:attrNameLst>
                                          <p:attrName>ppt_x</p:attrName>
                                        </p:attrNameLst>
                                      </p:cBhvr>
                                      <p:tavLst>
                                        <p:tav tm="0">
                                          <p:val>
                                            <p:strVal val="#ppt_x"/>
                                          </p:val>
                                        </p:tav>
                                        <p:tav tm="100000">
                                          <p:val>
                                            <p:strVal val="#ppt_x"/>
                                          </p:val>
                                        </p:tav>
                                      </p:tavLst>
                                    </p:anim>
                                    <p:anim calcmode="lin" valueType="num">
                                      <p:cBhvr additive="base">
                                        <p:cTn id="13" dur="500" fill="hold"/>
                                        <p:tgtEl>
                                          <p:spTgt spid="1334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iterate type="wd">
                                    <p:tmPct val="6000"/>
                                  </p:iterate>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 grpId="0" animBg="1"/>
      <p:bldP spid="5160"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838200"/>
            <a:ext cx="8229600" cy="1447800"/>
          </a:xfrm>
        </p:spPr>
        <p:txBody>
          <a:bodyPr>
            <a:noAutofit/>
          </a:bodyPr>
          <a:lstStyle/>
          <a:p>
            <a:pPr algn="l" eaLnBrk="1" fontAlgn="auto" hangingPunct="1">
              <a:spcAft>
                <a:spcPts val="0"/>
              </a:spcAft>
              <a:defRPr/>
            </a:pPr>
            <a:r>
              <a:rPr lang="pt-PT" dirty="0" smtClean="0">
                <a:solidFill>
                  <a:schemeClr val="accent4">
                    <a:lumMod val="95000"/>
                    <a:lumOff val="5000"/>
                  </a:schemeClr>
                </a:solidFill>
                <a:latin typeface="Times New Roman" pitchFamily="18" charset="0"/>
                <a:cs typeface="Times New Roman" pitchFamily="18" charset="0"/>
              </a:rPr>
              <a:t> </a:t>
            </a:r>
            <a:r>
              <a:rPr lang="pt-PT" sz="2800" b="1" dirty="0" smtClean="0">
                <a:solidFill>
                  <a:srgbClr val="FF0000"/>
                </a:solidFill>
                <a:latin typeface="Times New Roman" pitchFamily="18" charset="0"/>
                <a:cs typeface="Times New Roman" pitchFamily="18" charset="0"/>
              </a:rPr>
              <a:t>3. KẾT LUẬN</a:t>
            </a:r>
            <a:br>
              <a:rPr lang="pt-PT" sz="2800" b="1" dirty="0" smtClean="0">
                <a:solidFill>
                  <a:srgbClr val="FF0000"/>
                </a:solidFill>
                <a:latin typeface="Times New Roman" pitchFamily="18" charset="0"/>
                <a:cs typeface="Times New Roman" pitchFamily="18" charset="0"/>
              </a:rPr>
            </a:br>
            <a:r>
              <a:rPr lang="pt-PT" sz="2400" b="1" dirty="0" smtClean="0">
                <a:solidFill>
                  <a:srgbClr val="000099"/>
                </a:solidFill>
                <a:latin typeface="Times New Roman" pitchFamily="18" charset="0"/>
                <a:cs typeface="Times New Roman" pitchFamily="18" charset="0"/>
              </a:rPr>
              <a:t>- Điện trở của dây dẫn có cùng tiết diện à được làm từ cùng một vật liệu thì tỉ lệ thuận với chiều dài của mỗi dây.</a:t>
            </a:r>
            <a:br>
              <a:rPr lang="pt-PT" sz="2400" b="1" dirty="0" smtClean="0">
                <a:solidFill>
                  <a:srgbClr val="000099"/>
                </a:solidFill>
                <a:latin typeface="Times New Roman" pitchFamily="18" charset="0"/>
                <a:cs typeface="Times New Roman" pitchFamily="18" charset="0"/>
              </a:rPr>
            </a:br>
            <a:r>
              <a:rPr lang="pt-PT" sz="2400" b="1" dirty="0" smtClean="0">
                <a:solidFill>
                  <a:srgbClr val="000099"/>
                </a:solidFill>
                <a:latin typeface="Times New Roman" pitchFamily="18" charset="0"/>
                <a:cs typeface="Times New Roman" pitchFamily="18" charset="0"/>
              </a:rPr>
              <a:t/>
            </a:r>
            <a:br>
              <a:rPr lang="pt-PT" sz="2400" b="1" dirty="0" smtClean="0">
                <a:solidFill>
                  <a:srgbClr val="000099"/>
                </a:solidFill>
                <a:latin typeface="Times New Roman" pitchFamily="18" charset="0"/>
                <a:cs typeface="Times New Roman" pitchFamily="18" charset="0"/>
              </a:rPr>
            </a:br>
            <a:endParaRPr lang="en-US" sz="2400" b="1" dirty="0" smtClean="0">
              <a:solidFill>
                <a:srgbClr val="000099"/>
              </a:solidFill>
              <a:latin typeface="Times New Roman" pitchFamily="18" charset="0"/>
              <a:cs typeface="Times New Roman" pitchFamily="18" charset="0"/>
            </a:endParaRPr>
          </a:p>
        </p:txBody>
      </p:sp>
      <p:graphicFrame>
        <p:nvGraphicFramePr>
          <p:cNvPr id="5" name="Object 11"/>
          <p:cNvGraphicFramePr>
            <a:graphicFrameLocks noChangeAspect="1"/>
          </p:cNvGraphicFramePr>
          <p:nvPr>
            <p:extLst>
              <p:ext uri="{D42A27DB-BD31-4B8C-83A1-F6EECF244321}">
                <p14:modId xmlns:p14="http://schemas.microsoft.com/office/powerpoint/2010/main" val="2560034900"/>
              </p:ext>
            </p:extLst>
          </p:nvPr>
        </p:nvGraphicFramePr>
        <p:xfrm>
          <a:off x="3267075" y="2133600"/>
          <a:ext cx="1604963" cy="1020763"/>
        </p:xfrm>
        <a:graphic>
          <a:graphicData uri="http://schemas.openxmlformats.org/presentationml/2006/ole">
            <mc:AlternateContent xmlns:mc="http://schemas.openxmlformats.org/markup-compatibility/2006">
              <mc:Choice xmlns:v="urn:schemas-microsoft-com:vml" Requires="v">
                <p:oleObj spid="_x0000_s38924" name="Equation" r:id="rId3" imgW="507960" imgH="431640" progId="Equation.3">
                  <p:embed/>
                </p:oleObj>
              </mc:Choice>
              <mc:Fallback>
                <p:oleObj name="Equation" r:id="rId3" imgW="507960" imgH="431640" progId="Equation.3">
                  <p:embed/>
                  <p:pic>
                    <p:nvPicPr>
                      <p:cNvPr id="216075" name="Object 11"/>
                      <p:cNvPicPr>
                        <a:picLocks noChangeAspect="1" noChangeArrowheads="1"/>
                      </p:cNvPicPr>
                      <p:nvPr/>
                    </p:nvPicPr>
                    <p:blipFill>
                      <a:blip r:embed="rId4"/>
                      <a:srcRect/>
                      <a:stretch>
                        <a:fillRect/>
                      </a:stretch>
                    </p:blipFill>
                    <p:spPr bwMode="auto">
                      <a:xfrm>
                        <a:off x="3267075" y="2133600"/>
                        <a:ext cx="1604963"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95613479"/>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533400" y="533400"/>
            <a:ext cx="4724400" cy="4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36" tIns="45768" rIns="91536" bIns="4576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2400" b="1" dirty="0" smtClean="0">
                <a:solidFill>
                  <a:srgbClr val="FF0000"/>
                </a:solidFill>
                <a:latin typeface="Times New Roman" pitchFamily="18" charset="0"/>
                <a:cs typeface="Times New Roman" pitchFamily="18" charset="0"/>
              </a:rPr>
              <a:t>VẬN DỤNG</a:t>
            </a:r>
            <a:r>
              <a:rPr lang="en-US" altLang="en-US" sz="2400" b="1" dirty="0" smtClean="0">
                <a:solidFill>
                  <a:srgbClr val="FF0000"/>
                </a:solidFill>
                <a:latin typeface="Times New Roman" pitchFamily="18" charset="0"/>
                <a:cs typeface="Times New Roman" pitchFamily="18" charset="0"/>
              </a:rPr>
              <a:t> ( HS </a:t>
            </a:r>
            <a:r>
              <a:rPr lang="en-US" altLang="en-US" sz="2400" b="1" dirty="0" err="1" smtClean="0">
                <a:solidFill>
                  <a:srgbClr val="FF0000"/>
                </a:solidFill>
                <a:latin typeface="Times New Roman" pitchFamily="18" charset="0"/>
                <a:cs typeface="Times New Roman" pitchFamily="18" charset="0"/>
              </a:rPr>
              <a:t>Tự</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đọc</a:t>
            </a:r>
            <a:r>
              <a:rPr lang="en-US" altLang="en-US" sz="2400" b="1" dirty="0" smtClean="0">
                <a:solidFill>
                  <a:srgbClr val="FF0000"/>
                </a:solidFill>
                <a:latin typeface="Times New Roman" pitchFamily="18" charset="0"/>
                <a:cs typeface="Times New Roman" pitchFamily="18" charset="0"/>
              </a:rPr>
              <a:t>)</a:t>
            </a:r>
            <a:endParaRPr lang="vi-VN" altLang="en-US" sz="20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smtClean="0">
                <a:solidFill>
                  <a:srgbClr val="FF0000"/>
                </a:solidFill>
              </a:rPr>
              <a:t>DẶN DÒ</a:t>
            </a:r>
            <a:endParaRPr lang="vi-VN" altLang="en-US" b="1" smtClean="0">
              <a:solidFill>
                <a:srgbClr val="FF0000"/>
              </a:solidFill>
            </a:endParaRPr>
          </a:p>
        </p:txBody>
      </p:sp>
      <p:sp>
        <p:nvSpPr>
          <p:cNvPr id="25603" name="Content Placeholder 2"/>
          <p:cNvSpPr>
            <a:spLocks noGrp="1"/>
          </p:cNvSpPr>
          <p:nvPr>
            <p:ph idx="1"/>
          </p:nvPr>
        </p:nvSpPr>
        <p:spPr/>
        <p:txBody>
          <a:bodyPr/>
          <a:lstStyle/>
          <a:p>
            <a:pPr marL="0" indent="0">
              <a:buFontTx/>
              <a:buNone/>
            </a:pPr>
            <a:r>
              <a:rPr lang="en-US" altLang="en-US" sz="5400" b="1" noProof="1" smtClean="0">
                <a:solidFill>
                  <a:srgbClr val="3333FF"/>
                </a:solidFill>
                <a:latin typeface="Times New Roman" panose="02020603050405020304" pitchFamily="18" charset="0"/>
                <a:sym typeface="Wingdings" panose="05000000000000000000" pitchFamily="2" charset="2"/>
              </a:rPr>
              <a:t></a:t>
            </a:r>
            <a:endParaRPr lang="en-US" altLang="en-US" sz="5400" b="1" noProof="1" smtClean="0">
              <a:solidFill>
                <a:srgbClr val="3333FF"/>
              </a:solidFill>
              <a:latin typeface="Times New Roman" panose="02020603050405020304" pitchFamily="18" charset="0"/>
              <a:cs typeface="Arial" panose="020B0604020202020204" pitchFamily="34" charset="0"/>
              <a:sym typeface="Wingdings" panose="05000000000000000000" pitchFamily="2" charset="2"/>
            </a:endParaRPr>
          </a:p>
          <a:p>
            <a:pPr marL="0" indent="0">
              <a:buFontTx/>
              <a:buNone/>
            </a:pP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Học</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bài</a:t>
            </a:r>
            <a:r>
              <a:rPr lang="en-US" altLang="en-US" sz="2800" b="1" dirty="0" smtClean="0">
                <a:solidFill>
                  <a:srgbClr val="0000CC"/>
                </a:solidFill>
                <a:latin typeface="Times New Roman" panose="02020603050405020304" pitchFamily="18" charset="0"/>
                <a:cs typeface="Times New Roman" panose="02020603050405020304" pitchFamily="18" charset="0"/>
              </a:rPr>
              <a:t> 7</a:t>
            </a:r>
          </a:p>
          <a:p>
            <a:pPr marL="0" indent="0">
              <a:buFontTx/>
              <a:buNone/>
            </a:pP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Làm</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bài</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tập</a:t>
            </a:r>
            <a:r>
              <a:rPr lang="en-US" altLang="en-US" sz="2800" b="1" dirty="0" smtClean="0">
                <a:solidFill>
                  <a:srgbClr val="0000CC"/>
                </a:solidFill>
                <a:latin typeface="Times New Roman" panose="02020603050405020304" pitchFamily="18" charset="0"/>
                <a:cs typeface="Times New Roman" panose="02020603050405020304" pitchFamily="18" charset="0"/>
              </a:rPr>
              <a:t> 7.1 </a:t>
            </a:r>
            <a:r>
              <a:rPr lang="en-US" altLang="en-US" sz="2800" b="1" dirty="0" err="1" smtClean="0">
                <a:solidFill>
                  <a:srgbClr val="0000CC"/>
                </a:solidFill>
                <a:latin typeface="Times New Roman" panose="02020603050405020304" pitchFamily="18" charset="0"/>
                <a:cs typeface="Times New Roman" panose="02020603050405020304" pitchFamily="18" charset="0"/>
              </a:rPr>
              <a:t>đến</a:t>
            </a:r>
            <a:r>
              <a:rPr lang="en-US" altLang="en-US" sz="2800" b="1" dirty="0" smtClean="0">
                <a:solidFill>
                  <a:srgbClr val="0000CC"/>
                </a:solidFill>
                <a:latin typeface="Times New Roman" panose="02020603050405020304" pitchFamily="18" charset="0"/>
                <a:cs typeface="Times New Roman" panose="02020603050405020304" pitchFamily="18" charset="0"/>
              </a:rPr>
              <a:t> 5.5 SBT</a:t>
            </a:r>
          </a:p>
          <a:p>
            <a:pPr marL="0" indent="0">
              <a:buFontTx/>
              <a:buNone/>
            </a:pPr>
            <a:r>
              <a:rPr lang="en-US" altLang="en-US" sz="2800" b="1" dirty="0" smtClean="0">
                <a:solidFill>
                  <a:srgbClr val="0000CC"/>
                </a:solidFill>
                <a:latin typeface="Times New Roman" panose="02020603050405020304" pitchFamily="18" charset="0"/>
                <a:cs typeface="Times New Roman" panose="02020603050405020304" pitchFamily="18" charset="0"/>
              </a:rPr>
              <a:t> - </a:t>
            </a:r>
            <a:r>
              <a:rPr lang="en-US" altLang="en-US" sz="2800" b="1" dirty="0" err="1" smtClean="0">
                <a:solidFill>
                  <a:srgbClr val="0000CC"/>
                </a:solidFill>
                <a:latin typeface="Times New Roman" panose="02020603050405020304" pitchFamily="18" charset="0"/>
                <a:cs typeface="Times New Roman" panose="02020603050405020304" pitchFamily="18" charset="0"/>
              </a:rPr>
              <a:t>Xem</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phần</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có</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thể</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em</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chưa</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biết</a:t>
            </a:r>
            <a:r>
              <a:rPr lang="en-US" altLang="en-US" sz="2800" b="1" dirty="0" smtClean="0">
                <a:solidFill>
                  <a:srgbClr val="0000CC"/>
                </a:solidFill>
                <a:latin typeface="Times New Roman" panose="02020603050405020304" pitchFamily="18" charset="0"/>
                <a:cs typeface="Times New Roman" panose="02020603050405020304" pitchFamily="18" charset="0"/>
              </a:rPr>
              <a:t> </a:t>
            </a:r>
          </a:p>
          <a:p>
            <a:pPr marL="0" indent="0">
              <a:buFontTx/>
              <a:buNone/>
            </a:pP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Chuẩn</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bị</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bài</a:t>
            </a:r>
            <a:r>
              <a:rPr lang="en-US" altLang="en-US" sz="2800" b="1" dirty="0" smtClean="0">
                <a:solidFill>
                  <a:srgbClr val="0000CC"/>
                </a:solidFill>
                <a:latin typeface="Times New Roman" panose="02020603050405020304" pitchFamily="18" charset="0"/>
                <a:cs typeface="Times New Roman" panose="02020603050405020304" pitchFamily="18" charset="0"/>
              </a:rPr>
              <a:t> 8</a:t>
            </a:r>
            <a:endParaRPr lang="vi-VN" altLang="en-US" sz="2800" b="1" dirty="0" smtClean="0">
              <a:solidFill>
                <a:srgbClr val="0000CC"/>
              </a:solidFill>
              <a:latin typeface="Times New Roman" panose="02020603050405020304" pitchFamily="18" charset="0"/>
              <a:cs typeface="Times New Roman" panose="02020603050405020304" pitchFamily="18" charset="0"/>
            </a:endParaRPr>
          </a:p>
        </p:txBody>
      </p:sp>
      <p:sp>
        <p:nvSpPr>
          <p:cNvPr id="2560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853D9-6CBC-4DE7-8F51-1FECF9BA63E7}" type="slidenum">
              <a:rPr lang="en-US" altLang="en-US" sz="1200">
                <a:solidFill>
                  <a:srgbClr val="898989"/>
                </a:solidFill>
                <a:latin typeface="Times New Roman" panose="02020603050405020304" pitchFamily="18" charset="0"/>
              </a:rPr>
              <a:pPr>
                <a:spcBef>
                  <a:spcPct val="0"/>
                </a:spcBef>
                <a:buFontTx/>
                <a:buNone/>
              </a:pPr>
              <a:t>19</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57266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457200"/>
            <a:ext cx="8229600" cy="1143000"/>
          </a:xfrm>
        </p:spPr>
        <p:txBody>
          <a:bodyPr>
            <a:noAutofit/>
          </a:bodyPr>
          <a:lstStyle/>
          <a:p>
            <a:pPr eaLnBrk="1" fontAlgn="auto" hangingPunct="1">
              <a:spcAft>
                <a:spcPts val="0"/>
              </a:spcAft>
              <a:defRPr/>
            </a:pPr>
            <a:r>
              <a:rPr lang="pt-PT" dirty="0" smtClean="0">
                <a:solidFill>
                  <a:schemeClr val="accent4">
                    <a:lumMod val="95000"/>
                    <a:lumOff val="5000"/>
                  </a:schemeClr>
                </a:solidFill>
                <a:latin typeface="Times New Roman" pitchFamily="18" charset="0"/>
                <a:cs typeface="Times New Roman" pitchFamily="18" charset="0"/>
              </a:rPr>
              <a:t> </a:t>
            </a:r>
            <a:r>
              <a:rPr lang="pt-PT" b="1" dirty="0" smtClean="0">
                <a:solidFill>
                  <a:srgbClr val="FF0000"/>
                </a:solidFill>
                <a:latin typeface="Times New Roman" pitchFamily="18" charset="0"/>
                <a:cs typeface="Times New Roman" pitchFamily="18" charset="0"/>
              </a:rPr>
              <a:t>Kiểm tra bài cũ</a:t>
            </a:r>
            <a:br>
              <a:rPr lang="pt-PT" b="1" dirty="0" smtClean="0">
                <a:solidFill>
                  <a:srgbClr val="FF0000"/>
                </a:solidFill>
                <a:latin typeface="Times New Roman" pitchFamily="18" charset="0"/>
                <a:cs typeface="Times New Roman" pitchFamily="18" charset="0"/>
              </a:rPr>
            </a:br>
            <a:endParaRPr lang="en-US" b="1" dirty="0" smtClean="0">
              <a:solidFill>
                <a:srgbClr val="FF0000"/>
              </a:solidFill>
              <a:latin typeface="Times New Roman" pitchFamily="18" charset="0"/>
              <a:cs typeface="Times New Roman" pitchFamily="18" charset="0"/>
            </a:endParaRPr>
          </a:p>
        </p:txBody>
      </p:sp>
      <p:sp>
        <p:nvSpPr>
          <p:cNvPr id="15363" name="Rectangle 3"/>
          <p:cNvSpPr>
            <a:spLocks noGrp="1" noChangeArrowheads="1"/>
          </p:cNvSpPr>
          <p:nvPr>
            <p:ph type="body" sz="half" idx="1"/>
          </p:nvPr>
        </p:nvSpPr>
        <p:spPr>
          <a:xfrm>
            <a:off x="609600" y="1219200"/>
            <a:ext cx="8001000" cy="3886200"/>
          </a:xfrm>
        </p:spPr>
        <p:txBody>
          <a:bodyPr/>
          <a:lstStyle/>
          <a:p>
            <a:pPr algn="just" eaLnBrk="1" hangingPunct="1">
              <a:lnSpc>
                <a:spcPct val="90000"/>
              </a:lnSpc>
              <a:buFont typeface="Wingdings 2" pitchFamily="18" charset="2"/>
              <a:buNone/>
            </a:pPr>
            <a:endParaRPr lang="en-US" altLang="en-US" sz="2800" dirty="0" smtClean="0">
              <a:latin typeface="Times New Roman" pitchFamily="18" charset="0"/>
              <a:cs typeface="Times New Roman" pitchFamily="18" charset="0"/>
            </a:endParaRPr>
          </a:p>
          <a:p>
            <a:pPr eaLnBrk="1" hangingPunct="1">
              <a:lnSpc>
                <a:spcPct val="90000"/>
              </a:lnSpc>
              <a:buNone/>
            </a:pPr>
            <a:r>
              <a:rPr lang="en-US" altLang="en-US" sz="2800" b="1" u="sng" dirty="0" err="1" smtClean="0">
                <a:solidFill>
                  <a:srgbClr val="000099"/>
                </a:solidFill>
                <a:latin typeface="Times New Roman" pitchFamily="18" charset="0"/>
                <a:cs typeface="Times New Roman" pitchFamily="18" charset="0"/>
              </a:rPr>
              <a:t>Câu</a:t>
            </a:r>
            <a:r>
              <a:rPr lang="en-US" altLang="en-US" sz="2800" b="1" u="sng" dirty="0" smtClean="0">
                <a:solidFill>
                  <a:srgbClr val="000099"/>
                </a:solidFill>
                <a:latin typeface="Times New Roman" pitchFamily="18" charset="0"/>
                <a:cs typeface="Times New Roman" pitchFamily="18" charset="0"/>
              </a:rPr>
              <a:t> 1 </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Phát</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biểu</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và</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viết</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công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thức</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của</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định</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luật</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Ôm</a:t>
            </a:r>
            <a:r>
              <a:rPr lang="en-US" altLang="en-US" sz="2800" b="1" dirty="0" smtClean="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t</a:t>
            </a:r>
            <a:r>
              <a:rPr lang="en-US" altLang="en-US" sz="2800" b="1" dirty="0" err="1" smtClean="0">
                <a:solidFill>
                  <a:srgbClr val="000099"/>
                </a:solidFill>
                <a:latin typeface="Times New Roman" pitchFamily="18" charset="0"/>
                <a:cs typeface="Times New Roman" pitchFamily="18" charset="0"/>
              </a:rPr>
              <a:t>ừ</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đó</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cho</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biết</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tên</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đơn</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vị</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của</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từng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đại</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lượng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trong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công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thức</a:t>
            </a:r>
            <a:r>
              <a:rPr lang="en-US" altLang="en-US" sz="2800" b="1" dirty="0" smtClean="0">
                <a:solidFill>
                  <a:srgbClr val="000099"/>
                </a:solidFill>
                <a:latin typeface="Times New Roman" pitchFamily="18" charset="0"/>
                <a:cs typeface="Times New Roman" pitchFamily="18" charset="0"/>
              </a:rPr>
              <a:t>.</a:t>
            </a:r>
          </a:p>
          <a:p>
            <a:pPr eaLnBrk="1" hangingPunct="1">
              <a:lnSpc>
                <a:spcPct val="90000"/>
              </a:lnSpc>
              <a:buFont typeface="Wingdings 2" pitchFamily="18" charset="2"/>
              <a:buNone/>
            </a:pPr>
            <a:r>
              <a:rPr lang="en-US" altLang="en-US" sz="2800" b="1" u="sng" dirty="0" err="1" smtClean="0">
                <a:solidFill>
                  <a:srgbClr val="000099"/>
                </a:solidFill>
                <a:latin typeface="Times New Roman" pitchFamily="18" charset="0"/>
                <a:cs typeface="Times New Roman" pitchFamily="18" charset="0"/>
              </a:rPr>
              <a:t>Câu</a:t>
            </a:r>
            <a:r>
              <a:rPr lang="en-US" altLang="en-US" sz="2800" b="1" u="sng" dirty="0" smtClean="0">
                <a:solidFill>
                  <a:srgbClr val="000099"/>
                </a:solidFill>
                <a:latin typeface="Times New Roman" pitchFamily="18" charset="0"/>
                <a:cs typeface="Times New Roman" pitchFamily="18" charset="0"/>
              </a:rPr>
              <a:t> 2</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trong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đoạn</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mạch</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gồm</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hai</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điện</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trở</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mắc</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nối</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tiếp</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mắc</a:t>
            </a:r>
            <a:r>
              <a:rPr lang="en-US" altLang="en-US" sz="2800" b="1" dirty="0" smtClean="0">
                <a:solidFill>
                  <a:srgbClr val="000099"/>
                </a:solidFill>
                <a:latin typeface="Times New Roman" pitchFamily="18" charset="0"/>
                <a:cs typeface="Times New Roman" pitchFamily="18" charset="0"/>
              </a:rPr>
              <a:t> song </a:t>
            </a:r>
            <a:r>
              <a:rPr lang="en-US" altLang="en-US" sz="2800" b="1" dirty="0" err="1" smtClean="0">
                <a:solidFill>
                  <a:srgbClr val="000099"/>
                </a:solidFill>
                <a:latin typeface="Times New Roman" pitchFamily="18" charset="0"/>
                <a:cs typeface="Times New Roman" pitchFamily="18" charset="0"/>
              </a:rPr>
              <a:t>song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thì</a:t>
            </a:r>
            <a:r>
              <a:rPr lang="en-US" altLang="en-US" sz="2800" b="1" dirty="0" smtClean="0">
                <a:solidFill>
                  <a:srgbClr val="000099"/>
                </a:solidFill>
                <a:latin typeface="Times New Roman" pitchFamily="18" charset="0"/>
                <a:cs typeface="Times New Roman" pitchFamily="18" charset="0"/>
              </a:rPr>
              <a:t> CĐDĐ, HĐT </a:t>
            </a:r>
            <a:r>
              <a:rPr lang="en-US" altLang="en-US" sz="2800" b="1" dirty="0" err="1" smtClean="0">
                <a:solidFill>
                  <a:srgbClr val="000099"/>
                </a:solidFill>
                <a:latin typeface="Times New Roman" pitchFamily="18" charset="0"/>
                <a:cs typeface="Times New Roman" pitchFamily="18" charset="0"/>
              </a:rPr>
              <a:t>và</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điện</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trở</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tương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đương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Điện</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trở</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có</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công</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thức</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như</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thế</a:t>
            </a:r>
            <a:r>
              <a:rPr lang="en-US" altLang="en-US" sz="2800" b="1" dirty="0" smtClean="0">
                <a:solidFill>
                  <a:srgbClr val="000099"/>
                </a:solidFill>
                <a:latin typeface="Times New Roman" panose="02020603050405020304" pitchFamily="18" charset="0"/>
                <a:cs typeface="Times New Roman" panose="02020603050405020304" pitchFamily="18" charset="0"/>
              </a:rPr>
              <a:t> </a:t>
            </a:r>
            <a:r>
              <a:rPr lang="en-US" altLang="en-US" sz="2800" b="1" dirty="0" err="1" smtClean="0">
                <a:solidFill>
                  <a:srgbClr val="000099"/>
                </a:solidFill>
                <a:latin typeface="Times New Roman" panose="02020603050405020304" pitchFamily="18" charset="0"/>
                <a:cs typeface="Times New Roman" panose="02020603050405020304" pitchFamily="18" charset="0"/>
              </a:rPr>
              <a:t>nào</a:t>
            </a:r>
            <a:r>
              <a:rPr lang="en-US" altLang="en-US" sz="2800" b="1" dirty="0" smtClean="0">
                <a:solidFill>
                  <a:srgbClr val="000099"/>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465669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1752600"/>
            <a:ext cx="8229600" cy="2362200"/>
          </a:xfrm>
        </p:spPr>
        <p:txBody>
          <a:bodyPr/>
          <a:lstStyle/>
          <a:p>
            <a:r>
              <a:rPr lang="en-US" altLang="en-US" sz="4000" b="1" dirty="0" smtClean="0">
                <a:solidFill>
                  <a:srgbClr val="0000FF"/>
                </a:solidFill>
                <a:latin typeface="Times New Roman" panose="02020603050405020304" pitchFamily="18" charset="0"/>
                <a:cs typeface="Times New Roman" panose="02020603050405020304" pitchFamily="18" charset="0"/>
              </a:rPr>
              <a:t>CHÀO TẠM BIỆT CÁC EM</a:t>
            </a:r>
            <a:br>
              <a:rPr lang="en-US" altLang="en-US" sz="4000" b="1" dirty="0" smtClean="0">
                <a:solidFill>
                  <a:srgbClr val="0000FF"/>
                </a:solidFill>
                <a:latin typeface="Times New Roman" panose="02020603050405020304" pitchFamily="18" charset="0"/>
                <a:cs typeface="Times New Roman" panose="02020603050405020304" pitchFamily="18" charset="0"/>
              </a:rPr>
            </a:br>
            <a:r>
              <a:rPr lang="en-US" altLang="en-US" sz="4000" b="1" dirty="0" smtClean="0">
                <a:solidFill>
                  <a:srgbClr val="0000FF"/>
                </a:solidFill>
                <a:latin typeface="Times New Roman" panose="02020603050405020304" pitchFamily="18" charset="0"/>
                <a:cs typeface="Times New Roman" panose="02020603050405020304" pitchFamily="18" charset="0"/>
              </a:rPr>
              <a:t/>
            </a:r>
            <a:br>
              <a:rPr lang="en-US" altLang="en-US" sz="4000" b="1" dirty="0" smtClean="0">
                <a:solidFill>
                  <a:srgbClr val="0000FF"/>
                </a:solidFill>
                <a:latin typeface="Times New Roman" panose="02020603050405020304" pitchFamily="18" charset="0"/>
                <a:cs typeface="Times New Roman" panose="02020603050405020304" pitchFamily="18" charset="0"/>
              </a:rPr>
            </a:br>
            <a:r>
              <a:rPr lang="en-US" altLang="en-US" sz="4000" b="1" dirty="0" smtClean="0">
                <a:solidFill>
                  <a:srgbClr val="0000FF"/>
                </a:solidFill>
                <a:latin typeface="Times New Roman" panose="02020603050405020304" pitchFamily="18" charset="0"/>
                <a:cs typeface="Times New Roman" panose="02020603050405020304" pitchFamily="18" charset="0"/>
              </a:rPr>
              <a:t>CHÚC CÁC EM HỌC GIỎI</a:t>
            </a:r>
            <a:endParaRPr lang="vi-VN" altLang="en-US" sz="4000" b="1" dirty="0" smtClean="0">
              <a:solidFill>
                <a:srgbClr val="0000FF"/>
              </a:solidFill>
              <a:cs typeface="Times New Roman" panose="02020603050405020304" pitchFamily="18" charset="0"/>
            </a:endParaRPr>
          </a:p>
        </p:txBody>
      </p:sp>
      <p:sp>
        <p:nvSpPr>
          <p:cNvPr id="2662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560CBC-1BC9-4F9A-AE21-460BC8BD76FC}" type="slidenum">
              <a:rPr lang="en-US" altLang="en-US" sz="1200">
                <a:solidFill>
                  <a:srgbClr val="898989"/>
                </a:solidFill>
                <a:latin typeface="Times New Roman" panose="02020603050405020304" pitchFamily="18" charset="0"/>
              </a:rPr>
              <a:pPr>
                <a:spcBef>
                  <a:spcPct val="0"/>
                </a:spcBef>
                <a:buFontTx/>
                <a:buNone/>
              </a:pPr>
              <a:t>20</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20267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25400"/>
            <a:ext cx="8229600" cy="868363"/>
          </a:xfrm>
        </p:spPr>
        <p:txBody>
          <a:bodyPr/>
          <a:lstStyle/>
          <a:p>
            <a:pPr algn="ctr" eaLnBrk="1" hangingPunct="1"/>
            <a:r>
              <a:rPr lang="en-US" altLang="en-US" b="1" smtClean="0">
                <a:solidFill>
                  <a:srgbClr val="FF0000"/>
                </a:solidFill>
              </a:rPr>
              <a:t>Đáp án</a:t>
            </a:r>
          </a:p>
        </p:txBody>
      </p:sp>
      <p:sp>
        <p:nvSpPr>
          <p:cNvPr id="5" name="Subtitle 2"/>
          <p:cNvSpPr txBox="1">
            <a:spLocks/>
          </p:cNvSpPr>
          <p:nvPr/>
        </p:nvSpPr>
        <p:spPr bwMode="auto">
          <a:xfrm>
            <a:off x="315912" y="685800"/>
            <a:ext cx="8828087" cy="1752600"/>
          </a:xfrm>
          <a:prstGeom prst="rect">
            <a:avLst/>
          </a:prstGeom>
          <a:noFill/>
          <a:ln w="9525">
            <a:noFill/>
            <a:miter lim="800000"/>
            <a:headEnd/>
            <a:tailEnd/>
          </a:ln>
        </p:spPr>
        <p:txBody>
          <a:bodyPr/>
          <a:lstStyle/>
          <a:p>
            <a:pPr marL="342900" indent="-342900">
              <a:spcBef>
                <a:spcPct val="20000"/>
              </a:spcBef>
              <a:defRPr/>
            </a:pPr>
            <a:r>
              <a:rPr lang="en-US" sz="2200" b="1" u="sng" kern="0" dirty="0" err="1">
                <a:solidFill>
                  <a:srgbClr val="0070C0"/>
                </a:solidFill>
                <a:latin typeface="Times New Roman" pitchFamily="18" charset="0"/>
                <a:cs typeface="Times New Roman" pitchFamily="18" charset="0"/>
              </a:rPr>
              <a:t>Câu</a:t>
            </a:r>
            <a:r>
              <a:rPr lang="en-US" sz="2200" b="1" u="sng" kern="0" dirty="0">
                <a:solidFill>
                  <a:srgbClr val="0070C0"/>
                </a:solidFill>
                <a:latin typeface="Times New Roman" pitchFamily="18" charset="0"/>
                <a:cs typeface="Times New Roman" pitchFamily="18" charset="0"/>
              </a:rPr>
              <a:t> 1:  </a:t>
            </a:r>
            <a:r>
              <a:rPr lang="en-US" sz="2200" kern="0" dirty="0" err="1">
                <a:solidFill>
                  <a:prstClr val="black"/>
                </a:solidFill>
                <a:latin typeface="Times New Roman" pitchFamily="18" charset="0"/>
                <a:cs typeface="Times New Roman" pitchFamily="18" charset="0"/>
              </a:rPr>
              <a:t>Cường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độ</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dòng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điện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chạy</a:t>
            </a:r>
            <a:r>
              <a:rPr lang="en-US" sz="2200" kern="0" dirty="0">
                <a:solidFill>
                  <a:prstClr val="black"/>
                </a:solidFill>
                <a:latin typeface="Times New Roman" pitchFamily="18" charset="0"/>
                <a:cs typeface="Times New Roman" pitchFamily="18" charset="0"/>
              </a:rPr>
              <a:t> qua </a:t>
            </a:r>
            <a:r>
              <a:rPr lang="en-US" sz="2200" kern="0" dirty="0" err="1">
                <a:solidFill>
                  <a:prstClr val="black"/>
                </a:solidFill>
                <a:latin typeface="Times New Roman" pitchFamily="18" charset="0"/>
                <a:cs typeface="Times New Roman" pitchFamily="18" charset="0"/>
              </a:rPr>
              <a:t>dây</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dẫn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tỉ</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lệ</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thuận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với</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hiệu</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điện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thế</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đặt</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vào</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hai</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đầu</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dây</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dẫn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và</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tỉ</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lệ</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nghịch</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với</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điện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trở</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của</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dây</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dẫn</a:t>
            </a:r>
            <a:endParaRPr lang="en-US" sz="2200" kern="0" dirty="0">
              <a:solidFill>
                <a:prstClr val="black"/>
              </a:solidFill>
              <a:latin typeface="Times New Roman" pitchFamily="18" charset="0"/>
              <a:cs typeface="Times New Roman" pitchFamily="18" charset="0"/>
            </a:endParaRPr>
          </a:p>
          <a:p>
            <a:pPr marL="342900" indent="-342900">
              <a:spcBef>
                <a:spcPct val="20000"/>
              </a:spcBef>
              <a:defRPr/>
            </a:pPr>
            <a:r>
              <a:rPr lang="en-US" sz="2200" kern="0" dirty="0">
                <a:solidFill>
                  <a:prstClr val="black"/>
                </a:solidFill>
                <a:latin typeface="Times New Roman" pitchFamily="18" charset="0"/>
                <a:cs typeface="Times New Roman" pitchFamily="18" charset="0"/>
              </a:rPr>
              <a:t>                                                      U: </a:t>
            </a:r>
            <a:r>
              <a:rPr lang="en-US" sz="2200" kern="0" dirty="0" err="1">
                <a:solidFill>
                  <a:prstClr val="black"/>
                </a:solidFill>
                <a:latin typeface="Times New Roman" pitchFamily="18" charset="0"/>
                <a:cs typeface="Times New Roman" pitchFamily="18" charset="0"/>
              </a:rPr>
              <a:t>Hiệu</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điện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thế</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đo</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bằng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vôn</a:t>
            </a:r>
            <a:r>
              <a:rPr lang="en-US" sz="2200" kern="0" dirty="0">
                <a:solidFill>
                  <a:prstClr val="black"/>
                </a:solidFill>
                <a:latin typeface="Times New Roman" pitchFamily="18" charset="0"/>
                <a:cs typeface="Times New Roman" pitchFamily="18" charset="0"/>
              </a:rPr>
              <a:t> (V)</a:t>
            </a:r>
          </a:p>
          <a:p>
            <a:pPr marL="342900" indent="-342900">
              <a:spcBef>
                <a:spcPct val="20000"/>
              </a:spcBef>
              <a:defRPr/>
            </a:pP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Trong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đó</a:t>
            </a:r>
            <a:r>
              <a:rPr lang="en-US" sz="2200" kern="0" dirty="0">
                <a:solidFill>
                  <a:prstClr val="black"/>
                </a:solidFill>
                <a:latin typeface="Times New Roman" pitchFamily="18" charset="0"/>
                <a:cs typeface="Times New Roman" pitchFamily="18" charset="0"/>
              </a:rPr>
              <a:t>       I: </a:t>
            </a:r>
            <a:r>
              <a:rPr lang="en-US" sz="2200" kern="0" dirty="0" err="1">
                <a:solidFill>
                  <a:prstClr val="black"/>
                </a:solidFill>
                <a:latin typeface="Times New Roman" pitchFamily="18" charset="0"/>
                <a:cs typeface="Times New Roman" pitchFamily="18" charset="0"/>
              </a:rPr>
              <a:t>Cường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độ</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dòng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điện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đo</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bằng</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ampe</a:t>
            </a:r>
            <a:r>
              <a:rPr lang="en-US" sz="2200" kern="0" dirty="0">
                <a:solidFill>
                  <a:prstClr val="black"/>
                </a:solidFill>
                <a:latin typeface="Times New Roman" pitchFamily="18" charset="0"/>
                <a:cs typeface="Times New Roman" pitchFamily="18" charset="0"/>
              </a:rPr>
              <a:t> (A)</a:t>
            </a:r>
          </a:p>
          <a:p>
            <a:pPr marL="342900" indent="-342900">
              <a:spcBef>
                <a:spcPct val="20000"/>
              </a:spcBef>
              <a:defRPr/>
            </a:pPr>
            <a:r>
              <a:rPr lang="en-US" sz="2200" kern="0" dirty="0">
                <a:solidFill>
                  <a:prstClr val="black"/>
                </a:solidFill>
                <a:latin typeface="Times New Roman" pitchFamily="18" charset="0"/>
                <a:cs typeface="Times New Roman" pitchFamily="18" charset="0"/>
              </a:rPr>
              <a:t>                                                       R : </a:t>
            </a:r>
            <a:r>
              <a:rPr lang="en-US" sz="2200" kern="0" dirty="0" err="1">
                <a:solidFill>
                  <a:prstClr val="black"/>
                </a:solidFill>
                <a:latin typeface="Times New Roman" pitchFamily="18" charset="0"/>
                <a:cs typeface="Times New Roman" pitchFamily="18" charset="0"/>
              </a:rPr>
              <a:t>Điện</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trở,đo</a:t>
            </a:r>
            <a:r>
              <a:rPr lang="en-US" sz="2200" kern="0" dirty="0">
                <a:solidFill>
                  <a:prstClr val="black"/>
                </a:solidFill>
                <a:latin typeface="Times New Roman" pitchFamily="18" charset="0"/>
                <a:cs typeface="Times New Roman" pitchFamily="18" charset="0"/>
              </a:rPr>
              <a:t> </a:t>
            </a:r>
            <a:r>
              <a:rPr lang="en-US" sz="2200" kern="0" dirty="0" err="1">
                <a:solidFill>
                  <a:prstClr val="black"/>
                </a:solidFill>
                <a:latin typeface="Times New Roman" pitchFamily="18" charset="0"/>
                <a:cs typeface="Times New Roman" pitchFamily="18" charset="0"/>
              </a:rPr>
              <a:t>bằng</a:t>
            </a:r>
            <a:r>
              <a:rPr lang="en-US" sz="2200" kern="0" dirty="0">
                <a:solidFill>
                  <a:prstClr val="black"/>
                </a:solidFill>
                <a:latin typeface="Times New Roman" pitchFamily="18" charset="0"/>
                <a:cs typeface="Times New Roman" pitchFamily="18" charset="0"/>
              </a:rPr>
              <a:t> </a:t>
            </a:r>
            <a:r>
              <a:rPr lang="pt-PT" sz="2200" kern="0" dirty="0">
                <a:solidFill>
                  <a:prstClr val="black"/>
                </a:solidFill>
                <a:latin typeface="Times New Roman" pitchFamily="18" charset="0"/>
                <a:cs typeface="Times New Roman" pitchFamily="18" charset="0"/>
              </a:rPr>
              <a:t>(</a:t>
            </a:r>
            <a:r>
              <a:rPr lang="en-US" sz="2200" kern="0" dirty="0">
                <a:solidFill>
                  <a:prstClr val="black"/>
                </a:solidFill>
                <a:latin typeface="Times New Roman" pitchFamily="18" charset="0"/>
                <a:cs typeface="Times New Roman" pitchFamily="18" charset="0"/>
                <a:sym typeface="Symbol" pitchFamily="18" charset="2"/>
              </a:rPr>
              <a:t></a:t>
            </a:r>
            <a:r>
              <a:rPr lang="pt-PT" sz="2200" kern="0" dirty="0">
                <a:solidFill>
                  <a:prstClr val="black"/>
                </a:solidFill>
                <a:latin typeface="Times New Roman" pitchFamily="18" charset="0"/>
                <a:cs typeface="Times New Roman" pitchFamily="18" charset="0"/>
              </a:rPr>
              <a:t>)</a:t>
            </a:r>
          </a:p>
          <a:p>
            <a:pPr marL="342900" indent="-342900">
              <a:spcBef>
                <a:spcPct val="20000"/>
              </a:spcBef>
              <a:defRPr/>
            </a:pPr>
            <a:r>
              <a:rPr lang="pt-PT" sz="2200" b="1" u="sng" kern="0" dirty="0">
                <a:solidFill>
                  <a:srgbClr val="0070C0"/>
                </a:solidFill>
                <a:latin typeface="Times New Roman" pitchFamily="18" charset="0"/>
                <a:cs typeface="Times New Roman" pitchFamily="18" charset="0"/>
              </a:rPr>
              <a:t>Câu 2:</a:t>
            </a:r>
          </a:p>
        </p:txBody>
      </p:sp>
      <p:pic>
        <p:nvPicPr>
          <p:cNvPr id="1167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4160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7"/>
          <p:cNvGrpSpPr>
            <a:grpSpLocks/>
          </p:cNvGrpSpPr>
          <p:nvPr/>
        </p:nvGrpSpPr>
        <p:grpSpPr bwMode="auto">
          <a:xfrm>
            <a:off x="0" y="2590800"/>
            <a:ext cx="9144000" cy="4114800"/>
            <a:chOff x="0" y="2743200"/>
            <a:chExt cx="9144000" cy="4114800"/>
          </a:xfrm>
        </p:grpSpPr>
        <p:sp>
          <p:nvSpPr>
            <p:cNvPr id="116742" name="TextBox 38"/>
            <p:cNvSpPr txBox="1">
              <a:spLocks noChangeArrowheads="1"/>
            </p:cNvSpPr>
            <p:nvPr/>
          </p:nvSpPr>
          <p:spPr bwMode="auto">
            <a:xfrm>
              <a:off x="5105400" y="281940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000" b="1" smtClean="0">
                  <a:solidFill>
                    <a:prstClr val="black"/>
                  </a:solidFill>
                  <a:latin typeface="Times New Roman" pitchFamily="18" charset="0"/>
                  <a:cs typeface="Times New Roman" pitchFamily="18" charset="0"/>
                </a:rPr>
                <a:t>Đoạn</a:t>
              </a:r>
              <a:r>
                <a:rPr lang="en-US" altLang="en-US" sz="1800" b="1" smtClean="0">
                  <a:solidFill>
                    <a:prstClr val="black"/>
                  </a:solidFill>
                  <a:latin typeface="Times New Roman" pitchFamily="18" charset="0"/>
                  <a:cs typeface="Times New Roman" pitchFamily="18" charset="0"/>
                </a:rPr>
                <a:t> mạch song song</a:t>
              </a:r>
            </a:p>
          </p:txBody>
        </p:sp>
        <p:grpSp>
          <p:nvGrpSpPr>
            <p:cNvPr id="116743" name="Group 66"/>
            <p:cNvGrpSpPr>
              <a:grpSpLocks/>
            </p:cNvGrpSpPr>
            <p:nvPr/>
          </p:nvGrpSpPr>
          <p:grpSpPr bwMode="auto">
            <a:xfrm>
              <a:off x="0" y="2743200"/>
              <a:ext cx="9144000" cy="4114800"/>
              <a:chOff x="0" y="2743200"/>
              <a:chExt cx="9144000" cy="4114800"/>
            </a:xfrm>
          </p:grpSpPr>
          <p:grpSp>
            <p:nvGrpSpPr>
              <p:cNvPr id="116744" name="Group 57"/>
              <p:cNvGrpSpPr>
                <a:grpSpLocks/>
              </p:cNvGrpSpPr>
              <p:nvPr/>
            </p:nvGrpSpPr>
            <p:grpSpPr bwMode="auto">
              <a:xfrm>
                <a:off x="5029201" y="3505200"/>
                <a:ext cx="2571750" cy="918261"/>
                <a:chOff x="3516" y="1056"/>
                <a:chExt cx="1620" cy="735"/>
              </a:xfrm>
            </p:grpSpPr>
            <p:sp>
              <p:nvSpPr>
                <p:cNvPr id="116779" name="Line 16"/>
                <p:cNvSpPr>
                  <a:spLocks noChangeShapeType="1"/>
                </p:cNvSpPr>
                <p:nvPr/>
              </p:nvSpPr>
              <p:spPr bwMode="auto">
                <a:xfrm flipV="1">
                  <a:off x="3840" y="113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0" name="Line 19"/>
                <p:cNvSpPr>
                  <a:spLocks noChangeShapeType="1"/>
                </p:cNvSpPr>
                <p:nvPr/>
              </p:nvSpPr>
              <p:spPr bwMode="auto">
                <a:xfrm flipV="1">
                  <a:off x="4464" y="1140"/>
                  <a:ext cx="336" cy="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1" name="Line 20"/>
                <p:cNvSpPr>
                  <a:spLocks noChangeShapeType="1"/>
                </p:cNvSpPr>
                <p:nvPr/>
              </p:nvSpPr>
              <p:spPr bwMode="auto">
                <a:xfrm>
                  <a:off x="3840" y="1134"/>
                  <a:ext cx="0"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2" name="Line 21"/>
                <p:cNvSpPr>
                  <a:spLocks noChangeShapeType="1"/>
                </p:cNvSpPr>
                <p:nvPr/>
              </p:nvSpPr>
              <p:spPr bwMode="auto">
                <a:xfrm>
                  <a:off x="4800" y="1134"/>
                  <a:ext cx="0"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3" name="Line 22"/>
                <p:cNvSpPr>
                  <a:spLocks noChangeShapeType="1"/>
                </p:cNvSpPr>
                <p:nvPr/>
              </p:nvSpPr>
              <p:spPr bwMode="auto">
                <a:xfrm flipV="1">
                  <a:off x="3525" y="1296"/>
                  <a:ext cx="318" cy="9"/>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4" name="Line 23"/>
                <p:cNvSpPr>
                  <a:spLocks noChangeShapeType="1"/>
                </p:cNvSpPr>
                <p:nvPr/>
              </p:nvSpPr>
              <p:spPr bwMode="auto">
                <a:xfrm flipV="1">
                  <a:off x="4800" y="1296"/>
                  <a:ext cx="318" cy="9"/>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5" name="Line 24"/>
                <p:cNvSpPr>
                  <a:spLocks noChangeShapeType="1"/>
                </p:cNvSpPr>
                <p:nvPr/>
              </p:nvSpPr>
              <p:spPr bwMode="auto">
                <a:xfrm flipH="1">
                  <a:off x="3516" y="1221"/>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6" name="Line 25"/>
                <p:cNvSpPr>
                  <a:spLocks noChangeShapeType="1"/>
                </p:cNvSpPr>
                <p:nvPr/>
              </p:nvSpPr>
              <p:spPr bwMode="auto">
                <a:xfrm flipH="1">
                  <a:off x="5088" y="1221"/>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7" name="Rectangle 28"/>
                <p:cNvSpPr>
                  <a:spLocks noChangeArrowheads="1"/>
                </p:cNvSpPr>
                <p:nvPr/>
              </p:nvSpPr>
              <p:spPr bwMode="auto">
                <a:xfrm>
                  <a:off x="4080" y="1056"/>
                  <a:ext cx="576" cy="144"/>
                </a:xfrm>
                <a:prstGeom prst="rect">
                  <a:avLst/>
                </a:prstGeom>
                <a:solidFill>
                  <a:schemeClr val="bg1"/>
                </a:solidFill>
                <a:ln w="9525">
                  <a:solidFill>
                    <a:schemeClr val="tx1"/>
                  </a:solidFill>
                  <a:miter lim="800000"/>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vi-VN" altLang="en-US" sz="1800" smtClean="0">
                    <a:solidFill>
                      <a:prstClr val="black"/>
                    </a:solidFill>
                    <a:latin typeface="Tahoma" pitchFamily="34" charset="0"/>
                  </a:endParaRPr>
                </a:p>
              </p:txBody>
            </p:sp>
            <p:sp>
              <p:nvSpPr>
                <p:cNvPr id="116788" name="Line 31"/>
                <p:cNvSpPr>
                  <a:spLocks noChangeShapeType="1"/>
                </p:cNvSpPr>
                <p:nvPr/>
              </p:nvSpPr>
              <p:spPr bwMode="auto">
                <a:xfrm>
                  <a:off x="3840" y="14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89" name="Line 33"/>
                <p:cNvSpPr>
                  <a:spLocks noChangeShapeType="1"/>
                </p:cNvSpPr>
                <p:nvPr/>
              </p:nvSpPr>
              <p:spPr bwMode="auto">
                <a:xfrm>
                  <a:off x="4608" y="14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90" name="Rectangle 29"/>
                <p:cNvSpPr>
                  <a:spLocks noChangeArrowheads="1"/>
                </p:cNvSpPr>
                <p:nvPr/>
              </p:nvSpPr>
              <p:spPr bwMode="auto">
                <a:xfrm>
                  <a:off x="4044" y="1365"/>
                  <a:ext cx="576" cy="144"/>
                </a:xfrm>
                <a:prstGeom prst="rect">
                  <a:avLst/>
                </a:prstGeom>
                <a:solidFill>
                  <a:schemeClr val="bg1"/>
                </a:solidFill>
                <a:ln w="9525">
                  <a:solidFill>
                    <a:schemeClr val="tx1"/>
                  </a:solidFill>
                  <a:miter lim="800000"/>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vi-VN" altLang="en-US" sz="1800" smtClean="0">
                    <a:solidFill>
                      <a:prstClr val="black"/>
                    </a:solidFill>
                    <a:latin typeface="Tahoma" pitchFamily="34" charset="0"/>
                  </a:endParaRPr>
                </a:p>
              </p:txBody>
            </p:sp>
            <p:sp>
              <p:nvSpPr>
                <p:cNvPr id="116791" name="Rectangle 34"/>
                <p:cNvSpPr>
                  <a:spLocks noChangeArrowheads="1"/>
                </p:cNvSpPr>
                <p:nvPr/>
              </p:nvSpPr>
              <p:spPr bwMode="auto">
                <a:xfrm>
                  <a:off x="4224" y="1152"/>
                  <a:ext cx="24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600" smtClean="0">
                      <a:solidFill>
                        <a:prstClr val="black"/>
                      </a:solidFill>
                      <a:latin typeface=".VnTime" pitchFamily="34" charset="0"/>
                    </a:rPr>
                    <a:t>R</a:t>
                  </a:r>
                  <a:r>
                    <a:rPr lang="en-US" altLang="en-US" sz="1600" baseline="-25000" smtClean="0">
                      <a:solidFill>
                        <a:prstClr val="black"/>
                      </a:solidFill>
                      <a:latin typeface=".VnTime" pitchFamily="34" charset="0"/>
                    </a:rPr>
                    <a:t>1</a:t>
                  </a:r>
                </a:p>
              </p:txBody>
            </p:sp>
            <p:sp>
              <p:nvSpPr>
                <p:cNvPr id="116792" name="Rectangle 35"/>
                <p:cNvSpPr>
                  <a:spLocks noChangeArrowheads="1"/>
                </p:cNvSpPr>
                <p:nvPr/>
              </p:nvSpPr>
              <p:spPr bwMode="auto">
                <a:xfrm>
                  <a:off x="4224" y="1520"/>
                  <a:ext cx="24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600" smtClean="0">
                      <a:solidFill>
                        <a:prstClr val="black"/>
                      </a:solidFill>
                      <a:latin typeface=".VnTime" pitchFamily="34" charset="0"/>
                    </a:rPr>
                    <a:t>R</a:t>
                  </a:r>
                  <a:r>
                    <a:rPr lang="en-US" altLang="en-US" sz="1600" baseline="-25000" smtClean="0">
                      <a:solidFill>
                        <a:prstClr val="black"/>
                      </a:solidFill>
                      <a:latin typeface=".VnTime" pitchFamily="34" charset="0"/>
                    </a:rPr>
                    <a:t>2</a:t>
                  </a:r>
                </a:p>
              </p:txBody>
            </p:sp>
          </p:grpSp>
          <p:grpSp>
            <p:nvGrpSpPr>
              <p:cNvPr id="116745" name="Group 59"/>
              <p:cNvGrpSpPr>
                <a:grpSpLocks/>
              </p:cNvGrpSpPr>
              <p:nvPr/>
            </p:nvGrpSpPr>
            <p:grpSpPr bwMode="auto">
              <a:xfrm>
                <a:off x="0" y="2743200"/>
                <a:ext cx="9144000" cy="4114800"/>
                <a:chOff x="0" y="2743200"/>
                <a:chExt cx="9144000" cy="4114800"/>
              </a:xfrm>
            </p:grpSpPr>
            <p:grpSp>
              <p:nvGrpSpPr>
                <p:cNvPr id="116757" name="Group 58"/>
                <p:cNvGrpSpPr>
                  <a:grpSpLocks/>
                </p:cNvGrpSpPr>
                <p:nvPr/>
              </p:nvGrpSpPr>
              <p:grpSpPr bwMode="auto">
                <a:xfrm>
                  <a:off x="0" y="2743200"/>
                  <a:ext cx="9144000" cy="4114800"/>
                  <a:chOff x="0" y="2743200"/>
                  <a:chExt cx="9144000" cy="4114800"/>
                </a:xfrm>
              </p:grpSpPr>
              <p:sp>
                <p:nvSpPr>
                  <p:cNvPr id="116776" name="Line 8"/>
                  <p:cNvSpPr>
                    <a:spLocks noChangeShapeType="1"/>
                  </p:cNvSpPr>
                  <p:nvPr/>
                </p:nvSpPr>
                <p:spPr bwMode="auto">
                  <a:xfrm>
                    <a:off x="4495800" y="2743200"/>
                    <a:ext cx="46038" cy="411480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77" name="Line 8"/>
                  <p:cNvSpPr>
                    <a:spLocks noChangeShapeType="1"/>
                  </p:cNvSpPr>
                  <p:nvPr/>
                </p:nvSpPr>
                <p:spPr bwMode="auto">
                  <a:xfrm flipV="1">
                    <a:off x="0" y="3276600"/>
                    <a:ext cx="9144000" cy="46038"/>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78" name="Line 8"/>
                  <p:cNvSpPr>
                    <a:spLocks noChangeShapeType="1"/>
                  </p:cNvSpPr>
                  <p:nvPr/>
                </p:nvSpPr>
                <p:spPr bwMode="auto">
                  <a:xfrm flipV="1">
                    <a:off x="0" y="2743200"/>
                    <a:ext cx="9144000" cy="7620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grpSp>
            <p:sp>
              <p:nvSpPr>
                <p:cNvPr id="116758" name="TextBox 37"/>
                <p:cNvSpPr txBox="1">
                  <a:spLocks noChangeArrowheads="1"/>
                </p:cNvSpPr>
                <p:nvPr/>
              </p:nvSpPr>
              <p:spPr bwMode="auto">
                <a:xfrm>
                  <a:off x="1039211" y="2922528"/>
                  <a:ext cx="312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000" b="1" dirty="0" err="1" smtClean="0">
                      <a:solidFill>
                        <a:prstClr val="black"/>
                      </a:solidFill>
                      <a:latin typeface="Times New Roman" pitchFamily="18" charset="0"/>
                      <a:cs typeface="Times New Roman" pitchFamily="18" charset="0"/>
                    </a:rPr>
                    <a:t>Đoạn</a:t>
                  </a:r>
                  <a:r>
                    <a:rPr lang="en-US" altLang="en-US" sz="2000" b="1" dirty="0" smtClean="0">
                      <a:solidFill>
                        <a:prstClr val="black"/>
                      </a:solidFill>
                      <a:latin typeface="Times New Roman" pitchFamily="18" charset="0"/>
                      <a:cs typeface="Times New Roman" pitchFamily="18" charset="0"/>
                    </a:rPr>
                    <a:t> </a:t>
                  </a:r>
                  <a:r>
                    <a:rPr lang="en-US" altLang="en-US" sz="2000" b="1" dirty="0" err="1" smtClean="0">
                      <a:solidFill>
                        <a:prstClr val="black"/>
                      </a:solidFill>
                      <a:latin typeface="Times New Roman" pitchFamily="18" charset="0"/>
                      <a:cs typeface="Times New Roman" pitchFamily="18" charset="0"/>
                    </a:rPr>
                    <a:t>mạch</a:t>
                  </a:r>
                  <a:r>
                    <a:rPr lang="en-US" altLang="en-US" sz="2000" b="1" dirty="0" smtClean="0">
                      <a:solidFill>
                        <a:prstClr val="black"/>
                      </a:solidFill>
                      <a:latin typeface="Times New Roman" pitchFamily="18" charset="0"/>
                      <a:cs typeface="Times New Roman" pitchFamily="18" charset="0"/>
                    </a:rPr>
                    <a:t> </a:t>
                  </a:r>
                  <a:r>
                    <a:rPr lang="en-US" altLang="en-US" sz="2000" b="1" dirty="0" err="1" smtClean="0">
                      <a:solidFill>
                        <a:prstClr val="black"/>
                      </a:solidFill>
                      <a:latin typeface="Times New Roman" pitchFamily="18" charset="0"/>
                      <a:cs typeface="Times New Roman" pitchFamily="18" charset="0"/>
                    </a:rPr>
                    <a:t>nối</a:t>
                  </a:r>
                  <a:r>
                    <a:rPr lang="en-US" altLang="en-US" sz="2000" b="1" dirty="0" smtClean="0">
                      <a:solidFill>
                        <a:prstClr val="black"/>
                      </a:solidFill>
                      <a:latin typeface="Times New Roman" pitchFamily="18" charset="0"/>
                      <a:cs typeface="Times New Roman" pitchFamily="18" charset="0"/>
                    </a:rPr>
                    <a:t> </a:t>
                  </a:r>
                  <a:r>
                    <a:rPr lang="en-US" altLang="en-US" sz="2000" b="1" dirty="0" err="1" smtClean="0">
                      <a:solidFill>
                        <a:prstClr val="black"/>
                      </a:solidFill>
                      <a:latin typeface="Times New Roman" pitchFamily="18" charset="0"/>
                      <a:cs typeface="Times New Roman" pitchFamily="18" charset="0"/>
                    </a:rPr>
                    <a:t>tiếp</a:t>
                  </a:r>
                  <a:endParaRPr lang="en-US" altLang="en-US" sz="2000" b="1" dirty="0" smtClean="0">
                    <a:solidFill>
                      <a:prstClr val="black"/>
                    </a:solidFill>
                    <a:latin typeface="Times New Roman" pitchFamily="18" charset="0"/>
                    <a:cs typeface="Times New Roman" pitchFamily="18" charset="0"/>
                  </a:endParaRPr>
                </a:p>
              </p:txBody>
            </p:sp>
            <p:grpSp>
              <p:nvGrpSpPr>
                <p:cNvPr id="116759" name="Group 3"/>
                <p:cNvGrpSpPr>
                  <a:grpSpLocks/>
                </p:cNvGrpSpPr>
                <p:nvPr/>
              </p:nvGrpSpPr>
              <p:grpSpPr bwMode="auto">
                <a:xfrm>
                  <a:off x="152400" y="3298825"/>
                  <a:ext cx="7651750" cy="755650"/>
                  <a:chOff x="2784" y="460"/>
                  <a:chExt cx="5454" cy="476"/>
                </a:xfrm>
              </p:grpSpPr>
              <p:grpSp>
                <p:nvGrpSpPr>
                  <p:cNvPr id="116760" name="Group 4"/>
                  <p:cNvGrpSpPr>
                    <a:grpSpLocks/>
                  </p:cNvGrpSpPr>
                  <p:nvPr/>
                </p:nvGrpSpPr>
                <p:grpSpPr bwMode="auto">
                  <a:xfrm>
                    <a:off x="2883" y="795"/>
                    <a:ext cx="2510" cy="141"/>
                    <a:chOff x="2883" y="795"/>
                    <a:chExt cx="2510" cy="141"/>
                  </a:xfrm>
                </p:grpSpPr>
                <p:grpSp>
                  <p:nvGrpSpPr>
                    <p:cNvPr id="116767" name="Group 5"/>
                    <p:cNvGrpSpPr>
                      <a:grpSpLocks/>
                    </p:cNvGrpSpPr>
                    <p:nvPr/>
                  </p:nvGrpSpPr>
                  <p:grpSpPr bwMode="auto">
                    <a:xfrm>
                      <a:off x="2883" y="795"/>
                      <a:ext cx="2510" cy="141"/>
                      <a:chOff x="2880" y="768"/>
                      <a:chExt cx="2258" cy="200"/>
                    </a:xfrm>
                  </p:grpSpPr>
                  <p:grpSp>
                    <p:nvGrpSpPr>
                      <p:cNvPr id="116770" name="Group 6"/>
                      <p:cNvGrpSpPr>
                        <a:grpSpLocks/>
                      </p:cNvGrpSpPr>
                      <p:nvPr/>
                    </p:nvGrpSpPr>
                    <p:grpSpPr bwMode="auto">
                      <a:xfrm>
                        <a:off x="2880" y="844"/>
                        <a:ext cx="2258" cy="54"/>
                        <a:chOff x="2880" y="844"/>
                        <a:chExt cx="2258" cy="54"/>
                      </a:xfrm>
                    </p:grpSpPr>
                    <p:sp>
                      <p:nvSpPr>
                        <p:cNvPr id="116773" name="Line 7"/>
                        <p:cNvSpPr>
                          <a:spLocks noChangeShapeType="1"/>
                        </p:cNvSpPr>
                        <p:nvPr/>
                      </p:nvSpPr>
                      <p:spPr bwMode="auto">
                        <a:xfrm>
                          <a:off x="2931" y="864"/>
                          <a:ext cx="22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a:solidFill>
                              <a:prstClr val="black"/>
                            </a:solidFill>
                          </a:endParaRPr>
                        </a:p>
                      </p:txBody>
                    </p:sp>
                    <p:sp>
                      <p:nvSpPr>
                        <p:cNvPr id="116774" name="Oval 8"/>
                        <p:cNvSpPr>
                          <a:spLocks noChangeArrowheads="1"/>
                        </p:cNvSpPr>
                        <p:nvPr/>
                      </p:nvSpPr>
                      <p:spPr bwMode="auto">
                        <a:xfrm>
                          <a:off x="2880" y="844"/>
                          <a:ext cx="48" cy="48"/>
                        </a:xfrm>
                        <a:prstGeom prst="ellipse">
                          <a:avLst/>
                        </a:prstGeom>
                        <a:solidFill>
                          <a:schemeClr val="tx1"/>
                        </a:solidFill>
                        <a:ln w="9525">
                          <a:solidFill>
                            <a:srgbClr val="FF0000"/>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vi-VN" altLang="en-US" sz="1800" smtClean="0">
                            <a:solidFill>
                              <a:prstClr val="black"/>
                            </a:solidFill>
                            <a:latin typeface="Arial" pitchFamily="34" charset="0"/>
                          </a:endParaRPr>
                        </a:p>
                      </p:txBody>
                    </p:sp>
                    <p:sp>
                      <p:nvSpPr>
                        <p:cNvPr id="116775" name="Oval 9"/>
                        <p:cNvSpPr>
                          <a:spLocks noChangeArrowheads="1"/>
                        </p:cNvSpPr>
                        <p:nvPr/>
                      </p:nvSpPr>
                      <p:spPr bwMode="auto">
                        <a:xfrm>
                          <a:off x="5088" y="850"/>
                          <a:ext cx="48" cy="48"/>
                        </a:xfrm>
                        <a:prstGeom prst="ellipse">
                          <a:avLst/>
                        </a:prstGeom>
                        <a:solidFill>
                          <a:schemeClr val="tx1"/>
                        </a:solidFill>
                        <a:ln w="9525">
                          <a:solidFill>
                            <a:srgbClr val="FF0000"/>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vi-VN" altLang="en-US" sz="1800" smtClean="0">
                            <a:solidFill>
                              <a:prstClr val="black"/>
                            </a:solidFill>
                            <a:latin typeface="Arial" pitchFamily="34" charset="0"/>
                          </a:endParaRPr>
                        </a:p>
                      </p:txBody>
                    </p:sp>
                  </p:grpSp>
                  <p:sp>
                    <p:nvSpPr>
                      <p:cNvPr id="37" name="Line 10"/>
                      <p:cNvSpPr>
                        <a:spLocks noChangeShapeType="1"/>
                      </p:cNvSpPr>
                      <p:nvPr/>
                    </p:nvSpPr>
                    <p:spPr bwMode="auto">
                      <a:xfrm flipH="1">
                        <a:off x="2875" y="768"/>
                        <a:ext cx="48" cy="191"/>
                      </a:xfrm>
                      <a:prstGeom prst="line">
                        <a:avLst/>
                      </a:prstGeom>
                      <a:noFill/>
                      <a:ln w="9525">
                        <a:solidFill>
                          <a:schemeClr val="tx1"/>
                        </a:solidFill>
                        <a:round/>
                        <a:headEnd/>
                        <a:tailEnd/>
                      </a:ln>
                    </p:spPr>
                    <p:txBody>
                      <a:bodyPr/>
                      <a:lstStyle/>
                      <a:p>
                        <a:pPr eaLnBrk="1" hangingPunct="1">
                          <a:defRPr/>
                        </a:pPr>
                        <a:endParaRPr lang="vi-VN">
                          <a:ln>
                            <a:solidFill>
                              <a:srgbClr val="696464">
                                <a:lumMod val="65000"/>
                                <a:lumOff val="35000"/>
                              </a:srgbClr>
                            </a:solidFill>
                          </a:ln>
                          <a:solidFill>
                            <a:prstClr val="black"/>
                          </a:solidFill>
                          <a:latin typeface="Arial" charset="0"/>
                        </a:endParaRPr>
                      </a:p>
                    </p:txBody>
                  </p:sp>
                  <p:sp>
                    <p:nvSpPr>
                      <p:cNvPr id="38" name="Line 11"/>
                      <p:cNvSpPr>
                        <a:spLocks noChangeShapeType="1"/>
                      </p:cNvSpPr>
                      <p:nvPr/>
                    </p:nvSpPr>
                    <p:spPr bwMode="auto">
                      <a:xfrm flipH="1">
                        <a:off x="5088" y="777"/>
                        <a:ext cx="48" cy="191"/>
                      </a:xfrm>
                      <a:prstGeom prst="line">
                        <a:avLst/>
                      </a:prstGeom>
                      <a:noFill/>
                      <a:ln w="9525">
                        <a:solidFill>
                          <a:schemeClr val="tx1"/>
                        </a:solidFill>
                        <a:round/>
                        <a:headEnd/>
                        <a:tailEnd/>
                      </a:ln>
                    </p:spPr>
                    <p:txBody>
                      <a:bodyPr/>
                      <a:lstStyle/>
                      <a:p>
                        <a:pPr eaLnBrk="1" hangingPunct="1">
                          <a:defRPr/>
                        </a:pPr>
                        <a:endParaRPr lang="vi-VN">
                          <a:ln>
                            <a:solidFill>
                              <a:srgbClr val="696464">
                                <a:lumMod val="65000"/>
                                <a:lumOff val="35000"/>
                              </a:srgbClr>
                            </a:solidFill>
                          </a:ln>
                          <a:solidFill>
                            <a:prstClr val="black"/>
                          </a:solidFill>
                          <a:latin typeface="Arial" charset="0"/>
                        </a:endParaRPr>
                      </a:p>
                    </p:txBody>
                  </p:sp>
                </p:grpSp>
                <p:sp>
                  <p:nvSpPr>
                    <p:cNvPr id="116768" name="Rectangle 12"/>
                    <p:cNvSpPr>
                      <a:spLocks noChangeArrowheads="1"/>
                    </p:cNvSpPr>
                    <p:nvPr/>
                  </p:nvSpPr>
                  <p:spPr bwMode="auto">
                    <a:xfrm>
                      <a:off x="3541" y="810"/>
                      <a:ext cx="384" cy="96"/>
                    </a:xfrm>
                    <a:prstGeom prst="rect">
                      <a:avLst/>
                    </a:prstGeom>
                    <a:solidFill>
                      <a:schemeClr val="bg1"/>
                    </a:solidFill>
                    <a:ln w="9525">
                      <a:solidFill>
                        <a:schemeClr val="tx1"/>
                      </a:solidFill>
                      <a:miter lim="800000"/>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vi-VN" altLang="en-US" sz="1800" smtClean="0">
                        <a:solidFill>
                          <a:prstClr val="black"/>
                        </a:solidFill>
                        <a:latin typeface="Arial" pitchFamily="34" charset="0"/>
                      </a:endParaRPr>
                    </a:p>
                  </p:txBody>
                </p:sp>
                <p:sp>
                  <p:nvSpPr>
                    <p:cNvPr id="116769" name="Rectangle 13"/>
                    <p:cNvSpPr>
                      <a:spLocks noChangeArrowheads="1"/>
                    </p:cNvSpPr>
                    <p:nvPr/>
                  </p:nvSpPr>
                  <p:spPr bwMode="auto">
                    <a:xfrm>
                      <a:off x="4138" y="810"/>
                      <a:ext cx="384" cy="96"/>
                    </a:xfrm>
                    <a:prstGeom prst="rect">
                      <a:avLst/>
                    </a:prstGeom>
                    <a:solidFill>
                      <a:schemeClr val="bg1"/>
                    </a:solidFill>
                    <a:ln w="9525">
                      <a:solidFill>
                        <a:schemeClr val="tx1"/>
                      </a:solidFill>
                      <a:miter lim="800000"/>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vi-VN" altLang="en-US" sz="1800" smtClean="0">
                        <a:solidFill>
                          <a:prstClr val="black"/>
                        </a:solidFill>
                        <a:latin typeface="Arial" pitchFamily="34" charset="0"/>
                      </a:endParaRPr>
                    </a:p>
                  </p:txBody>
                </p:sp>
              </p:grpSp>
              <p:sp>
                <p:nvSpPr>
                  <p:cNvPr id="116761" name="Text Box 14"/>
                  <p:cNvSpPr txBox="1">
                    <a:spLocks noChangeArrowheads="1"/>
                  </p:cNvSpPr>
                  <p:nvPr/>
                </p:nvSpPr>
                <p:spPr bwMode="auto">
                  <a:xfrm>
                    <a:off x="2784" y="638"/>
                    <a:ext cx="2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1800" smtClean="0">
                        <a:solidFill>
                          <a:srgbClr val="0000FF"/>
                        </a:solidFill>
                        <a:latin typeface="Times New Roman" pitchFamily="18" charset="0"/>
                      </a:rPr>
                      <a:t>A</a:t>
                    </a:r>
                  </a:p>
                </p:txBody>
              </p:sp>
              <p:sp>
                <p:nvSpPr>
                  <p:cNvPr id="116762" name="Text Box 15"/>
                  <p:cNvSpPr txBox="1">
                    <a:spLocks noChangeArrowheads="1"/>
                  </p:cNvSpPr>
                  <p:nvPr/>
                </p:nvSpPr>
                <p:spPr bwMode="auto">
                  <a:xfrm>
                    <a:off x="5314" y="638"/>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1800" smtClean="0">
                        <a:solidFill>
                          <a:srgbClr val="0000FF"/>
                        </a:solidFill>
                        <a:latin typeface="Times New Roman" pitchFamily="18" charset="0"/>
                      </a:rPr>
                      <a:t>B</a:t>
                    </a:r>
                  </a:p>
                </p:txBody>
              </p:sp>
              <p:sp>
                <p:nvSpPr>
                  <p:cNvPr id="116763" name="Text Box 16"/>
                  <p:cNvSpPr txBox="1">
                    <a:spLocks noChangeArrowheads="1"/>
                  </p:cNvSpPr>
                  <p:nvPr/>
                </p:nvSpPr>
                <p:spPr bwMode="auto">
                  <a:xfrm>
                    <a:off x="3599" y="597"/>
                    <a:ext cx="3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1800" smtClean="0">
                        <a:solidFill>
                          <a:srgbClr val="0000FF"/>
                        </a:solidFill>
                        <a:latin typeface="Times New Roman" pitchFamily="18" charset="0"/>
                      </a:rPr>
                      <a:t>R</a:t>
                    </a:r>
                    <a:r>
                      <a:rPr lang="en-US" altLang="en-US" sz="1800" baseline="-25000" smtClean="0">
                        <a:solidFill>
                          <a:srgbClr val="0000FF"/>
                        </a:solidFill>
                        <a:latin typeface="Times New Roman" pitchFamily="18" charset="0"/>
                      </a:rPr>
                      <a:t>1</a:t>
                    </a:r>
                    <a:endParaRPr lang="en-US" altLang="en-US" sz="1800" smtClean="0">
                      <a:solidFill>
                        <a:srgbClr val="0000FF"/>
                      </a:solidFill>
                      <a:latin typeface="Times New Roman" pitchFamily="18" charset="0"/>
                    </a:endParaRPr>
                  </a:p>
                </p:txBody>
              </p:sp>
              <p:sp>
                <p:nvSpPr>
                  <p:cNvPr id="116764" name="Text Box 17"/>
                  <p:cNvSpPr txBox="1">
                    <a:spLocks noChangeArrowheads="1"/>
                  </p:cNvSpPr>
                  <p:nvPr/>
                </p:nvSpPr>
                <p:spPr bwMode="auto">
                  <a:xfrm>
                    <a:off x="4250" y="590"/>
                    <a:ext cx="3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1800" smtClean="0">
                        <a:solidFill>
                          <a:srgbClr val="0000FF"/>
                        </a:solidFill>
                        <a:latin typeface="Times New Roman" pitchFamily="18" charset="0"/>
                      </a:rPr>
                      <a:t>R</a:t>
                    </a:r>
                    <a:r>
                      <a:rPr lang="en-US" altLang="en-US" sz="1800" baseline="-25000" smtClean="0">
                        <a:solidFill>
                          <a:srgbClr val="0000FF"/>
                        </a:solidFill>
                        <a:latin typeface="Times New Roman" pitchFamily="18" charset="0"/>
                      </a:rPr>
                      <a:t>2</a:t>
                    </a:r>
                    <a:endParaRPr lang="en-US" altLang="en-US" sz="1800" smtClean="0">
                      <a:solidFill>
                        <a:srgbClr val="0000FF"/>
                      </a:solidFill>
                      <a:latin typeface="Times New Roman" pitchFamily="18" charset="0"/>
                    </a:endParaRPr>
                  </a:p>
                </p:txBody>
              </p:sp>
              <p:sp>
                <p:nvSpPr>
                  <p:cNvPr id="116765" name="Text Box 14"/>
                  <p:cNvSpPr txBox="1">
                    <a:spLocks noChangeArrowheads="1"/>
                  </p:cNvSpPr>
                  <p:nvPr/>
                </p:nvSpPr>
                <p:spPr bwMode="auto">
                  <a:xfrm>
                    <a:off x="5989" y="460"/>
                    <a:ext cx="2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1800" smtClean="0">
                        <a:solidFill>
                          <a:srgbClr val="0000FF"/>
                        </a:solidFill>
                        <a:latin typeface="Times New Roman" pitchFamily="18" charset="0"/>
                      </a:rPr>
                      <a:t>A</a:t>
                    </a:r>
                  </a:p>
                </p:txBody>
              </p:sp>
              <p:sp>
                <p:nvSpPr>
                  <p:cNvPr id="116766" name="Text Box 15"/>
                  <p:cNvSpPr txBox="1">
                    <a:spLocks noChangeArrowheads="1"/>
                  </p:cNvSpPr>
                  <p:nvPr/>
                </p:nvSpPr>
                <p:spPr bwMode="auto">
                  <a:xfrm>
                    <a:off x="7998" y="556"/>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1800" smtClean="0">
                        <a:solidFill>
                          <a:srgbClr val="0000FF"/>
                        </a:solidFill>
                        <a:latin typeface="Times New Roman" pitchFamily="18" charset="0"/>
                      </a:rPr>
                      <a:t>B</a:t>
                    </a:r>
                  </a:p>
                </p:txBody>
              </p:sp>
            </p:grpSp>
          </p:grpSp>
          <p:grpSp>
            <p:nvGrpSpPr>
              <p:cNvPr id="116746" name="Group 62"/>
              <p:cNvGrpSpPr>
                <a:grpSpLocks/>
              </p:cNvGrpSpPr>
              <p:nvPr/>
            </p:nvGrpSpPr>
            <p:grpSpPr bwMode="auto">
              <a:xfrm>
                <a:off x="457200" y="4191000"/>
                <a:ext cx="6096000" cy="2514600"/>
                <a:chOff x="457200" y="4191000"/>
                <a:chExt cx="6096000" cy="2514600"/>
              </a:xfrm>
            </p:grpSpPr>
            <p:grpSp>
              <p:nvGrpSpPr>
                <p:cNvPr id="116747" name="Group 60"/>
                <p:cNvGrpSpPr>
                  <a:grpSpLocks/>
                </p:cNvGrpSpPr>
                <p:nvPr/>
              </p:nvGrpSpPr>
              <p:grpSpPr bwMode="auto">
                <a:xfrm>
                  <a:off x="457200" y="4254176"/>
                  <a:ext cx="1552028" cy="2070424"/>
                  <a:chOff x="457200" y="4254176"/>
                  <a:chExt cx="1552028" cy="2070424"/>
                </a:xfrm>
              </p:grpSpPr>
              <p:sp>
                <p:nvSpPr>
                  <p:cNvPr id="116753" name="Rectangle 116"/>
                  <p:cNvSpPr>
                    <a:spLocks noChangeArrowheads="1"/>
                  </p:cNvSpPr>
                  <p:nvPr/>
                </p:nvSpPr>
                <p:spPr bwMode="auto">
                  <a:xfrm>
                    <a:off x="457201" y="4648200"/>
                    <a:ext cx="142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800" b="1" smtClean="0">
                        <a:solidFill>
                          <a:prstClr val="black"/>
                        </a:solidFill>
                        <a:latin typeface="Arial" pitchFamily="34" charset="0"/>
                      </a:rPr>
                      <a:t> </a:t>
                    </a:r>
                    <a:r>
                      <a:rPr lang="en-US" altLang="en-US" sz="1800" smtClean="0">
                        <a:solidFill>
                          <a:prstClr val="black"/>
                        </a:solidFill>
                        <a:latin typeface="Arial" pitchFamily="34" charset="0"/>
                      </a:rPr>
                      <a:t>U = U</a:t>
                    </a:r>
                    <a:r>
                      <a:rPr lang="en-US" altLang="en-US" sz="1800" baseline="-25000" smtClean="0">
                        <a:solidFill>
                          <a:prstClr val="black"/>
                        </a:solidFill>
                        <a:latin typeface="Arial" pitchFamily="34" charset="0"/>
                      </a:rPr>
                      <a:t>1 </a:t>
                    </a:r>
                    <a:r>
                      <a:rPr lang="en-US" altLang="en-US" sz="1800" smtClean="0">
                        <a:solidFill>
                          <a:prstClr val="black"/>
                        </a:solidFill>
                        <a:latin typeface="Arial" pitchFamily="34" charset="0"/>
                      </a:rPr>
                      <a:t>+ U</a:t>
                    </a:r>
                    <a:r>
                      <a:rPr lang="en-US" altLang="en-US" sz="1800" baseline="-25000" smtClean="0">
                        <a:solidFill>
                          <a:prstClr val="black"/>
                        </a:solidFill>
                        <a:latin typeface="Arial" pitchFamily="34" charset="0"/>
                      </a:rPr>
                      <a:t>2</a:t>
                    </a:r>
                    <a:endParaRPr lang="en-US" altLang="en-US" sz="1800" smtClean="0">
                      <a:solidFill>
                        <a:prstClr val="black"/>
                      </a:solidFill>
                      <a:latin typeface="Arial" pitchFamily="34" charset="0"/>
                    </a:endParaRPr>
                  </a:p>
                </p:txBody>
              </p:sp>
              <p:sp>
                <p:nvSpPr>
                  <p:cNvPr id="116754" name="Rectangle 117"/>
                  <p:cNvSpPr>
                    <a:spLocks noChangeArrowheads="1"/>
                  </p:cNvSpPr>
                  <p:nvPr/>
                </p:nvSpPr>
                <p:spPr bwMode="auto">
                  <a:xfrm>
                    <a:off x="534005" y="4254176"/>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800" b="1" dirty="0" smtClean="0">
                        <a:solidFill>
                          <a:srgbClr val="C00000"/>
                        </a:solidFill>
                        <a:latin typeface="Arial" pitchFamily="34" charset="0"/>
                      </a:rPr>
                      <a:t> </a:t>
                    </a:r>
                    <a:r>
                      <a:rPr lang="en-US" altLang="en-US" sz="1800" dirty="0" smtClean="0">
                        <a:solidFill>
                          <a:prstClr val="black"/>
                        </a:solidFill>
                        <a:latin typeface="Arial" pitchFamily="34" charset="0"/>
                      </a:rPr>
                      <a:t>I = I</a:t>
                    </a:r>
                    <a:r>
                      <a:rPr lang="en-US" altLang="en-US" sz="1800" baseline="-25000" dirty="0" smtClean="0">
                        <a:solidFill>
                          <a:prstClr val="black"/>
                        </a:solidFill>
                        <a:latin typeface="Arial" pitchFamily="34" charset="0"/>
                      </a:rPr>
                      <a:t>1 </a:t>
                    </a:r>
                    <a:r>
                      <a:rPr lang="en-US" altLang="en-US" sz="1800" dirty="0" smtClean="0">
                        <a:solidFill>
                          <a:prstClr val="black"/>
                        </a:solidFill>
                        <a:latin typeface="Arial" pitchFamily="34" charset="0"/>
                      </a:rPr>
                      <a:t>=I</a:t>
                    </a:r>
                    <a:r>
                      <a:rPr lang="en-US" altLang="en-US" sz="1800" baseline="-25000" dirty="0" smtClean="0">
                        <a:solidFill>
                          <a:prstClr val="black"/>
                        </a:solidFill>
                        <a:latin typeface="Arial" pitchFamily="34" charset="0"/>
                      </a:rPr>
                      <a:t>2</a:t>
                    </a:r>
                    <a:endParaRPr lang="en-US" altLang="en-US" sz="1800" dirty="0" smtClean="0">
                      <a:solidFill>
                        <a:prstClr val="black"/>
                      </a:solidFill>
                      <a:latin typeface="Arial" pitchFamily="34" charset="0"/>
                    </a:endParaRPr>
                  </a:p>
                </p:txBody>
              </p:sp>
              <p:sp>
                <p:nvSpPr>
                  <p:cNvPr id="116755" name="Rectangle 118"/>
                  <p:cNvSpPr>
                    <a:spLocks noChangeArrowheads="1"/>
                  </p:cNvSpPr>
                  <p:nvPr/>
                </p:nvSpPr>
                <p:spPr bwMode="auto">
                  <a:xfrm>
                    <a:off x="457200" y="4953000"/>
                    <a:ext cx="155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800" b="1" smtClean="0">
                        <a:solidFill>
                          <a:prstClr val="black"/>
                        </a:solidFill>
                        <a:latin typeface="Arial" pitchFamily="34" charset="0"/>
                      </a:rPr>
                      <a:t> </a:t>
                    </a:r>
                    <a:r>
                      <a:rPr lang="vi-VN" altLang="en-US" sz="1800" smtClean="0">
                        <a:solidFill>
                          <a:prstClr val="black"/>
                        </a:solidFill>
                        <a:latin typeface="Arial" pitchFamily="34" charset="0"/>
                      </a:rPr>
                      <a:t>R</a:t>
                    </a:r>
                    <a:r>
                      <a:rPr lang="vi-VN" altLang="en-US" sz="1800" baseline="-25000" smtClean="0">
                        <a:solidFill>
                          <a:prstClr val="black"/>
                        </a:solidFill>
                        <a:latin typeface="Arial" pitchFamily="34" charset="0"/>
                      </a:rPr>
                      <a:t>tđ</a:t>
                    </a:r>
                    <a:r>
                      <a:rPr lang="vi-VN" altLang="en-US" sz="1800" smtClean="0">
                        <a:solidFill>
                          <a:prstClr val="black"/>
                        </a:solidFill>
                        <a:latin typeface="Arial" pitchFamily="34" charset="0"/>
                      </a:rPr>
                      <a:t> = R</a:t>
                    </a:r>
                    <a:r>
                      <a:rPr lang="vi-VN" altLang="en-US" sz="1800" baseline="-25000" smtClean="0">
                        <a:solidFill>
                          <a:prstClr val="black"/>
                        </a:solidFill>
                        <a:latin typeface="Arial" pitchFamily="34" charset="0"/>
                      </a:rPr>
                      <a:t>1 </a:t>
                    </a:r>
                    <a:r>
                      <a:rPr lang="vi-VN" altLang="en-US" sz="1800" smtClean="0">
                        <a:solidFill>
                          <a:prstClr val="black"/>
                        </a:solidFill>
                        <a:latin typeface="Arial" pitchFamily="34" charset="0"/>
                      </a:rPr>
                      <a:t>+ R</a:t>
                    </a:r>
                    <a:r>
                      <a:rPr lang="vi-VN" altLang="en-US" sz="1800" baseline="-25000" smtClean="0">
                        <a:solidFill>
                          <a:prstClr val="black"/>
                        </a:solidFill>
                        <a:latin typeface="Arial" pitchFamily="34" charset="0"/>
                      </a:rPr>
                      <a:t>2</a:t>
                    </a:r>
                    <a:endParaRPr lang="en-US" altLang="en-US" sz="1800" smtClean="0">
                      <a:solidFill>
                        <a:prstClr val="black"/>
                      </a:solidFill>
                      <a:latin typeface="Arial" pitchFamily="34" charset="0"/>
                    </a:endParaRPr>
                  </a:p>
                </p:txBody>
              </p:sp>
              <p:graphicFrame>
                <p:nvGraphicFramePr>
                  <p:cNvPr id="116756" name="Object 46"/>
                  <p:cNvGraphicFramePr>
                    <a:graphicFrameLocks noChangeAspect="1"/>
                  </p:cNvGraphicFramePr>
                  <p:nvPr/>
                </p:nvGraphicFramePr>
                <p:xfrm>
                  <a:off x="609600" y="5410200"/>
                  <a:ext cx="1295400" cy="914400"/>
                </p:xfrm>
                <a:graphic>
                  <a:graphicData uri="http://schemas.openxmlformats.org/presentationml/2006/ole">
                    <mc:AlternateContent xmlns:mc="http://schemas.openxmlformats.org/markup-compatibility/2006">
                      <mc:Choice xmlns:v="urn:schemas-microsoft-com:vml" Requires="v">
                        <p:oleObj spid="_x0000_s38010" name="Equation" r:id="rId4" imgW="571252" imgH="431613" progId="">
                          <p:embed/>
                        </p:oleObj>
                      </mc:Choice>
                      <mc:Fallback>
                        <p:oleObj name="Equation" r:id="rId4" imgW="571252" imgH="43161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4102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6748" name="Group 61"/>
                <p:cNvGrpSpPr>
                  <a:grpSpLocks/>
                </p:cNvGrpSpPr>
                <p:nvPr/>
              </p:nvGrpSpPr>
              <p:grpSpPr bwMode="auto">
                <a:xfrm>
                  <a:off x="4800600" y="4191000"/>
                  <a:ext cx="1752600" cy="2514600"/>
                  <a:chOff x="4800600" y="4191000"/>
                  <a:chExt cx="1752600" cy="2514600"/>
                </a:xfrm>
              </p:grpSpPr>
              <p:sp>
                <p:nvSpPr>
                  <p:cNvPr id="116749" name="Rectangle 119"/>
                  <p:cNvSpPr>
                    <a:spLocks noChangeArrowheads="1"/>
                  </p:cNvSpPr>
                  <p:nvPr/>
                </p:nvSpPr>
                <p:spPr bwMode="auto">
                  <a:xfrm>
                    <a:off x="4876800" y="4191000"/>
                    <a:ext cx="1002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800" smtClean="0">
                        <a:solidFill>
                          <a:srgbClr val="FF0000"/>
                        </a:solidFill>
                        <a:latin typeface=".VnTime" pitchFamily="34" charset="0"/>
                      </a:rPr>
                      <a:t>I = I</a:t>
                    </a:r>
                    <a:r>
                      <a:rPr lang="en-US" altLang="en-US" sz="1800" baseline="-25000" smtClean="0">
                        <a:solidFill>
                          <a:srgbClr val="FF0000"/>
                        </a:solidFill>
                        <a:latin typeface=".VnTime" pitchFamily="34" charset="0"/>
                      </a:rPr>
                      <a:t>1</a:t>
                    </a:r>
                    <a:r>
                      <a:rPr lang="en-US" altLang="en-US" sz="1800" smtClean="0">
                        <a:solidFill>
                          <a:srgbClr val="FF0000"/>
                        </a:solidFill>
                        <a:latin typeface=".VnTime" pitchFamily="34" charset="0"/>
                      </a:rPr>
                      <a:t>+ I</a:t>
                    </a:r>
                    <a:r>
                      <a:rPr lang="en-US" altLang="en-US" sz="1800" baseline="-25000" smtClean="0">
                        <a:solidFill>
                          <a:srgbClr val="FF0000"/>
                        </a:solidFill>
                        <a:latin typeface=".VnTime" pitchFamily="34" charset="0"/>
                      </a:rPr>
                      <a:t>2</a:t>
                    </a:r>
                    <a:endParaRPr lang="en-US" altLang="en-US" sz="1800" smtClean="0">
                      <a:solidFill>
                        <a:srgbClr val="FF0000"/>
                      </a:solidFill>
                      <a:latin typeface="Arial" pitchFamily="34" charset="0"/>
                    </a:endParaRPr>
                  </a:p>
                </p:txBody>
              </p:sp>
              <p:sp>
                <p:nvSpPr>
                  <p:cNvPr id="116750" name="Rectangle 120"/>
                  <p:cNvSpPr>
                    <a:spLocks noChangeArrowheads="1"/>
                  </p:cNvSpPr>
                  <p:nvPr/>
                </p:nvSpPr>
                <p:spPr bwMode="auto">
                  <a:xfrm>
                    <a:off x="4800600" y="4648200"/>
                    <a:ext cx="1382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1800" smtClean="0">
                        <a:solidFill>
                          <a:srgbClr val="FF0000"/>
                        </a:solidFill>
                        <a:latin typeface=".VnTime" pitchFamily="34" charset="0"/>
                      </a:rPr>
                      <a:t>U = U</a:t>
                    </a:r>
                    <a:r>
                      <a:rPr lang="en-US" altLang="en-US" sz="1800" baseline="-25000" smtClean="0">
                        <a:solidFill>
                          <a:srgbClr val="FF0000"/>
                        </a:solidFill>
                        <a:latin typeface=".VnTime" pitchFamily="34" charset="0"/>
                      </a:rPr>
                      <a:t>1</a:t>
                    </a:r>
                    <a:r>
                      <a:rPr lang="en-US" altLang="en-US" sz="1800" smtClean="0">
                        <a:solidFill>
                          <a:srgbClr val="FF0000"/>
                        </a:solidFill>
                        <a:latin typeface=".VnTime" pitchFamily="34" charset="0"/>
                      </a:rPr>
                      <a:t> = U</a:t>
                    </a:r>
                    <a:r>
                      <a:rPr lang="en-US" altLang="en-US" sz="1800" baseline="-25000" smtClean="0">
                        <a:solidFill>
                          <a:srgbClr val="FF0000"/>
                        </a:solidFill>
                        <a:latin typeface=".VnTime" pitchFamily="34" charset="0"/>
                      </a:rPr>
                      <a:t>2</a:t>
                    </a:r>
                    <a:r>
                      <a:rPr lang="en-US" altLang="en-US" sz="1800" smtClean="0">
                        <a:solidFill>
                          <a:srgbClr val="FF0000"/>
                        </a:solidFill>
                        <a:latin typeface=".VnTime" pitchFamily="34" charset="0"/>
                      </a:rPr>
                      <a:t> </a:t>
                    </a:r>
                    <a:endParaRPr lang="en-US" altLang="en-US" sz="1800" smtClean="0">
                      <a:solidFill>
                        <a:srgbClr val="FF0000"/>
                      </a:solidFill>
                      <a:latin typeface="Arial" pitchFamily="34" charset="0"/>
                    </a:endParaRPr>
                  </a:p>
                </p:txBody>
              </p:sp>
              <p:graphicFrame>
                <p:nvGraphicFramePr>
                  <p:cNvPr id="116751" name="Object 48"/>
                  <p:cNvGraphicFramePr>
                    <a:graphicFrameLocks noChangeAspect="1"/>
                  </p:cNvGraphicFramePr>
                  <p:nvPr/>
                </p:nvGraphicFramePr>
                <p:xfrm>
                  <a:off x="4876800" y="5029200"/>
                  <a:ext cx="1676400" cy="838200"/>
                </p:xfrm>
                <a:graphic>
                  <a:graphicData uri="http://schemas.openxmlformats.org/presentationml/2006/ole">
                    <mc:AlternateContent xmlns:mc="http://schemas.openxmlformats.org/markup-compatibility/2006">
                      <mc:Choice xmlns:v="urn:schemas-microsoft-com:vml" Requires="v">
                        <p:oleObj spid="_x0000_s38011" name="Equation" r:id="rId6" imgW="888614" imgH="431613" progId="Equation.DSMT4">
                          <p:embed/>
                        </p:oleObj>
                      </mc:Choice>
                      <mc:Fallback>
                        <p:oleObj name="Equation" r:id="rId6" imgW="888614" imgH="4316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5029200"/>
                                <a:ext cx="1676400" cy="838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52" name="Object 49"/>
                  <p:cNvGraphicFramePr>
                    <a:graphicFrameLocks noChangeAspect="1"/>
                  </p:cNvGraphicFramePr>
                  <p:nvPr/>
                </p:nvGraphicFramePr>
                <p:xfrm>
                  <a:off x="4953000" y="5867400"/>
                  <a:ext cx="1447800" cy="838200"/>
                </p:xfrm>
                <a:graphic>
                  <a:graphicData uri="http://schemas.openxmlformats.org/presentationml/2006/ole">
                    <mc:AlternateContent xmlns:mc="http://schemas.openxmlformats.org/markup-compatibility/2006">
                      <mc:Choice xmlns:v="urn:schemas-microsoft-com:vml" Requires="v">
                        <p:oleObj spid="_x0000_s38012" name="Equation" r:id="rId8" imgW="520474" imgH="431613" progId="Equation.DSMT4">
                          <p:embed/>
                        </p:oleObj>
                      </mc:Choice>
                      <mc:Fallback>
                        <p:oleObj name="Equation" r:id="rId8" imgW="520474" imgH="43161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5867400"/>
                                <a:ext cx="1447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pSp>
    </p:spTree>
    <p:extLst>
      <p:ext uri="{BB962C8B-B14F-4D97-AF65-F5344CB8AC3E}">
        <p14:creationId xmlns:p14="http://schemas.microsoft.com/office/powerpoint/2010/main" val="350484097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 y="1524000"/>
            <a:ext cx="8267700" cy="4154984"/>
          </a:xfrm>
          <a:prstGeom prst="rect">
            <a:avLst/>
          </a:prstGeom>
        </p:spPr>
        <p:txBody>
          <a:bodyPr wrap="square">
            <a:spAutoFit/>
          </a:bodyPr>
          <a:lstStyle/>
          <a:p>
            <a:pPr eaLnBrk="1" fontAlgn="auto" hangingPunct="1">
              <a:spcBef>
                <a:spcPts val="0"/>
              </a:spcBef>
              <a:spcAft>
                <a:spcPts val="0"/>
              </a:spcAft>
            </a:pPr>
            <a:r>
              <a:rPr lang="vi-VN" sz="2400" b="1" u="sng" dirty="0">
                <a:solidFill>
                  <a:srgbClr val="FF0000"/>
                </a:solidFill>
                <a:latin typeface="Times New Roman"/>
              </a:rPr>
              <a:t>Câu 1:</a:t>
            </a:r>
            <a:r>
              <a:rPr lang="vi-VN" sz="2400" u="sng" dirty="0">
                <a:solidFill>
                  <a:srgbClr val="FF0000"/>
                </a:solidFill>
                <a:latin typeface="Times New Roman"/>
              </a:rPr>
              <a:t> </a:t>
            </a:r>
            <a:r>
              <a:rPr lang="vi-VN" sz="2400" dirty="0">
                <a:solidFill>
                  <a:srgbClr val="000000"/>
                </a:solidFill>
                <a:latin typeface="Times New Roman"/>
              </a:rPr>
              <a:t>Phát biểu nào sau đây là đúng khi nói về cường độ dòng điện trong đoạn mạch mắc nối </a:t>
            </a:r>
            <a:r>
              <a:rPr lang="vi-VN" sz="2400" dirty="0" smtClean="0">
                <a:solidFill>
                  <a:srgbClr val="000000"/>
                </a:solidFill>
                <a:latin typeface="Times New Roman"/>
              </a:rPr>
              <a:t>tiếp</a:t>
            </a:r>
            <a:endParaRPr lang="en-US" sz="2400" dirty="0" smtClean="0">
              <a:solidFill>
                <a:srgbClr val="000000"/>
              </a:solidFill>
              <a:latin typeface="Times New Roman"/>
            </a:endParaRPr>
          </a:p>
          <a:p>
            <a:pPr eaLnBrk="1" fontAlgn="auto" hangingPunct="1">
              <a:spcBef>
                <a:spcPts val="0"/>
              </a:spcBef>
              <a:spcAft>
                <a:spcPts val="0"/>
              </a:spcAft>
            </a:pPr>
            <a:endParaRPr lang="vi-VN" sz="2400" dirty="0">
              <a:solidFill>
                <a:srgbClr val="000000"/>
              </a:solidFill>
              <a:latin typeface="Times New Roman"/>
            </a:endParaRPr>
          </a:p>
          <a:p>
            <a:pPr eaLnBrk="1" fontAlgn="auto" hangingPunct="1">
              <a:spcBef>
                <a:spcPts val="0"/>
              </a:spcBef>
              <a:spcAft>
                <a:spcPts val="0"/>
              </a:spcAft>
              <a:buFont typeface="Arial"/>
              <a:buChar char="•"/>
            </a:pPr>
            <a:r>
              <a:rPr lang="vi-VN" sz="2400" dirty="0">
                <a:solidFill>
                  <a:srgbClr val="000000"/>
                </a:solidFill>
                <a:latin typeface="Times New Roman"/>
              </a:rPr>
              <a:t>A. Trong đoạn mạch mắc nối tiếp, cường độ dòng điện qua vật dẫn sẽ càng lớn nếu điện trở vật dẫn đó càng nhỏ.</a:t>
            </a:r>
          </a:p>
          <a:p>
            <a:pPr eaLnBrk="1" fontAlgn="auto" hangingPunct="1">
              <a:spcBef>
                <a:spcPts val="0"/>
              </a:spcBef>
              <a:spcAft>
                <a:spcPts val="0"/>
              </a:spcAft>
              <a:buFont typeface="Arial"/>
              <a:buChar char="•"/>
            </a:pPr>
            <a:r>
              <a:rPr lang="vi-VN" sz="2400" dirty="0">
                <a:solidFill>
                  <a:srgbClr val="000000"/>
                </a:solidFill>
                <a:latin typeface="Times New Roman"/>
              </a:rPr>
              <a:t>B. Trong đoạn mạch mắc nối tiếp, cường độ dòng điện qua vật dẫn sẽ càng lớn nếu điện trở vật dẫn đó càng lớn.</a:t>
            </a:r>
          </a:p>
          <a:p>
            <a:pPr eaLnBrk="1" fontAlgn="auto" hangingPunct="1">
              <a:spcBef>
                <a:spcPts val="0"/>
              </a:spcBef>
              <a:spcAft>
                <a:spcPts val="0"/>
              </a:spcAft>
              <a:buFont typeface="Arial"/>
              <a:buChar char="•"/>
            </a:pPr>
            <a:r>
              <a:rPr lang="vi-VN" sz="2400" dirty="0">
                <a:solidFill>
                  <a:srgbClr val="000000"/>
                </a:solidFill>
                <a:latin typeface="Times New Roman"/>
              </a:rPr>
              <a:t>C. Cường độ dòng điện ở bất kì vật dẫn nào mắc nối tiếp với nhau cũng bằng nhau.</a:t>
            </a:r>
          </a:p>
          <a:p>
            <a:pPr eaLnBrk="1" fontAlgn="auto" hangingPunct="1">
              <a:spcBef>
                <a:spcPts val="0"/>
              </a:spcBef>
              <a:spcAft>
                <a:spcPts val="0"/>
              </a:spcAft>
              <a:buFont typeface="Arial"/>
              <a:buChar char="•"/>
            </a:pPr>
            <a:r>
              <a:rPr lang="vi-VN" sz="2400" dirty="0">
                <a:solidFill>
                  <a:srgbClr val="000000"/>
                </a:solidFill>
                <a:latin typeface="Times New Roman"/>
              </a:rPr>
              <a:t>D. Trong đoạn mạch mắc nối tiếp, cường độ dòng điện qua các vật dẫn không phụ thuộc vào điện trở các vật dẫn đó.</a:t>
            </a:r>
          </a:p>
        </p:txBody>
      </p:sp>
      <p:sp>
        <p:nvSpPr>
          <p:cNvPr id="4" name="TextBox 3"/>
          <p:cNvSpPr txBox="1"/>
          <p:nvPr/>
        </p:nvSpPr>
        <p:spPr>
          <a:xfrm>
            <a:off x="1752600" y="491319"/>
            <a:ext cx="4629150" cy="553998"/>
          </a:xfrm>
          <a:prstGeom prst="rect">
            <a:avLst/>
          </a:prstGeom>
          <a:noFill/>
        </p:spPr>
        <p:txBody>
          <a:bodyPr wrap="square" rtlCol="0">
            <a:spAutoFit/>
          </a:bodyPr>
          <a:lstStyle/>
          <a:p>
            <a:pPr algn="ctr" eaLnBrk="1" fontAlgn="auto" hangingPunct="1">
              <a:spcBef>
                <a:spcPts val="0"/>
              </a:spcBef>
              <a:spcAft>
                <a:spcPts val="0"/>
              </a:spcAft>
            </a:pPr>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hỏi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trắc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nghiệm</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5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533400"/>
            <a:ext cx="7086600" cy="2308324"/>
          </a:xfrm>
          <a:prstGeom prst="rect">
            <a:avLst/>
          </a:prstGeom>
        </p:spPr>
        <p:txBody>
          <a:bodyPr wrap="square">
            <a:spAutoFit/>
          </a:bodyPr>
          <a:lstStyle/>
          <a:p>
            <a:pPr eaLnBrk="1" fontAlgn="auto" hangingPunct="1">
              <a:spcBef>
                <a:spcPts val="0"/>
              </a:spcBef>
              <a:spcAft>
                <a:spcPts val="0"/>
              </a:spcAft>
            </a:pPr>
            <a:r>
              <a:rPr lang="vi-VN" sz="2400" b="1" u="sng" dirty="0">
                <a:solidFill>
                  <a:srgbClr val="FF0000"/>
                </a:solidFill>
                <a:latin typeface="Times New Roman"/>
              </a:rPr>
              <a:t>Câu </a:t>
            </a:r>
            <a:r>
              <a:rPr lang="en-US" sz="2400" b="1" u="sng" dirty="0">
                <a:solidFill>
                  <a:srgbClr val="FF0000"/>
                </a:solidFill>
                <a:latin typeface="Calibri"/>
              </a:rPr>
              <a:t>2</a:t>
            </a:r>
            <a:r>
              <a:rPr lang="vi-VN" sz="2400" b="1" u="sng" dirty="0">
                <a:solidFill>
                  <a:srgbClr val="FF0000"/>
                </a:solidFill>
                <a:latin typeface="Times New Roman"/>
              </a:rPr>
              <a:t>:</a:t>
            </a:r>
            <a:r>
              <a:rPr lang="vi-VN" sz="2400" dirty="0">
                <a:solidFill>
                  <a:srgbClr val="000000"/>
                </a:solidFill>
                <a:latin typeface="Times New Roman"/>
              </a:rPr>
              <a:t> Trong đoạn mạch mắc nối tiếp, công thức nào sau đây là sai?</a:t>
            </a:r>
          </a:p>
          <a:p>
            <a:pPr eaLnBrk="1" fontAlgn="auto" hangingPunct="1">
              <a:spcBef>
                <a:spcPts val="0"/>
              </a:spcBef>
              <a:spcAft>
                <a:spcPts val="0"/>
              </a:spcAft>
            </a:pPr>
            <a:r>
              <a:rPr lang="vi-VN" sz="2400" dirty="0">
                <a:solidFill>
                  <a:srgbClr val="000000"/>
                </a:solidFill>
                <a:latin typeface="Times New Roman"/>
              </a:rPr>
              <a:t>A. U = U</a:t>
            </a:r>
            <a:r>
              <a:rPr lang="vi-VN" sz="2400" baseline="-25000" dirty="0">
                <a:solidFill>
                  <a:srgbClr val="000000"/>
                </a:solidFill>
                <a:latin typeface="Times New Roman"/>
              </a:rPr>
              <a:t>1</a:t>
            </a:r>
            <a:r>
              <a:rPr lang="vi-VN" sz="2400" dirty="0">
                <a:solidFill>
                  <a:srgbClr val="000000"/>
                </a:solidFill>
                <a:latin typeface="Times New Roman"/>
              </a:rPr>
              <a:t> + U</a:t>
            </a:r>
            <a:r>
              <a:rPr lang="vi-VN" sz="2400" baseline="-25000" dirty="0">
                <a:solidFill>
                  <a:srgbClr val="000000"/>
                </a:solidFill>
                <a:latin typeface="Times New Roman"/>
              </a:rPr>
              <a:t>2</a:t>
            </a:r>
            <a:r>
              <a:rPr lang="vi-VN" sz="2400" dirty="0">
                <a:solidFill>
                  <a:srgbClr val="000000"/>
                </a:solidFill>
                <a:latin typeface="Times New Roman"/>
              </a:rPr>
              <a:t> + ... + U</a:t>
            </a:r>
            <a:r>
              <a:rPr lang="vi-VN" sz="2400" baseline="-25000" dirty="0">
                <a:solidFill>
                  <a:srgbClr val="000000"/>
                </a:solidFill>
                <a:latin typeface="Times New Roman"/>
              </a:rPr>
              <a:t>n</a:t>
            </a:r>
            <a:r>
              <a:rPr lang="vi-VN" sz="2400" dirty="0">
                <a:solidFill>
                  <a:srgbClr val="000000"/>
                </a:solidFill>
                <a:latin typeface="Times New Roman"/>
              </a:rPr>
              <a:t>.</a:t>
            </a:r>
          </a:p>
          <a:p>
            <a:pPr eaLnBrk="1" fontAlgn="auto" hangingPunct="1">
              <a:spcBef>
                <a:spcPts val="0"/>
              </a:spcBef>
              <a:spcAft>
                <a:spcPts val="0"/>
              </a:spcAft>
            </a:pPr>
            <a:r>
              <a:rPr lang="vi-VN" sz="2400" dirty="0">
                <a:solidFill>
                  <a:srgbClr val="000000"/>
                </a:solidFill>
                <a:latin typeface="Times New Roman"/>
              </a:rPr>
              <a:t>B. I = I</a:t>
            </a:r>
            <a:r>
              <a:rPr lang="vi-VN" sz="2400" baseline="-25000" dirty="0">
                <a:solidFill>
                  <a:srgbClr val="000000"/>
                </a:solidFill>
                <a:latin typeface="Times New Roman"/>
              </a:rPr>
              <a:t>1</a:t>
            </a:r>
            <a:r>
              <a:rPr lang="vi-VN" sz="2400" dirty="0">
                <a:solidFill>
                  <a:srgbClr val="000000"/>
                </a:solidFill>
                <a:latin typeface="Times New Roman"/>
              </a:rPr>
              <a:t> = I</a:t>
            </a:r>
            <a:r>
              <a:rPr lang="vi-VN" sz="2400" baseline="-25000" dirty="0">
                <a:solidFill>
                  <a:srgbClr val="000000"/>
                </a:solidFill>
                <a:latin typeface="Times New Roman"/>
              </a:rPr>
              <a:t>2</a:t>
            </a:r>
            <a:r>
              <a:rPr lang="vi-VN" sz="2400" dirty="0">
                <a:solidFill>
                  <a:srgbClr val="000000"/>
                </a:solidFill>
                <a:latin typeface="Times New Roman"/>
              </a:rPr>
              <a:t> = ... = I</a:t>
            </a:r>
            <a:r>
              <a:rPr lang="vi-VN" sz="2400" baseline="-25000" dirty="0">
                <a:solidFill>
                  <a:srgbClr val="000000"/>
                </a:solidFill>
                <a:latin typeface="Times New Roman"/>
              </a:rPr>
              <a:t>n</a:t>
            </a:r>
            <a:r>
              <a:rPr lang="vi-VN" sz="2400" dirty="0">
                <a:solidFill>
                  <a:srgbClr val="000000"/>
                </a:solidFill>
                <a:latin typeface="Times New Roman"/>
              </a:rPr>
              <a:t>.</a:t>
            </a:r>
          </a:p>
          <a:p>
            <a:pPr eaLnBrk="1" fontAlgn="auto" hangingPunct="1">
              <a:spcBef>
                <a:spcPts val="0"/>
              </a:spcBef>
              <a:spcAft>
                <a:spcPts val="0"/>
              </a:spcAft>
            </a:pPr>
            <a:r>
              <a:rPr lang="vi-VN" sz="2400" dirty="0">
                <a:solidFill>
                  <a:srgbClr val="000000"/>
                </a:solidFill>
                <a:latin typeface="Times New Roman"/>
              </a:rPr>
              <a:t>C. R = R</a:t>
            </a:r>
            <a:r>
              <a:rPr lang="vi-VN" sz="2400" baseline="-25000" dirty="0">
                <a:solidFill>
                  <a:srgbClr val="000000"/>
                </a:solidFill>
                <a:latin typeface="Times New Roman"/>
              </a:rPr>
              <a:t>1</a:t>
            </a:r>
            <a:r>
              <a:rPr lang="vi-VN" sz="2400" dirty="0">
                <a:solidFill>
                  <a:srgbClr val="000000"/>
                </a:solidFill>
                <a:latin typeface="Times New Roman"/>
              </a:rPr>
              <a:t> = R</a:t>
            </a:r>
            <a:r>
              <a:rPr lang="vi-VN" sz="2400" baseline="-25000" dirty="0">
                <a:solidFill>
                  <a:srgbClr val="000000"/>
                </a:solidFill>
                <a:latin typeface="Times New Roman"/>
              </a:rPr>
              <a:t>2</a:t>
            </a:r>
            <a:r>
              <a:rPr lang="vi-VN" sz="2400" dirty="0">
                <a:solidFill>
                  <a:srgbClr val="000000"/>
                </a:solidFill>
                <a:latin typeface="Times New Roman"/>
              </a:rPr>
              <a:t> = ... = R</a:t>
            </a:r>
            <a:r>
              <a:rPr lang="vi-VN" sz="2400" baseline="-25000" dirty="0">
                <a:solidFill>
                  <a:srgbClr val="000000"/>
                </a:solidFill>
                <a:latin typeface="Times New Roman"/>
              </a:rPr>
              <a:t>n</a:t>
            </a:r>
            <a:r>
              <a:rPr lang="vi-VN" sz="2400" dirty="0">
                <a:solidFill>
                  <a:srgbClr val="000000"/>
                </a:solidFill>
                <a:latin typeface="Times New Roman"/>
              </a:rPr>
              <a:t>.</a:t>
            </a:r>
          </a:p>
          <a:p>
            <a:pPr eaLnBrk="1" fontAlgn="auto" hangingPunct="1">
              <a:spcBef>
                <a:spcPts val="0"/>
              </a:spcBef>
              <a:spcAft>
                <a:spcPts val="0"/>
              </a:spcAft>
            </a:pPr>
            <a:r>
              <a:rPr lang="vi-VN" sz="2400" dirty="0">
                <a:solidFill>
                  <a:srgbClr val="000000"/>
                </a:solidFill>
                <a:latin typeface="Times New Roman"/>
              </a:rPr>
              <a:t>D. R = R</a:t>
            </a:r>
            <a:r>
              <a:rPr lang="vi-VN" sz="2400" baseline="-25000" dirty="0">
                <a:solidFill>
                  <a:srgbClr val="000000"/>
                </a:solidFill>
                <a:latin typeface="Times New Roman"/>
              </a:rPr>
              <a:t>1</a:t>
            </a:r>
            <a:r>
              <a:rPr lang="vi-VN" sz="2400" dirty="0">
                <a:solidFill>
                  <a:srgbClr val="000000"/>
                </a:solidFill>
                <a:latin typeface="Times New Roman"/>
              </a:rPr>
              <a:t> + R</a:t>
            </a:r>
            <a:r>
              <a:rPr lang="vi-VN" sz="2400" baseline="-25000" dirty="0">
                <a:solidFill>
                  <a:srgbClr val="000000"/>
                </a:solidFill>
                <a:latin typeface="Times New Roman"/>
              </a:rPr>
              <a:t>2</a:t>
            </a:r>
            <a:r>
              <a:rPr lang="vi-VN" sz="2400" dirty="0">
                <a:solidFill>
                  <a:srgbClr val="000000"/>
                </a:solidFill>
                <a:latin typeface="Times New Roman"/>
              </a:rPr>
              <a:t> + ... + R</a:t>
            </a:r>
            <a:r>
              <a:rPr lang="vi-VN" sz="2400" baseline="-25000" dirty="0">
                <a:solidFill>
                  <a:srgbClr val="000000"/>
                </a:solidFill>
                <a:latin typeface="Times New Roman"/>
              </a:rPr>
              <a:t>n</a:t>
            </a:r>
            <a:r>
              <a:rPr lang="vi-VN" sz="2400" dirty="0">
                <a:solidFill>
                  <a:srgbClr val="000000"/>
                </a:solidFill>
                <a:latin typeface="Times New Roman"/>
              </a:rPr>
              <a:t>.</a:t>
            </a:r>
          </a:p>
        </p:txBody>
      </p:sp>
      <p:sp>
        <p:nvSpPr>
          <p:cNvPr id="3" name="Rectangle 1"/>
          <p:cNvSpPr>
            <a:spLocks noChangeArrowheads="1"/>
          </p:cNvSpPr>
          <p:nvPr/>
        </p:nvSpPr>
        <p:spPr bwMode="auto">
          <a:xfrm>
            <a:off x="560412" y="3047162"/>
            <a:ext cx="7372350"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dirty="0" err="1" smtClean="0">
                <a:solidFill>
                  <a:srgbClr val="FF0000"/>
                </a:solidFill>
                <a:latin typeface="Times New Roman" panose="02020603050405020304" pitchFamily="18" charset="0"/>
                <a:cs typeface="Times New Roman" panose="02020603050405020304" pitchFamily="18" charset="0"/>
              </a:rPr>
              <a:t>Câu</a:t>
            </a:r>
            <a:r>
              <a:rPr lang="en-US" altLang="en-US" sz="2400" b="1" u="sng" dirty="0" smtClean="0">
                <a:solidFill>
                  <a:srgbClr val="FF0000"/>
                </a:solidFill>
                <a:latin typeface="Times New Roman" panose="02020603050405020304" pitchFamily="18" charset="0"/>
                <a:cs typeface="Times New Roman" panose="02020603050405020304" pitchFamily="18" charset="0"/>
              </a:rPr>
              <a:t> 3: </a:t>
            </a:r>
            <a:r>
              <a:rPr lang="en-US" altLang="en-US" sz="2400" dirty="0" smtClean="0">
                <a:solidFill>
                  <a:srgbClr val="000000"/>
                </a:solidFill>
                <a:latin typeface="Times New Roman" panose="02020603050405020304" pitchFamily="18" charset="0"/>
                <a:cs typeface="Times New Roman" panose="02020603050405020304" pitchFamily="18" charset="0"/>
              </a:rPr>
              <a:t>Cho </a:t>
            </a:r>
            <a:r>
              <a:rPr lang="en-US" altLang="en-US" sz="2400" dirty="0" err="1" smtClean="0">
                <a:solidFill>
                  <a:srgbClr val="000000"/>
                </a:solidFill>
                <a:latin typeface="Times New Roman" panose="02020603050405020304" pitchFamily="18" charset="0"/>
                <a:cs typeface="Times New Roman" panose="02020603050405020304" pitchFamily="18" charset="0"/>
              </a:rPr>
              <a:t>hai</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điện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trở</a:t>
            </a:r>
            <a:r>
              <a:rPr lang="en-US" altLang="en-US" sz="2400" dirty="0" smtClean="0">
                <a:solidFill>
                  <a:srgbClr val="000000"/>
                </a:solidFill>
                <a:latin typeface="Times New Roman" panose="02020603050405020304" pitchFamily="18" charset="0"/>
                <a:cs typeface="Times New Roman" panose="02020603050405020304" pitchFamily="18" charset="0"/>
              </a:rPr>
              <a:t>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a:t>
            </a:r>
            <a:r>
              <a:rPr lang="en-US" altLang="en-US" sz="2400" dirty="0" smtClean="0">
                <a:solidFill>
                  <a:srgbClr val="000000"/>
                </a:solidFill>
                <a:latin typeface="Times New Roman" panose="02020603050405020304" pitchFamily="18" charset="0"/>
                <a:cs typeface="Times New Roman" panose="02020603050405020304" pitchFamily="18" charset="0"/>
              </a:rPr>
              <a:t> = 12 Ω </a:t>
            </a:r>
            <a:r>
              <a:rPr lang="en-US" altLang="en-US" sz="2400" dirty="0" err="1" smtClean="0">
                <a:solidFill>
                  <a:srgbClr val="000000"/>
                </a:solidFill>
                <a:latin typeface="Times New Roman" panose="02020603050405020304" pitchFamily="18" charset="0"/>
                <a:cs typeface="Times New Roman" panose="02020603050405020304" pitchFamily="18" charset="0"/>
              </a:rPr>
              <a:t>và</a:t>
            </a:r>
            <a:r>
              <a:rPr lang="en-US" altLang="en-US" sz="2400" dirty="0" smtClean="0">
                <a:solidFill>
                  <a:srgbClr val="000000"/>
                </a:solidFill>
                <a:latin typeface="Times New Roman" panose="02020603050405020304" pitchFamily="18" charset="0"/>
                <a:cs typeface="Times New Roman" panose="02020603050405020304" pitchFamily="18" charset="0"/>
              </a:rPr>
              <a:t>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2</a:t>
            </a:r>
            <a:r>
              <a:rPr lang="en-US" altLang="en-US" sz="2400" dirty="0" smtClean="0">
                <a:solidFill>
                  <a:srgbClr val="000000"/>
                </a:solidFill>
                <a:latin typeface="Times New Roman" panose="02020603050405020304" pitchFamily="18" charset="0"/>
                <a:cs typeface="Times New Roman" panose="02020603050405020304" pitchFamily="18" charset="0"/>
              </a:rPr>
              <a:t> = 18Ω </a:t>
            </a:r>
            <a:r>
              <a:rPr lang="en-US" altLang="en-US" sz="2400" dirty="0" err="1" smtClean="0">
                <a:solidFill>
                  <a:srgbClr val="000000"/>
                </a:solidFill>
                <a:latin typeface="Times New Roman" panose="02020603050405020304" pitchFamily="18" charset="0"/>
                <a:cs typeface="Times New Roman" panose="02020603050405020304" pitchFamily="18" charset="0"/>
              </a:rPr>
              <a:t>được</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mắc</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nối</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tiếp</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với</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nhau</a:t>
            </a:r>
            <a:r>
              <a:rPr lang="en-US" altLang="en-US" sz="2400" dirty="0" smtClean="0">
                <a:solidFill>
                  <a:srgbClr val="000000"/>
                </a:solidFill>
                <a:latin typeface="Times New Roman" panose="02020603050405020304" pitchFamily="18" charset="0"/>
                <a:cs typeface="Times New Roman" panose="02020603050405020304" pitchFamily="18" charset="0"/>
              </a:rPr>
              <a:t>.</a:t>
            </a:r>
          </a:p>
          <a:p>
            <a:pPr eaLnBrk="1" hangingPunct="1"/>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Điện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trở</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tương</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đương</a:t>
            </a:r>
            <a:r>
              <a:rPr lang="en-US" altLang="en-US" sz="2400" dirty="0" smtClean="0">
                <a:solidFill>
                  <a:srgbClr val="000000"/>
                </a:solidFill>
                <a:latin typeface="Times New Roman" panose="02020603050405020304" pitchFamily="18" charset="0"/>
                <a:cs typeface="Times New Roman" panose="02020603050405020304" pitchFamily="18" charset="0"/>
              </a:rPr>
              <a:t>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12</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của</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đoạn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mạch</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đó</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có</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thể</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nhận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giá</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trị</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nào</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trong</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các</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giá</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trị</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sau</a:t>
            </a:r>
            <a:r>
              <a:rPr lang="en-US" altLang="en-US" sz="2400" dirty="0" smtClean="0">
                <a:solidFill>
                  <a:srgbClr val="000000"/>
                </a:solidFill>
                <a:latin typeface="Times New Roman" panose="02020603050405020304" pitchFamily="18" charset="0"/>
                <a:cs typeface="Times New Roman" panose="02020603050405020304" pitchFamily="18" charset="0"/>
              </a:rPr>
              <a:t>?</a:t>
            </a:r>
          </a:p>
          <a:p>
            <a:pPr eaLnBrk="1" hangingPunct="1"/>
            <a:endParaRPr lang="en-US" altLang="en-US" sz="2400" dirty="0" smtClean="0">
              <a:solidFill>
                <a:prstClr val="black"/>
              </a:solidFill>
              <a:latin typeface="Times New Roman" panose="02020603050405020304" pitchFamily="18" charset="0"/>
              <a:cs typeface="Times New Roman" panose="02020603050405020304" pitchFamily="18" charset="0"/>
            </a:endParaRPr>
          </a:p>
          <a:p>
            <a:r>
              <a:rPr lang="en-US" altLang="en-US" sz="2400" dirty="0" smtClean="0">
                <a:solidFill>
                  <a:srgbClr val="000000"/>
                </a:solidFill>
                <a:latin typeface="Times New Roman" panose="02020603050405020304" pitchFamily="18" charset="0"/>
                <a:cs typeface="Times New Roman" panose="02020603050405020304" pitchFamily="18" charset="0"/>
              </a:rPr>
              <a:t>A.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12</a:t>
            </a:r>
            <a:r>
              <a:rPr lang="en-US" altLang="en-US" sz="2400" dirty="0" smtClean="0">
                <a:solidFill>
                  <a:srgbClr val="000000"/>
                </a:solidFill>
                <a:latin typeface="Times New Roman" panose="02020603050405020304" pitchFamily="18" charset="0"/>
                <a:cs typeface="Times New Roman" panose="02020603050405020304" pitchFamily="18" charset="0"/>
              </a:rPr>
              <a:t> = 12 Ω.</a:t>
            </a:r>
          </a:p>
          <a:p>
            <a:r>
              <a:rPr lang="en-US" altLang="en-US" sz="2400" dirty="0" smtClean="0">
                <a:solidFill>
                  <a:srgbClr val="000000"/>
                </a:solidFill>
                <a:latin typeface="Times New Roman" panose="02020603050405020304" pitchFamily="18" charset="0"/>
                <a:cs typeface="Times New Roman" panose="02020603050405020304" pitchFamily="18" charset="0"/>
              </a:rPr>
              <a:t>B.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12</a:t>
            </a:r>
            <a:r>
              <a:rPr lang="en-US" altLang="en-US" sz="2400" dirty="0" smtClean="0">
                <a:solidFill>
                  <a:srgbClr val="000000"/>
                </a:solidFill>
                <a:latin typeface="Times New Roman" panose="02020603050405020304" pitchFamily="18" charset="0"/>
                <a:cs typeface="Times New Roman" panose="02020603050405020304" pitchFamily="18" charset="0"/>
              </a:rPr>
              <a:t> = 18 Ω.</a:t>
            </a:r>
          </a:p>
          <a:p>
            <a:r>
              <a:rPr lang="en-US" altLang="en-US" sz="2400" dirty="0" smtClean="0">
                <a:solidFill>
                  <a:srgbClr val="000000"/>
                </a:solidFill>
                <a:latin typeface="Times New Roman" panose="02020603050405020304" pitchFamily="18" charset="0"/>
                <a:cs typeface="Times New Roman" panose="02020603050405020304" pitchFamily="18" charset="0"/>
              </a:rPr>
              <a:t>C.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12</a:t>
            </a:r>
            <a:r>
              <a:rPr lang="en-US" altLang="en-US" sz="2400" dirty="0" smtClean="0">
                <a:solidFill>
                  <a:srgbClr val="000000"/>
                </a:solidFill>
                <a:latin typeface="Times New Roman" panose="02020603050405020304" pitchFamily="18" charset="0"/>
                <a:cs typeface="Times New Roman" panose="02020603050405020304" pitchFamily="18" charset="0"/>
              </a:rPr>
              <a:t> = 6 Ω.</a:t>
            </a:r>
          </a:p>
          <a:p>
            <a:r>
              <a:rPr lang="en-US" altLang="en-US" sz="2400" dirty="0" smtClean="0">
                <a:solidFill>
                  <a:srgbClr val="000000"/>
                </a:solidFill>
                <a:latin typeface="Times New Roman" panose="02020603050405020304" pitchFamily="18" charset="0"/>
                <a:cs typeface="Times New Roman" panose="02020603050405020304" pitchFamily="18" charset="0"/>
              </a:rPr>
              <a:t>D.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12</a:t>
            </a:r>
            <a:r>
              <a:rPr lang="en-US" altLang="en-US" sz="2400" dirty="0" smtClean="0">
                <a:solidFill>
                  <a:srgbClr val="000000"/>
                </a:solidFill>
                <a:latin typeface="Times New Roman" panose="02020603050405020304" pitchFamily="18" charset="0"/>
                <a:cs typeface="Times New Roman" panose="02020603050405020304" pitchFamily="18" charset="0"/>
              </a:rPr>
              <a:t> = 30 Ω.</a:t>
            </a:r>
          </a:p>
          <a:p>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60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3" end="3"/>
                                            </p:txEl>
                                          </p:spTgt>
                                        </p:tgtEl>
                                        <p:attrNameLst>
                                          <p:attrName>style.color</p:attrName>
                                        </p:attrNameLst>
                                      </p:cBhvr>
                                      <p:to>
                                        <a:schemeClr val="accent2"/>
                                      </p:to>
                                    </p:animClr>
                                    <p:animClr clrSpc="rgb" dir="cw">
                                      <p:cBhvr>
                                        <p:cTn id="7" dur="500" fill="hold"/>
                                        <p:tgtEl>
                                          <p:spTgt spid="2">
                                            <p:txEl>
                                              <p:pRg st="3" end="3"/>
                                            </p:txEl>
                                          </p:spTgt>
                                        </p:tgtEl>
                                        <p:attrNameLst>
                                          <p:attrName>fillcolor</p:attrName>
                                        </p:attrNameLst>
                                      </p:cBhvr>
                                      <p:to>
                                        <a:schemeClr val="accent2"/>
                                      </p:to>
                                    </p:animClr>
                                    <p:set>
                                      <p:cBhvr>
                                        <p:cTn id="8" dur="500" fill="hold"/>
                                        <p:tgtEl>
                                          <p:spTgt spid="2">
                                            <p:txEl>
                                              <p:pRg st="3" end="3"/>
                                            </p:txEl>
                                          </p:spTgt>
                                        </p:tgtEl>
                                        <p:attrNameLst>
                                          <p:attrName>fill.type</p:attrName>
                                        </p:attrNameLst>
                                      </p:cBhvr>
                                      <p:to>
                                        <p:strVal val="solid"/>
                                      </p:to>
                                    </p:set>
                                    <p:set>
                                      <p:cBhvr>
                                        <p:cTn id="9" dur="500" fill="hold"/>
                                        <p:tgtEl>
                                          <p:spTgt spid="2">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3">
                                            <p:txEl>
                                              <p:pRg st="6" end="6"/>
                                            </p:txEl>
                                          </p:spTgt>
                                        </p:tgtEl>
                                        <p:attrNameLst>
                                          <p:attrName>style.color</p:attrName>
                                        </p:attrNameLst>
                                      </p:cBhvr>
                                      <p:to>
                                        <a:schemeClr val="accent2"/>
                                      </p:to>
                                    </p:animClr>
                                    <p:animClr clrSpc="rgb" dir="cw">
                                      <p:cBhvr>
                                        <p:cTn id="19" dur="500" fill="hold"/>
                                        <p:tgtEl>
                                          <p:spTgt spid="3">
                                            <p:txEl>
                                              <p:pRg st="6" end="6"/>
                                            </p:txEl>
                                          </p:spTgt>
                                        </p:tgtEl>
                                        <p:attrNameLst>
                                          <p:attrName>fillcolor</p:attrName>
                                        </p:attrNameLst>
                                      </p:cBhvr>
                                      <p:to>
                                        <a:schemeClr val="accent2"/>
                                      </p:to>
                                    </p:animClr>
                                    <p:set>
                                      <p:cBhvr>
                                        <p:cTn id="20" dur="500" fill="hold"/>
                                        <p:tgtEl>
                                          <p:spTgt spid="3">
                                            <p:txEl>
                                              <p:pRg st="6" end="6"/>
                                            </p:txEl>
                                          </p:spTgt>
                                        </p:tgtEl>
                                        <p:attrNameLst>
                                          <p:attrName>fill.type</p:attrName>
                                        </p:attrNameLst>
                                      </p:cBhvr>
                                      <p:to>
                                        <p:strVal val="solid"/>
                                      </p:to>
                                    </p:set>
                                    <p:set>
                                      <p:cBhvr>
                                        <p:cTn id="21"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1614" y="290946"/>
            <a:ext cx="8001000"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Sử</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dụng</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dữ</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kiện</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sau</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trả</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lời</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các</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câu</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hỏi</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4 </a:t>
            </a:r>
            <a:r>
              <a:rPr lang="en-US" altLang="en-US" sz="2400" b="1" dirty="0" err="1" smtClean="0">
                <a:solidFill>
                  <a:srgbClr val="4BACC6">
                    <a:lumMod val="75000"/>
                  </a:srgbClr>
                </a:solidFill>
                <a:latin typeface="Times New Roman" panose="02020603050405020304" pitchFamily="18" charset="0"/>
                <a:cs typeface="Times New Roman" panose="02020603050405020304" pitchFamily="18" charset="0"/>
              </a:rPr>
              <a:t>và</a:t>
            </a:r>
            <a:r>
              <a:rPr lang="en-US" altLang="en-US" sz="2400" b="1" dirty="0" smtClean="0">
                <a:solidFill>
                  <a:srgbClr val="4BACC6">
                    <a:lumMod val="75000"/>
                  </a:srgbClr>
                </a:solidFill>
                <a:latin typeface="Times New Roman" panose="02020603050405020304" pitchFamily="18" charset="0"/>
                <a:cs typeface="Times New Roman" panose="02020603050405020304" pitchFamily="18" charset="0"/>
              </a:rPr>
              <a:t> 5</a:t>
            </a:r>
          </a:p>
          <a:p>
            <a:r>
              <a:rPr lang="en-US" altLang="en-US" sz="2400" dirty="0" smtClean="0">
                <a:solidFill>
                  <a:srgbClr val="000000"/>
                </a:solidFill>
                <a:latin typeface="Times New Roman" panose="02020603050405020304" pitchFamily="18" charset="0"/>
                <a:cs typeface="Times New Roman" panose="02020603050405020304" pitchFamily="18" charset="0"/>
              </a:rPr>
              <a:t>Cho </a:t>
            </a:r>
            <a:r>
              <a:rPr lang="en-US" altLang="en-US" sz="2400" dirty="0" err="1" smtClean="0">
                <a:solidFill>
                  <a:srgbClr val="000000"/>
                </a:solidFill>
                <a:latin typeface="Times New Roman" panose="02020603050405020304" pitchFamily="18" charset="0"/>
                <a:cs typeface="Times New Roman" panose="02020603050405020304" pitchFamily="18" charset="0"/>
              </a:rPr>
              <a:t>mạch</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điện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gồm</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hai</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điện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trở</a:t>
            </a:r>
            <a:r>
              <a:rPr lang="en-US" altLang="en-US" sz="2400" dirty="0" smtClean="0">
                <a:solidFill>
                  <a:srgbClr val="000000"/>
                </a:solidFill>
                <a:latin typeface="Times New Roman" panose="02020603050405020304" pitchFamily="18" charset="0"/>
                <a:cs typeface="Times New Roman" panose="02020603050405020304" pitchFamily="18" charset="0"/>
              </a:rPr>
              <a:t>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1</a:t>
            </a:r>
            <a:r>
              <a:rPr lang="en-US" altLang="en-US" sz="2400" dirty="0" smtClean="0">
                <a:solidFill>
                  <a:srgbClr val="000000"/>
                </a:solidFill>
                <a:latin typeface="Times New Roman" panose="02020603050405020304" pitchFamily="18" charset="0"/>
                <a:cs typeface="Times New Roman" panose="02020603050405020304" pitchFamily="18" charset="0"/>
              </a:rPr>
              <a:t> = 15Ω; R</a:t>
            </a:r>
            <a:r>
              <a:rPr lang="en-US" altLang="en-US" sz="2400" baseline="-30000" dirty="0" smtClean="0">
                <a:solidFill>
                  <a:srgbClr val="000000"/>
                </a:solidFill>
                <a:latin typeface="Times New Roman" panose="02020603050405020304" pitchFamily="18" charset="0"/>
                <a:cs typeface="Times New Roman" panose="02020603050405020304" pitchFamily="18" charset="0"/>
              </a:rPr>
              <a:t>2</a:t>
            </a:r>
            <a:r>
              <a:rPr lang="en-US" altLang="en-US" sz="2400" dirty="0" smtClean="0">
                <a:solidFill>
                  <a:srgbClr val="000000"/>
                </a:solidFill>
                <a:latin typeface="Times New Roman" panose="02020603050405020304" pitchFamily="18" charset="0"/>
                <a:cs typeface="Times New Roman" panose="02020603050405020304" pitchFamily="18" charset="0"/>
              </a:rPr>
              <a:t> = </a:t>
            </a:r>
            <a:r>
              <a:rPr lang="en-US" altLang="en-US" sz="2400" dirty="0">
                <a:solidFill>
                  <a:srgbClr val="000000"/>
                </a:solidFill>
                <a:latin typeface="Times New Roman" panose="02020603050405020304" pitchFamily="18" charset="0"/>
                <a:cs typeface="Times New Roman" panose="02020603050405020304" pitchFamily="18" charset="0"/>
              </a:rPr>
              <a:t>1</a:t>
            </a:r>
            <a:r>
              <a:rPr lang="en-US" altLang="en-US" sz="2400" dirty="0" smtClean="0">
                <a:solidFill>
                  <a:srgbClr val="000000"/>
                </a:solidFill>
                <a:latin typeface="Times New Roman" panose="02020603050405020304" pitchFamily="18" charset="0"/>
                <a:cs typeface="Times New Roman" panose="02020603050405020304" pitchFamily="18" charset="0"/>
              </a:rPr>
              <a:t>0Ω </a:t>
            </a:r>
            <a:r>
              <a:rPr lang="en-US" altLang="en-US" sz="2400" dirty="0" err="1" smtClean="0">
                <a:solidFill>
                  <a:srgbClr val="000000"/>
                </a:solidFill>
                <a:latin typeface="Times New Roman" panose="02020603050405020304" pitchFamily="18" charset="0"/>
                <a:cs typeface="Times New Roman" panose="02020603050405020304" pitchFamily="18" charset="0"/>
              </a:rPr>
              <a:t>mắc</a:t>
            </a:r>
            <a:r>
              <a:rPr lang="en-US" altLang="en-US" sz="2400" dirty="0" smtClean="0">
                <a:solidFill>
                  <a:srgbClr val="000000"/>
                </a:solidFill>
                <a:latin typeface="Times New Roman" panose="02020603050405020304" pitchFamily="18" charset="0"/>
                <a:cs typeface="Times New Roman" panose="02020603050405020304" pitchFamily="18" charset="0"/>
              </a:rPr>
              <a:t> song </a:t>
            </a:r>
            <a:r>
              <a:rPr lang="en-US" altLang="en-US" sz="2400" dirty="0" err="1" smtClean="0">
                <a:solidFill>
                  <a:srgbClr val="000000"/>
                </a:solidFill>
                <a:latin typeface="Times New Roman" panose="02020603050405020304" pitchFamily="18" charset="0"/>
                <a:cs typeface="Times New Roman" panose="02020603050405020304" pitchFamily="18" charset="0"/>
              </a:rPr>
              <a:t>song</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với</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nhau</a:t>
            </a:r>
            <a:r>
              <a:rPr lang="en-US" altLang="en-US" sz="2400" dirty="0" smtClean="0">
                <a:solidFill>
                  <a:srgbClr val="000000"/>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a:p>
            <a:r>
              <a:rPr lang="en-US" altLang="en-US" sz="2400" b="1" u="sng" dirty="0" err="1" smtClean="0">
                <a:solidFill>
                  <a:srgbClr val="FF0000"/>
                </a:solidFill>
                <a:latin typeface="Times New Roman" panose="02020603050405020304" pitchFamily="18" charset="0"/>
                <a:cs typeface="Times New Roman" panose="02020603050405020304" pitchFamily="18" charset="0"/>
              </a:rPr>
              <a:t>Câu</a:t>
            </a:r>
            <a:r>
              <a:rPr lang="en-US" altLang="en-US" sz="2400" b="1" u="sng" dirty="0" smtClean="0">
                <a:solidFill>
                  <a:srgbClr val="FF0000"/>
                </a:solidFill>
                <a:latin typeface="Times New Roman" panose="02020603050405020304" pitchFamily="18" charset="0"/>
                <a:cs typeface="Times New Roman" panose="02020603050405020304" pitchFamily="18" charset="0"/>
              </a:rPr>
              <a:t> 4:</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Điện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trở</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tương</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đương</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của</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đoạn</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mạch</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là</a:t>
            </a:r>
            <a:endParaRPr lang="en-US" altLang="en-US" sz="2400" dirty="0" smtClean="0">
              <a:solidFill>
                <a:prstClr val="black"/>
              </a:solidFill>
              <a:latin typeface="Times New Roman" panose="02020603050405020304" pitchFamily="18" charset="0"/>
              <a:cs typeface="Times New Roman" panose="02020603050405020304" pitchFamily="18" charset="0"/>
            </a:endParaRPr>
          </a:p>
          <a:p>
            <a:r>
              <a:rPr lang="en-US" altLang="en-US" sz="2400" dirty="0" smtClean="0">
                <a:solidFill>
                  <a:srgbClr val="000000"/>
                </a:solidFill>
                <a:latin typeface="Times New Roman" panose="02020603050405020304" pitchFamily="18" charset="0"/>
                <a:cs typeface="Times New Roman" panose="02020603050405020304" pitchFamily="18" charset="0"/>
              </a:rPr>
              <a:t>A. </a:t>
            </a:r>
            <a:r>
              <a:rPr lang="en-US" altLang="en-US" sz="2400" dirty="0" err="1" smtClean="0">
                <a:solidFill>
                  <a:srgbClr val="000000"/>
                </a:solidFill>
                <a:latin typeface="Times New Roman" panose="02020603050405020304" pitchFamily="18" charset="0"/>
                <a:cs typeface="Times New Roman" panose="02020603050405020304" pitchFamily="18" charset="0"/>
              </a:rPr>
              <a:t>R</a:t>
            </a:r>
            <a:r>
              <a:rPr lang="en-US" altLang="en-US" sz="2400" baseline="-30000" dirty="0" err="1" smtClean="0">
                <a:solidFill>
                  <a:srgbClr val="000000"/>
                </a:solidFill>
                <a:latin typeface="Times New Roman" panose="02020603050405020304" pitchFamily="18" charset="0"/>
                <a:cs typeface="Times New Roman" panose="02020603050405020304" pitchFamily="18" charset="0"/>
              </a:rPr>
              <a:t>tđ</a:t>
            </a:r>
            <a:r>
              <a:rPr lang="en-US" altLang="en-US" sz="2400" dirty="0" smtClean="0">
                <a:solidFill>
                  <a:srgbClr val="000000"/>
                </a:solidFill>
                <a:latin typeface="Times New Roman" panose="02020603050405020304" pitchFamily="18" charset="0"/>
                <a:cs typeface="Times New Roman" panose="02020603050405020304" pitchFamily="18" charset="0"/>
              </a:rPr>
              <a:t> = 5Ω.</a:t>
            </a:r>
          </a:p>
          <a:p>
            <a:r>
              <a:rPr lang="en-US" altLang="en-US" sz="2400" dirty="0" smtClean="0">
                <a:solidFill>
                  <a:srgbClr val="000000"/>
                </a:solidFill>
                <a:latin typeface="Times New Roman" panose="02020603050405020304" pitchFamily="18" charset="0"/>
                <a:cs typeface="Times New Roman" panose="02020603050405020304" pitchFamily="18" charset="0"/>
              </a:rPr>
              <a:t>B. </a:t>
            </a:r>
            <a:r>
              <a:rPr lang="en-US" altLang="en-US" sz="2400" dirty="0" err="1" smtClean="0">
                <a:solidFill>
                  <a:srgbClr val="000000"/>
                </a:solidFill>
                <a:latin typeface="Times New Roman" panose="02020603050405020304" pitchFamily="18" charset="0"/>
                <a:cs typeface="Times New Roman" panose="02020603050405020304" pitchFamily="18" charset="0"/>
              </a:rPr>
              <a:t>R</a:t>
            </a:r>
            <a:r>
              <a:rPr lang="en-US" altLang="en-US" sz="2400" baseline="-30000" dirty="0" err="1" smtClean="0">
                <a:solidFill>
                  <a:srgbClr val="000000"/>
                </a:solidFill>
                <a:latin typeface="Times New Roman" panose="02020603050405020304" pitchFamily="18" charset="0"/>
                <a:cs typeface="Times New Roman" panose="02020603050405020304" pitchFamily="18" charset="0"/>
              </a:rPr>
              <a:t>tđ</a:t>
            </a:r>
            <a:r>
              <a:rPr lang="en-US" altLang="en-US" sz="2400" dirty="0" smtClean="0">
                <a:solidFill>
                  <a:srgbClr val="000000"/>
                </a:solidFill>
                <a:latin typeface="Times New Roman" panose="02020603050405020304" pitchFamily="18" charset="0"/>
                <a:cs typeface="Times New Roman" panose="02020603050405020304" pitchFamily="18" charset="0"/>
              </a:rPr>
              <a:t> = 25Ω.</a:t>
            </a:r>
          </a:p>
          <a:p>
            <a:r>
              <a:rPr lang="en-US" altLang="en-US" sz="2400" dirty="0" smtClean="0">
                <a:solidFill>
                  <a:srgbClr val="000000"/>
                </a:solidFill>
                <a:latin typeface="Times New Roman" panose="02020603050405020304" pitchFamily="18" charset="0"/>
                <a:cs typeface="Times New Roman" panose="02020603050405020304" pitchFamily="18" charset="0"/>
              </a:rPr>
              <a:t>C. </a:t>
            </a:r>
            <a:r>
              <a:rPr lang="en-US" altLang="en-US" sz="2400" dirty="0" err="1" smtClean="0">
                <a:solidFill>
                  <a:srgbClr val="000000"/>
                </a:solidFill>
                <a:latin typeface="Times New Roman" panose="02020603050405020304" pitchFamily="18" charset="0"/>
                <a:cs typeface="Times New Roman" panose="02020603050405020304" pitchFamily="18" charset="0"/>
              </a:rPr>
              <a:t>R</a:t>
            </a:r>
            <a:r>
              <a:rPr lang="en-US" altLang="en-US" sz="2400" baseline="-30000" dirty="0" err="1" smtClean="0">
                <a:solidFill>
                  <a:srgbClr val="000000"/>
                </a:solidFill>
                <a:latin typeface="Times New Roman" panose="02020603050405020304" pitchFamily="18" charset="0"/>
                <a:cs typeface="Times New Roman" panose="02020603050405020304" pitchFamily="18" charset="0"/>
              </a:rPr>
              <a:t>tđ</a:t>
            </a:r>
            <a:r>
              <a:rPr lang="en-US" altLang="en-US" sz="2400" dirty="0" smtClean="0">
                <a:solidFill>
                  <a:srgbClr val="000000"/>
                </a:solidFill>
                <a:latin typeface="Times New Roman" panose="02020603050405020304" pitchFamily="18" charset="0"/>
                <a:cs typeface="Times New Roman" panose="02020603050405020304" pitchFamily="18" charset="0"/>
              </a:rPr>
              <a:t> = 6 Ω.</a:t>
            </a:r>
          </a:p>
          <a:p>
            <a:r>
              <a:rPr lang="en-US" altLang="en-US" sz="2400" dirty="0" smtClean="0">
                <a:solidFill>
                  <a:srgbClr val="000000"/>
                </a:solidFill>
                <a:latin typeface="Times New Roman" panose="02020603050405020304" pitchFamily="18" charset="0"/>
                <a:cs typeface="Times New Roman" panose="02020603050405020304" pitchFamily="18" charset="0"/>
              </a:rPr>
              <a:t>D. </a:t>
            </a:r>
            <a:r>
              <a:rPr lang="en-US" altLang="en-US" sz="2400" dirty="0" err="1" smtClean="0">
                <a:solidFill>
                  <a:srgbClr val="000000"/>
                </a:solidFill>
                <a:latin typeface="Times New Roman" panose="02020603050405020304" pitchFamily="18" charset="0"/>
                <a:cs typeface="Times New Roman" panose="02020603050405020304" pitchFamily="18" charset="0"/>
              </a:rPr>
              <a:t>R</a:t>
            </a:r>
            <a:r>
              <a:rPr lang="en-US" altLang="en-US" sz="2400" baseline="-30000" dirty="0" err="1" smtClean="0">
                <a:solidFill>
                  <a:srgbClr val="000000"/>
                </a:solidFill>
                <a:latin typeface="Times New Roman" panose="02020603050405020304" pitchFamily="18" charset="0"/>
                <a:cs typeface="Times New Roman" panose="02020603050405020304" pitchFamily="18" charset="0"/>
              </a:rPr>
              <a:t>tđ</a:t>
            </a:r>
            <a:r>
              <a:rPr lang="en-US" altLang="en-US" sz="2400" dirty="0" smtClean="0">
                <a:solidFill>
                  <a:srgbClr val="000000"/>
                </a:solidFill>
                <a:latin typeface="Times New Roman" panose="02020603050405020304" pitchFamily="18" charset="0"/>
                <a:cs typeface="Times New Roman" panose="02020603050405020304" pitchFamily="18" charset="0"/>
              </a:rPr>
              <a:t> = 12,5Ω.</a:t>
            </a:r>
          </a:p>
          <a:p>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1614" y="3441680"/>
            <a:ext cx="8001000" cy="3046988"/>
          </a:xfrm>
          <a:prstGeom prst="rect">
            <a:avLst/>
          </a:prstGeom>
        </p:spPr>
        <p:txBody>
          <a:bodyPr wrap="square">
            <a:spAutoFit/>
          </a:bodyPr>
          <a:lstStyle/>
          <a:p>
            <a:r>
              <a:rPr lang="en-US" altLang="en-US" sz="2400" b="1" u="sng" dirty="0" err="1">
                <a:solidFill>
                  <a:srgbClr val="FF0000"/>
                </a:solidFill>
                <a:latin typeface="Times New Roman" panose="02020603050405020304" pitchFamily="18" charset="0"/>
                <a:cs typeface="Times New Roman" panose="02020603050405020304" pitchFamily="18" charset="0"/>
              </a:rPr>
              <a:t>Câu</a:t>
            </a:r>
            <a:r>
              <a:rPr lang="en-US" altLang="en-US" sz="2400" b="1" u="sng" dirty="0">
                <a:solidFill>
                  <a:srgbClr val="FF0000"/>
                </a:solidFill>
                <a:latin typeface="Times New Roman" panose="02020603050405020304" pitchFamily="18" charset="0"/>
                <a:cs typeface="Times New Roman" panose="02020603050405020304" pitchFamily="18" charset="0"/>
              </a:rPr>
              <a:t> 5:</a:t>
            </a:r>
            <a:r>
              <a:rPr lang="en-US" altLang="en-US" sz="2400" u="sng"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Đặt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vào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hai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đầu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đoạn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mạch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một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hiệu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điện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thế</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đổi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bằng</a:t>
            </a:r>
            <a:r>
              <a:rPr lang="en-US" altLang="en-US" sz="2400" dirty="0">
                <a:solidFill>
                  <a:srgbClr val="000000"/>
                </a:solidFill>
                <a:latin typeface="Times New Roman" panose="02020603050405020304" pitchFamily="18" charset="0"/>
                <a:cs typeface="Times New Roman" panose="02020603050405020304" pitchFamily="18" charset="0"/>
              </a:rPr>
              <a:t> 12V. </a:t>
            </a:r>
            <a:r>
              <a:rPr lang="en-US" altLang="en-US" sz="2400" dirty="0" err="1">
                <a:solidFill>
                  <a:srgbClr val="000000"/>
                </a:solidFill>
                <a:latin typeface="Times New Roman" panose="02020603050405020304" pitchFamily="18" charset="0"/>
                <a:cs typeface="Times New Roman" panose="02020603050405020304" pitchFamily="18" charset="0"/>
              </a:rPr>
              <a:t>Cường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độ</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dòng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điện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trong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mạch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chính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có</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thể</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nhận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giá</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trị</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nào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trong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các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giá</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trị</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sau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đây</a:t>
            </a:r>
            <a:r>
              <a:rPr lang="en-US" altLang="en-US" sz="2400" dirty="0">
                <a:solidFill>
                  <a:srgbClr val="000000"/>
                </a:solidFill>
                <a:latin typeface="Times New Roman" panose="02020603050405020304" pitchFamily="18" charset="0"/>
                <a:cs typeface="Times New Roman" panose="02020603050405020304" pitchFamily="18" charset="0"/>
              </a:rPr>
              <a:t>?</a:t>
            </a:r>
          </a:p>
          <a:p>
            <a:endParaRPr lang="en-US" altLang="en-US" sz="2400" dirty="0">
              <a:solidFill>
                <a:prstClr val="black"/>
              </a:solidFill>
              <a:latin typeface="Times New Roman" panose="02020603050405020304" pitchFamily="18" charset="0"/>
              <a:cs typeface="Times New Roman" panose="02020603050405020304" pitchFamily="18" charset="0"/>
            </a:endParaRPr>
          </a:p>
          <a:p>
            <a:r>
              <a:rPr lang="en-US" altLang="en-US" sz="2400" dirty="0">
                <a:solidFill>
                  <a:srgbClr val="000000"/>
                </a:solidFill>
                <a:latin typeface="Times New Roman" panose="02020603050405020304" pitchFamily="18" charset="0"/>
                <a:cs typeface="Times New Roman" panose="02020603050405020304" pitchFamily="18" charset="0"/>
              </a:rPr>
              <a:t>A. I = 2A.</a:t>
            </a:r>
          </a:p>
          <a:p>
            <a:r>
              <a:rPr lang="en-US" altLang="en-US" sz="2400" dirty="0">
                <a:solidFill>
                  <a:srgbClr val="000000"/>
                </a:solidFill>
                <a:latin typeface="Times New Roman" panose="02020603050405020304" pitchFamily="18" charset="0"/>
                <a:cs typeface="Times New Roman" panose="02020603050405020304" pitchFamily="18" charset="0"/>
              </a:rPr>
              <a:t>B. I = 1,5A.</a:t>
            </a:r>
          </a:p>
          <a:p>
            <a:r>
              <a:rPr lang="en-US" altLang="en-US" sz="2400" dirty="0">
                <a:solidFill>
                  <a:srgbClr val="000000"/>
                </a:solidFill>
                <a:latin typeface="Times New Roman" panose="02020603050405020304" pitchFamily="18" charset="0"/>
                <a:cs typeface="Times New Roman" panose="02020603050405020304" pitchFamily="18" charset="0"/>
              </a:rPr>
              <a:t>C. I = 0,75A.</a:t>
            </a:r>
          </a:p>
          <a:p>
            <a:r>
              <a:rPr lang="en-US" altLang="en-US" sz="2400" dirty="0">
                <a:solidFill>
                  <a:srgbClr val="000000"/>
                </a:solidFill>
                <a:latin typeface="Times New Roman" panose="02020603050405020304" pitchFamily="18" charset="0"/>
                <a:cs typeface="Times New Roman" panose="02020603050405020304" pitchFamily="18" charset="0"/>
              </a:rPr>
              <a:t>D. I = 0,25A.</a:t>
            </a:r>
          </a:p>
        </p:txBody>
      </p:sp>
    </p:spTree>
    <p:extLst>
      <p:ext uri="{BB962C8B-B14F-4D97-AF65-F5344CB8AC3E}">
        <p14:creationId xmlns:p14="http://schemas.microsoft.com/office/powerpoint/2010/main" val="28702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5" end="5"/>
                                            </p:txEl>
                                          </p:spTgt>
                                        </p:tgtEl>
                                        <p:attrNameLst>
                                          <p:attrName>style.color</p:attrName>
                                        </p:attrNameLst>
                                      </p:cBhvr>
                                      <p:to>
                                        <a:schemeClr val="accent2"/>
                                      </p:to>
                                    </p:animClr>
                                    <p:animClr clrSpc="rgb" dir="cw">
                                      <p:cBhvr>
                                        <p:cTn id="7" dur="500" fill="hold"/>
                                        <p:tgtEl>
                                          <p:spTgt spid="2">
                                            <p:txEl>
                                              <p:pRg st="5" end="5"/>
                                            </p:txEl>
                                          </p:spTgt>
                                        </p:tgtEl>
                                        <p:attrNameLst>
                                          <p:attrName>fillcolor</p:attrName>
                                        </p:attrNameLst>
                                      </p:cBhvr>
                                      <p:to>
                                        <a:schemeClr val="accent2"/>
                                      </p:to>
                                    </p:animClr>
                                    <p:set>
                                      <p:cBhvr>
                                        <p:cTn id="8" dur="500" fill="hold"/>
                                        <p:tgtEl>
                                          <p:spTgt spid="2">
                                            <p:txEl>
                                              <p:pRg st="5" end="5"/>
                                            </p:txEl>
                                          </p:spTgt>
                                        </p:tgtEl>
                                        <p:attrNameLst>
                                          <p:attrName>fill.type</p:attrName>
                                        </p:attrNameLst>
                                      </p:cBhvr>
                                      <p:to>
                                        <p:strVal val="solid"/>
                                      </p:to>
                                    </p:set>
                                    <p:set>
                                      <p:cBhvr>
                                        <p:cTn id="9" dur="500" fill="hold"/>
                                        <p:tgtEl>
                                          <p:spTgt spid="2">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3">
                                            <p:txEl>
                                              <p:pRg st="2" end="2"/>
                                            </p:txEl>
                                          </p:spTgt>
                                        </p:tgtEl>
                                        <p:attrNameLst>
                                          <p:attrName>style.color</p:attrName>
                                        </p:attrNameLst>
                                      </p:cBhvr>
                                      <p:to>
                                        <a:schemeClr val="accent2"/>
                                      </p:to>
                                    </p:animClr>
                                    <p:animClr clrSpc="rgb" dir="cw">
                                      <p:cBhvr>
                                        <p:cTn id="19" dur="500" fill="hold"/>
                                        <p:tgtEl>
                                          <p:spTgt spid="3">
                                            <p:txEl>
                                              <p:pRg st="2" end="2"/>
                                            </p:txEl>
                                          </p:spTgt>
                                        </p:tgtEl>
                                        <p:attrNameLst>
                                          <p:attrName>fillcolor</p:attrName>
                                        </p:attrNameLst>
                                      </p:cBhvr>
                                      <p:to>
                                        <a:schemeClr val="accent2"/>
                                      </p:to>
                                    </p:animClr>
                                    <p:set>
                                      <p:cBhvr>
                                        <p:cTn id="20" dur="500" fill="hold"/>
                                        <p:tgtEl>
                                          <p:spTgt spid="3">
                                            <p:txEl>
                                              <p:pRg st="2" end="2"/>
                                            </p:txEl>
                                          </p:spTgt>
                                        </p:tgtEl>
                                        <p:attrNameLst>
                                          <p:attrName>fill.type</p:attrName>
                                        </p:attrNameLst>
                                      </p:cBhvr>
                                      <p:to>
                                        <p:strVal val="solid"/>
                                      </p:to>
                                    </p:set>
                                    <p:set>
                                      <p:cBhvr>
                                        <p:cTn id="21"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371600"/>
            <a:ext cx="3886200" cy="369332"/>
          </a:xfrm>
          <a:prstGeom prst="rect">
            <a:avLst/>
          </a:prstGeom>
          <a:noFill/>
        </p:spPr>
        <p:txBody>
          <a:bodyPr wrap="square" rtlCol="0">
            <a:spAutoFit/>
          </a:bodyPr>
          <a:lstStyle/>
          <a:p>
            <a:pPr eaLnBrk="1" fontAlgn="auto" hangingPunct="1">
              <a:spcBef>
                <a:spcPts val="0"/>
              </a:spcBef>
              <a:spcAft>
                <a:spcPts val="0"/>
              </a:spcAft>
            </a:pPr>
            <a:endParaRPr lang="en-US" dirty="0">
              <a:solidFill>
                <a:prstClr val="black"/>
              </a:solidFill>
              <a:latin typeface="Calibri"/>
            </a:endParaRPr>
          </a:p>
        </p:txBody>
      </p:sp>
      <p:sp>
        <p:nvSpPr>
          <p:cNvPr id="4" name="TextBox 3"/>
          <p:cNvSpPr txBox="1"/>
          <p:nvPr/>
        </p:nvSpPr>
        <p:spPr>
          <a:xfrm>
            <a:off x="1052836" y="152401"/>
            <a:ext cx="3976364" cy="6555641"/>
          </a:xfrm>
          <a:prstGeom prst="rect">
            <a:avLst/>
          </a:prstGeom>
          <a:noFill/>
        </p:spPr>
        <p:txBody>
          <a:bodyPr wrap="square" rtlCol="0">
            <a:spAutoFit/>
          </a:bodyPr>
          <a:lstStyle/>
          <a:p>
            <a:pPr algn="just" eaLnBrk="1" fontAlgn="auto" hangingPunct="1">
              <a:spcBef>
                <a:spcPts val="0"/>
              </a:spcBef>
              <a:spcAft>
                <a:spcPts val="0"/>
              </a:spcAft>
            </a:pPr>
            <a:r>
              <a:rPr lang="en-US" sz="3000" b="1" dirty="0" err="1">
                <a:solidFill>
                  <a:srgbClr val="00B050"/>
                </a:solidFill>
                <a:latin typeface="Times New Roman" panose="02020603050405020304" pitchFamily="18" charset="0"/>
                <a:cs typeface="Times New Roman" panose="02020603050405020304" pitchFamily="18" charset="0"/>
              </a:rPr>
              <a:t>Dây</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dẫn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điện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là</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bộ</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phận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quan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trọng</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của</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mạch</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điện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dây</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có</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thể</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có</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kích</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thước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khác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nhau</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được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làm</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bằng</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loại</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vật</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liệu</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dẫn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điện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khác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nhau</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và</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có</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thể</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có</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điện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trở</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khác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nhau</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Cần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phải</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xác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định</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xem</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điện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trở</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của</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dây</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dẫn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phụ</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thuộc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vào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những</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yếu</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tố</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nào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và</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phụ</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thuộc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vào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những</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yếu</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tố</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đó</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như</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thế</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nào</a:t>
            </a:r>
            <a:r>
              <a:rPr lang="en-US" sz="3000" b="1" dirty="0">
                <a:solidFill>
                  <a:srgbClr val="00B050"/>
                </a:solidFill>
                <a:latin typeface="Times New Roman" panose="02020603050405020304" pitchFamily="18" charset="0"/>
                <a:cs typeface="Times New Roman" panose="02020603050405020304" pitchFamily="18" charset="0"/>
              </a:rPr>
              <a:t>?</a:t>
            </a:r>
          </a:p>
        </p:txBody>
      </p:sp>
      <p:pic>
        <p:nvPicPr>
          <p:cNvPr id="4098" name="Picture 2" descr="Bài tập dấu chấm hỏi - Luyện tập về dấu chấm hỏi lớp 2 - VnDoc.com - Hệ  Thống PP BĐS Nghỉ Dưỡng Cao Cấp Địa ốc 5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381000"/>
            <a:ext cx="37719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ấu Chấm Hỏi : Tổ hợp giáo dục CML"/>
          <p:cNvSpPr>
            <a:spLocks noChangeAspect="1" noChangeArrowheads="1"/>
          </p:cNvSpPr>
          <p:nvPr/>
        </p:nvSpPr>
        <p:spPr bwMode="auto">
          <a:xfrm>
            <a:off x="116688" y="-136525"/>
            <a:ext cx="222647"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 y="4286250"/>
            <a:ext cx="1063228"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321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773" y="503829"/>
            <a:ext cx="8067850" cy="276998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Chủ</a:t>
            </a:r>
            <a:r>
              <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5400" b="1" cap="all" spc="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đề</a:t>
            </a:r>
            <a:endPar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endPar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Sự</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phụ</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thuộc</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của</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điện</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trở</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p>
          <a:p>
            <a:pPr algn="ct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vào</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các</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yếu</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tố</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khác</a:t>
            </a:r>
            <a:r>
              <a:rPr lang="en-US" sz="4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nhau</a:t>
            </a:r>
            <a:endParaRPr lang="en-US" sz="40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98" y="3886200"/>
            <a:ext cx="6858000" cy="268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44734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ách tính tải dây dẫn điện trong nhà theo công thức"/>
          <p:cNvPicPr/>
          <p:nvPr/>
        </p:nvPicPr>
        <p:blipFill>
          <a:blip r:embed="rId2">
            <a:extLst>
              <a:ext uri="{28A0092B-C50C-407E-A947-70E740481C1C}">
                <a14:useLocalDpi xmlns:a14="http://schemas.microsoft.com/office/drawing/2010/main" val="0"/>
              </a:ext>
            </a:extLst>
          </a:blip>
          <a:srcRect/>
          <a:stretch>
            <a:fillRect/>
          </a:stretch>
        </p:blipFill>
        <p:spPr bwMode="auto">
          <a:xfrm>
            <a:off x="119495" y="1366972"/>
            <a:ext cx="3938155" cy="3051884"/>
          </a:xfrm>
          <a:prstGeom prst="rect">
            <a:avLst/>
          </a:prstGeom>
          <a:noFill/>
          <a:ln>
            <a:noFill/>
          </a:ln>
        </p:spPr>
      </p:pic>
      <p:sp>
        <p:nvSpPr>
          <p:cNvPr id="3" name="TextBox 2"/>
          <p:cNvSpPr txBox="1"/>
          <p:nvPr/>
        </p:nvSpPr>
        <p:spPr>
          <a:xfrm>
            <a:off x="519546" y="147191"/>
            <a:ext cx="8453005" cy="1077218"/>
          </a:xfrm>
          <a:prstGeom prst="rect">
            <a:avLst/>
          </a:prstGeom>
          <a:noFill/>
        </p:spPr>
        <p:txBody>
          <a:bodyPr wrap="square" rtlCol="0">
            <a:spAutoFit/>
          </a:bodyPr>
          <a:lstStyle/>
          <a:p>
            <a:pPr eaLnBrk="1" fontAlgn="auto" hangingPunct="1">
              <a:spcBef>
                <a:spcPts val="0"/>
              </a:spcBef>
              <a:spcAft>
                <a:spcPts val="0"/>
              </a:spcAft>
            </a:pPr>
            <a:r>
              <a:rPr lang="en-US" sz="3200" b="1" dirty="0" err="1">
                <a:solidFill>
                  <a:srgbClr val="00B050"/>
                </a:solidFill>
                <a:latin typeface="Times New Roman" panose="02020603050405020304" pitchFamily="18" charset="0"/>
                <a:cs typeface="Times New Roman" panose="02020603050405020304" pitchFamily="18" charset="0"/>
              </a:rPr>
              <a:t>Quan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hình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ảnh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biết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những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điểm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khác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nhau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loại</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dây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dẫn</a:t>
            </a:r>
            <a:endParaRPr lang="en-US" sz="3200" b="1" dirty="0">
              <a:solidFill>
                <a:srgbClr val="00B050"/>
              </a:solidFill>
              <a:latin typeface="Times New Roman" panose="02020603050405020304" pitchFamily="18" charset="0"/>
              <a:cs typeface="Times New Roman" panose="02020603050405020304" pitchFamily="18" charset="0"/>
            </a:endParaRPr>
          </a:p>
        </p:txBody>
      </p:sp>
      <p:pic>
        <p:nvPicPr>
          <p:cNvPr id="6" name="Picture 5" descr="Dây cáp đồng trần thoát sé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955" y="4418856"/>
            <a:ext cx="2021032" cy="2157845"/>
          </a:xfrm>
          <a:prstGeom prst="rect">
            <a:avLst/>
          </a:prstGeom>
          <a:noFill/>
          <a:ln>
            <a:noFill/>
          </a:ln>
        </p:spPr>
      </p:pic>
      <p:pic>
        <p:nvPicPr>
          <p:cNvPr id="7" name="Picture 6" descr="Dây nhôm trần dẻo - Công ty cổ phần Sento Grou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063" y="4369841"/>
            <a:ext cx="2514600" cy="2286000"/>
          </a:xfrm>
          <a:prstGeom prst="rect">
            <a:avLst/>
          </a:prstGeom>
          <a:noFill/>
          <a:ln>
            <a:noFill/>
          </a:ln>
        </p:spPr>
      </p:pic>
      <p:pic>
        <p:nvPicPr>
          <p:cNvPr id="8" name="Picture 7" descr="dây chì cuộn Chất Lượng, Giá Tốt 2021 | Lazada.v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3726" y="4384129"/>
            <a:ext cx="1657350" cy="2257425"/>
          </a:xfrm>
          <a:prstGeom prst="rect">
            <a:avLst/>
          </a:prstGeom>
          <a:noFill/>
          <a:ln>
            <a:noFill/>
          </a:ln>
        </p:spPr>
      </p:pic>
      <p:sp>
        <p:nvSpPr>
          <p:cNvPr id="10" name="TextBox 9"/>
          <p:cNvSpPr txBox="1"/>
          <p:nvPr/>
        </p:nvSpPr>
        <p:spPr>
          <a:xfrm>
            <a:off x="7048220" y="6216554"/>
            <a:ext cx="1828798" cy="492443"/>
          </a:xfrm>
          <a:prstGeom prst="rect">
            <a:avLst/>
          </a:prstGeom>
          <a:noFill/>
        </p:spPr>
        <p:txBody>
          <a:bodyPr wrap="square" rtlCol="0">
            <a:spAutoFit/>
          </a:bodyPr>
          <a:lstStyle/>
          <a:p>
            <a:pPr eaLnBrk="1" fontAlgn="auto" hangingPunct="1">
              <a:spcBef>
                <a:spcPts val="0"/>
              </a:spcBef>
              <a:spcAft>
                <a:spcPts val="0"/>
              </a:spcAft>
            </a:pPr>
            <a:r>
              <a:rPr lang="en-US" sz="2600" dirty="0" err="1">
                <a:solidFill>
                  <a:srgbClr val="FF0000"/>
                </a:solidFill>
                <a:latin typeface="Calibri"/>
              </a:rPr>
              <a:t>Dây</a:t>
            </a:r>
            <a:r>
              <a:rPr lang="en-US" sz="2600" dirty="0">
                <a:solidFill>
                  <a:srgbClr val="FF0000"/>
                </a:solidFill>
                <a:latin typeface="Calibri"/>
              </a:rPr>
              <a:t> </a:t>
            </a:r>
            <a:r>
              <a:rPr lang="en-US" sz="2600" dirty="0" err="1">
                <a:solidFill>
                  <a:srgbClr val="FF0000"/>
                </a:solidFill>
                <a:latin typeface="Calibri"/>
              </a:rPr>
              <a:t>chì</a:t>
            </a:r>
            <a:endParaRPr lang="en-US" sz="2600" dirty="0">
              <a:solidFill>
                <a:srgbClr val="FF0000"/>
              </a:solidFill>
              <a:latin typeface="Calibri"/>
            </a:endParaRPr>
          </a:p>
        </p:txBody>
      </p:sp>
      <p:sp>
        <p:nvSpPr>
          <p:cNvPr id="11" name="TextBox 10"/>
          <p:cNvSpPr txBox="1"/>
          <p:nvPr/>
        </p:nvSpPr>
        <p:spPr>
          <a:xfrm>
            <a:off x="4429126" y="6288080"/>
            <a:ext cx="2200274" cy="492443"/>
          </a:xfrm>
          <a:prstGeom prst="rect">
            <a:avLst/>
          </a:prstGeom>
          <a:noFill/>
        </p:spPr>
        <p:txBody>
          <a:bodyPr wrap="square" rtlCol="0">
            <a:spAutoFit/>
          </a:bodyPr>
          <a:lstStyle/>
          <a:p>
            <a:pPr eaLnBrk="1" fontAlgn="auto" hangingPunct="1">
              <a:spcBef>
                <a:spcPts val="0"/>
              </a:spcBef>
              <a:spcAft>
                <a:spcPts val="0"/>
              </a:spcAft>
            </a:pPr>
            <a:r>
              <a:rPr lang="en-US" sz="2600" dirty="0" err="1">
                <a:solidFill>
                  <a:srgbClr val="FF0000"/>
                </a:solidFill>
                <a:latin typeface="Calibri"/>
              </a:rPr>
              <a:t>Dây</a:t>
            </a:r>
            <a:r>
              <a:rPr lang="en-US" sz="2600" dirty="0">
                <a:solidFill>
                  <a:srgbClr val="FF0000"/>
                </a:solidFill>
                <a:latin typeface="Calibri"/>
              </a:rPr>
              <a:t> </a:t>
            </a:r>
            <a:r>
              <a:rPr lang="en-US" sz="2600" dirty="0" err="1">
                <a:solidFill>
                  <a:srgbClr val="FF0000"/>
                </a:solidFill>
                <a:latin typeface="Calibri"/>
              </a:rPr>
              <a:t>nhôm</a:t>
            </a:r>
            <a:endParaRPr lang="en-US" sz="2600" dirty="0">
              <a:solidFill>
                <a:srgbClr val="FF0000"/>
              </a:solidFill>
              <a:latin typeface="Calibri"/>
            </a:endParaRPr>
          </a:p>
        </p:txBody>
      </p:sp>
      <p:sp>
        <p:nvSpPr>
          <p:cNvPr id="12" name="TextBox 11"/>
          <p:cNvSpPr txBox="1"/>
          <p:nvPr/>
        </p:nvSpPr>
        <p:spPr>
          <a:xfrm>
            <a:off x="162636" y="6248512"/>
            <a:ext cx="2133600" cy="492443"/>
          </a:xfrm>
          <a:prstGeom prst="rect">
            <a:avLst/>
          </a:prstGeom>
          <a:noFill/>
        </p:spPr>
        <p:txBody>
          <a:bodyPr wrap="square" rtlCol="0">
            <a:spAutoFit/>
          </a:bodyPr>
          <a:lstStyle/>
          <a:p>
            <a:pPr eaLnBrk="1" fontAlgn="auto" hangingPunct="1">
              <a:spcBef>
                <a:spcPts val="0"/>
              </a:spcBef>
              <a:spcAft>
                <a:spcPts val="0"/>
              </a:spcAft>
            </a:pPr>
            <a:r>
              <a:rPr lang="en-US" sz="2600" dirty="0" err="1">
                <a:solidFill>
                  <a:srgbClr val="FF0000"/>
                </a:solidFill>
                <a:latin typeface="Calibri"/>
              </a:rPr>
              <a:t>Dây</a:t>
            </a:r>
            <a:r>
              <a:rPr lang="en-US" sz="2600" dirty="0">
                <a:solidFill>
                  <a:srgbClr val="FF0000"/>
                </a:solidFill>
                <a:latin typeface="Calibri"/>
              </a:rPr>
              <a:t> </a:t>
            </a:r>
            <a:r>
              <a:rPr lang="en-US" sz="2600" dirty="0" err="1">
                <a:solidFill>
                  <a:srgbClr val="FF0000"/>
                </a:solidFill>
                <a:latin typeface="Calibri"/>
              </a:rPr>
              <a:t>đồng</a:t>
            </a:r>
            <a:endParaRPr lang="en-US" sz="2600" dirty="0">
              <a:solidFill>
                <a:srgbClr val="FF0000"/>
              </a:solidFill>
              <a:latin typeface="Calibri"/>
            </a:endParaRPr>
          </a:p>
        </p:txBody>
      </p:sp>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366972"/>
            <a:ext cx="3771900" cy="290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5467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1388</TotalTime>
  <Words>1053</Words>
  <Application>Microsoft Office PowerPoint</Application>
  <PresentationFormat>On-screen Show (4:3)</PresentationFormat>
  <Paragraphs>209</Paragraphs>
  <Slides>20</Slides>
  <Notes>2</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20</vt:i4>
      </vt:variant>
    </vt:vector>
  </HeadingPairs>
  <TitlesOfParts>
    <vt:vector size="41" baseType="lpstr">
      <vt:lpstr>.VnTime</vt:lpstr>
      <vt:lpstr>.VnTimeH</vt:lpstr>
      <vt:lpstr>Arial</vt:lpstr>
      <vt:lpstr>Calibri</vt:lpstr>
      <vt:lpstr>Franklin Gothic Book</vt:lpstr>
      <vt:lpstr>Perpetua</vt:lpstr>
      <vt:lpstr>Symbol</vt:lpstr>
      <vt:lpstr>Tahoma</vt:lpstr>
      <vt:lpstr>Times New Roman</vt:lpstr>
      <vt:lpstr>Vladimir Script</vt:lpstr>
      <vt:lpstr>Wingdings</vt:lpstr>
      <vt:lpstr>Wingdings 2</vt:lpstr>
      <vt:lpstr>Office Theme</vt:lpstr>
      <vt:lpstr>1_Office Theme</vt:lpstr>
      <vt:lpstr>Equity</vt:lpstr>
      <vt:lpstr>2_Office Theme</vt:lpstr>
      <vt:lpstr>3_Office Theme</vt:lpstr>
      <vt:lpstr>4_Office Theme</vt:lpstr>
      <vt:lpstr>5_Office Theme</vt:lpstr>
      <vt:lpstr>6_Office Theme</vt:lpstr>
      <vt:lpstr>Equation</vt:lpstr>
      <vt:lpstr>PowerPoint Presentation</vt:lpstr>
      <vt:lpstr> Kiểm tra bài cũ </vt:lpstr>
      <vt:lpstr>Đáp 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KẾT LUẬN - Điện trở của dây dẫn có cùng tiết diện à được làm từ cùng một vật liệu thì tỉ lệ thuận với chiều dài của mỗi dây.  </vt:lpstr>
      <vt:lpstr>PowerPoint Presentation</vt:lpstr>
      <vt:lpstr>DẶN DÒ</vt:lpstr>
      <vt:lpstr>CHÀO TẠM BIỆT CÁC EM  CHÚC CÁC EM HỌC GIỎI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VHC_Computer</dc:creator>
  <cp:lastModifiedBy>Admin</cp:lastModifiedBy>
  <cp:revision>200</cp:revision>
  <dcterms:created xsi:type="dcterms:W3CDTF">2013-08-11T07:31:16Z</dcterms:created>
  <dcterms:modified xsi:type="dcterms:W3CDTF">2022-07-28T17:08:04Z</dcterms:modified>
</cp:coreProperties>
</file>